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855" r:id="rId2"/>
    <p:sldId id="257" r:id="rId3"/>
    <p:sldId id="260" r:id="rId4"/>
    <p:sldId id="259" r:id="rId5"/>
    <p:sldId id="262" r:id="rId6"/>
    <p:sldId id="853" r:id="rId7"/>
    <p:sldId id="265" r:id="rId8"/>
    <p:sldId id="854" r:id="rId9"/>
    <p:sldId id="264" r:id="rId10"/>
    <p:sldId id="856" r:id="rId11"/>
    <p:sldId id="857" r:id="rId12"/>
    <p:sldId id="263" r:id="rId13"/>
    <p:sldId id="268"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681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681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j-lt"/>
        <a:ea typeface="+mj-ea"/>
        <a:cs typeface="+mj-cs"/>
        <a:sym typeface="Helvetica Neue"/>
      </a:defRPr>
    </a:lvl2pPr>
    <a:lvl3pPr marL="0" marR="0" indent="0" algn="l" defTabSz="243681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j-lt"/>
        <a:ea typeface="+mj-ea"/>
        <a:cs typeface="+mj-cs"/>
        <a:sym typeface="Helvetica Neue"/>
      </a:defRPr>
    </a:lvl3pPr>
    <a:lvl4pPr marL="0" marR="0" indent="0" algn="l" defTabSz="243681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j-lt"/>
        <a:ea typeface="+mj-ea"/>
        <a:cs typeface="+mj-cs"/>
        <a:sym typeface="Helvetica Neue"/>
      </a:defRPr>
    </a:lvl4pPr>
    <a:lvl5pPr marL="0" marR="0" indent="0" algn="l" defTabSz="243681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j-lt"/>
        <a:ea typeface="+mj-ea"/>
        <a:cs typeface="+mj-cs"/>
        <a:sym typeface="Helvetica Neue"/>
      </a:defRPr>
    </a:lvl5pPr>
    <a:lvl6pPr marL="0" marR="0" indent="0" algn="l" defTabSz="243681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j-lt"/>
        <a:ea typeface="+mj-ea"/>
        <a:cs typeface="+mj-cs"/>
        <a:sym typeface="Helvetica Neue"/>
      </a:defRPr>
    </a:lvl6pPr>
    <a:lvl7pPr marL="0" marR="0" indent="0" algn="l" defTabSz="243681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j-lt"/>
        <a:ea typeface="+mj-ea"/>
        <a:cs typeface="+mj-cs"/>
        <a:sym typeface="Helvetica Neue"/>
      </a:defRPr>
    </a:lvl7pPr>
    <a:lvl8pPr marL="0" marR="0" indent="0" algn="l" defTabSz="243681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j-lt"/>
        <a:ea typeface="+mj-ea"/>
        <a:cs typeface="+mj-cs"/>
        <a:sym typeface="Helvetica Neue"/>
      </a:defRPr>
    </a:lvl8pPr>
    <a:lvl9pPr marL="0" marR="0" indent="0" algn="l" defTabSz="243681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j-lt"/>
        <a:ea typeface="+mj-ea"/>
        <a:cs typeface="+mj-cs"/>
        <a:sym typeface="Helvetica Neue"/>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nder Dlangamandla" initials="WD" lastIdx="1" clrIdx="0">
    <p:extLst>
      <p:ext uri="{19B8F6BF-5375-455C-9EA6-DF929625EA0E}">
        <p15:presenceInfo xmlns:p15="http://schemas.microsoft.com/office/powerpoint/2012/main" xmlns="" userId="S-1-5-21-2380184862-309048139-2695422336-324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aj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5EE"/>
          </a:solidFill>
        </a:fill>
      </a:tcStyle>
    </a:wholeTbl>
    <a:band2H>
      <a:tcTxStyle/>
      <a:tcStyle>
        <a:tcBdr/>
        <a:fill>
          <a:solidFill>
            <a:srgbClr val="E8EB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E5CD"/>
          </a:solidFill>
        </a:fill>
      </a:tcStyle>
    </a:wholeTbl>
    <a:band2H>
      <a:tcTxStyle/>
      <a:tcStyle>
        <a:tcBdr/>
        <a:fill>
          <a:solidFill>
            <a:srgbClr val="E8F2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3E5"/>
          </a:solidFill>
        </a:fill>
      </a:tcStyle>
    </a:wholeTbl>
    <a:band2H>
      <a:tcTxStyle/>
      <a:tcStyle>
        <a:tcBdr/>
        <a:fill>
          <a:solidFill>
            <a:srgbClr val="ECEAF3"/>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84"/>
  </p:normalViewPr>
  <p:slideViewPr>
    <p:cSldViewPr snapToGrid="0" snapToObjects="1">
      <p:cViewPr varScale="1">
        <p:scale>
          <a:sx n="19" d="100"/>
          <a:sy n="19" d="100"/>
        </p:scale>
        <p:origin x="-144" y="-570"/>
      </p:cViewPr>
      <p:guideLst>
        <p:guide orient="horz" pos="4320"/>
        <p:guide pos="76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7" name="Shape 257"/>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258" name="Shape 25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3632716296"/>
      </p:ext>
    </p:extLst>
  </p:cSld>
  <p:clrMap bg1="lt1" tx1="dk1" bg2="lt2" tx2="dk2" accent1="accent1" accent2="accent2" accent3="accent3" accent4="accent4" accent5="accent5" accent6="accent6" hlink="hlink" folHlink="folHlink"/>
  <p:notesStyle>
    <a:lvl1pPr defTabSz="457200" latinLnBrk="0">
      <a:lnSpc>
        <a:spcPct val="117999"/>
      </a:lnSpc>
      <a:spcBef>
        <a:spcPts val="700"/>
      </a:spcBef>
      <a:defRPr sz="2200">
        <a:latin typeface="+mj-lt"/>
        <a:ea typeface="+mj-ea"/>
        <a:cs typeface="+mj-cs"/>
        <a:sym typeface="Helvetica Neue"/>
      </a:defRPr>
    </a:lvl1pPr>
    <a:lvl2pPr indent="228600" defTabSz="457200" latinLnBrk="0">
      <a:lnSpc>
        <a:spcPct val="117999"/>
      </a:lnSpc>
      <a:spcBef>
        <a:spcPts val="700"/>
      </a:spcBef>
      <a:defRPr sz="2200">
        <a:latin typeface="+mj-lt"/>
        <a:ea typeface="+mj-ea"/>
        <a:cs typeface="+mj-cs"/>
        <a:sym typeface="Helvetica Neue"/>
      </a:defRPr>
    </a:lvl2pPr>
    <a:lvl3pPr indent="457200" defTabSz="457200" latinLnBrk="0">
      <a:lnSpc>
        <a:spcPct val="117999"/>
      </a:lnSpc>
      <a:spcBef>
        <a:spcPts val="700"/>
      </a:spcBef>
      <a:defRPr sz="2200">
        <a:latin typeface="+mj-lt"/>
        <a:ea typeface="+mj-ea"/>
        <a:cs typeface="+mj-cs"/>
        <a:sym typeface="Helvetica Neue"/>
      </a:defRPr>
    </a:lvl3pPr>
    <a:lvl4pPr indent="685800" defTabSz="457200" latinLnBrk="0">
      <a:lnSpc>
        <a:spcPct val="117999"/>
      </a:lnSpc>
      <a:spcBef>
        <a:spcPts val="700"/>
      </a:spcBef>
      <a:defRPr sz="2200">
        <a:latin typeface="+mj-lt"/>
        <a:ea typeface="+mj-ea"/>
        <a:cs typeface="+mj-cs"/>
        <a:sym typeface="Helvetica Neue"/>
      </a:defRPr>
    </a:lvl4pPr>
    <a:lvl5pPr indent="914400" defTabSz="457200" latinLnBrk="0">
      <a:lnSpc>
        <a:spcPct val="117999"/>
      </a:lnSpc>
      <a:spcBef>
        <a:spcPts val="700"/>
      </a:spcBef>
      <a:defRPr sz="2200">
        <a:latin typeface="+mj-lt"/>
        <a:ea typeface="+mj-ea"/>
        <a:cs typeface="+mj-cs"/>
        <a:sym typeface="Helvetica Neue"/>
      </a:defRPr>
    </a:lvl5pPr>
    <a:lvl6pPr indent="1143000" defTabSz="457200" latinLnBrk="0">
      <a:lnSpc>
        <a:spcPct val="117999"/>
      </a:lnSpc>
      <a:spcBef>
        <a:spcPts val="700"/>
      </a:spcBef>
      <a:defRPr sz="2200">
        <a:latin typeface="+mj-lt"/>
        <a:ea typeface="+mj-ea"/>
        <a:cs typeface="+mj-cs"/>
        <a:sym typeface="Helvetica Neue"/>
      </a:defRPr>
    </a:lvl6pPr>
    <a:lvl7pPr indent="1371600" defTabSz="457200" latinLnBrk="0">
      <a:lnSpc>
        <a:spcPct val="117999"/>
      </a:lnSpc>
      <a:spcBef>
        <a:spcPts val="700"/>
      </a:spcBef>
      <a:defRPr sz="2200">
        <a:latin typeface="+mj-lt"/>
        <a:ea typeface="+mj-ea"/>
        <a:cs typeface="+mj-cs"/>
        <a:sym typeface="Helvetica Neue"/>
      </a:defRPr>
    </a:lvl7pPr>
    <a:lvl8pPr indent="1600200" defTabSz="457200" latinLnBrk="0">
      <a:lnSpc>
        <a:spcPct val="117999"/>
      </a:lnSpc>
      <a:spcBef>
        <a:spcPts val="700"/>
      </a:spcBef>
      <a:defRPr sz="2200">
        <a:latin typeface="+mj-lt"/>
        <a:ea typeface="+mj-ea"/>
        <a:cs typeface="+mj-cs"/>
        <a:sym typeface="Helvetica Neue"/>
      </a:defRPr>
    </a:lvl8pPr>
    <a:lvl9pPr indent="1828800" defTabSz="457200" latinLnBrk="0">
      <a:lnSpc>
        <a:spcPct val="117999"/>
      </a:lnSpc>
      <a:spcBef>
        <a:spcPts val="700"/>
      </a:spcBef>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985507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xmlns="" id="{437E8454-F281-4DE2-AC03-C2CF698AA149}"/>
              </a:ext>
            </a:extLst>
          </p:cNvPr>
          <p:cNvSpPr>
            <a:spLocks noGrp="1" noRot="1" noChangeAspect="1" noTextEdit="1"/>
          </p:cNvSpPr>
          <p:nvPr>
            <p:ph type="sldImg"/>
          </p:nvPr>
        </p:nvSpPr>
        <p:spPr>
          <a:xfrm>
            <a:off x="381000" y="685800"/>
            <a:ext cx="6096000" cy="3429000"/>
          </a:xfrm>
        </p:spPr>
      </p:sp>
      <p:sp>
        <p:nvSpPr>
          <p:cNvPr id="27651" name="Notes Placeholder 2">
            <a:extLst>
              <a:ext uri="{FF2B5EF4-FFF2-40B4-BE49-F238E27FC236}">
                <a16:creationId xmlns:a16="http://schemas.microsoft.com/office/drawing/2014/main" xmlns="" id="{A142144D-2DE7-4552-975E-B4E6A32806F4}"/>
              </a:ext>
            </a:extLst>
          </p:cNvPr>
          <p:cNvSpPr>
            <a:spLocks noGrp="1"/>
          </p:cNvSpPr>
          <p:nvPr>
            <p:ph type="body" idx="1"/>
          </p:nvPr>
        </p:nvSpPr>
        <p:spPr/>
        <p:txBody>
          <a:bodyPr/>
          <a:lstStyle/>
          <a:p>
            <a:endParaRPr lang="en-ZA" altLang="en-US"/>
          </a:p>
        </p:txBody>
      </p:sp>
      <p:sp>
        <p:nvSpPr>
          <p:cNvPr id="27652" name="Slide Number Placeholder 3">
            <a:extLst>
              <a:ext uri="{FF2B5EF4-FFF2-40B4-BE49-F238E27FC236}">
                <a16:creationId xmlns:a16="http://schemas.microsoft.com/office/drawing/2014/main" xmlns="" id="{A3502A45-EDE4-4A21-AC89-D2C90132F67B}"/>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118000"/>
              </a:lnSpc>
              <a:spcBef>
                <a:spcPct val="30000"/>
              </a:spcBef>
              <a:defRPr sz="2200">
                <a:solidFill>
                  <a:schemeClr val="tx1"/>
                </a:solidFill>
                <a:latin typeface="Helvetica Neue"/>
                <a:ea typeface="Helvetica Neue"/>
                <a:cs typeface="Helvetica Neue"/>
                <a:sym typeface="Helvetica Neue"/>
              </a:defRPr>
            </a:lvl1pPr>
            <a:lvl2pPr marL="742950" indent="-285750">
              <a:lnSpc>
                <a:spcPct val="118000"/>
              </a:lnSpc>
              <a:spcBef>
                <a:spcPct val="30000"/>
              </a:spcBef>
              <a:defRPr sz="2200">
                <a:solidFill>
                  <a:schemeClr val="tx1"/>
                </a:solidFill>
                <a:latin typeface="Helvetica Neue"/>
                <a:ea typeface="Helvetica Neue"/>
                <a:cs typeface="Helvetica Neue"/>
                <a:sym typeface="Helvetica Neue"/>
              </a:defRPr>
            </a:lvl2pPr>
            <a:lvl3pPr marL="1143000" indent="-228600">
              <a:lnSpc>
                <a:spcPct val="118000"/>
              </a:lnSpc>
              <a:spcBef>
                <a:spcPct val="30000"/>
              </a:spcBef>
              <a:defRPr sz="2200">
                <a:solidFill>
                  <a:schemeClr val="tx1"/>
                </a:solidFill>
                <a:latin typeface="Helvetica Neue"/>
                <a:ea typeface="Helvetica Neue"/>
                <a:cs typeface="Helvetica Neue"/>
                <a:sym typeface="Helvetica Neue"/>
              </a:defRPr>
            </a:lvl3pPr>
            <a:lvl4pPr marL="1600200" indent="-228600">
              <a:lnSpc>
                <a:spcPct val="118000"/>
              </a:lnSpc>
              <a:spcBef>
                <a:spcPct val="30000"/>
              </a:spcBef>
              <a:defRPr sz="2200">
                <a:solidFill>
                  <a:schemeClr val="tx1"/>
                </a:solidFill>
                <a:latin typeface="Helvetica Neue"/>
                <a:ea typeface="Helvetica Neue"/>
                <a:cs typeface="Helvetica Neue"/>
                <a:sym typeface="Helvetica Neue"/>
              </a:defRPr>
            </a:lvl4pPr>
            <a:lvl5pPr marL="2057400" indent="-228600">
              <a:lnSpc>
                <a:spcPct val="118000"/>
              </a:lnSpc>
              <a:spcBef>
                <a:spcPct val="30000"/>
              </a:spcBef>
              <a:defRPr sz="2200">
                <a:solidFill>
                  <a:schemeClr val="tx1"/>
                </a:solidFill>
                <a:latin typeface="Helvetica Neue"/>
                <a:ea typeface="Helvetica Neue"/>
                <a:cs typeface="Helvetica Neue"/>
                <a:sym typeface="Helvetica Neue"/>
              </a:defRPr>
            </a:lvl5pPr>
            <a:lvl6pPr marL="2514600" indent="-228600" defTabSz="2436813"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6pPr>
            <a:lvl7pPr marL="2971800" indent="-228600" defTabSz="2436813"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7pPr>
            <a:lvl8pPr marL="3429000" indent="-228600" defTabSz="2436813"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8pPr>
            <a:lvl9pPr marL="3886200" indent="-228600" defTabSz="2436813"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9pPr>
          </a:lstStyle>
          <a:p>
            <a:pPr>
              <a:lnSpc>
                <a:spcPct val="100000"/>
              </a:lnSpc>
              <a:spcBef>
                <a:spcPct val="0"/>
              </a:spcBef>
            </a:pPr>
            <a:fld id="{CE0A33E7-81A7-42E7-95A1-1E5CAD8DAB65}" type="slidenum">
              <a:rPr lang="en-ZA" altLang="en-US" sz="4400">
                <a:solidFill>
                  <a:srgbClr val="000000"/>
                </a:solidFill>
                <a:latin typeface="Canela Text Regular"/>
                <a:ea typeface="Canela Text Regular"/>
                <a:cs typeface="Canela Text Regular"/>
                <a:sym typeface="Canela Text Regular"/>
              </a:rPr>
              <a:pPr>
                <a:lnSpc>
                  <a:spcPct val="100000"/>
                </a:lnSpc>
                <a:spcBef>
                  <a:spcPct val="0"/>
                </a:spcBef>
              </a:pPr>
              <a:t>11</a:t>
            </a:fld>
            <a:endParaRPr lang="en-ZA" altLang="en-US" sz="4400">
              <a:solidFill>
                <a:srgbClr val="000000"/>
              </a:solidFill>
              <a:latin typeface="Canela Text Regular"/>
              <a:ea typeface="Canela Text Regular"/>
              <a:cs typeface="Canela Text Regular"/>
              <a:sym typeface="Canela Text Regular"/>
            </a:endParaRPr>
          </a:p>
        </p:txBody>
      </p:sp>
    </p:spTree>
    <p:extLst>
      <p:ext uri="{BB962C8B-B14F-4D97-AF65-F5344CB8AC3E}">
        <p14:creationId xmlns:p14="http://schemas.microsoft.com/office/powerpoint/2010/main" xmlns="" val="823156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Photo">
    <p:spTree>
      <p:nvGrpSpPr>
        <p:cNvPr id="1" name=""/>
        <p:cNvGrpSpPr/>
        <p:nvPr/>
      </p:nvGrpSpPr>
      <p:grpSpPr>
        <a:xfrm>
          <a:off x="0" y="0"/>
          <a:ext cx="0" cy="0"/>
          <a:chOff x="0" y="0"/>
          <a:chExt cx="0" cy="0"/>
        </a:xfrm>
      </p:grpSpPr>
      <p:sp>
        <p:nvSpPr>
          <p:cNvPr id="23" name="740519873_3318x2212.jpg"/>
          <p:cNvSpPr>
            <a:spLocks noGrp="1"/>
          </p:cNvSpPr>
          <p:nvPr>
            <p:ph type="pic" idx="21"/>
          </p:nvPr>
        </p:nvSpPr>
        <p:spPr>
          <a:xfrm>
            <a:off x="0" y="-1270000"/>
            <a:ext cx="24384000" cy="16256000"/>
          </a:xfrm>
          <a:prstGeom prst="rect">
            <a:avLst/>
          </a:prstGeom>
        </p:spPr>
        <p:txBody>
          <a:bodyPr lIns="91439" tIns="45719" rIns="91439" bIns="45719">
            <a:noAutofit/>
          </a:bodyPr>
          <a:lstStyle/>
          <a:p>
            <a:endParaRPr dirty="0"/>
          </a:p>
        </p:txBody>
      </p:sp>
      <p:sp>
        <p:nvSpPr>
          <p:cNvPr id="24" name="Title Text"/>
          <p:cNvSpPr txBox="1">
            <a:spLocks noGrp="1"/>
          </p:cNvSpPr>
          <p:nvPr>
            <p:ph type="title"/>
          </p:nvPr>
        </p:nvSpPr>
        <p:spPr>
          <a:xfrm>
            <a:off x="1219200" y="3543300"/>
            <a:ext cx="21945600" cy="4267200"/>
          </a:xfrm>
          <a:prstGeom prst="rect">
            <a:avLst/>
          </a:prstGeom>
        </p:spPr>
        <p:txBody>
          <a:bodyPr anchor="b"/>
          <a:lstStyle>
            <a:lvl1pPr>
              <a:defRPr sz="12800" spc="-128">
                <a:solidFill>
                  <a:srgbClr val="FFFFFF"/>
                </a:solidFill>
              </a:defRPr>
            </a:lvl1pPr>
          </a:lstStyle>
          <a:p>
            <a:r>
              <a:t>Title Text</a:t>
            </a:r>
          </a:p>
        </p:txBody>
      </p:sp>
      <p:sp>
        <p:nvSpPr>
          <p:cNvPr id="25" name="Body Level One…"/>
          <p:cNvSpPr txBox="1">
            <a:spLocks noGrp="1"/>
          </p:cNvSpPr>
          <p:nvPr>
            <p:ph type="body" sz="quarter" idx="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z="6000" i="1" spc="-58">
                <a:solidFill>
                  <a:srgbClr val="FFFFFF"/>
                </a:solidFill>
                <a:latin typeface="Graphik-SemiboldItalic"/>
                <a:ea typeface="Graphik-SemiboldItalic"/>
                <a:cs typeface="Graphik-SemiboldItalic"/>
                <a:sym typeface="Graphik Semibold"/>
              </a:defRPr>
            </a:lvl1pPr>
            <a:lvl2pPr marL="0" indent="0" algn="ctr" defTabSz="825500">
              <a:lnSpc>
                <a:spcPct val="100000"/>
              </a:lnSpc>
              <a:spcBef>
                <a:spcPts val="0"/>
              </a:spcBef>
              <a:buSzTx/>
              <a:buNone/>
              <a:defRPr sz="6000" i="1" spc="-58">
                <a:solidFill>
                  <a:srgbClr val="FFFFFF"/>
                </a:solidFill>
                <a:latin typeface="Graphik-SemiboldItalic"/>
                <a:ea typeface="Graphik-SemiboldItalic"/>
                <a:cs typeface="Graphik-SemiboldItalic"/>
                <a:sym typeface="Graphik Semibold"/>
              </a:defRPr>
            </a:lvl2pPr>
            <a:lvl3pPr marL="0" indent="0" algn="ctr" defTabSz="825500">
              <a:lnSpc>
                <a:spcPct val="100000"/>
              </a:lnSpc>
              <a:spcBef>
                <a:spcPts val="0"/>
              </a:spcBef>
              <a:buSzTx/>
              <a:buNone/>
              <a:defRPr sz="6000" i="1" spc="-58">
                <a:solidFill>
                  <a:srgbClr val="FFFFFF"/>
                </a:solidFill>
                <a:latin typeface="Graphik-SemiboldItalic"/>
                <a:ea typeface="Graphik-SemiboldItalic"/>
                <a:cs typeface="Graphik-SemiboldItalic"/>
                <a:sym typeface="Graphik Semibold"/>
              </a:defRPr>
            </a:lvl3pPr>
            <a:lvl4pPr marL="0" indent="0" algn="ctr" defTabSz="825500">
              <a:lnSpc>
                <a:spcPct val="100000"/>
              </a:lnSpc>
              <a:spcBef>
                <a:spcPts val="0"/>
              </a:spcBef>
              <a:buSzTx/>
              <a:buNone/>
              <a:defRPr sz="6000" i="1" spc="-58">
                <a:solidFill>
                  <a:srgbClr val="FFFFFF"/>
                </a:solidFill>
                <a:latin typeface="Graphik-SemiboldItalic"/>
                <a:ea typeface="Graphik-SemiboldItalic"/>
                <a:cs typeface="Graphik-SemiboldItalic"/>
                <a:sym typeface="Graphik Semibold"/>
              </a:defRPr>
            </a:lvl4pPr>
            <a:lvl5pPr marL="0" indent="0" algn="ctr" defTabSz="825500">
              <a:lnSpc>
                <a:spcPct val="100000"/>
              </a:lnSpc>
              <a:spcBef>
                <a:spcPts val="0"/>
              </a:spcBef>
              <a:buSzTx/>
              <a:buNone/>
              <a:defRPr sz="6000" i="1" spc="-58">
                <a:solidFill>
                  <a:srgbClr val="FFFFFF"/>
                </a:solidFill>
                <a:latin typeface="Graphik-SemiboldItalic"/>
                <a:ea typeface="Graphik-SemiboldItalic"/>
                <a:cs typeface="Graphik-SemiboldItalic"/>
                <a:sym typeface="Graphik Semibold"/>
              </a:defRPr>
            </a:lvl5pPr>
          </a:lstStyle>
          <a:p>
            <a:r>
              <a:t>Body Level One</a:t>
            </a:r>
          </a:p>
          <a:p>
            <a:pPr lvl="1"/>
            <a:r>
              <a:t>Body Level Two</a:t>
            </a:r>
          </a:p>
          <a:p>
            <a:pPr lvl="2"/>
            <a:r>
              <a:t>Body Level Three</a:t>
            </a:r>
          </a:p>
          <a:p>
            <a:pPr lvl="3"/>
            <a:r>
              <a:t>Body Level Four</a:t>
            </a:r>
          </a:p>
          <a:p>
            <a:pPr lvl="4"/>
            <a:r>
              <a:t>Body Level Five</a:t>
            </a:r>
          </a:p>
        </p:txBody>
      </p:sp>
      <p:sp>
        <p:nvSpPr>
          <p:cNvPr id="26" name="Author and Date"/>
          <p:cNvSpPr txBox="1">
            <a:spLocks noGrp="1"/>
          </p:cNvSpPr>
          <p:nvPr>
            <p:ph type="body" sz="quarter" idx="22"/>
          </p:nvPr>
        </p:nvSpPr>
        <p:spPr>
          <a:xfrm>
            <a:off x="1219200" y="11988800"/>
            <a:ext cx="21945602" cy="605791"/>
          </a:xfrm>
          <a:prstGeom prst="rect">
            <a:avLst/>
          </a:prstGeom>
        </p:spPr>
        <p:txBody>
          <a:bodyPr/>
          <a:lstStyle/>
          <a:p>
            <a:pPr marL="333121" indent="-333121" defTabSz="1486455">
              <a:spcBef>
                <a:spcPts val="1400"/>
              </a:spcBef>
              <a:defRPr sz="2684"/>
            </a:pPr>
            <a:endParaRPr/>
          </a:p>
        </p:txBody>
      </p:sp>
      <p:sp>
        <p:nvSpPr>
          <p:cNvPr id="27"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p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ig Fact">
    <p:spTree>
      <p:nvGrpSpPr>
        <p:cNvPr id="1" name=""/>
        <p:cNvGrpSpPr/>
        <p:nvPr/>
      </p:nvGrpSpPr>
      <p:grpSpPr>
        <a:xfrm>
          <a:off x="0" y="0"/>
          <a:ext cx="0" cy="0"/>
          <a:chOff x="0" y="0"/>
          <a:chExt cx="0" cy="0"/>
        </a:xfrm>
      </p:grpSpPr>
      <p:pic>
        <p:nvPicPr>
          <p:cNvPr id="110" name="Picture 7" descr="Picture 7"/>
          <p:cNvPicPr>
            <a:picLocks noChangeAspect="1"/>
          </p:cNvPicPr>
          <p:nvPr/>
        </p:nvPicPr>
        <p:blipFill>
          <a:blip r:embed="rId2" cstate="print"/>
          <a:stretch>
            <a:fillRect/>
          </a:stretch>
        </p:blipFill>
        <p:spPr>
          <a:xfrm>
            <a:off x="-74615" y="12583684"/>
            <a:ext cx="3575546" cy="1124381"/>
          </a:xfrm>
          <a:prstGeom prst="rect">
            <a:avLst/>
          </a:prstGeom>
          <a:ln w="12700">
            <a:miter lim="400000"/>
          </a:ln>
        </p:spPr>
      </p:pic>
      <p:sp>
        <p:nvSpPr>
          <p:cNvPr id="111" name="Body Level One…"/>
          <p:cNvSpPr txBox="1">
            <a:spLocks noGrp="1"/>
          </p:cNvSpPr>
          <p:nvPr>
            <p:ph type="body" sz="quarter" idx="1"/>
          </p:nvPr>
        </p:nvSpPr>
        <p:spPr>
          <a:xfrm>
            <a:off x="1219200" y="8462239"/>
            <a:ext cx="21945602" cy="832615"/>
          </a:xfrm>
          <a:prstGeom prst="rect">
            <a:avLst/>
          </a:prstGeom>
        </p:spPr>
        <p:txBody>
          <a:bodyPr/>
          <a:lstStyle>
            <a:lvl1pPr marL="0" indent="0" algn="ctr" defTabSz="825500">
              <a:lnSpc>
                <a:spcPct val="100000"/>
              </a:lnSpc>
              <a:spcBef>
                <a:spcPts val="0"/>
              </a:spcBef>
              <a:buSzTx/>
              <a:buNone/>
              <a:defRPr i="1" spc="-44">
                <a:latin typeface="Graphik-SemiboldItalic"/>
                <a:ea typeface="Graphik-SemiboldItalic"/>
                <a:cs typeface="Graphik-SemiboldItalic"/>
                <a:sym typeface="Graphik Semibold"/>
              </a:defRPr>
            </a:lvl1pPr>
            <a:lvl2pPr algn="ctr" defTabSz="825500">
              <a:lnSpc>
                <a:spcPct val="100000"/>
              </a:lnSpc>
              <a:spcBef>
                <a:spcPts val="0"/>
              </a:spcBef>
              <a:defRPr i="1" spc="-44">
                <a:latin typeface="Graphik-SemiboldItalic"/>
                <a:ea typeface="Graphik-SemiboldItalic"/>
                <a:cs typeface="Graphik-SemiboldItalic"/>
                <a:sym typeface="Graphik Semibold"/>
              </a:defRPr>
            </a:lvl2pPr>
            <a:lvl3pPr algn="ctr" defTabSz="825500">
              <a:lnSpc>
                <a:spcPct val="100000"/>
              </a:lnSpc>
              <a:spcBef>
                <a:spcPts val="0"/>
              </a:spcBef>
              <a:defRPr i="1" spc="-44">
                <a:latin typeface="Graphik-SemiboldItalic"/>
                <a:ea typeface="Graphik-SemiboldItalic"/>
                <a:cs typeface="Graphik-SemiboldItalic"/>
                <a:sym typeface="Graphik Semibold"/>
              </a:defRPr>
            </a:lvl3pPr>
            <a:lvl4pPr algn="ctr" defTabSz="825500">
              <a:lnSpc>
                <a:spcPct val="100000"/>
              </a:lnSpc>
              <a:spcBef>
                <a:spcPts val="0"/>
              </a:spcBef>
              <a:defRPr i="1" spc="-44">
                <a:latin typeface="Graphik-SemiboldItalic"/>
                <a:ea typeface="Graphik-SemiboldItalic"/>
                <a:cs typeface="Graphik-SemiboldItalic"/>
                <a:sym typeface="Graphik Semibold"/>
              </a:defRPr>
            </a:lvl4pPr>
            <a:lvl5pPr algn="ctr" defTabSz="825500">
              <a:lnSpc>
                <a:spcPct val="100000"/>
              </a:lnSpc>
              <a:spcBef>
                <a:spcPts val="0"/>
              </a:spcBef>
              <a:defRPr i="1" spc="-44">
                <a:latin typeface="Graphik-SemiboldItalic"/>
                <a:ea typeface="Graphik-SemiboldItalic"/>
                <a:cs typeface="Graphik-SemiboldItalic"/>
                <a:sym typeface="Graphik Semibold"/>
              </a:defRPr>
            </a:lvl5pPr>
          </a:lstStyle>
          <a:p>
            <a:r>
              <a:t>Body Level One</a:t>
            </a:r>
          </a:p>
          <a:p>
            <a:pPr lvl="1"/>
            <a:r>
              <a:t>Body Level Two</a:t>
            </a:r>
          </a:p>
          <a:p>
            <a:pPr lvl="2"/>
            <a:r>
              <a:t>Body Level Three</a:t>
            </a:r>
          </a:p>
          <a:p>
            <a:pPr lvl="3"/>
            <a:r>
              <a:t>Body Level Four</a:t>
            </a:r>
          </a:p>
          <a:p>
            <a:pPr lvl="4"/>
            <a:r>
              <a:t>Body Level Five</a:t>
            </a:r>
          </a:p>
        </p:txBody>
      </p:sp>
      <p:sp>
        <p:nvSpPr>
          <p:cNvPr id="112" name="Body Level One…"/>
          <p:cNvSpPr txBox="1">
            <a:spLocks noGrp="1"/>
          </p:cNvSpPr>
          <p:nvPr>
            <p:ph type="body" sz="half" idx="21"/>
          </p:nvPr>
        </p:nvSpPr>
        <p:spPr>
          <a:xfrm>
            <a:off x="1219200" y="4214482"/>
            <a:ext cx="21945600" cy="4269711"/>
          </a:xfrm>
          <a:prstGeom prst="rect">
            <a:avLst/>
          </a:prstGeom>
        </p:spPr>
        <p:txBody>
          <a:bodyPr anchor="b"/>
          <a:lstStyle/>
          <a:p>
            <a:endParaRP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20" name="Body Level One…"/>
          <p:cNvSpPr txBox="1">
            <a:spLocks noGrp="1"/>
          </p:cNvSpPr>
          <p:nvPr>
            <p:ph type="body" sz="quarter" idx="1"/>
          </p:nvPr>
        </p:nvSpPr>
        <p:spPr>
          <a:xfrm>
            <a:off x="1219200" y="11100051"/>
            <a:ext cx="21945602" cy="832615"/>
          </a:xfrm>
          <a:prstGeom prst="rect">
            <a:avLst/>
          </a:prstGeom>
        </p:spPr>
        <p:txBody>
          <a:bodyPr anchor="ctr"/>
          <a:lstStyle>
            <a:lvl1pPr marL="0" indent="0" algn="ctr" defTabSz="825500">
              <a:lnSpc>
                <a:spcPct val="100000"/>
              </a:lnSpc>
              <a:spcBef>
                <a:spcPts val="0"/>
              </a:spcBef>
              <a:buSzTx/>
              <a:buNone/>
              <a:defRPr i="1" spc="-44">
                <a:latin typeface="Graphik-SemiboldItalic"/>
                <a:ea typeface="Graphik-SemiboldItalic"/>
                <a:cs typeface="Graphik-SemiboldItalic"/>
                <a:sym typeface="Graphik Semibold"/>
              </a:defRPr>
            </a:lvl1pPr>
            <a:lvl2pPr algn="ctr" defTabSz="825500">
              <a:lnSpc>
                <a:spcPct val="100000"/>
              </a:lnSpc>
              <a:spcBef>
                <a:spcPts val="0"/>
              </a:spcBef>
              <a:defRPr i="1" spc="-44">
                <a:latin typeface="Graphik-SemiboldItalic"/>
                <a:ea typeface="Graphik-SemiboldItalic"/>
                <a:cs typeface="Graphik-SemiboldItalic"/>
                <a:sym typeface="Graphik Semibold"/>
              </a:defRPr>
            </a:lvl2pPr>
            <a:lvl3pPr algn="ctr" defTabSz="825500">
              <a:lnSpc>
                <a:spcPct val="100000"/>
              </a:lnSpc>
              <a:spcBef>
                <a:spcPts val="0"/>
              </a:spcBef>
              <a:defRPr i="1" spc="-44">
                <a:latin typeface="Graphik-SemiboldItalic"/>
                <a:ea typeface="Graphik-SemiboldItalic"/>
                <a:cs typeface="Graphik-SemiboldItalic"/>
                <a:sym typeface="Graphik Semibold"/>
              </a:defRPr>
            </a:lvl3pPr>
            <a:lvl4pPr algn="ctr" defTabSz="825500">
              <a:lnSpc>
                <a:spcPct val="100000"/>
              </a:lnSpc>
              <a:spcBef>
                <a:spcPts val="0"/>
              </a:spcBef>
              <a:defRPr i="1" spc="-44">
                <a:latin typeface="Graphik-SemiboldItalic"/>
                <a:ea typeface="Graphik-SemiboldItalic"/>
                <a:cs typeface="Graphik-SemiboldItalic"/>
                <a:sym typeface="Graphik Semibold"/>
              </a:defRPr>
            </a:lvl4pPr>
            <a:lvl5pPr algn="ctr" defTabSz="825500">
              <a:lnSpc>
                <a:spcPct val="100000"/>
              </a:lnSpc>
              <a:spcBef>
                <a:spcPts val="0"/>
              </a:spcBef>
              <a:defRPr i="1" spc="-44">
                <a:latin typeface="Graphik-SemiboldItalic"/>
                <a:ea typeface="Graphik-SemiboldItalic"/>
                <a:cs typeface="Graphik-SemiboldItalic"/>
                <a:sym typeface="Graphik Semibold"/>
              </a:defRPr>
            </a:lvl5pPr>
          </a:lstStyle>
          <a:p>
            <a:r>
              <a:t>Body Level One</a:t>
            </a:r>
          </a:p>
          <a:p>
            <a:pPr lvl="1"/>
            <a:r>
              <a:t>Body Level Two</a:t>
            </a:r>
          </a:p>
          <a:p>
            <a:pPr lvl="2"/>
            <a:r>
              <a:t>Body Level Three</a:t>
            </a:r>
          </a:p>
          <a:p>
            <a:pPr lvl="3"/>
            <a:r>
              <a:t>Body Level Four</a:t>
            </a:r>
          </a:p>
          <a:p>
            <a:pPr lvl="4"/>
            <a:r>
              <a:t>Body Level Five</a:t>
            </a:r>
          </a:p>
        </p:txBody>
      </p:sp>
      <p:sp>
        <p:nvSpPr>
          <p:cNvPr id="121" name="Body Level One…"/>
          <p:cNvSpPr txBox="1">
            <a:spLocks noGrp="1"/>
          </p:cNvSpPr>
          <p:nvPr>
            <p:ph type="body" sz="half" idx="21"/>
          </p:nvPr>
        </p:nvSpPr>
        <p:spPr>
          <a:xfrm>
            <a:off x="1219200" y="4178300"/>
            <a:ext cx="21945600" cy="4416425"/>
          </a:xfrm>
          <a:prstGeom prst="rect">
            <a:avLst/>
          </a:prstGeom>
        </p:spPr>
        <p:txBody>
          <a:bodyPr anchor="ctr"/>
          <a:lstStyle/>
          <a:p>
            <a:endParaRPr/>
          </a:p>
        </p:txBody>
      </p:sp>
      <p:sp>
        <p:nvSpPr>
          <p:cNvPr id="122" name="Slide Number"/>
          <p:cNvSpPr txBox="1">
            <a:spLocks noGrp="1"/>
          </p:cNvSpPr>
          <p:nvPr>
            <p:ph type="sldNum" sz="quarter" idx="2"/>
          </p:nvPr>
        </p:nvSpPr>
        <p:spPr>
          <a:xfrm>
            <a:off x="12001658" y="12699365"/>
            <a:ext cx="388621" cy="429261"/>
          </a:xfrm>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129" name="941297804_1296x1457.jpg"/>
          <p:cNvSpPr>
            <a:spLocks noGrp="1"/>
          </p:cNvSpPr>
          <p:nvPr>
            <p:ph type="pic" sz="quarter" idx="21"/>
          </p:nvPr>
        </p:nvSpPr>
        <p:spPr>
          <a:xfrm>
            <a:off x="15744825" y="5581751"/>
            <a:ext cx="7365408" cy="8280403"/>
          </a:xfrm>
          <a:prstGeom prst="rect">
            <a:avLst/>
          </a:prstGeom>
        </p:spPr>
        <p:txBody>
          <a:bodyPr lIns="91439" tIns="45719" rIns="91439" bIns="45719">
            <a:noAutofit/>
          </a:bodyPr>
          <a:lstStyle/>
          <a:p>
            <a:endParaRPr dirty="0"/>
          </a:p>
        </p:txBody>
      </p:sp>
      <p:sp>
        <p:nvSpPr>
          <p:cNvPr id="130" name="915009552_2264x1509.jpg"/>
          <p:cNvSpPr>
            <a:spLocks noGrp="1"/>
          </p:cNvSpPr>
          <p:nvPr>
            <p:ph type="pic" sz="quarter" idx="22"/>
          </p:nvPr>
        </p:nvSpPr>
        <p:spPr>
          <a:xfrm>
            <a:off x="15363825" y="1270000"/>
            <a:ext cx="8115300" cy="5409006"/>
          </a:xfrm>
          <a:prstGeom prst="rect">
            <a:avLst/>
          </a:prstGeom>
        </p:spPr>
        <p:txBody>
          <a:bodyPr lIns="91439" tIns="45719" rIns="91439" bIns="45719">
            <a:noAutofit/>
          </a:bodyPr>
          <a:lstStyle/>
          <a:p>
            <a:endParaRPr dirty="0"/>
          </a:p>
        </p:txBody>
      </p:sp>
      <p:sp>
        <p:nvSpPr>
          <p:cNvPr id="131" name="740519873_3318x2212.jpg"/>
          <p:cNvSpPr>
            <a:spLocks noGrp="1"/>
          </p:cNvSpPr>
          <p:nvPr>
            <p:ph type="pic" idx="23"/>
          </p:nvPr>
        </p:nvSpPr>
        <p:spPr>
          <a:xfrm>
            <a:off x="-63500" y="1270000"/>
            <a:ext cx="16764000" cy="11176000"/>
          </a:xfrm>
          <a:prstGeom prst="rect">
            <a:avLst/>
          </a:prstGeom>
        </p:spPr>
        <p:txBody>
          <a:bodyPr lIns="91439" tIns="45719" rIns="91439" bIns="45719">
            <a:noAutofit/>
          </a:bodyPr>
          <a:lstStyle/>
          <a:p>
            <a:endParaRPr dirty="0"/>
          </a:p>
        </p:txBody>
      </p:sp>
      <p:sp>
        <p:nvSpPr>
          <p:cNvPr id="132" name="Slide Number"/>
          <p:cNvSpPr txBox="1">
            <a:spLocks noGrp="1"/>
          </p:cNvSpPr>
          <p:nvPr>
            <p:ph type="sldNum" sz="quarter" idx="2"/>
          </p:nvPr>
        </p:nvSpPr>
        <p:spPr>
          <a:xfrm>
            <a:off x="12001658" y="12699365"/>
            <a:ext cx="388621" cy="429261"/>
          </a:xfrm>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39" name="740519873_3318x2212.jpg"/>
          <p:cNvSpPr>
            <a:spLocks noGrp="1"/>
          </p:cNvSpPr>
          <p:nvPr>
            <p:ph type="pic" idx="21"/>
          </p:nvPr>
        </p:nvSpPr>
        <p:spPr>
          <a:xfrm>
            <a:off x="1270000" y="-423334"/>
            <a:ext cx="21844000" cy="14562668"/>
          </a:xfrm>
          <a:prstGeom prst="rect">
            <a:avLst/>
          </a:prstGeom>
        </p:spPr>
        <p:txBody>
          <a:bodyPr lIns="91439" tIns="45719" rIns="91439" bIns="45719">
            <a:noAutofit/>
          </a:bodyPr>
          <a:lstStyle/>
          <a:p>
            <a:endParaRPr dirty="0"/>
          </a:p>
        </p:txBody>
      </p:sp>
      <p:sp>
        <p:nvSpPr>
          <p:cNvPr id="140" name="Slide Number"/>
          <p:cNvSpPr txBox="1">
            <a:spLocks noGrp="1"/>
          </p:cNvSpPr>
          <p:nvPr>
            <p:ph type="sldNum" sz="quarter" idx="2"/>
          </p:nvPr>
        </p:nvSpPr>
        <p:spPr>
          <a:xfrm>
            <a:off x="12001658" y="12699365"/>
            <a:ext cx="388621" cy="429261"/>
          </a:xfrm>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sp>
        <p:nvSpPr>
          <p:cNvPr id="147" name="Presentation Title"/>
          <p:cNvSpPr txBox="1"/>
          <p:nvPr/>
        </p:nvSpPr>
        <p:spPr>
          <a:xfrm>
            <a:off x="1219200" y="3543300"/>
            <a:ext cx="21945600" cy="4267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algn="ctr" defTabSz="2438400">
              <a:lnSpc>
                <a:spcPct val="80000"/>
              </a:lnSpc>
              <a:defRPr sz="12800" spc="-200">
                <a:latin typeface="Canela Bold"/>
                <a:ea typeface="Canela Bold"/>
                <a:cs typeface="Canela Bold"/>
                <a:sym typeface="Canela Bold"/>
              </a:defRPr>
            </a:lvl1pPr>
          </a:lstStyle>
          <a:p>
            <a:r>
              <a:rPr dirty="0"/>
              <a:t>Presentation Title</a:t>
            </a:r>
          </a:p>
        </p:txBody>
      </p:sp>
      <p:sp>
        <p:nvSpPr>
          <p:cNvPr id="148" name="Body Level One…"/>
          <p:cNvSpPr txBox="1"/>
          <p:nvPr/>
        </p:nvSpPr>
        <p:spPr>
          <a:xfrm>
            <a:off x="1219200" y="7567613"/>
            <a:ext cx="21945600" cy="2251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ctr" defTabSz="338454">
              <a:defRPr sz="2400" i="1" spc="-100">
                <a:latin typeface="Graphik-SemiboldItalic"/>
                <a:ea typeface="Graphik-SemiboldItalic"/>
                <a:cs typeface="Graphik-SemiboldItalic"/>
                <a:sym typeface="Graphik Semibold"/>
              </a:defRPr>
            </a:lvl1pPr>
            <a:lvl2pPr algn="ctr" defTabSz="338454">
              <a:defRPr sz="2400" i="1" spc="-100">
                <a:latin typeface="Graphik-SemiboldItalic"/>
                <a:ea typeface="Graphik-SemiboldItalic"/>
                <a:cs typeface="Graphik-SemiboldItalic"/>
                <a:sym typeface="Graphik Semibold"/>
              </a:defRPr>
            </a:lvl2pPr>
            <a:lvl3pPr algn="ctr" defTabSz="338454">
              <a:defRPr sz="2400" i="1" spc="-100">
                <a:latin typeface="Graphik-SemiboldItalic"/>
                <a:ea typeface="Graphik-SemiboldItalic"/>
                <a:cs typeface="Graphik-SemiboldItalic"/>
                <a:sym typeface="Graphik Semibold"/>
              </a:defRPr>
            </a:lvl3pPr>
            <a:lvl4pPr algn="ctr" defTabSz="338454">
              <a:defRPr sz="2400" i="1" spc="-100">
                <a:latin typeface="Graphik-SemiboldItalic"/>
                <a:ea typeface="Graphik-SemiboldItalic"/>
                <a:cs typeface="Graphik-SemiboldItalic"/>
                <a:sym typeface="Graphik Semibold"/>
              </a:defRPr>
            </a:lvl4pPr>
            <a:lvl5pPr algn="ctr" defTabSz="338454">
              <a:defRPr sz="2400" i="1" spc="-100">
                <a:latin typeface="Graphik-SemiboldItalic"/>
                <a:ea typeface="Graphik-SemiboldItalic"/>
                <a:cs typeface="Graphik-SemiboldItalic"/>
                <a:sym typeface="Graphik Semibold"/>
              </a:defRPr>
            </a:lvl5pPr>
          </a:lstStyle>
          <a:p>
            <a:r>
              <a:rPr dirty="0"/>
              <a:t>Body Level One</a:t>
            </a:r>
            <a:endParaRPr spc="-24" dirty="0"/>
          </a:p>
          <a:p>
            <a:pPr lvl="1"/>
            <a:r>
              <a:rPr dirty="0"/>
              <a:t>Body Level Two</a:t>
            </a:r>
            <a:endParaRPr spc="-24" dirty="0"/>
          </a:p>
          <a:p>
            <a:pPr lvl="2"/>
            <a:r>
              <a:rPr dirty="0"/>
              <a:t>Body Level Three</a:t>
            </a:r>
            <a:endParaRPr spc="-24" dirty="0"/>
          </a:p>
          <a:p>
            <a:pPr lvl="3"/>
            <a:r>
              <a:rPr dirty="0"/>
              <a:t>Body Level Four</a:t>
            </a:r>
            <a:endParaRPr spc="-24" dirty="0"/>
          </a:p>
          <a:p>
            <a:pPr lvl="4"/>
            <a:r>
              <a:rPr dirty="0"/>
              <a:t>Body Level Five</a:t>
            </a:r>
          </a:p>
        </p:txBody>
      </p:sp>
      <p:pic>
        <p:nvPicPr>
          <p:cNvPr id="149" name="Picture 7" descr="Picture 7"/>
          <p:cNvPicPr>
            <a:picLocks noChangeAspect="1"/>
          </p:cNvPicPr>
          <p:nvPr/>
        </p:nvPicPr>
        <p:blipFill>
          <a:blip r:embed="rId2" cstate="print"/>
          <a:stretch>
            <a:fillRect/>
          </a:stretch>
        </p:blipFill>
        <p:spPr>
          <a:xfrm>
            <a:off x="-74615" y="11864975"/>
            <a:ext cx="5861055" cy="1843090"/>
          </a:xfrm>
          <a:prstGeom prst="rect">
            <a:avLst/>
          </a:prstGeom>
          <a:ln w="12700">
            <a:miter lim="400000"/>
          </a:ln>
        </p:spPr>
      </p:pic>
      <p:pic>
        <p:nvPicPr>
          <p:cNvPr id="150" name="Image" descr="Image"/>
          <p:cNvPicPr>
            <a:picLocks noChangeAspect="1"/>
          </p:cNvPicPr>
          <p:nvPr/>
        </p:nvPicPr>
        <p:blipFill>
          <a:blip r:embed="rId3" cstate="print"/>
          <a:stretch>
            <a:fillRect/>
          </a:stretch>
        </p:blipFill>
        <p:spPr>
          <a:xfrm>
            <a:off x="22825075" y="12196763"/>
            <a:ext cx="1643065" cy="1641477"/>
          </a:xfrm>
          <a:prstGeom prst="rect">
            <a:avLst/>
          </a:prstGeom>
          <a:ln w="12700">
            <a:miter lim="400000"/>
          </a:ln>
        </p:spPr>
      </p:pic>
      <p:sp>
        <p:nvSpPr>
          <p:cNvPr id="151" name="Slide Number"/>
          <p:cNvSpPr txBox="1">
            <a:spLocks noGrp="1"/>
          </p:cNvSpPr>
          <p:nvPr>
            <p:ph type="sldNum" sz="quarter" idx="2"/>
          </p:nvPr>
        </p:nvSpPr>
        <p:spPr>
          <a:xfrm>
            <a:off x="15649856" y="12470746"/>
            <a:ext cx="504545" cy="483907"/>
          </a:xfrm>
          <a:prstGeom prst="rect">
            <a:avLst/>
          </a:prstGeom>
        </p:spPr>
        <p:txBody>
          <a:bodyPr lIns="91437" tIns="91437" rIns="91437" bIns="91437" anchor="ctr"/>
          <a:lstStyle>
            <a:lvl1pPr algn="r" defTabSz="914400">
              <a:defRPr sz="2400">
                <a:solidFill>
                  <a:srgbClr val="888888"/>
                </a:solidFill>
                <a:latin typeface="Calibri"/>
                <a:ea typeface="Calibri"/>
                <a:cs typeface="Calibri"/>
                <a:sym typeface="Calibri"/>
              </a:defRPr>
            </a:lvl1pPr>
          </a:lstStyle>
          <a:p>
            <a:fld id="{86CB4B4D-7CA3-9044-876B-883B54F8677D}" type="slidenum">
              <a:rPr/>
              <a:pPr/>
              <a:t>‹#›</a:t>
            </a:fld>
            <a:endParaRPr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158" name="Body Level One…"/>
          <p:cNvSpPr txBox="1">
            <a:spLocks noGrp="1"/>
          </p:cNvSpPr>
          <p:nvPr>
            <p:ph type="body" sz="quarter" idx="1"/>
          </p:nvPr>
        </p:nvSpPr>
        <p:spPr>
          <a:xfrm>
            <a:off x="1003300" y="1303200"/>
            <a:ext cx="22377400" cy="1514510"/>
          </a:xfrm>
          <a:prstGeom prst="rect">
            <a:avLst/>
          </a:prstGeom>
        </p:spPr>
        <p:txBody>
          <a:bodyPr lIns="0" tIns="0" rIns="0" bIns="0"/>
          <a:lstStyle>
            <a:lvl1pPr marL="0" indent="0" defTabSz="1828800">
              <a:lnSpc>
                <a:spcPct val="100000"/>
              </a:lnSpc>
              <a:spcBef>
                <a:spcPts val="2000"/>
              </a:spcBef>
              <a:buSzTx/>
              <a:buNone/>
              <a:defRPr sz="4000">
                <a:solidFill>
                  <a:srgbClr val="575757"/>
                </a:solidFill>
                <a:latin typeface="Verdana"/>
                <a:ea typeface="Verdana"/>
                <a:cs typeface="Verdana"/>
                <a:sym typeface="Verdana"/>
              </a:defRPr>
            </a:lvl1pPr>
            <a:lvl2pPr marL="0" indent="0" defTabSz="1828800">
              <a:lnSpc>
                <a:spcPct val="100000"/>
              </a:lnSpc>
              <a:spcBef>
                <a:spcPts val="2000"/>
              </a:spcBef>
              <a:buSzTx/>
              <a:buNone/>
              <a:defRPr sz="4000">
                <a:solidFill>
                  <a:srgbClr val="575757"/>
                </a:solidFill>
                <a:latin typeface="Verdana"/>
                <a:ea typeface="Verdana"/>
                <a:cs typeface="Verdana"/>
                <a:sym typeface="Verdana"/>
              </a:defRPr>
            </a:lvl2pPr>
            <a:lvl3pPr marL="641454" indent="-641454" defTabSz="1828800">
              <a:lnSpc>
                <a:spcPct val="100000"/>
              </a:lnSpc>
              <a:spcBef>
                <a:spcPts val="2000"/>
              </a:spcBef>
              <a:buSzPct val="100000"/>
              <a:defRPr sz="4000">
                <a:solidFill>
                  <a:srgbClr val="575757"/>
                </a:solidFill>
                <a:latin typeface="Verdana"/>
                <a:ea typeface="Verdana"/>
                <a:cs typeface="Verdana"/>
                <a:sym typeface="Verdana"/>
              </a:defRPr>
            </a:lvl3pPr>
            <a:lvl4pPr marL="821454" indent="-641454" defTabSz="1828800">
              <a:lnSpc>
                <a:spcPct val="100000"/>
              </a:lnSpc>
              <a:spcBef>
                <a:spcPts val="2000"/>
              </a:spcBef>
              <a:buSzPct val="100000"/>
              <a:buChar char="−"/>
              <a:defRPr sz="4000">
                <a:solidFill>
                  <a:srgbClr val="575757"/>
                </a:solidFill>
                <a:latin typeface="Verdana"/>
                <a:ea typeface="Verdana"/>
                <a:cs typeface="Verdana"/>
                <a:sym typeface="Verdana"/>
              </a:defRPr>
            </a:lvl4pPr>
            <a:lvl5pPr marL="997854" indent="-641454" defTabSz="1828800">
              <a:lnSpc>
                <a:spcPct val="100000"/>
              </a:lnSpc>
              <a:spcBef>
                <a:spcPts val="2000"/>
              </a:spcBef>
              <a:buSzPct val="100000"/>
              <a:buChar char="−"/>
              <a:defRPr sz="4000">
                <a:solidFill>
                  <a:srgbClr val="575757"/>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59" name="Title Text"/>
          <p:cNvSpPr txBox="1">
            <a:spLocks noGrp="1"/>
          </p:cNvSpPr>
          <p:nvPr>
            <p:ph type="title"/>
          </p:nvPr>
        </p:nvSpPr>
        <p:spPr>
          <a:xfrm>
            <a:off x="1003300" y="635000"/>
            <a:ext cx="22377400" cy="1397004"/>
          </a:xfrm>
          <a:prstGeom prst="rect">
            <a:avLst/>
          </a:prstGeom>
        </p:spPr>
        <p:txBody>
          <a:bodyPr lIns="0" tIns="0" rIns="0" bIns="0"/>
          <a:lstStyle>
            <a:lvl1pPr algn="l" defTabSz="1828800">
              <a:lnSpc>
                <a:spcPct val="100000"/>
              </a:lnSpc>
              <a:defRPr sz="4000" spc="0">
                <a:latin typeface="Verdana"/>
                <a:ea typeface="Verdana"/>
                <a:cs typeface="Verdana"/>
                <a:sym typeface="Verdana"/>
              </a:defRPr>
            </a:lvl1pPr>
          </a:lstStyle>
          <a:p>
            <a:r>
              <a:t>Title Text</a:t>
            </a:r>
          </a:p>
        </p:txBody>
      </p:sp>
      <p:sp>
        <p:nvSpPr>
          <p:cNvPr id="160" name="Slide Number"/>
          <p:cNvSpPr txBox="1">
            <a:spLocks noGrp="1"/>
          </p:cNvSpPr>
          <p:nvPr>
            <p:ph type="sldNum" sz="quarter" idx="2"/>
          </p:nvPr>
        </p:nvSpPr>
        <p:spPr>
          <a:xfrm>
            <a:off x="23174226" y="12954000"/>
            <a:ext cx="206475" cy="190500"/>
          </a:xfrm>
          <a:prstGeom prst="rect">
            <a:avLst/>
          </a:prstGeom>
        </p:spPr>
        <p:txBody>
          <a:bodyPr lIns="0" tIns="0" rIns="0" bIns="0" anchor="t"/>
          <a:lstStyle>
            <a:lvl1pPr algn="r" defTabSz="1828800">
              <a:spcBef>
                <a:spcPts val="1200"/>
              </a:spcBef>
              <a:defRPr sz="1200">
                <a:solidFill>
                  <a:srgbClr val="000000"/>
                </a:solidFill>
                <a:latin typeface="Verdana"/>
                <a:ea typeface="Verdana"/>
                <a:cs typeface="Verdana"/>
                <a:sym typeface="Verdana"/>
              </a:defRPr>
            </a:lvl1pPr>
          </a:lstStyle>
          <a:p>
            <a:fld id="{86CB4B4D-7CA3-9044-876B-883B54F8677D}" type="slidenum">
              <a:rPr/>
              <a:pPr/>
              <a:t>‹#›</a:t>
            </a:fld>
            <a:endParaRPr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67" name="Picture 7" descr="Picture 7"/>
          <p:cNvPicPr>
            <a:picLocks noChangeAspect="1"/>
          </p:cNvPicPr>
          <p:nvPr/>
        </p:nvPicPr>
        <p:blipFill>
          <a:blip r:embed="rId2" cstate="print"/>
          <a:stretch>
            <a:fillRect/>
          </a:stretch>
        </p:blipFill>
        <p:spPr>
          <a:xfrm>
            <a:off x="-74615" y="11864975"/>
            <a:ext cx="5861055" cy="1843090"/>
          </a:xfrm>
          <a:prstGeom prst="rect">
            <a:avLst/>
          </a:prstGeom>
          <a:ln w="12700">
            <a:miter lim="400000"/>
          </a:ln>
        </p:spPr>
      </p:pic>
      <p:sp>
        <p:nvSpPr>
          <p:cNvPr id="168" name="Title Text"/>
          <p:cNvSpPr txBox="1">
            <a:spLocks noGrp="1"/>
          </p:cNvSpPr>
          <p:nvPr>
            <p:ph type="title"/>
          </p:nvPr>
        </p:nvSpPr>
        <p:spPr>
          <a:xfrm>
            <a:off x="3048000" y="2244725"/>
            <a:ext cx="18288000" cy="4775202"/>
          </a:xfrm>
          <a:prstGeom prst="rect">
            <a:avLst/>
          </a:prstGeom>
        </p:spPr>
        <p:txBody>
          <a:bodyPr anchor="b"/>
          <a:lstStyle>
            <a:lvl1pPr>
              <a:defRPr sz="12000"/>
            </a:lvl1pPr>
          </a:lstStyle>
          <a:p>
            <a:r>
              <a:t>Title Text</a:t>
            </a:r>
          </a:p>
        </p:txBody>
      </p:sp>
      <p:sp>
        <p:nvSpPr>
          <p:cNvPr id="169" name="Body Level One…"/>
          <p:cNvSpPr txBox="1">
            <a:spLocks noGrp="1"/>
          </p:cNvSpPr>
          <p:nvPr>
            <p:ph type="body" sz="quarter" idx="1"/>
          </p:nvPr>
        </p:nvSpPr>
        <p:spPr>
          <a:xfrm>
            <a:off x="3048000" y="7204075"/>
            <a:ext cx="18288000" cy="3311525"/>
          </a:xfrm>
          <a:prstGeom prst="rect">
            <a:avLst/>
          </a:prstGeom>
        </p:spPr>
        <p:txBody>
          <a:bodyPr/>
          <a:lstStyle>
            <a:lvl1pPr marL="0" indent="0" algn="ctr">
              <a:buSzTx/>
              <a:buNone/>
              <a:defRPr sz="4800"/>
            </a:lvl1pPr>
            <a:lvl2pPr marL="0" indent="0" algn="ctr">
              <a:buSzTx/>
              <a:buNone/>
              <a:defRPr sz="4800"/>
            </a:lvl2pPr>
            <a:lvl3pPr marL="0" indent="0" algn="ctr">
              <a:buSzTx/>
              <a:buNone/>
              <a:defRPr sz="4800"/>
            </a:lvl3pPr>
            <a:lvl4pPr marL="0" indent="0" algn="ctr">
              <a:buSzTx/>
              <a:buNone/>
              <a:defRPr sz="4800"/>
            </a:lvl4pPr>
            <a:lvl5pPr marL="0" indent="0" algn="ctr">
              <a:buSzTx/>
              <a:buNone/>
              <a:defRPr sz="4800"/>
            </a:lvl5pPr>
          </a:lstStyle>
          <a:p>
            <a:r>
              <a:t>Body Level One</a:t>
            </a:r>
          </a:p>
          <a:p>
            <a:pPr lvl="1"/>
            <a:r>
              <a:t>Body Level Two</a:t>
            </a:r>
          </a:p>
          <a:p>
            <a:pPr lvl="2"/>
            <a:r>
              <a:t>Body Level Three</a:t>
            </a:r>
          </a:p>
          <a:p>
            <a:pPr lvl="3"/>
            <a:r>
              <a:t>Body Level Four</a:t>
            </a:r>
          </a:p>
          <a:p>
            <a:pPr lvl="4"/>
            <a:r>
              <a:t>Body Level Five</a:t>
            </a:r>
          </a:p>
        </p:txBody>
      </p:sp>
      <p:sp>
        <p:nvSpPr>
          <p:cNvPr id="170"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77" name="Title Text"/>
          <p:cNvSpPr txBox="1">
            <a:spLocks noGrp="1"/>
          </p:cNvSpPr>
          <p:nvPr>
            <p:ph type="title"/>
          </p:nvPr>
        </p:nvSpPr>
        <p:spPr>
          <a:xfrm>
            <a:off x="3048000" y="2244725"/>
            <a:ext cx="18288000" cy="4775202"/>
          </a:xfrm>
          <a:prstGeom prst="rect">
            <a:avLst/>
          </a:prstGeom>
        </p:spPr>
        <p:txBody>
          <a:bodyPr lIns="45718" tIns="45718" rIns="45718" bIns="45718" anchor="b"/>
          <a:lstStyle>
            <a:lvl1pPr defTabSz="1828800">
              <a:lnSpc>
                <a:spcPct val="90000"/>
              </a:lnSpc>
              <a:defRPr sz="12000" spc="0">
                <a:latin typeface="Calibri Light"/>
                <a:ea typeface="Calibri Light"/>
                <a:cs typeface="Calibri Light"/>
                <a:sym typeface="Calibri Light"/>
              </a:defRPr>
            </a:lvl1pPr>
          </a:lstStyle>
          <a:p>
            <a:r>
              <a:t>Title Text</a:t>
            </a:r>
          </a:p>
        </p:txBody>
      </p:sp>
      <p:sp>
        <p:nvSpPr>
          <p:cNvPr id="178" name="Body Level One…"/>
          <p:cNvSpPr txBox="1">
            <a:spLocks noGrp="1"/>
          </p:cNvSpPr>
          <p:nvPr>
            <p:ph type="body" sz="quarter" idx="1"/>
          </p:nvPr>
        </p:nvSpPr>
        <p:spPr>
          <a:xfrm>
            <a:off x="3048000" y="7204075"/>
            <a:ext cx="18288000" cy="3311525"/>
          </a:xfrm>
          <a:prstGeom prst="rect">
            <a:avLst/>
          </a:prstGeom>
        </p:spPr>
        <p:txBody>
          <a:bodyPr lIns="45718" tIns="45718" rIns="45718" bIns="45718"/>
          <a:lstStyle>
            <a:lvl1pPr marL="0" indent="0" algn="ctr" defTabSz="1828800">
              <a:spcBef>
                <a:spcPts val="2000"/>
              </a:spcBef>
              <a:buSzTx/>
              <a:buNone/>
              <a:defRPr sz="4800">
                <a:latin typeface="Calibri"/>
                <a:ea typeface="Calibri"/>
                <a:cs typeface="Calibri"/>
                <a:sym typeface="Calibri"/>
              </a:defRPr>
            </a:lvl1pPr>
            <a:lvl2pPr marL="0" indent="0" algn="ctr" defTabSz="1828800">
              <a:spcBef>
                <a:spcPts val="2000"/>
              </a:spcBef>
              <a:buSzTx/>
              <a:buNone/>
              <a:defRPr sz="4800">
                <a:latin typeface="Calibri"/>
                <a:ea typeface="Calibri"/>
                <a:cs typeface="Calibri"/>
                <a:sym typeface="Calibri"/>
              </a:defRPr>
            </a:lvl2pPr>
            <a:lvl3pPr marL="0" indent="0" algn="ctr" defTabSz="1828800">
              <a:spcBef>
                <a:spcPts val="2000"/>
              </a:spcBef>
              <a:buSzTx/>
              <a:buNone/>
              <a:defRPr sz="4800">
                <a:latin typeface="Calibri"/>
                <a:ea typeface="Calibri"/>
                <a:cs typeface="Calibri"/>
                <a:sym typeface="Calibri"/>
              </a:defRPr>
            </a:lvl3pPr>
            <a:lvl4pPr marL="0" indent="0" algn="ctr" defTabSz="1828800">
              <a:spcBef>
                <a:spcPts val="2000"/>
              </a:spcBef>
              <a:buSzTx/>
              <a:buNone/>
              <a:defRPr sz="4800">
                <a:latin typeface="Calibri"/>
                <a:ea typeface="Calibri"/>
                <a:cs typeface="Calibri"/>
                <a:sym typeface="Calibri"/>
              </a:defRPr>
            </a:lvl4pPr>
            <a:lvl5pPr marL="0" indent="0" algn="ctr" defTabSz="1828800">
              <a:spcBef>
                <a:spcPts val="2000"/>
              </a:spcBef>
              <a:buSzTx/>
              <a:buNone/>
              <a:defRPr sz="4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79" name="Slide Number"/>
          <p:cNvSpPr txBox="1">
            <a:spLocks noGrp="1"/>
          </p:cNvSpPr>
          <p:nvPr>
            <p:ph type="sldNum" sz="quarter" idx="2"/>
          </p:nvPr>
        </p:nvSpPr>
        <p:spPr>
          <a:xfrm>
            <a:off x="22323655" y="12805029"/>
            <a:ext cx="383945" cy="545591"/>
          </a:xfrm>
          <a:prstGeom prst="rect">
            <a:avLst/>
          </a:prstGeom>
        </p:spPr>
        <p:txBody>
          <a:bodyPr lIns="45718" tIns="45718" rIns="45718" bIns="45718" anchor="ctr"/>
          <a:lstStyle>
            <a:lvl1pPr algn="r" defTabSz="2436813">
              <a:defRPr sz="2400">
                <a:solidFill>
                  <a:srgbClr val="888888"/>
                </a:solidFill>
                <a:latin typeface="Canela Text Regular"/>
                <a:ea typeface="Canela Text Regular"/>
                <a:cs typeface="Canela Text Regular"/>
                <a:sym typeface="Canela Text Regular"/>
              </a:defRPr>
            </a:lvl1pPr>
          </a:lstStyle>
          <a:p>
            <a:fld id="{86CB4B4D-7CA3-9044-876B-883B54F8677D}" type="slidenum">
              <a:rPr/>
              <a:pPr/>
              <a:t>‹#›</a:t>
            </a:fld>
            <a:endParaRPr dirty="0"/>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86" name="Title Text"/>
          <p:cNvSpPr txBox="1">
            <a:spLocks noGrp="1"/>
          </p:cNvSpPr>
          <p:nvPr>
            <p:ph type="title"/>
          </p:nvPr>
        </p:nvSpPr>
        <p:spPr>
          <a:xfrm>
            <a:off x="1676400" y="730250"/>
            <a:ext cx="21031200" cy="2651125"/>
          </a:xfrm>
          <a:prstGeom prst="rect">
            <a:avLst/>
          </a:prstGeom>
        </p:spPr>
        <p:txBody>
          <a:bodyPr lIns="45718" tIns="45718" rIns="45718" bIns="45718" anchor="ctr"/>
          <a:lstStyle>
            <a:lvl1pPr algn="l" defTabSz="1828800">
              <a:lnSpc>
                <a:spcPct val="90000"/>
              </a:lnSpc>
              <a:defRPr sz="8800" spc="0">
                <a:latin typeface="Calibri Light"/>
                <a:ea typeface="Calibri Light"/>
                <a:cs typeface="Calibri Light"/>
                <a:sym typeface="Calibri Light"/>
              </a:defRPr>
            </a:lvl1pPr>
          </a:lstStyle>
          <a:p>
            <a:r>
              <a:t>Title Text</a:t>
            </a:r>
          </a:p>
        </p:txBody>
      </p:sp>
      <p:sp>
        <p:nvSpPr>
          <p:cNvPr id="187" name="Body Level One…"/>
          <p:cNvSpPr txBox="1">
            <a:spLocks noGrp="1"/>
          </p:cNvSpPr>
          <p:nvPr>
            <p:ph type="body" idx="1"/>
          </p:nvPr>
        </p:nvSpPr>
        <p:spPr>
          <a:xfrm>
            <a:off x="1676400" y="3651250"/>
            <a:ext cx="21031200" cy="8702675"/>
          </a:xfrm>
          <a:prstGeom prst="rect">
            <a:avLst/>
          </a:prstGeom>
        </p:spPr>
        <p:txBody>
          <a:bodyPr lIns="45718" tIns="45718" rIns="45718" bIns="45718"/>
          <a:lstStyle>
            <a:lvl1pPr marL="457200" indent="-457200" defTabSz="1828800">
              <a:spcBef>
                <a:spcPts val="2000"/>
              </a:spcBef>
              <a:buSzPct val="100000"/>
              <a:buFont typeface="Arial"/>
              <a:defRPr sz="5600">
                <a:latin typeface="Calibri"/>
                <a:ea typeface="Calibri"/>
                <a:cs typeface="Calibri"/>
                <a:sym typeface="Calibri"/>
              </a:defRPr>
            </a:lvl1pPr>
            <a:lvl2pPr marL="1447800" indent="-533400" defTabSz="1828800">
              <a:spcBef>
                <a:spcPts val="2000"/>
              </a:spcBef>
              <a:buSzPct val="100000"/>
              <a:buFont typeface="Arial"/>
              <a:defRPr sz="5600">
                <a:latin typeface="Calibri"/>
                <a:ea typeface="Calibri"/>
                <a:cs typeface="Calibri"/>
                <a:sym typeface="Calibri"/>
              </a:defRPr>
            </a:lvl2pPr>
            <a:lvl3pPr marL="2468878" indent="-640078" defTabSz="1828800">
              <a:spcBef>
                <a:spcPts val="2000"/>
              </a:spcBef>
              <a:buSzPct val="100000"/>
              <a:buFont typeface="Arial"/>
              <a:defRPr sz="5600">
                <a:latin typeface="Calibri"/>
                <a:ea typeface="Calibri"/>
                <a:cs typeface="Calibri"/>
                <a:sym typeface="Calibri"/>
              </a:defRPr>
            </a:lvl3pPr>
            <a:lvl4pPr marL="3454400" indent="-711200" defTabSz="1828800">
              <a:spcBef>
                <a:spcPts val="2000"/>
              </a:spcBef>
              <a:buSzPct val="100000"/>
              <a:buFont typeface="Arial"/>
              <a:defRPr sz="5600">
                <a:latin typeface="Calibri"/>
                <a:ea typeface="Calibri"/>
                <a:cs typeface="Calibri"/>
                <a:sym typeface="Calibri"/>
              </a:defRPr>
            </a:lvl4pPr>
            <a:lvl5pPr marL="4368800" indent="-711200" defTabSz="1828800">
              <a:spcBef>
                <a:spcPts val="2000"/>
              </a:spcBef>
              <a:buSzPct val="100000"/>
              <a:buFont typeface="Arial"/>
              <a:defRPr sz="56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8" name="Slide Number"/>
          <p:cNvSpPr txBox="1">
            <a:spLocks noGrp="1"/>
          </p:cNvSpPr>
          <p:nvPr>
            <p:ph type="sldNum" sz="quarter" idx="2"/>
          </p:nvPr>
        </p:nvSpPr>
        <p:spPr>
          <a:xfrm>
            <a:off x="22323655" y="12805029"/>
            <a:ext cx="383945" cy="545591"/>
          </a:xfrm>
          <a:prstGeom prst="rect">
            <a:avLst/>
          </a:prstGeom>
        </p:spPr>
        <p:txBody>
          <a:bodyPr lIns="45718" tIns="45718" rIns="45718" bIns="45718" anchor="ctr"/>
          <a:lstStyle>
            <a:lvl1pPr algn="r" defTabSz="2436813">
              <a:defRPr sz="2400">
                <a:solidFill>
                  <a:srgbClr val="888888"/>
                </a:solidFill>
                <a:latin typeface="Canela Text Regular"/>
                <a:ea typeface="Canela Text Regular"/>
                <a:cs typeface="Canela Text Regular"/>
                <a:sym typeface="Canela Text Regular"/>
              </a:defRPr>
            </a:lvl1pPr>
          </a:lstStyle>
          <a:p>
            <a:fld id="{86CB4B4D-7CA3-9044-876B-883B54F8677D}" type="slidenum">
              <a:rPr/>
              <a:pPr/>
              <a:t>‹#›</a:t>
            </a:fld>
            <a:endParaRPr dirty="0"/>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95" name="Title Text"/>
          <p:cNvSpPr txBox="1">
            <a:spLocks noGrp="1"/>
          </p:cNvSpPr>
          <p:nvPr>
            <p:ph type="title"/>
          </p:nvPr>
        </p:nvSpPr>
        <p:spPr>
          <a:xfrm>
            <a:off x="1663700" y="3419476"/>
            <a:ext cx="21031200" cy="5705476"/>
          </a:xfrm>
          <a:prstGeom prst="rect">
            <a:avLst/>
          </a:prstGeom>
        </p:spPr>
        <p:txBody>
          <a:bodyPr lIns="45718" tIns="45718" rIns="45718" bIns="45718" anchor="b"/>
          <a:lstStyle>
            <a:lvl1pPr algn="l" defTabSz="1828800">
              <a:lnSpc>
                <a:spcPct val="90000"/>
              </a:lnSpc>
              <a:defRPr sz="12000" spc="0">
                <a:latin typeface="Calibri Light"/>
                <a:ea typeface="Calibri Light"/>
                <a:cs typeface="Calibri Light"/>
                <a:sym typeface="Calibri Light"/>
              </a:defRPr>
            </a:lvl1pPr>
          </a:lstStyle>
          <a:p>
            <a:r>
              <a:t>Title Text</a:t>
            </a:r>
          </a:p>
        </p:txBody>
      </p:sp>
      <p:sp>
        <p:nvSpPr>
          <p:cNvPr id="196" name="Body Level One…"/>
          <p:cNvSpPr txBox="1">
            <a:spLocks noGrp="1"/>
          </p:cNvSpPr>
          <p:nvPr>
            <p:ph type="body" sz="quarter" idx="1"/>
          </p:nvPr>
        </p:nvSpPr>
        <p:spPr>
          <a:xfrm>
            <a:off x="1663700" y="9178927"/>
            <a:ext cx="21031200" cy="3000376"/>
          </a:xfrm>
          <a:prstGeom prst="rect">
            <a:avLst/>
          </a:prstGeom>
        </p:spPr>
        <p:txBody>
          <a:bodyPr lIns="45718" tIns="45718" rIns="45718" bIns="45718"/>
          <a:lstStyle>
            <a:lvl1pPr marL="0" indent="0" defTabSz="1828800">
              <a:spcBef>
                <a:spcPts val="2000"/>
              </a:spcBef>
              <a:buSzTx/>
              <a:buNone/>
              <a:defRPr sz="4800">
                <a:solidFill>
                  <a:srgbClr val="888888"/>
                </a:solidFill>
                <a:latin typeface="Calibri"/>
                <a:ea typeface="Calibri"/>
                <a:cs typeface="Calibri"/>
                <a:sym typeface="Calibri"/>
              </a:defRPr>
            </a:lvl1pPr>
            <a:lvl2pPr marL="0" indent="0" defTabSz="1828800">
              <a:spcBef>
                <a:spcPts val="2000"/>
              </a:spcBef>
              <a:buSzTx/>
              <a:buNone/>
              <a:defRPr sz="4800">
                <a:solidFill>
                  <a:srgbClr val="888888"/>
                </a:solidFill>
                <a:latin typeface="Calibri"/>
                <a:ea typeface="Calibri"/>
                <a:cs typeface="Calibri"/>
                <a:sym typeface="Calibri"/>
              </a:defRPr>
            </a:lvl2pPr>
            <a:lvl3pPr marL="0" indent="0" defTabSz="1828800">
              <a:spcBef>
                <a:spcPts val="2000"/>
              </a:spcBef>
              <a:buSzTx/>
              <a:buNone/>
              <a:defRPr sz="4800">
                <a:solidFill>
                  <a:srgbClr val="888888"/>
                </a:solidFill>
                <a:latin typeface="Calibri"/>
                <a:ea typeface="Calibri"/>
                <a:cs typeface="Calibri"/>
                <a:sym typeface="Calibri"/>
              </a:defRPr>
            </a:lvl3pPr>
            <a:lvl4pPr marL="0" indent="0" defTabSz="1828800">
              <a:spcBef>
                <a:spcPts val="2000"/>
              </a:spcBef>
              <a:buSzTx/>
              <a:buNone/>
              <a:defRPr sz="4800">
                <a:solidFill>
                  <a:srgbClr val="888888"/>
                </a:solidFill>
                <a:latin typeface="Calibri"/>
                <a:ea typeface="Calibri"/>
                <a:cs typeface="Calibri"/>
                <a:sym typeface="Calibri"/>
              </a:defRPr>
            </a:lvl4pPr>
            <a:lvl5pPr marL="0" indent="0" defTabSz="1828800">
              <a:spcBef>
                <a:spcPts val="2000"/>
              </a:spcBef>
              <a:buSzTx/>
              <a:buNone/>
              <a:defRPr sz="4800">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7" name="Slide Number"/>
          <p:cNvSpPr txBox="1">
            <a:spLocks noGrp="1"/>
          </p:cNvSpPr>
          <p:nvPr>
            <p:ph type="sldNum" sz="quarter" idx="2"/>
          </p:nvPr>
        </p:nvSpPr>
        <p:spPr>
          <a:xfrm>
            <a:off x="22323655" y="12805029"/>
            <a:ext cx="383945" cy="545591"/>
          </a:xfrm>
          <a:prstGeom prst="rect">
            <a:avLst/>
          </a:prstGeom>
        </p:spPr>
        <p:txBody>
          <a:bodyPr lIns="45718" tIns="45718" rIns="45718" bIns="45718" anchor="ctr"/>
          <a:lstStyle>
            <a:lvl1pPr algn="r" defTabSz="2436813">
              <a:defRPr sz="2400">
                <a:solidFill>
                  <a:srgbClr val="888888"/>
                </a:solidFill>
                <a:latin typeface="Canela Text Regular"/>
                <a:ea typeface="Canela Text Regular"/>
                <a:cs typeface="Canela Text Regular"/>
                <a:sym typeface="Canela Text Regular"/>
              </a:defRPr>
            </a:lvl1pPr>
          </a:lstStyle>
          <a:p>
            <a:fld id="{86CB4B4D-7CA3-9044-876B-883B54F8677D}" type="slidenum">
              <a:rPr/>
              <a:p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4" name="Title Text"/>
          <p:cNvSpPr txBox="1">
            <a:spLocks noGrp="1"/>
          </p:cNvSpPr>
          <p:nvPr>
            <p:ph type="title"/>
          </p:nvPr>
        </p:nvSpPr>
        <p:spPr>
          <a:xfrm>
            <a:off x="1215494" y="4585101"/>
            <a:ext cx="9757340" cy="2540003"/>
          </a:xfrm>
          <a:prstGeom prst="rect">
            <a:avLst/>
          </a:prstGeom>
        </p:spPr>
        <p:txBody>
          <a:bodyPr anchor="b"/>
          <a:lstStyle/>
          <a:p>
            <a:r>
              <a:t>Title Text</a:t>
            </a:r>
          </a:p>
        </p:txBody>
      </p:sp>
      <p:sp>
        <p:nvSpPr>
          <p:cNvPr id="35" name="Image"/>
          <p:cNvSpPr>
            <a:spLocks noGrp="1"/>
          </p:cNvSpPr>
          <p:nvPr>
            <p:ph type="pic" idx="21"/>
          </p:nvPr>
        </p:nvSpPr>
        <p:spPr>
          <a:xfrm>
            <a:off x="9279686" y="1025178"/>
            <a:ext cx="16751302" cy="11176004"/>
          </a:xfrm>
          <a:prstGeom prst="rect">
            <a:avLst/>
          </a:prstGeom>
        </p:spPr>
        <p:txBody>
          <a:bodyPr lIns="91439" tIns="45719" rIns="91439" bIns="45719">
            <a:noAutofit/>
          </a:bodyPr>
          <a:lstStyle/>
          <a:p>
            <a:endParaRPr dirty="0"/>
          </a:p>
        </p:txBody>
      </p:sp>
      <p:sp>
        <p:nvSpPr>
          <p:cNvPr id="36" name="Body Level One…"/>
          <p:cNvSpPr txBox="1">
            <a:spLocks noGrp="1"/>
          </p:cNvSpPr>
          <p:nvPr>
            <p:ph type="body" sz="quarter" idx="1"/>
          </p:nvPr>
        </p:nvSpPr>
        <p:spPr>
          <a:xfrm>
            <a:off x="1219200" y="7016750"/>
            <a:ext cx="9753600" cy="5416550"/>
          </a:xfrm>
          <a:prstGeom prst="rect">
            <a:avLst/>
          </a:prstGeom>
        </p:spPr>
        <p:txBody>
          <a:bodyPr/>
          <a:lstStyle>
            <a:lvl1pPr marL="0" indent="0" algn="ctr" defTabSz="825500">
              <a:lnSpc>
                <a:spcPct val="100000"/>
              </a:lnSpc>
              <a:spcBef>
                <a:spcPts val="0"/>
              </a:spcBef>
              <a:buSzTx/>
              <a:buNone/>
              <a:defRPr i="1" spc="-44">
                <a:latin typeface="Graphik-SemiboldItalic"/>
                <a:ea typeface="Graphik-SemiboldItalic"/>
                <a:cs typeface="Graphik-SemiboldItalic"/>
                <a:sym typeface="Graphik Semibold"/>
              </a:defRPr>
            </a:lvl1pPr>
            <a:lvl2pPr marL="0" indent="0" algn="ctr" defTabSz="825500">
              <a:lnSpc>
                <a:spcPct val="100000"/>
              </a:lnSpc>
              <a:spcBef>
                <a:spcPts val="0"/>
              </a:spcBef>
              <a:buSzTx/>
              <a:buNone/>
              <a:defRPr i="1" spc="-44">
                <a:latin typeface="Graphik-SemiboldItalic"/>
                <a:ea typeface="Graphik-SemiboldItalic"/>
                <a:cs typeface="Graphik-SemiboldItalic"/>
                <a:sym typeface="Graphik Semibold"/>
              </a:defRPr>
            </a:lvl2pPr>
            <a:lvl3pPr marL="0" indent="0" algn="ctr" defTabSz="825500">
              <a:lnSpc>
                <a:spcPct val="100000"/>
              </a:lnSpc>
              <a:spcBef>
                <a:spcPts val="0"/>
              </a:spcBef>
              <a:buSzTx/>
              <a:buNone/>
              <a:defRPr i="1" spc="-44">
                <a:latin typeface="Graphik-SemiboldItalic"/>
                <a:ea typeface="Graphik-SemiboldItalic"/>
                <a:cs typeface="Graphik-SemiboldItalic"/>
                <a:sym typeface="Graphik Semibold"/>
              </a:defRPr>
            </a:lvl3pPr>
            <a:lvl4pPr marL="0" indent="0" algn="ctr" defTabSz="825500">
              <a:lnSpc>
                <a:spcPct val="100000"/>
              </a:lnSpc>
              <a:spcBef>
                <a:spcPts val="0"/>
              </a:spcBef>
              <a:buSzTx/>
              <a:buNone/>
              <a:defRPr i="1" spc="-44">
                <a:latin typeface="Graphik-SemiboldItalic"/>
                <a:ea typeface="Graphik-SemiboldItalic"/>
                <a:cs typeface="Graphik-SemiboldItalic"/>
                <a:sym typeface="Graphik Semibold"/>
              </a:defRPr>
            </a:lvl4pPr>
            <a:lvl5pPr marL="0" indent="0" algn="ctr" defTabSz="825500">
              <a:lnSpc>
                <a:spcPct val="100000"/>
              </a:lnSpc>
              <a:spcBef>
                <a:spcPts val="0"/>
              </a:spcBef>
              <a:buSzTx/>
              <a:buNone/>
              <a:defRPr i="1" spc="-44">
                <a:latin typeface="Graphik-SemiboldItalic"/>
                <a:ea typeface="Graphik-SemiboldItalic"/>
                <a:cs typeface="Graphik-SemiboldItalic"/>
                <a:sym typeface="Graphik Semibold"/>
              </a:defRPr>
            </a:lvl5pPr>
          </a:lstStyle>
          <a:p>
            <a:r>
              <a:t>Body Level One</a:t>
            </a:r>
          </a:p>
          <a:p>
            <a:pPr lvl="1"/>
            <a:r>
              <a:t>Body Level Two</a:t>
            </a:r>
          </a:p>
          <a:p>
            <a:pPr lvl="2"/>
            <a:r>
              <a:t>Body Level Three</a:t>
            </a:r>
          </a:p>
          <a:p>
            <a:pPr lvl="3"/>
            <a:r>
              <a:t>Body Level Four</a:t>
            </a:r>
          </a:p>
          <a:p>
            <a:pPr lvl="4"/>
            <a:r>
              <a:t>Body Level Five</a:t>
            </a:r>
          </a:p>
        </p:txBody>
      </p:sp>
      <p:sp>
        <p:nvSpPr>
          <p:cNvPr id="37"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204" name="Title Text"/>
          <p:cNvSpPr txBox="1">
            <a:spLocks noGrp="1"/>
          </p:cNvSpPr>
          <p:nvPr>
            <p:ph type="title"/>
          </p:nvPr>
        </p:nvSpPr>
        <p:spPr>
          <a:xfrm>
            <a:off x="1676400" y="730250"/>
            <a:ext cx="21031200" cy="2651125"/>
          </a:xfrm>
          <a:prstGeom prst="rect">
            <a:avLst/>
          </a:prstGeom>
        </p:spPr>
        <p:txBody>
          <a:bodyPr lIns="45718" tIns="45718" rIns="45718" bIns="45718" anchor="ctr"/>
          <a:lstStyle>
            <a:lvl1pPr algn="l" defTabSz="1828800">
              <a:lnSpc>
                <a:spcPct val="90000"/>
              </a:lnSpc>
              <a:defRPr sz="8800" spc="0">
                <a:latin typeface="Calibri Light"/>
                <a:ea typeface="Calibri Light"/>
                <a:cs typeface="Calibri Light"/>
                <a:sym typeface="Calibri Light"/>
              </a:defRPr>
            </a:lvl1pPr>
          </a:lstStyle>
          <a:p>
            <a:r>
              <a:t>Title Text</a:t>
            </a:r>
          </a:p>
        </p:txBody>
      </p:sp>
      <p:sp>
        <p:nvSpPr>
          <p:cNvPr id="205" name="Body Level One…"/>
          <p:cNvSpPr txBox="1">
            <a:spLocks noGrp="1"/>
          </p:cNvSpPr>
          <p:nvPr>
            <p:ph type="body" sz="half" idx="1"/>
          </p:nvPr>
        </p:nvSpPr>
        <p:spPr>
          <a:xfrm>
            <a:off x="1676400" y="3651250"/>
            <a:ext cx="10363200" cy="8702676"/>
          </a:xfrm>
          <a:prstGeom prst="rect">
            <a:avLst/>
          </a:prstGeom>
        </p:spPr>
        <p:txBody>
          <a:bodyPr lIns="45718" tIns="45718" rIns="45718" bIns="45718"/>
          <a:lstStyle>
            <a:lvl1pPr marL="457200" indent="-457200" defTabSz="1828800">
              <a:spcBef>
                <a:spcPts val="2000"/>
              </a:spcBef>
              <a:buSzPct val="100000"/>
              <a:buFont typeface="Arial"/>
              <a:defRPr sz="5600">
                <a:latin typeface="Calibri"/>
                <a:ea typeface="Calibri"/>
                <a:cs typeface="Calibri"/>
                <a:sym typeface="Calibri"/>
              </a:defRPr>
            </a:lvl1pPr>
            <a:lvl2pPr marL="1447800" indent="-533400" defTabSz="1828800">
              <a:spcBef>
                <a:spcPts val="2000"/>
              </a:spcBef>
              <a:buSzPct val="100000"/>
              <a:buFont typeface="Arial"/>
              <a:defRPr sz="5600">
                <a:latin typeface="Calibri"/>
                <a:ea typeface="Calibri"/>
                <a:cs typeface="Calibri"/>
                <a:sym typeface="Calibri"/>
              </a:defRPr>
            </a:lvl2pPr>
            <a:lvl3pPr marL="2468878" indent="-640078" defTabSz="1828800">
              <a:spcBef>
                <a:spcPts val="2000"/>
              </a:spcBef>
              <a:buSzPct val="100000"/>
              <a:buFont typeface="Arial"/>
              <a:defRPr sz="5600">
                <a:latin typeface="Calibri"/>
                <a:ea typeface="Calibri"/>
                <a:cs typeface="Calibri"/>
                <a:sym typeface="Calibri"/>
              </a:defRPr>
            </a:lvl3pPr>
            <a:lvl4pPr marL="3454400" indent="-711200" defTabSz="1828800">
              <a:spcBef>
                <a:spcPts val="2000"/>
              </a:spcBef>
              <a:buSzPct val="100000"/>
              <a:buFont typeface="Arial"/>
              <a:defRPr sz="5600">
                <a:latin typeface="Calibri"/>
                <a:ea typeface="Calibri"/>
                <a:cs typeface="Calibri"/>
                <a:sym typeface="Calibri"/>
              </a:defRPr>
            </a:lvl4pPr>
            <a:lvl5pPr marL="4368800" indent="-711200" defTabSz="1828800">
              <a:spcBef>
                <a:spcPts val="2000"/>
              </a:spcBef>
              <a:buSzPct val="100000"/>
              <a:buFont typeface="Arial"/>
              <a:defRPr sz="56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06" name="Slide Number"/>
          <p:cNvSpPr txBox="1">
            <a:spLocks noGrp="1"/>
          </p:cNvSpPr>
          <p:nvPr>
            <p:ph type="sldNum" sz="quarter" idx="2"/>
          </p:nvPr>
        </p:nvSpPr>
        <p:spPr>
          <a:xfrm>
            <a:off x="22323655" y="12805029"/>
            <a:ext cx="383945" cy="545591"/>
          </a:xfrm>
          <a:prstGeom prst="rect">
            <a:avLst/>
          </a:prstGeom>
        </p:spPr>
        <p:txBody>
          <a:bodyPr lIns="45718" tIns="45718" rIns="45718" bIns="45718" anchor="ctr"/>
          <a:lstStyle>
            <a:lvl1pPr algn="r" defTabSz="2436813">
              <a:defRPr sz="2400">
                <a:solidFill>
                  <a:srgbClr val="888888"/>
                </a:solidFill>
                <a:latin typeface="Canela Text Regular"/>
                <a:ea typeface="Canela Text Regular"/>
                <a:cs typeface="Canela Text Regular"/>
                <a:sym typeface="Canela Text Regular"/>
              </a:defRPr>
            </a:lvl1pPr>
          </a:lstStyle>
          <a:p>
            <a:fld id="{86CB4B4D-7CA3-9044-876B-883B54F8677D}" type="slidenum">
              <a:rPr/>
              <a:pPr/>
              <a:t>‹#›</a:t>
            </a:fld>
            <a:endParaRPr dirty="0"/>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213" name="Title Text"/>
          <p:cNvSpPr txBox="1">
            <a:spLocks noGrp="1"/>
          </p:cNvSpPr>
          <p:nvPr>
            <p:ph type="title"/>
          </p:nvPr>
        </p:nvSpPr>
        <p:spPr>
          <a:xfrm>
            <a:off x="1679575" y="730251"/>
            <a:ext cx="21031202" cy="2651126"/>
          </a:xfrm>
          <a:prstGeom prst="rect">
            <a:avLst/>
          </a:prstGeom>
        </p:spPr>
        <p:txBody>
          <a:bodyPr lIns="45718" tIns="45718" rIns="45718" bIns="45718" anchor="ctr"/>
          <a:lstStyle>
            <a:lvl1pPr algn="l" defTabSz="1828800">
              <a:lnSpc>
                <a:spcPct val="90000"/>
              </a:lnSpc>
              <a:defRPr sz="8800" spc="0">
                <a:latin typeface="Calibri Light"/>
                <a:ea typeface="Calibri Light"/>
                <a:cs typeface="Calibri Light"/>
                <a:sym typeface="Calibri Light"/>
              </a:defRPr>
            </a:lvl1pPr>
          </a:lstStyle>
          <a:p>
            <a:r>
              <a:t>Title Text</a:t>
            </a:r>
          </a:p>
        </p:txBody>
      </p:sp>
      <p:sp>
        <p:nvSpPr>
          <p:cNvPr id="214" name="Body Level One…"/>
          <p:cNvSpPr txBox="1">
            <a:spLocks noGrp="1"/>
          </p:cNvSpPr>
          <p:nvPr>
            <p:ph type="body" sz="quarter" idx="1"/>
          </p:nvPr>
        </p:nvSpPr>
        <p:spPr>
          <a:xfrm>
            <a:off x="1679575" y="3362326"/>
            <a:ext cx="10315577" cy="1647826"/>
          </a:xfrm>
          <a:prstGeom prst="rect">
            <a:avLst/>
          </a:prstGeom>
        </p:spPr>
        <p:txBody>
          <a:bodyPr lIns="45718" tIns="45718" rIns="45718" bIns="45718" anchor="b"/>
          <a:lstStyle>
            <a:lvl1pPr marL="0" indent="0" defTabSz="1828800">
              <a:spcBef>
                <a:spcPts val="2000"/>
              </a:spcBef>
              <a:buSzTx/>
              <a:buNone/>
              <a:defRPr sz="4800" b="1">
                <a:latin typeface="Calibri"/>
                <a:ea typeface="Calibri"/>
                <a:cs typeface="Calibri"/>
                <a:sym typeface="Calibri"/>
              </a:defRPr>
            </a:lvl1pPr>
            <a:lvl2pPr marL="0" indent="0" defTabSz="1828800">
              <a:spcBef>
                <a:spcPts val="2000"/>
              </a:spcBef>
              <a:buSzTx/>
              <a:buNone/>
              <a:defRPr sz="4800" b="1">
                <a:latin typeface="Calibri"/>
                <a:ea typeface="Calibri"/>
                <a:cs typeface="Calibri"/>
                <a:sym typeface="Calibri"/>
              </a:defRPr>
            </a:lvl2pPr>
            <a:lvl3pPr marL="0" indent="0" defTabSz="1828800">
              <a:spcBef>
                <a:spcPts val="2000"/>
              </a:spcBef>
              <a:buSzTx/>
              <a:buNone/>
              <a:defRPr sz="4800" b="1">
                <a:latin typeface="Calibri"/>
                <a:ea typeface="Calibri"/>
                <a:cs typeface="Calibri"/>
                <a:sym typeface="Calibri"/>
              </a:defRPr>
            </a:lvl3pPr>
            <a:lvl4pPr marL="0" indent="0" defTabSz="1828800">
              <a:spcBef>
                <a:spcPts val="2000"/>
              </a:spcBef>
              <a:buSzTx/>
              <a:buNone/>
              <a:defRPr sz="4800" b="1">
                <a:latin typeface="Calibri"/>
                <a:ea typeface="Calibri"/>
                <a:cs typeface="Calibri"/>
                <a:sym typeface="Calibri"/>
              </a:defRPr>
            </a:lvl4pPr>
            <a:lvl5pPr marL="0" indent="0" defTabSz="1828800">
              <a:spcBef>
                <a:spcPts val="2000"/>
              </a:spcBef>
              <a:buSzTx/>
              <a:buNone/>
              <a:defRPr sz="4800" b="1">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15" name="Text Placeholder 4"/>
          <p:cNvSpPr>
            <a:spLocks noGrp="1"/>
          </p:cNvSpPr>
          <p:nvPr>
            <p:ph type="body" sz="quarter" idx="21"/>
          </p:nvPr>
        </p:nvSpPr>
        <p:spPr>
          <a:xfrm>
            <a:off x="12344400" y="3362326"/>
            <a:ext cx="10366376" cy="1647826"/>
          </a:xfrm>
          <a:prstGeom prst="rect">
            <a:avLst/>
          </a:prstGeom>
        </p:spPr>
        <p:txBody>
          <a:bodyPr lIns="45718" tIns="45718" rIns="45718" bIns="45718" anchor="b"/>
          <a:lstStyle/>
          <a:p>
            <a:endParaRPr/>
          </a:p>
        </p:txBody>
      </p:sp>
      <p:sp>
        <p:nvSpPr>
          <p:cNvPr id="216" name="Slide Number"/>
          <p:cNvSpPr txBox="1">
            <a:spLocks noGrp="1"/>
          </p:cNvSpPr>
          <p:nvPr>
            <p:ph type="sldNum" sz="quarter" idx="2"/>
          </p:nvPr>
        </p:nvSpPr>
        <p:spPr>
          <a:xfrm>
            <a:off x="22323655" y="12805029"/>
            <a:ext cx="383945" cy="545591"/>
          </a:xfrm>
          <a:prstGeom prst="rect">
            <a:avLst/>
          </a:prstGeom>
        </p:spPr>
        <p:txBody>
          <a:bodyPr lIns="45718" tIns="45718" rIns="45718" bIns="45718" anchor="ctr"/>
          <a:lstStyle>
            <a:lvl1pPr algn="r" defTabSz="2436813">
              <a:defRPr sz="2400">
                <a:solidFill>
                  <a:srgbClr val="888888"/>
                </a:solidFill>
                <a:latin typeface="Canela Text Regular"/>
                <a:ea typeface="Canela Text Regular"/>
                <a:cs typeface="Canela Text Regular"/>
                <a:sym typeface="Canela Text Regular"/>
              </a:defRPr>
            </a:lvl1pPr>
          </a:lstStyle>
          <a:p>
            <a:fld id="{86CB4B4D-7CA3-9044-876B-883B54F8677D}" type="slidenum">
              <a:rPr/>
              <a:pPr/>
              <a:t>‹#›</a:t>
            </a:fld>
            <a:endParaRPr dirty="0"/>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223" name="Title Text"/>
          <p:cNvSpPr txBox="1">
            <a:spLocks noGrp="1"/>
          </p:cNvSpPr>
          <p:nvPr>
            <p:ph type="title"/>
          </p:nvPr>
        </p:nvSpPr>
        <p:spPr>
          <a:xfrm>
            <a:off x="1676400" y="730250"/>
            <a:ext cx="21031200" cy="2651125"/>
          </a:xfrm>
          <a:prstGeom prst="rect">
            <a:avLst/>
          </a:prstGeom>
        </p:spPr>
        <p:txBody>
          <a:bodyPr lIns="45718" tIns="45718" rIns="45718" bIns="45718" anchor="ctr"/>
          <a:lstStyle>
            <a:lvl1pPr algn="l" defTabSz="1828800">
              <a:lnSpc>
                <a:spcPct val="90000"/>
              </a:lnSpc>
              <a:defRPr sz="8800" spc="0">
                <a:latin typeface="Calibri Light"/>
                <a:ea typeface="Calibri Light"/>
                <a:cs typeface="Calibri Light"/>
                <a:sym typeface="Calibri Light"/>
              </a:defRPr>
            </a:lvl1pPr>
          </a:lstStyle>
          <a:p>
            <a:r>
              <a:t>Title Text</a:t>
            </a:r>
          </a:p>
        </p:txBody>
      </p:sp>
      <p:sp>
        <p:nvSpPr>
          <p:cNvPr id="224" name="Slide Number"/>
          <p:cNvSpPr txBox="1">
            <a:spLocks noGrp="1"/>
          </p:cNvSpPr>
          <p:nvPr>
            <p:ph type="sldNum" sz="quarter" idx="2"/>
          </p:nvPr>
        </p:nvSpPr>
        <p:spPr>
          <a:xfrm>
            <a:off x="22323655" y="12805029"/>
            <a:ext cx="383945" cy="545591"/>
          </a:xfrm>
          <a:prstGeom prst="rect">
            <a:avLst/>
          </a:prstGeom>
        </p:spPr>
        <p:txBody>
          <a:bodyPr lIns="45718" tIns="45718" rIns="45718" bIns="45718" anchor="ctr"/>
          <a:lstStyle>
            <a:lvl1pPr algn="r" defTabSz="2436813">
              <a:defRPr sz="2400">
                <a:solidFill>
                  <a:srgbClr val="888888"/>
                </a:solidFill>
                <a:latin typeface="Canela Text Regular"/>
                <a:ea typeface="Canela Text Regular"/>
                <a:cs typeface="Canela Text Regular"/>
                <a:sym typeface="Canela Text Regular"/>
              </a:defRPr>
            </a:lvl1pPr>
          </a:lstStyle>
          <a:p>
            <a:fld id="{86CB4B4D-7CA3-9044-876B-883B54F8677D}" type="slidenum">
              <a:rPr/>
              <a:pPr/>
              <a:t>‹#›</a:t>
            </a:fld>
            <a:endParaRPr dirty="0"/>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31" name="Slide Number"/>
          <p:cNvSpPr txBox="1">
            <a:spLocks noGrp="1"/>
          </p:cNvSpPr>
          <p:nvPr>
            <p:ph type="sldNum" sz="quarter" idx="2"/>
          </p:nvPr>
        </p:nvSpPr>
        <p:spPr>
          <a:xfrm>
            <a:off x="22323655" y="12805029"/>
            <a:ext cx="383945" cy="545591"/>
          </a:xfrm>
          <a:prstGeom prst="rect">
            <a:avLst/>
          </a:prstGeom>
        </p:spPr>
        <p:txBody>
          <a:bodyPr lIns="45718" tIns="45718" rIns="45718" bIns="45718" anchor="ctr"/>
          <a:lstStyle>
            <a:lvl1pPr algn="r" defTabSz="2436813">
              <a:defRPr sz="2400">
                <a:solidFill>
                  <a:srgbClr val="888888"/>
                </a:solidFill>
                <a:latin typeface="Canela Text Regular"/>
                <a:ea typeface="Canela Text Regular"/>
                <a:cs typeface="Canela Text Regular"/>
                <a:sym typeface="Canela Text Regular"/>
              </a:defRPr>
            </a:lvl1pPr>
          </a:lstStyle>
          <a:p>
            <a:fld id="{86CB4B4D-7CA3-9044-876B-883B54F8677D}" type="slidenum">
              <a:rPr/>
              <a:pPr/>
              <a:t>‹#›</a:t>
            </a:fld>
            <a:endParaRPr dirty="0"/>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238" name="Title Text"/>
          <p:cNvSpPr txBox="1">
            <a:spLocks noGrp="1"/>
          </p:cNvSpPr>
          <p:nvPr>
            <p:ph type="title"/>
          </p:nvPr>
        </p:nvSpPr>
        <p:spPr>
          <a:xfrm>
            <a:off x="1679575" y="914400"/>
            <a:ext cx="7864477" cy="3200400"/>
          </a:xfrm>
          <a:prstGeom prst="rect">
            <a:avLst/>
          </a:prstGeom>
        </p:spPr>
        <p:txBody>
          <a:bodyPr lIns="45718" tIns="45718" rIns="45718" bIns="45718" anchor="b"/>
          <a:lstStyle>
            <a:lvl1pPr algn="l" defTabSz="1828800">
              <a:lnSpc>
                <a:spcPct val="90000"/>
              </a:lnSpc>
              <a:defRPr sz="6400" spc="0">
                <a:latin typeface="Calibri Light"/>
                <a:ea typeface="Calibri Light"/>
                <a:cs typeface="Calibri Light"/>
                <a:sym typeface="Calibri Light"/>
              </a:defRPr>
            </a:lvl1pPr>
          </a:lstStyle>
          <a:p>
            <a:r>
              <a:t>Title Text</a:t>
            </a:r>
          </a:p>
        </p:txBody>
      </p:sp>
      <p:sp>
        <p:nvSpPr>
          <p:cNvPr id="239" name="Body Level One…"/>
          <p:cNvSpPr txBox="1">
            <a:spLocks noGrp="1"/>
          </p:cNvSpPr>
          <p:nvPr>
            <p:ph type="body" sz="half" idx="1"/>
          </p:nvPr>
        </p:nvSpPr>
        <p:spPr>
          <a:xfrm>
            <a:off x="10366375" y="1974850"/>
            <a:ext cx="12344401" cy="9747251"/>
          </a:xfrm>
          <a:prstGeom prst="rect">
            <a:avLst/>
          </a:prstGeom>
        </p:spPr>
        <p:txBody>
          <a:bodyPr lIns="45718" tIns="45718" rIns="45718" bIns="45718"/>
          <a:lstStyle>
            <a:lvl1pPr marL="457200" indent="-457200" defTabSz="1828800">
              <a:spcBef>
                <a:spcPts val="2000"/>
              </a:spcBef>
              <a:buSzPct val="100000"/>
              <a:buFont typeface="Arial"/>
              <a:defRPr sz="6400">
                <a:latin typeface="Calibri"/>
                <a:ea typeface="Calibri"/>
                <a:cs typeface="Calibri"/>
                <a:sym typeface="Calibri"/>
              </a:defRPr>
            </a:lvl1pPr>
            <a:lvl2pPr marL="1436914" indent="-522514" defTabSz="1828800">
              <a:spcBef>
                <a:spcPts val="2000"/>
              </a:spcBef>
              <a:buSzPct val="100000"/>
              <a:buFont typeface="Arial"/>
              <a:defRPr sz="6400">
                <a:latin typeface="Calibri"/>
                <a:ea typeface="Calibri"/>
                <a:cs typeface="Calibri"/>
                <a:sym typeface="Calibri"/>
              </a:defRPr>
            </a:lvl2pPr>
            <a:lvl3pPr marL="2438400" indent="-609600" defTabSz="1828800">
              <a:spcBef>
                <a:spcPts val="2000"/>
              </a:spcBef>
              <a:buSzPct val="100000"/>
              <a:buFont typeface="Arial"/>
              <a:defRPr sz="6400">
                <a:latin typeface="Calibri"/>
                <a:ea typeface="Calibri"/>
                <a:cs typeface="Calibri"/>
                <a:sym typeface="Calibri"/>
              </a:defRPr>
            </a:lvl3pPr>
            <a:lvl4pPr marL="3474720" indent="-731520" defTabSz="1828800">
              <a:spcBef>
                <a:spcPts val="2000"/>
              </a:spcBef>
              <a:buSzPct val="100000"/>
              <a:buFont typeface="Arial"/>
              <a:defRPr sz="6400">
                <a:latin typeface="Calibri"/>
                <a:ea typeface="Calibri"/>
                <a:cs typeface="Calibri"/>
                <a:sym typeface="Calibri"/>
              </a:defRPr>
            </a:lvl4pPr>
            <a:lvl5pPr marL="4389120" indent="-731520" defTabSz="1828800">
              <a:spcBef>
                <a:spcPts val="2000"/>
              </a:spcBef>
              <a:buSzPct val="100000"/>
              <a:buFont typeface="Arial"/>
              <a:defRPr sz="6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40" name="Text Placeholder 3"/>
          <p:cNvSpPr>
            <a:spLocks noGrp="1"/>
          </p:cNvSpPr>
          <p:nvPr>
            <p:ph type="body" sz="quarter" idx="21"/>
          </p:nvPr>
        </p:nvSpPr>
        <p:spPr>
          <a:xfrm>
            <a:off x="1679575" y="4114800"/>
            <a:ext cx="7864476" cy="7623176"/>
          </a:xfrm>
          <a:prstGeom prst="rect">
            <a:avLst/>
          </a:prstGeom>
        </p:spPr>
        <p:txBody>
          <a:bodyPr lIns="45718" tIns="45718" rIns="45718" bIns="45718"/>
          <a:lstStyle/>
          <a:p>
            <a:endParaRPr/>
          </a:p>
        </p:txBody>
      </p:sp>
      <p:sp>
        <p:nvSpPr>
          <p:cNvPr id="241" name="Slide Number"/>
          <p:cNvSpPr txBox="1">
            <a:spLocks noGrp="1"/>
          </p:cNvSpPr>
          <p:nvPr>
            <p:ph type="sldNum" sz="quarter" idx="2"/>
          </p:nvPr>
        </p:nvSpPr>
        <p:spPr>
          <a:xfrm>
            <a:off x="22323655" y="12805029"/>
            <a:ext cx="383945" cy="545591"/>
          </a:xfrm>
          <a:prstGeom prst="rect">
            <a:avLst/>
          </a:prstGeom>
        </p:spPr>
        <p:txBody>
          <a:bodyPr lIns="45718" tIns="45718" rIns="45718" bIns="45718" anchor="ctr"/>
          <a:lstStyle>
            <a:lvl1pPr algn="r" defTabSz="2436813">
              <a:defRPr sz="2400">
                <a:solidFill>
                  <a:srgbClr val="888888"/>
                </a:solidFill>
                <a:latin typeface="Canela Text Regular"/>
                <a:ea typeface="Canela Text Regular"/>
                <a:cs typeface="Canela Text Regular"/>
                <a:sym typeface="Canela Text Regular"/>
              </a:defRPr>
            </a:lvl1pPr>
          </a:lstStyle>
          <a:p>
            <a:fld id="{86CB4B4D-7CA3-9044-876B-883B54F8677D}" type="slidenum">
              <a:rPr/>
              <a:pPr/>
              <a:t>‹#›</a:t>
            </a:fld>
            <a:endParaRPr dirty="0"/>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248" name="Title Text"/>
          <p:cNvSpPr txBox="1">
            <a:spLocks noGrp="1"/>
          </p:cNvSpPr>
          <p:nvPr>
            <p:ph type="title"/>
          </p:nvPr>
        </p:nvSpPr>
        <p:spPr>
          <a:xfrm>
            <a:off x="1679575" y="914400"/>
            <a:ext cx="7864477" cy="3200400"/>
          </a:xfrm>
          <a:prstGeom prst="rect">
            <a:avLst/>
          </a:prstGeom>
        </p:spPr>
        <p:txBody>
          <a:bodyPr lIns="45718" tIns="45718" rIns="45718" bIns="45718" anchor="b"/>
          <a:lstStyle>
            <a:lvl1pPr algn="l" defTabSz="1828800">
              <a:lnSpc>
                <a:spcPct val="90000"/>
              </a:lnSpc>
              <a:defRPr sz="6400" spc="0">
                <a:latin typeface="Calibri Light"/>
                <a:ea typeface="Calibri Light"/>
                <a:cs typeface="Calibri Light"/>
                <a:sym typeface="Calibri Light"/>
              </a:defRPr>
            </a:lvl1pPr>
          </a:lstStyle>
          <a:p>
            <a:r>
              <a:t>Title Text</a:t>
            </a:r>
          </a:p>
        </p:txBody>
      </p:sp>
      <p:sp>
        <p:nvSpPr>
          <p:cNvPr id="249" name="Picture Placeholder 2"/>
          <p:cNvSpPr>
            <a:spLocks noGrp="1"/>
          </p:cNvSpPr>
          <p:nvPr>
            <p:ph type="pic" sz="half" idx="21"/>
          </p:nvPr>
        </p:nvSpPr>
        <p:spPr>
          <a:xfrm>
            <a:off x="10366375" y="1974850"/>
            <a:ext cx="12344401" cy="9747251"/>
          </a:xfrm>
          <a:prstGeom prst="rect">
            <a:avLst/>
          </a:prstGeom>
        </p:spPr>
        <p:txBody>
          <a:bodyPr lIns="91439" tIns="45719" rIns="91439" bIns="45719">
            <a:noAutofit/>
          </a:bodyPr>
          <a:lstStyle/>
          <a:p>
            <a:endParaRPr dirty="0"/>
          </a:p>
        </p:txBody>
      </p:sp>
      <p:sp>
        <p:nvSpPr>
          <p:cNvPr id="250" name="Body Level One…"/>
          <p:cNvSpPr txBox="1">
            <a:spLocks noGrp="1"/>
          </p:cNvSpPr>
          <p:nvPr>
            <p:ph type="body" sz="quarter" idx="1"/>
          </p:nvPr>
        </p:nvSpPr>
        <p:spPr>
          <a:xfrm>
            <a:off x="1679575" y="4114800"/>
            <a:ext cx="7864477" cy="7623176"/>
          </a:xfrm>
          <a:prstGeom prst="rect">
            <a:avLst/>
          </a:prstGeom>
        </p:spPr>
        <p:txBody>
          <a:bodyPr lIns="45718" tIns="45718" rIns="45718" bIns="45718"/>
          <a:lstStyle>
            <a:lvl1pPr marL="0" indent="0" defTabSz="1828800">
              <a:spcBef>
                <a:spcPts val="2000"/>
              </a:spcBef>
              <a:buSzTx/>
              <a:buNone/>
              <a:defRPr sz="3200">
                <a:latin typeface="Calibri"/>
                <a:ea typeface="Calibri"/>
                <a:cs typeface="Calibri"/>
                <a:sym typeface="Calibri"/>
              </a:defRPr>
            </a:lvl1pPr>
            <a:lvl2pPr marL="0" indent="0" defTabSz="1828800">
              <a:spcBef>
                <a:spcPts val="2000"/>
              </a:spcBef>
              <a:buSzTx/>
              <a:buNone/>
              <a:defRPr sz="3200">
                <a:latin typeface="Calibri"/>
                <a:ea typeface="Calibri"/>
                <a:cs typeface="Calibri"/>
                <a:sym typeface="Calibri"/>
              </a:defRPr>
            </a:lvl2pPr>
            <a:lvl3pPr marL="0" indent="0" defTabSz="1828800">
              <a:spcBef>
                <a:spcPts val="2000"/>
              </a:spcBef>
              <a:buSzTx/>
              <a:buNone/>
              <a:defRPr sz="3200">
                <a:latin typeface="Calibri"/>
                <a:ea typeface="Calibri"/>
                <a:cs typeface="Calibri"/>
                <a:sym typeface="Calibri"/>
              </a:defRPr>
            </a:lvl3pPr>
            <a:lvl4pPr marL="0" indent="0" defTabSz="1828800">
              <a:spcBef>
                <a:spcPts val="2000"/>
              </a:spcBef>
              <a:buSzTx/>
              <a:buNone/>
              <a:defRPr sz="3200">
                <a:latin typeface="Calibri"/>
                <a:ea typeface="Calibri"/>
                <a:cs typeface="Calibri"/>
                <a:sym typeface="Calibri"/>
              </a:defRPr>
            </a:lvl4pPr>
            <a:lvl5pPr marL="0" indent="0" defTabSz="1828800">
              <a:spcBef>
                <a:spcPts val="2000"/>
              </a:spcBef>
              <a:buSzTx/>
              <a:buNone/>
              <a:defRPr sz="32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51" name="Slide Number"/>
          <p:cNvSpPr txBox="1">
            <a:spLocks noGrp="1"/>
          </p:cNvSpPr>
          <p:nvPr>
            <p:ph type="sldNum" sz="quarter" idx="2"/>
          </p:nvPr>
        </p:nvSpPr>
        <p:spPr>
          <a:xfrm>
            <a:off x="22323655" y="12805029"/>
            <a:ext cx="383945" cy="545591"/>
          </a:xfrm>
          <a:prstGeom prst="rect">
            <a:avLst/>
          </a:prstGeom>
        </p:spPr>
        <p:txBody>
          <a:bodyPr lIns="45718" tIns="45718" rIns="45718" bIns="45718" anchor="ctr"/>
          <a:lstStyle>
            <a:lvl1pPr algn="r" defTabSz="2436813">
              <a:defRPr sz="2400">
                <a:solidFill>
                  <a:srgbClr val="888888"/>
                </a:solidFill>
                <a:latin typeface="Canela Text Regular"/>
                <a:ea typeface="Canela Text Regular"/>
                <a:cs typeface="Canela Text Regular"/>
                <a:sym typeface="Canela Text Regular"/>
              </a:defRPr>
            </a:lvl1pPr>
          </a:lstStyle>
          <a:p>
            <a:fld id="{86CB4B4D-7CA3-9044-876B-883B54F8677D}" type="slidenum">
              <a:rPr/>
              <a:pPr/>
              <a:t>‹#›</a:t>
            </a:fld>
            <a:endParaRPr dirty="0"/>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ZA"/>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23EE5E73-DAC6-44BD-AFA6-8A2DAFB9B1F5}" type="datetimeFigureOut">
              <a:rPr lang="en-ZA" smtClean="0">
                <a:solidFill>
                  <a:prstClr val="black">
                    <a:tint val="75000"/>
                  </a:prstClr>
                </a:solidFill>
              </a:rPr>
              <a:pPr/>
              <a:t>2021/02/16</a:t>
            </a:fld>
            <a:endParaRPr lang="en-ZA">
              <a:solidFill>
                <a:prstClr val="black">
                  <a:tint val="75000"/>
                </a:prstClr>
              </a:solidFill>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a:xfrm>
            <a:off x="11984412" y="12718257"/>
            <a:ext cx="415178" cy="410369"/>
          </a:xfrm>
        </p:spPr>
        <p:txBody>
          <a:bodyPr/>
          <a:lstStyle/>
          <a:p>
            <a:fld id="{7D1C4453-8E78-400D-A086-E219481C5914}" type="slidenum">
              <a:rPr lang="en-ZA" smtClean="0">
                <a:solidFill>
                  <a:prstClr val="black">
                    <a:tint val="75000"/>
                  </a:prstClr>
                </a:solidFill>
              </a:rPr>
              <a:pPr/>
              <a:t>‹#›</a:t>
            </a:fld>
            <a:endParaRPr lang="en-ZA">
              <a:solidFill>
                <a:prstClr val="black">
                  <a:tint val="75000"/>
                </a:prstClr>
              </a:soli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8007" b="12275"/>
          <a:stretch/>
        </p:blipFill>
        <p:spPr>
          <a:xfrm>
            <a:off x="0" y="-34833"/>
            <a:ext cx="24384000" cy="1374212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78670" y="-34833"/>
            <a:ext cx="17586960" cy="3687342"/>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077547" y="2837849"/>
            <a:ext cx="8390438" cy="1629318"/>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4264640" y="1856678"/>
            <a:ext cx="10119360" cy="8907460"/>
          </a:xfrm>
          <a:prstGeom prst="rect">
            <a:avLst/>
          </a:prstGeom>
        </p:spPr>
      </p:pic>
      <p:sp>
        <p:nvSpPr>
          <p:cNvPr id="12" name="Rectangle 11"/>
          <p:cNvSpPr/>
          <p:nvPr userDrawn="1"/>
        </p:nvSpPr>
        <p:spPr>
          <a:xfrm>
            <a:off x="0" y="11199223"/>
            <a:ext cx="24384000" cy="2516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800">
              <a:solidFill>
                <a:prstClr val="white"/>
              </a:solidFill>
            </a:endParaRPr>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684422" y="11595631"/>
            <a:ext cx="4743420" cy="1705454"/>
          </a:xfrm>
          <a:prstGeom prst="rect">
            <a:avLst/>
          </a:prstGeom>
        </p:spPr>
      </p:pic>
      <p:pic>
        <p:nvPicPr>
          <p:cNvPr id="14" name="Picture 13"/>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22303615" y="11783207"/>
            <a:ext cx="1365310" cy="1365310"/>
          </a:xfrm>
          <a:prstGeom prst="rect">
            <a:avLst/>
          </a:prstGeom>
        </p:spPr>
      </p:pic>
      <p:sp>
        <p:nvSpPr>
          <p:cNvPr id="15" name="Rounded Rectangle 14"/>
          <p:cNvSpPr/>
          <p:nvPr userDrawn="1"/>
        </p:nvSpPr>
        <p:spPr>
          <a:xfrm>
            <a:off x="684423" y="5416733"/>
            <a:ext cx="13266710" cy="43542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800">
              <a:solidFill>
                <a:prstClr val="white"/>
              </a:solidFill>
            </a:endParaRPr>
          </a:p>
        </p:txBody>
      </p:sp>
    </p:spTree>
    <p:extLst>
      <p:ext uri="{BB962C8B-B14F-4D97-AF65-F5344CB8AC3E}">
        <p14:creationId xmlns:p14="http://schemas.microsoft.com/office/powerpoint/2010/main" xmlns="" val="581698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4" name="Title Text"/>
          <p:cNvSpPr txBox="1">
            <a:spLocks noGrp="1"/>
          </p:cNvSpPr>
          <p:nvPr>
            <p:ph type="title"/>
          </p:nvPr>
        </p:nvSpPr>
        <p:spPr>
          <a:prstGeom prst="rect">
            <a:avLst/>
          </a:prstGeom>
        </p:spPr>
        <p:txBody>
          <a:bodyPr/>
          <a:lstStyle/>
          <a:p>
            <a:r>
              <a:t>Title Text</a:t>
            </a:r>
          </a:p>
        </p:txBody>
      </p:sp>
      <p:sp>
        <p:nvSpPr>
          <p:cNvPr id="4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6" name="Slide Subtitle"/>
          <p:cNvSpPr txBox="1">
            <a:spLocks noGrp="1"/>
          </p:cNvSpPr>
          <p:nvPr>
            <p:ph type="body" sz="quarter" idx="21"/>
          </p:nvPr>
        </p:nvSpPr>
        <p:spPr>
          <a:xfrm>
            <a:off x="1219200" y="2384648"/>
            <a:ext cx="21945602" cy="832614"/>
          </a:xfrm>
          <a:prstGeom prst="rect">
            <a:avLst/>
          </a:prstGeom>
        </p:spPr>
        <p:txBody>
          <a:bodyPr/>
          <a:lstStyle/>
          <a:p>
            <a:pPr marL="480568" indent="-480568" defTabSz="2144395">
              <a:spcBef>
                <a:spcPts val="2100"/>
              </a:spcBef>
              <a:defRPr sz="3872"/>
            </a:pPr>
            <a:endParaRPr/>
          </a:p>
        </p:txBody>
      </p:sp>
      <p:sp>
        <p:nvSpPr>
          <p:cNvPr id="47"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54" name="Slide Title"/>
          <p:cNvSpPr txBox="1"/>
          <p:nvPr/>
        </p:nvSpPr>
        <p:spPr>
          <a:xfrm>
            <a:off x="1219200" y="260350"/>
            <a:ext cx="21945600" cy="1727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ctr" defTabSz="2438400">
              <a:lnSpc>
                <a:spcPct val="80000"/>
              </a:lnSpc>
              <a:defRPr sz="8400" spc="-100">
                <a:latin typeface="Canela Bold"/>
                <a:ea typeface="Canela Bold"/>
                <a:cs typeface="Canela Bold"/>
                <a:sym typeface="Canela Bold"/>
              </a:defRPr>
            </a:lvl1pPr>
          </a:lstStyle>
          <a:p>
            <a:r>
              <a:rPr dirty="0"/>
              <a:t>Slide Title</a:t>
            </a:r>
          </a:p>
        </p:txBody>
      </p:sp>
      <p:sp>
        <p:nvSpPr>
          <p:cNvPr id="55" name="Body Level One…"/>
          <p:cNvSpPr txBox="1">
            <a:spLocks noGrp="1"/>
          </p:cNvSpPr>
          <p:nvPr>
            <p:ph type="body" idx="1"/>
          </p:nvPr>
        </p:nvSpPr>
        <p:spPr>
          <a:xfrm>
            <a:off x="1219200" y="4013200"/>
            <a:ext cx="21945600" cy="8487148"/>
          </a:xfrm>
          <a:prstGeom prst="rect">
            <a:avLst/>
          </a:prstGeom>
        </p:spPr>
        <p:txBody>
          <a:bodyPr numCol="2" spcCol="2558382"/>
          <a:lstStyle/>
          <a:p>
            <a:r>
              <a:t>Body Level One</a:t>
            </a:r>
          </a:p>
          <a:p>
            <a:pPr lvl="1"/>
            <a:r>
              <a:t>Body Level Two</a:t>
            </a:r>
          </a:p>
          <a:p>
            <a:pPr lvl="2"/>
            <a:r>
              <a:t>Body Level Three</a:t>
            </a:r>
          </a:p>
          <a:p>
            <a:pPr lvl="3"/>
            <a:r>
              <a:t>Body Level Four</a:t>
            </a:r>
          </a:p>
          <a:p>
            <a:pPr lvl="4"/>
            <a:r>
              <a:t>Body Level Five</a:t>
            </a:r>
          </a:p>
        </p:txBody>
      </p:sp>
      <p:pic>
        <p:nvPicPr>
          <p:cNvPr id="56" name="Picture 7" descr="Picture 7"/>
          <p:cNvPicPr>
            <a:picLocks noChangeAspect="1"/>
          </p:cNvPicPr>
          <p:nvPr/>
        </p:nvPicPr>
        <p:blipFill>
          <a:blip r:embed="rId2" cstate="print"/>
          <a:stretch>
            <a:fillRect/>
          </a:stretch>
        </p:blipFill>
        <p:spPr>
          <a:xfrm>
            <a:off x="-74615" y="12583684"/>
            <a:ext cx="3575546" cy="1124381"/>
          </a:xfrm>
          <a:prstGeom prst="rect">
            <a:avLst/>
          </a:prstGeom>
          <a:ln w="12700">
            <a:miter lim="400000"/>
          </a:ln>
        </p:spPr>
      </p:pic>
      <p:sp>
        <p:nvSpPr>
          <p:cNvPr id="57" name="Slide Number"/>
          <p:cNvSpPr txBox="1">
            <a:spLocks noGrp="1"/>
          </p:cNvSpPr>
          <p:nvPr>
            <p:ph type="sldNum" sz="quarter" idx="2"/>
          </p:nvPr>
        </p:nvSpPr>
        <p:spPr>
          <a:xfrm>
            <a:off x="12001658" y="12699365"/>
            <a:ext cx="388621" cy="429261"/>
          </a:xfrm>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4" name="Title Text"/>
          <p:cNvSpPr txBox="1">
            <a:spLocks noGrp="1"/>
          </p:cNvSpPr>
          <p:nvPr>
            <p:ph type="title"/>
          </p:nvPr>
        </p:nvSpPr>
        <p:spPr>
          <a:xfrm>
            <a:off x="1219200" y="1460500"/>
            <a:ext cx="9753600" cy="1600200"/>
          </a:xfrm>
          <a:prstGeom prst="rect">
            <a:avLst/>
          </a:prstGeom>
        </p:spPr>
        <p:txBody>
          <a:bodyPr/>
          <a:lstStyle/>
          <a:p>
            <a:r>
              <a:t>Title Text</a:t>
            </a:r>
          </a:p>
        </p:txBody>
      </p:sp>
      <p:sp>
        <p:nvSpPr>
          <p:cNvPr id="65" name="Image"/>
          <p:cNvSpPr>
            <a:spLocks noGrp="1"/>
          </p:cNvSpPr>
          <p:nvPr>
            <p:ph type="pic" idx="21"/>
          </p:nvPr>
        </p:nvSpPr>
        <p:spPr>
          <a:xfrm>
            <a:off x="12192644" y="1404388"/>
            <a:ext cx="10972801" cy="12329625"/>
          </a:xfrm>
          <a:prstGeom prst="rect">
            <a:avLst/>
          </a:prstGeom>
        </p:spPr>
        <p:txBody>
          <a:bodyPr lIns="91439" tIns="45719" rIns="91439" bIns="45719">
            <a:noAutofit/>
          </a:bodyPr>
          <a:lstStyle/>
          <a:p>
            <a:endParaRPr dirty="0"/>
          </a:p>
        </p:txBody>
      </p:sp>
      <p:sp>
        <p:nvSpPr>
          <p:cNvPr id="66" name="Body Level One…"/>
          <p:cNvSpPr txBox="1">
            <a:spLocks noGrp="1"/>
          </p:cNvSpPr>
          <p:nvPr>
            <p:ph type="body" sz="quarter" idx="1"/>
          </p:nvPr>
        </p:nvSpPr>
        <p:spPr>
          <a:xfrm>
            <a:off x="1219200" y="3073400"/>
            <a:ext cx="9757569" cy="832612"/>
          </a:xfrm>
          <a:prstGeom prst="rect">
            <a:avLst/>
          </a:prstGeom>
        </p:spPr>
        <p:txBody>
          <a:bodyPr/>
          <a:lstStyle>
            <a:lvl1pPr marL="0" indent="0" algn="ctr" defTabSz="825500">
              <a:lnSpc>
                <a:spcPct val="100000"/>
              </a:lnSpc>
              <a:spcBef>
                <a:spcPts val="0"/>
              </a:spcBef>
              <a:buSzTx/>
              <a:buNone/>
              <a:defRPr i="1" spc="-44">
                <a:latin typeface="Graphik-SemiboldItalic"/>
                <a:ea typeface="Graphik-SemiboldItalic"/>
                <a:cs typeface="Graphik-SemiboldItalic"/>
                <a:sym typeface="Graphik Semibold"/>
              </a:defRPr>
            </a:lvl1pPr>
            <a:lvl2pPr algn="ctr" defTabSz="825500">
              <a:lnSpc>
                <a:spcPct val="100000"/>
              </a:lnSpc>
              <a:spcBef>
                <a:spcPts val="0"/>
              </a:spcBef>
              <a:defRPr i="1" spc="-44">
                <a:latin typeface="Graphik-SemiboldItalic"/>
                <a:ea typeface="Graphik-SemiboldItalic"/>
                <a:cs typeface="Graphik-SemiboldItalic"/>
                <a:sym typeface="Graphik Semibold"/>
              </a:defRPr>
            </a:lvl2pPr>
            <a:lvl3pPr algn="ctr" defTabSz="825500">
              <a:lnSpc>
                <a:spcPct val="100000"/>
              </a:lnSpc>
              <a:spcBef>
                <a:spcPts val="0"/>
              </a:spcBef>
              <a:defRPr i="1" spc="-44">
                <a:latin typeface="Graphik-SemiboldItalic"/>
                <a:ea typeface="Graphik-SemiboldItalic"/>
                <a:cs typeface="Graphik-SemiboldItalic"/>
                <a:sym typeface="Graphik Semibold"/>
              </a:defRPr>
            </a:lvl3pPr>
            <a:lvl4pPr algn="ctr" defTabSz="825500">
              <a:lnSpc>
                <a:spcPct val="100000"/>
              </a:lnSpc>
              <a:spcBef>
                <a:spcPts val="0"/>
              </a:spcBef>
              <a:defRPr i="1" spc="-44">
                <a:latin typeface="Graphik-SemiboldItalic"/>
                <a:ea typeface="Graphik-SemiboldItalic"/>
                <a:cs typeface="Graphik-SemiboldItalic"/>
                <a:sym typeface="Graphik Semibold"/>
              </a:defRPr>
            </a:lvl4pPr>
            <a:lvl5pPr algn="ctr" defTabSz="825500">
              <a:lnSpc>
                <a:spcPct val="100000"/>
              </a:lnSpc>
              <a:spcBef>
                <a:spcPts val="0"/>
              </a:spcBef>
              <a:defRPr i="1" spc="-44">
                <a:latin typeface="Graphik-SemiboldItalic"/>
                <a:ea typeface="Graphik-SemiboldItalic"/>
                <a:cs typeface="Graphik-SemiboldItalic"/>
                <a:sym typeface="Graphik Semibold"/>
              </a:defRPr>
            </a:lvl5pPr>
          </a:lstStyle>
          <a:p>
            <a:r>
              <a:t>Body Level One</a:t>
            </a:r>
          </a:p>
          <a:p>
            <a:pPr lvl="1"/>
            <a:r>
              <a:t>Body Level Two</a:t>
            </a:r>
          </a:p>
          <a:p>
            <a:pPr lvl="2"/>
            <a:r>
              <a:t>Body Level Three</a:t>
            </a:r>
          </a:p>
          <a:p>
            <a:pPr lvl="3"/>
            <a:r>
              <a:t>Body Level Four</a:t>
            </a:r>
          </a:p>
          <a:p>
            <a:pPr lvl="4"/>
            <a:r>
              <a:t>Body Level Five</a:t>
            </a:r>
          </a:p>
        </p:txBody>
      </p:sp>
      <p:sp>
        <p:nvSpPr>
          <p:cNvPr id="67" name="Body Level One…"/>
          <p:cNvSpPr txBox="1">
            <a:spLocks noGrp="1"/>
          </p:cNvSpPr>
          <p:nvPr>
            <p:ph type="body" sz="half" idx="22"/>
          </p:nvPr>
        </p:nvSpPr>
        <p:spPr>
          <a:xfrm>
            <a:off x="1219198" y="4709021"/>
            <a:ext cx="9757573" cy="8384680"/>
          </a:xfrm>
          <a:prstGeom prst="rect">
            <a:avLst/>
          </a:prstGeom>
        </p:spPr>
        <p:txBody>
          <a:bodyPr/>
          <a:lstStyle/>
          <a:p>
            <a:endParaRPr/>
          </a:p>
        </p:txBody>
      </p:sp>
      <p:sp>
        <p:nvSpPr>
          <p:cNvPr id="68" name="Slide Number"/>
          <p:cNvSpPr txBox="1">
            <a:spLocks noGrp="1"/>
          </p:cNvSpPr>
          <p:nvPr>
            <p:ph type="sldNum" sz="quarter" idx="2"/>
          </p:nvPr>
        </p:nvSpPr>
        <p:spPr>
          <a:xfrm>
            <a:off x="12004040" y="13207364"/>
            <a:ext cx="388621" cy="429261"/>
          </a:xfrm>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5" name="Title Text"/>
          <p:cNvSpPr txBox="1">
            <a:spLocks noGrp="1"/>
          </p:cNvSpPr>
          <p:nvPr>
            <p:ph type="title"/>
          </p:nvPr>
        </p:nvSpPr>
        <p:spPr>
          <a:xfrm>
            <a:off x="1219200" y="3242268"/>
            <a:ext cx="21945600" cy="6604004"/>
          </a:xfrm>
          <a:prstGeom prst="rect">
            <a:avLst/>
          </a:prstGeom>
        </p:spPr>
        <p:txBody>
          <a:bodyPr anchor="ctr"/>
          <a:lstStyle>
            <a:lvl1pPr>
              <a:defRPr sz="12800" spc="0"/>
            </a:lvl1pPr>
          </a:lstStyle>
          <a:p>
            <a:r>
              <a:t>Title Text</a:t>
            </a:r>
          </a:p>
        </p:txBody>
      </p:sp>
      <p:sp>
        <p:nvSpPr>
          <p:cNvPr id="76" name="Slide Number"/>
          <p:cNvSpPr txBox="1">
            <a:spLocks noGrp="1"/>
          </p:cNvSpPr>
          <p:nvPr>
            <p:ph type="sldNum" sz="quarter" idx="2"/>
          </p:nvPr>
        </p:nvSpPr>
        <p:spPr>
          <a:xfrm>
            <a:off x="12001658" y="12699365"/>
            <a:ext cx="388621" cy="429261"/>
          </a:xfrm>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83" name="Title Text"/>
          <p:cNvSpPr txBox="1">
            <a:spLocks noGrp="1"/>
          </p:cNvSpPr>
          <p:nvPr>
            <p:ph type="title"/>
          </p:nvPr>
        </p:nvSpPr>
        <p:spPr>
          <a:prstGeom prst="rect">
            <a:avLst/>
          </a:prstGeom>
        </p:spPr>
        <p:txBody>
          <a:bodyPr/>
          <a:lstStyle/>
          <a:p>
            <a:r>
              <a:t>Title Text</a:t>
            </a:r>
          </a:p>
        </p:txBody>
      </p:sp>
      <p:sp>
        <p:nvSpPr>
          <p:cNvPr id="84" name="Body Level One…"/>
          <p:cNvSpPr txBox="1">
            <a:spLocks noGrp="1"/>
          </p:cNvSpPr>
          <p:nvPr>
            <p:ph type="body" sz="quarter" idx="1"/>
          </p:nvPr>
        </p:nvSpPr>
        <p:spPr>
          <a:xfrm>
            <a:off x="1219200" y="2384648"/>
            <a:ext cx="21945602" cy="832615"/>
          </a:xfrm>
          <a:prstGeom prst="rect">
            <a:avLst/>
          </a:prstGeom>
        </p:spPr>
        <p:txBody>
          <a:bodyPr/>
          <a:lstStyle>
            <a:lvl1pPr marL="0" indent="0" algn="ctr" defTabSz="825500">
              <a:lnSpc>
                <a:spcPct val="100000"/>
              </a:lnSpc>
              <a:spcBef>
                <a:spcPts val="0"/>
              </a:spcBef>
              <a:buSzTx/>
              <a:buNone/>
              <a:defRPr i="1" spc="-44">
                <a:latin typeface="Graphik-SemiboldItalic"/>
                <a:ea typeface="Graphik-SemiboldItalic"/>
                <a:cs typeface="Graphik-SemiboldItalic"/>
                <a:sym typeface="Graphik Semibold"/>
              </a:defRPr>
            </a:lvl1pPr>
            <a:lvl2pPr algn="ctr" defTabSz="825500">
              <a:lnSpc>
                <a:spcPct val="100000"/>
              </a:lnSpc>
              <a:spcBef>
                <a:spcPts val="0"/>
              </a:spcBef>
              <a:defRPr i="1" spc="-44">
                <a:latin typeface="Graphik-SemiboldItalic"/>
                <a:ea typeface="Graphik-SemiboldItalic"/>
                <a:cs typeface="Graphik-SemiboldItalic"/>
                <a:sym typeface="Graphik Semibold"/>
              </a:defRPr>
            </a:lvl2pPr>
            <a:lvl3pPr algn="ctr" defTabSz="825500">
              <a:lnSpc>
                <a:spcPct val="100000"/>
              </a:lnSpc>
              <a:spcBef>
                <a:spcPts val="0"/>
              </a:spcBef>
              <a:defRPr i="1" spc="-44">
                <a:latin typeface="Graphik-SemiboldItalic"/>
                <a:ea typeface="Graphik-SemiboldItalic"/>
                <a:cs typeface="Graphik-SemiboldItalic"/>
                <a:sym typeface="Graphik Semibold"/>
              </a:defRPr>
            </a:lvl3pPr>
            <a:lvl4pPr algn="ctr" defTabSz="825500">
              <a:lnSpc>
                <a:spcPct val="100000"/>
              </a:lnSpc>
              <a:spcBef>
                <a:spcPts val="0"/>
              </a:spcBef>
              <a:defRPr i="1" spc="-44">
                <a:latin typeface="Graphik-SemiboldItalic"/>
                <a:ea typeface="Graphik-SemiboldItalic"/>
                <a:cs typeface="Graphik-SemiboldItalic"/>
                <a:sym typeface="Graphik Semibold"/>
              </a:defRPr>
            </a:lvl4pPr>
            <a:lvl5pPr algn="ctr" defTabSz="825500">
              <a:lnSpc>
                <a:spcPct val="100000"/>
              </a:lnSpc>
              <a:spcBef>
                <a:spcPts val="0"/>
              </a:spcBef>
              <a:defRPr i="1" spc="-44">
                <a:latin typeface="Graphik-SemiboldItalic"/>
                <a:ea typeface="Graphik-SemiboldItalic"/>
                <a:cs typeface="Graphik-SemiboldItalic"/>
                <a:sym typeface="Graphik Semibold"/>
              </a:defRPr>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xfrm>
            <a:off x="12001658" y="12699365"/>
            <a:ext cx="388621" cy="429261"/>
          </a:xfrm>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xfrm>
            <a:off x="1219200" y="4013200"/>
            <a:ext cx="21945600" cy="8385548"/>
          </a:xfrm>
          <a:prstGeom prst="rect">
            <a:avLst/>
          </a:prstGeom>
        </p:spPr>
        <p:txBody>
          <a:bodyPr/>
          <a:lstStyle>
            <a:lvl1pPr marL="0" indent="0" defTabSz="825500">
              <a:lnSpc>
                <a:spcPct val="100000"/>
              </a:lnSpc>
              <a:buSzTx/>
              <a:buNone/>
              <a:defRPr sz="6800" spc="-136">
                <a:latin typeface="Canela Deck Regular"/>
                <a:ea typeface="Canela Deck Regular"/>
                <a:cs typeface="Canela Deck Regular"/>
                <a:sym typeface="Canela Deck Regular"/>
              </a:defRPr>
            </a:lvl1pPr>
            <a:lvl2pPr marL="0" indent="0" defTabSz="825500">
              <a:lnSpc>
                <a:spcPct val="100000"/>
              </a:lnSpc>
              <a:buSzTx/>
              <a:buNone/>
              <a:defRPr sz="6800" spc="-136">
                <a:latin typeface="Canela Deck Regular"/>
                <a:ea typeface="Canela Deck Regular"/>
                <a:cs typeface="Canela Deck Regular"/>
                <a:sym typeface="Canela Deck Regular"/>
              </a:defRPr>
            </a:lvl2pPr>
            <a:lvl3pPr marL="0" indent="0" defTabSz="825500">
              <a:lnSpc>
                <a:spcPct val="100000"/>
              </a:lnSpc>
              <a:buSzTx/>
              <a:buNone/>
              <a:defRPr sz="6800" spc="-136">
                <a:latin typeface="Canela Deck Regular"/>
                <a:ea typeface="Canela Deck Regular"/>
                <a:cs typeface="Canela Deck Regular"/>
                <a:sym typeface="Canela Deck Regular"/>
              </a:defRPr>
            </a:lvl3pPr>
            <a:lvl4pPr marL="0" indent="0" defTabSz="825500">
              <a:lnSpc>
                <a:spcPct val="100000"/>
              </a:lnSpc>
              <a:buSzTx/>
              <a:buNone/>
              <a:defRPr sz="6800" spc="-136">
                <a:latin typeface="Canela Deck Regular"/>
                <a:ea typeface="Canela Deck Regular"/>
                <a:cs typeface="Canela Deck Regular"/>
                <a:sym typeface="Canela Deck Regular"/>
              </a:defRPr>
            </a:lvl4pPr>
            <a:lvl5pPr marL="0" indent="0" defTabSz="825500">
              <a:lnSpc>
                <a:spcPct val="100000"/>
              </a:lnSpc>
              <a:buSzTx/>
              <a:buNone/>
              <a:defRPr sz="6800" spc="-136">
                <a:latin typeface="Canela Deck Regular"/>
                <a:ea typeface="Canela Deck Regular"/>
                <a:cs typeface="Canela Deck Regular"/>
                <a:sym typeface="Canela Deck Regular"/>
              </a:defRPr>
            </a:lvl5pPr>
          </a:lstStyle>
          <a:p>
            <a:r>
              <a:t>Body Level One</a:t>
            </a:r>
          </a:p>
          <a:p>
            <a:pPr lvl="1"/>
            <a:r>
              <a:t>Body Level Two</a:t>
            </a:r>
          </a:p>
          <a:p>
            <a:pPr lvl="2"/>
            <a:r>
              <a:t>Body Level Three</a:t>
            </a:r>
          </a:p>
          <a:p>
            <a:pPr lvl="3"/>
            <a:r>
              <a:t>Body Level Four</a:t>
            </a:r>
          </a:p>
          <a:p>
            <a:pPr lvl="4"/>
            <a:r>
              <a:t>Body Level Five</a:t>
            </a:r>
          </a:p>
        </p:txBody>
      </p:sp>
      <p:sp>
        <p:nvSpPr>
          <p:cNvPr id="94" name="Agenda Subtitle"/>
          <p:cNvSpPr txBox="1">
            <a:spLocks noGrp="1"/>
          </p:cNvSpPr>
          <p:nvPr>
            <p:ph type="body" sz="quarter" idx="21"/>
          </p:nvPr>
        </p:nvSpPr>
        <p:spPr>
          <a:xfrm>
            <a:off x="1219200" y="2387113"/>
            <a:ext cx="21945602" cy="832615"/>
          </a:xfrm>
          <a:prstGeom prst="rect">
            <a:avLst/>
          </a:prstGeom>
        </p:spPr>
        <p:txBody>
          <a:bodyPr/>
          <a:lstStyle/>
          <a:p>
            <a:pPr marL="480568" indent="-480568" defTabSz="2144395">
              <a:spcBef>
                <a:spcPts val="2100"/>
              </a:spcBef>
              <a:defRPr sz="3872"/>
            </a:pPr>
            <a:endParaRPr/>
          </a:p>
        </p:txBody>
      </p:sp>
      <p:sp>
        <p:nvSpPr>
          <p:cNvPr id="95" name="Slide Number"/>
          <p:cNvSpPr txBox="1">
            <a:spLocks noGrp="1"/>
          </p:cNvSpPr>
          <p:nvPr>
            <p:ph type="sldNum" sz="quarter" idx="2"/>
          </p:nvPr>
        </p:nvSpPr>
        <p:spPr>
          <a:xfrm>
            <a:off x="12001658" y="12699365"/>
            <a:ext cx="388621" cy="429261"/>
          </a:xfrm>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02" name="Body Level One…"/>
          <p:cNvSpPr txBox="1">
            <a:spLocks noGrp="1"/>
          </p:cNvSpPr>
          <p:nvPr>
            <p:ph type="body" idx="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0" algn="ctr" defTabSz="2438400">
              <a:lnSpc>
                <a:spcPct val="80000"/>
              </a:lnSpc>
              <a:spcBef>
                <a:spcPts val="0"/>
              </a:spcBef>
              <a:buSzTx/>
              <a:buNone/>
              <a:defRPr sz="12800">
                <a:latin typeface="Canela Regular"/>
                <a:ea typeface="Canela Regular"/>
                <a:cs typeface="Canela Regular"/>
                <a:sym typeface="Canela Regular"/>
              </a:defRPr>
            </a:lvl2pPr>
            <a:lvl3pPr marL="0" indent="0" algn="ctr" defTabSz="2438400">
              <a:lnSpc>
                <a:spcPct val="80000"/>
              </a:lnSpc>
              <a:spcBef>
                <a:spcPts val="0"/>
              </a:spcBef>
              <a:buSzTx/>
              <a:buNone/>
              <a:defRPr sz="12800">
                <a:latin typeface="Canela Regular"/>
                <a:ea typeface="Canela Regular"/>
                <a:cs typeface="Canela Regular"/>
                <a:sym typeface="Canela Regular"/>
              </a:defRPr>
            </a:lvl3pPr>
            <a:lvl4pPr marL="0" indent="0" algn="ctr" defTabSz="2438400">
              <a:lnSpc>
                <a:spcPct val="80000"/>
              </a:lnSpc>
              <a:spcBef>
                <a:spcPts val="0"/>
              </a:spcBef>
              <a:buSzTx/>
              <a:buNone/>
              <a:defRPr sz="12800">
                <a:latin typeface="Canela Regular"/>
                <a:ea typeface="Canela Regular"/>
                <a:cs typeface="Canela Regular"/>
                <a:sym typeface="Canela Regular"/>
              </a:defRPr>
            </a:lvl4pPr>
            <a:lvl5pPr marL="0" indent="0" algn="ctr" defTabSz="2438400">
              <a:lnSpc>
                <a:spcPct val="80000"/>
              </a:lnSpc>
              <a:spcBef>
                <a:spcPts val="0"/>
              </a:spcBef>
              <a:buSzTx/>
              <a:buNone/>
              <a:defRPr sz="12800">
                <a:latin typeface="Canela Regular"/>
                <a:ea typeface="Canela Regular"/>
                <a:cs typeface="Canela Regular"/>
                <a:sym typeface="Canela Regular"/>
              </a:defRPr>
            </a:lvl5p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19200" y="774700"/>
            <a:ext cx="21945600" cy="1727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3" name="Body Level One…"/>
          <p:cNvSpPr txBox="1">
            <a:spLocks noGrp="1"/>
          </p:cNvSpPr>
          <p:nvPr>
            <p:ph type="body" idx="1"/>
          </p:nvPr>
        </p:nvSpPr>
        <p:spPr>
          <a:xfrm>
            <a:off x="1219200" y="4013200"/>
            <a:ext cx="21948775" cy="8483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pic>
        <p:nvPicPr>
          <p:cNvPr id="4" name="Picture 7" descr="Picture 7"/>
          <p:cNvPicPr>
            <a:picLocks noChangeAspect="1"/>
          </p:cNvPicPr>
          <p:nvPr/>
        </p:nvPicPr>
        <p:blipFill>
          <a:blip r:embed="rId28" cstate="print"/>
          <a:stretch>
            <a:fillRect/>
          </a:stretch>
        </p:blipFill>
        <p:spPr>
          <a:xfrm>
            <a:off x="-74615" y="12583684"/>
            <a:ext cx="3575546" cy="1124381"/>
          </a:xfrm>
          <a:prstGeom prst="rect">
            <a:avLst/>
          </a:prstGeom>
          <a:ln w="12700">
            <a:miter lim="400000"/>
          </a:ln>
        </p:spPr>
      </p:pic>
      <p:sp>
        <p:nvSpPr>
          <p:cNvPr id="5" name="Slide Number"/>
          <p:cNvSpPr txBox="1">
            <a:spLocks noGrp="1"/>
          </p:cNvSpPr>
          <p:nvPr>
            <p:ph type="sldNum" sz="quarter" idx="2"/>
          </p:nvPr>
        </p:nvSpPr>
        <p:spPr>
          <a:xfrm>
            <a:off x="11997690" y="12699365"/>
            <a:ext cx="388621" cy="429261"/>
          </a:xfrm>
          <a:prstGeom prst="rect">
            <a:avLst/>
          </a:prstGeom>
          <a:ln w="12700">
            <a:miter lim="400000"/>
          </a:ln>
        </p:spPr>
        <p:txBody>
          <a:bodyPr wrap="none" lIns="50800" tIns="50800" rIns="50800" bIns="50800" anchor="b">
            <a:spAutoFit/>
          </a:bodyPr>
          <a:lstStyle>
            <a:lvl1pPr algn="ctr" defTabSz="584200">
              <a:defRPr sz="2000">
                <a:solidFill>
                  <a:srgbClr val="5E5E5E"/>
                </a:solidFill>
                <a:latin typeface="Graphik"/>
                <a:ea typeface="Graphik"/>
                <a:cs typeface="Graphik"/>
                <a:sym typeface="Graphik"/>
              </a:defRPr>
            </a:lvl1pPr>
          </a:lstStyle>
          <a:p>
            <a:fld id="{86CB4B4D-7CA3-9044-876B-883B54F8677D}" type="slidenum">
              <a:rPr/>
              <a:pPr/>
              <a:t>‹#›</a:t>
            </a:fld>
            <a:endParaRPr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Lst>
  <p:transition spd="med"/>
  <p:txStyles>
    <p:titleStyle>
      <a:lvl1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1pPr>
      <a:lvl2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2pPr>
      <a:lvl3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3pPr>
      <a:lvl4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4pPr>
      <a:lvl5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5pPr>
      <a:lvl6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6pPr>
      <a:lvl7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7pPr>
      <a:lvl8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8pPr>
      <a:lvl9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Canela Bold"/>
          <a:ea typeface="Canela Bold"/>
          <a:cs typeface="Canela Bold"/>
          <a:sym typeface="Canela Bold"/>
        </a:defRPr>
      </a:lvl9pPr>
    </p:titleStyle>
    <p:bodyStyle>
      <a:lvl1pPr marL="546100" marR="0" indent="-546100" algn="l" defTabSz="2436813"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1pPr>
      <a:lvl2pPr marL="1092200" marR="0" indent="-546100" algn="l" defTabSz="2436813"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2pPr>
      <a:lvl3pPr marL="1638300" marR="0" indent="-546100" algn="l" defTabSz="2436813"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3pPr>
      <a:lvl4pPr marL="2184400" marR="0" indent="-546100" algn="l" defTabSz="2436813"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4pPr>
      <a:lvl5pPr marL="2730500" marR="0" indent="-546100" algn="l" defTabSz="2436813"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5pPr>
      <a:lvl6pPr marL="3276600" marR="0" indent="-546100" algn="l" defTabSz="2436813"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6pPr>
      <a:lvl7pPr marL="3822700" marR="0" indent="-546100" algn="l" defTabSz="2436813"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7pPr>
      <a:lvl8pPr marL="4368800" marR="0" indent="-546100" algn="l" defTabSz="2436813"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8pPr>
      <a:lvl9pPr marL="4914900" marR="0" indent="-546100" algn="l" defTabSz="2436813"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9pPr>
    </p:bodyStyle>
    <p:otherStyle>
      <a:lvl1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1pPr>
      <a:lvl2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2pPr>
      <a:lvl3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3pPr>
      <a:lvl4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4pPr>
      <a:lvl5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5pPr>
      <a:lvl6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6pPr>
      <a:lvl7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7pPr>
      <a:lvl8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8pPr>
      <a:lvl9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package" Target="../embeddings/Microsoft_Office_Excel_Worksheet1.xlsx"/><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3923" y="5593445"/>
            <a:ext cx="13266710" cy="6247864"/>
          </a:xfrm>
          <a:prstGeom prst="rect">
            <a:avLst/>
          </a:prstGeom>
          <a:noFill/>
        </p:spPr>
        <p:txBody>
          <a:bodyPr wrap="square" rtlCol="0">
            <a:spAutoFit/>
          </a:bodyPr>
          <a:lstStyle/>
          <a:p>
            <a:pPr algn="ctr"/>
            <a:r>
              <a:rPr lang="en-US" sz="5600" b="1" dirty="0">
                <a:solidFill>
                  <a:srgbClr val="ED7D31"/>
                </a:solidFill>
                <a:effectLst>
                  <a:outerShdw blurRad="50800" dist="38100" dir="2700000" algn="tl" rotWithShape="0">
                    <a:srgbClr val="000000">
                      <a:alpha val="43000"/>
                    </a:srgbClr>
                  </a:outerShdw>
                </a:effectLst>
                <a:latin typeface="Arial" panose="020B0604020202020204" pitchFamily="34" charset="0"/>
                <a:cs typeface="Arial" panose="020B0604020202020204" pitchFamily="34" charset="0"/>
              </a:rPr>
              <a:t>Progress Update to the Portfolio Committee on Communications</a:t>
            </a:r>
          </a:p>
          <a:p>
            <a:pPr algn="ctr"/>
            <a:endParaRPr lang="en-US" sz="5600" b="1" dirty="0">
              <a:solidFill>
                <a:srgbClr val="ED7D31"/>
              </a:solidFill>
              <a:effectLst>
                <a:outerShdw blurRad="50800" dist="38100" dir="2700000" algn="tl" rotWithShape="0">
                  <a:srgbClr val="000000">
                    <a:alpha val="43000"/>
                  </a:srgbClr>
                </a:outerShdw>
              </a:effectLst>
              <a:latin typeface="Arial" panose="020B0604020202020204" pitchFamily="34" charset="0"/>
              <a:cs typeface="Arial" panose="020B0604020202020204" pitchFamily="34" charset="0"/>
            </a:endParaRPr>
          </a:p>
          <a:p>
            <a:pPr algn="ctr"/>
            <a:r>
              <a:rPr lang="en-US" sz="3200" dirty="0">
                <a:solidFill>
                  <a:srgbClr val="ED7D31"/>
                </a:solidFill>
                <a:effectLst>
                  <a:outerShdw blurRad="50800" dist="38100" dir="2700000" algn="tl" rotWithShape="0">
                    <a:srgbClr val="000000">
                      <a:alpha val="43000"/>
                    </a:srgbClr>
                  </a:outerShdw>
                </a:effectLst>
                <a:latin typeface="Arial" panose="020B0604020202020204" pitchFamily="34" charset="0"/>
                <a:cs typeface="Arial" panose="020B0604020202020204" pitchFamily="34" charset="0"/>
              </a:rPr>
              <a:t>Towards Successful </a:t>
            </a:r>
            <a:r>
              <a:rPr lang="en-US" sz="3200">
                <a:solidFill>
                  <a:srgbClr val="ED7D31"/>
                </a:solidFill>
                <a:effectLst>
                  <a:outerShdw blurRad="50800" dist="38100" dir="2700000" algn="tl" rotWithShape="0">
                    <a:srgbClr val="000000">
                      <a:alpha val="43000"/>
                    </a:srgbClr>
                  </a:outerShdw>
                </a:effectLst>
                <a:latin typeface="Arial" panose="020B0604020202020204" pitchFamily="34" charset="0"/>
                <a:cs typeface="Arial" panose="020B0604020202020204" pitchFamily="34" charset="0"/>
              </a:rPr>
              <a:t>Digital Migration</a:t>
            </a:r>
            <a:endParaRPr lang="en-US" sz="3200" dirty="0">
              <a:solidFill>
                <a:srgbClr val="ED7D31"/>
              </a:solidFill>
              <a:effectLst>
                <a:outerShdw blurRad="50800" dist="38100" dir="2700000" algn="tl" rotWithShape="0">
                  <a:srgbClr val="000000">
                    <a:alpha val="43000"/>
                  </a:srgbClr>
                </a:outerShdw>
              </a:effectLst>
              <a:latin typeface="Arial" panose="020B0604020202020204" pitchFamily="34" charset="0"/>
              <a:cs typeface="Arial" panose="020B0604020202020204" pitchFamily="34" charset="0"/>
            </a:endParaRPr>
          </a:p>
          <a:p>
            <a:pPr algn="ctr"/>
            <a:r>
              <a:rPr lang="en-US" sz="3200" dirty="0">
                <a:solidFill>
                  <a:srgbClr val="ED7D31"/>
                </a:solidFill>
                <a:effectLst>
                  <a:outerShdw blurRad="50800" dist="38100" dir="2700000" algn="tl" rotWithShape="0">
                    <a:srgbClr val="000000">
                      <a:alpha val="43000"/>
                    </a:srgbClr>
                  </a:outerShdw>
                </a:effectLst>
                <a:latin typeface="Arial" panose="020B0604020202020204" pitchFamily="34" charset="0"/>
                <a:cs typeface="Arial" panose="020B0604020202020204" pitchFamily="34" charset="0"/>
              </a:rPr>
              <a:t>16 February 2021</a:t>
            </a:r>
          </a:p>
          <a:p>
            <a:pPr algn="ctr"/>
            <a:endParaRPr lang="en-US" sz="5600" b="1" dirty="0">
              <a:solidFill>
                <a:srgbClr val="ED7D31"/>
              </a:solidFill>
              <a:effectLst>
                <a:outerShdw blurRad="50800" dist="38100" dir="2700000" algn="tl" rotWithShape="0">
                  <a:srgbClr val="000000">
                    <a:alpha val="43000"/>
                  </a:srgbClr>
                </a:outerShdw>
              </a:effectLst>
              <a:latin typeface="Arial" panose="020B0604020202020204" pitchFamily="34" charset="0"/>
              <a:cs typeface="Arial" panose="020B0604020202020204" pitchFamily="34" charset="0"/>
            </a:endParaRPr>
          </a:p>
          <a:p>
            <a:pPr algn="ctr"/>
            <a:endParaRPr lang="en-US" sz="5600" b="1" dirty="0">
              <a:solidFill>
                <a:srgbClr val="ED7D31"/>
              </a:solidFill>
              <a:effectLst>
                <a:outerShdw blurRad="50800" dist="38100" dir="2700000" algn="tl" rotWithShape="0">
                  <a:srgbClr val="000000">
                    <a:alpha val="43000"/>
                  </a:srgbClr>
                </a:outerShdw>
              </a:effectLst>
              <a:latin typeface="Arial" panose="020B0604020202020204" pitchFamily="34" charset="0"/>
              <a:cs typeface="Arial" panose="020B0604020202020204" pitchFamily="34" charset="0"/>
            </a:endParaRPr>
          </a:p>
          <a:p>
            <a:pPr algn="ctr"/>
            <a:endParaRPr lang="en-ZA" sz="5600" b="1" dirty="0">
              <a:solidFill>
                <a:srgbClr val="ED7D31"/>
              </a:solidFill>
              <a:effectLst>
                <a:outerShdw blurRad="50800" dist="38100" dir="2700000" algn="tl" rotWithShape="0">
                  <a:srgbClr val="000000">
                    <a:alpha val="43000"/>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stretch>
            <a:fillRect/>
          </a:stretch>
        </p:blipFill>
        <p:spPr>
          <a:xfrm>
            <a:off x="684424" y="11658270"/>
            <a:ext cx="4952288" cy="1794684"/>
          </a:xfrm>
          <a:prstGeom prst="rect">
            <a:avLst/>
          </a:prstGeom>
        </p:spPr>
      </p:pic>
    </p:spTree>
    <p:extLst>
      <p:ext uri="{BB962C8B-B14F-4D97-AF65-F5344CB8AC3E}">
        <p14:creationId xmlns:p14="http://schemas.microsoft.com/office/powerpoint/2010/main" xmlns="" val="1128633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Title 1"/>
          <p:cNvGrpSpPr/>
          <p:nvPr/>
        </p:nvGrpSpPr>
        <p:grpSpPr>
          <a:xfrm>
            <a:off x="-92290" y="16165"/>
            <a:ext cx="24662570" cy="1194396"/>
            <a:chOff x="0" y="0"/>
            <a:chExt cx="24662569" cy="1194395"/>
          </a:xfrm>
        </p:grpSpPr>
        <p:sp>
          <p:nvSpPr>
            <p:cNvPr id="8" name="Rectangle"/>
            <p:cNvSpPr/>
            <p:nvPr/>
          </p:nvSpPr>
          <p:spPr>
            <a:xfrm>
              <a:off x="0" y="-1"/>
              <a:ext cx="24662570" cy="1194397"/>
            </a:xfrm>
            <a:prstGeom prst="rect">
              <a:avLst/>
            </a:prstGeom>
            <a:gradFill flip="none" rotWithShape="1">
              <a:gsLst>
                <a:gs pos="0">
                  <a:srgbClr val="FEFCED"/>
                </a:gs>
                <a:gs pos="40000">
                  <a:srgbClr val="FDFAEA"/>
                </a:gs>
                <a:gs pos="100000">
                  <a:srgbClr val="777567"/>
                </a:gs>
              </a:gsLst>
              <a:path path="circle">
                <a:fillToRect l="37721" t="-19636" r="62278" b="119636"/>
              </a:path>
            </a:gradFill>
            <a:ln w="12700" cap="flat">
              <a:noFill/>
              <a:miter lim="400000"/>
            </a:ln>
            <a:effectLst/>
          </p:spPr>
          <p:txBody>
            <a:bodyPr wrap="square" lIns="50800" tIns="50800" rIns="50800" bIns="50800" numCol="1" anchor="ctr">
              <a:noAutofit/>
            </a:bodyPr>
            <a:lstStyle/>
            <a:p>
              <a:pPr algn="ctr" defTabSz="914400">
                <a:lnSpc>
                  <a:spcPct val="90000"/>
                </a:lnSpc>
                <a:spcBef>
                  <a:spcPts val="2400"/>
                </a:spcBef>
                <a:defRPr sz="4800" b="1">
                  <a:latin typeface="Verdana"/>
                  <a:ea typeface="Verdana"/>
                  <a:cs typeface="Verdana"/>
                  <a:sym typeface="Verdana"/>
                </a:defRPr>
              </a:pPr>
              <a:endParaRPr dirty="0"/>
            </a:p>
          </p:txBody>
        </p:sp>
        <p:sp>
          <p:nvSpPr>
            <p:cNvPr id="9" name="Phase I Implementation Challenges"/>
            <p:cNvSpPr txBox="1"/>
            <p:nvPr/>
          </p:nvSpPr>
          <p:spPr>
            <a:xfrm>
              <a:off x="48950" y="115824"/>
              <a:ext cx="24564668" cy="10059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wrap="square" lIns="45719" tIns="45719" rIns="45719" bIns="45719" numCol="1" anchor="ctr">
              <a:noAutofit/>
            </a:bodyPr>
            <a:lstStyle>
              <a:lvl1pPr algn="ctr" defTabSz="914400">
                <a:lnSpc>
                  <a:spcPct val="90000"/>
                </a:lnSpc>
                <a:spcBef>
                  <a:spcPts val="2400"/>
                </a:spcBef>
                <a:defRPr sz="5700" b="1">
                  <a:latin typeface="Verdana"/>
                  <a:ea typeface="Verdana"/>
                  <a:cs typeface="Verdana"/>
                  <a:sym typeface="Verdana"/>
                </a:defRPr>
              </a:lvl1pPr>
            </a:lstStyle>
            <a:p>
              <a:endParaRPr dirty="0"/>
            </a:p>
          </p:txBody>
        </p:sp>
      </p:grpSp>
      <p:sp>
        <p:nvSpPr>
          <p:cNvPr id="11" name="Rectangle 10"/>
          <p:cNvSpPr/>
          <p:nvPr/>
        </p:nvSpPr>
        <p:spPr>
          <a:xfrm>
            <a:off x="4139184" y="131989"/>
            <a:ext cx="17934432" cy="701731"/>
          </a:xfrm>
          <a:prstGeom prst="rect">
            <a:avLst/>
          </a:prstGeom>
        </p:spPr>
        <p:txBody>
          <a:bodyPr wrap="square">
            <a:spAutoFit/>
          </a:bodyPr>
          <a:lstStyle/>
          <a:p>
            <a:pPr lvl="0" algn="ctr" hangingPunct="1">
              <a:lnSpc>
                <a:spcPct val="90000"/>
              </a:lnSpc>
              <a:spcBef>
                <a:spcPts val="2400"/>
              </a:spcBef>
              <a:buSzPct val="150000"/>
            </a:pPr>
            <a:r>
              <a:rPr lang="en-US" b="1" dirty="0">
                <a:latin typeface="Canela Text Regular"/>
                <a:sym typeface="Canela Text Regular"/>
              </a:rPr>
              <a:t>TIMEFRAMES TO FINAL ASO</a:t>
            </a:r>
            <a:endParaRPr lang="en-ZA" dirty="0">
              <a:latin typeface="Canela Text Regular"/>
              <a:sym typeface="Canela Text Regular"/>
            </a:endParaRPr>
          </a:p>
        </p:txBody>
      </p:sp>
      <p:sp>
        <p:nvSpPr>
          <p:cNvPr id="10" name="Reduction of installation fees  in line with the revised National Treasury Allocation.…"/>
          <p:cNvSpPr/>
          <p:nvPr/>
        </p:nvSpPr>
        <p:spPr>
          <a:xfrm>
            <a:off x="768096" y="1247138"/>
            <a:ext cx="22933151" cy="11330233"/>
          </a:xfrm>
          <a:prstGeom prst="rect">
            <a:avLst/>
          </a:prstGeom>
          <a:solidFill>
            <a:schemeClr val="bg1">
              <a:lumMod val="95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lIns="50800" tIns="50800" rIns="50800" bIns="50800"/>
          <a:lstStyle/>
          <a:p>
            <a:pPr marL="400050" lvl="1" indent="0">
              <a:spcBef>
                <a:spcPts val="2000"/>
              </a:spcBef>
              <a:buClrTx/>
              <a:buSzTx/>
              <a:buFontTx/>
              <a:buNone/>
              <a:defRPr sz="3800"/>
            </a:pPr>
            <a:r>
              <a:rPr lang="en-US"/>
              <a:t> </a:t>
            </a:r>
          </a:p>
          <a:p>
            <a:pPr marL="846137" lvl="1" indent="-446087">
              <a:spcBef>
                <a:spcPts val="2000"/>
              </a:spcBef>
              <a:buSzPct val="100000"/>
              <a:buChar char="▪"/>
              <a:defRPr sz="3800"/>
            </a:pPr>
            <a:r>
              <a:rPr lang="en-US"/>
              <a:t>A phased provincial hard switch off plan has been agreed to with broadcasters and Sentech, to get close to the December 2021 target and to further mitigate against the timeline slippage</a:t>
            </a:r>
          </a:p>
          <a:p>
            <a:pPr marL="846137" lvl="1" indent="-446087">
              <a:spcBef>
                <a:spcPts val="2000"/>
              </a:spcBef>
              <a:buSzPct val="100000"/>
              <a:buChar char="▪"/>
              <a:defRPr sz="3800"/>
            </a:pPr>
            <a:r>
              <a:rPr lang="en-US"/>
              <a:t>To ensure minimum disruption to citizens, strict consideration is being made on the effect of hard switch off in various regions, noting the differing </a:t>
            </a:r>
            <a:r>
              <a:rPr lang="en-US" b="1"/>
              <a:t>population numbers </a:t>
            </a:r>
            <a:r>
              <a:rPr lang="en-US"/>
              <a:t>affected by the transmitters in the respective regions (rural vs metros)</a:t>
            </a:r>
          </a:p>
          <a:p>
            <a:pPr marL="846137" lvl="1" indent="-446087">
              <a:spcBef>
                <a:spcPts val="2000"/>
              </a:spcBef>
              <a:buSzPct val="100000"/>
              <a:buChar char="▪"/>
              <a:defRPr sz="3800"/>
            </a:pPr>
            <a:r>
              <a:rPr lang="en-US"/>
              <a:t>The revised delivery plan is envisaged to be carried through a period of just over one calendar year, between </a:t>
            </a:r>
            <a:r>
              <a:rPr lang="en-US" b="1"/>
              <a:t>March 2021 – March 2022</a:t>
            </a:r>
            <a:endParaRPr lang="en-US" b="1" dirty="0"/>
          </a:p>
          <a:p>
            <a:pPr marL="846137" lvl="1" indent="-446087">
              <a:spcBef>
                <a:spcPts val="2000"/>
              </a:spcBef>
              <a:buSzPct val="100000"/>
              <a:buChar char="▪"/>
              <a:defRPr sz="3800"/>
            </a:pPr>
            <a:r>
              <a:rPr lang="en-US"/>
              <a:t>ASO will be achieved </a:t>
            </a:r>
            <a:r>
              <a:rPr lang="en-US" b="1"/>
              <a:t>incrementally in provincial phases as milestones</a:t>
            </a:r>
            <a:r>
              <a:rPr lang="en-US"/>
              <a:t>, starting with FS in March 2021 and concluding with Gauteng in March 2022</a:t>
            </a:r>
          </a:p>
          <a:p>
            <a:pPr marL="846137" lvl="1" indent="-446087">
              <a:spcBef>
                <a:spcPts val="2000"/>
              </a:spcBef>
              <a:buSzPct val="100000"/>
              <a:buChar char="▪"/>
              <a:defRPr sz="3800"/>
            </a:pPr>
            <a:r>
              <a:rPr lang="en-US"/>
              <a:t>The revised delivery plan will be continuously optimized in consideration of potential risks and other external variables</a:t>
            </a:r>
          </a:p>
          <a:p>
            <a:pPr marL="846137" lvl="1" indent="-446087">
              <a:spcBef>
                <a:spcPts val="2000"/>
              </a:spcBef>
              <a:buSzPct val="100000"/>
              <a:buChar char="▪"/>
              <a:defRPr sz="3800"/>
            </a:pPr>
            <a:r>
              <a:rPr lang="en-US"/>
              <a:t>Mitigation measures and additional interventions are further explored in slides to follow</a:t>
            </a:r>
            <a:endParaRPr dirty="0"/>
          </a:p>
        </p:txBody>
      </p:sp>
    </p:spTree>
    <p:extLst>
      <p:ext uri="{BB962C8B-B14F-4D97-AF65-F5344CB8AC3E}">
        <p14:creationId xmlns:p14="http://schemas.microsoft.com/office/powerpoint/2010/main" xmlns="" val="230290402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a:extLst>
              <a:ext uri="{FF2B5EF4-FFF2-40B4-BE49-F238E27FC236}">
                <a16:creationId xmlns:a16="http://schemas.microsoft.com/office/drawing/2014/main" xmlns="" id="{97961AC1-A456-475B-8B59-0E8F240C00D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2325350"/>
            <a:ext cx="12380913" cy="139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a:extLst>
              <a:ext uri="{FF2B5EF4-FFF2-40B4-BE49-F238E27FC236}">
                <a16:creationId xmlns:a16="http://schemas.microsoft.com/office/drawing/2014/main" xmlns="" id="{4E7C4072-6B3D-4D84-8A5B-97829A946878}"/>
              </a:ext>
            </a:extLst>
          </p:cNvPr>
          <p:cNvSpPr txBox="1">
            <a:spLocks/>
          </p:cNvSpPr>
          <p:nvPr/>
        </p:nvSpPr>
        <p:spPr>
          <a:xfrm>
            <a:off x="571740" y="86310"/>
            <a:ext cx="23422116" cy="1078992"/>
          </a:xfrm>
          <a:prstGeom prst="rect">
            <a:avLst/>
          </a:prstGeom>
          <a:gradFill rotWithShape="1">
            <a:gsLst>
              <a:gs pos="0">
                <a:srgbClr val="EEECE1">
                  <a:tint val="40000"/>
                  <a:satMod val="350000"/>
                </a:srgbClr>
              </a:gs>
              <a:gs pos="40000">
                <a:srgbClr val="EEECE1">
                  <a:tint val="45000"/>
                  <a:shade val="99000"/>
                  <a:satMod val="350000"/>
                </a:srgbClr>
              </a:gs>
              <a:gs pos="100000">
                <a:srgbClr val="EEECE1">
                  <a:shade val="20000"/>
                  <a:satMod val="255000"/>
                </a:srgbClr>
              </a:gs>
            </a:gsLst>
            <a:path path="circle">
              <a:fillToRect l="50000" t="-80000" r="50000" b="180000"/>
            </a:path>
          </a:gradFill>
          <a:ln>
            <a:noFill/>
          </a:ln>
          <a:effectLst/>
        </p:spPr>
        <p:txBody>
          <a:bodyPr anchor="ctr"/>
          <a:lstStyle>
            <a:defPPr>
              <a:defRPr lang="en-US"/>
            </a:defPPr>
            <a:lvl1pPr algn="ctr" defTabSz="914400" eaLnBrk="1" latinLnBrk="0" hangingPunct="1">
              <a:lnSpc>
                <a:spcPct val="90000"/>
              </a:lnSpc>
              <a:spcBef>
                <a:spcPts val="2400"/>
              </a:spcBef>
              <a:buNone/>
              <a:defRPr sz="4000" b="1">
                <a:solidFill>
                  <a:schemeClr val="tx1"/>
                </a:solidFill>
                <a:latin typeface="Verdana" panose="020B0604030504040204" pitchFamily="34" charset="0"/>
                <a:ea typeface="+mj-ea"/>
                <a:cs typeface="+mj-cs"/>
              </a:defRPr>
            </a:lvl1pPr>
          </a:lstStyle>
          <a:p>
            <a:pPr>
              <a:defRPr/>
            </a:pPr>
            <a:endParaRPr lang="en-US" altLang="en-US" dirty="0">
              <a:sym typeface="Verdana" panose="020B0604030504040204" pitchFamily="34" charset="0"/>
            </a:endParaRPr>
          </a:p>
          <a:p>
            <a:pPr>
              <a:defRPr/>
            </a:pPr>
            <a:endParaRPr lang="en-US" altLang="en-US">
              <a:sym typeface="Verdana" panose="020B0604030504040204" pitchFamily="34" charset="0"/>
            </a:endParaRPr>
          </a:p>
          <a:p>
            <a:pPr>
              <a:defRPr/>
            </a:pPr>
            <a:endParaRPr lang="en-US" altLang="en-US" dirty="0">
              <a:sym typeface="Verdana" panose="020B0604030504040204" pitchFamily="34" charset="0"/>
            </a:endParaRPr>
          </a:p>
        </p:txBody>
      </p:sp>
      <p:sp>
        <p:nvSpPr>
          <p:cNvPr id="26630" name="Slide Number Placeholder 1">
            <a:extLst>
              <a:ext uri="{FF2B5EF4-FFF2-40B4-BE49-F238E27FC236}">
                <a16:creationId xmlns:a16="http://schemas.microsoft.com/office/drawing/2014/main" xmlns="" id="{0D3791A7-E943-4444-B90B-102252ECF5ED}"/>
              </a:ext>
            </a:extLst>
          </p:cNvPr>
          <p:cNvSpPr>
            <a:spLocks noGrp="1" noChangeArrowheads="1"/>
          </p:cNvSpPr>
          <p:nvPr>
            <p:ph type="sldNum" sz="quarter" idx="4294967295"/>
          </p:nvPr>
        </p:nvSpPr>
        <p:spPr bwMode="auto">
          <a:xfrm>
            <a:off x="11990388" y="12717463"/>
            <a:ext cx="403225"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50800" tIns="50800" rIns="50800" bIns="50800" numCol="1" anchor="b" anchorCtr="0" compatLnSpc="1">
            <a:prstTxWarp prst="textNoShape">
              <a:avLst/>
            </a:prstTxWarp>
            <a:spAutoFit/>
          </a:bodyPr>
          <a:lstStyle>
            <a:defPPr>
              <a:defRPr lang="en-US"/>
            </a:defPPr>
            <a:lvl1pPr algn="ctr" defTabSz="584200" rtl="0" eaLnBrk="1" fontAlgn="base" hangingPunct="0">
              <a:spcBef>
                <a:spcPct val="0"/>
              </a:spcBef>
              <a:spcAft>
                <a:spcPct val="0"/>
              </a:spcAft>
              <a:defRPr sz="2000" kern="1200">
                <a:solidFill>
                  <a:srgbClr val="5E5E5E"/>
                </a:solidFill>
                <a:latin typeface="Graphik"/>
                <a:ea typeface="Graphik"/>
                <a:cs typeface="Graphik"/>
                <a:sym typeface="Graphik"/>
              </a:defRPr>
            </a:lvl1pPr>
            <a:lvl2pPr marL="457200" algn="l" defTabSz="2436813" rtl="0" eaLnBrk="0" fontAlgn="base" hangingPunct="0">
              <a:spcBef>
                <a:spcPct val="0"/>
              </a:spcBef>
              <a:spcAft>
                <a:spcPct val="0"/>
              </a:spcAft>
              <a:defRPr sz="4400" kern="1200">
                <a:solidFill>
                  <a:srgbClr val="000000"/>
                </a:solidFill>
                <a:latin typeface="Canela Text Regular"/>
                <a:ea typeface="Canela Text Regular"/>
                <a:cs typeface="Canela Text Regular"/>
                <a:sym typeface="Canela Text Regular"/>
              </a:defRPr>
            </a:lvl2pPr>
            <a:lvl3pPr marL="914400" algn="l" defTabSz="2436813" rtl="0" eaLnBrk="0" fontAlgn="base" hangingPunct="0">
              <a:spcBef>
                <a:spcPct val="0"/>
              </a:spcBef>
              <a:spcAft>
                <a:spcPct val="0"/>
              </a:spcAft>
              <a:defRPr sz="4400" kern="1200">
                <a:solidFill>
                  <a:srgbClr val="000000"/>
                </a:solidFill>
                <a:latin typeface="Canela Text Regular"/>
                <a:ea typeface="Canela Text Regular"/>
                <a:cs typeface="Canela Text Regular"/>
                <a:sym typeface="Canela Text Regular"/>
              </a:defRPr>
            </a:lvl3pPr>
            <a:lvl4pPr marL="1371600" algn="l" defTabSz="2436813" rtl="0" eaLnBrk="0" fontAlgn="base" hangingPunct="0">
              <a:spcBef>
                <a:spcPct val="0"/>
              </a:spcBef>
              <a:spcAft>
                <a:spcPct val="0"/>
              </a:spcAft>
              <a:defRPr sz="4400" kern="1200">
                <a:solidFill>
                  <a:srgbClr val="000000"/>
                </a:solidFill>
                <a:latin typeface="Canela Text Regular"/>
                <a:ea typeface="Canela Text Regular"/>
                <a:cs typeface="Canela Text Regular"/>
                <a:sym typeface="Canela Text Regular"/>
              </a:defRPr>
            </a:lvl4pPr>
            <a:lvl5pPr marL="1828800" algn="l" defTabSz="2436813" rtl="0" eaLnBrk="0" fontAlgn="base" hangingPunct="0">
              <a:spcBef>
                <a:spcPct val="0"/>
              </a:spcBef>
              <a:spcAft>
                <a:spcPct val="0"/>
              </a:spcAft>
              <a:defRPr sz="4400" kern="1200">
                <a:solidFill>
                  <a:srgbClr val="000000"/>
                </a:solidFill>
                <a:latin typeface="Canela Text Regular"/>
                <a:ea typeface="Canela Text Regular"/>
                <a:cs typeface="Canela Text Regular"/>
                <a:sym typeface="Canela Text Regular"/>
              </a:defRPr>
            </a:lvl5pPr>
            <a:lvl6pPr marL="2286000" algn="l" defTabSz="914400" rtl="0" eaLnBrk="1" latinLnBrk="0" hangingPunct="1">
              <a:defRPr sz="4400" kern="1200">
                <a:solidFill>
                  <a:srgbClr val="000000"/>
                </a:solidFill>
                <a:latin typeface="Canela Text Regular"/>
                <a:ea typeface="Canela Text Regular"/>
                <a:cs typeface="Canela Text Regular"/>
                <a:sym typeface="Canela Text Regular"/>
              </a:defRPr>
            </a:lvl6pPr>
            <a:lvl7pPr marL="2743200" algn="l" defTabSz="914400" rtl="0" eaLnBrk="1" latinLnBrk="0" hangingPunct="1">
              <a:defRPr sz="4400" kern="1200">
                <a:solidFill>
                  <a:srgbClr val="000000"/>
                </a:solidFill>
                <a:latin typeface="Canela Text Regular"/>
                <a:ea typeface="Canela Text Regular"/>
                <a:cs typeface="Canela Text Regular"/>
                <a:sym typeface="Canela Text Regular"/>
              </a:defRPr>
            </a:lvl7pPr>
            <a:lvl8pPr marL="3200400" algn="l" defTabSz="914400" rtl="0" eaLnBrk="1" latinLnBrk="0" hangingPunct="1">
              <a:defRPr sz="4400" kern="1200">
                <a:solidFill>
                  <a:srgbClr val="000000"/>
                </a:solidFill>
                <a:latin typeface="Canela Text Regular"/>
                <a:ea typeface="Canela Text Regular"/>
                <a:cs typeface="Canela Text Regular"/>
                <a:sym typeface="Canela Text Regular"/>
              </a:defRPr>
            </a:lvl8pPr>
            <a:lvl9pPr marL="3657600" algn="l" defTabSz="914400" rtl="0" eaLnBrk="1" latinLnBrk="0" hangingPunct="1">
              <a:defRPr sz="4400" kern="1200">
                <a:solidFill>
                  <a:srgbClr val="000000"/>
                </a:solidFill>
                <a:latin typeface="Canela Text Regular"/>
                <a:ea typeface="Canela Text Regular"/>
                <a:cs typeface="Canela Text Regular"/>
                <a:sym typeface="Canela Text Regular"/>
              </a:defRPr>
            </a:lvl9pPr>
          </a:lstStyle>
          <a:p>
            <a:pPr>
              <a:defRPr/>
            </a:pPr>
            <a:fld id="{32C6DF11-325D-4A69-8133-931490542029}" type="slidenum">
              <a:rPr lang="en-US" smtClean="0"/>
              <a:pPr>
                <a:defRPr/>
              </a:pPr>
              <a:t>11</a:t>
            </a:fld>
            <a:endParaRPr lang="en-US" altLang="en-US" sz="2000">
              <a:solidFill>
                <a:srgbClr val="5E5E5E"/>
              </a:solidFill>
              <a:latin typeface="Graphik"/>
              <a:ea typeface="Graphik"/>
              <a:cs typeface="Graphik"/>
              <a:sym typeface="Graphik"/>
            </a:endParaRPr>
          </a:p>
        </p:txBody>
      </p:sp>
      <p:sp>
        <p:nvSpPr>
          <p:cNvPr id="26632" name="Rectangle 9">
            <a:extLst>
              <a:ext uri="{FF2B5EF4-FFF2-40B4-BE49-F238E27FC236}">
                <a16:creationId xmlns:a16="http://schemas.microsoft.com/office/drawing/2014/main" xmlns="" id="{429EB8CB-7B07-4EE0-A5E4-CCEE383E074E}"/>
              </a:ext>
            </a:extLst>
          </p:cNvPr>
          <p:cNvSpPr>
            <a:spLocks noChangeArrowheads="1"/>
          </p:cNvSpPr>
          <p:nvPr/>
        </p:nvSpPr>
        <p:spPr bwMode="auto">
          <a:xfrm>
            <a:off x="1322388" y="10477500"/>
            <a:ext cx="22366287"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4400">
                <a:solidFill>
                  <a:srgbClr val="000000"/>
                </a:solidFill>
                <a:latin typeface="Canela Text Regular"/>
                <a:ea typeface="Canela Text Regular"/>
                <a:cs typeface="Canela Text Regular"/>
                <a:sym typeface="Canela Text Regular"/>
              </a:defRPr>
            </a:lvl1pPr>
            <a:lvl2pPr marL="742950" indent="-285750">
              <a:defRPr sz="4400">
                <a:solidFill>
                  <a:srgbClr val="000000"/>
                </a:solidFill>
                <a:latin typeface="Canela Text Regular"/>
                <a:ea typeface="Canela Text Regular"/>
                <a:cs typeface="Canela Text Regular"/>
                <a:sym typeface="Canela Text Regular"/>
              </a:defRPr>
            </a:lvl2pPr>
            <a:lvl3pPr marL="1143000" indent="-228600">
              <a:defRPr sz="4400">
                <a:solidFill>
                  <a:srgbClr val="000000"/>
                </a:solidFill>
                <a:latin typeface="Canela Text Regular"/>
                <a:ea typeface="Canela Text Regular"/>
                <a:cs typeface="Canela Text Regular"/>
                <a:sym typeface="Canela Text Regular"/>
              </a:defRPr>
            </a:lvl3pPr>
            <a:lvl4pPr marL="1600200" indent="-228600">
              <a:defRPr sz="4400">
                <a:solidFill>
                  <a:srgbClr val="000000"/>
                </a:solidFill>
                <a:latin typeface="Canela Text Regular"/>
                <a:ea typeface="Canela Text Regular"/>
                <a:cs typeface="Canela Text Regular"/>
                <a:sym typeface="Canela Text Regular"/>
              </a:defRPr>
            </a:lvl4pPr>
            <a:lvl5pPr marL="2057400" indent="-228600">
              <a:defRPr sz="4400">
                <a:solidFill>
                  <a:srgbClr val="000000"/>
                </a:solidFill>
                <a:latin typeface="Canela Text Regular"/>
                <a:ea typeface="Canela Text Regular"/>
                <a:cs typeface="Canela Text Regular"/>
                <a:sym typeface="Canela Text Regular"/>
              </a:defRPr>
            </a:lvl5pPr>
            <a:lvl6pPr marL="2514600" indent="-228600" defTabSz="2436813" eaLnBrk="0" fontAlgn="base" hangingPunct="0">
              <a:spcBef>
                <a:spcPct val="0"/>
              </a:spcBef>
              <a:spcAft>
                <a:spcPct val="0"/>
              </a:spcAft>
              <a:defRPr sz="4400">
                <a:solidFill>
                  <a:srgbClr val="000000"/>
                </a:solidFill>
                <a:latin typeface="Canela Text Regular"/>
                <a:ea typeface="Canela Text Regular"/>
                <a:cs typeface="Canela Text Regular"/>
                <a:sym typeface="Canela Text Regular"/>
              </a:defRPr>
            </a:lvl6pPr>
            <a:lvl7pPr marL="2971800" indent="-228600" defTabSz="2436813" eaLnBrk="0" fontAlgn="base" hangingPunct="0">
              <a:spcBef>
                <a:spcPct val="0"/>
              </a:spcBef>
              <a:spcAft>
                <a:spcPct val="0"/>
              </a:spcAft>
              <a:defRPr sz="4400">
                <a:solidFill>
                  <a:srgbClr val="000000"/>
                </a:solidFill>
                <a:latin typeface="Canela Text Regular"/>
                <a:ea typeface="Canela Text Regular"/>
                <a:cs typeface="Canela Text Regular"/>
                <a:sym typeface="Canela Text Regular"/>
              </a:defRPr>
            </a:lvl7pPr>
            <a:lvl8pPr marL="3429000" indent="-228600" defTabSz="2436813" eaLnBrk="0" fontAlgn="base" hangingPunct="0">
              <a:spcBef>
                <a:spcPct val="0"/>
              </a:spcBef>
              <a:spcAft>
                <a:spcPct val="0"/>
              </a:spcAft>
              <a:defRPr sz="4400">
                <a:solidFill>
                  <a:srgbClr val="000000"/>
                </a:solidFill>
                <a:latin typeface="Canela Text Regular"/>
                <a:ea typeface="Canela Text Regular"/>
                <a:cs typeface="Canela Text Regular"/>
                <a:sym typeface="Canela Text Regular"/>
              </a:defRPr>
            </a:lvl8pPr>
            <a:lvl9pPr marL="3886200" indent="-228600" defTabSz="2436813" eaLnBrk="0" fontAlgn="base" hangingPunct="0">
              <a:spcBef>
                <a:spcPct val="0"/>
              </a:spcBef>
              <a:spcAft>
                <a:spcPct val="0"/>
              </a:spcAft>
              <a:defRPr sz="4400">
                <a:solidFill>
                  <a:srgbClr val="000000"/>
                </a:solidFill>
                <a:latin typeface="Canela Text Regular"/>
                <a:ea typeface="Canela Text Regular"/>
                <a:cs typeface="Canela Text Regular"/>
                <a:sym typeface="Canela Text Regular"/>
              </a:defRPr>
            </a:lvl9pPr>
          </a:lstStyle>
          <a:p>
            <a:pPr algn="just">
              <a:spcBef>
                <a:spcPts val="600"/>
              </a:spcBef>
              <a:spcAft>
                <a:spcPts val="600"/>
              </a:spcAft>
              <a:buFont typeface="Wingdings" panose="05000000000000000000" pitchFamily="2" charset="2"/>
              <a:buChar char="q"/>
            </a:pPr>
            <a:r>
              <a:rPr lang="en-US" altLang="en-US" sz="4800"/>
              <a:t>ired.</a:t>
            </a:r>
          </a:p>
        </p:txBody>
      </p:sp>
      <p:graphicFrame>
        <p:nvGraphicFramePr>
          <p:cNvPr id="3" name="Object 2">
            <a:extLst>
              <a:ext uri="{FF2B5EF4-FFF2-40B4-BE49-F238E27FC236}">
                <a16:creationId xmlns:a16="http://schemas.microsoft.com/office/drawing/2014/main" xmlns="" id="{77C1D029-F7C7-459E-8650-CEC2BAF994E0}"/>
              </a:ext>
            </a:extLst>
          </p:cNvPr>
          <p:cNvGraphicFramePr>
            <a:graphicFrameLocks noChangeAspect="1"/>
          </p:cNvGraphicFramePr>
          <p:nvPr/>
        </p:nvGraphicFramePr>
        <p:xfrm>
          <a:off x="1616148" y="4331569"/>
          <a:ext cx="21732949" cy="5558556"/>
        </p:xfrm>
        <a:graphic>
          <a:graphicData uri="http://schemas.openxmlformats.org/presentationml/2006/ole">
            <p:oleObj spid="_x0000_s1035" name="Worksheet" r:id="rId5" imgW="7829511" imgH="2070285" progId="Excel.Sheet.12">
              <p:embed/>
            </p:oleObj>
          </a:graphicData>
        </a:graphic>
      </p:graphicFrame>
    </p:spTree>
    <p:extLst>
      <p:ext uri="{BB962C8B-B14F-4D97-AF65-F5344CB8AC3E}">
        <p14:creationId xmlns:p14="http://schemas.microsoft.com/office/powerpoint/2010/main" xmlns="" val="152279985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Challenges"/>
          <p:cNvSpPr/>
          <p:nvPr/>
        </p:nvSpPr>
        <p:spPr>
          <a:xfrm>
            <a:off x="1580650" y="1372118"/>
            <a:ext cx="9030305" cy="1270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lIns="50800" tIns="50800" rIns="50800" bIns="50800" anchor="ctr"/>
          <a:lstStyle>
            <a:lvl1pPr algn="ctr">
              <a:defRPr sz="6000" b="1"/>
            </a:lvl1pPr>
          </a:lstStyle>
          <a:p>
            <a:r>
              <a:rPr dirty="0"/>
              <a:t>Challenges</a:t>
            </a:r>
          </a:p>
        </p:txBody>
      </p:sp>
      <p:sp>
        <p:nvSpPr>
          <p:cNvPr id="425" name="Reduction of installation fees  in line with the revised National Treasury Allocation.…"/>
          <p:cNvSpPr/>
          <p:nvPr/>
        </p:nvSpPr>
        <p:spPr>
          <a:xfrm>
            <a:off x="993913" y="2983500"/>
            <a:ext cx="10913164" cy="9809773"/>
          </a:xfrm>
          <a:prstGeom prst="rect">
            <a:avLst/>
          </a:prstGeom>
          <a:solidFill>
            <a:schemeClr val="bg1">
              <a:lumMod val="95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lIns="50800" tIns="50800" rIns="50800" bIns="50800"/>
          <a:lstStyle/>
          <a:p>
            <a:pPr marL="846137" lvl="1" indent="-446087">
              <a:spcBef>
                <a:spcPts val="2000"/>
              </a:spcBef>
              <a:buSzPct val="100000"/>
              <a:buChar char="▪"/>
              <a:defRPr sz="3800"/>
            </a:pPr>
            <a:r>
              <a:rPr lang="en-US" dirty="0"/>
              <a:t>Inadequate</a:t>
            </a:r>
            <a:r>
              <a:rPr dirty="0"/>
              <a:t> </a:t>
            </a:r>
            <a:r>
              <a:rPr lang="en-US" dirty="0"/>
              <a:t>budget provided</a:t>
            </a:r>
            <a:r>
              <a:rPr dirty="0"/>
              <a:t> </a:t>
            </a:r>
            <a:r>
              <a:rPr lang="en-US" dirty="0"/>
              <a:t>for installations</a:t>
            </a:r>
          </a:p>
          <a:p>
            <a:pPr marL="846137" lvl="1" indent="-446087">
              <a:spcBef>
                <a:spcPts val="2000"/>
              </a:spcBef>
              <a:buSzPct val="100000"/>
              <a:buChar char="▪"/>
              <a:defRPr sz="3800"/>
            </a:pPr>
            <a:r>
              <a:rPr lang="en-US" dirty="0"/>
              <a:t>Inadequate installer capacity at district and local municipalities</a:t>
            </a:r>
            <a:r>
              <a:rPr dirty="0"/>
              <a:t>. </a:t>
            </a:r>
          </a:p>
          <a:p>
            <a:pPr marL="1828800" lvl="3" indent="-457200">
              <a:spcBef>
                <a:spcPts val="2000"/>
              </a:spcBef>
              <a:buSzPct val="100000"/>
              <a:buChar char="✓"/>
              <a:defRPr sz="3300"/>
            </a:pPr>
            <a:r>
              <a:rPr dirty="0"/>
              <a:t>Led to appointment of installers across the province.</a:t>
            </a:r>
          </a:p>
          <a:p>
            <a:pPr marL="1828800" lvl="3" indent="-457200">
              <a:spcBef>
                <a:spcPts val="2000"/>
              </a:spcBef>
              <a:buSzPct val="100000"/>
              <a:buChar char="✓"/>
              <a:defRPr sz="3300"/>
            </a:pPr>
            <a:r>
              <a:rPr dirty="0"/>
              <a:t>Leading to sub-contracting of local installers at low installation fee per device.</a:t>
            </a:r>
          </a:p>
          <a:p>
            <a:pPr marL="1828800" lvl="3" indent="-457200">
              <a:spcBef>
                <a:spcPts val="2000"/>
              </a:spcBef>
              <a:buSzPct val="100000"/>
              <a:buChar char="✓"/>
              <a:defRPr sz="3300"/>
            </a:pPr>
            <a:r>
              <a:rPr dirty="0"/>
              <a:t>Local installers reluctant to participate on the programme due to the </a:t>
            </a:r>
            <a:r>
              <a:rPr lang="en-US" dirty="0"/>
              <a:t>insufficient allocated</a:t>
            </a:r>
            <a:r>
              <a:rPr dirty="0"/>
              <a:t> installation fees.</a:t>
            </a:r>
          </a:p>
          <a:p>
            <a:pPr marL="1244600" lvl="2" indent="-444500">
              <a:spcBef>
                <a:spcPts val="2000"/>
              </a:spcBef>
              <a:buSzPct val="100000"/>
              <a:buChar char="▪"/>
              <a:defRPr sz="3800"/>
            </a:pPr>
            <a:r>
              <a:rPr lang="en-US" dirty="0"/>
              <a:t>Socio-economic challenges inhibiting participation by the communities</a:t>
            </a:r>
            <a:r>
              <a:rPr lang="en-ZA" dirty="0"/>
              <a:t>.</a:t>
            </a:r>
          </a:p>
          <a:p>
            <a:pPr marL="1828800" lvl="3" indent="-457200">
              <a:spcBef>
                <a:spcPts val="2000"/>
              </a:spcBef>
              <a:buSzPct val="100000"/>
              <a:buFontTx/>
              <a:buChar char="✓"/>
              <a:defRPr sz="3300"/>
            </a:pPr>
            <a:r>
              <a:rPr lang="en-US" sz="3300" dirty="0"/>
              <a:t>Unregistered installers pushing for inclusion </a:t>
            </a:r>
          </a:p>
          <a:p>
            <a:pPr marL="1828800" lvl="3" indent="-457200">
              <a:spcBef>
                <a:spcPts val="2000"/>
              </a:spcBef>
              <a:buSzPct val="100000"/>
              <a:buFontTx/>
              <a:buChar char="✓"/>
              <a:defRPr sz="3300"/>
            </a:pPr>
            <a:r>
              <a:rPr lang="en-US" sz="3300" dirty="0"/>
              <a:t>Deficiency in the community awareness about the programme</a:t>
            </a:r>
            <a:endParaRPr sz="3300" dirty="0"/>
          </a:p>
        </p:txBody>
      </p:sp>
      <p:sp>
        <p:nvSpPr>
          <p:cNvPr id="426" name="Mitigations"/>
          <p:cNvSpPr/>
          <p:nvPr/>
        </p:nvSpPr>
        <p:spPr>
          <a:xfrm>
            <a:off x="12528568" y="1229937"/>
            <a:ext cx="9030306" cy="127000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lIns="50800" tIns="50800" rIns="50800" bIns="50800" anchor="ctr"/>
          <a:lstStyle>
            <a:lvl1pPr algn="ctr">
              <a:defRPr sz="6000" b="1"/>
            </a:lvl1pPr>
          </a:lstStyle>
          <a:p>
            <a:r>
              <a:rPr dirty="0"/>
              <a:t>Mitigations</a:t>
            </a:r>
          </a:p>
        </p:txBody>
      </p:sp>
      <p:sp>
        <p:nvSpPr>
          <p:cNvPr id="427" name="USAASA and SENTECH have agreed on an approach to mitigate the installation fee challenge…"/>
          <p:cNvSpPr/>
          <p:nvPr/>
        </p:nvSpPr>
        <p:spPr>
          <a:xfrm>
            <a:off x="11907077" y="2983500"/>
            <a:ext cx="11449879" cy="10421604"/>
          </a:xfrm>
          <a:prstGeom prst="rect">
            <a:avLst/>
          </a:prstGeom>
          <a:solidFill>
            <a:schemeClr val="bg1">
              <a:lumMod val="95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lIns="50800" tIns="50800" rIns="50800" bIns="50800"/>
          <a:lstStyle/>
          <a:p>
            <a:pPr marL="863600" lvl="2" indent="-723900">
              <a:spcBef>
                <a:spcPts val="2000"/>
              </a:spcBef>
              <a:buSzPct val="100000"/>
              <a:buChar char="▪"/>
              <a:defRPr sz="3800"/>
            </a:pPr>
            <a:r>
              <a:rPr dirty="0"/>
              <a:t>USAASA and SENTECH have agreed on an approach to mitigate </a:t>
            </a:r>
            <a:r>
              <a:rPr lang="en-US" dirty="0"/>
              <a:t>against </a:t>
            </a:r>
            <a:r>
              <a:rPr dirty="0"/>
              <a:t>the installation fee challenge</a:t>
            </a:r>
          </a:p>
          <a:p>
            <a:pPr marL="863600" lvl="2" indent="-723900">
              <a:spcBef>
                <a:spcPts val="2000"/>
              </a:spcBef>
              <a:buSzPct val="100000"/>
              <a:buChar char="▪"/>
              <a:defRPr sz="3800"/>
            </a:pPr>
            <a:r>
              <a:rPr dirty="0"/>
              <a:t>Another tender was published </a:t>
            </a:r>
            <a:r>
              <a:rPr lang="en-US" dirty="0"/>
              <a:t>by Sentech </a:t>
            </a:r>
            <a:r>
              <a:rPr dirty="0"/>
              <a:t>in January 2021 for direct appointment of local installers. </a:t>
            </a:r>
          </a:p>
          <a:p>
            <a:pPr marL="1828800" lvl="3" indent="-457200">
              <a:spcBef>
                <a:spcPts val="2000"/>
              </a:spcBef>
              <a:buSzPct val="100000"/>
              <a:buChar char="✓"/>
              <a:defRPr sz="3300">
                <a:latin typeface="Graphik"/>
                <a:ea typeface="Graphik"/>
                <a:cs typeface="Graphik"/>
                <a:sym typeface="Graphik"/>
              </a:defRPr>
            </a:pPr>
            <a:r>
              <a:rPr dirty="0"/>
              <a:t>Awareness campaign to local installers to respond to the tender. </a:t>
            </a:r>
            <a:endParaRPr dirty="0">
              <a:latin typeface="Canela Text Regular"/>
              <a:ea typeface="Canela Text Regular"/>
              <a:cs typeface="Canela Text Regular"/>
              <a:sym typeface="Canela Text Regular"/>
            </a:endParaRPr>
          </a:p>
          <a:p>
            <a:pPr marL="1828800" lvl="3" indent="-457200">
              <a:spcBef>
                <a:spcPts val="2000"/>
              </a:spcBef>
              <a:buSzPct val="100000"/>
              <a:buChar char="✓"/>
              <a:defRPr sz="3300">
                <a:latin typeface="Graphik"/>
                <a:ea typeface="Graphik"/>
                <a:cs typeface="Graphik"/>
                <a:sym typeface="Graphik"/>
              </a:defRPr>
            </a:pPr>
            <a:r>
              <a:rPr dirty="0"/>
              <a:t> Provincial governments requested to assist with the generation of database of local installers.</a:t>
            </a:r>
            <a:endParaRPr lang="en-US" dirty="0"/>
          </a:p>
          <a:p>
            <a:pPr marL="1828800" lvl="3" indent="-457200">
              <a:spcBef>
                <a:spcPts val="2000"/>
              </a:spcBef>
              <a:buSzPct val="100000"/>
              <a:buChar char="✓"/>
              <a:defRPr sz="3300">
                <a:latin typeface="Graphik"/>
                <a:ea typeface="Graphik"/>
                <a:cs typeface="Graphik"/>
                <a:sym typeface="Graphik"/>
              </a:defRPr>
            </a:pPr>
            <a:r>
              <a:rPr lang="en-US" dirty="0"/>
              <a:t>Private sector participation to augment installer capacity</a:t>
            </a:r>
            <a:endParaRPr dirty="0"/>
          </a:p>
          <a:p>
            <a:pPr marL="863600" lvl="2" indent="-723900" algn="just">
              <a:spcBef>
                <a:spcPts val="2000"/>
              </a:spcBef>
              <a:buSzPct val="100000"/>
              <a:buChar char="▪"/>
              <a:defRPr sz="3800"/>
            </a:pPr>
            <a:r>
              <a:rPr dirty="0"/>
              <a:t>Project Steering Committees at provincial level monitoring and resolving challenges as they arise</a:t>
            </a:r>
            <a:r>
              <a:rPr lang="en-ZA" dirty="0"/>
              <a:t>.</a:t>
            </a:r>
          </a:p>
          <a:p>
            <a:pPr marL="863600" lvl="2" indent="-723900" algn="just">
              <a:spcBef>
                <a:spcPts val="2000"/>
              </a:spcBef>
              <a:buSzPct val="100000"/>
              <a:buChar char="▪"/>
              <a:defRPr sz="3800"/>
            </a:pPr>
            <a:r>
              <a:rPr lang="en-US" dirty="0"/>
              <a:t>Increase awareness drive</a:t>
            </a:r>
            <a:endParaRPr dirty="0"/>
          </a:p>
        </p:txBody>
      </p:sp>
      <p:sp>
        <p:nvSpPr>
          <p:cNvPr id="428" name="Line"/>
          <p:cNvSpPr/>
          <p:nvPr/>
        </p:nvSpPr>
        <p:spPr>
          <a:xfrm>
            <a:off x="4035977" y="2829063"/>
            <a:ext cx="4119651" cy="1"/>
          </a:xfrm>
          <a:prstGeom prst="line">
            <a:avLst/>
          </a:prstGeom>
          <a:ln w="165100">
            <a:solidFill>
              <a:schemeClr val="accent4"/>
            </a:solidFill>
          </a:ln>
        </p:spPr>
        <p:txBody>
          <a:bodyPr lIns="45718" tIns="45718" rIns="45718" bIns="45718"/>
          <a:lstStyle/>
          <a:p>
            <a:endParaRPr dirty="0"/>
          </a:p>
        </p:txBody>
      </p:sp>
      <p:sp>
        <p:nvSpPr>
          <p:cNvPr id="429" name="Line"/>
          <p:cNvSpPr/>
          <p:nvPr/>
        </p:nvSpPr>
        <p:spPr>
          <a:xfrm>
            <a:off x="15054986" y="2752863"/>
            <a:ext cx="4119650" cy="1"/>
          </a:xfrm>
          <a:prstGeom prst="line">
            <a:avLst/>
          </a:prstGeom>
          <a:ln w="165100">
            <a:solidFill>
              <a:schemeClr val="accent4"/>
            </a:solidFill>
          </a:ln>
        </p:spPr>
        <p:txBody>
          <a:bodyPr lIns="45718" tIns="45718" rIns="45718" bIns="45718"/>
          <a:lstStyle/>
          <a:p>
            <a:endParaRPr dirty="0"/>
          </a:p>
        </p:txBody>
      </p:sp>
      <p:sp>
        <p:nvSpPr>
          <p:cNvPr id="430" name="Slide Number"/>
          <p:cNvSpPr txBox="1">
            <a:spLocks noGrp="1"/>
          </p:cNvSpPr>
          <p:nvPr>
            <p:ph type="sldNum" sz="quarter" idx="4294967295"/>
          </p:nvPr>
        </p:nvSpPr>
        <p:spPr>
          <a:xfrm>
            <a:off x="12057761" y="12699365"/>
            <a:ext cx="268479" cy="42926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a:lstStyle/>
          <a:p>
            <a:fld id="{86CB4B4D-7CA3-9044-876B-883B54F8677D}" type="slidenum">
              <a:rPr/>
              <a:pPr/>
              <a:t>12</a:t>
            </a:fld>
            <a:endParaRPr dirty="0"/>
          </a:p>
        </p:txBody>
      </p:sp>
      <p:grpSp>
        <p:nvGrpSpPr>
          <p:cNvPr id="433" name="Title 1"/>
          <p:cNvGrpSpPr/>
          <p:nvPr/>
        </p:nvGrpSpPr>
        <p:grpSpPr>
          <a:xfrm>
            <a:off x="-92290" y="16165"/>
            <a:ext cx="24662570" cy="1194396"/>
            <a:chOff x="0" y="0"/>
            <a:chExt cx="24662569" cy="1194395"/>
          </a:xfrm>
        </p:grpSpPr>
        <p:sp>
          <p:nvSpPr>
            <p:cNvPr id="431" name="Rectangle"/>
            <p:cNvSpPr/>
            <p:nvPr/>
          </p:nvSpPr>
          <p:spPr>
            <a:xfrm>
              <a:off x="0" y="-1"/>
              <a:ext cx="24662570" cy="1194397"/>
            </a:xfrm>
            <a:prstGeom prst="rect">
              <a:avLst/>
            </a:prstGeom>
            <a:gradFill flip="none" rotWithShape="1">
              <a:gsLst>
                <a:gs pos="0">
                  <a:srgbClr val="FEFCED"/>
                </a:gs>
                <a:gs pos="40000">
                  <a:srgbClr val="FDFAEA"/>
                </a:gs>
                <a:gs pos="100000">
                  <a:srgbClr val="777567"/>
                </a:gs>
              </a:gsLst>
              <a:path path="circle">
                <a:fillToRect l="37721" t="-19636" r="62278" b="119636"/>
              </a:path>
            </a:gradFill>
            <a:ln w="12700" cap="flat">
              <a:noFill/>
              <a:miter lim="400000"/>
            </a:ln>
            <a:effectLst/>
          </p:spPr>
          <p:txBody>
            <a:bodyPr wrap="square" lIns="50800" tIns="50800" rIns="50800" bIns="50800" numCol="1" anchor="ctr">
              <a:noAutofit/>
            </a:bodyPr>
            <a:lstStyle/>
            <a:p>
              <a:pPr algn="ctr" defTabSz="914400">
                <a:lnSpc>
                  <a:spcPct val="90000"/>
                </a:lnSpc>
                <a:spcBef>
                  <a:spcPts val="2400"/>
                </a:spcBef>
                <a:defRPr sz="4800" b="1">
                  <a:latin typeface="Verdana"/>
                  <a:ea typeface="Verdana"/>
                  <a:cs typeface="Verdana"/>
                  <a:sym typeface="Verdana"/>
                </a:defRPr>
              </a:pPr>
              <a:endParaRPr dirty="0"/>
            </a:p>
          </p:txBody>
        </p:sp>
        <p:sp>
          <p:nvSpPr>
            <p:cNvPr id="432" name="Phase I Implementation Challenges"/>
            <p:cNvSpPr txBox="1"/>
            <p:nvPr/>
          </p:nvSpPr>
          <p:spPr>
            <a:xfrm>
              <a:off x="48950" y="115824"/>
              <a:ext cx="24564668" cy="10059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wrap="square" lIns="45719" tIns="45719" rIns="45719" bIns="45719" numCol="1" anchor="ctr">
              <a:noAutofit/>
            </a:bodyPr>
            <a:lstStyle>
              <a:lvl1pPr algn="ctr" defTabSz="914400">
                <a:lnSpc>
                  <a:spcPct val="90000"/>
                </a:lnSpc>
                <a:spcBef>
                  <a:spcPts val="2400"/>
                </a:spcBef>
                <a:defRPr sz="5700" b="1">
                  <a:latin typeface="Verdana"/>
                  <a:ea typeface="Verdana"/>
                  <a:cs typeface="Verdana"/>
                  <a:sym typeface="Verdana"/>
                </a:defRPr>
              </a:lvl1pPr>
            </a:lstStyle>
            <a:p>
              <a:r>
                <a:rPr dirty="0"/>
                <a:t>Phase I Implementation Challenges</a:t>
              </a:r>
            </a:p>
          </p:txBody>
        </p:sp>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Slide Number Placeholder 1"/>
          <p:cNvSpPr txBox="1">
            <a:spLocks noGrp="1"/>
          </p:cNvSpPr>
          <p:nvPr>
            <p:ph type="sldNum" sz="quarter" idx="4294967295"/>
          </p:nvPr>
        </p:nvSpPr>
        <p:spPr>
          <a:xfrm>
            <a:off x="21456268" y="12994639"/>
            <a:ext cx="369063" cy="42926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13</a:t>
            </a:fld>
            <a:endParaRPr dirty="0"/>
          </a:p>
        </p:txBody>
      </p:sp>
      <p:sp>
        <p:nvSpPr>
          <p:cNvPr id="471" name="TextBox 2"/>
          <p:cNvSpPr txBox="1"/>
          <p:nvPr/>
        </p:nvSpPr>
        <p:spPr>
          <a:xfrm>
            <a:off x="8063405" y="5968238"/>
            <a:ext cx="8257190" cy="17795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defTabSz="2438337">
              <a:lnSpc>
                <a:spcPct val="90000"/>
              </a:lnSpc>
              <a:spcBef>
                <a:spcPts val="2400"/>
              </a:spcBef>
              <a:defRPr sz="8800">
                <a:latin typeface="Canela Text Bold"/>
                <a:ea typeface="Canela Text Bold"/>
                <a:cs typeface="Canela Text Bold"/>
                <a:sym typeface="Canela Text Bold"/>
              </a:defRPr>
            </a:lvl1pPr>
          </a:lstStyle>
          <a:p>
            <a:r>
              <a:rPr dirty="0"/>
              <a:t>THANK YOU</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5" name="Title 1"/>
          <p:cNvGrpSpPr/>
          <p:nvPr/>
        </p:nvGrpSpPr>
        <p:grpSpPr>
          <a:xfrm>
            <a:off x="-25400" y="-22564"/>
            <a:ext cx="24450612" cy="1139516"/>
            <a:chOff x="-2" y="0"/>
            <a:chExt cx="24735893" cy="1139514"/>
          </a:xfrm>
        </p:grpSpPr>
        <p:sp>
          <p:nvSpPr>
            <p:cNvPr id="263" name="Rectangle"/>
            <p:cNvSpPr/>
            <p:nvPr/>
          </p:nvSpPr>
          <p:spPr>
            <a:xfrm>
              <a:off x="-3" y="-1"/>
              <a:ext cx="24735895" cy="1139516"/>
            </a:xfrm>
            <a:prstGeom prst="rect">
              <a:avLst/>
            </a:prstGeom>
            <a:gradFill flip="none" rotWithShape="1">
              <a:gsLst>
                <a:gs pos="0">
                  <a:srgbClr val="FEFCED"/>
                </a:gs>
                <a:gs pos="40000">
                  <a:srgbClr val="FDFAEA"/>
                </a:gs>
                <a:gs pos="100000">
                  <a:srgbClr val="777567"/>
                </a:gs>
              </a:gsLst>
              <a:path path="circle">
                <a:fillToRect l="37721" t="-19636" r="62278" b="119636"/>
              </a:path>
            </a:gradFill>
            <a:ln w="12700" cap="flat">
              <a:noFill/>
              <a:miter lim="400000"/>
            </a:ln>
            <a:effectLst/>
          </p:spPr>
          <p:txBody>
            <a:bodyPr wrap="square" lIns="50800" tIns="50800" rIns="50800" bIns="50800" numCol="1" anchor="ctr">
              <a:noAutofit/>
            </a:bodyPr>
            <a:lstStyle/>
            <a:p>
              <a:pPr algn="ctr" defTabSz="914400">
                <a:lnSpc>
                  <a:spcPct val="90000"/>
                </a:lnSpc>
                <a:spcBef>
                  <a:spcPts val="2400"/>
                </a:spcBef>
                <a:defRPr sz="4000" b="1">
                  <a:latin typeface="Verdana"/>
                  <a:ea typeface="Verdana"/>
                  <a:cs typeface="Verdana"/>
                  <a:sym typeface="Verdana"/>
                </a:defRPr>
              </a:pPr>
              <a:endParaRPr dirty="0"/>
            </a:p>
          </p:txBody>
        </p:sp>
        <p:sp>
          <p:nvSpPr>
            <p:cNvPr id="264" name="Outline"/>
            <p:cNvSpPr txBox="1"/>
            <p:nvPr/>
          </p:nvSpPr>
          <p:spPr>
            <a:xfrm>
              <a:off x="48283" y="132513"/>
              <a:ext cx="24639324" cy="8744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wrap="square" lIns="45718" tIns="45718" rIns="45718" bIns="45718" numCol="1" anchor="ctr">
              <a:noAutofit/>
            </a:bodyPr>
            <a:lstStyle>
              <a:lvl1pPr algn="ctr" defTabSz="914400">
                <a:lnSpc>
                  <a:spcPct val="90000"/>
                </a:lnSpc>
                <a:spcBef>
                  <a:spcPts val="2400"/>
                </a:spcBef>
                <a:defRPr sz="4800" b="1">
                  <a:latin typeface="Verdana"/>
                  <a:ea typeface="Verdana"/>
                  <a:cs typeface="Verdana"/>
                  <a:sym typeface="Verdana"/>
                </a:defRPr>
              </a:lvl1pPr>
            </a:lstStyle>
            <a:p>
              <a:r>
                <a:rPr dirty="0"/>
                <a:t>Outline</a:t>
              </a:r>
            </a:p>
          </p:txBody>
        </p:sp>
      </p:grpSp>
      <p:sp>
        <p:nvSpPr>
          <p:cNvPr id="266" name="Slide Number Placeholder 1"/>
          <p:cNvSpPr txBox="1">
            <a:spLocks noGrp="1"/>
          </p:cNvSpPr>
          <p:nvPr>
            <p:ph type="sldNum" sz="quarter" idx="4294967295"/>
          </p:nvPr>
        </p:nvSpPr>
        <p:spPr>
          <a:xfrm>
            <a:off x="12064491" y="12994639"/>
            <a:ext cx="255017" cy="42926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a:lstStyle/>
          <a:p>
            <a:fld id="{86CB4B4D-7CA3-9044-876B-883B54F8677D}" type="slidenum">
              <a:rPr/>
              <a:pPr/>
              <a:t>2</a:t>
            </a:fld>
            <a:endParaRPr dirty="0"/>
          </a:p>
        </p:txBody>
      </p:sp>
      <p:sp>
        <p:nvSpPr>
          <p:cNvPr id="267" name="TextBox 7"/>
          <p:cNvSpPr txBox="1"/>
          <p:nvPr/>
        </p:nvSpPr>
        <p:spPr>
          <a:xfrm>
            <a:off x="663251" y="887147"/>
            <a:ext cx="23239094" cy="131112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lIns="91438" tIns="91438" rIns="91438" bIns="91438">
            <a:spAutoFit/>
          </a:bodyPr>
          <a:lstStyle/>
          <a:p>
            <a:pPr marL="914400" indent="-914400" algn="just">
              <a:lnSpc>
                <a:spcPct val="150000"/>
              </a:lnSpc>
              <a:buSzPct val="100000"/>
              <a:buFont typeface="+mj-lt"/>
              <a:buAutoNum type="arabicPeriod"/>
              <a:defRPr sz="4800">
                <a:latin typeface="Arial"/>
                <a:ea typeface="Arial"/>
                <a:cs typeface="Arial"/>
                <a:sym typeface="Arial"/>
              </a:defRPr>
            </a:pPr>
            <a:r>
              <a:rPr lang="en-ZA" sz="4000" dirty="0">
                <a:solidFill>
                  <a:schemeClr val="tx1"/>
                </a:solidFill>
              </a:rPr>
              <a:t>Overall Migration Framework</a:t>
            </a:r>
            <a:endParaRPr lang="en-US" sz="4000" dirty="0">
              <a:solidFill>
                <a:schemeClr val="tx1"/>
              </a:solidFill>
            </a:endParaRPr>
          </a:p>
          <a:p>
            <a:pPr marL="914400" indent="-914400" algn="just">
              <a:lnSpc>
                <a:spcPct val="150000"/>
              </a:lnSpc>
              <a:buSzPct val="100000"/>
              <a:buFont typeface="+mj-lt"/>
              <a:buAutoNum type="arabicPeriod"/>
              <a:defRPr sz="4800">
                <a:latin typeface="Arial"/>
                <a:ea typeface="Arial"/>
                <a:cs typeface="Arial"/>
                <a:sym typeface="Arial"/>
              </a:defRPr>
            </a:pPr>
            <a:r>
              <a:rPr lang="en-US" sz="4000" dirty="0">
                <a:solidFill>
                  <a:schemeClr val="tx1"/>
                </a:solidFill>
              </a:rPr>
              <a:t>Overview of Activities</a:t>
            </a:r>
            <a:endParaRPr sz="4000" dirty="0">
              <a:solidFill>
                <a:schemeClr val="tx1"/>
              </a:solidFill>
              <a:latin typeface="Canela Text Regular"/>
              <a:ea typeface="Canela Text Regular"/>
              <a:cs typeface="Canela Text Regular"/>
              <a:sym typeface="Canela Text Regular"/>
            </a:endParaRPr>
          </a:p>
          <a:p>
            <a:pPr marL="914400" indent="-914400" algn="just">
              <a:lnSpc>
                <a:spcPct val="150000"/>
              </a:lnSpc>
              <a:buSzPct val="100000"/>
              <a:buFont typeface="+mj-lt"/>
              <a:buAutoNum type="arabicPeriod"/>
              <a:defRPr sz="4800">
                <a:latin typeface="Arial"/>
                <a:ea typeface="Arial"/>
                <a:cs typeface="Arial"/>
                <a:sym typeface="Arial"/>
              </a:defRPr>
            </a:pPr>
            <a:r>
              <a:rPr sz="4000" dirty="0">
                <a:solidFill>
                  <a:schemeClr val="tx1"/>
                </a:solidFill>
              </a:rPr>
              <a:t>Progress Since Last Committee Meeting</a:t>
            </a:r>
            <a:endParaRPr lang="en-ZA" sz="4000" dirty="0">
              <a:solidFill>
                <a:schemeClr val="tx1"/>
              </a:solidFill>
            </a:endParaRPr>
          </a:p>
          <a:p>
            <a:pPr marL="914400" indent="-914400" algn="just">
              <a:lnSpc>
                <a:spcPct val="150000"/>
              </a:lnSpc>
              <a:buSzPct val="100000"/>
              <a:buFont typeface="+mj-lt"/>
              <a:buAutoNum type="arabicPeriod"/>
              <a:defRPr sz="4800">
                <a:latin typeface="Arial"/>
                <a:ea typeface="Arial"/>
                <a:cs typeface="Arial"/>
                <a:sym typeface="Arial"/>
              </a:defRPr>
            </a:pPr>
            <a:r>
              <a:rPr lang="en-US" sz="4000" dirty="0">
                <a:latin typeface="Arial" panose="020B0604020202020204" pitchFamily="34" charset="0"/>
                <a:ea typeface="Canela Text Regular"/>
                <a:cs typeface="Arial" panose="020B0604020202020204" pitchFamily="34" charset="0"/>
                <a:sym typeface="Canela Text Regular"/>
              </a:rPr>
              <a:t>Progress To Date</a:t>
            </a:r>
          </a:p>
          <a:p>
            <a:pPr marL="914400" indent="-914400" algn="just">
              <a:lnSpc>
                <a:spcPct val="150000"/>
              </a:lnSpc>
              <a:buSzPct val="100000"/>
              <a:buFont typeface="+mj-lt"/>
              <a:buAutoNum type="arabicPeriod"/>
              <a:defRPr sz="4800">
                <a:latin typeface="Arial"/>
                <a:ea typeface="Arial"/>
                <a:cs typeface="Arial"/>
                <a:sym typeface="Arial"/>
              </a:defRPr>
            </a:pPr>
            <a:r>
              <a:rPr lang="en-US" sz="4000" dirty="0">
                <a:latin typeface="Arial" panose="020B0604020202020204" pitchFamily="34" charset="0"/>
                <a:ea typeface="Canela Text Regular"/>
                <a:cs typeface="Arial" panose="020B0604020202020204" pitchFamily="34" charset="0"/>
                <a:sym typeface="Canela Text Regular"/>
              </a:rPr>
              <a:t>Awareness Campaigns</a:t>
            </a:r>
          </a:p>
          <a:p>
            <a:pPr marL="914400" indent="-914400" algn="just">
              <a:lnSpc>
                <a:spcPct val="150000"/>
              </a:lnSpc>
              <a:buSzPct val="100000"/>
              <a:buFont typeface="+mj-lt"/>
              <a:buAutoNum type="arabicPeriod"/>
              <a:defRPr sz="4800">
                <a:latin typeface="Arial"/>
                <a:ea typeface="Arial"/>
                <a:cs typeface="Arial"/>
                <a:sym typeface="Arial"/>
              </a:defRPr>
            </a:pPr>
            <a:r>
              <a:rPr lang="en-ZA" sz="4000" dirty="0"/>
              <a:t>Roadmap to Analogue Switch Off (ASO)</a:t>
            </a:r>
          </a:p>
          <a:p>
            <a:pPr marL="914400" indent="-914400" algn="just">
              <a:lnSpc>
                <a:spcPct val="150000"/>
              </a:lnSpc>
              <a:buSzPct val="100000"/>
              <a:buFont typeface="+mj-lt"/>
              <a:buAutoNum type="arabicPeriod"/>
              <a:defRPr sz="4800">
                <a:latin typeface="Arial"/>
                <a:ea typeface="Arial"/>
                <a:cs typeface="Arial"/>
                <a:sym typeface="Arial"/>
              </a:defRPr>
            </a:pPr>
            <a:r>
              <a:rPr lang="en-US" sz="4000" dirty="0"/>
              <a:t>Accelerated Delivery Plan </a:t>
            </a:r>
          </a:p>
          <a:p>
            <a:pPr marL="914400" indent="-914400" algn="just">
              <a:lnSpc>
                <a:spcPct val="150000"/>
              </a:lnSpc>
              <a:buSzPct val="100000"/>
              <a:buFont typeface="+mj-lt"/>
              <a:buAutoNum type="arabicPeriod"/>
              <a:defRPr sz="4800">
                <a:latin typeface="Arial"/>
                <a:ea typeface="Arial"/>
                <a:cs typeface="Arial"/>
                <a:sym typeface="Arial"/>
              </a:defRPr>
            </a:pPr>
            <a:r>
              <a:rPr lang="en-US" sz="4000" dirty="0"/>
              <a:t>Timeframes to ASO</a:t>
            </a:r>
          </a:p>
          <a:p>
            <a:pPr marL="914400" indent="-914400" algn="just">
              <a:lnSpc>
                <a:spcPct val="150000"/>
              </a:lnSpc>
              <a:buSzPct val="100000"/>
              <a:buFont typeface="+mj-lt"/>
              <a:buAutoNum type="arabicPeriod"/>
              <a:defRPr sz="4800">
                <a:latin typeface="Arial"/>
                <a:ea typeface="Arial"/>
                <a:cs typeface="Arial"/>
                <a:sym typeface="Arial"/>
              </a:defRPr>
            </a:pPr>
            <a:r>
              <a:rPr lang="en-US" sz="4000" dirty="0"/>
              <a:t>Funding for Voucher Subsidy</a:t>
            </a:r>
          </a:p>
          <a:p>
            <a:pPr marL="914400" indent="-914400" algn="just">
              <a:lnSpc>
                <a:spcPct val="150000"/>
              </a:lnSpc>
              <a:buSzPct val="100000"/>
              <a:buFont typeface="+mj-lt"/>
              <a:buAutoNum type="arabicPeriod"/>
              <a:defRPr sz="4800">
                <a:latin typeface="Arial"/>
                <a:ea typeface="Arial"/>
                <a:cs typeface="Arial"/>
                <a:sym typeface="Arial"/>
              </a:defRPr>
            </a:pPr>
            <a:r>
              <a:rPr lang="en-US" sz="4000" dirty="0"/>
              <a:t>Implementation Challenges </a:t>
            </a:r>
            <a:r>
              <a:rPr lang="en-US" sz="4000"/>
              <a:t>and Mitigations</a:t>
            </a:r>
            <a:endParaRPr lang="en-US" sz="4000" dirty="0"/>
          </a:p>
          <a:p>
            <a:pPr marL="914400" indent="-914400" algn="just">
              <a:lnSpc>
                <a:spcPct val="150000"/>
              </a:lnSpc>
              <a:buSzPct val="100000"/>
              <a:buFont typeface="+mj-lt"/>
              <a:buAutoNum type="arabicPeriod"/>
              <a:defRPr sz="4800">
                <a:latin typeface="Arial"/>
                <a:ea typeface="Arial"/>
                <a:cs typeface="Arial"/>
                <a:sym typeface="Arial"/>
              </a:defRPr>
            </a:pPr>
            <a:endParaRPr lang="en-ZA" sz="4000" dirty="0"/>
          </a:p>
          <a:p>
            <a:pPr marL="914400" indent="-914400" algn="just">
              <a:lnSpc>
                <a:spcPct val="150000"/>
              </a:lnSpc>
              <a:buSzPct val="100000"/>
              <a:buFont typeface="+mj-lt"/>
              <a:buAutoNum type="arabicPeriod"/>
              <a:defRPr sz="4800">
                <a:latin typeface="Arial"/>
                <a:ea typeface="Arial"/>
                <a:cs typeface="Arial"/>
                <a:sym typeface="Arial"/>
              </a:defRPr>
            </a:pPr>
            <a:endParaRPr lang="en-ZA" sz="4000" dirty="0"/>
          </a:p>
          <a:p>
            <a:pPr marL="914400" indent="-914400" algn="just">
              <a:lnSpc>
                <a:spcPct val="150000"/>
              </a:lnSpc>
              <a:buSzPct val="100000"/>
              <a:buFont typeface="+mj-lt"/>
              <a:buAutoNum type="arabicPeriod"/>
              <a:defRPr sz="4800">
                <a:latin typeface="Arial"/>
                <a:ea typeface="Arial"/>
                <a:cs typeface="Arial"/>
                <a:sym typeface="Arial"/>
              </a:defRPr>
            </a:pPr>
            <a:endParaRPr lang="en-ZA" sz="4000" dirty="0"/>
          </a:p>
          <a:p>
            <a:pPr marL="914400" indent="-914400" algn="just">
              <a:lnSpc>
                <a:spcPct val="150000"/>
              </a:lnSpc>
              <a:buSzPct val="100000"/>
              <a:buFont typeface="+mj-lt"/>
              <a:buAutoNum type="arabicPeriod"/>
              <a:defRPr sz="4800">
                <a:latin typeface="Arial"/>
                <a:ea typeface="Arial"/>
                <a:cs typeface="Arial"/>
                <a:sym typeface="Arial"/>
              </a:defRPr>
            </a:pPr>
            <a:endParaRPr sz="4000" dirty="0">
              <a:latin typeface="Arial" panose="020B0604020202020204" pitchFamily="34" charset="0"/>
              <a:ea typeface="Canela Text Regular"/>
              <a:cs typeface="Arial" panose="020B0604020202020204" pitchFamily="34" charset="0"/>
              <a:sym typeface="Canela Text Regular"/>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5" name="Title 1"/>
          <p:cNvGrpSpPr/>
          <p:nvPr/>
        </p:nvGrpSpPr>
        <p:grpSpPr>
          <a:xfrm>
            <a:off x="-81830" y="-32115"/>
            <a:ext cx="24547660" cy="1186235"/>
            <a:chOff x="0" y="0"/>
            <a:chExt cx="24547658" cy="1186233"/>
          </a:xfrm>
        </p:grpSpPr>
        <p:sp>
          <p:nvSpPr>
            <p:cNvPr id="393" name="Rectangle"/>
            <p:cNvSpPr/>
            <p:nvPr/>
          </p:nvSpPr>
          <p:spPr>
            <a:xfrm>
              <a:off x="-1" y="0"/>
              <a:ext cx="24547659" cy="1186234"/>
            </a:xfrm>
            <a:prstGeom prst="rect">
              <a:avLst/>
            </a:prstGeom>
            <a:gradFill flip="none" rotWithShape="1">
              <a:gsLst>
                <a:gs pos="0">
                  <a:srgbClr val="FEFCED"/>
                </a:gs>
                <a:gs pos="40000">
                  <a:srgbClr val="FDFAEA"/>
                </a:gs>
                <a:gs pos="100000">
                  <a:srgbClr val="777567"/>
                </a:gs>
              </a:gsLst>
              <a:path path="circle">
                <a:fillToRect l="37721" t="-19636" r="62278" b="119636"/>
              </a:path>
            </a:gradFill>
            <a:ln w="12700" cap="flat">
              <a:noFill/>
              <a:miter lim="400000"/>
            </a:ln>
            <a:effectLst/>
          </p:spPr>
          <p:txBody>
            <a:bodyPr wrap="square" lIns="50800" tIns="50800" rIns="50800" bIns="50800" numCol="1" anchor="ctr">
              <a:noAutofit/>
            </a:bodyPr>
            <a:lstStyle/>
            <a:p>
              <a:pPr algn="ctr" defTabSz="914400">
                <a:lnSpc>
                  <a:spcPct val="90000"/>
                </a:lnSpc>
                <a:spcBef>
                  <a:spcPts val="2400"/>
                </a:spcBef>
                <a:defRPr sz="4800" b="1">
                  <a:latin typeface="Verdana"/>
                  <a:ea typeface="Verdana"/>
                  <a:cs typeface="Verdana"/>
                  <a:sym typeface="Verdana"/>
                </a:defRPr>
              </a:pPr>
              <a:endParaRPr dirty="0"/>
            </a:p>
          </p:txBody>
        </p:sp>
        <p:sp>
          <p:nvSpPr>
            <p:cNvPr id="394" name="Migration Framework and Current Status"/>
            <p:cNvSpPr txBox="1"/>
            <p:nvPr/>
          </p:nvSpPr>
          <p:spPr>
            <a:xfrm>
              <a:off x="47917" y="155903"/>
              <a:ext cx="24451824" cy="8744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wrap="square" lIns="45718" tIns="45718" rIns="45718" bIns="45718" numCol="1" anchor="ctr">
              <a:noAutofit/>
            </a:bodyPr>
            <a:lstStyle>
              <a:lvl1pPr algn="ctr" defTabSz="914400">
                <a:lnSpc>
                  <a:spcPct val="90000"/>
                </a:lnSpc>
                <a:spcBef>
                  <a:spcPts val="2400"/>
                </a:spcBef>
                <a:defRPr sz="4800" b="1">
                  <a:latin typeface="Verdana"/>
                  <a:ea typeface="Verdana"/>
                  <a:cs typeface="Verdana"/>
                  <a:sym typeface="Verdana"/>
                </a:defRPr>
              </a:lvl1pPr>
            </a:lstStyle>
            <a:p>
              <a:r>
                <a:rPr lang="en-US" dirty="0"/>
                <a:t>Overall </a:t>
              </a:r>
              <a:r>
                <a:rPr dirty="0"/>
                <a:t>Migration Framework and Current Status</a:t>
              </a:r>
            </a:p>
          </p:txBody>
        </p:sp>
      </p:grpSp>
      <p:sp>
        <p:nvSpPr>
          <p:cNvPr id="396" name="Slide Number Placeholder 1"/>
          <p:cNvSpPr txBox="1">
            <a:spLocks noGrp="1"/>
          </p:cNvSpPr>
          <p:nvPr>
            <p:ph type="sldNum" sz="quarter" idx="4294967295"/>
          </p:nvPr>
        </p:nvSpPr>
        <p:spPr>
          <a:xfrm>
            <a:off x="23412884" y="13014251"/>
            <a:ext cx="117522" cy="4521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a:lstStyle/>
          <a:p>
            <a:fld id="{86CB4B4D-7CA3-9044-876B-883B54F8677D}" type="slidenum">
              <a:rPr/>
              <a:pPr/>
              <a:t>3</a:t>
            </a:fld>
            <a:endParaRPr dirty="0"/>
          </a:p>
        </p:txBody>
      </p:sp>
      <p:pic>
        <p:nvPicPr>
          <p:cNvPr id="397" name="Object 4" descr="Object 4"/>
          <p:cNvPicPr>
            <a:picLocks noChangeAspect="1"/>
          </p:cNvPicPr>
          <p:nvPr/>
        </p:nvPicPr>
        <p:blipFill>
          <a:blip r:embed="rId2" cstate="print"/>
          <a:stretch>
            <a:fillRect/>
          </a:stretch>
        </p:blipFill>
        <p:spPr>
          <a:xfrm>
            <a:off x="323850" y="1265237"/>
            <a:ext cx="23729950" cy="3290890"/>
          </a:xfrm>
          <a:prstGeom prst="rect">
            <a:avLst/>
          </a:prstGeom>
          <a:ln w="12700">
            <a:miter lim="400000"/>
          </a:ln>
        </p:spPr>
      </p:pic>
      <p:pic>
        <p:nvPicPr>
          <p:cNvPr id="398" name="Object 7" descr="Object 7"/>
          <p:cNvPicPr>
            <a:picLocks noChangeAspect="1"/>
          </p:cNvPicPr>
          <p:nvPr/>
        </p:nvPicPr>
        <p:blipFill>
          <a:blip r:embed="rId3" cstate="print"/>
          <a:stretch>
            <a:fillRect/>
          </a:stretch>
        </p:blipFill>
        <p:spPr>
          <a:xfrm>
            <a:off x="571500" y="4606925"/>
            <a:ext cx="23421975" cy="7439025"/>
          </a:xfrm>
          <a:prstGeom prst="rect">
            <a:avLst/>
          </a:prstGeom>
          <a:ln w="12700">
            <a:miter lim="400000"/>
          </a:ln>
        </p:spPr>
      </p:pic>
      <p:sp>
        <p:nvSpPr>
          <p:cNvPr id="399" name="Rectangle 8"/>
          <p:cNvSpPr txBox="1"/>
          <p:nvPr/>
        </p:nvSpPr>
        <p:spPr>
          <a:xfrm>
            <a:off x="91758" y="9720264"/>
            <a:ext cx="11192996" cy="16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lIns="45718" tIns="45718" rIns="45718" bIns="45718">
            <a:spAutoFit/>
          </a:bodyPr>
          <a:lstStyle/>
          <a:p>
            <a:pPr marL="800100" lvl="1" indent="-342900" algn="just" defTabSz="914400">
              <a:buSzPct val="100000"/>
              <a:buChar char="▪"/>
              <a:defRPr sz="3600">
                <a:latin typeface="Calibri"/>
                <a:ea typeface="Calibri"/>
                <a:cs typeface="Calibri"/>
                <a:sym typeface="Calibri"/>
              </a:defRPr>
            </a:pPr>
            <a:r>
              <a:rPr dirty="0"/>
              <a:t> Analogue broadcasts have been switched off in the SKA as a result (18 transmitters)</a:t>
            </a:r>
            <a:endParaRPr dirty="0">
              <a:latin typeface="Canela Text Regular"/>
              <a:ea typeface="Canela Text Regular"/>
              <a:cs typeface="Canela Text Regular"/>
              <a:sym typeface="Canela Text Regular"/>
            </a:endParaRPr>
          </a:p>
          <a:p>
            <a:pPr marL="800100" lvl="1" indent="-342900" algn="just" defTabSz="914400">
              <a:buSzPct val="100000"/>
              <a:buChar char="▪"/>
              <a:defRPr sz="3600">
                <a:latin typeface="Calibri"/>
                <a:ea typeface="Calibri"/>
                <a:cs typeface="Calibri"/>
                <a:sym typeface="Calibri"/>
              </a:defRPr>
            </a:pPr>
            <a:r>
              <a:rPr dirty="0"/>
              <a:t>One Transmitter in FS Senekal Switched Off</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p:cNvSpPr/>
          <p:nvPr/>
        </p:nvSpPr>
        <p:spPr>
          <a:xfrm>
            <a:off x="7452686" y="8194631"/>
            <a:ext cx="16591580" cy="16192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537" y="20185"/>
                  <a:pt x="908" y="15887"/>
                  <a:pt x="916" y="10977"/>
                </a:cubicBezTo>
                <a:cubicBezTo>
                  <a:pt x="924" y="5939"/>
                  <a:pt x="551" y="1462"/>
                  <a:pt x="0" y="0"/>
                </a:cubicBezTo>
                <a:close/>
              </a:path>
            </a:pathLst>
          </a:custGeom>
          <a:solidFill>
            <a:srgbClr val="D5D5D5"/>
          </a:solidFill>
          <a:ln w="12700" cap="flat">
            <a:noFill/>
            <a:miter lim="400000"/>
          </a:ln>
          <a:effectLst/>
        </p:spPr>
        <p:txBody>
          <a:bodyPr wrap="square" lIns="50800" tIns="50800" rIns="50800" bIns="50800" numCol="1" anchor="ctr">
            <a:noAutofit/>
          </a:bodyPr>
          <a:lstStyle/>
          <a:p>
            <a:pPr algn="ctr" defTabSz="825500">
              <a:defRPr sz="2700">
                <a:latin typeface="Graphik"/>
                <a:ea typeface="Graphik"/>
                <a:cs typeface="Graphik"/>
                <a:sym typeface="Graphik"/>
              </a:defRPr>
            </a:pPr>
            <a:endParaRPr dirty="0"/>
          </a:p>
        </p:txBody>
      </p:sp>
      <p:grpSp>
        <p:nvGrpSpPr>
          <p:cNvPr id="387" name="Group"/>
          <p:cNvGrpSpPr/>
          <p:nvPr/>
        </p:nvGrpSpPr>
        <p:grpSpPr>
          <a:xfrm>
            <a:off x="-244858" y="1069218"/>
            <a:ext cx="25271993" cy="12438757"/>
            <a:chOff x="-132754" y="0"/>
            <a:chExt cx="21066193" cy="12438756"/>
          </a:xfrm>
        </p:grpSpPr>
        <p:grpSp>
          <p:nvGrpSpPr>
            <p:cNvPr id="353" name="Transmission Network"/>
            <p:cNvGrpSpPr/>
            <p:nvPr/>
          </p:nvGrpSpPr>
          <p:grpSpPr>
            <a:xfrm>
              <a:off x="-2" y="0"/>
              <a:ext cx="6458155" cy="1619234"/>
              <a:chOff x="-1" y="0"/>
              <a:chExt cx="6458154" cy="1619233"/>
            </a:xfrm>
          </p:grpSpPr>
          <p:sp>
            <p:nvSpPr>
              <p:cNvPr id="351" name="Shape"/>
              <p:cNvSpPr/>
              <p:nvPr/>
            </p:nvSpPr>
            <p:spPr>
              <a:xfrm>
                <a:off x="-1" y="0"/>
                <a:ext cx="6458154" cy="1619233"/>
              </a:xfrm>
              <a:custGeom>
                <a:avLst/>
                <a:gdLst/>
                <a:ahLst/>
                <a:cxnLst>
                  <a:cxn ang="0">
                    <a:pos x="wd2" y="hd2"/>
                  </a:cxn>
                  <a:cxn ang="5400000">
                    <a:pos x="wd2" y="hd2"/>
                  </a:cxn>
                  <a:cxn ang="10800000">
                    <a:pos x="wd2" y="hd2"/>
                  </a:cxn>
                  <a:cxn ang="16200000">
                    <a:pos x="wd2" y="hd2"/>
                  </a:cxn>
                </a:cxnLst>
                <a:rect l="0" t="0" r="r" b="b"/>
                <a:pathLst>
                  <a:path w="21449" h="21600" extrusionOk="0">
                    <a:moveTo>
                      <a:pt x="0" y="0"/>
                    </a:moveTo>
                    <a:lnTo>
                      <a:pt x="18801" y="0"/>
                    </a:lnTo>
                    <a:cubicBezTo>
                      <a:pt x="20393" y="255"/>
                      <a:pt x="21600" y="5781"/>
                      <a:pt x="21434" y="12056"/>
                    </a:cubicBezTo>
                    <a:cubicBezTo>
                      <a:pt x="21292" y="17415"/>
                      <a:pt x="20162" y="21511"/>
                      <a:pt x="18801" y="21600"/>
                    </a:cubicBezTo>
                    <a:lnTo>
                      <a:pt x="0" y="21600"/>
                    </a:lnTo>
                    <a:lnTo>
                      <a:pt x="0" y="0"/>
                    </a:lnTo>
                    <a:close/>
                  </a:path>
                </a:pathLst>
              </a:custGeom>
              <a:solidFill>
                <a:schemeClr val="accent4">
                  <a:alpha val="71057"/>
                </a:schemeClr>
              </a:solidFill>
              <a:ln w="12700" cap="flat">
                <a:noFill/>
                <a:miter lim="400000"/>
              </a:ln>
              <a:effectLst/>
            </p:spPr>
            <p:txBody>
              <a:bodyPr wrap="square" lIns="50800" tIns="50800" rIns="50800" bIns="50800" numCol="1" anchor="ctr">
                <a:noAutofit/>
              </a:bodyPr>
              <a:lstStyle/>
              <a:p>
                <a:pPr algn="ctr" defTabSz="825500">
                  <a:defRPr sz="3500">
                    <a:latin typeface="Graphik"/>
                    <a:ea typeface="Graphik"/>
                    <a:cs typeface="Graphik"/>
                    <a:sym typeface="Graphik"/>
                  </a:defRPr>
                </a:pPr>
                <a:endParaRPr dirty="0"/>
              </a:p>
            </p:txBody>
          </p:sp>
          <p:sp>
            <p:nvSpPr>
              <p:cNvPr id="352" name="Transmission Network"/>
              <p:cNvSpPr txBox="1"/>
              <p:nvPr/>
            </p:nvSpPr>
            <p:spPr>
              <a:xfrm>
                <a:off x="-1" y="219711"/>
                <a:ext cx="6458070" cy="11798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wrap="square" lIns="50800" tIns="50800" rIns="50800" bIns="50800" numCol="1" anchor="ctr">
                <a:spAutoFit/>
              </a:bodyPr>
              <a:lstStyle>
                <a:lvl1pPr algn="ctr" defTabSz="825500">
                  <a:defRPr sz="3500" b="1">
                    <a:latin typeface="Graphik"/>
                    <a:ea typeface="Graphik"/>
                    <a:cs typeface="Graphik"/>
                    <a:sym typeface="Graphik"/>
                  </a:defRPr>
                </a:lvl1pPr>
              </a:lstStyle>
              <a:p>
                <a:r>
                  <a:rPr dirty="0"/>
                  <a:t>Transmission Network</a:t>
                </a:r>
                <a:r>
                  <a:rPr lang="en-US" dirty="0"/>
                  <a:t> &amp; Digital Content</a:t>
                </a:r>
                <a:endParaRPr dirty="0"/>
              </a:p>
            </p:txBody>
          </p:sp>
        </p:grpSp>
        <p:grpSp>
          <p:nvGrpSpPr>
            <p:cNvPr id="356" name="DTT network fully deployed and optimised across the country…"/>
            <p:cNvGrpSpPr/>
            <p:nvPr/>
          </p:nvGrpSpPr>
          <p:grpSpPr>
            <a:xfrm>
              <a:off x="5917745" y="0"/>
              <a:ext cx="14383535" cy="1619234"/>
              <a:chOff x="-1" y="0"/>
              <a:chExt cx="14383534" cy="1619233"/>
            </a:xfrm>
          </p:grpSpPr>
          <p:sp>
            <p:nvSpPr>
              <p:cNvPr id="354" name="Shape"/>
              <p:cNvSpPr/>
              <p:nvPr/>
            </p:nvSpPr>
            <p:spPr>
              <a:xfrm>
                <a:off x="-1" y="0"/>
                <a:ext cx="14383534" cy="16192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537" y="20185"/>
                      <a:pt x="908" y="15887"/>
                      <a:pt x="916" y="10977"/>
                    </a:cubicBezTo>
                    <a:cubicBezTo>
                      <a:pt x="924" y="5939"/>
                      <a:pt x="551" y="1462"/>
                      <a:pt x="0" y="0"/>
                    </a:cubicBezTo>
                    <a:close/>
                  </a:path>
                </a:pathLst>
              </a:custGeom>
              <a:solidFill>
                <a:srgbClr val="D5D5D5"/>
              </a:solidFill>
              <a:ln w="12700" cap="flat">
                <a:noFill/>
                <a:miter lim="400000"/>
              </a:ln>
              <a:effectLst/>
            </p:spPr>
            <p:txBody>
              <a:bodyPr wrap="square" lIns="50800" tIns="50800" rIns="50800" bIns="50800" numCol="1" anchor="ctr">
                <a:noAutofit/>
              </a:bodyPr>
              <a:lstStyle/>
              <a:p>
                <a:pPr algn="ctr" defTabSz="784225">
                  <a:defRPr sz="2500">
                    <a:latin typeface="Graphik"/>
                    <a:ea typeface="Graphik"/>
                    <a:cs typeface="Graphik"/>
                    <a:sym typeface="Graphik"/>
                  </a:defRPr>
                </a:pPr>
                <a:endParaRPr dirty="0"/>
              </a:p>
            </p:txBody>
          </p:sp>
          <p:sp>
            <p:nvSpPr>
              <p:cNvPr id="355" name="DTT network fully deployed and optimised across the country…"/>
              <p:cNvSpPr txBox="1"/>
              <p:nvPr/>
            </p:nvSpPr>
            <p:spPr>
              <a:xfrm>
                <a:off x="0" y="0"/>
                <a:ext cx="14093698" cy="16192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wrap="square" lIns="50800" tIns="50800" rIns="50800" bIns="50800" numCol="1" anchor="ctr">
                <a:normAutofit fontScale="62500" lnSpcReduction="20000"/>
              </a:bodyPr>
              <a:lstStyle/>
              <a:p>
                <a:pPr algn="ctr" defTabSz="825500">
                  <a:lnSpc>
                    <a:spcPct val="120000"/>
                  </a:lnSpc>
                  <a:defRPr sz="3500">
                    <a:latin typeface="Graphik"/>
                    <a:ea typeface="Graphik"/>
                    <a:cs typeface="Graphik"/>
                    <a:sym typeface="Graphik"/>
                  </a:defRPr>
                </a:pPr>
                <a:r>
                  <a:rPr sz="4500" dirty="0">
                    <a:latin typeface="Graphik"/>
                    <a:ea typeface="Graphik"/>
                    <a:cs typeface="Graphik"/>
                  </a:rPr>
                  <a:t>DTT network fully deployed and optimised across the country</a:t>
                </a:r>
              </a:p>
              <a:p>
                <a:pPr lvl="1" indent="434340" algn="ctr" defTabSz="784225">
                  <a:defRPr sz="3000">
                    <a:latin typeface="Graphik"/>
                    <a:ea typeface="Graphik"/>
                    <a:cs typeface="Graphik"/>
                    <a:sym typeface="Graphik"/>
                  </a:defRPr>
                </a:pPr>
                <a:r>
                  <a:rPr dirty="0"/>
                  <a:t>     </a:t>
                </a:r>
                <a:r>
                  <a:rPr sz="2500" dirty="0"/>
                  <a:t>Digital Terrestrial Television (DTT) -</a:t>
                </a:r>
                <a:r>
                  <a:rPr sz="2500" b="1" dirty="0"/>
                  <a:t> 88% </a:t>
                </a:r>
                <a:r>
                  <a:rPr sz="2500" dirty="0"/>
                  <a:t>Population coverage </a:t>
                </a:r>
              </a:p>
              <a:p>
                <a:pPr algn="ctr" defTabSz="784225">
                  <a:defRPr sz="2500">
                    <a:latin typeface="Graphik"/>
                    <a:ea typeface="Graphik"/>
                    <a:cs typeface="Graphik"/>
                    <a:sym typeface="Graphik"/>
                  </a:defRPr>
                </a:pPr>
                <a:r>
                  <a:rPr dirty="0"/>
                  <a:t>      Direct-to-home (DTH) satellite  - </a:t>
                </a:r>
                <a:r>
                  <a:rPr b="1" dirty="0"/>
                  <a:t>12%</a:t>
                </a:r>
                <a:r>
                  <a:rPr dirty="0"/>
                  <a:t> Population </a:t>
                </a:r>
                <a:r>
                  <a:rPr lang="en-US" dirty="0"/>
                  <a:t>Gap Cover</a:t>
                </a:r>
              </a:p>
              <a:p>
                <a:pPr algn="ctr" defTabSz="784225">
                  <a:defRPr sz="2500">
                    <a:latin typeface="Graphik"/>
                    <a:ea typeface="Graphik"/>
                    <a:cs typeface="Graphik"/>
                    <a:sym typeface="Graphik"/>
                  </a:defRPr>
                </a:pPr>
                <a:endParaRPr lang="en-US" dirty="0"/>
              </a:p>
              <a:p>
                <a:pPr algn="ctr" defTabSz="784225">
                  <a:defRPr sz="3300">
                    <a:latin typeface="Graphik"/>
                    <a:ea typeface="Graphik"/>
                    <a:cs typeface="Graphik"/>
                    <a:sym typeface="Graphik"/>
                  </a:defRPr>
                </a:pPr>
                <a:r>
                  <a:rPr lang="en-US" sz="4600" dirty="0">
                    <a:latin typeface="Graphik"/>
                    <a:ea typeface="Graphik"/>
                    <a:cs typeface="Graphik"/>
                  </a:rPr>
                  <a:t>Digital Content available on the DTT and Satellite platforms </a:t>
                </a:r>
                <a:r>
                  <a:rPr lang="en-US" sz="2600" dirty="0">
                    <a:latin typeface="Graphik"/>
                    <a:ea typeface="Graphik"/>
                    <a:cs typeface="Graphik"/>
                  </a:rPr>
                  <a:t>(7 SABC, 4 e.tv, 19 Radio)</a:t>
                </a:r>
              </a:p>
              <a:p>
                <a:pPr algn="ctr" defTabSz="784225">
                  <a:defRPr sz="2500">
                    <a:latin typeface="Graphik"/>
                    <a:ea typeface="Graphik"/>
                    <a:cs typeface="Graphik"/>
                    <a:sym typeface="Graphik"/>
                  </a:defRPr>
                </a:pPr>
                <a:endParaRPr dirty="0"/>
              </a:p>
            </p:txBody>
          </p:sp>
        </p:grpSp>
        <p:grpSp>
          <p:nvGrpSpPr>
            <p:cNvPr id="359" name="Digital Broadcast Content"/>
            <p:cNvGrpSpPr/>
            <p:nvPr/>
          </p:nvGrpSpPr>
          <p:grpSpPr>
            <a:xfrm>
              <a:off x="91746" y="2238480"/>
              <a:ext cx="6458155" cy="1619235"/>
              <a:chOff x="-1" y="0"/>
              <a:chExt cx="6458154" cy="1619234"/>
            </a:xfrm>
          </p:grpSpPr>
          <p:sp>
            <p:nvSpPr>
              <p:cNvPr id="357" name="Shape"/>
              <p:cNvSpPr/>
              <p:nvPr/>
            </p:nvSpPr>
            <p:spPr>
              <a:xfrm>
                <a:off x="-1" y="0"/>
                <a:ext cx="6458154" cy="1619234"/>
              </a:xfrm>
              <a:custGeom>
                <a:avLst/>
                <a:gdLst/>
                <a:ahLst/>
                <a:cxnLst>
                  <a:cxn ang="0">
                    <a:pos x="wd2" y="hd2"/>
                  </a:cxn>
                  <a:cxn ang="5400000">
                    <a:pos x="wd2" y="hd2"/>
                  </a:cxn>
                  <a:cxn ang="10800000">
                    <a:pos x="wd2" y="hd2"/>
                  </a:cxn>
                  <a:cxn ang="16200000">
                    <a:pos x="wd2" y="hd2"/>
                  </a:cxn>
                </a:cxnLst>
                <a:rect l="0" t="0" r="r" b="b"/>
                <a:pathLst>
                  <a:path w="21449" h="21600" extrusionOk="0">
                    <a:moveTo>
                      <a:pt x="0" y="0"/>
                    </a:moveTo>
                    <a:lnTo>
                      <a:pt x="18801" y="0"/>
                    </a:lnTo>
                    <a:cubicBezTo>
                      <a:pt x="20393" y="255"/>
                      <a:pt x="21600" y="5781"/>
                      <a:pt x="21434" y="12056"/>
                    </a:cubicBezTo>
                    <a:cubicBezTo>
                      <a:pt x="21292" y="17415"/>
                      <a:pt x="20162" y="21511"/>
                      <a:pt x="18801" y="21600"/>
                    </a:cubicBezTo>
                    <a:lnTo>
                      <a:pt x="0" y="21600"/>
                    </a:lnTo>
                    <a:lnTo>
                      <a:pt x="0" y="0"/>
                    </a:lnTo>
                    <a:close/>
                  </a:path>
                </a:pathLst>
              </a:custGeom>
              <a:solidFill>
                <a:schemeClr val="accent4">
                  <a:alpha val="71057"/>
                </a:schemeClr>
              </a:solidFill>
              <a:ln w="12700" cap="flat">
                <a:noFill/>
                <a:miter lim="400000"/>
              </a:ln>
              <a:effectLst/>
            </p:spPr>
            <p:txBody>
              <a:bodyPr wrap="square" lIns="50800" tIns="50800" rIns="50800" bIns="50800" numCol="1" anchor="ctr">
                <a:noAutofit/>
              </a:bodyPr>
              <a:lstStyle/>
              <a:p>
                <a:pPr algn="ctr" defTabSz="825500">
                  <a:defRPr sz="3500">
                    <a:latin typeface="Graphik"/>
                    <a:ea typeface="Graphik"/>
                    <a:cs typeface="Graphik"/>
                    <a:sym typeface="Graphik"/>
                  </a:defRPr>
                </a:pPr>
                <a:endParaRPr dirty="0"/>
              </a:p>
            </p:txBody>
          </p:sp>
          <p:sp>
            <p:nvSpPr>
              <p:cNvPr id="358" name="Digital Broadcast Content"/>
              <p:cNvSpPr txBox="1"/>
              <p:nvPr/>
            </p:nvSpPr>
            <p:spPr>
              <a:xfrm>
                <a:off x="-1" y="489016"/>
                <a:ext cx="6458070" cy="641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wrap="square" lIns="50800" tIns="50800" rIns="50800" bIns="50800" numCol="1" anchor="ctr">
                <a:spAutoFit/>
              </a:bodyPr>
              <a:lstStyle>
                <a:lvl1pPr algn="ctr" defTabSz="825500">
                  <a:defRPr sz="3500" b="1">
                    <a:latin typeface="Graphik"/>
                    <a:ea typeface="Graphik"/>
                    <a:cs typeface="Graphik"/>
                    <a:sym typeface="Graphik"/>
                  </a:defRPr>
                </a:lvl1pPr>
              </a:lstStyle>
              <a:p>
                <a:endParaRPr dirty="0"/>
              </a:p>
            </p:txBody>
          </p:sp>
        </p:grpSp>
        <p:grpSp>
          <p:nvGrpSpPr>
            <p:cNvPr id="362" name="Digital Content available on the DTT and Satellite platform…"/>
            <p:cNvGrpSpPr/>
            <p:nvPr/>
          </p:nvGrpSpPr>
          <p:grpSpPr>
            <a:xfrm>
              <a:off x="5963618" y="2238480"/>
              <a:ext cx="14383538" cy="1619235"/>
              <a:chOff x="-1" y="0"/>
              <a:chExt cx="14383536" cy="1619234"/>
            </a:xfrm>
          </p:grpSpPr>
          <p:sp>
            <p:nvSpPr>
              <p:cNvPr id="360" name="Shape"/>
              <p:cNvSpPr/>
              <p:nvPr/>
            </p:nvSpPr>
            <p:spPr>
              <a:xfrm>
                <a:off x="0" y="0"/>
                <a:ext cx="14047825" cy="16192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537" y="20185"/>
                      <a:pt x="908" y="15887"/>
                      <a:pt x="916" y="10977"/>
                    </a:cubicBezTo>
                    <a:cubicBezTo>
                      <a:pt x="924" y="5939"/>
                      <a:pt x="551" y="1462"/>
                      <a:pt x="0" y="0"/>
                    </a:cubicBezTo>
                    <a:close/>
                  </a:path>
                </a:pathLst>
              </a:custGeom>
              <a:solidFill>
                <a:srgbClr val="D5D5D5"/>
              </a:solidFill>
              <a:ln w="12700" cap="flat">
                <a:noFill/>
                <a:miter lim="400000"/>
              </a:ln>
              <a:effectLst/>
            </p:spPr>
            <p:txBody>
              <a:bodyPr wrap="square" lIns="50800" tIns="50800" rIns="50800" bIns="50800" numCol="1" anchor="ctr">
                <a:noAutofit/>
              </a:bodyPr>
              <a:lstStyle/>
              <a:p>
                <a:pPr algn="ctr" defTabSz="825500">
                  <a:defRPr sz="2700">
                    <a:latin typeface="Graphik"/>
                    <a:ea typeface="Graphik"/>
                    <a:cs typeface="Graphik"/>
                    <a:sym typeface="Graphik"/>
                  </a:defRPr>
                </a:pPr>
                <a:endParaRPr dirty="0"/>
              </a:p>
            </p:txBody>
          </p:sp>
          <p:sp>
            <p:nvSpPr>
              <p:cNvPr id="361" name="Digital Content available on the DTT and Satellite platform…"/>
              <p:cNvSpPr txBox="1"/>
              <p:nvPr/>
            </p:nvSpPr>
            <p:spPr>
              <a:xfrm>
                <a:off x="-1" y="589043"/>
                <a:ext cx="14383536" cy="44114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wrap="square" lIns="12700" tIns="12700" rIns="12700" bIns="12700" numCol="1" anchor="ctr">
                <a:spAutoFit/>
              </a:bodyPr>
              <a:lstStyle/>
              <a:p>
                <a:pPr algn="ctr" defTabSz="825500">
                  <a:defRPr sz="2700" b="1">
                    <a:latin typeface="Graphik"/>
                    <a:ea typeface="Graphik"/>
                    <a:cs typeface="Graphik"/>
                    <a:sym typeface="Graphik"/>
                  </a:defRPr>
                </a:pPr>
                <a:r>
                  <a:rPr b="0" dirty="0"/>
                  <a:t> </a:t>
                </a:r>
              </a:p>
            </p:txBody>
          </p:sp>
        </p:grpSp>
        <p:grpSp>
          <p:nvGrpSpPr>
            <p:cNvPr id="365" name="Device Standards"/>
            <p:cNvGrpSpPr/>
            <p:nvPr/>
          </p:nvGrpSpPr>
          <p:grpSpPr>
            <a:xfrm>
              <a:off x="91746" y="4476961"/>
              <a:ext cx="6458155" cy="1619235"/>
              <a:chOff x="-1" y="0"/>
              <a:chExt cx="6458154" cy="1619234"/>
            </a:xfrm>
          </p:grpSpPr>
          <p:sp>
            <p:nvSpPr>
              <p:cNvPr id="363" name="Shape"/>
              <p:cNvSpPr/>
              <p:nvPr/>
            </p:nvSpPr>
            <p:spPr>
              <a:xfrm>
                <a:off x="-1" y="0"/>
                <a:ext cx="6458154" cy="1619234"/>
              </a:xfrm>
              <a:custGeom>
                <a:avLst/>
                <a:gdLst/>
                <a:ahLst/>
                <a:cxnLst>
                  <a:cxn ang="0">
                    <a:pos x="wd2" y="hd2"/>
                  </a:cxn>
                  <a:cxn ang="5400000">
                    <a:pos x="wd2" y="hd2"/>
                  </a:cxn>
                  <a:cxn ang="10800000">
                    <a:pos x="wd2" y="hd2"/>
                  </a:cxn>
                  <a:cxn ang="16200000">
                    <a:pos x="wd2" y="hd2"/>
                  </a:cxn>
                </a:cxnLst>
                <a:rect l="0" t="0" r="r" b="b"/>
                <a:pathLst>
                  <a:path w="21449" h="21600" extrusionOk="0">
                    <a:moveTo>
                      <a:pt x="0" y="0"/>
                    </a:moveTo>
                    <a:lnTo>
                      <a:pt x="18801" y="0"/>
                    </a:lnTo>
                    <a:cubicBezTo>
                      <a:pt x="20393" y="255"/>
                      <a:pt x="21600" y="5781"/>
                      <a:pt x="21434" y="12056"/>
                    </a:cubicBezTo>
                    <a:cubicBezTo>
                      <a:pt x="21292" y="17415"/>
                      <a:pt x="20162" y="21511"/>
                      <a:pt x="18801" y="21600"/>
                    </a:cubicBezTo>
                    <a:lnTo>
                      <a:pt x="0" y="21600"/>
                    </a:lnTo>
                    <a:lnTo>
                      <a:pt x="0" y="0"/>
                    </a:lnTo>
                    <a:close/>
                  </a:path>
                </a:pathLst>
              </a:custGeom>
              <a:solidFill>
                <a:schemeClr val="accent4">
                  <a:alpha val="71057"/>
                </a:schemeClr>
              </a:solidFill>
              <a:ln w="12700" cap="flat">
                <a:noFill/>
                <a:miter lim="400000"/>
              </a:ln>
              <a:effectLst/>
            </p:spPr>
            <p:txBody>
              <a:bodyPr wrap="square" lIns="50800" tIns="50800" rIns="50800" bIns="50800" numCol="1" anchor="ctr">
                <a:noAutofit/>
              </a:bodyPr>
              <a:lstStyle/>
              <a:p>
                <a:pPr algn="ctr" defTabSz="825500">
                  <a:defRPr sz="3500" b="1">
                    <a:latin typeface="Graphik"/>
                    <a:ea typeface="Graphik"/>
                    <a:cs typeface="Graphik"/>
                    <a:sym typeface="Graphik"/>
                  </a:defRPr>
                </a:pPr>
                <a:endParaRPr dirty="0"/>
              </a:p>
            </p:txBody>
          </p:sp>
          <p:sp>
            <p:nvSpPr>
              <p:cNvPr id="364" name="Device Standards"/>
              <p:cNvSpPr txBox="1"/>
              <p:nvPr/>
            </p:nvSpPr>
            <p:spPr>
              <a:xfrm>
                <a:off x="-1" y="489016"/>
                <a:ext cx="6458070" cy="641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wrap="square" lIns="50800" tIns="50800" rIns="50800" bIns="50800" numCol="1" anchor="ctr">
                <a:spAutoFit/>
              </a:bodyPr>
              <a:lstStyle>
                <a:lvl1pPr algn="ctr" defTabSz="825500">
                  <a:defRPr sz="3500" b="1">
                    <a:latin typeface="Graphik"/>
                    <a:ea typeface="Graphik"/>
                    <a:cs typeface="Graphik"/>
                    <a:sym typeface="Graphik"/>
                  </a:defRPr>
                </a:lvl1pPr>
              </a:lstStyle>
              <a:p>
                <a:endParaRPr dirty="0"/>
              </a:p>
            </p:txBody>
          </p:sp>
        </p:grpSp>
        <p:grpSp>
          <p:nvGrpSpPr>
            <p:cNvPr id="368" name="SABS published DVBT-2 standards…"/>
            <p:cNvGrpSpPr/>
            <p:nvPr/>
          </p:nvGrpSpPr>
          <p:grpSpPr>
            <a:xfrm>
              <a:off x="5627907" y="4476961"/>
              <a:ext cx="14383539" cy="1619235"/>
              <a:chOff x="-335712" y="0"/>
              <a:chExt cx="14383537" cy="1619234"/>
            </a:xfrm>
          </p:grpSpPr>
          <p:sp>
            <p:nvSpPr>
              <p:cNvPr id="366" name="Shape"/>
              <p:cNvSpPr/>
              <p:nvPr/>
            </p:nvSpPr>
            <p:spPr>
              <a:xfrm>
                <a:off x="397985" y="0"/>
                <a:ext cx="13649840" cy="16192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537" y="20185"/>
                      <a:pt x="908" y="15887"/>
                      <a:pt x="916" y="10977"/>
                    </a:cubicBezTo>
                    <a:cubicBezTo>
                      <a:pt x="924" y="5939"/>
                      <a:pt x="551" y="1462"/>
                      <a:pt x="0" y="0"/>
                    </a:cubicBezTo>
                    <a:close/>
                  </a:path>
                </a:pathLst>
              </a:custGeom>
              <a:solidFill>
                <a:srgbClr val="D5D5D5"/>
              </a:solidFill>
              <a:ln w="12700" cap="flat">
                <a:noFill/>
                <a:miter lim="400000"/>
              </a:ln>
              <a:effectLst/>
            </p:spPr>
            <p:txBody>
              <a:bodyPr wrap="square" lIns="50800" tIns="50800" rIns="50800" bIns="50800" numCol="1" anchor="ctr">
                <a:noAutofit/>
              </a:bodyPr>
              <a:lstStyle/>
              <a:p>
                <a:pPr algn="ctr" defTabSz="825500">
                  <a:defRPr sz="2700">
                    <a:latin typeface="Graphik"/>
                    <a:ea typeface="Graphik"/>
                    <a:cs typeface="Graphik"/>
                    <a:sym typeface="Graphik"/>
                  </a:defRPr>
                </a:pPr>
                <a:endParaRPr dirty="0"/>
              </a:p>
            </p:txBody>
          </p:sp>
          <p:sp>
            <p:nvSpPr>
              <p:cNvPr id="367" name="SABS published DVBT-2 standards…"/>
              <p:cNvSpPr txBox="1"/>
              <p:nvPr/>
            </p:nvSpPr>
            <p:spPr>
              <a:xfrm>
                <a:off x="-335712" y="78172"/>
                <a:ext cx="14383536" cy="147219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wrap="square" lIns="50800" tIns="50800" rIns="50800" bIns="50800" numCol="1" anchor="ctr">
                <a:spAutoFit/>
              </a:bodyPr>
              <a:lstStyle/>
              <a:p>
                <a:pPr algn="ctr" defTabSz="825500">
                  <a:defRPr sz="3500">
                    <a:latin typeface="Graphik"/>
                    <a:ea typeface="Graphik"/>
                    <a:cs typeface="Graphik"/>
                    <a:sym typeface="Graphik"/>
                  </a:defRPr>
                </a:pPr>
                <a:r>
                  <a:rPr dirty="0">
                    <a:solidFill>
                      <a:schemeClr val="tx1"/>
                    </a:solidFill>
                  </a:rPr>
                  <a:t>SABS published</a:t>
                </a:r>
                <a:r>
                  <a:rPr lang="en-US" dirty="0">
                    <a:solidFill>
                      <a:schemeClr val="tx1"/>
                    </a:solidFill>
                  </a:rPr>
                  <a:t> revised decoder standard in October 2020 </a:t>
                </a:r>
                <a:endParaRPr dirty="0">
                  <a:solidFill>
                    <a:schemeClr val="tx1"/>
                  </a:solidFill>
                </a:endParaRPr>
              </a:p>
              <a:p>
                <a:pPr algn="ctr" defTabSz="825500">
                  <a:defRPr sz="2700">
                    <a:latin typeface="Graphik"/>
                    <a:ea typeface="Graphik"/>
                    <a:cs typeface="Graphik"/>
                    <a:sym typeface="Graphik"/>
                  </a:defRPr>
                </a:pPr>
                <a:r>
                  <a:rPr lang="en-US" dirty="0">
                    <a:solidFill>
                      <a:schemeClr val="tx1"/>
                    </a:solidFill>
                  </a:rPr>
                  <a:t>Enabling cheaper decoders and mass availability</a:t>
                </a:r>
                <a:endParaRPr dirty="0">
                  <a:solidFill>
                    <a:schemeClr val="tx1"/>
                  </a:solidFill>
                </a:endParaRPr>
              </a:p>
              <a:p>
                <a:pPr algn="ctr" defTabSz="825500">
                  <a:defRPr sz="2700">
                    <a:latin typeface="Graphik"/>
                    <a:ea typeface="Graphik"/>
                    <a:cs typeface="Graphik"/>
                    <a:sym typeface="Graphik"/>
                  </a:defRPr>
                </a:pPr>
                <a:r>
                  <a:rPr dirty="0">
                    <a:solidFill>
                      <a:schemeClr val="tx1"/>
                    </a:solidFill>
                  </a:rPr>
                  <a:t>Integrated Digital TV (IDTVs)</a:t>
                </a:r>
                <a:r>
                  <a:rPr lang="en-US" dirty="0">
                    <a:solidFill>
                      <a:schemeClr val="tx1"/>
                    </a:solidFill>
                  </a:rPr>
                  <a:t> available to extend DTT uptake</a:t>
                </a:r>
                <a:endParaRPr dirty="0">
                  <a:solidFill>
                    <a:schemeClr val="tx1"/>
                  </a:solidFill>
                </a:endParaRPr>
              </a:p>
            </p:txBody>
          </p:sp>
        </p:grpSp>
        <p:grpSp>
          <p:nvGrpSpPr>
            <p:cNvPr id="371" name="Spectrum Interference Harmonisation"/>
            <p:cNvGrpSpPr/>
            <p:nvPr/>
          </p:nvGrpSpPr>
          <p:grpSpPr>
            <a:xfrm>
              <a:off x="-132754" y="2403990"/>
              <a:ext cx="6659718" cy="5930687"/>
              <a:chOff x="-201564" y="-4311450"/>
              <a:chExt cx="6659717" cy="5930684"/>
            </a:xfrm>
          </p:grpSpPr>
          <p:sp>
            <p:nvSpPr>
              <p:cNvPr id="369" name="Shape"/>
              <p:cNvSpPr/>
              <p:nvPr/>
            </p:nvSpPr>
            <p:spPr>
              <a:xfrm>
                <a:off x="-1" y="0"/>
                <a:ext cx="6458154" cy="1619234"/>
              </a:xfrm>
              <a:custGeom>
                <a:avLst/>
                <a:gdLst/>
                <a:ahLst/>
                <a:cxnLst>
                  <a:cxn ang="0">
                    <a:pos x="wd2" y="hd2"/>
                  </a:cxn>
                  <a:cxn ang="5400000">
                    <a:pos x="wd2" y="hd2"/>
                  </a:cxn>
                  <a:cxn ang="10800000">
                    <a:pos x="wd2" y="hd2"/>
                  </a:cxn>
                  <a:cxn ang="16200000">
                    <a:pos x="wd2" y="hd2"/>
                  </a:cxn>
                </a:cxnLst>
                <a:rect l="0" t="0" r="r" b="b"/>
                <a:pathLst>
                  <a:path w="21449" h="21600" extrusionOk="0">
                    <a:moveTo>
                      <a:pt x="0" y="0"/>
                    </a:moveTo>
                    <a:lnTo>
                      <a:pt x="18801" y="0"/>
                    </a:lnTo>
                    <a:cubicBezTo>
                      <a:pt x="20393" y="255"/>
                      <a:pt x="21600" y="5781"/>
                      <a:pt x="21434" y="12056"/>
                    </a:cubicBezTo>
                    <a:cubicBezTo>
                      <a:pt x="21292" y="17415"/>
                      <a:pt x="20162" y="21511"/>
                      <a:pt x="18801" y="21600"/>
                    </a:cubicBezTo>
                    <a:lnTo>
                      <a:pt x="0" y="21600"/>
                    </a:lnTo>
                    <a:lnTo>
                      <a:pt x="0" y="0"/>
                    </a:lnTo>
                    <a:close/>
                  </a:path>
                </a:pathLst>
              </a:custGeom>
              <a:solidFill>
                <a:schemeClr val="accent4">
                  <a:alpha val="71057"/>
                </a:schemeClr>
              </a:solidFill>
              <a:ln w="12700" cap="flat">
                <a:noFill/>
                <a:miter lim="400000"/>
              </a:ln>
              <a:effectLst/>
            </p:spPr>
            <p:txBody>
              <a:bodyPr wrap="square" lIns="50800" tIns="50800" rIns="50800" bIns="50800" numCol="1" anchor="ctr">
                <a:noAutofit/>
              </a:bodyPr>
              <a:lstStyle/>
              <a:p>
                <a:pPr algn="ctr" defTabSz="825500">
                  <a:defRPr sz="3500">
                    <a:latin typeface="Graphik"/>
                    <a:ea typeface="Graphik"/>
                    <a:cs typeface="Graphik"/>
                    <a:sym typeface="Graphik"/>
                  </a:defRPr>
                </a:pPr>
                <a:endParaRPr dirty="0"/>
              </a:p>
            </p:txBody>
          </p:sp>
          <p:sp>
            <p:nvSpPr>
              <p:cNvPr id="370" name="Spectrum Interference Harmonisation"/>
              <p:cNvSpPr txBox="1"/>
              <p:nvPr/>
            </p:nvSpPr>
            <p:spPr>
              <a:xfrm>
                <a:off x="-201564" y="-4311450"/>
                <a:ext cx="6458070" cy="11798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wrap="square" lIns="50800" tIns="50800" rIns="50800" bIns="50800" numCol="1" anchor="ctr">
                <a:spAutoFit/>
              </a:bodyPr>
              <a:lstStyle>
                <a:lvl1pPr algn="ctr" defTabSz="825500">
                  <a:defRPr sz="3500" b="1">
                    <a:latin typeface="Graphik"/>
                    <a:ea typeface="Graphik"/>
                    <a:cs typeface="Graphik"/>
                    <a:sym typeface="Graphik"/>
                  </a:defRPr>
                </a:lvl1pPr>
              </a:lstStyle>
              <a:p>
                <a:r>
                  <a:rPr dirty="0"/>
                  <a:t>Spectrum Interference Harmonisation </a:t>
                </a:r>
              </a:p>
            </p:txBody>
          </p:sp>
        </p:grpSp>
        <p:grpSp>
          <p:nvGrpSpPr>
            <p:cNvPr id="374" name="Bilateral engagements conducted with neighbouring countries…"/>
            <p:cNvGrpSpPr/>
            <p:nvPr/>
          </p:nvGrpSpPr>
          <p:grpSpPr>
            <a:xfrm>
              <a:off x="6100818" y="2255996"/>
              <a:ext cx="14832621" cy="6168511"/>
              <a:chOff x="137199" y="-4459444"/>
              <a:chExt cx="14832619" cy="6168508"/>
            </a:xfrm>
          </p:grpSpPr>
          <p:sp>
            <p:nvSpPr>
              <p:cNvPr id="372" name="Shape"/>
              <p:cNvSpPr/>
              <p:nvPr/>
            </p:nvSpPr>
            <p:spPr>
              <a:xfrm>
                <a:off x="137199" y="-4459444"/>
                <a:ext cx="14200459" cy="16192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537" y="20185"/>
                      <a:pt x="908" y="15887"/>
                      <a:pt x="916" y="10977"/>
                    </a:cubicBezTo>
                    <a:cubicBezTo>
                      <a:pt x="924" y="5939"/>
                      <a:pt x="551" y="1462"/>
                      <a:pt x="0" y="0"/>
                    </a:cubicBezTo>
                    <a:close/>
                  </a:path>
                </a:pathLst>
              </a:custGeom>
              <a:solidFill>
                <a:srgbClr val="D5D5D5"/>
              </a:solidFill>
              <a:ln w="12700" cap="flat">
                <a:noFill/>
                <a:miter lim="400000"/>
              </a:ln>
              <a:effectLst/>
            </p:spPr>
            <p:txBody>
              <a:bodyPr wrap="square" lIns="50800" tIns="50800" rIns="50800" bIns="50800" numCol="1" anchor="ctr">
                <a:noAutofit/>
              </a:bodyPr>
              <a:lstStyle/>
              <a:p>
                <a:pPr algn="ctr" defTabSz="784225"/>
                <a:endParaRPr sz="2500" dirty="0">
                  <a:latin typeface="Graphik"/>
                  <a:ea typeface="Graphik"/>
                  <a:cs typeface="Graphik"/>
                </a:endParaRPr>
              </a:p>
            </p:txBody>
          </p:sp>
          <p:sp>
            <p:nvSpPr>
              <p:cNvPr id="373" name="Bilateral engagements conducted with neighbouring countries…"/>
              <p:cNvSpPr txBox="1"/>
              <p:nvPr/>
            </p:nvSpPr>
            <p:spPr>
              <a:xfrm>
                <a:off x="586282" y="89829"/>
                <a:ext cx="14383536" cy="16192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wrap="square" lIns="50800" tIns="50800" rIns="50800" bIns="50800" numCol="1" anchor="ctr">
                <a:normAutofit/>
              </a:bodyPr>
              <a:lstStyle/>
              <a:p>
                <a:pPr algn="ctr" defTabSz="825500">
                  <a:defRPr sz="3500">
                    <a:latin typeface="Graphik"/>
                    <a:ea typeface="Graphik"/>
                    <a:cs typeface="Graphik"/>
                    <a:sym typeface="Graphik"/>
                  </a:defRPr>
                </a:pPr>
                <a:endParaRPr dirty="0"/>
              </a:p>
            </p:txBody>
          </p:sp>
        </p:grpSp>
        <p:grpSp>
          <p:nvGrpSpPr>
            <p:cNvPr id="377" name="STB Distribution"/>
            <p:cNvGrpSpPr/>
            <p:nvPr/>
          </p:nvGrpSpPr>
          <p:grpSpPr>
            <a:xfrm>
              <a:off x="-1" y="7204459"/>
              <a:ext cx="6526881" cy="3274108"/>
              <a:chOff x="-68811" y="-1749463"/>
              <a:chExt cx="6526880" cy="3274106"/>
            </a:xfrm>
          </p:grpSpPr>
          <p:sp>
            <p:nvSpPr>
              <p:cNvPr id="375" name="Shape"/>
              <p:cNvSpPr/>
              <p:nvPr/>
            </p:nvSpPr>
            <p:spPr>
              <a:xfrm>
                <a:off x="-68811" y="-94590"/>
                <a:ext cx="6458154" cy="1619233"/>
              </a:xfrm>
              <a:custGeom>
                <a:avLst/>
                <a:gdLst/>
                <a:ahLst/>
                <a:cxnLst>
                  <a:cxn ang="0">
                    <a:pos x="wd2" y="hd2"/>
                  </a:cxn>
                  <a:cxn ang="5400000">
                    <a:pos x="wd2" y="hd2"/>
                  </a:cxn>
                  <a:cxn ang="10800000">
                    <a:pos x="wd2" y="hd2"/>
                  </a:cxn>
                  <a:cxn ang="16200000">
                    <a:pos x="wd2" y="hd2"/>
                  </a:cxn>
                </a:cxnLst>
                <a:rect l="0" t="0" r="r" b="b"/>
                <a:pathLst>
                  <a:path w="21449" h="21600" extrusionOk="0">
                    <a:moveTo>
                      <a:pt x="0" y="0"/>
                    </a:moveTo>
                    <a:lnTo>
                      <a:pt x="18801" y="0"/>
                    </a:lnTo>
                    <a:cubicBezTo>
                      <a:pt x="20393" y="255"/>
                      <a:pt x="21600" y="5781"/>
                      <a:pt x="21434" y="12056"/>
                    </a:cubicBezTo>
                    <a:cubicBezTo>
                      <a:pt x="21292" y="17415"/>
                      <a:pt x="20162" y="21511"/>
                      <a:pt x="18801" y="21600"/>
                    </a:cubicBezTo>
                    <a:lnTo>
                      <a:pt x="0" y="21600"/>
                    </a:lnTo>
                    <a:lnTo>
                      <a:pt x="0" y="0"/>
                    </a:lnTo>
                    <a:close/>
                  </a:path>
                </a:pathLst>
              </a:custGeom>
              <a:solidFill>
                <a:schemeClr val="accent4">
                  <a:alpha val="71057"/>
                </a:schemeClr>
              </a:solidFill>
              <a:ln w="12700" cap="flat">
                <a:noFill/>
                <a:miter lim="400000"/>
              </a:ln>
              <a:effectLst/>
            </p:spPr>
            <p:txBody>
              <a:bodyPr wrap="square" lIns="50800" tIns="50800" rIns="50800" bIns="50800" numCol="1" anchor="ctr">
                <a:noAutofit/>
              </a:bodyPr>
              <a:lstStyle/>
              <a:p>
                <a:pPr algn="ctr" defTabSz="825500">
                  <a:defRPr sz="3500" b="1">
                    <a:latin typeface="Graphik"/>
                    <a:ea typeface="Graphik"/>
                    <a:cs typeface="Graphik"/>
                    <a:sym typeface="Graphik"/>
                  </a:defRPr>
                </a:pPr>
                <a:endParaRPr dirty="0"/>
              </a:p>
            </p:txBody>
          </p:sp>
          <p:sp>
            <p:nvSpPr>
              <p:cNvPr id="376" name="STB Distribution"/>
              <p:cNvSpPr txBox="1"/>
              <p:nvPr/>
            </p:nvSpPr>
            <p:spPr>
              <a:xfrm>
                <a:off x="-1" y="-1749463"/>
                <a:ext cx="6458070" cy="6940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wrap="square" lIns="50800" tIns="50800" rIns="50800" bIns="50800" numCol="1" anchor="ctr">
                <a:spAutoFit/>
              </a:bodyPr>
              <a:lstStyle>
                <a:lvl1pPr algn="ctr" defTabSz="825500">
                  <a:defRPr sz="3500" b="1">
                    <a:latin typeface="Graphik"/>
                    <a:ea typeface="Graphik"/>
                    <a:cs typeface="Graphik"/>
                    <a:sym typeface="Graphik"/>
                  </a:defRPr>
                </a:lvl1pPr>
              </a:lstStyle>
              <a:p>
                <a:r>
                  <a:rPr dirty="0"/>
                  <a:t>STB Distribution</a:t>
                </a:r>
              </a:p>
            </p:txBody>
          </p:sp>
        </p:grpSp>
        <p:grpSp>
          <p:nvGrpSpPr>
            <p:cNvPr id="380" name="Manufacturers producing receivers using published standards…"/>
            <p:cNvGrpSpPr/>
            <p:nvPr/>
          </p:nvGrpSpPr>
          <p:grpSpPr>
            <a:xfrm>
              <a:off x="5917745" y="7064477"/>
              <a:ext cx="14622681" cy="3508680"/>
              <a:chOff x="-1" y="-1889445"/>
              <a:chExt cx="14622680" cy="3508678"/>
            </a:xfrm>
          </p:grpSpPr>
          <p:sp>
            <p:nvSpPr>
              <p:cNvPr id="378" name="Shape"/>
              <p:cNvSpPr/>
              <p:nvPr/>
            </p:nvSpPr>
            <p:spPr>
              <a:xfrm>
                <a:off x="-1" y="0"/>
                <a:ext cx="14383534" cy="16192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537" y="20185"/>
                      <a:pt x="908" y="15887"/>
                      <a:pt x="916" y="10977"/>
                    </a:cubicBezTo>
                    <a:cubicBezTo>
                      <a:pt x="924" y="5939"/>
                      <a:pt x="551" y="1462"/>
                      <a:pt x="0" y="0"/>
                    </a:cubicBezTo>
                    <a:close/>
                  </a:path>
                </a:pathLst>
              </a:custGeom>
              <a:solidFill>
                <a:srgbClr val="D5D5D5"/>
              </a:solidFill>
              <a:ln w="12700" cap="flat">
                <a:noFill/>
                <a:miter lim="400000"/>
              </a:ln>
              <a:effectLst/>
            </p:spPr>
            <p:txBody>
              <a:bodyPr wrap="square" lIns="50800" tIns="50800" rIns="50800" bIns="50800" numCol="1" anchor="ctr">
                <a:noAutofit/>
              </a:bodyPr>
              <a:lstStyle/>
              <a:p>
                <a:pPr algn="ctr" defTabSz="825500">
                  <a:defRPr sz="2700">
                    <a:latin typeface="Graphik"/>
                    <a:ea typeface="Graphik"/>
                    <a:cs typeface="Graphik"/>
                    <a:sym typeface="Graphik"/>
                  </a:defRPr>
                </a:pPr>
                <a:endParaRPr dirty="0"/>
              </a:p>
            </p:txBody>
          </p:sp>
          <p:sp>
            <p:nvSpPr>
              <p:cNvPr id="379" name="Manufacturers producing receivers using published standards…"/>
              <p:cNvSpPr txBox="1"/>
              <p:nvPr/>
            </p:nvSpPr>
            <p:spPr>
              <a:xfrm>
                <a:off x="609218" y="-1889445"/>
                <a:ext cx="14013461" cy="16260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wrap="square" lIns="50800" tIns="50800" rIns="50800" bIns="50800" numCol="1" anchor="ctr">
                <a:spAutoFit/>
              </a:bodyPr>
              <a:lstStyle/>
              <a:p>
                <a:pPr algn="ctr" defTabSz="825500">
                  <a:defRPr sz="3500">
                    <a:latin typeface="Graphik"/>
                    <a:ea typeface="Graphik"/>
                    <a:cs typeface="Graphik"/>
                    <a:sym typeface="Graphik"/>
                  </a:defRPr>
                </a:pPr>
                <a:r>
                  <a:rPr sz="3200" dirty="0">
                    <a:solidFill>
                      <a:schemeClr val="tx1"/>
                    </a:solidFill>
                  </a:rPr>
                  <a:t>Manufacturers </a:t>
                </a:r>
                <a:r>
                  <a:rPr lang="en-US" sz="3200" dirty="0">
                    <a:solidFill>
                      <a:schemeClr val="tx1"/>
                    </a:solidFill>
                  </a:rPr>
                  <a:t>to produce</a:t>
                </a:r>
                <a:r>
                  <a:rPr sz="3200" dirty="0">
                    <a:solidFill>
                      <a:schemeClr val="tx1"/>
                    </a:solidFill>
                  </a:rPr>
                  <a:t> </a:t>
                </a:r>
                <a:r>
                  <a:rPr lang="en-US" sz="3200" dirty="0">
                    <a:solidFill>
                      <a:schemeClr val="tx1"/>
                    </a:solidFill>
                  </a:rPr>
                  <a:t>cheaper decoders</a:t>
                </a:r>
                <a:r>
                  <a:rPr sz="3200" dirty="0">
                    <a:solidFill>
                      <a:schemeClr val="tx1"/>
                    </a:solidFill>
                  </a:rPr>
                  <a:t> using </a:t>
                </a:r>
                <a:r>
                  <a:rPr lang="en-US" sz="3200" dirty="0">
                    <a:solidFill>
                      <a:schemeClr val="tx1"/>
                    </a:solidFill>
                  </a:rPr>
                  <a:t>revised</a:t>
                </a:r>
                <a:r>
                  <a:rPr sz="3200" dirty="0">
                    <a:solidFill>
                      <a:schemeClr val="tx1"/>
                    </a:solidFill>
                  </a:rPr>
                  <a:t> </a:t>
                </a:r>
                <a:r>
                  <a:rPr lang="en-US" sz="3200" dirty="0">
                    <a:solidFill>
                      <a:schemeClr val="tx1"/>
                    </a:solidFill>
                  </a:rPr>
                  <a:t>SABS </a:t>
                </a:r>
                <a:r>
                  <a:rPr sz="3200" dirty="0">
                    <a:solidFill>
                      <a:schemeClr val="tx1"/>
                    </a:solidFill>
                  </a:rPr>
                  <a:t>standard</a:t>
                </a:r>
                <a:r>
                  <a:rPr lang="en-US" sz="3200" dirty="0">
                    <a:solidFill>
                      <a:schemeClr val="tx1"/>
                    </a:solidFill>
                  </a:rPr>
                  <a:t> for retail and voucher scheme</a:t>
                </a:r>
                <a:endParaRPr sz="3200" dirty="0">
                  <a:solidFill>
                    <a:schemeClr val="tx1"/>
                  </a:solidFill>
                </a:endParaRPr>
              </a:p>
              <a:p>
                <a:pPr algn="ctr" defTabSz="825500">
                  <a:defRPr sz="3500">
                    <a:latin typeface="Graphik"/>
                    <a:ea typeface="Graphik"/>
                    <a:cs typeface="Graphik"/>
                    <a:sym typeface="Graphik"/>
                  </a:defRPr>
                </a:pPr>
                <a:r>
                  <a:rPr sz="3200" dirty="0">
                    <a:solidFill>
                      <a:schemeClr val="tx1"/>
                    </a:solidFill>
                  </a:rPr>
                  <a:t> </a:t>
                </a:r>
                <a:r>
                  <a:rPr sz="3200" dirty="0">
                    <a:solidFill>
                      <a:schemeClr val="tx1"/>
                    </a:solidFill>
                    <a:latin typeface="Graphik"/>
                    <a:ea typeface="Graphik"/>
                    <a:cs typeface="Graphik"/>
                  </a:rPr>
                  <a:t>Distribution of </a:t>
                </a:r>
                <a:r>
                  <a:rPr lang="en-US" sz="3200" dirty="0">
                    <a:solidFill>
                      <a:schemeClr val="tx1"/>
                    </a:solidFill>
                    <a:latin typeface="Graphik"/>
                    <a:ea typeface="Graphik"/>
                    <a:cs typeface="Graphik"/>
                  </a:rPr>
                  <a:t>s</a:t>
                </a:r>
                <a:r>
                  <a:rPr sz="3200" dirty="0">
                    <a:solidFill>
                      <a:schemeClr val="tx1"/>
                    </a:solidFill>
                    <a:latin typeface="Graphik"/>
                    <a:ea typeface="Graphik"/>
                    <a:cs typeface="Graphik"/>
                  </a:rPr>
                  <a:t>ubsidi</a:t>
                </a:r>
                <a:r>
                  <a:rPr lang="en-US" sz="3200" dirty="0">
                    <a:solidFill>
                      <a:schemeClr val="tx1"/>
                    </a:solidFill>
                    <a:latin typeface="Graphik"/>
                    <a:ea typeface="Graphik"/>
                    <a:cs typeface="Graphik"/>
                  </a:rPr>
                  <a:t>z</a:t>
                </a:r>
                <a:r>
                  <a:rPr sz="3200" dirty="0">
                    <a:solidFill>
                      <a:schemeClr val="tx1"/>
                    </a:solidFill>
                    <a:latin typeface="Graphik"/>
                    <a:ea typeface="Graphik"/>
                    <a:cs typeface="Graphik"/>
                  </a:rPr>
                  <a:t>ed </a:t>
                </a:r>
                <a:r>
                  <a:rPr lang="en-US" sz="3200" dirty="0">
                    <a:solidFill>
                      <a:schemeClr val="tx1"/>
                    </a:solidFill>
                    <a:latin typeface="Graphik"/>
                    <a:ea typeface="Graphik"/>
                    <a:cs typeface="Graphik"/>
                  </a:rPr>
                  <a:t>decoders</a:t>
                </a:r>
                <a:r>
                  <a:rPr sz="3200" dirty="0">
                    <a:solidFill>
                      <a:schemeClr val="tx1"/>
                    </a:solidFill>
                    <a:latin typeface="Graphik"/>
                    <a:ea typeface="Graphik"/>
                    <a:cs typeface="Graphik"/>
                  </a:rPr>
                  <a:t> underway </a:t>
                </a:r>
                <a:r>
                  <a:rPr lang="en-US" sz="3200" dirty="0">
                    <a:solidFill>
                      <a:schemeClr val="tx1"/>
                    </a:solidFill>
                    <a:latin typeface="Graphik"/>
                    <a:ea typeface="Graphik"/>
                    <a:cs typeface="Graphik"/>
                  </a:rPr>
                  <a:t>using existing decoder stock at  SAPO</a:t>
                </a:r>
                <a:endParaRPr sz="3200" dirty="0">
                  <a:solidFill>
                    <a:schemeClr val="tx1"/>
                  </a:solidFill>
                  <a:latin typeface="Graphik"/>
                  <a:ea typeface="Graphik"/>
                  <a:cs typeface="Graphik"/>
                </a:endParaRPr>
              </a:p>
            </p:txBody>
          </p:sp>
        </p:grpSp>
        <p:grpSp>
          <p:nvGrpSpPr>
            <p:cNvPr id="383" name="Awareness and Communication"/>
            <p:cNvGrpSpPr/>
            <p:nvPr/>
          </p:nvGrpSpPr>
          <p:grpSpPr>
            <a:xfrm>
              <a:off x="-85" y="9002573"/>
              <a:ext cx="6549986" cy="3341593"/>
              <a:chOff x="-84" y="-1737611"/>
              <a:chExt cx="6549985" cy="3341591"/>
            </a:xfrm>
          </p:grpSpPr>
          <p:sp>
            <p:nvSpPr>
              <p:cNvPr id="381" name="Shape"/>
              <p:cNvSpPr/>
              <p:nvPr/>
            </p:nvSpPr>
            <p:spPr>
              <a:xfrm>
                <a:off x="-84" y="-15254"/>
                <a:ext cx="6458154" cy="1619234"/>
              </a:xfrm>
              <a:custGeom>
                <a:avLst/>
                <a:gdLst/>
                <a:ahLst/>
                <a:cxnLst>
                  <a:cxn ang="0">
                    <a:pos x="wd2" y="hd2"/>
                  </a:cxn>
                  <a:cxn ang="5400000">
                    <a:pos x="wd2" y="hd2"/>
                  </a:cxn>
                  <a:cxn ang="10800000">
                    <a:pos x="wd2" y="hd2"/>
                  </a:cxn>
                  <a:cxn ang="16200000">
                    <a:pos x="wd2" y="hd2"/>
                  </a:cxn>
                </a:cxnLst>
                <a:rect l="0" t="0" r="r" b="b"/>
                <a:pathLst>
                  <a:path w="21449" h="21600" extrusionOk="0">
                    <a:moveTo>
                      <a:pt x="0" y="0"/>
                    </a:moveTo>
                    <a:lnTo>
                      <a:pt x="18801" y="0"/>
                    </a:lnTo>
                    <a:cubicBezTo>
                      <a:pt x="20393" y="255"/>
                      <a:pt x="21600" y="5781"/>
                      <a:pt x="21434" y="12056"/>
                    </a:cubicBezTo>
                    <a:cubicBezTo>
                      <a:pt x="21292" y="17415"/>
                      <a:pt x="20162" y="21511"/>
                      <a:pt x="18801" y="21600"/>
                    </a:cubicBezTo>
                    <a:lnTo>
                      <a:pt x="0" y="21600"/>
                    </a:lnTo>
                    <a:lnTo>
                      <a:pt x="0" y="0"/>
                    </a:lnTo>
                    <a:close/>
                  </a:path>
                </a:pathLst>
              </a:custGeom>
              <a:solidFill>
                <a:schemeClr val="accent4">
                  <a:alpha val="71057"/>
                </a:schemeClr>
              </a:solidFill>
              <a:ln w="12700" cap="flat">
                <a:noFill/>
                <a:miter lim="400000"/>
              </a:ln>
              <a:effectLst/>
            </p:spPr>
            <p:txBody>
              <a:bodyPr wrap="square" lIns="50800" tIns="50800" rIns="50800" bIns="50800" numCol="1" anchor="ctr">
                <a:noAutofit/>
              </a:bodyPr>
              <a:lstStyle/>
              <a:p>
                <a:pPr algn="ctr" defTabSz="825500">
                  <a:defRPr sz="3500" b="1">
                    <a:latin typeface="Graphik"/>
                    <a:ea typeface="Graphik"/>
                    <a:cs typeface="Graphik"/>
                    <a:sym typeface="Graphik"/>
                  </a:defRPr>
                </a:pPr>
                <a:r>
                  <a:rPr lang="en-US" dirty="0"/>
                  <a:t>Analogue Switch Off for Spectrum Release</a:t>
                </a:r>
                <a:endParaRPr dirty="0"/>
              </a:p>
            </p:txBody>
          </p:sp>
          <p:sp>
            <p:nvSpPr>
              <p:cNvPr id="382" name="Awareness and Communication"/>
              <p:cNvSpPr txBox="1"/>
              <p:nvPr/>
            </p:nvSpPr>
            <p:spPr>
              <a:xfrm>
                <a:off x="91831" y="-1737611"/>
                <a:ext cx="6458070" cy="12909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wrap="square" lIns="50800" tIns="50800" rIns="50800" bIns="50800" numCol="1" anchor="ctr">
                <a:spAutoFit/>
              </a:bodyPr>
              <a:lstStyle>
                <a:lvl1pPr algn="ctr" defTabSz="825500">
                  <a:defRPr sz="3500" b="1">
                    <a:latin typeface="Graphik"/>
                    <a:ea typeface="Graphik"/>
                    <a:cs typeface="Graphik"/>
                    <a:sym typeface="Graphik"/>
                  </a:defRPr>
                </a:lvl1pPr>
              </a:lstStyle>
              <a:p>
                <a:r>
                  <a:rPr dirty="0"/>
                  <a:t>Awareness and Communication</a:t>
                </a:r>
              </a:p>
            </p:txBody>
          </p:sp>
        </p:grpSp>
        <p:grpSp>
          <p:nvGrpSpPr>
            <p:cNvPr id="386" name="Awareness and communication strategy and plan developed…"/>
            <p:cNvGrpSpPr/>
            <p:nvPr/>
          </p:nvGrpSpPr>
          <p:grpSpPr>
            <a:xfrm>
              <a:off x="5963621" y="9254569"/>
              <a:ext cx="14383535" cy="3184187"/>
              <a:chOff x="45875" y="-1485615"/>
              <a:chExt cx="14383534" cy="3184185"/>
            </a:xfrm>
          </p:grpSpPr>
          <p:sp>
            <p:nvSpPr>
              <p:cNvPr id="384" name="Shape"/>
              <p:cNvSpPr/>
              <p:nvPr/>
            </p:nvSpPr>
            <p:spPr>
              <a:xfrm>
                <a:off x="45875" y="79336"/>
                <a:ext cx="14383534" cy="16192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537" y="20185"/>
                      <a:pt x="908" y="15887"/>
                      <a:pt x="916" y="10977"/>
                    </a:cubicBezTo>
                    <a:cubicBezTo>
                      <a:pt x="924" y="5939"/>
                      <a:pt x="551" y="1462"/>
                      <a:pt x="0" y="0"/>
                    </a:cubicBezTo>
                    <a:close/>
                  </a:path>
                </a:pathLst>
              </a:custGeom>
              <a:solidFill>
                <a:srgbClr val="D5D5D5"/>
              </a:solidFill>
              <a:ln w="12700" cap="flat">
                <a:noFill/>
                <a:miter lim="400000"/>
              </a:ln>
              <a:effectLst/>
            </p:spPr>
            <p:txBody>
              <a:bodyPr wrap="square" lIns="50800" tIns="50800" rIns="50800" bIns="50800" numCol="1" anchor="ctr">
                <a:noAutofit/>
              </a:bodyPr>
              <a:lstStyle/>
              <a:p>
                <a:pPr algn="ctr" defTabSz="825500">
                  <a:defRPr sz="2700">
                    <a:latin typeface="Graphik"/>
                    <a:ea typeface="Graphik"/>
                    <a:cs typeface="Graphik"/>
                    <a:sym typeface="Graphik"/>
                  </a:defRPr>
                </a:pPr>
                <a:r>
                  <a:rPr lang="en-US" sz="3200" b="1" dirty="0"/>
                  <a:t>Current Activity</a:t>
                </a:r>
                <a:r>
                  <a:rPr lang="en-US" sz="3200" dirty="0"/>
                  <a:t> – Phased Provincial controlled hard switch off being implemented</a:t>
                </a:r>
                <a:endParaRPr sz="3200" dirty="0"/>
              </a:p>
            </p:txBody>
          </p:sp>
          <p:sp>
            <p:nvSpPr>
              <p:cNvPr id="385" name="Awareness and communication strategy and plan developed…"/>
              <p:cNvSpPr txBox="1"/>
              <p:nvPr/>
            </p:nvSpPr>
            <p:spPr>
              <a:xfrm>
                <a:off x="45876" y="-1485615"/>
                <a:ext cx="14383533" cy="10105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wrap="square" lIns="50800" tIns="50800" rIns="50800" bIns="50800" numCol="1" anchor="ctr">
                <a:spAutoFit/>
              </a:bodyPr>
              <a:lstStyle/>
              <a:p>
                <a:pPr algn="ctr" defTabSz="825500">
                  <a:defRPr sz="3500">
                    <a:latin typeface="Graphik"/>
                    <a:ea typeface="Graphik"/>
                    <a:cs typeface="Graphik"/>
                    <a:sym typeface="Graphik"/>
                  </a:defRPr>
                </a:pPr>
                <a:r>
                  <a:rPr sz="3200" dirty="0"/>
                  <a:t>Awareness and communication strategy and plan </a:t>
                </a:r>
                <a:r>
                  <a:rPr lang="en-US" sz="3200" dirty="0"/>
                  <a:t>in conjunction with GCIS and SABC</a:t>
                </a:r>
                <a:r>
                  <a:rPr sz="3200" dirty="0"/>
                  <a:t>  </a:t>
                </a:r>
              </a:p>
              <a:p>
                <a:pPr algn="ctr" defTabSz="825500">
                  <a:defRPr sz="2700">
                    <a:latin typeface="Graphik"/>
                    <a:ea typeface="Graphik"/>
                    <a:cs typeface="Graphik"/>
                    <a:sym typeface="Graphik"/>
                  </a:defRPr>
                </a:pPr>
                <a:r>
                  <a:rPr dirty="0"/>
                  <a:t>Roll-out underway to educate and inform the public about the programme</a:t>
                </a:r>
              </a:p>
            </p:txBody>
          </p:sp>
        </p:grpSp>
      </p:grpSp>
      <p:sp>
        <p:nvSpPr>
          <p:cNvPr id="388" name="Slide Number"/>
          <p:cNvSpPr txBox="1">
            <a:spLocks noGrp="1"/>
          </p:cNvSpPr>
          <p:nvPr>
            <p:ph type="sldNum" sz="quarter" idx="4294967295"/>
          </p:nvPr>
        </p:nvSpPr>
        <p:spPr>
          <a:xfrm>
            <a:off x="23387744" y="12878145"/>
            <a:ext cx="365051" cy="620211"/>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wrap="square"/>
          <a:lstStyle>
            <a:lvl1pPr defTabSz="825500">
              <a:defRPr sz="3200">
                <a:solidFill>
                  <a:srgbClr val="000000"/>
                </a:solidFill>
              </a:defRPr>
            </a:lvl1pPr>
          </a:lstStyle>
          <a:p>
            <a:fld id="{86CB4B4D-7CA3-9044-876B-883B54F8677D}" type="slidenum">
              <a:rPr smtClean="0"/>
              <a:pPr/>
              <a:t>4</a:t>
            </a:fld>
            <a:endParaRPr dirty="0"/>
          </a:p>
        </p:txBody>
      </p:sp>
      <p:grpSp>
        <p:nvGrpSpPr>
          <p:cNvPr id="391" name="Title 1"/>
          <p:cNvGrpSpPr/>
          <p:nvPr/>
        </p:nvGrpSpPr>
        <p:grpSpPr>
          <a:xfrm>
            <a:off x="-25401" y="-70360"/>
            <a:ext cx="24434800" cy="1229205"/>
            <a:chOff x="0" y="0"/>
            <a:chExt cx="22265375" cy="1229204"/>
          </a:xfrm>
        </p:grpSpPr>
        <p:sp>
          <p:nvSpPr>
            <p:cNvPr id="389" name="Rectangle"/>
            <p:cNvSpPr/>
            <p:nvPr/>
          </p:nvSpPr>
          <p:spPr>
            <a:xfrm>
              <a:off x="-1" y="0"/>
              <a:ext cx="22265377" cy="1229205"/>
            </a:xfrm>
            <a:prstGeom prst="rect">
              <a:avLst/>
            </a:prstGeom>
            <a:gradFill flip="none" rotWithShape="1">
              <a:gsLst>
                <a:gs pos="0">
                  <a:srgbClr val="FEFCED"/>
                </a:gs>
                <a:gs pos="40000">
                  <a:srgbClr val="FDFAEA"/>
                </a:gs>
                <a:gs pos="100000">
                  <a:srgbClr val="777567"/>
                </a:gs>
              </a:gsLst>
              <a:path path="circle">
                <a:fillToRect l="37721" t="-19636" r="62278" b="119636"/>
              </a:path>
            </a:gradFill>
            <a:ln w="12700" cap="flat">
              <a:noFill/>
              <a:miter lim="400000"/>
            </a:ln>
            <a:effectLst/>
          </p:spPr>
          <p:txBody>
            <a:bodyPr wrap="square" lIns="50800" tIns="50800" rIns="50800" bIns="50800" numCol="1" anchor="ctr">
              <a:noAutofit/>
            </a:bodyPr>
            <a:lstStyle/>
            <a:p>
              <a:pPr algn="ctr" defTabSz="914400">
                <a:lnSpc>
                  <a:spcPct val="90000"/>
                </a:lnSpc>
                <a:spcBef>
                  <a:spcPts val="2400"/>
                </a:spcBef>
                <a:defRPr sz="4800" b="1">
                  <a:latin typeface="Verdana"/>
                  <a:ea typeface="Verdana"/>
                  <a:cs typeface="Verdana"/>
                  <a:sym typeface="Verdana"/>
                </a:defRPr>
              </a:pPr>
              <a:endParaRPr dirty="0"/>
            </a:p>
          </p:txBody>
        </p:sp>
        <p:sp>
          <p:nvSpPr>
            <p:cNvPr id="390" name="Migration Framework and Current Status"/>
            <p:cNvSpPr txBox="1"/>
            <p:nvPr/>
          </p:nvSpPr>
          <p:spPr>
            <a:xfrm>
              <a:off x="43461" y="161550"/>
              <a:ext cx="21889198" cy="1027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wrap="square" lIns="45718" tIns="45718" rIns="45718" bIns="45718" numCol="1" anchor="ctr">
              <a:noAutofit/>
            </a:bodyPr>
            <a:lstStyle>
              <a:lvl1pPr algn="ctr" defTabSz="914400">
                <a:lnSpc>
                  <a:spcPct val="90000"/>
                </a:lnSpc>
                <a:spcBef>
                  <a:spcPts val="2400"/>
                </a:spcBef>
                <a:defRPr sz="4800" b="1">
                  <a:latin typeface="Verdana"/>
                  <a:ea typeface="Verdana"/>
                  <a:cs typeface="Verdana"/>
                  <a:sym typeface="Verdana"/>
                </a:defRPr>
              </a:lvl1pPr>
            </a:lstStyle>
            <a:p>
              <a:r>
                <a:rPr lang="en-ZA" dirty="0"/>
                <a:t>Overview of Activities</a:t>
              </a:r>
              <a:endParaRPr dirty="0"/>
            </a:p>
          </p:txBody>
        </p:sp>
      </p:grpSp>
      <p:sp>
        <p:nvSpPr>
          <p:cNvPr id="2" name="Rectangle 1"/>
          <p:cNvSpPr/>
          <p:nvPr/>
        </p:nvSpPr>
        <p:spPr>
          <a:xfrm>
            <a:off x="1566903" y="6461860"/>
            <a:ext cx="3954929" cy="630942"/>
          </a:xfrm>
          <a:prstGeom prst="rect">
            <a:avLst/>
          </a:prstGeom>
        </p:spPr>
        <p:txBody>
          <a:bodyPr wrap="none">
            <a:spAutoFit/>
          </a:bodyPr>
          <a:lstStyle/>
          <a:p>
            <a:pPr algn="ctr" defTabSz="825500"/>
            <a:r>
              <a:rPr lang="en-ZA" sz="3500" b="1" dirty="0">
                <a:latin typeface="Graphik"/>
                <a:ea typeface="Graphik"/>
                <a:cs typeface="Graphik"/>
                <a:sym typeface="Graphik"/>
              </a:rPr>
              <a:t>Device Standards</a:t>
            </a:r>
          </a:p>
        </p:txBody>
      </p:sp>
      <p:sp>
        <p:nvSpPr>
          <p:cNvPr id="4" name="Rectangle 3"/>
          <p:cNvSpPr/>
          <p:nvPr/>
        </p:nvSpPr>
        <p:spPr>
          <a:xfrm>
            <a:off x="9104089" y="3557097"/>
            <a:ext cx="12192000" cy="2200602"/>
          </a:xfrm>
          <a:prstGeom prst="rect">
            <a:avLst/>
          </a:prstGeom>
        </p:spPr>
        <p:txBody>
          <a:bodyPr wrap="square">
            <a:spAutoFit/>
          </a:bodyPr>
          <a:lstStyle/>
          <a:p>
            <a:pPr algn="ctr" defTabSz="825500">
              <a:defRPr sz="3500">
                <a:latin typeface="Graphik"/>
                <a:ea typeface="Graphik"/>
                <a:cs typeface="Graphik"/>
                <a:sym typeface="Graphik"/>
              </a:defRPr>
            </a:pPr>
            <a:r>
              <a:rPr lang="en-US" dirty="0"/>
              <a:t>Bilateral engagements conducted with </a:t>
            </a:r>
            <a:r>
              <a:rPr lang="en-US" dirty="0" err="1"/>
              <a:t>neighbouring</a:t>
            </a:r>
            <a:r>
              <a:rPr lang="en-US" dirty="0"/>
              <a:t> countries</a:t>
            </a:r>
            <a:r>
              <a:rPr lang="en-US" sz="4800" dirty="0"/>
              <a:t> </a:t>
            </a:r>
          </a:p>
          <a:p>
            <a:pPr algn="ctr" defTabSz="825500">
              <a:defRPr sz="2700">
                <a:latin typeface="Graphik"/>
                <a:ea typeface="Graphik"/>
                <a:cs typeface="Graphik"/>
                <a:sym typeface="Graphik"/>
              </a:defRPr>
            </a:pPr>
            <a:r>
              <a:rPr lang="en-US" dirty="0"/>
              <a:t>Mitigate against mutual cross-border interference during the migration process </a:t>
            </a:r>
          </a:p>
          <a:p>
            <a:pPr algn="ctr" defTabSz="825500">
              <a:defRPr sz="2700">
                <a:latin typeface="Graphik"/>
                <a:ea typeface="Graphik"/>
                <a:cs typeface="Graphik"/>
                <a:sym typeface="Graphik"/>
              </a:defRPr>
            </a:pPr>
            <a:endParaRPr lang="en-US"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 name="Depletion of Decoder Stock"/>
          <p:cNvGrpSpPr/>
          <p:nvPr/>
        </p:nvGrpSpPr>
        <p:grpSpPr>
          <a:xfrm>
            <a:off x="0" y="1314313"/>
            <a:ext cx="12068175" cy="1270002"/>
            <a:chOff x="0" y="0"/>
            <a:chExt cx="11153775" cy="1270001"/>
          </a:xfrm>
        </p:grpSpPr>
        <p:sp>
          <p:nvSpPr>
            <p:cNvPr id="407" name="Rectangle"/>
            <p:cNvSpPr/>
            <p:nvPr/>
          </p:nvSpPr>
          <p:spPr>
            <a:xfrm>
              <a:off x="0" y="-1"/>
              <a:ext cx="11153775" cy="1270003"/>
            </a:xfrm>
            <a:prstGeom prst="rect">
              <a:avLst/>
            </a:prstGeom>
            <a:solidFill>
              <a:schemeClr val="accent4">
                <a:alpha val="70559"/>
              </a:schemeClr>
            </a:solidFill>
            <a:ln w="12700" cap="flat">
              <a:noFill/>
              <a:miter lim="400000"/>
            </a:ln>
            <a:effectLst/>
          </p:spPr>
          <p:txBody>
            <a:bodyPr wrap="square" lIns="50800" tIns="50800" rIns="50800" bIns="50800" numCol="1" anchor="ctr">
              <a:noAutofit/>
            </a:bodyPr>
            <a:lstStyle/>
            <a:p>
              <a:pPr algn="ctr" defTabSz="1130300">
                <a:defRPr sz="3700" b="1">
                  <a:latin typeface="Graphik"/>
                  <a:ea typeface="Graphik"/>
                  <a:cs typeface="Graphik"/>
                  <a:sym typeface="Graphik"/>
                </a:defRPr>
              </a:pPr>
              <a:endParaRPr dirty="0"/>
            </a:p>
          </p:txBody>
        </p:sp>
        <p:sp>
          <p:nvSpPr>
            <p:cNvPr id="408" name="Depletion of Decoder Stock"/>
            <p:cNvSpPr txBox="1"/>
            <p:nvPr/>
          </p:nvSpPr>
          <p:spPr>
            <a:xfrm>
              <a:off x="0" y="275400"/>
              <a:ext cx="11153775" cy="7192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wrap="square" lIns="50800" tIns="50800" rIns="50800" bIns="50800" numCol="1" anchor="ctr">
              <a:spAutoFit/>
            </a:bodyPr>
            <a:lstStyle>
              <a:lvl1pPr algn="ctr" defTabSz="1130300">
                <a:defRPr sz="3700" b="1">
                  <a:latin typeface="Graphik"/>
                  <a:ea typeface="Graphik"/>
                  <a:cs typeface="Graphik"/>
                  <a:sym typeface="Graphik"/>
                </a:defRPr>
              </a:lvl1pPr>
            </a:lstStyle>
            <a:p>
              <a:r>
                <a:rPr dirty="0"/>
                <a:t>Depletion of Decoder Stock</a:t>
              </a:r>
            </a:p>
          </p:txBody>
        </p:sp>
      </p:grpSp>
      <p:grpSp>
        <p:nvGrpSpPr>
          <p:cNvPr id="412" name="Distribution Vouchers"/>
          <p:cNvGrpSpPr/>
          <p:nvPr/>
        </p:nvGrpSpPr>
        <p:grpSpPr>
          <a:xfrm>
            <a:off x="12471768" y="1316462"/>
            <a:ext cx="11912232" cy="1270002"/>
            <a:chOff x="0" y="0"/>
            <a:chExt cx="11153775" cy="1270001"/>
          </a:xfrm>
        </p:grpSpPr>
        <p:sp>
          <p:nvSpPr>
            <p:cNvPr id="410" name="Rectangle"/>
            <p:cNvSpPr/>
            <p:nvPr/>
          </p:nvSpPr>
          <p:spPr>
            <a:xfrm>
              <a:off x="0" y="-1"/>
              <a:ext cx="11153775" cy="1270003"/>
            </a:xfrm>
            <a:prstGeom prst="rect">
              <a:avLst/>
            </a:prstGeom>
            <a:solidFill>
              <a:schemeClr val="accent4">
                <a:alpha val="70559"/>
              </a:schemeClr>
            </a:solidFill>
            <a:ln w="12700" cap="flat">
              <a:noFill/>
              <a:miter lim="400000"/>
            </a:ln>
            <a:effectLst/>
          </p:spPr>
          <p:txBody>
            <a:bodyPr wrap="square" lIns="50800" tIns="50800" rIns="50800" bIns="50800" numCol="1" anchor="ctr">
              <a:noAutofit/>
            </a:bodyPr>
            <a:lstStyle/>
            <a:p>
              <a:pPr algn="ctr" defTabSz="1130300">
                <a:defRPr sz="3700" b="1">
                  <a:latin typeface="Graphik"/>
                  <a:ea typeface="Graphik"/>
                  <a:cs typeface="Graphik"/>
                  <a:sym typeface="Graphik"/>
                </a:defRPr>
              </a:pPr>
              <a:endParaRPr dirty="0"/>
            </a:p>
          </p:txBody>
        </p:sp>
        <p:sp>
          <p:nvSpPr>
            <p:cNvPr id="411" name="Distribution Vouchers"/>
            <p:cNvSpPr txBox="1"/>
            <p:nvPr/>
          </p:nvSpPr>
          <p:spPr>
            <a:xfrm>
              <a:off x="0" y="275400"/>
              <a:ext cx="11153775" cy="7192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wrap="square" lIns="50800" tIns="50800" rIns="50800" bIns="50800" numCol="1" anchor="ctr">
              <a:spAutoFit/>
            </a:bodyPr>
            <a:lstStyle>
              <a:lvl1pPr algn="ctr" defTabSz="1130300">
                <a:defRPr sz="3700" b="1">
                  <a:latin typeface="Graphik"/>
                  <a:ea typeface="Graphik"/>
                  <a:cs typeface="Graphik"/>
                  <a:sym typeface="Graphik"/>
                </a:defRPr>
              </a:lvl1pPr>
            </a:lstStyle>
            <a:p>
              <a:r>
                <a:rPr dirty="0"/>
                <a:t>Distribution Vouchers</a:t>
              </a:r>
            </a:p>
          </p:txBody>
        </p:sp>
      </p:grpSp>
      <p:grpSp>
        <p:nvGrpSpPr>
          <p:cNvPr id="415" name="Appointment of Installers…"/>
          <p:cNvGrpSpPr/>
          <p:nvPr/>
        </p:nvGrpSpPr>
        <p:grpSpPr>
          <a:xfrm>
            <a:off x="0" y="2667289"/>
            <a:ext cx="12069665" cy="10289996"/>
            <a:chOff x="0" y="0"/>
            <a:chExt cx="11130077" cy="10207052"/>
          </a:xfrm>
        </p:grpSpPr>
        <p:sp>
          <p:nvSpPr>
            <p:cNvPr id="413" name="Rectangle"/>
            <p:cNvSpPr/>
            <p:nvPr/>
          </p:nvSpPr>
          <p:spPr>
            <a:xfrm>
              <a:off x="0" y="0"/>
              <a:ext cx="11130077" cy="9879890"/>
            </a:xfrm>
            <a:prstGeom prst="rect">
              <a:avLst/>
            </a:prstGeom>
            <a:solidFill>
              <a:srgbClr val="D5D5D5"/>
            </a:solidFill>
            <a:ln w="12700" cap="flat">
              <a:noFill/>
              <a:miter lim="400000"/>
            </a:ln>
            <a:effectLst/>
          </p:spPr>
          <p:txBody>
            <a:bodyPr wrap="square" lIns="50800" tIns="50800" rIns="50800" bIns="50800" numCol="1" anchor="t">
              <a:noAutofit/>
            </a:bodyPr>
            <a:lstStyle/>
            <a:p>
              <a:pPr defTabSz="1130300">
                <a:lnSpc>
                  <a:spcPct val="150000"/>
                </a:lnSpc>
                <a:spcBef>
                  <a:spcPts val="600"/>
                </a:spcBef>
                <a:defRPr sz="3700">
                  <a:latin typeface="Graphik"/>
                  <a:ea typeface="Graphik"/>
                  <a:cs typeface="Graphik"/>
                  <a:sym typeface="Graphik"/>
                </a:defRPr>
              </a:pPr>
              <a:endParaRPr dirty="0"/>
            </a:p>
          </p:txBody>
        </p:sp>
        <p:sp>
          <p:nvSpPr>
            <p:cNvPr id="414" name="Appointment of Installers…"/>
            <p:cNvSpPr txBox="1"/>
            <p:nvPr/>
          </p:nvSpPr>
          <p:spPr>
            <a:xfrm>
              <a:off x="0" y="0"/>
              <a:ext cx="11130077" cy="102070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wrap="square" lIns="50800" tIns="50800" rIns="50800" bIns="50800" numCol="1" anchor="t">
              <a:spAutoFit/>
            </a:bodyPr>
            <a:lstStyle/>
            <a:p>
              <a:pPr defTabSz="1130300">
                <a:defRPr sz="4000">
                  <a:latin typeface="Graphik"/>
                  <a:ea typeface="Graphik"/>
                  <a:cs typeface="Graphik"/>
                  <a:sym typeface="Graphik"/>
                </a:defRPr>
              </a:pPr>
              <a:r>
                <a:rPr sz="3600" b="1" dirty="0">
                  <a:solidFill>
                    <a:schemeClr val="tx1"/>
                  </a:solidFill>
                  <a:latin typeface="Calibri" panose="020F0502020204030204" pitchFamily="34" charset="0"/>
                  <a:cs typeface="Calibri" panose="020F0502020204030204" pitchFamily="34" charset="0"/>
                </a:rPr>
                <a:t>Appointment of Installers</a:t>
              </a:r>
            </a:p>
            <a:p>
              <a:pPr marL="918439" lvl="1" indent="-372339" defTabSz="1130300">
                <a:buSzPct val="150000"/>
                <a:buFontTx/>
                <a:buChar char="-"/>
                <a:defRPr sz="3200">
                  <a:latin typeface="Graphik"/>
                  <a:ea typeface="Graphik"/>
                  <a:cs typeface="Graphik"/>
                  <a:sym typeface="Graphik"/>
                </a:defRPr>
              </a:pPr>
              <a:r>
                <a:rPr lang="en-US" sz="3600" dirty="0">
                  <a:solidFill>
                    <a:schemeClr val="tx1"/>
                  </a:solidFill>
                  <a:latin typeface="Calibri" panose="020F0502020204030204" pitchFamily="34" charset="0"/>
                  <a:cs typeface="Calibri" panose="020F0502020204030204" pitchFamily="34" charset="0"/>
                </a:rPr>
                <a:t>Sentech-led installation management</a:t>
              </a:r>
            </a:p>
            <a:p>
              <a:pPr marL="918439" lvl="1" indent="-372339" defTabSz="1130300">
                <a:buSzPct val="150000"/>
                <a:buChar char="-"/>
                <a:defRPr sz="3200">
                  <a:latin typeface="Graphik"/>
                  <a:ea typeface="Graphik"/>
                  <a:cs typeface="Graphik"/>
                  <a:sym typeface="Graphik"/>
                </a:defRPr>
              </a:pPr>
              <a:r>
                <a:rPr sz="3600" dirty="0">
                  <a:solidFill>
                    <a:schemeClr val="tx1"/>
                  </a:solidFill>
                  <a:latin typeface="Calibri" panose="020F0502020204030204" pitchFamily="34" charset="0"/>
                  <a:cs typeface="Calibri" panose="020F0502020204030204" pitchFamily="34" charset="0"/>
                </a:rPr>
                <a:t>Install</a:t>
              </a:r>
              <a:r>
                <a:rPr lang="en-US" sz="3600" dirty="0">
                  <a:solidFill>
                    <a:schemeClr val="tx1"/>
                  </a:solidFill>
                  <a:latin typeface="Calibri" panose="020F0502020204030204" pitchFamily="34" charset="0"/>
                  <a:cs typeface="Calibri" panose="020F0502020204030204" pitchFamily="34" charset="0"/>
                </a:rPr>
                <a:t>ation companies</a:t>
              </a:r>
              <a:r>
                <a:rPr sz="3600" dirty="0">
                  <a:solidFill>
                    <a:schemeClr val="tx1"/>
                  </a:solidFill>
                  <a:latin typeface="Calibri" panose="020F0502020204030204" pitchFamily="34" charset="0"/>
                  <a:cs typeface="Calibri" panose="020F0502020204030204" pitchFamily="34" charset="0"/>
                </a:rPr>
                <a:t> appointed in FS , NC and NW </a:t>
              </a:r>
              <a:endParaRPr lang="en-US" sz="3600" dirty="0">
                <a:solidFill>
                  <a:schemeClr val="tx1"/>
                </a:solidFill>
                <a:latin typeface="Calibri" panose="020F0502020204030204" pitchFamily="34" charset="0"/>
                <a:cs typeface="Calibri" panose="020F0502020204030204" pitchFamily="34" charset="0"/>
              </a:endParaRPr>
            </a:p>
            <a:p>
              <a:pPr marL="918439" lvl="1" indent="-372339" defTabSz="1130300">
                <a:buSzPct val="150000"/>
                <a:buChar char="-"/>
                <a:defRPr sz="3200">
                  <a:latin typeface="Graphik"/>
                  <a:ea typeface="Graphik"/>
                  <a:cs typeface="Graphik"/>
                  <a:sym typeface="Graphik"/>
                </a:defRPr>
              </a:pPr>
              <a:r>
                <a:rPr lang="en-ZA" sz="3600" dirty="0">
                  <a:solidFill>
                    <a:schemeClr val="tx1"/>
                  </a:solidFill>
                  <a:latin typeface="Calibri" panose="020F0502020204030204" pitchFamily="34" charset="0"/>
                  <a:cs typeface="Calibri" panose="020F0502020204030204" pitchFamily="34" charset="0"/>
                </a:rPr>
                <a:t>Installation companies</a:t>
              </a:r>
              <a:r>
                <a:rPr sz="3600" dirty="0">
                  <a:solidFill>
                    <a:schemeClr val="tx1"/>
                  </a:solidFill>
                  <a:latin typeface="Calibri" panose="020F0502020204030204" pitchFamily="34" charset="0"/>
                  <a:cs typeface="Calibri" panose="020F0502020204030204" pitchFamily="34" charset="0"/>
                </a:rPr>
                <a:t> to be appointed in Limpopo in March 2021.</a:t>
              </a:r>
              <a:endParaRPr lang="en-US" sz="3600" dirty="0">
                <a:solidFill>
                  <a:schemeClr val="tx1"/>
                </a:solidFill>
                <a:latin typeface="Calibri" panose="020F0502020204030204" pitchFamily="34" charset="0"/>
                <a:cs typeface="Calibri" panose="020F0502020204030204" pitchFamily="34" charset="0"/>
              </a:endParaRPr>
            </a:p>
            <a:p>
              <a:pPr marL="546100" lvl="1" defTabSz="1130300">
                <a:buSzPct val="150000"/>
                <a:defRPr sz="3200">
                  <a:latin typeface="Graphik"/>
                  <a:ea typeface="Graphik"/>
                  <a:cs typeface="Graphik"/>
                  <a:sym typeface="Graphik"/>
                </a:defRPr>
              </a:pPr>
              <a:endParaRPr sz="1400" dirty="0">
                <a:solidFill>
                  <a:schemeClr val="tx1"/>
                </a:solidFill>
                <a:latin typeface="Calibri" panose="020F0502020204030204" pitchFamily="34" charset="0"/>
                <a:cs typeface="Calibri" panose="020F0502020204030204" pitchFamily="34" charset="0"/>
              </a:endParaRPr>
            </a:p>
            <a:p>
              <a:pPr defTabSz="1130300">
                <a:defRPr sz="4000">
                  <a:latin typeface="Graphik"/>
                  <a:ea typeface="Graphik"/>
                  <a:cs typeface="Graphik"/>
                  <a:sym typeface="Graphik"/>
                </a:defRPr>
              </a:pPr>
              <a:r>
                <a:rPr sz="3600" b="1" dirty="0">
                  <a:solidFill>
                    <a:schemeClr val="tx1"/>
                  </a:solidFill>
                  <a:latin typeface="Calibri" panose="020F0502020204030204" pitchFamily="34" charset="0"/>
                  <a:cs typeface="Calibri" panose="020F0502020204030204" pitchFamily="34" charset="0"/>
                </a:rPr>
                <a:t>Installation of STBs</a:t>
              </a:r>
            </a:p>
            <a:p>
              <a:pPr marL="918439" lvl="1" indent="-372339" defTabSz="1130300">
                <a:buSzPct val="150000"/>
                <a:buChar char="-"/>
                <a:defRPr sz="3200">
                  <a:latin typeface="Graphik"/>
                  <a:ea typeface="Graphik"/>
                  <a:cs typeface="Graphik"/>
                  <a:sym typeface="Graphik"/>
                </a:defRPr>
              </a:pPr>
              <a:r>
                <a:rPr sz="3600" dirty="0">
                  <a:solidFill>
                    <a:schemeClr val="tx1"/>
                  </a:solidFill>
                  <a:latin typeface="Calibri" panose="020F0502020204030204" pitchFamily="34" charset="0"/>
                  <a:cs typeface="Calibri" panose="020F0502020204030204" pitchFamily="34" charset="0"/>
                </a:rPr>
                <a:t>Commenced in FS - 6300 installations done.</a:t>
              </a:r>
            </a:p>
            <a:p>
              <a:pPr marL="918439" lvl="1" indent="-372339" defTabSz="1130300">
                <a:buSzPct val="150000"/>
                <a:buChar char="-"/>
                <a:defRPr sz="3200">
                  <a:latin typeface="Graphik"/>
                  <a:ea typeface="Graphik"/>
                  <a:cs typeface="Graphik"/>
                  <a:sym typeface="Graphik"/>
                </a:defRPr>
              </a:pPr>
              <a:r>
                <a:rPr sz="3600" dirty="0">
                  <a:solidFill>
                    <a:schemeClr val="tx1"/>
                  </a:solidFill>
                  <a:latin typeface="Calibri" panose="020F0502020204030204" pitchFamily="34" charset="0"/>
                  <a:cs typeface="Calibri" panose="020F0502020204030204" pitchFamily="34" charset="0"/>
                </a:rPr>
                <a:t>Will Commence in NC and NW in February 2021,</a:t>
              </a:r>
            </a:p>
            <a:p>
              <a:pPr marL="918439" lvl="1" indent="-372339" defTabSz="1130300">
                <a:buSzPct val="150000"/>
                <a:buChar char="-"/>
                <a:defRPr sz="3200">
                  <a:latin typeface="Graphik"/>
                  <a:ea typeface="Graphik"/>
                  <a:cs typeface="Graphik"/>
                  <a:sym typeface="Graphik"/>
                </a:defRPr>
              </a:pPr>
              <a:r>
                <a:rPr lang="en-US" sz="3600" dirty="0">
                  <a:solidFill>
                    <a:schemeClr val="tx1"/>
                  </a:solidFill>
                  <a:latin typeface="Calibri" panose="020F0502020204030204" pitchFamily="34" charset="0"/>
                  <a:cs typeface="Calibri" panose="020F0502020204030204" pitchFamily="34" charset="0"/>
                </a:rPr>
                <a:t>Aggressive d</a:t>
              </a:r>
              <a:r>
                <a:rPr sz="3600" dirty="0">
                  <a:solidFill>
                    <a:schemeClr val="tx1"/>
                  </a:solidFill>
                  <a:latin typeface="Calibri" panose="020F0502020204030204" pitchFamily="34" charset="0"/>
                  <a:cs typeface="Calibri" panose="020F0502020204030204" pitchFamily="34" charset="0"/>
                </a:rPr>
                <a:t>elivery plan and timelines </a:t>
              </a:r>
              <a:r>
                <a:rPr lang="en-US" sz="3600" dirty="0">
                  <a:solidFill>
                    <a:schemeClr val="tx1"/>
                  </a:solidFill>
                  <a:latin typeface="Calibri" panose="020F0502020204030204" pitchFamily="34" charset="0"/>
                  <a:cs typeface="Calibri" panose="020F0502020204030204" pitchFamily="34" charset="0"/>
                </a:rPr>
                <a:t>being continually </a:t>
              </a:r>
              <a:r>
                <a:rPr sz="3600" dirty="0">
                  <a:solidFill>
                    <a:schemeClr val="tx1"/>
                  </a:solidFill>
                  <a:latin typeface="Calibri" panose="020F0502020204030204" pitchFamily="34" charset="0"/>
                  <a:cs typeface="Calibri" panose="020F0502020204030204" pitchFamily="34" charset="0"/>
                </a:rPr>
                <a:t>revised </a:t>
              </a:r>
              <a:r>
                <a:rPr lang="en-US" sz="3600" dirty="0">
                  <a:solidFill>
                    <a:schemeClr val="tx1"/>
                  </a:solidFill>
                  <a:latin typeface="Calibri" panose="020F0502020204030204" pitchFamily="34" charset="0"/>
                  <a:cs typeface="Calibri" panose="020F0502020204030204" pitchFamily="34" charset="0"/>
                </a:rPr>
                <a:t>to realize early Analogue Switch Off and Spectrum release.</a:t>
              </a:r>
            </a:p>
            <a:p>
              <a:pPr marL="918439" lvl="1" indent="-372339" defTabSz="1130300">
                <a:buSzPct val="150000"/>
                <a:buChar char="-"/>
                <a:defRPr sz="3200">
                  <a:latin typeface="Graphik"/>
                  <a:ea typeface="Graphik"/>
                  <a:cs typeface="Graphik"/>
                  <a:sym typeface="Graphik"/>
                </a:defRPr>
              </a:pPr>
              <a:r>
                <a:rPr lang="en-US" sz="3600" dirty="0">
                  <a:solidFill>
                    <a:schemeClr val="tx1"/>
                  </a:solidFill>
                  <a:latin typeface="Calibri" panose="020F0502020204030204" pitchFamily="34" charset="0"/>
                  <a:cs typeface="Calibri" panose="020F0502020204030204" pitchFamily="34" charset="0"/>
                </a:rPr>
                <a:t>Have full cooperation of implementing SOEs </a:t>
              </a:r>
            </a:p>
            <a:p>
              <a:pPr marL="546100" lvl="1" defTabSz="1130300">
                <a:buSzPct val="150000"/>
                <a:defRPr sz="3200">
                  <a:latin typeface="Graphik"/>
                  <a:ea typeface="Graphik"/>
                  <a:cs typeface="Graphik"/>
                  <a:sym typeface="Graphik"/>
                </a:defRPr>
              </a:pPr>
              <a:endParaRPr sz="1400" dirty="0">
                <a:solidFill>
                  <a:schemeClr val="tx1"/>
                </a:solidFill>
                <a:latin typeface="Calibri" panose="020F0502020204030204" pitchFamily="34" charset="0"/>
                <a:cs typeface="Calibri" panose="020F0502020204030204" pitchFamily="34" charset="0"/>
              </a:endParaRPr>
            </a:p>
            <a:p>
              <a:pPr defTabSz="1130300">
                <a:defRPr sz="4000">
                  <a:latin typeface="Graphik"/>
                  <a:ea typeface="Graphik"/>
                  <a:cs typeface="Graphik"/>
                  <a:sym typeface="Graphik"/>
                </a:defRPr>
              </a:pPr>
              <a:r>
                <a:rPr sz="3600" b="1" dirty="0">
                  <a:solidFill>
                    <a:schemeClr val="tx1"/>
                  </a:solidFill>
                  <a:latin typeface="Calibri" panose="020F0502020204030204" pitchFamily="34" charset="0"/>
                  <a:cs typeface="Calibri" panose="020F0502020204030204" pitchFamily="34" charset="0"/>
                </a:rPr>
                <a:t>Consultations with Provinces</a:t>
              </a:r>
            </a:p>
            <a:p>
              <a:pPr marL="918439" lvl="1" indent="-372339" defTabSz="1130300">
                <a:buSzPct val="150000"/>
                <a:buChar char="-"/>
                <a:defRPr sz="3200">
                  <a:latin typeface="Graphik"/>
                  <a:ea typeface="Graphik"/>
                  <a:cs typeface="Graphik"/>
                  <a:sym typeface="Graphik"/>
                </a:defRPr>
              </a:pPr>
              <a:r>
                <a:rPr sz="3600" dirty="0">
                  <a:solidFill>
                    <a:schemeClr val="tx1"/>
                  </a:solidFill>
                  <a:latin typeface="Calibri" panose="020F0502020204030204" pitchFamily="34" charset="0"/>
                  <a:cs typeface="Calibri" panose="020F0502020204030204" pitchFamily="34" charset="0"/>
                </a:rPr>
                <a:t>NC, NW</a:t>
              </a:r>
              <a:r>
                <a:rPr lang="en-US" sz="3600" dirty="0">
                  <a:solidFill>
                    <a:schemeClr val="tx1"/>
                  </a:solidFill>
                  <a:latin typeface="Calibri" panose="020F0502020204030204" pitchFamily="34" charset="0"/>
                  <a:cs typeface="Calibri" panose="020F0502020204030204" pitchFamily="34" charset="0"/>
                </a:rPr>
                <a:t>, </a:t>
              </a:r>
              <a:r>
                <a:rPr sz="3600" dirty="0">
                  <a:solidFill>
                    <a:schemeClr val="tx1"/>
                  </a:solidFill>
                  <a:latin typeface="Calibri" panose="020F0502020204030204" pitchFamily="34" charset="0"/>
                  <a:cs typeface="Calibri" panose="020F0502020204030204" pitchFamily="34" charset="0"/>
                </a:rPr>
                <a:t>LP</a:t>
              </a:r>
              <a:r>
                <a:rPr lang="en-US" sz="3600" dirty="0">
                  <a:solidFill>
                    <a:schemeClr val="tx1"/>
                  </a:solidFill>
                  <a:latin typeface="Calibri" panose="020F0502020204030204" pitchFamily="34" charset="0"/>
                  <a:cs typeface="Calibri" panose="020F0502020204030204" pitchFamily="34" charset="0"/>
                </a:rPr>
                <a:t> and FS consulted in January 2021.</a:t>
              </a:r>
            </a:p>
            <a:p>
              <a:pPr marL="918439" lvl="1" indent="-372339" defTabSz="1130300">
                <a:buSzPct val="150000"/>
                <a:buChar char="-"/>
                <a:defRPr sz="3200">
                  <a:latin typeface="Graphik"/>
                  <a:ea typeface="Graphik"/>
                  <a:cs typeface="Graphik"/>
                  <a:sym typeface="Graphik"/>
                </a:defRPr>
              </a:pPr>
              <a:r>
                <a:rPr lang="en-US" sz="3600" dirty="0">
                  <a:solidFill>
                    <a:schemeClr val="tx1"/>
                  </a:solidFill>
                  <a:latin typeface="Calibri" panose="020F0502020204030204" pitchFamily="34" charset="0"/>
                  <a:cs typeface="Calibri" panose="020F0502020204030204" pitchFamily="34" charset="0"/>
                </a:rPr>
                <a:t>Ongoing consultations in the district and local municipalities while decoder roll out is underway. </a:t>
              </a:r>
              <a:endParaRPr sz="3600" dirty="0">
                <a:solidFill>
                  <a:schemeClr val="tx1"/>
                </a:solidFill>
                <a:latin typeface="Calibri" panose="020F0502020204030204" pitchFamily="34" charset="0"/>
                <a:cs typeface="Calibri" panose="020F0502020204030204" pitchFamily="34" charset="0"/>
              </a:endParaRPr>
            </a:p>
            <a:p>
              <a:pPr marL="918439" lvl="1" indent="-372339" defTabSz="1130300">
                <a:buSzPct val="150000"/>
                <a:buChar char="-"/>
                <a:defRPr sz="3200">
                  <a:latin typeface="Graphik"/>
                  <a:ea typeface="Graphik"/>
                  <a:cs typeface="Graphik"/>
                  <a:sym typeface="Graphik"/>
                </a:defRPr>
              </a:pPr>
              <a:r>
                <a:rPr lang="en-US" sz="3600" dirty="0">
                  <a:solidFill>
                    <a:schemeClr val="tx1"/>
                  </a:solidFill>
                  <a:latin typeface="Calibri" panose="020F0502020204030204" pitchFamily="34" charset="0"/>
                  <a:cs typeface="Calibri" panose="020F0502020204030204" pitchFamily="34" charset="0"/>
                </a:rPr>
                <a:t>High priority to local installers at municipal level</a:t>
              </a:r>
              <a:r>
                <a:rPr sz="3600" dirty="0">
                  <a:solidFill>
                    <a:schemeClr val="tx1"/>
                  </a:solidFill>
                  <a:latin typeface="Calibri" panose="020F0502020204030204" pitchFamily="34" charset="0"/>
                  <a:cs typeface="Calibri" panose="020F0502020204030204" pitchFamily="34" charset="0"/>
                </a:rPr>
                <a:t>.</a:t>
              </a:r>
            </a:p>
          </p:txBody>
        </p:sp>
      </p:grpSp>
      <p:grpSp>
        <p:nvGrpSpPr>
          <p:cNvPr id="418" name="Voucher Subsidy framework…"/>
          <p:cNvGrpSpPr/>
          <p:nvPr/>
        </p:nvGrpSpPr>
        <p:grpSpPr>
          <a:xfrm>
            <a:off x="12495469" y="2667290"/>
            <a:ext cx="11888531" cy="10032075"/>
            <a:chOff x="0" y="0"/>
            <a:chExt cx="11888529" cy="9879888"/>
          </a:xfrm>
        </p:grpSpPr>
        <p:sp>
          <p:nvSpPr>
            <p:cNvPr id="416" name="Rectangle"/>
            <p:cNvSpPr/>
            <p:nvPr/>
          </p:nvSpPr>
          <p:spPr>
            <a:xfrm>
              <a:off x="0" y="0"/>
              <a:ext cx="11888529" cy="9879888"/>
            </a:xfrm>
            <a:prstGeom prst="rect">
              <a:avLst/>
            </a:prstGeom>
            <a:solidFill>
              <a:srgbClr val="D5D5D5"/>
            </a:solidFill>
            <a:ln w="12700" cap="flat">
              <a:noFill/>
              <a:miter lim="400000"/>
            </a:ln>
            <a:effectLst/>
          </p:spPr>
          <p:txBody>
            <a:bodyPr wrap="square" lIns="50800" tIns="50800" rIns="50800" bIns="50800" numCol="1" anchor="t">
              <a:noAutofit/>
            </a:bodyPr>
            <a:lstStyle/>
            <a:p>
              <a:pPr defTabSz="1130300">
                <a:defRPr sz="3000">
                  <a:latin typeface="Graphik"/>
                  <a:ea typeface="Graphik"/>
                  <a:cs typeface="Graphik"/>
                  <a:sym typeface="Graphik"/>
                </a:defRPr>
              </a:pPr>
              <a:endParaRPr dirty="0"/>
            </a:p>
          </p:txBody>
        </p:sp>
        <p:sp>
          <p:nvSpPr>
            <p:cNvPr id="417" name="Voucher Subsidy framework…"/>
            <p:cNvSpPr txBox="1"/>
            <p:nvPr/>
          </p:nvSpPr>
          <p:spPr>
            <a:xfrm>
              <a:off x="0" y="0"/>
              <a:ext cx="11888529" cy="81182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wrap="square" lIns="50800" tIns="50800" rIns="50800" bIns="50800" numCol="1" anchor="t">
              <a:spAutoFit/>
            </a:bodyPr>
            <a:lstStyle/>
            <a:p>
              <a:pPr defTabSz="1130300">
                <a:defRPr sz="4000">
                  <a:latin typeface="Graphik"/>
                  <a:ea typeface="Graphik"/>
                  <a:cs typeface="Graphik"/>
                  <a:sym typeface="Graphik"/>
                </a:defRPr>
              </a:pPr>
              <a:r>
                <a:rPr sz="3600" b="1" dirty="0">
                  <a:solidFill>
                    <a:schemeClr val="tx1"/>
                  </a:solidFill>
                  <a:latin typeface="Calibri" panose="020F0502020204030204" pitchFamily="34" charset="0"/>
                  <a:cs typeface="Calibri" panose="020F0502020204030204" pitchFamily="34" charset="0"/>
                </a:rPr>
                <a:t>Voucher Subsidy framework </a:t>
              </a:r>
            </a:p>
            <a:p>
              <a:pPr marL="918439" lvl="1" indent="-372339" defTabSz="1130300">
                <a:spcBef>
                  <a:spcPts val="600"/>
                </a:spcBef>
                <a:buSzPct val="150000"/>
                <a:buFontTx/>
                <a:buChar char="-"/>
                <a:defRPr sz="3200">
                  <a:latin typeface="Graphik"/>
                  <a:ea typeface="Graphik"/>
                  <a:cs typeface="Graphik"/>
                  <a:sym typeface="Graphik"/>
                </a:defRPr>
              </a:pPr>
              <a:r>
                <a:rPr sz="3600" dirty="0">
                  <a:solidFill>
                    <a:schemeClr val="tx1"/>
                  </a:solidFill>
                  <a:latin typeface="Calibri" panose="020F0502020204030204" pitchFamily="34" charset="0"/>
                  <a:cs typeface="Calibri" panose="020F0502020204030204" pitchFamily="34" charset="0"/>
                </a:rPr>
                <a:t>Framework developed by SAPO.</a:t>
              </a:r>
            </a:p>
            <a:p>
              <a:pPr defTabSz="1130300">
                <a:defRPr sz="4000">
                  <a:latin typeface="Graphik"/>
                  <a:ea typeface="Graphik"/>
                  <a:cs typeface="Graphik"/>
                  <a:sym typeface="Graphik"/>
                </a:defRPr>
              </a:pPr>
              <a:endParaRPr sz="3600" dirty="0">
                <a:solidFill>
                  <a:schemeClr val="tx1"/>
                </a:solidFill>
                <a:latin typeface="Calibri" panose="020F0502020204030204" pitchFamily="34" charset="0"/>
                <a:cs typeface="Calibri" panose="020F0502020204030204" pitchFamily="34" charset="0"/>
              </a:endParaRPr>
            </a:p>
            <a:p>
              <a:pPr defTabSz="1130300">
                <a:defRPr sz="4000">
                  <a:latin typeface="Graphik"/>
                  <a:ea typeface="Graphik"/>
                  <a:cs typeface="Graphik"/>
                  <a:sym typeface="Graphik"/>
                </a:defRPr>
              </a:pPr>
              <a:r>
                <a:rPr sz="3600" b="1" dirty="0">
                  <a:solidFill>
                    <a:schemeClr val="tx1"/>
                  </a:solidFill>
                  <a:latin typeface="Calibri" panose="020F0502020204030204" pitchFamily="34" charset="0"/>
                  <a:cs typeface="Calibri" panose="020F0502020204030204" pitchFamily="34" charset="0"/>
                </a:rPr>
                <a:t>Voucher Subsidy System</a:t>
              </a:r>
            </a:p>
            <a:p>
              <a:pPr marL="918439" lvl="1" indent="-372339" defTabSz="1130300">
                <a:spcBef>
                  <a:spcPts val="600"/>
                </a:spcBef>
                <a:buSzPct val="150000"/>
                <a:buFontTx/>
                <a:buChar char="-"/>
                <a:defRPr sz="3200">
                  <a:latin typeface="Graphik"/>
                  <a:ea typeface="Graphik"/>
                  <a:cs typeface="Graphik"/>
                  <a:sym typeface="Graphik"/>
                </a:defRPr>
              </a:pPr>
              <a:r>
                <a:rPr sz="3600" dirty="0">
                  <a:solidFill>
                    <a:schemeClr val="tx1"/>
                  </a:solidFill>
                  <a:latin typeface="Calibri" panose="020F0502020204030204" pitchFamily="34" charset="0"/>
                  <a:cs typeface="Calibri" panose="020F0502020204030204" pitchFamily="34" charset="0"/>
                </a:rPr>
                <a:t>SITA engaged regarding the development of the voucher distribution system to ensure citizen data protection.</a:t>
              </a:r>
              <a:endParaRPr lang="en-US" sz="3600" dirty="0">
                <a:solidFill>
                  <a:schemeClr val="tx1"/>
                </a:solidFill>
                <a:latin typeface="Calibri" panose="020F0502020204030204" pitchFamily="34" charset="0"/>
                <a:cs typeface="Calibri" panose="020F0502020204030204" pitchFamily="34" charset="0"/>
              </a:endParaRPr>
            </a:p>
            <a:p>
              <a:pPr defTabSz="1130300">
                <a:defRPr sz="3000">
                  <a:latin typeface="Graphik"/>
                  <a:ea typeface="Graphik"/>
                  <a:cs typeface="Graphik"/>
                  <a:sym typeface="Graphik"/>
                </a:defRPr>
              </a:pPr>
              <a:endParaRPr sz="3600" dirty="0">
                <a:solidFill>
                  <a:schemeClr val="tx1"/>
                </a:solidFill>
                <a:latin typeface="Calibri" panose="020F0502020204030204" pitchFamily="34" charset="0"/>
                <a:cs typeface="Calibri" panose="020F0502020204030204" pitchFamily="34" charset="0"/>
              </a:endParaRPr>
            </a:p>
            <a:p>
              <a:pPr defTabSz="1130300">
                <a:defRPr sz="4000">
                  <a:latin typeface="Graphik"/>
                  <a:ea typeface="Graphik"/>
                  <a:cs typeface="Graphik"/>
                  <a:sym typeface="Graphik"/>
                </a:defRPr>
              </a:pPr>
              <a:r>
                <a:rPr lang="en-US" sz="3600" b="1" dirty="0">
                  <a:solidFill>
                    <a:schemeClr val="tx1"/>
                  </a:solidFill>
                  <a:latin typeface="Calibri" panose="020F0502020204030204" pitchFamily="34" charset="0"/>
                  <a:cs typeface="Calibri" panose="020F0502020204030204" pitchFamily="34" charset="0"/>
                </a:rPr>
                <a:t>Mass Decoder and Digital TV </a:t>
              </a:r>
              <a:r>
                <a:rPr sz="3600" b="1" dirty="0">
                  <a:solidFill>
                    <a:schemeClr val="tx1"/>
                  </a:solidFill>
                  <a:latin typeface="Calibri" panose="020F0502020204030204" pitchFamily="34" charset="0"/>
                  <a:cs typeface="Calibri" panose="020F0502020204030204" pitchFamily="34" charset="0"/>
                </a:rPr>
                <a:t>Availability</a:t>
              </a:r>
            </a:p>
            <a:p>
              <a:pPr marL="918439" lvl="1" indent="-372339" defTabSz="1130300">
                <a:spcBef>
                  <a:spcPts val="600"/>
                </a:spcBef>
                <a:buSzPct val="150000"/>
                <a:buFontTx/>
                <a:buChar char="-"/>
                <a:defRPr sz="3200">
                  <a:latin typeface="Graphik"/>
                  <a:ea typeface="Graphik"/>
                  <a:cs typeface="Graphik"/>
                  <a:sym typeface="Graphik"/>
                </a:defRPr>
              </a:pPr>
              <a:r>
                <a:rPr lang="en-US" sz="3600" dirty="0">
                  <a:solidFill>
                    <a:schemeClr val="tx1"/>
                  </a:solidFill>
                  <a:latin typeface="Calibri" panose="020F0502020204030204" pitchFamily="34" charset="0"/>
                  <a:cs typeface="Calibri" panose="020F0502020204030204" pitchFamily="34" charset="0"/>
                </a:rPr>
                <a:t>Revised decoder</a:t>
              </a:r>
              <a:r>
                <a:rPr sz="3600" dirty="0">
                  <a:solidFill>
                    <a:schemeClr val="tx1"/>
                  </a:solidFill>
                  <a:latin typeface="Calibri" panose="020F0502020204030204" pitchFamily="34" charset="0"/>
                  <a:cs typeface="Calibri" panose="020F0502020204030204" pitchFamily="34" charset="0"/>
                </a:rPr>
                <a:t> standard for </a:t>
              </a:r>
              <a:r>
                <a:rPr lang="en-US" sz="3600" dirty="0">
                  <a:solidFill>
                    <a:schemeClr val="tx1"/>
                  </a:solidFill>
                  <a:latin typeface="Calibri" panose="020F0502020204030204" pitchFamily="34" charset="0"/>
                  <a:cs typeface="Calibri" panose="020F0502020204030204" pitchFamily="34" charset="0"/>
                </a:rPr>
                <a:t>decoders </a:t>
              </a:r>
              <a:r>
                <a:rPr sz="3600" dirty="0">
                  <a:solidFill>
                    <a:schemeClr val="tx1"/>
                  </a:solidFill>
                  <a:latin typeface="Calibri" panose="020F0502020204030204" pitchFamily="34" charset="0"/>
                  <a:cs typeface="Calibri" panose="020F0502020204030204" pitchFamily="34" charset="0"/>
                </a:rPr>
                <a:t>published</a:t>
              </a:r>
              <a:r>
                <a:rPr lang="en-US" sz="3600" dirty="0">
                  <a:solidFill>
                    <a:schemeClr val="tx1"/>
                  </a:solidFill>
                  <a:latin typeface="Calibri" panose="020F0502020204030204" pitchFamily="34" charset="0"/>
                  <a:cs typeface="Calibri" panose="020F0502020204030204" pitchFamily="34" charset="0"/>
                </a:rPr>
                <a:t>, to enable cheap decoder manufacturing</a:t>
              </a:r>
              <a:r>
                <a:rPr sz="3600" dirty="0">
                  <a:solidFill>
                    <a:schemeClr val="tx1"/>
                  </a:solidFill>
                  <a:latin typeface="Calibri" panose="020F0502020204030204" pitchFamily="34" charset="0"/>
                  <a:cs typeface="Calibri" panose="020F0502020204030204" pitchFamily="34" charset="0"/>
                </a:rPr>
                <a:t>.</a:t>
              </a:r>
            </a:p>
            <a:p>
              <a:pPr marL="918439" lvl="1" indent="-372339" defTabSz="1130300">
                <a:spcBef>
                  <a:spcPts val="600"/>
                </a:spcBef>
                <a:buSzPct val="150000"/>
                <a:buFontTx/>
                <a:buChar char="-"/>
                <a:defRPr sz="3200">
                  <a:latin typeface="Graphik"/>
                  <a:ea typeface="Graphik"/>
                  <a:cs typeface="Graphik"/>
                  <a:sym typeface="Graphik"/>
                </a:defRPr>
              </a:pPr>
              <a:r>
                <a:rPr lang="en-US" sz="3600" dirty="0">
                  <a:solidFill>
                    <a:schemeClr val="tx1"/>
                  </a:solidFill>
                  <a:latin typeface="Calibri" panose="020F0502020204030204" pitchFamily="34" charset="0"/>
                  <a:cs typeface="Calibri" panose="020F0502020204030204" pitchFamily="34" charset="0"/>
                </a:rPr>
                <a:t>Digital TVs (IDTVs) for digital terrestrial reception already available in major retailers.</a:t>
              </a:r>
            </a:p>
            <a:p>
              <a:pPr marL="918439" lvl="1" indent="-372339" defTabSz="1130300">
                <a:spcBef>
                  <a:spcPts val="600"/>
                </a:spcBef>
                <a:buSzPct val="150000"/>
                <a:buFontTx/>
                <a:buChar char="-"/>
                <a:defRPr sz="3200">
                  <a:latin typeface="Graphik"/>
                  <a:ea typeface="Graphik"/>
                  <a:cs typeface="Graphik"/>
                  <a:sym typeface="Graphik"/>
                </a:defRPr>
              </a:pPr>
              <a:r>
                <a:rPr lang="en-US" sz="3600" dirty="0">
                  <a:solidFill>
                    <a:schemeClr val="tx1"/>
                  </a:solidFill>
                  <a:latin typeface="Calibri" panose="020F0502020204030204" pitchFamily="34" charset="0"/>
                  <a:cs typeface="Calibri" panose="020F0502020204030204" pitchFamily="34" charset="0"/>
                </a:rPr>
                <a:t>Incentive and mass communication to drive user adoption being implemented</a:t>
              </a:r>
              <a:endParaRPr sz="3600" dirty="0">
                <a:solidFill>
                  <a:schemeClr val="tx1"/>
                </a:solidFill>
                <a:latin typeface="Calibri" panose="020F0502020204030204" pitchFamily="34" charset="0"/>
                <a:cs typeface="Calibri" panose="020F0502020204030204" pitchFamily="34" charset="0"/>
              </a:endParaRPr>
            </a:p>
          </p:txBody>
        </p:sp>
      </p:grpSp>
      <p:grpSp>
        <p:nvGrpSpPr>
          <p:cNvPr id="421" name="Title 1"/>
          <p:cNvGrpSpPr/>
          <p:nvPr/>
        </p:nvGrpSpPr>
        <p:grpSpPr>
          <a:xfrm>
            <a:off x="-94326" y="-11518"/>
            <a:ext cx="24544030" cy="1275020"/>
            <a:chOff x="0" y="0"/>
            <a:chExt cx="24544028" cy="1275018"/>
          </a:xfrm>
        </p:grpSpPr>
        <p:sp>
          <p:nvSpPr>
            <p:cNvPr id="419" name="Rectangle"/>
            <p:cNvSpPr/>
            <p:nvPr/>
          </p:nvSpPr>
          <p:spPr>
            <a:xfrm>
              <a:off x="0" y="-1"/>
              <a:ext cx="24544030" cy="1275019"/>
            </a:xfrm>
            <a:prstGeom prst="rect">
              <a:avLst/>
            </a:prstGeom>
            <a:gradFill flip="none" rotWithShape="1">
              <a:gsLst>
                <a:gs pos="0">
                  <a:srgbClr val="FEFCED"/>
                </a:gs>
                <a:gs pos="40000">
                  <a:srgbClr val="FDFAEA"/>
                </a:gs>
                <a:gs pos="100000">
                  <a:srgbClr val="777567"/>
                </a:gs>
              </a:gsLst>
              <a:path path="circle">
                <a:fillToRect l="37721" t="-19636" r="62278" b="119636"/>
              </a:path>
            </a:gradFill>
            <a:ln w="12700" cap="flat">
              <a:noFill/>
              <a:miter lim="400000"/>
            </a:ln>
            <a:effectLst/>
          </p:spPr>
          <p:txBody>
            <a:bodyPr wrap="square" lIns="50800" tIns="50800" rIns="50800" bIns="50800" numCol="1" anchor="ctr">
              <a:noAutofit/>
            </a:bodyPr>
            <a:lstStyle/>
            <a:p>
              <a:pPr algn="ctr" defTabSz="914400">
                <a:lnSpc>
                  <a:spcPct val="90000"/>
                </a:lnSpc>
                <a:spcBef>
                  <a:spcPts val="2400"/>
                </a:spcBef>
                <a:defRPr sz="4800" b="1">
                  <a:latin typeface="Verdana"/>
                  <a:ea typeface="Verdana"/>
                  <a:cs typeface="Verdana"/>
                  <a:sym typeface="Verdana"/>
                </a:defRPr>
              </a:pPr>
              <a:endParaRPr dirty="0"/>
            </a:p>
          </p:txBody>
        </p:sp>
        <p:sp>
          <p:nvSpPr>
            <p:cNvPr id="420" name="Progress Since Last Committee Meeting"/>
            <p:cNvSpPr txBox="1"/>
            <p:nvPr/>
          </p:nvSpPr>
          <p:spPr>
            <a:xfrm>
              <a:off x="48713" y="190494"/>
              <a:ext cx="24446604" cy="8940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wrap="square" lIns="45718" tIns="45718" rIns="45718" bIns="45718" numCol="1" anchor="ctr">
              <a:noAutofit/>
            </a:bodyPr>
            <a:lstStyle>
              <a:lvl1pPr algn="ctr" defTabSz="914400">
                <a:lnSpc>
                  <a:spcPct val="90000"/>
                </a:lnSpc>
                <a:spcBef>
                  <a:spcPts val="2400"/>
                </a:spcBef>
                <a:defRPr sz="4800" b="1">
                  <a:latin typeface="Verdana"/>
                  <a:ea typeface="Verdana"/>
                  <a:cs typeface="Verdana"/>
                  <a:sym typeface="Verdana"/>
                </a:defRPr>
              </a:lvl1pPr>
            </a:lstStyle>
            <a:p>
              <a:r>
                <a:rPr dirty="0"/>
                <a:t>Progress Since Last Committee Meeting</a:t>
              </a:r>
            </a:p>
          </p:txBody>
        </p:sp>
      </p:grpSp>
      <p:sp>
        <p:nvSpPr>
          <p:cNvPr id="422" name="Slide Number"/>
          <p:cNvSpPr txBox="1">
            <a:spLocks noGrp="1"/>
          </p:cNvSpPr>
          <p:nvPr>
            <p:ph type="sldNum" sz="quarter" idx="4294967295"/>
          </p:nvPr>
        </p:nvSpPr>
        <p:spPr>
          <a:xfrm>
            <a:off x="23168555" y="12975810"/>
            <a:ext cx="247651" cy="42926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a:lstStyle/>
          <a:p>
            <a:fld id="{86CB4B4D-7CA3-9044-876B-883B54F8677D}" type="slidenum">
              <a:rPr/>
              <a:pPr/>
              <a:t>5</a:t>
            </a:fld>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5" name="Appointment of Installers…"/>
          <p:cNvGrpSpPr/>
          <p:nvPr/>
        </p:nvGrpSpPr>
        <p:grpSpPr>
          <a:xfrm>
            <a:off x="-45613" y="1246843"/>
            <a:ext cx="23701246" cy="10794498"/>
            <a:chOff x="0" y="0"/>
            <a:chExt cx="11130078" cy="9879890"/>
          </a:xfrm>
        </p:grpSpPr>
        <p:sp>
          <p:nvSpPr>
            <p:cNvPr id="413" name="Rectangle"/>
            <p:cNvSpPr/>
            <p:nvPr/>
          </p:nvSpPr>
          <p:spPr>
            <a:xfrm>
              <a:off x="0" y="0"/>
              <a:ext cx="11130077" cy="9879890"/>
            </a:xfrm>
            <a:prstGeom prst="rect">
              <a:avLst/>
            </a:prstGeom>
            <a:solidFill>
              <a:srgbClr val="D5D5D5"/>
            </a:solidFill>
            <a:ln w="12700" cap="flat">
              <a:noFill/>
              <a:miter lim="400000"/>
            </a:ln>
            <a:effectLst/>
          </p:spPr>
          <p:txBody>
            <a:bodyPr wrap="square" lIns="50800" tIns="50800" rIns="50800" bIns="50800" numCol="1" anchor="t">
              <a:noAutofit/>
            </a:bodyPr>
            <a:lstStyle/>
            <a:p>
              <a:pPr defTabSz="1130300">
                <a:lnSpc>
                  <a:spcPct val="150000"/>
                </a:lnSpc>
                <a:spcBef>
                  <a:spcPts val="600"/>
                </a:spcBef>
                <a:defRPr sz="3700">
                  <a:latin typeface="Graphik"/>
                  <a:ea typeface="Graphik"/>
                  <a:cs typeface="Graphik"/>
                  <a:sym typeface="Graphik"/>
                </a:defRPr>
              </a:pPr>
              <a:endParaRPr dirty="0"/>
            </a:p>
          </p:txBody>
        </p:sp>
        <p:sp>
          <p:nvSpPr>
            <p:cNvPr id="414" name="Appointment of Installers…"/>
            <p:cNvSpPr txBox="1"/>
            <p:nvPr/>
          </p:nvSpPr>
          <p:spPr>
            <a:xfrm>
              <a:off x="0" y="0"/>
              <a:ext cx="11130078" cy="85180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wrap="square" lIns="50800" tIns="50800" rIns="50800" bIns="50800" numCol="1" anchor="t">
              <a:spAutoFit/>
            </a:bodyPr>
            <a:lstStyle/>
            <a:p>
              <a:pPr defTabSz="1130300">
                <a:defRPr sz="4000">
                  <a:latin typeface="Graphik"/>
                  <a:ea typeface="Graphik"/>
                  <a:cs typeface="Graphik"/>
                  <a:sym typeface="Graphik"/>
                </a:defRPr>
              </a:pPr>
              <a:r>
                <a:rPr sz="3600" b="1">
                  <a:solidFill>
                    <a:schemeClr val="tx1"/>
                  </a:solidFill>
                  <a:latin typeface="Calibri" panose="020F0502020204030204" pitchFamily="34" charset="0"/>
                  <a:cs typeface="Calibri" panose="020F0502020204030204" pitchFamily="34" charset="0"/>
                </a:rPr>
                <a:t>Appointment of Installers</a:t>
              </a:r>
            </a:p>
            <a:p>
              <a:pPr marL="918439" lvl="1" indent="-372339" defTabSz="1130300">
                <a:buSzPct val="150000"/>
                <a:buFontTx/>
                <a:buChar char="-"/>
                <a:defRPr sz="3200">
                  <a:latin typeface="Graphik"/>
                  <a:ea typeface="Graphik"/>
                  <a:cs typeface="Graphik"/>
                  <a:sym typeface="Graphik"/>
                </a:defRPr>
              </a:pPr>
              <a:r>
                <a:rPr lang="en-US" sz="3600">
                  <a:solidFill>
                    <a:schemeClr val="tx1"/>
                  </a:solidFill>
                  <a:latin typeface="Calibri" panose="020F0502020204030204" pitchFamily="34" charset="0"/>
                  <a:cs typeface="Calibri" panose="020F0502020204030204" pitchFamily="34" charset="0"/>
                </a:rPr>
                <a:t>Sentech-led installation management</a:t>
              </a:r>
            </a:p>
            <a:p>
              <a:pPr marL="918439" lvl="1" indent="-372339" defTabSz="1130300">
                <a:buSzPct val="150000"/>
                <a:buChar char="-"/>
                <a:defRPr sz="3200">
                  <a:latin typeface="Graphik"/>
                  <a:ea typeface="Graphik"/>
                  <a:cs typeface="Graphik"/>
                  <a:sym typeface="Graphik"/>
                </a:defRPr>
              </a:pPr>
              <a:r>
                <a:rPr sz="3600">
                  <a:solidFill>
                    <a:schemeClr val="tx1"/>
                  </a:solidFill>
                  <a:latin typeface="Calibri" panose="020F0502020204030204" pitchFamily="34" charset="0"/>
                  <a:cs typeface="Calibri" panose="020F0502020204030204" pitchFamily="34" charset="0"/>
                </a:rPr>
                <a:t>Install</a:t>
              </a:r>
              <a:r>
                <a:rPr lang="en-US" sz="3600">
                  <a:solidFill>
                    <a:schemeClr val="tx1"/>
                  </a:solidFill>
                  <a:latin typeface="Calibri" panose="020F0502020204030204" pitchFamily="34" charset="0"/>
                  <a:cs typeface="Calibri" panose="020F0502020204030204" pitchFamily="34" charset="0"/>
                </a:rPr>
                <a:t>ation companies</a:t>
              </a:r>
              <a:r>
                <a:rPr sz="3600">
                  <a:solidFill>
                    <a:schemeClr val="tx1"/>
                  </a:solidFill>
                  <a:latin typeface="Calibri" panose="020F0502020204030204" pitchFamily="34" charset="0"/>
                  <a:cs typeface="Calibri" panose="020F0502020204030204" pitchFamily="34" charset="0"/>
                </a:rPr>
                <a:t> </a:t>
              </a:r>
              <a:r>
                <a:rPr lang="en-US" sz="3600">
                  <a:solidFill>
                    <a:schemeClr val="tx1"/>
                  </a:solidFill>
                  <a:latin typeface="Calibri" panose="020F0502020204030204" pitchFamily="34" charset="0"/>
                  <a:cs typeface="Calibri" panose="020F0502020204030204" pitchFamily="34" charset="0"/>
                </a:rPr>
                <a:t>being </a:t>
              </a:r>
              <a:r>
                <a:rPr sz="3600">
                  <a:solidFill>
                    <a:schemeClr val="tx1"/>
                  </a:solidFill>
                  <a:latin typeface="Calibri" panose="020F0502020204030204" pitchFamily="34" charset="0"/>
                  <a:cs typeface="Calibri" panose="020F0502020204030204" pitchFamily="34" charset="0"/>
                </a:rPr>
                <a:t>appointed</a:t>
              </a:r>
              <a:r>
                <a:rPr lang="en-US" sz="3600">
                  <a:solidFill>
                    <a:schemeClr val="tx1"/>
                  </a:solidFill>
                  <a:latin typeface="Calibri" panose="020F0502020204030204" pitchFamily="34" charset="0"/>
                  <a:cs typeface="Calibri" panose="020F0502020204030204" pitchFamily="34" charset="0"/>
                </a:rPr>
                <a:t> by Sentech </a:t>
              </a:r>
              <a:r>
                <a:rPr sz="3600">
                  <a:solidFill>
                    <a:schemeClr val="tx1"/>
                  </a:solidFill>
                  <a:latin typeface="Calibri" panose="020F0502020204030204" pitchFamily="34" charset="0"/>
                  <a:cs typeface="Calibri" panose="020F0502020204030204" pitchFamily="34" charset="0"/>
                </a:rPr>
                <a:t>in FS , NC and NW </a:t>
              </a:r>
              <a:endParaRPr lang="en-US" sz="3600" dirty="0">
                <a:solidFill>
                  <a:schemeClr val="tx1"/>
                </a:solidFill>
                <a:latin typeface="Calibri" panose="020F0502020204030204" pitchFamily="34" charset="0"/>
                <a:cs typeface="Calibri" panose="020F0502020204030204" pitchFamily="34" charset="0"/>
              </a:endParaRPr>
            </a:p>
            <a:p>
              <a:pPr marL="918439" lvl="1" indent="-372339" defTabSz="1130300">
                <a:buSzPct val="150000"/>
                <a:buChar char="-"/>
                <a:defRPr sz="3200">
                  <a:latin typeface="Graphik"/>
                  <a:ea typeface="Graphik"/>
                  <a:cs typeface="Graphik"/>
                  <a:sym typeface="Graphik"/>
                </a:defRPr>
              </a:pPr>
              <a:r>
                <a:rPr lang="en-ZA" sz="3600">
                  <a:solidFill>
                    <a:schemeClr val="tx1"/>
                  </a:solidFill>
                  <a:latin typeface="Calibri" panose="020F0502020204030204" pitchFamily="34" charset="0"/>
                  <a:cs typeface="Calibri" panose="020F0502020204030204" pitchFamily="34" charset="0"/>
                </a:rPr>
                <a:t>Installation companies</a:t>
              </a:r>
              <a:r>
                <a:rPr sz="3600">
                  <a:solidFill>
                    <a:schemeClr val="tx1"/>
                  </a:solidFill>
                  <a:latin typeface="Calibri" panose="020F0502020204030204" pitchFamily="34" charset="0"/>
                  <a:cs typeface="Calibri" panose="020F0502020204030204" pitchFamily="34" charset="0"/>
                </a:rPr>
                <a:t> to be appointed in Limpopo in March 2021.</a:t>
              </a:r>
              <a:endParaRPr lang="en-US" sz="3600" dirty="0">
                <a:solidFill>
                  <a:schemeClr val="tx1"/>
                </a:solidFill>
                <a:latin typeface="Calibri" panose="020F0502020204030204" pitchFamily="34" charset="0"/>
                <a:cs typeface="Calibri" panose="020F0502020204030204" pitchFamily="34" charset="0"/>
              </a:endParaRPr>
            </a:p>
            <a:p>
              <a:pPr marL="546100" lvl="1" defTabSz="1130300">
                <a:buSzPct val="150000"/>
                <a:defRPr sz="3200">
                  <a:latin typeface="Graphik"/>
                  <a:ea typeface="Graphik"/>
                  <a:cs typeface="Graphik"/>
                  <a:sym typeface="Graphik"/>
                </a:defRPr>
              </a:pPr>
              <a:endParaRPr sz="1400" dirty="0">
                <a:solidFill>
                  <a:schemeClr val="tx1"/>
                </a:solidFill>
                <a:latin typeface="Calibri" panose="020F0502020204030204" pitchFamily="34" charset="0"/>
                <a:cs typeface="Calibri" panose="020F0502020204030204" pitchFamily="34" charset="0"/>
              </a:endParaRPr>
            </a:p>
            <a:p>
              <a:pPr defTabSz="1130300">
                <a:defRPr sz="4000">
                  <a:latin typeface="Graphik"/>
                  <a:ea typeface="Graphik"/>
                  <a:cs typeface="Graphik"/>
                  <a:sym typeface="Graphik"/>
                </a:defRPr>
              </a:pPr>
              <a:r>
                <a:rPr sz="3600" b="1">
                  <a:solidFill>
                    <a:schemeClr val="tx1"/>
                  </a:solidFill>
                  <a:latin typeface="Calibri" panose="020F0502020204030204" pitchFamily="34" charset="0"/>
                  <a:cs typeface="Calibri" panose="020F0502020204030204" pitchFamily="34" charset="0"/>
                </a:rPr>
                <a:t>Installation of </a:t>
              </a:r>
              <a:r>
                <a:rPr lang="en-US" sz="3600" b="1">
                  <a:solidFill>
                    <a:schemeClr val="tx1"/>
                  </a:solidFill>
                  <a:latin typeface="Calibri" panose="020F0502020204030204" pitchFamily="34" charset="0"/>
                  <a:cs typeface="Calibri" panose="020F0502020204030204" pitchFamily="34" charset="0"/>
                </a:rPr>
                <a:t>Decoders</a:t>
              </a:r>
              <a:endParaRPr sz="3600" b="1" dirty="0">
                <a:solidFill>
                  <a:schemeClr val="tx1"/>
                </a:solidFill>
                <a:latin typeface="Calibri" panose="020F0502020204030204" pitchFamily="34" charset="0"/>
                <a:cs typeface="Calibri" panose="020F0502020204030204" pitchFamily="34" charset="0"/>
              </a:endParaRPr>
            </a:p>
            <a:p>
              <a:pPr marL="918439" lvl="1" indent="-372339" defTabSz="1130300">
                <a:buSzPct val="150000"/>
                <a:buChar char="-"/>
                <a:defRPr sz="3200">
                  <a:latin typeface="Graphik"/>
                  <a:ea typeface="Graphik"/>
                  <a:cs typeface="Graphik"/>
                  <a:sym typeface="Graphik"/>
                </a:defRPr>
              </a:pPr>
              <a:r>
                <a:rPr sz="3600">
                  <a:solidFill>
                    <a:schemeClr val="tx1"/>
                  </a:solidFill>
                  <a:latin typeface="Calibri" panose="020F0502020204030204" pitchFamily="34" charset="0"/>
                  <a:cs typeface="Calibri" panose="020F0502020204030204" pitchFamily="34" charset="0"/>
                </a:rPr>
                <a:t>Commenced in FS - 6300 installations done.</a:t>
              </a:r>
            </a:p>
            <a:p>
              <a:pPr marL="918439" lvl="1" indent="-372339" defTabSz="1130300">
                <a:buSzPct val="150000"/>
                <a:buChar char="-"/>
                <a:defRPr sz="3200">
                  <a:latin typeface="Graphik"/>
                  <a:ea typeface="Graphik"/>
                  <a:cs typeface="Graphik"/>
                  <a:sym typeface="Graphik"/>
                </a:defRPr>
              </a:pPr>
              <a:r>
                <a:rPr lang="en-US" sz="3600">
                  <a:solidFill>
                    <a:schemeClr val="tx1"/>
                  </a:solidFill>
                  <a:latin typeface="Calibri" panose="020F0502020204030204" pitchFamily="34" charset="0"/>
                  <a:cs typeface="Calibri" panose="020F0502020204030204" pitchFamily="34" charset="0"/>
                </a:rPr>
                <a:t>Proceeding with installations</a:t>
              </a:r>
              <a:r>
                <a:rPr sz="3600">
                  <a:solidFill>
                    <a:schemeClr val="tx1"/>
                  </a:solidFill>
                  <a:latin typeface="Calibri" panose="020F0502020204030204" pitchFamily="34" charset="0"/>
                  <a:cs typeface="Calibri" panose="020F0502020204030204" pitchFamily="34" charset="0"/>
                </a:rPr>
                <a:t> in NC and NW in February 2021,</a:t>
              </a:r>
            </a:p>
            <a:p>
              <a:pPr marL="918439" lvl="1" indent="-372339" defTabSz="1130300">
                <a:buSzPct val="150000"/>
                <a:buChar char="-"/>
                <a:defRPr sz="3200">
                  <a:latin typeface="Graphik"/>
                  <a:ea typeface="Graphik"/>
                  <a:cs typeface="Graphik"/>
                  <a:sym typeface="Graphik"/>
                </a:defRPr>
              </a:pPr>
              <a:r>
                <a:rPr lang="en-US" sz="3600">
                  <a:solidFill>
                    <a:schemeClr val="tx1"/>
                  </a:solidFill>
                  <a:latin typeface="Calibri" panose="020F0502020204030204" pitchFamily="34" charset="0"/>
                  <a:cs typeface="Calibri" panose="020F0502020204030204" pitchFamily="34" charset="0"/>
                </a:rPr>
                <a:t>Aggressive d</a:t>
              </a:r>
              <a:r>
                <a:rPr sz="3600">
                  <a:solidFill>
                    <a:schemeClr val="tx1"/>
                  </a:solidFill>
                  <a:latin typeface="Calibri" panose="020F0502020204030204" pitchFamily="34" charset="0"/>
                  <a:cs typeface="Calibri" panose="020F0502020204030204" pitchFamily="34" charset="0"/>
                </a:rPr>
                <a:t>elivery plan and timelines </a:t>
              </a:r>
              <a:r>
                <a:rPr lang="en-US" sz="3600">
                  <a:solidFill>
                    <a:schemeClr val="tx1"/>
                  </a:solidFill>
                  <a:latin typeface="Calibri" panose="020F0502020204030204" pitchFamily="34" charset="0"/>
                  <a:cs typeface="Calibri" panose="020F0502020204030204" pitchFamily="34" charset="0"/>
                </a:rPr>
                <a:t>being continually </a:t>
              </a:r>
              <a:r>
                <a:rPr sz="3600">
                  <a:solidFill>
                    <a:schemeClr val="tx1"/>
                  </a:solidFill>
                  <a:latin typeface="Calibri" panose="020F0502020204030204" pitchFamily="34" charset="0"/>
                  <a:cs typeface="Calibri" panose="020F0502020204030204" pitchFamily="34" charset="0"/>
                </a:rPr>
                <a:t>revised </a:t>
              </a:r>
              <a:r>
                <a:rPr lang="en-US" sz="3600">
                  <a:solidFill>
                    <a:schemeClr val="tx1"/>
                  </a:solidFill>
                  <a:latin typeface="Calibri" panose="020F0502020204030204" pitchFamily="34" charset="0"/>
                  <a:cs typeface="Calibri" panose="020F0502020204030204" pitchFamily="34" charset="0"/>
                </a:rPr>
                <a:t>to realize early Analogue Switch Off and Spectrum release.</a:t>
              </a:r>
            </a:p>
            <a:p>
              <a:pPr marL="918439" lvl="1" indent="-372339" defTabSz="1130300">
                <a:buSzPct val="150000"/>
                <a:buChar char="-"/>
                <a:defRPr sz="3200">
                  <a:latin typeface="Graphik"/>
                  <a:ea typeface="Graphik"/>
                  <a:cs typeface="Graphik"/>
                  <a:sym typeface="Graphik"/>
                </a:defRPr>
              </a:pPr>
              <a:r>
                <a:rPr lang="en-US" sz="3600">
                  <a:solidFill>
                    <a:schemeClr val="tx1"/>
                  </a:solidFill>
                  <a:latin typeface="Calibri" panose="020F0502020204030204" pitchFamily="34" charset="0"/>
                  <a:cs typeface="Calibri" panose="020F0502020204030204" pitchFamily="34" charset="0"/>
                </a:rPr>
                <a:t>Have full cooperation of implementing SOEs </a:t>
              </a:r>
              <a:endParaRPr lang="en-US" sz="3600" dirty="0">
                <a:solidFill>
                  <a:schemeClr val="tx1"/>
                </a:solidFill>
                <a:latin typeface="Calibri" panose="020F0502020204030204" pitchFamily="34" charset="0"/>
                <a:cs typeface="Calibri" panose="020F0502020204030204" pitchFamily="34" charset="0"/>
              </a:endParaRPr>
            </a:p>
            <a:p>
              <a:pPr marL="546100" lvl="1" defTabSz="1130300">
                <a:buSzPct val="150000"/>
                <a:defRPr sz="3200">
                  <a:latin typeface="Graphik"/>
                  <a:ea typeface="Graphik"/>
                  <a:cs typeface="Graphik"/>
                  <a:sym typeface="Graphik"/>
                </a:defRPr>
              </a:pPr>
              <a:endParaRPr lang="en-US" sz="3600" dirty="0">
                <a:solidFill>
                  <a:schemeClr val="tx1"/>
                </a:solidFill>
                <a:latin typeface="Calibri" panose="020F0502020204030204" pitchFamily="34" charset="0"/>
                <a:cs typeface="Calibri" panose="020F0502020204030204" pitchFamily="34" charset="0"/>
              </a:endParaRPr>
            </a:p>
            <a:p>
              <a:pPr lvl="1" defTabSz="1130300">
                <a:defRPr sz="4000">
                  <a:latin typeface="Graphik"/>
                  <a:ea typeface="Graphik"/>
                  <a:cs typeface="Graphik"/>
                  <a:sym typeface="Graphik"/>
                </a:defRPr>
              </a:pPr>
              <a:endParaRPr lang="en-US" sz="3600" dirty="0">
                <a:solidFill>
                  <a:schemeClr val="tx1"/>
                </a:solidFill>
                <a:latin typeface="Calibri" panose="020F0502020204030204" pitchFamily="34" charset="0"/>
                <a:cs typeface="Calibri" panose="020F0502020204030204" pitchFamily="34" charset="0"/>
              </a:endParaRPr>
            </a:p>
            <a:p>
              <a:pPr marL="546100" lvl="1" defTabSz="1130300">
                <a:buSzPct val="150000"/>
                <a:defRPr sz="3200">
                  <a:latin typeface="Graphik"/>
                  <a:ea typeface="Graphik"/>
                  <a:cs typeface="Graphik"/>
                  <a:sym typeface="Graphik"/>
                </a:defRPr>
              </a:pPr>
              <a:endParaRPr sz="1400" dirty="0">
                <a:solidFill>
                  <a:schemeClr val="tx1"/>
                </a:solidFill>
                <a:latin typeface="Calibri" panose="020F0502020204030204" pitchFamily="34" charset="0"/>
                <a:cs typeface="Calibri" panose="020F0502020204030204" pitchFamily="34" charset="0"/>
              </a:endParaRPr>
            </a:p>
            <a:p>
              <a:pPr defTabSz="1130300">
                <a:defRPr sz="4000">
                  <a:latin typeface="Graphik"/>
                  <a:ea typeface="Graphik"/>
                  <a:cs typeface="Graphik"/>
                  <a:sym typeface="Graphik"/>
                </a:defRPr>
              </a:pPr>
              <a:r>
                <a:rPr sz="3600" b="1">
                  <a:solidFill>
                    <a:schemeClr val="tx1"/>
                  </a:solidFill>
                  <a:latin typeface="Calibri" panose="020F0502020204030204" pitchFamily="34" charset="0"/>
                  <a:cs typeface="Calibri" panose="020F0502020204030204" pitchFamily="34" charset="0"/>
                </a:rPr>
                <a:t>Consultations with Provinces</a:t>
              </a:r>
            </a:p>
            <a:p>
              <a:pPr marL="918439" lvl="1" indent="-372339" defTabSz="1130300">
                <a:buSzPct val="150000"/>
                <a:buChar char="-"/>
                <a:defRPr sz="3200">
                  <a:latin typeface="Graphik"/>
                  <a:ea typeface="Graphik"/>
                  <a:cs typeface="Graphik"/>
                  <a:sym typeface="Graphik"/>
                </a:defRPr>
              </a:pPr>
              <a:r>
                <a:rPr sz="3600">
                  <a:solidFill>
                    <a:schemeClr val="tx1"/>
                  </a:solidFill>
                  <a:latin typeface="Calibri" panose="020F0502020204030204" pitchFamily="34" charset="0"/>
                  <a:cs typeface="Calibri" panose="020F0502020204030204" pitchFamily="34" charset="0"/>
                </a:rPr>
                <a:t>NC, NW</a:t>
              </a:r>
              <a:r>
                <a:rPr lang="en-US" sz="3600">
                  <a:solidFill>
                    <a:schemeClr val="tx1"/>
                  </a:solidFill>
                  <a:latin typeface="Calibri" panose="020F0502020204030204" pitchFamily="34" charset="0"/>
                  <a:cs typeface="Calibri" panose="020F0502020204030204" pitchFamily="34" charset="0"/>
                </a:rPr>
                <a:t>, </a:t>
              </a:r>
              <a:r>
                <a:rPr sz="3600">
                  <a:solidFill>
                    <a:schemeClr val="tx1"/>
                  </a:solidFill>
                  <a:latin typeface="Calibri" panose="020F0502020204030204" pitchFamily="34" charset="0"/>
                  <a:cs typeface="Calibri" panose="020F0502020204030204" pitchFamily="34" charset="0"/>
                </a:rPr>
                <a:t>L</a:t>
              </a:r>
              <a:r>
                <a:rPr lang="en-US" sz="3600">
                  <a:solidFill>
                    <a:schemeClr val="tx1"/>
                  </a:solidFill>
                  <a:latin typeface="Calibri" panose="020F0502020204030204" pitchFamily="34" charset="0"/>
                  <a:cs typeface="Calibri" panose="020F0502020204030204" pitchFamily="34" charset="0"/>
                </a:rPr>
                <a:t>P and FS consulted in January 2021.</a:t>
              </a:r>
            </a:p>
            <a:p>
              <a:pPr marL="918439" lvl="1" indent="-372339" defTabSz="1130300">
                <a:buSzPct val="150000"/>
                <a:buChar char="-"/>
                <a:defRPr sz="3200">
                  <a:latin typeface="Graphik"/>
                  <a:ea typeface="Graphik"/>
                  <a:cs typeface="Graphik"/>
                  <a:sym typeface="Graphik"/>
                </a:defRPr>
              </a:pPr>
              <a:r>
                <a:rPr lang="en-US" sz="3600">
                  <a:solidFill>
                    <a:schemeClr val="tx1"/>
                  </a:solidFill>
                  <a:latin typeface="Calibri" panose="020F0502020204030204" pitchFamily="34" charset="0"/>
                  <a:cs typeface="Calibri" panose="020F0502020204030204" pitchFamily="34" charset="0"/>
                </a:rPr>
                <a:t>Ongoing consultations in the district and local municipalities while decoder roll out is underway. </a:t>
              </a:r>
              <a:endParaRPr sz="3600" dirty="0">
                <a:solidFill>
                  <a:schemeClr val="tx1"/>
                </a:solidFill>
                <a:latin typeface="Calibri" panose="020F0502020204030204" pitchFamily="34" charset="0"/>
                <a:cs typeface="Calibri" panose="020F0502020204030204" pitchFamily="34" charset="0"/>
              </a:endParaRPr>
            </a:p>
            <a:p>
              <a:pPr marL="918439" lvl="1" indent="-372339" defTabSz="1130300">
                <a:buSzPct val="150000"/>
                <a:buChar char="-"/>
                <a:defRPr sz="3200">
                  <a:latin typeface="Graphik"/>
                  <a:ea typeface="Graphik"/>
                  <a:cs typeface="Graphik"/>
                  <a:sym typeface="Graphik"/>
                </a:defRPr>
              </a:pPr>
              <a:r>
                <a:rPr lang="en-US" sz="3600">
                  <a:solidFill>
                    <a:schemeClr val="tx1"/>
                  </a:solidFill>
                  <a:latin typeface="Calibri" panose="020F0502020204030204" pitchFamily="34" charset="0"/>
                  <a:cs typeface="Calibri" panose="020F0502020204030204" pitchFamily="34" charset="0"/>
                </a:rPr>
                <a:t>High priority to local installers at municipal level as part of local empowerment</a:t>
              </a:r>
              <a:r>
                <a:rPr sz="3600">
                  <a:solidFill>
                    <a:schemeClr val="tx1"/>
                  </a:solidFill>
                  <a:latin typeface="Calibri" panose="020F0502020204030204" pitchFamily="34" charset="0"/>
                  <a:cs typeface="Calibri" panose="020F0502020204030204" pitchFamily="34" charset="0"/>
                </a:rPr>
                <a:t>.</a:t>
              </a:r>
              <a:endParaRPr sz="3600" dirty="0">
                <a:solidFill>
                  <a:schemeClr val="tx1"/>
                </a:solidFill>
                <a:latin typeface="Calibri" panose="020F0502020204030204" pitchFamily="34" charset="0"/>
                <a:cs typeface="Calibri" panose="020F0502020204030204" pitchFamily="34" charset="0"/>
              </a:endParaRPr>
            </a:p>
          </p:txBody>
        </p:sp>
      </p:grpSp>
      <p:grpSp>
        <p:nvGrpSpPr>
          <p:cNvPr id="421" name="Title 1"/>
          <p:cNvGrpSpPr/>
          <p:nvPr/>
        </p:nvGrpSpPr>
        <p:grpSpPr>
          <a:xfrm>
            <a:off x="-94326" y="-11518"/>
            <a:ext cx="24544030" cy="1275020"/>
            <a:chOff x="0" y="0"/>
            <a:chExt cx="24544028" cy="1275018"/>
          </a:xfrm>
        </p:grpSpPr>
        <p:sp>
          <p:nvSpPr>
            <p:cNvPr id="419" name="Rectangle"/>
            <p:cNvSpPr/>
            <p:nvPr/>
          </p:nvSpPr>
          <p:spPr>
            <a:xfrm>
              <a:off x="0" y="-1"/>
              <a:ext cx="24544030" cy="1275019"/>
            </a:xfrm>
            <a:prstGeom prst="rect">
              <a:avLst/>
            </a:prstGeom>
            <a:gradFill flip="none" rotWithShape="1">
              <a:gsLst>
                <a:gs pos="0">
                  <a:srgbClr val="FEFCED"/>
                </a:gs>
                <a:gs pos="40000">
                  <a:srgbClr val="FDFAEA"/>
                </a:gs>
                <a:gs pos="100000">
                  <a:srgbClr val="777567"/>
                </a:gs>
              </a:gsLst>
              <a:path path="circle">
                <a:fillToRect l="37721" t="-19636" r="62278" b="119636"/>
              </a:path>
            </a:gradFill>
            <a:ln w="12700" cap="flat">
              <a:noFill/>
              <a:miter lim="400000"/>
            </a:ln>
            <a:effectLst/>
          </p:spPr>
          <p:txBody>
            <a:bodyPr wrap="square" lIns="50800" tIns="50800" rIns="50800" bIns="50800" numCol="1" anchor="ctr">
              <a:noAutofit/>
            </a:bodyPr>
            <a:lstStyle/>
            <a:p>
              <a:pPr algn="ctr" defTabSz="914400">
                <a:lnSpc>
                  <a:spcPct val="90000"/>
                </a:lnSpc>
                <a:spcBef>
                  <a:spcPts val="2400"/>
                </a:spcBef>
                <a:defRPr sz="4800" b="1">
                  <a:latin typeface="Verdana"/>
                  <a:ea typeface="Verdana"/>
                  <a:cs typeface="Verdana"/>
                  <a:sym typeface="Verdana"/>
                </a:defRPr>
              </a:pPr>
              <a:endParaRPr dirty="0"/>
            </a:p>
          </p:txBody>
        </p:sp>
        <p:sp>
          <p:nvSpPr>
            <p:cNvPr id="420" name="Progress Since Last Committee Meeting"/>
            <p:cNvSpPr txBox="1"/>
            <p:nvPr/>
          </p:nvSpPr>
          <p:spPr>
            <a:xfrm>
              <a:off x="48713" y="190494"/>
              <a:ext cx="24446604" cy="8940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wrap="square" lIns="45718" tIns="45718" rIns="45718" bIns="45718" numCol="1" anchor="ctr">
              <a:noAutofit/>
            </a:bodyPr>
            <a:lstStyle>
              <a:lvl1pPr algn="ctr" defTabSz="914400">
                <a:lnSpc>
                  <a:spcPct val="90000"/>
                </a:lnSpc>
                <a:spcBef>
                  <a:spcPts val="2400"/>
                </a:spcBef>
                <a:defRPr sz="4800" b="1">
                  <a:latin typeface="Verdana"/>
                  <a:ea typeface="Verdana"/>
                  <a:cs typeface="Verdana"/>
                  <a:sym typeface="Verdana"/>
                </a:defRPr>
              </a:lvl1pPr>
            </a:lstStyle>
            <a:p>
              <a:r>
                <a:rPr dirty="0"/>
                <a:t>Progress </a:t>
              </a:r>
              <a:r>
                <a:rPr lang="en-US" dirty="0"/>
                <a:t>To Date</a:t>
              </a:r>
              <a:endParaRPr dirty="0"/>
            </a:p>
          </p:txBody>
        </p:sp>
      </p:grpSp>
      <p:sp>
        <p:nvSpPr>
          <p:cNvPr id="422" name="Slide Number"/>
          <p:cNvSpPr txBox="1">
            <a:spLocks noGrp="1"/>
          </p:cNvSpPr>
          <p:nvPr>
            <p:ph type="sldNum" sz="quarter" idx="4294967295"/>
          </p:nvPr>
        </p:nvSpPr>
        <p:spPr>
          <a:xfrm>
            <a:off x="23168555" y="12975810"/>
            <a:ext cx="247651" cy="42926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a:lstStyle/>
          <a:p>
            <a:fld id="{86CB4B4D-7CA3-9044-876B-883B54F8677D}" type="slidenum">
              <a:rPr/>
              <a:pPr/>
              <a:t>6</a:t>
            </a:fld>
            <a:endParaRPr dirty="0"/>
          </a:p>
        </p:txBody>
      </p:sp>
    </p:spTree>
    <p:extLst>
      <p:ext uri="{BB962C8B-B14F-4D97-AF65-F5344CB8AC3E}">
        <p14:creationId xmlns:p14="http://schemas.microsoft.com/office/powerpoint/2010/main" xmlns="" val="361568202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Slide Number"/>
          <p:cNvSpPr txBox="1">
            <a:spLocks noGrp="1"/>
          </p:cNvSpPr>
          <p:nvPr>
            <p:ph type="sldNum" sz="quarter" idx="4294967295"/>
          </p:nvPr>
        </p:nvSpPr>
        <p:spPr>
          <a:xfrm>
            <a:off x="23327676" y="12977176"/>
            <a:ext cx="388621" cy="42926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a:lstStyle/>
          <a:p>
            <a:fld id="{86CB4B4D-7CA3-9044-876B-883B54F8677D}" type="slidenum">
              <a:rPr/>
              <a:pPr/>
              <a:t>7</a:t>
            </a:fld>
            <a:endParaRPr dirty="0"/>
          </a:p>
        </p:txBody>
      </p:sp>
      <p:grpSp>
        <p:nvGrpSpPr>
          <p:cNvPr id="444" name="Title 1"/>
          <p:cNvGrpSpPr/>
          <p:nvPr/>
        </p:nvGrpSpPr>
        <p:grpSpPr>
          <a:xfrm>
            <a:off x="-101600" y="-18883"/>
            <a:ext cx="24587201" cy="1180907"/>
            <a:chOff x="0" y="0"/>
            <a:chExt cx="24384001" cy="1180906"/>
          </a:xfrm>
        </p:grpSpPr>
        <p:sp>
          <p:nvSpPr>
            <p:cNvPr id="442" name="Rectangle"/>
            <p:cNvSpPr/>
            <p:nvPr/>
          </p:nvSpPr>
          <p:spPr>
            <a:xfrm>
              <a:off x="0" y="0"/>
              <a:ext cx="24384002" cy="1180907"/>
            </a:xfrm>
            <a:prstGeom prst="rect">
              <a:avLst/>
            </a:prstGeom>
            <a:gradFill flip="none" rotWithShape="1">
              <a:gsLst>
                <a:gs pos="0">
                  <a:srgbClr val="FEFCED"/>
                </a:gs>
                <a:gs pos="40000">
                  <a:srgbClr val="FDFAEA"/>
                </a:gs>
                <a:gs pos="100000">
                  <a:srgbClr val="777567"/>
                </a:gs>
              </a:gsLst>
              <a:path path="circle">
                <a:fillToRect l="37721" t="-19636" r="62278" b="119636"/>
              </a:path>
            </a:gradFill>
            <a:ln w="12700" cap="flat">
              <a:noFill/>
              <a:miter lim="400000"/>
            </a:ln>
            <a:effectLst/>
          </p:spPr>
          <p:txBody>
            <a:bodyPr wrap="square" lIns="50800" tIns="50800" rIns="50800" bIns="50800" numCol="1" anchor="ctr">
              <a:noAutofit/>
            </a:bodyPr>
            <a:lstStyle/>
            <a:p>
              <a:pPr algn="ctr" defTabSz="914400">
                <a:lnSpc>
                  <a:spcPct val="90000"/>
                </a:lnSpc>
                <a:spcBef>
                  <a:spcPts val="2400"/>
                </a:spcBef>
                <a:defRPr sz="4800" b="1">
                  <a:latin typeface="Verdana"/>
                  <a:ea typeface="Verdana"/>
                  <a:cs typeface="Verdana"/>
                  <a:sym typeface="Verdana"/>
                </a:defRPr>
              </a:pPr>
              <a:endParaRPr dirty="0"/>
            </a:p>
          </p:txBody>
        </p:sp>
        <p:sp>
          <p:nvSpPr>
            <p:cNvPr id="443" name="Awareness"/>
            <p:cNvSpPr txBox="1"/>
            <p:nvPr/>
          </p:nvSpPr>
          <p:spPr>
            <a:xfrm>
              <a:off x="48397" y="201152"/>
              <a:ext cx="24287208" cy="8280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wrap="square" lIns="45718" tIns="45718" rIns="45718" bIns="45718" numCol="1" anchor="ctr">
              <a:spAutoFit/>
            </a:bodyPr>
            <a:lstStyle/>
            <a:p>
              <a:pPr algn="ctr" defTabSz="914400">
                <a:lnSpc>
                  <a:spcPct val="90000"/>
                </a:lnSpc>
                <a:spcBef>
                  <a:spcPts val="2400"/>
                </a:spcBef>
                <a:defRPr sz="4800" b="1">
                  <a:latin typeface="Verdana"/>
                  <a:ea typeface="Verdana"/>
                  <a:cs typeface="Verdana"/>
                  <a:sym typeface="Verdana"/>
                </a:defRPr>
              </a:pPr>
              <a:r>
                <a:rPr dirty="0"/>
                <a:t>Awareness Campaigns and Installations </a:t>
              </a:r>
            </a:p>
          </p:txBody>
        </p:sp>
      </p:grpSp>
      <p:pic>
        <p:nvPicPr>
          <p:cNvPr id="445" name="Picture 1" descr="Picture 1"/>
          <p:cNvPicPr>
            <a:picLocks noChangeAspect="1"/>
          </p:cNvPicPr>
          <p:nvPr/>
        </p:nvPicPr>
        <p:blipFill>
          <a:blip r:embed="rId2" cstate="print"/>
          <a:srcRect l="44420" t="17729" r="22318" b="60020"/>
          <a:stretch>
            <a:fillRect/>
          </a:stretch>
        </p:blipFill>
        <p:spPr>
          <a:xfrm>
            <a:off x="8169274" y="1431925"/>
            <a:ext cx="7316790" cy="3478213"/>
          </a:xfrm>
          <a:prstGeom prst="rect">
            <a:avLst/>
          </a:prstGeom>
          <a:ln w="12700">
            <a:miter lim="400000"/>
          </a:ln>
        </p:spPr>
      </p:pic>
      <p:pic>
        <p:nvPicPr>
          <p:cNvPr id="446" name="Picture 2" descr="Picture 2"/>
          <p:cNvPicPr>
            <a:picLocks noChangeAspect="1"/>
          </p:cNvPicPr>
          <p:nvPr/>
        </p:nvPicPr>
        <p:blipFill>
          <a:blip r:embed="rId3" cstate="print"/>
          <a:srcRect l="45833" t="17921" r="23731" b="8451"/>
          <a:stretch>
            <a:fillRect/>
          </a:stretch>
        </p:blipFill>
        <p:spPr>
          <a:xfrm>
            <a:off x="654050" y="1431925"/>
            <a:ext cx="7515225" cy="10117139"/>
          </a:xfrm>
          <a:prstGeom prst="rect">
            <a:avLst/>
          </a:prstGeom>
          <a:ln w="12700">
            <a:miter lim="400000"/>
          </a:ln>
        </p:spPr>
      </p:pic>
      <p:pic>
        <p:nvPicPr>
          <p:cNvPr id="447" name="Picture 5" descr="Picture 5"/>
          <p:cNvPicPr>
            <a:picLocks noChangeAspect="1"/>
          </p:cNvPicPr>
          <p:nvPr/>
        </p:nvPicPr>
        <p:blipFill>
          <a:blip r:embed="rId4" cstate="print"/>
          <a:stretch>
            <a:fillRect/>
          </a:stretch>
        </p:blipFill>
        <p:spPr>
          <a:xfrm>
            <a:off x="15486062" y="4624387"/>
            <a:ext cx="8367714" cy="7210426"/>
          </a:xfrm>
          <a:prstGeom prst="rect">
            <a:avLst/>
          </a:prstGeom>
          <a:ln w="12700">
            <a:miter lim="400000"/>
          </a:ln>
        </p:spPr>
      </p:pic>
      <p:pic>
        <p:nvPicPr>
          <p:cNvPr id="448" name="Picture 8" descr="Picture 8"/>
          <p:cNvPicPr>
            <a:picLocks noChangeAspect="1"/>
          </p:cNvPicPr>
          <p:nvPr/>
        </p:nvPicPr>
        <p:blipFill>
          <a:blip r:embed="rId5" cstate="print"/>
          <a:srcRect t="10567" b="10567"/>
          <a:stretch>
            <a:fillRect/>
          </a:stretch>
        </p:blipFill>
        <p:spPr>
          <a:xfrm>
            <a:off x="18651537" y="3740149"/>
            <a:ext cx="5202239" cy="3117852"/>
          </a:xfrm>
          <a:prstGeom prst="rect">
            <a:avLst/>
          </a:prstGeom>
          <a:ln w="12700">
            <a:miter lim="400000"/>
          </a:ln>
        </p:spPr>
      </p:pic>
      <p:sp>
        <p:nvSpPr>
          <p:cNvPr id="449" name="TextBox 9"/>
          <p:cNvSpPr txBox="1"/>
          <p:nvPr/>
        </p:nvSpPr>
        <p:spPr>
          <a:xfrm>
            <a:off x="15486352" y="11925021"/>
            <a:ext cx="8367133" cy="507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lIns="50800" tIns="50800" rIns="50800" bIns="50800">
            <a:spAutoFit/>
          </a:bodyPr>
          <a:lstStyle>
            <a:lvl1pPr algn="just" defTabSz="2438337">
              <a:lnSpc>
                <a:spcPct val="90000"/>
              </a:lnSpc>
              <a:spcBef>
                <a:spcPts val="2400"/>
              </a:spcBef>
              <a:defRPr sz="3200">
                <a:latin typeface="Calibri"/>
                <a:ea typeface="Calibri"/>
                <a:cs typeface="Calibri"/>
                <a:sym typeface="Calibri"/>
              </a:defRPr>
            </a:lvl1pPr>
          </a:lstStyle>
          <a:p>
            <a:r>
              <a:rPr dirty="0"/>
              <a:t>Installed indigent household in Free State</a:t>
            </a:r>
          </a:p>
        </p:txBody>
      </p:sp>
      <p:sp>
        <p:nvSpPr>
          <p:cNvPr id="450" name="TextBox 11"/>
          <p:cNvSpPr txBox="1"/>
          <p:nvPr/>
        </p:nvSpPr>
        <p:spPr>
          <a:xfrm>
            <a:off x="8343858" y="5061244"/>
            <a:ext cx="6465447" cy="85356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lIns="50800" tIns="50800" rIns="50800" bIns="50800">
            <a:spAutoFit/>
          </a:bodyPr>
          <a:lstStyle/>
          <a:p>
            <a:pPr marL="457200" indent="-457200" algn="just" defTabSz="2438337">
              <a:lnSpc>
                <a:spcPct val="110000"/>
              </a:lnSpc>
              <a:spcBef>
                <a:spcPts val="2400"/>
              </a:spcBef>
              <a:buSzPct val="100000"/>
              <a:buChar char="▪"/>
              <a:defRPr sz="3200">
                <a:latin typeface="Calibri"/>
                <a:ea typeface="Calibri"/>
                <a:cs typeface="Calibri"/>
                <a:sym typeface="Calibri"/>
              </a:defRPr>
            </a:pPr>
            <a:r>
              <a:rPr dirty="0"/>
              <a:t>Demonstration of on-ground public education and awareness campaigns in the Free State encouraging indigent households to register for government subsidy and those who do not qualify for subsidy to acquire digital decoders or IDTVs on retail market.</a:t>
            </a:r>
          </a:p>
          <a:p>
            <a:pPr marL="914400" lvl="1" indent="-457200" algn="just" defTabSz="2438337">
              <a:lnSpc>
                <a:spcPct val="110000"/>
              </a:lnSpc>
              <a:buSzPct val="100000"/>
              <a:buFont typeface="Calibri"/>
              <a:buChar char="✓"/>
              <a:defRPr sz="3200">
                <a:latin typeface="Calibri"/>
                <a:ea typeface="Calibri"/>
                <a:cs typeface="Calibri"/>
                <a:sym typeface="Calibri"/>
              </a:defRPr>
            </a:pPr>
            <a:r>
              <a:rPr dirty="0"/>
              <a:t>Loud hailing;</a:t>
            </a:r>
          </a:p>
          <a:p>
            <a:pPr marL="914400" lvl="1" indent="-457200" algn="just" defTabSz="2438337">
              <a:lnSpc>
                <a:spcPct val="110000"/>
              </a:lnSpc>
              <a:buSzPct val="100000"/>
              <a:buFont typeface="Calibri"/>
              <a:buChar char="✓"/>
              <a:defRPr sz="3200">
                <a:latin typeface="Calibri"/>
                <a:ea typeface="Calibri"/>
                <a:cs typeface="Calibri"/>
                <a:sym typeface="Calibri"/>
              </a:defRPr>
            </a:pPr>
            <a:r>
              <a:rPr dirty="0"/>
              <a:t>Distribution of Pamphlets; and</a:t>
            </a:r>
          </a:p>
          <a:p>
            <a:pPr marL="914400" lvl="1" indent="-457200" algn="just" defTabSz="2438337">
              <a:lnSpc>
                <a:spcPct val="110000"/>
              </a:lnSpc>
              <a:buSzPct val="100000"/>
              <a:buFont typeface="Calibri"/>
              <a:buChar char="✓"/>
              <a:defRPr sz="3200">
                <a:latin typeface="Calibri"/>
                <a:ea typeface="Calibri"/>
                <a:cs typeface="Calibri"/>
                <a:sym typeface="Calibri"/>
              </a:defRPr>
            </a:pPr>
            <a:r>
              <a:rPr dirty="0"/>
              <a:t>One-on-one engagements.</a:t>
            </a:r>
            <a:endParaRPr lang="en-US" dirty="0"/>
          </a:p>
          <a:p>
            <a:pPr marL="457200" lvl="1" indent="-457200" algn="just" defTabSz="2438337">
              <a:lnSpc>
                <a:spcPct val="110000"/>
              </a:lnSpc>
              <a:spcBef>
                <a:spcPts val="2400"/>
              </a:spcBef>
              <a:buSzPct val="100000"/>
              <a:buFontTx/>
              <a:buChar char="▪"/>
              <a:defRPr sz="3200">
                <a:latin typeface="Calibri"/>
                <a:ea typeface="Calibri"/>
                <a:cs typeface="Calibri"/>
                <a:sym typeface="Calibri"/>
              </a:defRPr>
            </a:pPr>
            <a:r>
              <a:rPr lang="en-US" sz="3200" dirty="0">
                <a:latin typeface="Calibri"/>
                <a:ea typeface="Calibri"/>
                <a:cs typeface="Calibri"/>
              </a:rPr>
              <a:t>Further campaigns conducted as part of the Minister and Deputy Minister community outreach programme in other provinces</a:t>
            </a:r>
            <a:endParaRPr sz="3200" dirty="0">
              <a:latin typeface="Calibri"/>
              <a:ea typeface="Calibri"/>
              <a:cs typeface="Calibri"/>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Reduction of installation fees  in line with the revised National Treasury Allocation.…"/>
          <p:cNvSpPr/>
          <p:nvPr/>
        </p:nvSpPr>
        <p:spPr>
          <a:xfrm>
            <a:off x="445272" y="1402095"/>
            <a:ext cx="22524455" cy="11224622"/>
          </a:xfrm>
          <a:prstGeom prst="rect">
            <a:avLst/>
          </a:prstGeom>
          <a:solidFill>
            <a:schemeClr val="bg1">
              <a:lumMod val="95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lIns="50800" tIns="50800" rIns="50800" bIns="50800"/>
          <a:lstStyle/>
          <a:p>
            <a:pPr marL="846137" lvl="1" indent="-446087">
              <a:spcBef>
                <a:spcPts val="2000"/>
              </a:spcBef>
              <a:buSzPct val="100000"/>
              <a:buChar char="▪"/>
              <a:defRPr sz="3800"/>
            </a:pPr>
            <a:r>
              <a:rPr lang="en-US"/>
              <a:t>Brought forward ASO timelines in conjunction with Broadcasters and Sentech to conclude ASO within 1 calendar year – ASO to commence on 8 March 2021</a:t>
            </a:r>
          </a:p>
          <a:p>
            <a:pPr marL="400050" lvl="1">
              <a:spcBef>
                <a:spcPts val="2000"/>
              </a:spcBef>
              <a:buSzPct val="100000"/>
              <a:defRPr sz="3800"/>
            </a:pPr>
            <a:endParaRPr lang="en-US" dirty="0"/>
          </a:p>
          <a:p>
            <a:pPr marL="846137" lvl="1" indent="-446087">
              <a:spcBef>
                <a:spcPts val="2000"/>
              </a:spcBef>
              <a:buSzPct val="100000"/>
              <a:buChar char="▪"/>
              <a:defRPr sz="3800"/>
            </a:pPr>
            <a:r>
              <a:rPr lang="en-US"/>
              <a:t>Aggressive but controlled hard switchover process being implemented in provincial phases</a:t>
            </a:r>
          </a:p>
          <a:p>
            <a:pPr marL="400050" lvl="1">
              <a:spcBef>
                <a:spcPts val="2000"/>
              </a:spcBef>
              <a:buSzPct val="100000"/>
              <a:defRPr sz="3800"/>
            </a:pPr>
            <a:endParaRPr lang="en-US" dirty="0"/>
          </a:p>
          <a:p>
            <a:pPr marL="846137" lvl="1" indent="-446087">
              <a:spcBef>
                <a:spcPts val="2000"/>
              </a:spcBef>
              <a:buSzPct val="100000"/>
              <a:buChar char="▪"/>
              <a:defRPr sz="3800"/>
            </a:pPr>
            <a:r>
              <a:rPr lang="en-US"/>
              <a:t>Private Public Partnership (PPP) interventions to augment SOE capacity for installations and voucher management being introduced</a:t>
            </a:r>
          </a:p>
          <a:p>
            <a:pPr marL="971550" lvl="2" indent="-571500">
              <a:spcBef>
                <a:spcPts val="2000"/>
              </a:spcBef>
              <a:buSzPct val="100000"/>
              <a:buFont typeface="Courier New" panose="02070309020205020404" pitchFamily="49" charset="0"/>
              <a:buChar char="o"/>
              <a:defRPr sz="3800"/>
            </a:pPr>
            <a:r>
              <a:rPr lang="en-US" sz="3600"/>
              <a:t>          </a:t>
            </a:r>
            <a:r>
              <a:rPr lang="en-US" sz="3200"/>
              <a:t>Hybrid distribution approach with stakeholders</a:t>
            </a:r>
          </a:p>
          <a:p>
            <a:pPr marL="971550" lvl="1" indent="-571500">
              <a:spcBef>
                <a:spcPts val="2000"/>
              </a:spcBef>
              <a:buSzPct val="100000"/>
              <a:buFont typeface="Courier New" panose="02070309020205020404" pitchFamily="49" charset="0"/>
              <a:buChar char="o"/>
              <a:defRPr sz="3800"/>
            </a:pPr>
            <a:r>
              <a:rPr lang="en-US" sz="3200"/>
              <a:t>           Distribution and management of voucher system </a:t>
            </a:r>
          </a:p>
          <a:p>
            <a:pPr marL="846137" lvl="1" indent="-446087">
              <a:spcBef>
                <a:spcPts val="2000"/>
              </a:spcBef>
              <a:buSzPct val="100000"/>
              <a:buChar char="▪"/>
              <a:defRPr sz="3800"/>
            </a:pPr>
            <a:r>
              <a:rPr lang="en-US"/>
              <a:t>Continuous </a:t>
            </a:r>
            <a:r>
              <a:t> </a:t>
            </a:r>
            <a:r>
              <a:rPr lang="en-US"/>
              <a:t>engagement with local electronics manufacturing sector to trigger market availability of affordable decoders</a:t>
            </a:r>
          </a:p>
          <a:p>
            <a:pPr marL="971550" indent="-571500">
              <a:spcBef>
                <a:spcPts val="2000"/>
              </a:spcBef>
              <a:buSzPct val="100000"/>
              <a:buFont typeface="Courier New" panose="02070309020205020404" pitchFamily="49" charset="0"/>
              <a:buChar char="o"/>
              <a:defRPr sz="3800"/>
            </a:pPr>
            <a:r>
              <a:rPr lang="en-US" sz="3600"/>
              <a:t>          </a:t>
            </a:r>
            <a:r>
              <a:rPr lang="en-US" sz="3200"/>
              <a:t>Demand being created through the hard switch off approach and concerted marketing/awareness</a:t>
            </a:r>
            <a:endParaRPr lang="en-US" sz="3200" dirty="0"/>
          </a:p>
          <a:p>
            <a:pPr marL="400050" lvl="4">
              <a:spcBef>
                <a:spcPts val="2000"/>
              </a:spcBef>
              <a:buSzPct val="100000"/>
              <a:defRPr sz="3800"/>
            </a:pPr>
            <a:r>
              <a:rPr lang="en-US" sz="3200"/>
              <a:t>    </a:t>
            </a:r>
            <a:endParaRPr sz="3200" dirty="0"/>
          </a:p>
        </p:txBody>
      </p:sp>
      <p:sp>
        <p:nvSpPr>
          <p:cNvPr id="430" name="Slide Number"/>
          <p:cNvSpPr txBox="1">
            <a:spLocks noGrp="1"/>
          </p:cNvSpPr>
          <p:nvPr>
            <p:ph type="sldNum" sz="quarter" idx="4294967295"/>
          </p:nvPr>
        </p:nvSpPr>
        <p:spPr>
          <a:xfrm>
            <a:off x="12057761" y="12699365"/>
            <a:ext cx="268479" cy="42926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a:lstStyle/>
          <a:p>
            <a:fld id="{86CB4B4D-7CA3-9044-876B-883B54F8677D}" type="slidenum">
              <a:rPr/>
              <a:pPr/>
              <a:t>8</a:t>
            </a:fld>
            <a:endParaRPr dirty="0"/>
          </a:p>
        </p:txBody>
      </p:sp>
      <p:grpSp>
        <p:nvGrpSpPr>
          <p:cNvPr id="433" name="Title 1"/>
          <p:cNvGrpSpPr/>
          <p:nvPr/>
        </p:nvGrpSpPr>
        <p:grpSpPr>
          <a:xfrm>
            <a:off x="-92290" y="16165"/>
            <a:ext cx="24662570" cy="1194396"/>
            <a:chOff x="0" y="0"/>
            <a:chExt cx="24662569" cy="1194395"/>
          </a:xfrm>
        </p:grpSpPr>
        <p:sp>
          <p:nvSpPr>
            <p:cNvPr id="431" name="Rectangle"/>
            <p:cNvSpPr/>
            <p:nvPr/>
          </p:nvSpPr>
          <p:spPr>
            <a:xfrm>
              <a:off x="0" y="-1"/>
              <a:ext cx="24662570" cy="1194397"/>
            </a:xfrm>
            <a:prstGeom prst="rect">
              <a:avLst/>
            </a:prstGeom>
            <a:gradFill flip="none" rotWithShape="1">
              <a:gsLst>
                <a:gs pos="0">
                  <a:srgbClr val="FEFCED"/>
                </a:gs>
                <a:gs pos="40000">
                  <a:srgbClr val="FDFAEA"/>
                </a:gs>
                <a:gs pos="100000">
                  <a:srgbClr val="777567"/>
                </a:gs>
              </a:gsLst>
              <a:path path="circle">
                <a:fillToRect l="37721" t="-19636" r="62278" b="119636"/>
              </a:path>
            </a:gradFill>
            <a:ln w="12700" cap="flat">
              <a:noFill/>
              <a:miter lim="400000"/>
            </a:ln>
            <a:effectLst/>
          </p:spPr>
          <p:txBody>
            <a:bodyPr wrap="square" lIns="50800" tIns="50800" rIns="50800" bIns="50800" numCol="1" anchor="ctr">
              <a:noAutofit/>
            </a:bodyPr>
            <a:lstStyle/>
            <a:p>
              <a:pPr algn="ctr" defTabSz="914400">
                <a:lnSpc>
                  <a:spcPct val="90000"/>
                </a:lnSpc>
                <a:spcBef>
                  <a:spcPts val="2400"/>
                </a:spcBef>
                <a:defRPr sz="4800" b="1">
                  <a:latin typeface="Verdana"/>
                  <a:ea typeface="Verdana"/>
                  <a:cs typeface="Verdana"/>
                  <a:sym typeface="Verdana"/>
                </a:defRPr>
              </a:pPr>
              <a:endParaRPr dirty="0"/>
            </a:p>
          </p:txBody>
        </p:sp>
        <p:sp>
          <p:nvSpPr>
            <p:cNvPr id="432" name="Phase I Implementation Challenges"/>
            <p:cNvSpPr txBox="1"/>
            <p:nvPr/>
          </p:nvSpPr>
          <p:spPr>
            <a:xfrm>
              <a:off x="48950" y="115824"/>
              <a:ext cx="24564668" cy="10059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wrap="square" lIns="45719" tIns="45719" rIns="45719" bIns="45719" numCol="1" anchor="ctr">
              <a:noAutofit/>
            </a:bodyPr>
            <a:lstStyle>
              <a:lvl1pPr algn="ctr" defTabSz="914400">
                <a:lnSpc>
                  <a:spcPct val="90000"/>
                </a:lnSpc>
                <a:spcBef>
                  <a:spcPts val="2400"/>
                </a:spcBef>
                <a:defRPr sz="5700" b="1">
                  <a:latin typeface="Verdana"/>
                  <a:ea typeface="Verdana"/>
                  <a:cs typeface="Verdana"/>
                  <a:sym typeface="Verdana"/>
                </a:defRPr>
              </a:lvl1pPr>
            </a:lstStyle>
            <a:p>
              <a:r>
                <a:rPr lang="en-US" dirty="0"/>
                <a:t>Roadmap to ASO (current activities)</a:t>
              </a:r>
              <a:endParaRPr dirty="0"/>
            </a:p>
          </p:txBody>
        </p:sp>
      </p:grpSp>
    </p:spTree>
    <p:extLst>
      <p:ext uri="{BB962C8B-B14F-4D97-AF65-F5344CB8AC3E}">
        <p14:creationId xmlns:p14="http://schemas.microsoft.com/office/powerpoint/2010/main" xmlns="" val="27214830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Slide Number"/>
          <p:cNvSpPr txBox="1">
            <a:spLocks noGrp="1"/>
          </p:cNvSpPr>
          <p:nvPr>
            <p:ph type="sldNum" sz="quarter" idx="4294967295"/>
          </p:nvPr>
        </p:nvSpPr>
        <p:spPr>
          <a:xfrm>
            <a:off x="12056110" y="12699366"/>
            <a:ext cx="271781" cy="42926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a:lstStyle/>
          <a:p>
            <a:fld id="{86CB4B4D-7CA3-9044-876B-883B54F8677D}" type="slidenum">
              <a:rPr/>
              <a:pPr/>
              <a:t>9</a:t>
            </a:fld>
            <a:endParaRPr dirty="0"/>
          </a:p>
        </p:txBody>
      </p:sp>
      <p:graphicFrame>
        <p:nvGraphicFramePr>
          <p:cNvPr id="436" name="Table 4"/>
          <p:cNvGraphicFramePr/>
          <p:nvPr>
            <p:extLst>
              <p:ext uri="{D42A27DB-BD31-4B8C-83A1-F6EECF244321}">
                <p14:modId xmlns:p14="http://schemas.microsoft.com/office/powerpoint/2010/main" xmlns="" val="3042119405"/>
              </p:ext>
            </p:extLst>
          </p:nvPr>
        </p:nvGraphicFramePr>
        <p:xfrm>
          <a:off x="526017" y="1712248"/>
          <a:ext cx="23223928" cy="9920968"/>
        </p:xfrm>
        <a:graphic>
          <a:graphicData uri="http://schemas.openxmlformats.org/drawingml/2006/table">
            <a:tbl>
              <a:tblPr firstRow="1" bandRow="1">
                <a:tableStyleId>{4C3C2611-4C71-4FC5-86AE-919BDF0F9419}</a:tableStyleId>
              </a:tblPr>
              <a:tblGrid>
                <a:gridCol w="4563301">
                  <a:extLst>
                    <a:ext uri="{9D8B030D-6E8A-4147-A177-3AD203B41FA5}">
                      <a16:colId xmlns:a16="http://schemas.microsoft.com/office/drawing/2014/main" xmlns="" val="20000"/>
                    </a:ext>
                  </a:extLst>
                </a:gridCol>
                <a:gridCol w="11716962">
                  <a:extLst>
                    <a:ext uri="{9D8B030D-6E8A-4147-A177-3AD203B41FA5}">
                      <a16:colId xmlns:a16="http://schemas.microsoft.com/office/drawing/2014/main" xmlns="" val="20001"/>
                    </a:ext>
                  </a:extLst>
                </a:gridCol>
                <a:gridCol w="6943665">
                  <a:extLst>
                    <a:ext uri="{9D8B030D-6E8A-4147-A177-3AD203B41FA5}">
                      <a16:colId xmlns:a16="http://schemas.microsoft.com/office/drawing/2014/main" xmlns="" val="20002"/>
                    </a:ext>
                  </a:extLst>
                </a:gridCol>
              </a:tblGrid>
              <a:tr h="1120200">
                <a:tc>
                  <a:txBody>
                    <a:bodyPr/>
                    <a:lstStyle/>
                    <a:p>
                      <a:pPr defTabSz="914400">
                        <a:defRPr sz="1800" b="0"/>
                      </a:pPr>
                      <a:r>
                        <a:rPr sz="3400" b="1" dirty="0">
                          <a:solidFill>
                            <a:srgbClr val="FFFFFF"/>
                          </a:solidFill>
                          <a:latin typeface="Graphik"/>
                          <a:ea typeface="Graphik"/>
                          <a:cs typeface="Graphik"/>
                        </a:rPr>
                        <a:t>Deliverables</a:t>
                      </a:r>
                    </a:p>
                  </a:txBody>
                  <a:tcPr marL="45720" marR="45720" anchor="ctr" horzOverflow="overflow">
                    <a:lnL w="12700">
                      <a:solidFill>
                        <a:srgbClr val="FFFFFF"/>
                      </a:solidFill>
                    </a:lnL>
                    <a:lnR w="12700">
                      <a:solidFill>
                        <a:srgbClr val="FFFFFF"/>
                      </a:solidFill>
                    </a:lnR>
                    <a:lnT w="12700">
                      <a:solidFill>
                        <a:srgbClr val="FFFFFF"/>
                      </a:solidFill>
                    </a:lnT>
                    <a:lnB w="38100">
                      <a:solidFill>
                        <a:srgbClr val="FFFFFF"/>
                      </a:solidFill>
                    </a:lnB>
                    <a:solidFill>
                      <a:srgbClr val="F2861A"/>
                    </a:solidFill>
                  </a:tcPr>
                </a:tc>
                <a:tc>
                  <a:txBody>
                    <a:bodyPr/>
                    <a:lstStyle/>
                    <a:p>
                      <a:pPr defTabSz="914400">
                        <a:defRPr sz="1800" b="0"/>
                      </a:pPr>
                      <a:r>
                        <a:rPr sz="3400" b="1" dirty="0">
                          <a:solidFill>
                            <a:srgbClr val="FFFFFF"/>
                          </a:solidFill>
                          <a:latin typeface="Graphik"/>
                          <a:ea typeface="Graphik"/>
                          <a:cs typeface="Graphik"/>
                        </a:rPr>
                        <a:t>Activities</a:t>
                      </a:r>
                    </a:p>
                  </a:txBody>
                  <a:tcPr marL="45720" marR="45720" anchor="ctr" horzOverflow="overflow">
                    <a:lnL w="12700">
                      <a:solidFill>
                        <a:srgbClr val="FFFFFF"/>
                      </a:solidFill>
                    </a:lnL>
                    <a:lnR w="12700">
                      <a:solidFill>
                        <a:srgbClr val="FFFFFF"/>
                      </a:solidFill>
                    </a:lnR>
                    <a:lnT w="12700">
                      <a:solidFill>
                        <a:srgbClr val="FFFFFF"/>
                      </a:solidFill>
                    </a:lnT>
                    <a:lnB w="38100">
                      <a:solidFill>
                        <a:srgbClr val="FFFFFF"/>
                      </a:solidFill>
                    </a:lnB>
                    <a:solidFill>
                      <a:srgbClr val="F2861A"/>
                    </a:solidFill>
                  </a:tcPr>
                </a:tc>
                <a:tc>
                  <a:txBody>
                    <a:bodyPr/>
                    <a:lstStyle/>
                    <a:p>
                      <a:pPr defTabSz="914400">
                        <a:defRPr sz="1800" b="0"/>
                      </a:pPr>
                      <a:r>
                        <a:rPr sz="3400" b="1" dirty="0">
                          <a:solidFill>
                            <a:srgbClr val="FFFFFF"/>
                          </a:solidFill>
                          <a:latin typeface="Graphik"/>
                          <a:ea typeface="Graphik"/>
                          <a:cs typeface="Graphik"/>
                        </a:rPr>
                        <a:t>Role Player</a:t>
                      </a:r>
                    </a:p>
                  </a:txBody>
                  <a:tcPr marL="45720" marR="45720" anchor="ctr" horzOverflow="overflow">
                    <a:lnL w="12700">
                      <a:solidFill>
                        <a:srgbClr val="FFFFFF"/>
                      </a:solidFill>
                    </a:lnL>
                    <a:lnR w="12700">
                      <a:solidFill>
                        <a:srgbClr val="FFFFFF"/>
                      </a:solidFill>
                    </a:lnR>
                    <a:lnT w="12700">
                      <a:solidFill>
                        <a:srgbClr val="FFFFFF"/>
                      </a:solidFill>
                    </a:lnT>
                    <a:lnB w="38100">
                      <a:solidFill>
                        <a:srgbClr val="FFFFFF"/>
                      </a:solidFill>
                    </a:lnB>
                    <a:solidFill>
                      <a:srgbClr val="F2861A"/>
                    </a:solidFill>
                  </a:tcPr>
                </a:tc>
                <a:extLst>
                  <a:ext uri="{0D108BD9-81ED-4DB2-BD59-A6C34878D82A}">
                    <a16:rowId xmlns:a16="http://schemas.microsoft.com/office/drawing/2014/main" xmlns="" val="10000"/>
                  </a:ext>
                </a:extLst>
              </a:tr>
              <a:tr h="1522887">
                <a:tc>
                  <a:txBody>
                    <a:bodyPr/>
                    <a:lstStyle/>
                    <a:p>
                      <a:pPr algn="l" defTabSz="914400">
                        <a:defRPr sz="1800"/>
                      </a:pPr>
                      <a:r>
                        <a:rPr lang="en-US" sz="3400" b="1" dirty="0">
                          <a:solidFill>
                            <a:srgbClr val="0D0D0D"/>
                          </a:solidFill>
                          <a:latin typeface="Graphik"/>
                          <a:ea typeface="Graphik"/>
                          <a:cs typeface="Graphik"/>
                        </a:rPr>
                        <a:t>Provincial Delivery</a:t>
                      </a:r>
                      <a:endParaRPr sz="3400" b="1" dirty="0">
                        <a:solidFill>
                          <a:srgbClr val="0D0D0D"/>
                        </a:solidFill>
                        <a:latin typeface="Graphik"/>
                        <a:ea typeface="Graphik"/>
                        <a:cs typeface="Graphik"/>
                      </a:endParaRPr>
                    </a:p>
                  </a:txBody>
                  <a:tcPr marL="45720" marR="45720" anchor="ctr" horzOverflow="overflow">
                    <a:lnL w="12700">
                      <a:solidFill>
                        <a:srgbClr val="FFFFFF"/>
                      </a:solidFill>
                    </a:lnL>
                    <a:lnR w="12700">
                      <a:solidFill>
                        <a:srgbClr val="FFFFFF"/>
                      </a:solidFill>
                    </a:lnR>
                    <a:lnT w="38100">
                      <a:solidFill>
                        <a:srgbClr val="FFFFFF"/>
                      </a:solidFill>
                    </a:lnT>
                    <a:lnB w="12700">
                      <a:solidFill>
                        <a:srgbClr val="FFFFFF"/>
                      </a:solidFill>
                    </a:lnB>
                    <a:solidFill>
                      <a:srgbClr val="FFCC66"/>
                    </a:solidFill>
                  </a:tcPr>
                </a:tc>
                <a:tc>
                  <a:txBody>
                    <a:bodyPr/>
                    <a:lstStyle/>
                    <a:p>
                      <a:pPr marL="310814" indent="-310814" algn="l" defTabSz="914400">
                        <a:buSzPct val="100000"/>
                        <a:buChar char="-"/>
                        <a:defRPr sz="3400">
                          <a:solidFill>
                            <a:srgbClr val="0D0D0D"/>
                          </a:solidFill>
                          <a:latin typeface="Graphik"/>
                          <a:ea typeface="Graphik"/>
                          <a:cs typeface="Graphik"/>
                        </a:defRPr>
                      </a:pPr>
                      <a:r>
                        <a:rPr dirty="0"/>
                        <a:t>    Provincial, District, and local municipalities stakeholder engage</a:t>
                      </a:r>
                      <a:r>
                        <a:rPr lang="en-US" dirty="0"/>
                        <a:t>ments</a:t>
                      </a:r>
                      <a:r>
                        <a:rPr lang="en-US" baseline="0" dirty="0"/>
                        <a:t> done</a:t>
                      </a:r>
                      <a:r>
                        <a:rPr dirty="0"/>
                        <a:t> </a:t>
                      </a:r>
                      <a:endParaRPr sz="3100" dirty="0">
                        <a:latin typeface="Calibri"/>
                        <a:ea typeface="Calibri"/>
                        <a:cs typeface="Calibri"/>
                        <a:sym typeface="Calibri"/>
                      </a:endParaRPr>
                    </a:p>
                    <a:p>
                      <a:pPr marL="310814" indent="-310814" algn="l" defTabSz="914400">
                        <a:buSzPct val="100000"/>
                        <a:buChar char="-"/>
                        <a:defRPr sz="3400">
                          <a:solidFill>
                            <a:srgbClr val="0D0D0D"/>
                          </a:solidFill>
                          <a:latin typeface="Graphik"/>
                          <a:ea typeface="Graphik"/>
                          <a:cs typeface="Graphik"/>
                        </a:defRPr>
                      </a:pPr>
                      <a:r>
                        <a:rPr dirty="0"/>
                        <a:t>    (</a:t>
                      </a:r>
                      <a:r>
                        <a:rPr lang="en-US" dirty="0"/>
                        <a:t>Free State, </a:t>
                      </a:r>
                      <a:r>
                        <a:rPr dirty="0"/>
                        <a:t>Northern Cape, North West</a:t>
                      </a:r>
                      <a:r>
                        <a:rPr lang="en-US" dirty="0"/>
                        <a:t>, Limpopo</a:t>
                      </a:r>
                      <a:r>
                        <a:rPr dirty="0"/>
                        <a:t>) </a:t>
                      </a:r>
                    </a:p>
                  </a:txBody>
                  <a:tcPr marL="45720" marR="45720" horzOverflow="overflow">
                    <a:lnL w="12700">
                      <a:solidFill>
                        <a:srgbClr val="FFFFFF"/>
                      </a:solidFill>
                    </a:lnL>
                    <a:lnR w="12700">
                      <a:solidFill>
                        <a:srgbClr val="FFFFFF"/>
                      </a:solidFill>
                    </a:lnR>
                    <a:lnT w="38100">
                      <a:solidFill>
                        <a:srgbClr val="FFFFFF"/>
                      </a:solidFill>
                    </a:lnT>
                    <a:lnB w="12700">
                      <a:solidFill>
                        <a:srgbClr val="FFFFFF"/>
                      </a:solidFill>
                    </a:lnB>
                    <a:solidFill>
                      <a:srgbClr val="FFCC66"/>
                    </a:solidFill>
                  </a:tcPr>
                </a:tc>
                <a:tc>
                  <a:txBody>
                    <a:bodyPr/>
                    <a:lstStyle/>
                    <a:p>
                      <a:pPr defTabSz="914400">
                        <a:defRPr sz="1800"/>
                      </a:pPr>
                      <a:r>
                        <a:rPr sz="3400" dirty="0">
                          <a:solidFill>
                            <a:srgbClr val="0D0D0D"/>
                          </a:solidFill>
                          <a:latin typeface="Graphik"/>
                          <a:ea typeface="Graphik"/>
                          <a:cs typeface="Graphik"/>
                        </a:rPr>
                        <a:t>DCDT, USAASA</a:t>
                      </a:r>
                    </a:p>
                  </a:txBody>
                  <a:tcPr marL="45720" marR="45720" anchor="ctr" horzOverflow="overflow">
                    <a:lnL w="12700">
                      <a:solidFill>
                        <a:srgbClr val="FFFFFF"/>
                      </a:solidFill>
                    </a:lnL>
                    <a:lnR w="12700">
                      <a:solidFill>
                        <a:srgbClr val="FFFFFF"/>
                      </a:solidFill>
                    </a:lnR>
                    <a:lnT w="38100">
                      <a:solidFill>
                        <a:srgbClr val="FFFFFF"/>
                      </a:solidFill>
                    </a:lnT>
                    <a:lnB w="12700">
                      <a:solidFill>
                        <a:srgbClr val="FFFFFF"/>
                      </a:solidFill>
                    </a:lnB>
                    <a:solidFill>
                      <a:srgbClr val="FFCC66"/>
                    </a:solidFill>
                  </a:tcPr>
                </a:tc>
                <a:extLst>
                  <a:ext uri="{0D108BD9-81ED-4DB2-BD59-A6C34878D82A}">
                    <a16:rowId xmlns:a16="http://schemas.microsoft.com/office/drawing/2014/main" xmlns="" val="10001"/>
                  </a:ext>
                </a:extLst>
              </a:tr>
              <a:tr h="1136822">
                <a:tc>
                  <a:txBody>
                    <a:bodyPr/>
                    <a:lstStyle/>
                    <a:p>
                      <a:pPr algn="l" defTabSz="914400">
                        <a:defRPr sz="3400" b="1">
                          <a:solidFill>
                            <a:srgbClr val="0D0D0D"/>
                          </a:solidFill>
                          <a:latin typeface="Graphik"/>
                          <a:ea typeface="Graphik"/>
                          <a:cs typeface="Graphik"/>
                        </a:defRPr>
                      </a:pPr>
                      <a:r>
                        <a:rPr dirty="0"/>
                        <a:t>Free State</a:t>
                      </a:r>
                      <a:r>
                        <a:rPr lang="en-US" dirty="0"/>
                        <a:t> to</a:t>
                      </a:r>
                      <a:endParaRPr dirty="0"/>
                    </a:p>
                    <a:p>
                      <a:pPr algn="l" defTabSz="914400">
                        <a:defRPr sz="3400" b="1">
                          <a:solidFill>
                            <a:srgbClr val="0D0D0D"/>
                          </a:solidFill>
                          <a:latin typeface="Graphik"/>
                          <a:ea typeface="Graphik"/>
                          <a:cs typeface="Graphik"/>
                        </a:defRPr>
                      </a:pPr>
                      <a:r>
                        <a:rPr dirty="0"/>
                        <a:t>Install -  1</a:t>
                      </a:r>
                      <a:r>
                        <a:rPr lang="en-US" dirty="0"/>
                        <a:t>29</a:t>
                      </a:r>
                      <a:r>
                        <a:rPr dirty="0"/>
                        <a:t> </a:t>
                      </a:r>
                      <a:r>
                        <a:rPr lang="en-US" dirty="0"/>
                        <a:t>1</a:t>
                      </a:r>
                      <a:r>
                        <a:rPr dirty="0"/>
                        <a:t>17</a:t>
                      </a:r>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BFBFBF"/>
                    </a:solidFill>
                  </a:tcPr>
                </a:tc>
                <a:tc>
                  <a:txBody>
                    <a:bodyPr/>
                    <a:lstStyle/>
                    <a:p>
                      <a:pPr marL="738187" indent="-738187" algn="l" defTabSz="914400">
                        <a:buSzPct val="100000"/>
                        <a:buChar char="-"/>
                        <a:defRPr sz="3400">
                          <a:solidFill>
                            <a:srgbClr val="0D0D0D"/>
                          </a:solidFill>
                          <a:latin typeface="Graphik"/>
                          <a:ea typeface="Graphik"/>
                          <a:cs typeface="Graphik"/>
                        </a:defRPr>
                      </a:pPr>
                      <a:r>
                        <a:rPr dirty="0"/>
                        <a:t>STBs distributed and installed across all district  municipalities </a:t>
                      </a:r>
                      <a:endParaRPr sz="3100" dirty="0">
                        <a:latin typeface="Calibri"/>
                        <a:ea typeface="Calibri"/>
                        <a:cs typeface="Calibri"/>
                        <a:sym typeface="Calibri"/>
                      </a:endParaRPr>
                    </a:p>
                    <a:p>
                      <a:pPr marL="738187" indent="-738187" algn="l" defTabSz="914400">
                        <a:buSzPct val="100000"/>
                        <a:buChar char="-"/>
                        <a:defRPr sz="3400">
                          <a:solidFill>
                            <a:srgbClr val="0D0D0D"/>
                          </a:solidFill>
                          <a:latin typeface="Graphik"/>
                          <a:ea typeface="Graphik"/>
                          <a:cs typeface="Graphik"/>
                        </a:defRPr>
                      </a:pPr>
                      <a:r>
                        <a:rPr dirty="0"/>
                        <a:t>Conduct installation Quality Assurance</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BFBFBF"/>
                    </a:solidFill>
                  </a:tcPr>
                </a:tc>
                <a:tc>
                  <a:txBody>
                    <a:bodyPr/>
                    <a:lstStyle/>
                    <a:p>
                      <a:pPr defTabSz="914400">
                        <a:defRPr sz="1800"/>
                      </a:pPr>
                      <a:r>
                        <a:rPr sz="3400" dirty="0">
                          <a:solidFill>
                            <a:srgbClr val="0D0D0D"/>
                          </a:solidFill>
                          <a:latin typeface="Graphik"/>
                          <a:ea typeface="Graphik"/>
                          <a:cs typeface="Graphik"/>
                        </a:rPr>
                        <a:t>SENTECH /SAPO</a:t>
                      </a:r>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BFBFBF"/>
                    </a:solidFill>
                  </a:tcPr>
                </a:tc>
                <a:extLst>
                  <a:ext uri="{0D108BD9-81ED-4DB2-BD59-A6C34878D82A}">
                    <a16:rowId xmlns:a16="http://schemas.microsoft.com/office/drawing/2014/main" xmlns="" val="10002"/>
                  </a:ext>
                </a:extLst>
              </a:tr>
              <a:tr h="1814502">
                <a:tc>
                  <a:txBody>
                    <a:bodyPr/>
                    <a:lstStyle/>
                    <a:p>
                      <a:pPr algn="l" defTabSz="914400">
                        <a:defRPr sz="3400" b="1">
                          <a:solidFill>
                            <a:srgbClr val="0D0D0D"/>
                          </a:solidFill>
                          <a:latin typeface="Graphik"/>
                          <a:ea typeface="Graphik"/>
                          <a:cs typeface="Graphik"/>
                        </a:defRPr>
                      </a:pPr>
                      <a:r>
                        <a:rPr dirty="0"/>
                        <a:t>Northern Cape </a:t>
                      </a:r>
                      <a:r>
                        <a:rPr lang="en-US" dirty="0"/>
                        <a:t>to </a:t>
                      </a:r>
                      <a:endParaRPr dirty="0"/>
                    </a:p>
                    <a:p>
                      <a:pPr algn="l" defTabSz="914400">
                        <a:defRPr sz="3400" b="1">
                          <a:solidFill>
                            <a:srgbClr val="0D0D0D"/>
                          </a:solidFill>
                          <a:latin typeface="Graphik"/>
                          <a:ea typeface="Graphik"/>
                          <a:cs typeface="Graphik"/>
                        </a:defRPr>
                      </a:pPr>
                      <a:r>
                        <a:rPr dirty="0"/>
                        <a:t>Install  – 70 409</a:t>
                      </a:r>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FFCC66"/>
                    </a:solidFill>
                  </a:tcPr>
                </a:tc>
                <a:tc>
                  <a:txBody>
                    <a:bodyPr/>
                    <a:lstStyle/>
                    <a:p>
                      <a:pPr marL="738187" indent="-738187" algn="l" defTabSz="914400">
                        <a:buSzPct val="100000"/>
                        <a:buChar char="-"/>
                        <a:defRPr sz="3400">
                          <a:solidFill>
                            <a:srgbClr val="0D0D0D"/>
                          </a:solidFill>
                          <a:latin typeface="Graphik"/>
                          <a:ea typeface="Graphik"/>
                          <a:cs typeface="Graphik"/>
                        </a:defRPr>
                      </a:pPr>
                      <a:r>
                        <a:rPr dirty="0"/>
                        <a:t>STBs distributed and installed across all district  municipalities </a:t>
                      </a:r>
                      <a:endParaRPr sz="3100" dirty="0">
                        <a:latin typeface="Calibri"/>
                        <a:ea typeface="Calibri"/>
                        <a:cs typeface="Calibri"/>
                        <a:sym typeface="Calibri"/>
                      </a:endParaRPr>
                    </a:p>
                    <a:p>
                      <a:pPr marL="738187" indent="-738187" algn="l" defTabSz="914400">
                        <a:buSzPct val="100000"/>
                        <a:buChar char="-"/>
                        <a:defRPr sz="3400">
                          <a:solidFill>
                            <a:srgbClr val="0D0D0D"/>
                          </a:solidFill>
                          <a:latin typeface="Graphik"/>
                          <a:ea typeface="Graphik"/>
                          <a:cs typeface="Graphik"/>
                        </a:defRPr>
                      </a:pPr>
                      <a:r>
                        <a:rPr dirty="0"/>
                        <a:t>Conduct installation Quality Assurance</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CC66"/>
                    </a:solidFill>
                  </a:tcPr>
                </a:tc>
                <a:tc>
                  <a:txBody>
                    <a:bodyPr/>
                    <a:lstStyle/>
                    <a:p>
                      <a:pPr defTabSz="914400">
                        <a:defRPr sz="1800"/>
                      </a:pPr>
                      <a:r>
                        <a:rPr sz="3400" dirty="0">
                          <a:solidFill>
                            <a:srgbClr val="0D0D0D"/>
                          </a:solidFill>
                          <a:latin typeface="Graphik"/>
                          <a:ea typeface="Graphik"/>
                          <a:cs typeface="Graphik"/>
                        </a:rPr>
                        <a:t>SENTECH /SAPO</a:t>
                      </a:r>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FFCC66"/>
                    </a:solidFill>
                  </a:tcPr>
                </a:tc>
                <a:extLst>
                  <a:ext uri="{0D108BD9-81ED-4DB2-BD59-A6C34878D82A}">
                    <a16:rowId xmlns:a16="http://schemas.microsoft.com/office/drawing/2014/main" xmlns="" val="10003"/>
                  </a:ext>
                </a:extLst>
              </a:tr>
              <a:tr h="1680518">
                <a:tc>
                  <a:txBody>
                    <a:bodyPr/>
                    <a:lstStyle/>
                    <a:p>
                      <a:pPr algn="l" defTabSz="914400">
                        <a:defRPr sz="3400" b="1">
                          <a:solidFill>
                            <a:srgbClr val="0D0D0D"/>
                          </a:solidFill>
                          <a:latin typeface="Graphik"/>
                          <a:ea typeface="Graphik"/>
                          <a:cs typeface="Graphik"/>
                        </a:defRPr>
                      </a:pPr>
                      <a:r>
                        <a:rPr dirty="0"/>
                        <a:t>North West  </a:t>
                      </a:r>
                      <a:r>
                        <a:rPr lang="en-US" dirty="0"/>
                        <a:t>to</a:t>
                      </a:r>
                      <a:endParaRPr dirty="0"/>
                    </a:p>
                    <a:p>
                      <a:pPr algn="l" defTabSz="914400">
                        <a:defRPr sz="3400" b="1">
                          <a:solidFill>
                            <a:srgbClr val="0D0D0D"/>
                          </a:solidFill>
                          <a:latin typeface="Graphik"/>
                          <a:ea typeface="Graphik"/>
                          <a:cs typeface="Graphik"/>
                        </a:defRPr>
                      </a:pPr>
                      <a:r>
                        <a:rPr dirty="0"/>
                        <a:t>Install – 294 031</a:t>
                      </a:r>
                    </a:p>
                  </a:txBody>
                  <a:tcPr marL="45720" marR="45720" anchor="ctr"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solidFill>
                      <a:srgbClr val="A6A6A6"/>
                    </a:solidFill>
                  </a:tcPr>
                </a:tc>
                <a:tc>
                  <a:txBody>
                    <a:bodyPr/>
                    <a:lstStyle/>
                    <a:p>
                      <a:pPr marL="738187" indent="-738187" algn="l" defTabSz="914400">
                        <a:buSzPct val="100000"/>
                        <a:buChar char="-"/>
                        <a:defRPr sz="3400">
                          <a:solidFill>
                            <a:srgbClr val="0D0D0D"/>
                          </a:solidFill>
                          <a:latin typeface="Graphik"/>
                          <a:ea typeface="Graphik"/>
                          <a:cs typeface="Graphik"/>
                        </a:defRPr>
                      </a:pPr>
                      <a:r>
                        <a:rPr dirty="0"/>
                        <a:t>STBs distributed and installed across all district  municipalities </a:t>
                      </a:r>
                      <a:endParaRPr sz="3100" dirty="0">
                        <a:latin typeface="Calibri"/>
                        <a:ea typeface="Calibri"/>
                        <a:cs typeface="Calibri"/>
                        <a:sym typeface="Calibri"/>
                      </a:endParaRPr>
                    </a:p>
                    <a:p>
                      <a:pPr marL="738187" indent="-738187" algn="l" defTabSz="914400">
                        <a:buSzPct val="100000"/>
                        <a:buChar char="-"/>
                        <a:defRPr sz="3400">
                          <a:solidFill>
                            <a:srgbClr val="0D0D0D"/>
                          </a:solidFill>
                          <a:latin typeface="Graphik"/>
                          <a:ea typeface="Graphik"/>
                          <a:cs typeface="Graphik"/>
                        </a:defRPr>
                      </a:pPr>
                      <a:r>
                        <a:rPr dirty="0"/>
                        <a:t>Conduct installation Quality Assurance</a:t>
                      </a:r>
                    </a:p>
                  </a:txBody>
                  <a:tcPr marL="45720" marR="45720"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solidFill>
                      <a:srgbClr val="A6A6A6"/>
                    </a:solidFill>
                  </a:tcPr>
                </a:tc>
                <a:tc>
                  <a:txBody>
                    <a:bodyPr/>
                    <a:lstStyle/>
                    <a:p>
                      <a:pPr defTabSz="914400">
                        <a:defRPr sz="1800"/>
                      </a:pPr>
                      <a:r>
                        <a:rPr sz="3400" dirty="0">
                          <a:solidFill>
                            <a:srgbClr val="0D0D0D"/>
                          </a:solidFill>
                          <a:latin typeface="Graphik"/>
                          <a:ea typeface="Graphik"/>
                          <a:cs typeface="Graphik"/>
                        </a:rPr>
                        <a:t>SENTECH /SAPO</a:t>
                      </a:r>
                    </a:p>
                  </a:txBody>
                  <a:tcPr marL="45720" marR="45720" anchor="ctr"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solidFill>
                      <a:srgbClr val="A6A6A6"/>
                    </a:solidFill>
                  </a:tcPr>
                </a:tc>
                <a:extLst>
                  <a:ext uri="{0D108BD9-81ED-4DB2-BD59-A6C34878D82A}">
                    <a16:rowId xmlns:a16="http://schemas.microsoft.com/office/drawing/2014/main" xmlns="" val="10004"/>
                  </a:ext>
                </a:extLst>
              </a:tr>
              <a:tr h="2013908">
                <a:tc>
                  <a:txBody>
                    <a:bodyPr/>
                    <a:lstStyle/>
                    <a:p>
                      <a:pPr algn="l" defTabSz="914400">
                        <a:defRPr sz="3400" b="1">
                          <a:solidFill>
                            <a:srgbClr val="0D0D0D"/>
                          </a:solidFill>
                          <a:latin typeface="Graphik"/>
                          <a:ea typeface="Graphik"/>
                          <a:cs typeface="Graphik"/>
                        </a:defRPr>
                      </a:pPr>
                      <a:r>
                        <a:rPr dirty="0"/>
                        <a:t>Limpopo</a:t>
                      </a:r>
                      <a:r>
                        <a:rPr lang="en-US" dirty="0"/>
                        <a:t> to</a:t>
                      </a:r>
                      <a:endParaRPr dirty="0"/>
                    </a:p>
                    <a:p>
                      <a:pPr algn="l" defTabSz="914400">
                        <a:defRPr sz="3400" b="1">
                          <a:solidFill>
                            <a:srgbClr val="0D0D0D"/>
                          </a:solidFill>
                          <a:latin typeface="Graphik"/>
                          <a:ea typeface="Graphik"/>
                          <a:cs typeface="Graphik"/>
                        </a:defRPr>
                      </a:pPr>
                      <a:r>
                        <a:rPr dirty="0"/>
                        <a:t>Install  – 360 143</a:t>
                      </a:r>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FFCC66"/>
                    </a:solidFill>
                  </a:tcPr>
                </a:tc>
                <a:tc>
                  <a:txBody>
                    <a:bodyPr/>
                    <a:lstStyle/>
                    <a:p>
                      <a:pPr marL="738187" indent="-738187" algn="l" defTabSz="914400">
                        <a:buSzPct val="100000"/>
                        <a:buChar char="-"/>
                        <a:defRPr sz="3400">
                          <a:solidFill>
                            <a:srgbClr val="0D0D0D"/>
                          </a:solidFill>
                          <a:latin typeface="Graphik"/>
                          <a:ea typeface="Graphik"/>
                          <a:cs typeface="Graphik"/>
                        </a:defRPr>
                      </a:pPr>
                      <a:r>
                        <a:rPr dirty="0"/>
                        <a:t>STBs distributed and installed across all district  municipalities </a:t>
                      </a:r>
                      <a:endParaRPr sz="3100" dirty="0">
                        <a:latin typeface="Calibri"/>
                        <a:ea typeface="Calibri"/>
                        <a:cs typeface="Calibri"/>
                        <a:sym typeface="Calibri"/>
                      </a:endParaRPr>
                    </a:p>
                    <a:p>
                      <a:pPr marL="738187" indent="-738187" algn="l" defTabSz="914400">
                        <a:buSzPct val="100000"/>
                        <a:buChar char="-"/>
                        <a:defRPr sz="3400">
                          <a:solidFill>
                            <a:srgbClr val="0D0D0D"/>
                          </a:solidFill>
                          <a:latin typeface="Graphik"/>
                          <a:ea typeface="Graphik"/>
                          <a:cs typeface="Graphik"/>
                        </a:defRPr>
                      </a:pPr>
                      <a:r>
                        <a:rPr dirty="0"/>
                        <a:t>Conduct installation Quality Assurance</a:t>
                      </a:r>
                    </a:p>
                  </a:txBody>
                  <a:tcPr marL="45720" marR="4572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CC66"/>
                    </a:solidFill>
                  </a:tcPr>
                </a:tc>
                <a:tc>
                  <a:txBody>
                    <a:bodyPr/>
                    <a:lstStyle/>
                    <a:p>
                      <a:pPr defTabSz="914400">
                        <a:defRPr sz="1800"/>
                      </a:pPr>
                      <a:r>
                        <a:rPr sz="3400" dirty="0">
                          <a:solidFill>
                            <a:srgbClr val="0D0D0D"/>
                          </a:solidFill>
                          <a:latin typeface="Graphik"/>
                          <a:ea typeface="Graphik"/>
                          <a:cs typeface="Graphik"/>
                        </a:rPr>
                        <a:t>SENTECH /SAPO</a:t>
                      </a:r>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FFCC66"/>
                    </a:solidFill>
                  </a:tcPr>
                </a:tc>
                <a:extLst>
                  <a:ext uri="{0D108BD9-81ED-4DB2-BD59-A6C34878D82A}">
                    <a16:rowId xmlns:a16="http://schemas.microsoft.com/office/drawing/2014/main" xmlns="" val="10005"/>
                  </a:ext>
                </a:extLst>
              </a:tr>
            </a:tbl>
          </a:graphicData>
        </a:graphic>
      </p:graphicFrame>
      <p:grpSp>
        <p:nvGrpSpPr>
          <p:cNvPr id="439" name="Title 1"/>
          <p:cNvGrpSpPr/>
          <p:nvPr/>
        </p:nvGrpSpPr>
        <p:grpSpPr>
          <a:xfrm>
            <a:off x="373545" y="164848"/>
            <a:ext cx="23422120" cy="1123027"/>
            <a:chOff x="-1" y="0"/>
            <a:chExt cx="24377972" cy="1123026"/>
          </a:xfrm>
        </p:grpSpPr>
        <p:sp>
          <p:nvSpPr>
            <p:cNvPr id="437" name="Rectangle"/>
            <p:cNvSpPr/>
            <p:nvPr/>
          </p:nvSpPr>
          <p:spPr>
            <a:xfrm>
              <a:off x="-2" y="-1"/>
              <a:ext cx="24377973" cy="1123028"/>
            </a:xfrm>
            <a:prstGeom prst="rect">
              <a:avLst/>
            </a:prstGeom>
            <a:gradFill flip="none" rotWithShape="1">
              <a:gsLst>
                <a:gs pos="0">
                  <a:srgbClr val="FEFCED"/>
                </a:gs>
                <a:gs pos="40000">
                  <a:srgbClr val="FDFAEA"/>
                </a:gs>
                <a:gs pos="100000">
                  <a:srgbClr val="777567"/>
                </a:gs>
              </a:gsLst>
              <a:path path="circle">
                <a:fillToRect l="37721" t="-19636" r="62278" b="119636"/>
              </a:path>
            </a:gradFill>
            <a:ln w="12700" cap="flat">
              <a:noFill/>
              <a:miter lim="400000"/>
            </a:ln>
            <a:effectLst/>
          </p:spPr>
          <p:txBody>
            <a:bodyPr wrap="square" lIns="50800" tIns="50800" rIns="50800" bIns="50800" numCol="1" anchor="ctr">
              <a:noAutofit/>
            </a:bodyPr>
            <a:lstStyle/>
            <a:p>
              <a:pPr algn="ctr" defTabSz="914400">
                <a:lnSpc>
                  <a:spcPct val="90000"/>
                </a:lnSpc>
                <a:spcBef>
                  <a:spcPts val="2400"/>
                </a:spcBef>
                <a:defRPr sz="4000" b="1">
                  <a:latin typeface="Verdana"/>
                  <a:ea typeface="Verdana"/>
                  <a:cs typeface="Verdana"/>
                  <a:sym typeface="Verdana"/>
                </a:defRPr>
              </a:pPr>
              <a:endParaRPr dirty="0"/>
            </a:p>
          </p:txBody>
        </p:sp>
        <p:sp>
          <p:nvSpPr>
            <p:cNvPr id="438" name="Accelerated Delivery Plan – Phase I (860 000 Decoder Stock in FS, NC, NW &amp; LP)"/>
            <p:cNvSpPr txBox="1"/>
            <p:nvPr/>
          </p:nvSpPr>
          <p:spPr>
            <a:xfrm>
              <a:off x="47584" y="196688"/>
              <a:ext cx="24282801" cy="7296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wrap="square" lIns="45718" tIns="45718" rIns="45718" bIns="45718" numCol="1" anchor="ctr">
              <a:noAutofit/>
            </a:bodyPr>
            <a:lstStyle>
              <a:lvl1pPr algn="ctr" defTabSz="914400">
                <a:lnSpc>
                  <a:spcPct val="90000"/>
                </a:lnSpc>
                <a:spcBef>
                  <a:spcPts val="2400"/>
                </a:spcBef>
                <a:defRPr sz="4000" b="1">
                  <a:latin typeface="Verdana"/>
                  <a:ea typeface="Verdana"/>
                  <a:cs typeface="Verdana"/>
                  <a:sym typeface="Verdana"/>
                </a:defRPr>
              </a:lvl1pPr>
            </a:lstStyle>
            <a:p>
              <a:r>
                <a:rPr dirty="0"/>
                <a:t>Accelerated Delivery Plan – Phase I (860 000 Decoder Stock in FS, NC, NW &amp; LP)</a:t>
              </a:r>
            </a:p>
          </p:txBody>
        </p:sp>
      </p:grpSp>
      <p:sp>
        <p:nvSpPr>
          <p:cNvPr id="2" name="TextBox 1"/>
          <p:cNvSpPr txBox="1"/>
          <p:nvPr/>
        </p:nvSpPr>
        <p:spPr>
          <a:xfrm>
            <a:off x="616831" y="11760070"/>
            <a:ext cx="2342212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2436813" rtl="0" fontAlgn="auto" latinLnBrk="0" hangingPunct="0">
              <a:lnSpc>
                <a:spcPct val="100000"/>
              </a:lnSpc>
              <a:spcBef>
                <a:spcPts val="0"/>
              </a:spcBef>
              <a:spcAft>
                <a:spcPts val="0"/>
              </a:spcAft>
              <a:buClrTx/>
              <a:buSzTx/>
              <a:buFontTx/>
              <a:buNone/>
              <a:tabLst/>
            </a:pPr>
            <a:r>
              <a:rPr lang="en-US" sz="3200" dirty="0">
                <a:solidFill>
                  <a:schemeClr val="tx1"/>
                </a:solidFill>
              </a:rPr>
              <a:t>C</a:t>
            </a:r>
            <a:r>
              <a:rPr kumimoji="0" lang="en-US" sz="3200" b="0" i="0" u="none" strike="noStrike" cap="none" spc="0" normalizeH="0" baseline="0" dirty="0">
                <a:ln>
                  <a:noFill/>
                </a:ln>
                <a:solidFill>
                  <a:schemeClr val="tx1"/>
                </a:solidFill>
                <a:effectLst/>
                <a:uFillTx/>
                <a:sym typeface="Helvetica Neue"/>
              </a:rPr>
              <a:t>ontinuous deliberations for</a:t>
            </a:r>
            <a:r>
              <a:rPr kumimoji="0" lang="en-US" sz="3200" b="0" i="0" u="none" strike="noStrike" cap="none" spc="0" normalizeH="0" dirty="0">
                <a:ln>
                  <a:noFill/>
                </a:ln>
                <a:solidFill>
                  <a:schemeClr val="tx1"/>
                </a:solidFill>
                <a:effectLst/>
                <a:uFillTx/>
                <a:sym typeface="Helvetica Neue"/>
              </a:rPr>
              <a:t> </a:t>
            </a:r>
            <a:r>
              <a:rPr kumimoji="0" lang="en-US" sz="3200" b="0" i="0" u="none" strike="noStrike" cap="none" spc="0" normalizeH="0" baseline="0" dirty="0">
                <a:ln>
                  <a:noFill/>
                </a:ln>
                <a:solidFill>
                  <a:schemeClr val="tx1"/>
                </a:solidFill>
                <a:effectLst/>
                <a:uFillTx/>
                <a:sym typeface="Helvetica Neue"/>
              </a:rPr>
              <a:t>revised delivery</a:t>
            </a:r>
            <a:r>
              <a:rPr kumimoji="0" lang="en-US" sz="3200" b="0" i="0" u="none" strike="noStrike" cap="none" spc="0" normalizeH="0" dirty="0">
                <a:ln>
                  <a:noFill/>
                </a:ln>
                <a:solidFill>
                  <a:schemeClr val="tx1"/>
                </a:solidFill>
                <a:effectLst/>
                <a:uFillTx/>
                <a:sym typeface="Helvetica Neue"/>
              </a:rPr>
              <a:t> timelines underway with broadcasters to accelerate decoder rollout and switch-off</a:t>
            </a:r>
            <a:endParaRPr kumimoji="0" lang="en-ZA" sz="3200" b="0" i="0" u="none" strike="noStrike" cap="none" spc="0" normalizeH="0" baseline="0" dirty="0">
              <a:ln>
                <a:noFill/>
              </a:ln>
              <a:solidFill>
                <a:schemeClr val="tx1"/>
              </a:solidFill>
              <a:effectLst/>
              <a:uFillTx/>
              <a:sym typeface="Helvetica Neue"/>
            </a:endParaRPr>
          </a:p>
        </p:txBody>
      </p:sp>
    </p:spTree>
  </p:cSld>
  <p:clrMapOvr>
    <a:masterClrMapping/>
  </p:clrMapOvr>
  <p:transition spd="med"/>
</p:sld>
</file>

<file path=ppt/theme/theme1.xml><?xml version="1.0" encoding="utf-8"?>
<a:theme xmlns:a="http://schemas.openxmlformats.org/drawingml/2006/main" name="23_ClassicWhite">
  <a:themeElements>
    <a:clrScheme name="23_ClassicWhite">
      <a:dk1>
        <a:srgbClr val="000000"/>
      </a:dk1>
      <a:lt1>
        <a:srgbClr val="FFFFFF"/>
      </a:lt1>
      <a:dk2>
        <a:srgbClr val="A7A7A7"/>
      </a:dk2>
      <a:lt2>
        <a:srgbClr val="535353"/>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Helvetica Neue"/>
        <a:ea typeface="Helvetica Neue"/>
        <a:cs typeface="Helvetica Neue"/>
      </a:majorFont>
      <a:minorFont>
        <a:latin typeface="Helvetica"/>
        <a:ea typeface="Helvetica"/>
        <a:cs typeface="Helvetica"/>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243681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l" defTabSz="243681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3_ClassicWhite">
  <a:themeElements>
    <a:clrScheme name="23_ClassicWhite">
      <a:dk1>
        <a:srgbClr val="000000"/>
      </a:dk1>
      <a:lt1>
        <a:srgbClr val="FFFFFF"/>
      </a:lt1>
      <a:dk2>
        <a:srgbClr val="A7A7A7"/>
      </a:dk2>
      <a:lt2>
        <a:srgbClr val="535353"/>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Helvetica Neue"/>
        <a:ea typeface="Helvetica Neue"/>
        <a:cs typeface="Helvetica Neue"/>
      </a:majorFont>
      <a:minorFont>
        <a:latin typeface="Helvetica"/>
        <a:ea typeface="Helvetica"/>
        <a:cs typeface="Helvetica"/>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243681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l" defTabSz="243681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599</TotalTime>
  <Words>1240</Words>
  <Application>Microsoft Office PowerPoint</Application>
  <PresentationFormat>Custom</PresentationFormat>
  <Paragraphs>178</Paragraphs>
  <Slides>13</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23_ClassicWhite</vt:lpstr>
      <vt:lpstr>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Update to the Portfolio Committee on Communications</dc:title>
  <dc:creator>Pari Pillay</dc:creator>
  <cp:lastModifiedBy>Monique</cp:lastModifiedBy>
  <cp:revision>72</cp:revision>
  <dcterms:created xsi:type="dcterms:W3CDTF">2021-02-11T19:32:45Z</dcterms:created>
  <dcterms:modified xsi:type="dcterms:W3CDTF">2021-02-16T08:22:10Z</dcterms:modified>
</cp:coreProperties>
</file>