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sldIdLst>
    <p:sldId id="325" r:id="rId5"/>
    <p:sldId id="327" r:id="rId6"/>
    <p:sldId id="332" r:id="rId7"/>
    <p:sldId id="333" r:id="rId8"/>
    <p:sldId id="328" r:id="rId9"/>
    <p:sldId id="326" r:id="rId10"/>
    <p:sldId id="329" r:id="rId11"/>
    <p:sldId id="330" r:id="rId12"/>
    <p:sldId id="33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995" autoAdjust="0"/>
    <p:restoredTop sz="94660"/>
  </p:normalViewPr>
  <p:slideViewPr>
    <p:cSldViewPr snapToGrid="0">
      <p:cViewPr varScale="1">
        <p:scale>
          <a:sx n="122" d="100"/>
          <a:sy n="122" d="100"/>
        </p:scale>
        <p:origin x="-976" y="2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3A10D-4311-4D2E-8887-5BD29FD7E95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ZA"/>
        </a:p>
      </dgm:t>
    </dgm:pt>
    <dgm:pt modelId="{AFD576E0-64EF-4E65-92F5-6049206932E8}">
      <dgm:prSet/>
      <dgm:spPr/>
      <dgm:t>
        <a:bodyPr/>
        <a:lstStyle/>
        <a:p>
          <a:r>
            <a:rPr lang="en-ZA" dirty="0"/>
            <a:t>Introduction</a:t>
          </a:r>
        </a:p>
      </dgm:t>
    </dgm:pt>
    <dgm:pt modelId="{D5BAB8F4-35ED-455A-903B-368F71E036E4}" type="parTrans" cxnId="{3B2D6F29-7BC8-47C2-BF9E-3E92B0ED1B36}">
      <dgm:prSet/>
      <dgm:spPr/>
      <dgm:t>
        <a:bodyPr/>
        <a:lstStyle/>
        <a:p>
          <a:endParaRPr lang="en-ZA"/>
        </a:p>
      </dgm:t>
    </dgm:pt>
    <dgm:pt modelId="{6C2ED508-4C15-497E-8334-79259BC0CE87}" type="sibTrans" cxnId="{3B2D6F29-7BC8-47C2-BF9E-3E92B0ED1B36}">
      <dgm:prSet/>
      <dgm:spPr/>
      <dgm:t>
        <a:bodyPr/>
        <a:lstStyle/>
        <a:p>
          <a:endParaRPr lang="en-ZA"/>
        </a:p>
      </dgm:t>
    </dgm:pt>
    <dgm:pt modelId="{11F6A069-A51B-4E80-8AFB-B8807F52F537}">
      <dgm:prSet/>
      <dgm:spPr/>
      <dgm:t>
        <a:bodyPr/>
        <a:lstStyle/>
        <a:p>
          <a:r>
            <a:rPr lang="en-ZA" dirty="0"/>
            <a:t>As it was: Challenges</a:t>
          </a:r>
        </a:p>
      </dgm:t>
    </dgm:pt>
    <dgm:pt modelId="{37E47EEE-45DB-4194-82A2-E02DDA9751B2}" type="parTrans" cxnId="{E594F07D-F275-40D8-9A02-3E508A07CCDC}">
      <dgm:prSet/>
      <dgm:spPr/>
      <dgm:t>
        <a:bodyPr/>
        <a:lstStyle/>
        <a:p>
          <a:endParaRPr lang="en-ZA"/>
        </a:p>
      </dgm:t>
    </dgm:pt>
    <dgm:pt modelId="{566521A6-DF19-4CFD-A161-68E349D75343}" type="sibTrans" cxnId="{E594F07D-F275-40D8-9A02-3E508A07CCDC}">
      <dgm:prSet/>
      <dgm:spPr/>
      <dgm:t>
        <a:bodyPr/>
        <a:lstStyle/>
        <a:p>
          <a:endParaRPr lang="en-ZA"/>
        </a:p>
      </dgm:t>
    </dgm:pt>
    <dgm:pt modelId="{C9EB65B2-A890-43A1-8B86-10ADAF08BFAA}">
      <dgm:prSet/>
      <dgm:spPr/>
      <dgm:t>
        <a:bodyPr/>
        <a:lstStyle/>
        <a:p>
          <a:r>
            <a:rPr lang="en-ZA" dirty="0"/>
            <a:t>Turnaround strategy</a:t>
          </a:r>
        </a:p>
      </dgm:t>
    </dgm:pt>
    <dgm:pt modelId="{E682FBD7-4CCC-491F-8EAC-8C8FD7A23466}" type="parTrans" cxnId="{4147522B-0363-45C9-AB02-FA2D0FFFD311}">
      <dgm:prSet/>
      <dgm:spPr/>
      <dgm:t>
        <a:bodyPr/>
        <a:lstStyle/>
        <a:p>
          <a:endParaRPr lang="en-ZA"/>
        </a:p>
      </dgm:t>
    </dgm:pt>
    <dgm:pt modelId="{12059D32-B8B9-4087-8AD0-5656597BB441}" type="sibTrans" cxnId="{4147522B-0363-45C9-AB02-FA2D0FFFD311}">
      <dgm:prSet/>
      <dgm:spPr/>
      <dgm:t>
        <a:bodyPr/>
        <a:lstStyle/>
        <a:p>
          <a:endParaRPr lang="en-ZA"/>
        </a:p>
      </dgm:t>
    </dgm:pt>
    <dgm:pt modelId="{68474E1A-2618-439C-99D0-2F6E65F4AD3A}">
      <dgm:prSet/>
      <dgm:spPr/>
      <dgm:t>
        <a:bodyPr/>
        <a:lstStyle/>
        <a:p>
          <a:r>
            <a:rPr lang="en-ZA" dirty="0"/>
            <a:t>Half way progress report</a:t>
          </a:r>
        </a:p>
      </dgm:t>
    </dgm:pt>
    <dgm:pt modelId="{CE56FF9E-50D6-4272-83DF-3B9AA3DE72C5}" type="parTrans" cxnId="{A19DB151-CA4B-4382-8448-1D2DDC4C5DA0}">
      <dgm:prSet/>
      <dgm:spPr/>
      <dgm:t>
        <a:bodyPr/>
        <a:lstStyle/>
        <a:p>
          <a:endParaRPr lang="en-ZA"/>
        </a:p>
      </dgm:t>
    </dgm:pt>
    <dgm:pt modelId="{1EFBFA52-D3DC-43F5-BF9F-FC68F2765DCF}" type="sibTrans" cxnId="{A19DB151-CA4B-4382-8448-1D2DDC4C5DA0}">
      <dgm:prSet/>
      <dgm:spPr/>
      <dgm:t>
        <a:bodyPr/>
        <a:lstStyle/>
        <a:p>
          <a:endParaRPr lang="en-ZA"/>
        </a:p>
      </dgm:t>
    </dgm:pt>
    <dgm:pt modelId="{44B8E7F3-EDA6-45A3-ACC5-AEE2EF6901B0}">
      <dgm:prSet/>
      <dgm:spPr/>
      <dgm:t>
        <a:bodyPr/>
        <a:lstStyle/>
        <a:p>
          <a:r>
            <a:rPr lang="en-ZA" dirty="0"/>
            <a:t>Conclusion</a:t>
          </a:r>
        </a:p>
      </dgm:t>
    </dgm:pt>
    <dgm:pt modelId="{336EECE0-E07A-4819-8339-5CD9D8D00374}" type="parTrans" cxnId="{32BE4DF2-9358-4504-A96C-4B79FF575E3C}">
      <dgm:prSet/>
      <dgm:spPr/>
      <dgm:t>
        <a:bodyPr/>
        <a:lstStyle/>
        <a:p>
          <a:endParaRPr lang="en-ZA"/>
        </a:p>
      </dgm:t>
    </dgm:pt>
    <dgm:pt modelId="{25495FC5-2478-47F7-9799-A1C768A5C148}" type="sibTrans" cxnId="{32BE4DF2-9358-4504-A96C-4B79FF575E3C}">
      <dgm:prSet/>
      <dgm:spPr/>
      <dgm:t>
        <a:bodyPr/>
        <a:lstStyle/>
        <a:p>
          <a:endParaRPr lang="en-ZA"/>
        </a:p>
      </dgm:t>
    </dgm:pt>
    <dgm:pt modelId="{55472866-D978-48CF-8DA0-9FEED579503C}">
      <dgm:prSet/>
      <dgm:spPr/>
      <dgm:t>
        <a:bodyPr/>
        <a:lstStyle/>
        <a:p>
          <a:r>
            <a:rPr lang="en-ZA"/>
            <a:t>Thanks</a:t>
          </a:r>
        </a:p>
      </dgm:t>
    </dgm:pt>
    <dgm:pt modelId="{06A72EAB-7EB2-4D16-BA6B-D7F4E8955466}" type="parTrans" cxnId="{15C63D3C-A014-4CCE-B815-B340EA0612D7}">
      <dgm:prSet/>
      <dgm:spPr/>
      <dgm:t>
        <a:bodyPr/>
        <a:lstStyle/>
        <a:p>
          <a:endParaRPr lang="en-ZA"/>
        </a:p>
      </dgm:t>
    </dgm:pt>
    <dgm:pt modelId="{019AC2E8-FFAC-4980-A163-166F8CD827F5}" type="sibTrans" cxnId="{15C63D3C-A014-4CCE-B815-B340EA0612D7}">
      <dgm:prSet/>
      <dgm:spPr/>
      <dgm:t>
        <a:bodyPr/>
        <a:lstStyle/>
        <a:p>
          <a:endParaRPr lang="en-ZA"/>
        </a:p>
      </dgm:t>
    </dgm:pt>
    <dgm:pt modelId="{50C53D12-91BA-4B19-8AB7-DCAFB88229BC}" type="pres">
      <dgm:prSet presAssocID="{3A43A10D-4311-4D2E-8887-5BD29FD7E95D}" presName="Name0" presStyleCnt="0">
        <dgm:presLayoutVars>
          <dgm:chMax val="7"/>
          <dgm:dir/>
          <dgm:animLvl val="lvl"/>
          <dgm:resizeHandles val="exact"/>
        </dgm:presLayoutVars>
      </dgm:prSet>
      <dgm:spPr/>
      <dgm:t>
        <a:bodyPr/>
        <a:lstStyle/>
        <a:p>
          <a:endParaRPr lang="en-US"/>
        </a:p>
      </dgm:t>
    </dgm:pt>
    <dgm:pt modelId="{1B4FBE31-FFD9-4B4E-9F63-0E720F68C456}" type="pres">
      <dgm:prSet presAssocID="{AFD576E0-64EF-4E65-92F5-6049206932E8}" presName="circle1" presStyleLbl="node1" presStyleIdx="0" presStyleCnt="6"/>
      <dgm:spPr/>
    </dgm:pt>
    <dgm:pt modelId="{062F7BDA-E1AC-4D7B-A9C9-42A8522AFF94}" type="pres">
      <dgm:prSet presAssocID="{AFD576E0-64EF-4E65-92F5-6049206932E8}" presName="space" presStyleCnt="0"/>
      <dgm:spPr/>
    </dgm:pt>
    <dgm:pt modelId="{6F9E0B0F-CA4F-4A6B-AACF-2DED1BB0C4D3}" type="pres">
      <dgm:prSet presAssocID="{AFD576E0-64EF-4E65-92F5-6049206932E8}" presName="rect1" presStyleLbl="alignAcc1" presStyleIdx="0" presStyleCnt="6"/>
      <dgm:spPr/>
      <dgm:t>
        <a:bodyPr/>
        <a:lstStyle/>
        <a:p>
          <a:endParaRPr lang="en-US"/>
        </a:p>
      </dgm:t>
    </dgm:pt>
    <dgm:pt modelId="{CD9CFEAD-4220-4FFB-B4A0-6FE993097339}" type="pres">
      <dgm:prSet presAssocID="{11F6A069-A51B-4E80-8AFB-B8807F52F537}" presName="vertSpace2" presStyleLbl="node1" presStyleIdx="0" presStyleCnt="6"/>
      <dgm:spPr/>
    </dgm:pt>
    <dgm:pt modelId="{2E69E340-8E55-4444-9BC0-00CF000CA653}" type="pres">
      <dgm:prSet presAssocID="{11F6A069-A51B-4E80-8AFB-B8807F52F537}" presName="circle2" presStyleLbl="node1" presStyleIdx="1" presStyleCnt="6"/>
      <dgm:spPr/>
    </dgm:pt>
    <dgm:pt modelId="{152A02AF-8C72-4E15-97AA-6E0A04F257A7}" type="pres">
      <dgm:prSet presAssocID="{11F6A069-A51B-4E80-8AFB-B8807F52F537}" presName="rect2" presStyleLbl="alignAcc1" presStyleIdx="1" presStyleCnt="6"/>
      <dgm:spPr/>
      <dgm:t>
        <a:bodyPr/>
        <a:lstStyle/>
        <a:p>
          <a:endParaRPr lang="en-US"/>
        </a:p>
      </dgm:t>
    </dgm:pt>
    <dgm:pt modelId="{E4567B8D-3BE5-4C6E-8882-8AC150322867}" type="pres">
      <dgm:prSet presAssocID="{C9EB65B2-A890-43A1-8B86-10ADAF08BFAA}" presName="vertSpace3" presStyleLbl="node1" presStyleIdx="1" presStyleCnt="6"/>
      <dgm:spPr/>
    </dgm:pt>
    <dgm:pt modelId="{2C41EA47-C8F5-4D01-84E8-BAF996ADE72C}" type="pres">
      <dgm:prSet presAssocID="{C9EB65B2-A890-43A1-8B86-10ADAF08BFAA}" presName="circle3" presStyleLbl="node1" presStyleIdx="2" presStyleCnt="6"/>
      <dgm:spPr/>
    </dgm:pt>
    <dgm:pt modelId="{529EE40A-23F4-440E-9698-9998DE26A2F8}" type="pres">
      <dgm:prSet presAssocID="{C9EB65B2-A890-43A1-8B86-10ADAF08BFAA}" presName="rect3" presStyleLbl="alignAcc1" presStyleIdx="2" presStyleCnt="6"/>
      <dgm:spPr/>
      <dgm:t>
        <a:bodyPr/>
        <a:lstStyle/>
        <a:p>
          <a:endParaRPr lang="en-US"/>
        </a:p>
      </dgm:t>
    </dgm:pt>
    <dgm:pt modelId="{261F7D4F-8DE3-4E31-8012-4E6B393A52C2}" type="pres">
      <dgm:prSet presAssocID="{68474E1A-2618-439C-99D0-2F6E65F4AD3A}" presName="vertSpace4" presStyleLbl="node1" presStyleIdx="2" presStyleCnt="6"/>
      <dgm:spPr/>
    </dgm:pt>
    <dgm:pt modelId="{EB178943-D749-4E0B-AE00-24942AA031A1}" type="pres">
      <dgm:prSet presAssocID="{68474E1A-2618-439C-99D0-2F6E65F4AD3A}" presName="circle4" presStyleLbl="node1" presStyleIdx="3" presStyleCnt="6"/>
      <dgm:spPr/>
    </dgm:pt>
    <dgm:pt modelId="{30F3B700-4576-415C-9926-01F7A6E1D05C}" type="pres">
      <dgm:prSet presAssocID="{68474E1A-2618-439C-99D0-2F6E65F4AD3A}" presName="rect4" presStyleLbl="alignAcc1" presStyleIdx="3" presStyleCnt="6"/>
      <dgm:spPr/>
      <dgm:t>
        <a:bodyPr/>
        <a:lstStyle/>
        <a:p>
          <a:endParaRPr lang="en-US"/>
        </a:p>
      </dgm:t>
    </dgm:pt>
    <dgm:pt modelId="{E3A88BD8-EBA2-4DC5-90D2-F4E72E0ADAB7}" type="pres">
      <dgm:prSet presAssocID="{44B8E7F3-EDA6-45A3-ACC5-AEE2EF6901B0}" presName="vertSpace5" presStyleLbl="node1" presStyleIdx="3" presStyleCnt="6"/>
      <dgm:spPr/>
    </dgm:pt>
    <dgm:pt modelId="{EE92FF29-82C7-4DBA-B8AD-519360771B74}" type="pres">
      <dgm:prSet presAssocID="{44B8E7F3-EDA6-45A3-ACC5-AEE2EF6901B0}" presName="circle5" presStyleLbl="node1" presStyleIdx="4" presStyleCnt="6"/>
      <dgm:spPr/>
    </dgm:pt>
    <dgm:pt modelId="{00034065-9B64-498E-9A1D-F84F8BBEC1CE}" type="pres">
      <dgm:prSet presAssocID="{44B8E7F3-EDA6-45A3-ACC5-AEE2EF6901B0}" presName="rect5" presStyleLbl="alignAcc1" presStyleIdx="4" presStyleCnt="6"/>
      <dgm:spPr/>
      <dgm:t>
        <a:bodyPr/>
        <a:lstStyle/>
        <a:p>
          <a:endParaRPr lang="en-US"/>
        </a:p>
      </dgm:t>
    </dgm:pt>
    <dgm:pt modelId="{DBECD025-C13C-4186-BE16-81F19E39AC09}" type="pres">
      <dgm:prSet presAssocID="{55472866-D978-48CF-8DA0-9FEED579503C}" presName="vertSpace6" presStyleLbl="node1" presStyleIdx="4" presStyleCnt="6"/>
      <dgm:spPr/>
    </dgm:pt>
    <dgm:pt modelId="{FFB4A743-1A09-4F7C-A7A6-4AF33E85BCD6}" type="pres">
      <dgm:prSet presAssocID="{55472866-D978-48CF-8DA0-9FEED579503C}" presName="circle6" presStyleLbl="node1" presStyleIdx="5" presStyleCnt="6"/>
      <dgm:spPr/>
    </dgm:pt>
    <dgm:pt modelId="{E0284134-054B-49CF-BEDA-C1797553EB09}" type="pres">
      <dgm:prSet presAssocID="{55472866-D978-48CF-8DA0-9FEED579503C}" presName="rect6" presStyleLbl="alignAcc1" presStyleIdx="5" presStyleCnt="6"/>
      <dgm:spPr/>
      <dgm:t>
        <a:bodyPr/>
        <a:lstStyle/>
        <a:p>
          <a:endParaRPr lang="en-US"/>
        </a:p>
      </dgm:t>
    </dgm:pt>
    <dgm:pt modelId="{BFE37DC5-F982-4E1F-8664-CCC5E103B7D0}" type="pres">
      <dgm:prSet presAssocID="{AFD576E0-64EF-4E65-92F5-6049206932E8}" presName="rect1ParTxNoCh" presStyleLbl="alignAcc1" presStyleIdx="5" presStyleCnt="6">
        <dgm:presLayoutVars>
          <dgm:chMax val="1"/>
          <dgm:bulletEnabled val="1"/>
        </dgm:presLayoutVars>
      </dgm:prSet>
      <dgm:spPr/>
      <dgm:t>
        <a:bodyPr/>
        <a:lstStyle/>
        <a:p>
          <a:endParaRPr lang="en-US"/>
        </a:p>
      </dgm:t>
    </dgm:pt>
    <dgm:pt modelId="{14371029-F5BC-4E40-8CF9-A0963C65C308}" type="pres">
      <dgm:prSet presAssocID="{11F6A069-A51B-4E80-8AFB-B8807F52F537}" presName="rect2ParTxNoCh" presStyleLbl="alignAcc1" presStyleIdx="5" presStyleCnt="6">
        <dgm:presLayoutVars>
          <dgm:chMax val="1"/>
          <dgm:bulletEnabled val="1"/>
        </dgm:presLayoutVars>
      </dgm:prSet>
      <dgm:spPr/>
      <dgm:t>
        <a:bodyPr/>
        <a:lstStyle/>
        <a:p>
          <a:endParaRPr lang="en-US"/>
        </a:p>
      </dgm:t>
    </dgm:pt>
    <dgm:pt modelId="{07C3AD23-2A05-44A3-A7C0-19F2A793B2A8}" type="pres">
      <dgm:prSet presAssocID="{C9EB65B2-A890-43A1-8B86-10ADAF08BFAA}" presName="rect3ParTxNoCh" presStyleLbl="alignAcc1" presStyleIdx="5" presStyleCnt="6">
        <dgm:presLayoutVars>
          <dgm:chMax val="1"/>
          <dgm:bulletEnabled val="1"/>
        </dgm:presLayoutVars>
      </dgm:prSet>
      <dgm:spPr/>
      <dgm:t>
        <a:bodyPr/>
        <a:lstStyle/>
        <a:p>
          <a:endParaRPr lang="en-US"/>
        </a:p>
      </dgm:t>
    </dgm:pt>
    <dgm:pt modelId="{14A03B8A-3241-4379-AD79-1B7B1CC1D812}" type="pres">
      <dgm:prSet presAssocID="{68474E1A-2618-439C-99D0-2F6E65F4AD3A}" presName="rect4ParTxNoCh" presStyleLbl="alignAcc1" presStyleIdx="5" presStyleCnt="6">
        <dgm:presLayoutVars>
          <dgm:chMax val="1"/>
          <dgm:bulletEnabled val="1"/>
        </dgm:presLayoutVars>
      </dgm:prSet>
      <dgm:spPr/>
      <dgm:t>
        <a:bodyPr/>
        <a:lstStyle/>
        <a:p>
          <a:endParaRPr lang="en-US"/>
        </a:p>
      </dgm:t>
    </dgm:pt>
    <dgm:pt modelId="{93D0147E-78E2-4B89-A1BB-FFD676A7AE58}" type="pres">
      <dgm:prSet presAssocID="{44B8E7F3-EDA6-45A3-ACC5-AEE2EF6901B0}" presName="rect5ParTxNoCh" presStyleLbl="alignAcc1" presStyleIdx="5" presStyleCnt="6">
        <dgm:presLayoutVars>
          <dgm:chMax val="1"/>
          <dgm:bulletEnabled val="1"/>
        </dgm:presLayoutVars>
      </dgm:prSet>
      <dgm:spPr/>
      <dgm:t>
        <a:bodyPr/>
        <a:lstStyle/>
        <a:p>
          <a:endParaRPr lang="en-US"/>
        </a:p>
      </dgm:t>
    </dgm:pt>
    <dgm:pt modelId="{2556455D-C84F-4CFA-B345-DFDD0B1348FD}" type="pres">
      <dgm:prSet presAssocID="{55472866-D978-48CF-8DA0-9FEED579503C}" presName="rect6ParTxNoCh" presStyleLbl="alignAcc1" presStyleIdx="5" presStyleCnt="6">
        <dgm:presLayoutVars>
          <dgm:chMax val="1"/>
          <dgm:bulletEnabled val="1"/>
        </dgm:presLayoutVars>
      </dgm:prSet>
      <dgm:spPr/>
      <dgm:t>
        <a:bodyPr/>
        <a:lstStyle/>
        <a:p>
          <a:endParaRPr lang="en-US"/>
        </a:p>
      </dgm:t>
    </dgm:pt>
  </dgm:ptLst>
  <dgm:cxnLst>
    <dgm:cxn modelId="{3B2D6F29-7BC8-47C2-BF9E-3E92B0ED1B36}" srcId="{3A43A10D-4311-4D2E-8887-5BD29FD7E95D}" destId="{AFD576E0-64EF-4E65-92F5-6049206932E8}" srcOrd="0" destOrd="0" parTransId="{D5BAB8F4-35ED-455A-903B-368F71E036E4}" sibTransId="{6C2ED508-4C15-497E-8334-79259BC0CE87}"/>
    <dgm:cxn modelId="{15C63D3C-A014-4CCE-B815-B340EA0612D7}" srcId="{3A43A10D-4311-4D2E-8887-5BD29FD7E95D}" destId="{55472866-D978-48CF-8DA0-9FEED579503C}" srcOrd="5" destOrd="0" parTransId="{06A72EAB-7EB2-4D16-BA6B-D7F4E8955466}" sibTransId="{019AC2E8-FFAC-4980-A163-166F8CD827F5}"/>
    <dgm:cxn modelId="{E7F51C70-D586-49BE-8BFE-F42A5FA826C8}" type="presOf" srcId="{68474E1A-2618-439C-99D0-2F6E65F4AD3A}" destId="{14A03B8A-3241-4379-AD79-1B7B1CC1D812}" srcOrd="1" destOrd="0" presId="urn:microsoft.com/office/officeart/2005/8/layout/target3"/>
    <dgm:cxn modelId="{F6593860-0CA7-4405-8523-4AE2312AAA2C}" type="presOf" srcId="{C9EB65B2-A890-43A1-8B86-10ADAF08BFAA}" destId="{529EE40A-23F4-440E-9698-9998DE26A2F8}" srcOrd="0" destOrd="0" presId="urn:microsoft.com/office/officeart/2005/8/layout/target3"/>
    <dgm:cxn modelId="{ADAF9501-DAA5-461A-A499-B277844B9C43}" type="presOf" srcId="{11F6A069-A51B-4E80-8AFB-B8807F52F537}" destId="{14371029-F5BC-4E40-8CF9-A0963C65C308}" srcOrd="1" destOrd="0" presId="urn:microsoft.com/office/officeart/2005/8/layout/target3"/>
    <dgm:cxn modelId="{E26247E9-36EA-4587-AEEF-70CE2EE97FBF}" type="presOf" srcId="{3A43A10D-4311-4D2E-8887-5BD29FD7E95D}" destId="{50C53D12-91BA-4B19-8AB7-DCAFB88229BC}" srcOrd="0" destOrd="0" presId="urn:microsoft.com/office/officeart/2005/8/layout/target3"/>
    <dgm:cxn modelId="{9CAA311E-5DD5-4F44-A658-775462216550}" type="presOf" srcId="{AFD576E0-64EF-4E65-92F5-6049206932E8}" destId="{BFE37DC5-F982-4E1F-8664-CCC5E103B7D0}" srcOrd="1" destOrd="0" presId="urn:microsoft.com/office/officeart/2005/8/layout/target3"/>
    <dgm:cxn modelId="{A19DB151-CA4B-4382-8448-1D2DDC4C5DA0}" srcId="{3A43A10D-4311-4D2E-8887-5BD29FD7E95D}" destId="{68474E1A-2618-439C-99D0-2F6E65F4AD3A}" srcOrd="3" destOrd="0" parTransId="{CE56FF9E-50D6-4272-83DF-3B9AA3DE72C5}" sibTransId="{1EFBFA52-D3DC-43F5-BF9F-FC68F2765DCF}"/>
    <dgm:cxn modelId="{73FB7172-1A92-42AB-8F36-1A40656FCA83}" type="presOf" srcId="{55472866-D978-48CF-8DA0-9FEED579503C}" destId="{2556455D-C84F-4CFA-B345-DFDD0B1348FD}" srcOrd="1" destOrd="0" presId="urn:microsoft.com/office/officeart/2005/8/layout/target3"/>
    <dgm:cxn modelId="{8E185AA1-B52F-42AF-80C8-C41E8F551D03}" type="presOf" srcId="{C9EB65B2-A890-43A1-8B86-10ADAF08BFAA}" destId="{07C3AD23-2A05-44A3-A7C0-19F2A793B2A8}" srcOrd="1" destOrd="0" presId="urn:microsoft.com/office/officeart/2005/8/layout/target3"/>
    <dgm:cxn modelId="{77DFEDA4-523E-48C0-9E00-494365FF8D4E}" type="presOf" srcId="{55472866-D978-48CF-8DA0-9FEED579503C}" destId="{E0284134-054B-49CF-BEDA-C1797553EB09}" srcOrd="0" destOrd="0" presId="urn:microsoft.com/office/officeart/2005/8/layout/target3"/>
    <dgm:cxn modelId="{C42DB9B8-1322-4B7C-B024-70F57A447672}" type="presOf" srcId="{44B8E7F3-EDA6-45A3-ACC5-AEE2EF6901B0}" destId="{00034065-9B64-498E-9A1D-F84F8BBEC1CE}" srcOrd="0" destOrd="0" presId="urn:microsoft.com/office/officeart/2005/8/layout/target3"/>
    <dgm:cxn modelId="{32BE4DF2-9358-4504-A96C-4B79FF575E3C}" srcId="{3A43A10D-4311-4D2E-8887-5BD29FD7E95D}" destId="{44B8E7F3-EDA6-45A3-ACC5-AEE2EF6901B0}" srcOrd="4" destOrd="0" parTransId="{336EECE0-E07A-4819-8339-5CD9D8D00374}" sibTransId="{25495FC5-2478-47F7-9799-A1C768A5C148}"/>
    <dgm:cxn modelId="{2F4C53AF-8369-42A4-B75B-21C5C6CEF08C}" type="presOf" srcId="{68474E1A-2618-439C-99D0-2F6E65F4AD3A}" destId="{30F3B700-4576-415C-9926-01F7A6E1D05C}" srcOrd="0" destOrd="0" presId="urn:microsoft.com/office/officeart/2005/8/layout/target3"/>
    <dgm:cxn modelId="{7213CF72-15C5-43EE-840E-09CAF8A8365A}" type="presOf" srcId="{44B8E7F3-EDA6-45A3-ACC5-AEE2EF6901B0}" destId="{93D0147E-78E2-4B89-A1BB-FFD676A7AE58}" srcOrd="1" destOrd="0" presId="urn:microsoft.com/office/officeart/2005/8/layout/target3"/>
    <dgm:cxn modelId="{8951BB62-8FEC-4DCF-9AA5-4F86DF16C449}" type="presOf" srcId="{11F6A069-A51B-4E80-8AFB-B8807F52F537}" destId="{152A02AF-8C72-4E15-97AA-6E0A04F257A7}" srcOrd="0" destOrd="0" presId="urn:microsoft.com/office/officeart/2005/8/layout/target3"/>
    <dgm:cxn modelId="{4147522B-0363-45C9-AB02-FA2D0FFFD311}" srcId="{3A43A10D-4311-4D2E-8887-5BD29FD7E95D}" destId="{C9EB65B2-A890-43A1-8B86-10ADAF08BFAA}" srcOrd="2" destOrd="0" parTransId="{E682FBD7-4CCC-491F-8EAC-8C8FD7A23466}" sibTransId="{12059D32-B8B9-4087-8AD0-5656597BB441}"/>
    <dgm:cxn modelId="{BA942FF8-BE6A-49A3-A6E1-0FD479C183C1}" type="presOf" srcId="{AFD576E0-64EF-4E65-92F5-6049206932E8}" destId="{6F9E0B0F-CA4F-4A6B-AACF-2DED1BB0C4D3}" srcOrd="0" destOrd="0" presId="urn:microsoft.com/office/officeart/2005/8/layout/target3"/>
    <dgm:cxn modelId="{E594F07D-F275-40D8-9A02-3E508A07CCDC}" srcId="{3A43A10D-4311-4D2E-8887-5BD29FD7E95D}" destId="{11F6A069-A51B-4E80-8AFB-B8807F52F537}" srcOrd="1" destOrd="0" parTransId="{37E47EEE-45DB-4194-82A2-E02DDA9751B2}" sibTransId="{566521A6-DF19-4CFD-A161-68E349D75343}"/>
    <dgm:cxn modelId="{96260AA9-3698-4573-95C7-1052597E49B3}" type="presParOf" srcId="{50C53D12-91BA-4B19-8AB7-DCAFB88229BC}" destId="{1B4FBE31-FFD9-4B4E-9F63-0E720F68C456}" srcOrd="0" destOrd="0" presId="urn:microsoft.com/office/officeart/2005/8/layout/target3"/>
    <dgm:cxn modelId="{AEFBE499-9493-4D1F-8AF7-363AE0F91402}" type="presParOf" srcId="{50C53D12-91BA-4B19-8AB7-DCAFB88229BC}" destId="{062F7BDA-E1AC-4D7B-A9C9-42A8522AFF94}" srcOrd="1" destOrd="0" presId="urn:microsoft.com/office/officeart/2005/8/layout/target3"/>
    <dgm:cxn modelId="{B33B3FA6-32DB-4AD9-A6B3-C50D523EFF39}" type="presParOf" srcId="{50C53D12-91BA-4B19-8AB7-DCAFB88229BC}" destId="{6F9E0B0F-CA4F-4A6B-AACF-2DED1BB0C4D3}" srcOrd="2" destOrd="0" presId="urn:microsoft.com/office/officeart/2005/8/layout/target3"/>
    <dgm:cxn modelId="{6EBF52D4-585F-4C2C-B654-E351E2204E8C}" type="presParOf" srcId="{50C53D12-91BA-4B19-8AB7-DCAFB88229BC}" destId="{CD9CFEAD-4220-4FFB-B4A0-6FE993097339}" srcOrd="3" destOrd="0" presId="urn:microsoft.com/office/officeart/2005/8/layout/target3"/>
    <dgm:cxn modelId="{96F1EF09-8E22-46A9-805C-B9290B92B0A1}" type="presParOf" srcId="{50C53D12-91BA-4B19-8AB7-DCAFB88229BC}" destId="{2E69E340-8E55-4444-9BC0-00CF000CA653}" srcOrd="4" destOrd="0" presId="urn:microsoft.com/office/officeart/2005/8/layout/target3"/>
    <dgm:cxn modelId="{1D8B6DDA-1DDE-48FE-873B-552127773C93}" type="presParOf" srcId="{50C53D12-91BA-4B19-8AB7-DCAFB88229BC}" destId="{152A02AF-8C72-4E15-97AA-6E0A04F257A7}" srcOrd="5" destOrd="0" presId="urn:microsoft.com/office/officeart/2005/8/layout/target3"/>
    <dgm:cxn modelId="{619002F2-25A8-4394-9C72-9C1E7BC2BC90}" type="presParOf" srcId="{50C53D12-91BA-4B19-8AB7-DCAFB88229BC}" destId="{E4567B8D-3BE5-4C6E-8882-8AC150322867}" srcOrd="6" destOrd="0" presId="urn:microsoft.com/office/officeart/2005/8/layout/target3"/>
    <dgm:cxn modelId="{3F0C8FE4-1290-4C90-BF2E-8EF6778C2420}" type="presParOf" srcId="{50C53D12-91BA-4B19-8AB7-DCAFB88229BC}" destId="{2C41EA47-C8F5-4D01-84E8-BAF996ADE72C}" srcOrd="7" destOrd="0" presId="urn:microsoft.com/office/officeart/2005/8/layout/target3"/>
    <dgm:cxn modelId="{ECF5819F-3865-4FC9-B44F-D056BC18CEE1}" type="presParOf" srcId="{50C53D12-91BA-4B19-8AB7-DCAFB88229BC}" destId="{529EE40A-23F4-440E-9698-9998DE26A2F8}" srcOrd="8" destOrd="0" presId="urn:microsoft.com/office/officeart/2005/8/layout/target3"/>
    <dgm:cxn modelId="{3D06670F-34BB-4CD2-905E-A8CB7D24E497}" type="presParOf" srcId="{50C53D12-91BA-4B19-8AB7-DCAFB88229BC}" destId="{261F7D4F-8DE3-4E31-8012-4E6B393A52C2}" srcOrd="9" destOrd="0" presId="urn:microsoft.com/office/officeart/2005/8/layout/target3"/>
    <dgm:cxn modelId="{91BD0A64-B855-4CD1-994C-D166A0797AFE}" type="presParOf" srcId="{50C53D12-91BA-4B19-8AB7-DCAFB88229BC}" destId="{EB178943-D749-4E0B-AE00-24942AA031A1}" srcOrd="10" destOrd="0" presId="urn:microsoft.com/office/officeart/2005/8/layout/target3"/>
    <dgm:cxn modelId="{4651DA30-6009-46DA-AB58-CAB13ADB52EA}" type="presParOf" srcId="{50C53D12-91BA-4B19-8AB7-DCAFB88229BC}" destId="{30F3B700-4576-415C-9926-01F7A6E1D05C}" srcOrd="11" destOrd="0" presId="urn:microsoft.com/office/officeart/2005/8/layout/target3"/>
    <dgm:cxn modelId="{59A95B20-7A14-4A33-9CCE-C6EF457F4745}" type="presParOf" srcId="{50C53D12-91BA-4B19-8AB7-DCAFB88229BC}" destId="{E3A88BD8-EBA2-4DC5-90D2-F4E72E0ADAB7}" srcOrd="12" destOrd="0" presId="urn:microsoft.com/office/officeart/2005/8/layout/target3"/>
    <dgm:cxn modelId="{93340484-6E07-4AD9-9E64-A264B74991A3}" type="presParOf" srcId="{50C53D12-91BA-4B19-8AB7-DCAFB88229BC}" destId="{EE92FF29-82C7-4DBA-B8AD-519360771B74}" srcOrd="13" destOrd="0" presId="urn:microsoft.com/office/officeart/2005/8/layout/target3"/>
    <dgm:cxn modelId="{66D5B398-0E38-4732-92ED-196BEF74B0E4}" type="presParOf" srcId="{50C53D12-91BA-4B19-8AB7-DCAFB88229BC}" destId="{00034065-9B64-498E-9A1D-F84F8BBEC1CE}" srcOrd="14" destOrd="0" presId="urn:microsoft.com/office/officeart/2005/8/layout/target3"/>
    <dgm:cxn modelId="{76465AF0-5324-42C0-992E-EC492713357C}" type="presParOf" srcId="{50C53D12-91BA-4B19-8AB7-DCAFB88229BC}" destId="{DBECD025-C13C-4186-BE16-81F19E39AC09}" srcOrd="15" destOrd="0" presId="urn:microsoft.com/office/officeart/2005/8/layout/target3"/>
    <dgm:cxn modelId="{DFCB04F7-B4CA-476D-971E-0371F818E981}" type="presParOf" srcId="{50C53D12-91BA-4B19-8AB7-DCAFB88229BC}" destId="{FFB4A743-1A09-4F7C-A7A6-4AF33E85BCD6}" srcOrd="16" destOrd="0" presId="urn:microsoft.com/office/officeart/2005/8/layout/target3"/>
    <dgm:cxn modelId="{F72228CF-665C-42DE-87D2-1C2ED8136F82}" type="presParOf" srcId="{50C53D12-91BA-4B19-8AB7-DCAFB88229BC}" destId="{E0284134-054B-49CF-BEDA-C1797553EB09}" srcOrd="17" destOrd="0" presId="urn:microsoft.com/office/officeart/2005/8/layout/target3"/>
    <dgm:cxn modelId="{B7373904-7F7D-4406-925A-8B3575BC9922}" type="presParOf" srcId="{50C53D12-91BA-4B19-8AB7-DCAFB88229BC}" destId="{BFE37DC5-F982-4E1F-8664-CCC5E103B7D0}" srcOrd="18" destOrd="0" presId="urn:microsoft.com/office/officeart/2005/8/layout/target3"/>
    <dgm:cxn modelId="{0C5AA0F2-6A11-4BBA-A5DF-D4B2E17AE0BE}" type="presParOf" srcId="{50C53D12-91BA-4B19-8AB7-DCAFB88229BC}" destId="{14371029-F5BC-4E40-8CF9-A0963C65C308}" srcOrd="19" destOrd="0" presId="urn:microsoft.com/office/officeart/2005/8/layout/target3"/>
    <dgm:cxn modelId="{3F9600CD-181D-4F0B-80A5-5EA811C21F68}" type="presParOf" srcId="{50C53D12-91BA-4B19-8AB7-DCAFB88229BC}" destId="{07C3AD23-2A05-44A3-A7C0-19F2A793B2A8}" srcOrd="20" destOrd="0" presId="urn:microsoft.com/office/officeart/2005/8/layout/target3"/>
    <dgm:cxn modelId="{78AE3B5B-8001-4827-B0AF-492955DB0736}" type="presParOf" srcId="{50C53D12-91BA-4B19-8AB7-DCAFB88229BC}" destId="{14A03B8A-3241-4379-AD79-1B7B1CC1D812}" srcOrd="21" destOrd="0" presId="urn:microsoft.com/office/officeart/2005/8/layout/target3"/>
    <dgm:cxn modelId="{581F2FA0-0545-47EE-A6E0-408EB37F11B8}" type="presParOf" srcId="{50C53D12-91BA-4B19-8AB7-DCAFB88229BC}" destId="{93D0147E-78E2-4B89-A1BB-FFD676A7AE58}" srcOrd="22" destOrd="0" presId="urn:microsoft.com/office/officeart/2005/8/layout/target3"/>
    <dgm:cxn modelId="{518B2B89-FDEB-45FA-94B9-18391AAA1BC9}" type="presParOf" srcId="{50C53D12-91BA-4B19-8AB7-DCAFB88229BC}" destId="{2556455D-C84F-4CFA-B345-DFDD0B1348FD}"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B463AE-ADC9-4F3A-821F-D0F88339525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ZA"/>
        </a:p>
      </dgm:t>
    </dgm:pt>
    <dgm:pt modelId="{DB571A51-2781-4162-9579-FDB70C8A518A}">
      <dgm:prSet phldrT="[Text]" custT="1"/>
      <dgm:spPr/>
      <dgm:t>
        <a:bodyPr/>
        <a:lstStyle/>
        <a:p>
          <a:r>
            <a:rPr lang="en-ZA" sz="1200" dirty="0"/>
            <a:t>Policy and or legislation gap</a:t>
          </a:r>
        </a:p>
      </dgm:t>
    </dgm:pt>
    <dgm:pt modelId="{11C55ED7-139C-41AB-9898-DE730747043F}" type="parTrans" cxnId="{C94F44B9-023B-4551-A06F-8A3D2D1D50F6}">
      <dgm:prSet/>
      <dgm:spPr/>
      <dgm:t>
        <a:bodyPr/>
        <a:lstStyle/>
        <a:p>
          <a:endParaRPr lang="en-ZA"/>
        </a:p>
      </dgm:t>
    </dgm:pt>
    <dgm:pt modelId="{D5B39B6A-4654-4F8F-B435-54714EB2921D}" type="sibTrans" cxnId="{C94F44B9-023B-4551-A06F-8A3D2D1D50F6}">
      <dgm:prSet/>
      <dgm:spPr/>
      <dgm:t>
        <a:bodyPr/>
        <a:lstStyle/>
        <a:p>
          <a:endParaRPr lang="en-ZA"/>
        </a:p>
      </dgm:t>
    </dgm:pt>
    <dgm:pt modelId="{BDA7A88B-80EC-4451-AC06-47F529FCE84D}">
      <dgm:prSet phldrT="[Text]" custT="1"/>
      <dgm:spPr/>
      <dgm:t>
        <a:bodyPr/>
        <a:lstStyle/>
        <a:p>
          <a:r>
            <a:rPr lang="en-ZA" sz="1200" dirty="0"/>
            <a:t>No policies on the management of state legal services</a:t>
          </a:r>
        </a:p>
      </dgm:t>
    </dgm:pt>
    <dgm:pt modelId="{384D8B6D-9085-4B10-BE5F-B03C76F4E63B}" type="parTrans" cxnId="{4C21F61B-EB07-421F-86FE-A69DED5CC622}">
      <dgm:prSet/>
      <dgm:spPr/>
      <dgm:t>
        <a:bodyPr/>
        <a:lstStyle/>
        <a:p>
          <a:endParaRPr lang="en-ZA"/>
        </a:p>
      </dgm:t>
    </dgm:pt>
    <dgm:pt modelId="{65A7CCB5-7AF3-4188-B231-6370D46D8982}" type="sibTrans" cxnId="{4C21F61B-EB07-421F-86FE-A69DED5CC622}">
      <dgm:prSet/>
      <dgm:spPr/>
      <dgm:t>
        <a:bodyPr/>
        <a:lstStyle/>
        <a:p>
          <a:endParaRPr lang="en-ZA"/>
        </a:p>
      </dgm:t>
    </dgm:pt>
    <dgm:pt modelId="{67CB60FD-FCD8-4EF3-905B-29CAF29230C0}">
      <dgm:prSet phldrT="[Text]" custT="1"/>
      <dgm:spPr/>
      <dgm:t>
        <a:bodyPr/>
        <a:lstStyle/>
        <a:p>
          <a:endParaRPr lang="en-ZA" sz="1200" dirty="0"/>
        </a:p>
      </dgm:t>
    </dgm:pt>
    <dgm:pt modelId="{B22D52AF-8146-4338-84CB-71E8BCE88680}" type="parTrans" cxnId="{10D7C977-0511-4E2E-BAA7-723E2305E20A}">
      <dgm:prSet/>
      <dgm:spPr/>
      <dgm:t>
        <a:bodyPr/>
        <a:lstStyle/>
        <a:p>
          <a:endParaRPr lang="en-ZA"/>
        </a:p>
      </dgm:t>
    </dgm:pt>
    <dgm:pt modelId="{076B3BA9-401E-4225-B56D-9030728584C4}" type="sibTrans" cxnId="{10D7C977-0511-4E2E-BAA7-723E2305E20A}">
      <dgm:prSet/>
      <dgm:spPr/>
      <dgm:t>
        <a:bodyPr/>
        <a:lstStyle/>
        <a:p>
          <a:endParaRPr lang="en-ZA"/>
        </a:p>
      </dgm:t>
    </dgm:pt>
    <dgm:pt modelId="{BF0D5852-D8CD-42AF-A17D-2844E50AB93C}">
      <dgm:prSet phldrT="[Text]" custT="1"/>
      <dgm:spPr/>
      <dgm:t>
        <a:bodyPr/>
        <a:lstStyle/>
        <a:p>
          <a:r>
            <a:rPr lang="en-ZA" sz="1200" dirty="0"/>
            <a:t>Structure, leadership, capacity and OSD</a:t>
          </a:r>
        </a:p>
      </dgm:t>
    </dgm:pt>
    <dgm:pt modelId="{760A5F52-DF40-4251-9F27-20940AA3DFD1}" type="parTrans" cxnId="{D08136D4-0094-4792-8D99-6C4522BD408C}">
      <dgm:prSet/>
      <dgm:spPr/>
      <dgm:t>
        <a:bodyPr/>
        <a:lstStyle/>
        <a:p>
          <a:endParaRPr lang="en-ZA"/>
        </a:p>
      </dgm:t>
    </dgm:pt>
    <dgm:pt modelId="{790E7FCB-E344-47AC-B1CB-A5F6870EE8EA}" type="sibTrans" cxnId="{D08136D4-0094-4792-8D99-6C4522BD408C}">
      <dgm:prSet/>
      <dgm:spPr/>
      <dgm:t>
        <a:bodyPr/>
        <a:lstStyle/>
        <a:p>
          <a:endParaRPr lang="en-ZA"/>
        </a:p>
      </dgm:t>
    </dgm:pt>
    <dgm:pt modelId="{AE1A1DD5-D849-4EEA-8D86-A0EE6289012A}">
      <dgm:prSet phldrT="[Text]" custT="1"/>
      <dgm:spPr/>
      <dgm:t>
        <a:bodyPr/>
        <a:lstStyle/>
        <a:p>
          <a:r>
            <a:rPr lang="en-ZA" sz="1200" dirty="0"/>
            <a:t>Inappropriate organisational structure</a:t>
          </a:r>
        </a:p>
      </dgm:t>
    </dgm:pt>
    <dgm:pt modelId="{E45492A8-20E9-4D13-AA52-F708DCC05E2E}" type="parTrans" cxnId="{4803F32D-E595-4B32-A261-B2B3A61E0319}">
      <dgm:prSet/>
      <dgm:spPr/>
      <dgm:t>
        <a:bodyPr/>
        <a:lstStyle/>
        <a:p>
          <a:endParaRPr lang="en-ZA"/>
        </a:p>
      </dgm:t>
    </dgm:pt>
    <dgm:pt modelId="{8F7F58AF-6FB5-40EF-A4A9-883CAF1474C8}" type="sibTrans" cxnId="{4803F32D-E595-4B32-A261-B2B3A61E0319}">
      <dgm:prSet/>
      <dgm:spPr/>
      <dgm:t>
        <a:bodyPr/>
        <a:lstStyle/>
        <a:p>
          <a:endParaRPr lang="en-ZA"/>
        </a:p>
      </dgm:t>
    </dgm:pt>
    <dgm:pt modelId="{65E4636E-8B41-412C-BA6F-ECD89CFD1630}">
      <dgm:prSet phldrT="[Text]" custT="1"/>
      <dgm:spPr/>
      <dgm:t>
        <a:bodyPr/>
        <a:lstStyle/>
        <a:p>
          <a:r>
            <a:rPr lang="en-ZA" sz="1200" dirty="0"/>
            <a:t>Vacant posts: heads and deputies</a:t>
          </a:r>
        </a:p>
      </dgm:t>
    </dgm:pt>
    <dgm:pt modelId="{F87732F0-B281-47AE-A3E8-445497F35AD4}" type="parTrans" cxnId="{3D4C6878-A380-4A21-AF0F-A1819429203A}">
      <dgm:prSet/>
      <dgm:spPr/>
      <dgm:t>
        <a:bodyPr/>
        <a:lstStyle/>
        <a:p>
          <a:endParaRPr lang="en-ZA"/>
        </a:p>
      </dgm:t>
    </dgm:pt>
    <dgm:pt modelId="{5C205622-1CAD-4F8F-B1D0-73FA534FA294}" type="sibTrans" cxnId="{3D4C6878-A380-4A21-AF0F-A1819429203A}">
      <dgm:prSet/>
      <dgm:spPr/>
      <dgm:t>
        <a:bodyPr/>
        <a:lstStyle/>
        <a:p>
          <a:endParaRPr lang="en-ZA"/>
        </a:p>
      </dgm:t>
    </dgm:pt>
    <dgm:pt modelId="{3C817CB0-EF47-40D7-86EC-BDF13BCDC2B7}">
      <dgm:prSet phldrT="[Text]" custT="1"/>
      <dgm:spPr/>
      <dgm:t>
        <a:bodyPr/>
        <a:lstStyle/>
        <a:p>
          <a:r>
            <a:rPr lang="en-ZA" sz="1200" dirty="0"/>
            <a:t>Infrastructure</a:t>
          </a:r>
        </a:p>
      </dgm:t>
    </dgm:pt>
    <dgm:pt modelId="{9FA64518-5B7F-4A97-89C2-873C20219416}" type="parTrans" cxnId="{1C62117D-8E2A-4113-BB72-A05176F9CE46}">
      <dgm:prSet/>
      <dgm:spPr/>
      <dgm:t>
        <a:bodyPr/>
        <a:lstStyle/>
        <a:p>
          <a:endParaRPr lang="en-ZA"/>
        </a:p>
      </dgm:t>
    </dgm:pt>
    <dgm:pt modelId="{4FDC1B8E-EDF7-4C0F-8EEC-4D001B6D3BDA}" type="sibTrans" cxnId="{1C62117D-8E2A-4113-BB72-A05176F9CE46}">
      <dgm:prSet/>
      <dgm:spPr/>
      <dgm:t>
        <a:bodyPr/>
        <a:lstStyle/>
        <a:p>
          <a:endParaRPr lang="en-ZA"/>
        </a:p>
      </dgm:t>
    </dgm:pt>
    <dgm:pt modelId="{EEC85ED5-2F73-494A-AECF-CDC1BB54EC09}">
      <dgm:prSet phldrT="[Text]" custT="1"/>
      <dgm:spPr/>
      <dgm:t>
        <a:bodyPr/>
        <a:lstStyle/>
        <a:p>
          <a:r>
            <a:rPr lang="en-ZA" sz="1200" dirty="0"/>
            <a:t>Office space</a:t>
          </a:r>
        </a:p>
      </dgm:t>
    </dgm:pt>
    <dgm:pt modelId="{B68A1496-A2AF-4C35-BD1D-7288AC3EA118}" type="parTrans" cxnId="{E2ED5B9C-704F-49FF-84F0-A6908BC64E66}">
      <dgm:prSet/>
      <dgm:spPr/>
      <dgm:t>
        <a:bodyPr/>
        <a:lstStyle/>
        <a:p>
          <a:endParaRPr lang="en-ZA"/>
        </a:p>
      </dgm:t>
    </dgm:pt>
    <dgm:pt modelId="{58EA7B11-6022-46E6-AED0-CB99F0B4A23E}" type="sibTrans" cxnId="{E2ED5B9C-704F-49FF-84F0-A6908BC64E66}">
      <dgm:prSet/>
      <dgm:spPr/>
      <dgm:t>
        <a:bodyPr/>
        <a:lstStyle/>
        <a:p>
          <a:endParaRPr lang="en-ZA"/>
        </a:p>
      </dgm:t>
    </dgm:pt>
    <dgm:pt modelId="{20AF7749-F0B9-4E21-995E-81295CA7E41A}">
      <dgm:prSet phldrT="[Text]" custT="1"/>
      <dgm:spPr/>
      <dgm:t>
        <a:bodyPr/>
        <a:lstStyle/>
        <a:p>
          <a:r>
            <a:rPr lang="en-ZA" sz="1200" dirty="0"/>
            <a:t>Outdated SAS, running on outdated hardware</a:t>
          </a:r>
        </a:p>
      </dgm:t>
    </dgm:pt>
    <dgm:pt modelId="{7FF95D30-06F2-43E6-866C-2F30D5E28BFD}" type="parTrans" cxnId="{4C44B974-AB56-42D7-AD38-0E55ADF050C1}">
      <dgm:prSet/>
      <dgm:spPr/>
      <dgm:t>
        <a:bodyPr/>
        <a:lstStyle/>
        <a:p>
          <a:endParaRPr lang="en-ZA"/>
        </a:p>
      </dgm:t>
    </dgm:pt>
    <dgm:pt modelId="{077BC642-41F8-45A6-9216-EC2AFA2D0FC4}" type="sibTrans" cxnId="{4C44B974-AB56-42D7-AD38-0E55ADF050C1}">
      <dgm:prSet/>
      <dgm:spPr/>
      <dgm:t>
        <a:bodyPr/>
        <a:lstStyle/>
        <a:p>
          <a:endParaRPr lang="en-ZA"/>
        </a:p>
      </dgm:t>
    </dgm:pt>
    <dgm:pt modelId="{1DA7FAAA-D142-4B48-9D28-BAF93D4BAE7B}">
      <dgm:prSet custT="1"/>
      <dgm:spPr/>
      <dgm:t>
        <a:bodyPr/>
        <a:lstStyle/>
        <a:p>
          <a:r>
            <a:rPr lang="en-ZA" sz="1200" dirty="0"/>
            <a:t>High cost of litigation</a:t>
          </a:r>
        </a:p>
      </dgm:t>
    </dgm:pt>
    <dgm:pt modelId="{3C862E9E-9F37-4FF8-93A2-069200E91400}" type="parTrans" cxnId="{4B55299B-7C77-46C3-8EF1-CC6AF5A4FCA0}">
      <dgm:prSet/>
      <dgm:spPr/>
      <dgm:t>
        <a:bodyPr/>
        <a:lstStyle/>
        <a:p>
          <a:endParaRPr lang="en-ZA"/>
        </a:p>
      </dgm:t>
    </dgm:pt>
    <dgm:pt modelId="{ECA91884-B463-463F-82CA-96977FE8DCB6}" type="sibTrans" cxnId="{4B55299B-7C77-46C3-8EF1-CC6AF5A4FCA0}">
      <dgm:prSet/>
      <dgm:spPr/>
      <dgm:t>
        <a:bodyPr/>
        <a:lstStyle/>
        <a:p>
          <a:endParaRPr lang="en-ZA"/>
        </a:p>
      </dgm:t>
    </dgm:pt>
    <dgm:pt modelId="{21BC5681-DA34-414A-B1A7-8AB9811958C5}">
      <dgm:prSet custT="1"/>
      <dgm:spPr/>
      <dgm:t>
        <a:bodyPr/>
        <a:lstStyle/>
        <a:p>
          <a:r>
            <a:rPr lang="en-ZA" sz="1200" dirty="0"/>
            <a:t>Mandate of OSA</a:t>
          </a:r>
        </a:p>
      </dgm:t>
    </dgm:pt>
    <dgm:pt modelId="{1ECF183A-411A-4C55-A0B4-7408C91618BB}" type="parTrans" cxnId="{1AF2B20D-779C-4F10-B992-81C95C8312B3}">
      <dgm:prSet/>
      <dgm:spPr/>
      <dgm:t>
        <a:bodyPr/>
        <a:lstStyle/>
        <a:p>
          <a:endParaRPr lang="en-ZA"/>
        </a:p>
      </dgm:t>
    </dgm:pt>
    <dgm:pt modelId="{F60B58F2-B29B-468D-B2AB-65DAACFB45E7}" type="sibTrans" cxnId="{1AF2B20D-779C-4F10-B992-81C95C8312B3}">
      <dgm:prSet/>
      <dgm:spPr/>
      <dgm:t>
        <a:bodyPr/>
        <a:lstStyle/>
        <a:p>
          <a:endParaRPr lang="en-ZA"/>
        </a:p>
      </dgm:t>
    </dgm:pt>
    <dgm:pt modelId="{DB8E9A56-7C51-4284-B08F-079B5489800E}">
      <dgm:prSet phldrT="[Text]" custT="1"/>
      <dgm:spPr/>
      <dgm:t>
        <a:bodyPr/>
        <a:lstStyle/>
        <a:p>
          <a:r>
            <a:rPr lang="en-ZA" sz="1200" dirty="0"/>
            <a:t>Conflict: PFMA vs. role of the State Attorney</a:t>
          </a:r>
        </a:p>
      </dgm:t>
    </dgm:pt>
    <dgm:pt modelId="{D3D9C79F-6039-4466-AF57-97376BD7F5D2}" type="parTrans" cxnId="{4A02C475-1A91-49E6-9521-8A9F92EC6722}">
      <dgm:prSet/>
      <dgm:spPr/>
      <dgm:t>
        <a:bodyPr/>
        <a:lstStyle/>
        <a:p>
          <a:endParaRPr lang="en-ZA"/>
        </a:p>
      </dgm:t>
    </dgm:pt>
    <dgm:pt modelId="{634C0062-C43B-4A89-A64B-E9CEB3E248FE}" type="sibTrans" cxnId="{4A02C475-1A91-49E6-9521-8A9F92EC6722}">
      <dgm:prSet/>
      <dgm:spPr/>
      <dgm:t>
        <a:bodyPr/>
        <a:lstStyle/>
        <a:p>
          <a:endParaRPr lang="en-ZA"/>
        </a:p>
      </dgm:t>
    </dgm:pt>
    <dgm:pt modelId="{049F4FA9-F616-48BC-9897-5F9E69295B77}">
      <dgm:prSet phldrT="[Text]" custT="1"/>
      <dgm:spPr/>
      <dgm:t>
        <a:bodyPr/>
        <a:lstStyle/>
        <a:p>
          <a:endParaRPr lang="en-ZA" sz="1200" dirty="0"/>
        </a:p>
      </dgm:t>
    </dgm:pt>
    <dgm:pt modelId="{13B16B39-F0F9-477A-AB67-CFDDE9CF4A1C}" type="parTrans" cxnId="{823FD871-CABE-4E04-A742-CBA2179B7245}">
      <dgm:prSet/>
      <dgm:spPr/>
      <dgm:t>
        <a:bodyPr/>
        <a:lstStyle/>
        <a:p>
          <a:endParaRPr lang="en-ZA"/>
        </a:p>
      </dgm:t>
    </dgm:pt>
    <dgm:pt modelId="{000D8475-D969-47D0-A580-0BA797581CE7}" type="sibTrans" cxnId="{823FD871-CABE-4E04-A742-CBA2179B7245}">
      <dgm:prSet/>
      <dgm:spPr/>
      <dgm:t>
        <a:bodyPr/>
        <a:lstStyle/>
        <a:p>
          <a:endParaRPr lang="en-ZA"/>
        </a:p>
      </dgm:t>
    </dgm:pt>
    <dgm:pt modelId="{AF0A8CD7-1190-4FE7-8038-4990B15A0371}">
      <dgm:prSet phldrT="[Text]" custT="1"/>
      <dgm:spPr/>
      <dgm:t>
        <a:bodyPr/>
        <a:lstStyle/>
        <a:p>
          <a:r>
            <a:rPr lang="en-ZA" sz="1200" dirty="0"/>
            <a:t>Abolished posts</a:t>
          </a:r>
        </a:p>
      </dgm:t>
    </dgm:pt>
    <dgm:pt modelId="{440B5B75-788F-4195-A46F-A3D8B73DB5E1}" type="parTrans" cxnId="{08DE270F-0FC7-4848-BD82-6C7F2924AFE8}">
      <dgm:prSet/>
      <dgm:spPr/>
      <dgm:t>
        <a:bodyPr/>
        <a:lstStyle/>
        <a:p>
          <a:endParaRPr lang="en-ZA"/>
        </a:p>
      </dgm:t>
    </dgm:pt>
    <dgm:pt modelId="{4C6526AE-6DB0-4482-AC08-ED98846949A0}" type="sibTrans" cxnId="{08DE270F-0FC7-4848-BD82-6C7F2924AFE8}">
      <dgm:prSet/>
      <dgm:spPr/>
      <dgm:t>
        <a:bodyPr/>
        <a:lstStyle/>
        <a:p>
          <a:endParaRPr lang="en-ZA"/>
        </a:p>
      </dgm:t>
    </dgm:pt>
    <dgm:pt modelId="{D595D918-F46C-428A-BB41-9EC814592548}">
      <dgm:prSet phldrT="[Text]" custT="1"/>
      <dgm:spPr/>
      <dgm:t>
        <a:bodyPr/>
        <a:lstStyle/>
        <a:p>
          <a:r>
            <a:rPr lang="en-ZA" sz="1200" dirty="0"/>
            <a:t>Flat structure-OSD</a:t>
          </a:r>
        </a:p>
      </dgm:t>
    </dgm:pt>
    <dgm:pt modelId="{8572A74C-C81C-4FA0-A3F6-3B5D14A0E681}" type="parTrans" cxnId="{AE7FD8BC-6C21-4BC3-BCA6-292ABE647573}">
      <dgm:prSet/>
      <dgm:spPr/>
      <dgm:t>
        <a:bodyPr/>
        <a:lstStyle/>
        <a:p>
          <a:endParaRPr lang="en-ZA"/>
        </a:p>
      </dgm:t>
    </dgm:pt>
    <dgm:pt modelId="{0E896840-FAEF-4792-BDDC-7EB69D9B9346}" type="sibTrans" cxnId="{AE7FD8BC-6C21-4BC3-BCA6-292ABE647573}">
      <dgm:prSet/>
      <dgm:spPr/>
      <dgm:t>
        <a:bodyPr/>
        <a:lstStyle/>
        <a:p>
          <a:endParaRPr lang="en-ZA"/>
        </a:p>
      </dgm:t>
    </dgm:pt>
    <dgm:pt modelId="{13F0394D-91EC-45CD-8865-DAFD737FDDBF}">
      <dgm:prSet phldrT="[Text]" custT="1"/>
      <dgm:spPr/>
      <dgm:t>
        <a:bodyPr/>
        <a:lstStyle/>
        <a:p>
          <a:r>
            <a:rPr lang="en-ZA" sz="1200" dirty="0"/>
            <a:t>Unable to attract qualified attorneys (lower OSD salaries)</a:t>
          </a:r>
        </a:p>
      </dgm:t>
    </dgm:pt>
    <dgm:pt modelId="{3F8DBC06-3AC4-4D2D-83F7-B715D014D2CC}" type="parTrans" cxnId="{EC80AC35-E463-4320-8D03-9E769721DCAF}">
      <dgm:prSet/>
      <dgm:spPr/>
      <dgm:t>
        <a:bodyPr/>
        <a:lstStyle/>
        <a:p>
          <a:endParaRPr lang="en-ZA"/>
        </a:p>
      </dgm:t>
    </dgm:pt>
    <dgm:pt modelId="{642F1F72-88D0-41DF-A048-C57579DCE2AF}" type="sibTrans" cxnId="{EC80AC35-E463-4320-8D03-9E769721DCAF}">
      <dgm:prSet/>
      <dgm:spPr/>
      <dgm:t>
        <a:bodyPr/>
        <a:lstStyle/>
        <a:p>
          <a:endParaRPr lang="en-ZA"/>
        </a:p>
      </dgm:t>
    </dgm:pt>
    <dgm:pt modelId="{E3329A22-7F3B-45B1-B200-3586AE5AB5BB}">
      <dgm:prSet phldrT="[Text]" custT="1"/>
      <dgm:spPr/>
      <dgm:t>
        <a:bodyPr/>
        <a:lstStyle/>
        <a:p>
          <a:r>
            <a:rPr lang="en-ZA" sz="1200" dirty="0"/>
            <a:t>Moratorium on LP10 positions</a:t>
          </a:r>
        </a:p>
      </dgm:t>
    </dgm:pt>
    <dgm:pt modelId="{EAA0B560-BB3E-404F-9D6B-F79FF090F967}" type="parTrans" cxnId="{24ABD300-D5DF-4D26-BF10-C8D8E6234AD1}">
      <dgm:prSet/>
      <dgm:spPr/>
      <dgm:t>
        <a:bodyPr/>
        <a:lstStyle/>
        <a:p>
          <a:endParaRPr lang="en-ZA"/>
        </a:p>
      </dgm:t>
    </dgm:pt>
    <dgm:pt modelId="{2CCA5480-54FC-4709-8DAA-F6E15AF745FB}" type="sibTrans" cxnId="{24ABD300-D5DF-4D26-BF10-C8D8E6234AD1}">
      <dgm:prSet/>
      <dgm:spPr/>
      <dgm:t>
        <a:bodyPr/>
        <a:lstStyle/>
        <a:p>
          <a:endParaRPr lang="en-ZA"/>
        </a:p>
      </dgm:t>
    </dgm:pt>
    <dgm:pt modelId="{1C88F9C5-9325-40AC-A7E5-5363EECAE7D3}">
      <dgm:prSet phldrT="[Text]" custT="1"/>
      <dgm:spPr/>
      <dgm:t>
        <a:bodyPr/>
        <a:lstStyle/>
        <a:p>
          <a:r>
            <a:rPr lang="en-ZA" sz="1200" dirty="0"/>
            <a:t>No practice management system</a:t>
          </a:r>
        </a:p>
      </dgm:t>
    </dgm:pt>
    <dgm:pt modelId="{DB98AE57-EED0-4F53-8B34-43813C9E8551}" type="parTrans" cxnId="{3D21AFA9-1AC9-4D84-A915-0566127E60DB}">
      <dgm:prSet/>
      <dgm:spPr/>
      <dgm:t>
        <a:bodyPr/>
        <a:lstStyle/>
        <a:p>
          <a:endParaRPr lang="en-ZA"/>
        </a:p>
      </dgm:t>
    </dgm:pt>
    <dgm:pt modelId="{44D39E5C-44EE-44CD-83C3-BA69C287017D}" type="sibTrans" cxnId="{3D21AFA9-1AC9-4D84-A915-0566127E60DB}">
      <dgm:prSet/>
      <dgm:spPr/>
      <dgm:t>
        <a:bodyPr/>
        <a:lstStyle/>
        <a:p>
          <a:endParaRPr lang="en-ZA"/>
        </a:p>
      </dgm:t>
    </dgm:pt>
    <dgm:pt modelId="{F56D7A4D-F3A8-463D-AC67-05436F346C0D}">
      <dgm:prSet custT="1"/>
      <dgm:spPr/>
      <dgm:t>
        <a:bodyPr/>
        <a:lstStyle/>
        <a:p>
          <a:r>
            <a:rPr lang="en-ZA" sz="1200" dirty="0"/>
            <a:t>Spent over billion on legal fees alone (national and provincial spheres)</a:t>
          </a:r>
        </a:p>
      </dgm:t>
    </dgm:pt>
    <dgm:pt modelId="{436D784D-E4A8-41DE-AA94-2E7EF9D8D770}" type="parTrans" cxnId="{C41FDF6C-ED15-45D6-984E-4A4A42FC2C0C}">
      <dgm:prSet/>
      <dgm:spPr/>
      <dgm:t>
        <a:bodyPr/>
        <a:lstStyle/>
        <a:p>
          <a:endParaRPr lang="en-ZA"/>
        </a:p>
      </dgm:t>
    </dgm:pt>
    <dgm:pt modelId="{7843AA3A-0C2F-49B4-A937-EDEC54ED333E}" type="sibTrans" cxnId="{C41FDF6C-ED15-45D6-984E-4A4A42FC2C0C}">
      <dgm:prSet/>
      <dgm:spPr/>
      <dgm:t>
        <a:bodyPr/>
        <a:lstStyle/>
        <a:p>
          <a:endParaRPr lang="en-ZA"/>
        </a:p>
      </dgm:t>
    </dgm:pt>
    <dgm:pt modelId="{D55CA7FF-588D-40C4-96FC-B21B0E4E1A5F}">
      <dgm:prSet custT="1"/>
      <dgm:spPr/>
      <dgm:t>
        <a:bodyPr/>
        <a:lstStyle/>
        <a:p>
          <a:r>
            <a:rPr lang="en-ZA" sz="1200" dirty="0"/>
            <a:t>Unnecessary expenditure (PSC)</a:t>
          </a:r>
        </a:p>
      </dgm:t>
    </dgm:pt>
    <dgm:pt modelId="{F6E122D3-C809-47B2-9457-A555A0BC0972}" type="parTrans" cxnId="{AC2C18EA-8EDA-4885-9A96-5CEEF0FC1D29}">
      <dgm:prSet/>
      <dgm:spPr/>
      <dgm:t>
        <a:bodyPr/>
        <a:lstStyle/>
        <a:p>
          <a:endParaRPr lang="en-ZA"/>
        </a:p>
      </dgm:t>
    </dgm:pt>
    <dgm:pt modelId="{BF73499A-16DD-401B-83D9-8425BD0295F1}" type="sibTrans" cxnId="{AC2C18EA-8EDA-4885-9A96-5CEEF0FC1D29}">
      <dgm:prSet/>
      <dgm:spPr/>
      <dgm:t>
        <a:bodyPr/>
        <a:lstStyle/>
        <a:p>
          <a:endParaRPr lang="en-ZA"/>
        </a:p>
      </dgm:t>
    </dgm:pt>
    <dgm:pt modelId="{EA6B0842-CB7A-4426-8C54-3D933AADFC52}">
      <dgm:prSet custT="1"/>
      <dgm:spPr/>
      <dgm:t>
        <a:bodyPr/>
        <a:lstStyle/>
        <a:p>
          <a:endParaRPr lang="en-ZA" sz="1200" dirty="0"/>
        </a:p>
      </dgm:t>
    </dgm:pt>
    <dgm:pt modelId="{85907A13-D03E-43F3-A0EA-85ECF79147B9}" type="parTrans" cxnId="{D8A3C071-39B1-4FE6-9215-B2DAE5EA3DBF}">
      <dgm:prSet/>
      <dgm:spPr/>
      <dgm:t>
        <a:bodyPr/>
        <a:lstStyle/>
        <a:p>
          <a:endParaRPr lang="en-ZA"/>
        </a:p>
      </dgm:t>
    </dgm:pt>
    <dgm:pt modelId="{58F91F0B-5E88-4CAA-92FF-6902A2D0C88B}" type="sibTrans" cxnId="{D8A3C071-39B1-4FE6-9215-B2DAE5EA3DBF}">
      <dgm:prSet/>
      <dgm:spPr/>
      <dgm:t>
        <a:bodyPr/>
        <a:lstStyle/>
        <a:p>
          <a:endParaRPr lang="en-ZA"/>
        </a:p>
      </dgm:t>
    </dgm:pt>
    <dgm:pt modelId="{7A87BA91-E1F3-48DF-91FA-C9AB357DDE7F}">
      <dgm:prSet custT="1"/>
      <dgm:spPr/>
      <dgm:t>
        <a:bodyPr/>
        <a:lstStyle/>
        <a:p>
          <a:r>
            <a:rPr lang="en-ZA" sz="1200" dirty="0"/>
            <a:t>Clients unwillingness to reimburse </a:t>
          </a:r>
          <a:r>
            <a:rPr lang="en-ZA" sz="1200" dirty="0" err="1"/>
            <a:t>Doj&amp;cd</a:t>
          </a:r>
          <a:endParaRPr lang="en-ZA" sz="1200" dirty="0"/>
        </a:p>
      </dgm:t>
    </dgm:pt>
    <dgm:pt modelId="{10C08390-D8F7-4282-98FA-C855B18F6560}" type="parTrans" cxnId="{A880E71F-DA89-4EA1-A1DD-4A325880F7A2}">
      <dgm:prSet/>
      <dgm:spPr/>
      <dgm:t>
        <a:bodyPr/>
        <a:lstStyle/>
        <a:p>
          <a:endParaRPr lang="en-ZA"/>
        </a:p>
      </dgm:t>
    </dgm:pt>
    <dgm:pt modelId="{46DBA27E-E2E5-40F6-A1B3-9B1C23FD72AC}" type="sibTrans" cxnId="{A880E71F-DA89-4EA1-A1DD-4A325880F7A2}">
      <dgm:prSet/>
      <dgm:spPr/>
      <dgm:t>
        <a:bodyPr/>
        <a:lstStyle/>
        <a:p>
          <a:endParaRPr lang="en-ZA"/>
        </a:p>
      </dgm:t>
    </dgm:pt>
    <dgm:pt modelId="{96B8DB26-0B87-4E49-B0D6-2B1813206C5F}">
      <dgm:prSet custT="1"/>
      <dgm:spPr/>
      <dgm:t>
        <a:bodyPr/>
        <a:lstStyle/>
        <a:p>
          <a:endParaRPr lang="en-ZA" sz="1200" dirty="0"/>
        </a:p>
      </dgm:t>
    </dgm:pt>
    <dgm:pt modelId="{2290E096-34E7-4BA1-9597-BBA56F7E5606}" type="parTrans" cxnId="{B27DB58B-B66B-46CA-95FE-632F18CBD235}">
      <dgm:prSet/>
      <dgm:spPr/>
      <dgm:t>
        <a:bodyPr/>
        <a:lstStyle/>
        <a:p>
          <a:endParaRPr lang="en-ZA"/>
        </a:p>
      </dgm:t>
    </dgm:pt>
    <dgm:pt modelId="{55E88FFD-29D5-4CBF-BBB1-DB8E5FEC6405}" type="sibTrans" cxnId="{B27DB58B-B66B-46CA-95FE-632F18CBD235}">
      <dgm:prSet/>
      <dgm:spPr/>
      <dgm:t>
        <a:bodyPr/>
        <a:lstStyle/>
        <a:p>
          <a:endParaRPr lang="en-ZA"/>
        </a:p>
      </dgm:t>
    </dgm:pt>
    <dgm:pt modelId="{DAEC7105-3197-4D81-ABA4-AE4B49C95EF0}">
      <dgm:prSet custT="1"/>
      <dgm:spPr/>
      <dgm:t>
        <a:bodyPr/>
        <a:lstStyle/>
        <a:p>
          <a:r>
            <a:rPr lang="en-ZA" sz="1200" dirty="0"/>
            <a:t>Inadequate implementation of the mandate</a:t>
          </a:r>
        </a:p>
      </dgm:t>
    </dgm:pt>
    <dgm:pt modelId="{065C5006-4D3C-4991-8489-1024F09BF71C}" type="parTrans" cxnId="{1719A2C3-252D-46A1-AD2A-EA13ADE75B77}">
      <dgm:prSet/>
      <dgm:spPr/>
      <dgm:t>
        <a:bodyPr/>
        <a:lstStyle/>
        <a:p>
          <a:endParaRPr lang="en-ZA"/>
        </a:p>
      </dgm:t>
    </dgm:pt>
    <dgm:pt modelId="{98EAEB22-6F72-4796-B985-706EF25F9F8D}" type="sibTrans" cxnId="{1719A2C3-252D-46A1-AD2A-EA13ADE75B77}">
      <dgm:prSet/>
      <dgm:spPr/>
      <dgm:t>
        <a:bodyPr/>
        <a:lstStyle/>
        <a:p>
          <a:endParaRPr lang="en-ZA"/>
        </a:p>
      </dgm:t>
    </dgm:pt>
    <dgm:pt modelId="{1A7F4371-ADAB-4BEB-A634-5E26430F0AF5}">
      <dgm:prSet custT="1"/>
      <dgm:spPr/>
      <dgm:t>
        <a:bodyPr/>
        <a:lstStyle/>
        <a:p>
          <a:r>
            <a:rPr lang="en-ZA" sz="1200" dirty="0"/>
            <a:t>Poor public perception of OSA</a:t>
          </a:r>
        </a:p>
      </dgm:t>
    </dgm:pt>
    <dgm:pt modelId="{EB1AA285-F9C3-4981-9ECA-5F6880904860}" type="parTrans" cxnId="{427F402B-73FA-4FED-8DFB-7EF3CAE95A65}">
      <dgm:prSet/>
      <dgm:spPr/>
      <dgm:t>
        <a:bodyPr/>
        <a:lstStyle/>
        <a:p>
          <a:endParaRPr lang="en-ZA"/>
        </a:p>
      </dgm:t>
    </dgm:pt>
    <dgm:pt modelId="{467DD154-92F6-488F-928A-F76890296DF4}" type="sibTrans" cxnId="{427F402B-73FA-4FED-8DFB-7EF3CAE95A65}">
      <dgm:prSet/>
      <dgm:spPr/>
      <dgm:t>
        <a:bodyPr/>
        <a:lstStyle/>
        <a:p>
          <a:endParaRPr lang="en-ZA"/>
        </a:p>
      </dgm:t>
    </dgm:pt>
    <dgm:pt modelId="{02B42E21-4596-4934-A72D-5651D3263C22}">
      <dgm:prSet custT="1"/>
      <dgm:spPr/>
      <dgm:t>
        <a:bodyPr/>
        <a:lstStyle/>
        <a:p>
          <a:r>
            <a:rPr lang="en-ZA" sz="1200" dirty="0"/>
            <a:t>Questionable workloads</a:t>
          </a:r>
        </a:p>
      </dgm:t>
    </dgm:pt>
    <dgm:pt modelId="{5FC16FBD-DAB6-4934-BF28-F817813C4110}" type="parTrans" cxnId="{AD221C0F-5267-4896-9343-0A5BF7A3D0CE}">
      <dgm:prSet/>
      <dgm:spPr/>
      <dgm:t>
        <a:bodyPr/>
        <a:lstStyle/>
        <a:p>
          <a:endParaRPr lang="en-ZA"/>
        </a:p>
      </dgm:t>
    </dgm:pt>
    <dgm:pt modelId="{347DA57C-F04F-4FCD-875C-EA47EF12F754}" type="sibTrans" cxnId="{AD221C0F-5267-4896-9343-0A5BF7A3D0CE}">
      <dgm:prSet/>
      <dgm:spPr/>
      <dgm:t>
        <a:bodyPr/>
        <a:lstStyle/>
        <a:p>
          <a:endParaRPr lang="en-ZA"/>
        </a:p>
      </dgm:t>
    </dgm:pt>
    <dgm:pt modelId="{5145C82D-5740-4B70-81B7-79B565325731}">
      <dgm:prSet custT="1"/>
      <dgm:spPr/>
      <dgm:t>
        <a:bodyPr/>
        <a:lstStyle/>
        <a:p>
          <a:r>
            <a:rPr lang="en-ZA" sz="1200" dirty="0"/>
            <a:t>Overreliance on private practitioners</a:t>
          </a:r>
        </a:p>
      </dgm:t>
    </dgm:pt>
    <dgm:pt modelId="{42FF9ABE-F253-4159-AC58-E73CA85B1A17}" type="parTrans" cxnId="{05D84BC4-C6FF-4426-ADB7-3E6FD7CEC579}">
      <dgm:prSet/>
      <dgm:spPr/>
      <dgm:t>
        <a:bodyPr/>
        <a:lstStyle/>
        <a:p>
          <a:endParaRPr lang="en-ZA"/>
        </a:p>
      </dgm:t>
    </dgm:pt>
    <dgm:pt modelId="{F870EE12-394D-4D03-A0EB-BC7D1F471550}" type="sibTrans" cxnId="{05D84BC4-C6FF-4426-ADB7-3E6FD7CEC579}">
      <dgm:prSet/>
      <dgm:spPr/>
      <dgm:t>
        <a:bodyPr/>
        <a:lstStyle/>
        <a:p>
          <a:endParaRPr lang="en-ZA"/>
        </a:p>
      </dgm:t>
    </dgm:pt>
    <dgm:pt modelId="{DA5E0F06-17B1-4642-979D-3800B2E57966}">
      <dgm:prSet custT="1"/>
      <dgm:spPr/>
      <dgm:t>
        <a:bodyPr/>
        <a:lstStyle/>
        <a:p>
          <a:r>
            <a:rPr lang="en-ZA" sz="1200" dirty="0"/>
            <a:t>No service excellence (PSC)</a:t>
          </a:r>
        </a:p>
      </dgm:t>
    </dgm:pt>
    <dgm:pt modelId="{1A38CBA6-BEFA-4722-9C2B-BC8EFF36C996}" type="parTrans" cxnId="{32197E6A-086C-4562-8214-FBC2FF7D4E08}">
      <dgm:prSet/>
      <dgm:spPr/>
      <dgm:t>
        <a:bodyPr/>
        <a:lstStyle/>
        <a:p>
          <a:endParaRPr lang="en-ZA"/>
        </a:p>
      </dgm:t>
    </dgm:pt>
    <dgm:pt modelId="{11C0AFC8-278F-4909-8861-13E1163BC1D9}" type="sibTrans" cxnId="{32197E6A-086C-4562-8214-FBC2FF7D4E08}">
      <dgm:prSet/>
      <dgm:spPr/>
      <dgm:t>
        <a:bodyPr/>
        <a:lstStyle/>
        <a:p>
          <a:endParaRPr lang="en-ZA"/>
        </a:p>
      </dgm:t>
    </dgm:pt>
    <dgm:pt modelId="{7824D300-D8C0-4C34-8979-632CAC602620}">
      <dgm:prSet custT="1"/>
      <dgm:spPr/>
      <dgm:t>
        <a:bodyPr/>
        <a:lstStyle/>
        <a:p>
          <a:r>
            <a:rPr lang="en-ZA" sz="1200" dirty="0"/>
            <a:t>No competitive procurement process</a:t>
          </a:r>
        </a:p>
      </dgm:t>
    </dgm:pt>
    <dgm:pt modelId="{1C318DB3-9BBE-4BED-937E-5F6B1F204ED7}" type="parTrans" cxnId="{ACFF3E65-8620-4356-8F15-CB22D45165F0}">
      <dgm:prSet/>
      <dgm:spPr/>
      <dgm:t>
        <a:bodyPr/>
        <a:lstStyle/>
        <a:p>
          <a:endParaRPr lang="en-ZA"/>
        </a:p>
      </dgm:t>
    </dgm:pt>
    <dgm:pt modelId="{D481EF00-71C1-46BE-B179-04DA5FC831AD}" type="sibTrans" cxnId="{ACFF3E65-8620-4356-8F15-CB22D45165F0}">
      <dgm:prSet/>
      <dgm:spPr/>
      <dgm:t>
        <a:bodyPr/>
        <a:lstStyle/>
        <a:p>
          <a:endParaRPr lang="en-ZA"/>
        </a:p>
      </dgm:t>
    </dgm:pt>
    <dgm:pt modelId="{2116B036-7239-4E51-8101-F7CC5F6FD841}">
      <dgm:prSet custT="1"/>
      <dgm:spPr/>
      <dgm:t>
        <a:bodyPr/>
        <a:lstStyle/>
        <a:p>
          <a:r>
            <a:rPr lang="en-ZA" sz="1200" dirty="0"/>
            <a:t>High rate of contingent liabilities</a:t>
          </a:r>
        </a:p>
      </dgm:t>
    </dgm:pt>
    <dgm:pt modelId="{752101E2-CF7F-4A28-9505-8E2AB1DB02F1}" type="parTrans" cxnId="{D3FEB71E-95B4-4CF9-BB2D-38077DBD3E48}">
      <dgm:prSet/>
      <dgm:spPr/>
      <dgm:t>
        <a:bodyPr/>
        <a:lstStyle/>
        <a:p>
          <a:endParaRPr lang="en-ZA"/>
        </a:p>
      </dgm:t>
    </dgm:pt>
    <dgm:pt modelId="{417D4C1D-1E17-4939-BCA4-73FBC52410B0}" type="sibTrans" cxnId="{D3FEB71E-95B4-4CF9-BB2D-38077DBD3E48}">
      <dgm:prSet/>
      <dgm:spPr/>
      <dgm:t>
        <a:bodyPr/>
        <a:lstStyle/>
        <a:p>
          <a:endParaRPr lang="en-ZA"/>
        </a:p>
      </dgm:t>
    </dgm:pt>
    <dgm:pt modelId="{D3A1AFD7-6F4C-45C6-8E7D-AC5192260FC7}">
      <dgm:prSet phldrT="[Text]" custT="1"/>
      <dgm:spPr/>
      <dgm:t>
        <a:bodyPr/>
        <a:lstStyle/>
        <a:p>
          <a:r>
            <a:rPr lang="en-ZA" sz="1200" dirty="0"/>
            <a:t>Approved business processes not implemented</a:t>
          </a:r>
        </a:p>
      </dgm:t>
    </dgm:pt>
    <dgm:pt modelId="{562B4CC5-51D3-4EED-85EE-024E5686CA1A}" type="parTrans" cxnId="{E8B82550-BD56-4C6A-A578-87808D5D34DB}">
      <dgm:prSet/>
      <dgm:spPr/>
      <dgm:t>
        <a:bodyPr/>
        <a:lstStyle/>
        <a:p>
          <a:endParaRPr lang="en-ZA"/>
        </a:p>
      </dgm:t>
    </dgm:pt>
    <dgm:pt modelId="{EA483B91-8000-43F9-8D53-84E786A2D8AA}" type="sibTrans" cxnId="{E8B82550-BD56-4C6A-A578-87808D5D34DB}">
      <dgm:prSet/>
      <dgm:spPr/>
      <dgm:t>
        <a:bodyPr/>
        <a:lstStyle/>
        <a:p>
          <a:endParaRPr lang="en-ZA"/>
        </a:p>
      </dgm:t>
    </dgm:pt>
    <dgm:pt modelId="{F7F80607-6E30-470D-B9B4-03B820D2E63B}">
      <dgm:prSet custT="1"/>
      <dgm:spPr/>
      <dgm:t>
        <a:bodyPr/>
        <a:lstStyle/>
        <a:p>
          <a:r>
            <a:rPr lang="en-ZA" sz="1200" dirty="0"/>
            <a:t>Interference by clients</a:t>
          </a:r>
        </a:p>
      </dgm:t>
    </dgm:pt>
    <dgm:pt modelId="{E9A1D6A6-D102-4925-9EF1-BFDA76BBB08A}" type="parTrans" cxnId="{631CE45B-B175-4CCB-9F1B-307CC2D1EBAB}">
      <dgm:prSet/>
      <dgm:spPr/>
      <dgm:t>
        <a:bodyPr/>
        <a:lstStyle/>
        <a:p>
          <a:endParaRPr lang="en-ZA"/>
        </a:p>
      </dgm:t>
    </dgm:pt>
    <dgm:pt modelId="{5FFC5A51-2069-4C3B-A4F2-1341F518F07B}" type="sibTrans" cxnId="{631CE45B-B175-4CCB-9F1B-307CC2D1EBAB}">
      <dgm:prSet/>
      <dgm:spPr/>
      <dgm:t>
        <a:bodyPr/>
        <a:lstStyle/>
        <a:p>
          <a:endParaRPr lang="en-ZA"/>
        </a:p>
      </dgm:t>
    </dgm:pt>
    <dgm:pt modelId="{8AED42F1-BC95-4A6C-831F-B8D02EC9EB62}">
      <dgm:prSet custT="1"/>
      <dgm:spPr/>
      <dgm:t>
        <a:bodyPr/>
        <a:lstStyle/>
        <a:p>
          <a:r>
            <a:rPr lang="en-ZA" sz="1200" dirty="0"/>
            <a:t>Opportunistic litigation</a:t>
          </a:r>
        </a:p>
      </dgm:t>
    </dgm:pt>
    <dgm:pt modelId="{B6C5BB85-862A-4E6F-B5B1-F5311A95B86A}" type="parTrans" cxnId="{1C22BCD4-D766-4CBB-9FC0-A239FBF7F65E}">
      <dgm:prSet/>
      <dgm:spPr/>
      <dgm:t>
        <a:bodyPr/>
        <a:lstStyle/>
        <a:p>
          <a:endParaRPr lang="en-ZA"/>
        </a:p>
      </dgm:t>
    </dgm:pt>
    <dgm:pt modelId="{64275A02-57B7-4BD1-96DC-D3FC22A4CAD2}" type="sibTrans" cxnId="{1C22BCD4-D766-4CBB-9FC0-A239FBF7F65E}">
      <dgm:prSet/>
      <dgm:spPr/>
      <dgm:t>
        <a:bodyPr/>
        <a:lstStyle/>
        <a:p>
          <a:endParaRPr lang="en-ZA"/>
        </a:p>
      </dgm:t>
    </dgm:pt>
    <dgm:pt modelId="{3A852686-5E85-47A1-942D-90F61F59229E}" type="pres">
      <dgm:prSet presAssocID="{68B463AE-ADC9-4F3A-821F-D0F883395258}" presName="Name0" presStyleCnt="0">
        <dgm:presLayoutVars>
          <dgm:dir/>
          <dgm:animLvl val="lvl"/>
          <dgm:resizeHandles val="exact"/>
        </dgm:presLayoutVars>
      </dgm:prSet>
      <dgm:spPr/>
      <dgm:t>
        <a:bodyPr/>
        <a:lstStyle/>
        <a:p>
          <a:endParaRPr lang="en-US"/>
        </a:p>
      </dgm:t>
    </dgm:pt>
    <dgm:pt modelId="{3A4086B8-7F8E-432C-B02E-BEEF8C5B7252}" type="pres">
      <dgm:prSet presAssocID="{DB571A51-2781-4162-9579-FDB70C8A518A}" presName="composite" presStyleCnt="0"/>
      <dgm:spPr/>
    </dgm:pt>
    <dgm:pt modelId="{FB2B1D6C-B416-47B8-AFD8-B95AD32B54C6}" type="pres">
      <dgm:prSet presAssocID="{DB571A51-2781-4162-9579-FDB70C8A518A}" presName="parTx" presStyleLbl="alignNode1" presStyleIdx="0" presStyleCnt="5">
        <dgm:presLayoutVars>
          <dgm:chMax val="0"/>
          <dgm:chPref val="0"/>
          <dgm:bulletEnabled val="1"/>
        </dgm:presLayoutVars>
      </dgm:prSet>
      <dgm:spPr/>
      <dgm:t>
        <a:bodyPr/>
        <a:lstStyle/>
        <a:p>
          <a:endParaRPr lang="en-US"/>
        </a:p>
      </dgm:t>
    </dgm:pt>
    <dgm:pt modelId="{3776DBB2-848D-4AD6-8B02-505583952D5F}" type="pres">
      <dgm:prSet presAssocID="{DB571A51-2781-4162-9579-FDB70C8A518A}" presName="desTx" presStyleLbl="alignAccFollowNode1" presStyleIdx="0" presStyleCnt="5">
        <dgm:presLayoutVars>
          <dgm:bulletEnabled val="1"/>
        </dgm:presLayoutVars>
      </dgm:prSet>
      <dgm:spPr/>
      <dgm:t>
        <a:bodyPr/>
        <a:lstStyle/>
        <a:p>
          <a:endParaRPr lang="en-US"/>
        </a:p>
      </dgm:t>
    </dgm:pt>
    <dgm:pt modelId="{F95873E2-2FB1-4B2C-A34B-CED9C7623549}" type="pres">
      <dgm:prSet presAssocID="{D5B39B6A-4654-4F8F-B435-54714EB2921D}" presName="space" presStyleCnt="0"/>
      <dgm:spPr/>
    </dgm:pt>
    <dgm:pt modelId="{3DD3F693-867B-45BB-94DD-20BB8D209F14}" type="pres">
      <dgm:prSet presAssocID="{BF0D5852-D8CD-42AF-A17D-2844E50AB93C}" presName="composite" presStyleCnt="0"/>
      <dgm:spPr/>
    </dgm:pt>
    <dgm:pt modelId="{8A6BC8B1-9854-46FF-8A28-DC691FF71E9A}" type="pres">
      <dgm:prSet presAssocID="{BF0D5852-D8CD-42AF-A17D-2844E50AB93C}" presName="parTx" presStyleLbl="alignNode1" presStyleIdx="1" presStyleCnt="5">
        <dgm:presLayoutVars>
          <dgm:chMax val="0"/>
          <dgm:chPref val="0"/>
          <dgm:bulletEnabled val="1"/>
        </dgm:presLayoutVars>
      </dgm:prSet>
      <dgm:spPr/>
      <dgm:t>
        <a:bodyPr/>
        <a:lstStyle/>
        <a:p>
          <a:endParaRPr lang="en-US"/>
        </a:p>
      </dgm:t>
    </dgm:pt>
    <dgm:pt modelId="{0968AE2A-557B-451A-8FA2-015EB327B9C8}" type="pres">
      <dgm:prSet presAssocID="{BF0D5852-D8CD-42AF-A17D-2844E50AB93C}" presName="desTx" presStyleLbl="alignAccFollowNode1" presStyleIdx="1" presStyleCnt="5">
        <dgm:presLayoutVars>
          <dgm:bulletEnabled val="1"/>
        </dgm:presLayoutVars>
      </dgm:prSet>
      <dgm:spPr/>
      <dgm:t>
        <a:bodyPr/>
        <a:lstStyle/>
        <a:p>
          <a:endParaRPr lang="en-US"/>
        </a:p>
      </dgm:t>
    </dgm:pt>
    <dgm:pt modelId="{EE850BCD-F5B8-4B32-9D8A-046852344E3F}" type="pres">
      <dgm:prSet presAssocID="{790E7FCB-E344-47AC-B1CB-A5F6870EE8EA}" presName="space" presStyleCnt="0"/>
      <dgm:spPr/>
    </dgm:pt>
    <dgm:pt modelId="{E3DC6B25-2E64-4D10-8A7C-2FEE75516140}" type="pres">
      <dgm:prSet presAssocID="{3C817CB0-EF47-40D7-86EC-BDF13BCDC2B7}" presName="composite" presStyleCnt="0"/>
      <dgm:spPr/>
    </dgm:pt>
    <dgm:pt modelId="{2124D58D-663C-472E-A9A6-009048B2988D}" type="pres">
      <dgm:prSet presAssocID="{3C817CB0-EF47-40D7-86EC-BDF13BCDC2B7}" presName="parTx" presStyleLbl="alignNode1" presStyleIdx="2" presStyleCnt="5">
        <dgm:presLayoutVars>
          <dgm:chMax val="0"/>
          <dgm:chPref val="0"/>
          <dgm:bulletEnabled val="1"/>
        </dgm:presLayoutVars>
      </dgm:prSet>
      <dgm:spPr/>
      <dgm:t>
        <a:bodyPr/>
        <a:lstStyle/>
        <a:p>
          <a:endParaRPr lang="en-US"/>
        </a:p>
      </dgm:t>
    </dgm:pt>
    <dgm:pt modelId="{AFB1D377-7DB0-4E27-B6DC-629F8925D0EE}" type="pres">
      <dgm:prSet presAssocID="{3C817CB0-EF47-40D7-86EC-BDF13BCDC2B7}" presName="desTx" presStyleLbl="alignAccFollowNode1" presStyleIdx="2" presStyleCnt="5">
        <dgm:presLayoutVars>
          <dgm:bulletEnabled val="1"/>
        </dgm:presLayoutVars>
      </dgm:prSet>
      <dgm:spPr/>
      <dgm:t>
        <a:bodyPr/>
        <a:lstStyle/>
        <a:p>
          <a:endParaRPr lang="en-US"/>
        </a:p>
      </dgm:t>
    </dgm:pt>
    <dgm:pt modelId="{62F0F816-81CB-434F-8BC7-DA973E1C0359}" type="pres">
      <dgm:prSet presAssocID="{4FDC1B8E-EDF7-4C0F-8EEC-4D001B6D3BDA}" presName="space" presStyleCnt="0"/>
      <dgm:spPr/>
    </dgm:pt>
    <dgm:pt modelId="{FB2803A0-4BE8-407D-A0E1-A1694AC10EE8}" type="pres">
      <dgm:prSet presAssocID="{1DA7FAAA-D142-4B48-9D28-BAF93D4BAE7B}" presName="composite" presStyleCnt="0"/>
      <dgm:spPr/>
    </dgm:pt>
    <dgm:pt modelId="{3F8FA273-463A-45E7-A51B-B305A6FBA99F}" type="pres">
      <dgm:prSet presAssocID="{1DA7FAAA-D142-4B48-9D28-BAF93D4BAE7B}" presName="parTx" presStyleLbl="alignNode1" presStyleIdx="3" presStyleCnt="5">
        <dgm:presLayoutVars>
          <dgm:chMax val="0"/>
          <dgm:chPref val="0"/>
          <dgm:bulletEnabled val="1"/>
        </dgm:presLayoutVars>
      </dgm:prSet>
      <dgm:spPr/>
      <dgm:t>
        <a:bodyPr/>
        <a:lstStyle/>
        <a:p>
          <a:endParaRPr lang="en-US"/>
        </a:p>
      </dgm:t>
    </dgm:pt>
    <dgm:pt modelId="{5BD93F1C-2D24-47A1-BD03-65D2D9E1D1FA}" type="pres">
      <dgm:prSet presAssocID="{1DA7FAAA-D142-4B48-9D28-BAF93D4BAE7B}" presName="desTx" presStyleLbl="alignAccFollowNode1" presStyleIdx="3" presStyleCnt="5">
        <dgm:presLayoutVars>
          <dgm:bulletEnabled val="1"/>
        </dgm:presLayoutVars>
      </dgm:prSet>
      <dgm:spPr/>
      <dgm:t>
        <a:bodyPr/>
        <a:lstStyle/>
        <a:p>
          <a:endParaRPr lang="en-US"/>
        </a:p>
      </dgm:t>
    </dgm:pt>
    <dgm:pt modelId="{C4177ED8-6C1B-4D63-A4F9-267C44579190}" type="pres">
      <dgm:prSet presAssocID="{ECA91884-B463-463F-82CA-96977FE8DCB6}" presName="space" presStyleCnt="0"/>
      <dgm:spPr/>
    </dgm:pt>
    <dgm:pt modelId="{6885330E-E8BA-4681-BAE5-E7AC379CEA07}" type="pres">
      <dgm:prSet presAssocID="{21BC5681-DA34-414A-B1A7-8AB9811958C5}" presName="composite" presStyleCnt="0"/>
      <dgm:spPr/>
    </dgm:pt>
    <dgm:pt modelId="{EDEDB938-9631-481B-B2A6-5B927673F904}" type="pres">
      <dgm:prSet presAssocID="{21BC5681-DA34-414A-B1A7-8AB9811958C5}" presName="parTx" presStyleLbl="alignNode1" presStyleIdx="4" presStyleCnt="5">
        <dgm:presLayoutVars>
          <dgm:chMax val="0"/>
          <dgm:chPref val="0"/>
          <dgm:bulletEnabled val="1"/>
        </dgm:presLayoutVars>
      </dgm:prSet>
      <dgm:spPr/>
      <dgm:t>
        <a:bodyPr/>
        <a:lstStyle/>
        <a:p>
          <a:endParaRPr lang="en-US"/>
        </a:p>
      </dgm:t>
    </dgm:pt>
    <dgm:pt modelId="{EC835658-CB51-41CC-A0CE-A28583937317}" type="pres">
      <dgm:prSet presAssocID="{21BC5681-DA34-414A-B1A7-8AB9811958C5}" presName="desTx" presStyleLbl="alignAccFollowNode1" presStyleIdx="4" presStyleCnt="5">
        <dgm:presLayoutVars>
          <dgm:bulletEnabled val="1"/>
        </dgm:presLayoutVars>
      </dgm:prSet>
      <dgm:spPr/>
      <dgm:t>
        <a:bodyPr/>
        <a:lstStyle/>
        <a:p>
          <a:endParaRPr lang="en-US"/>
        </a:p>
      </dgm:t>
    </dgm:pt>
  </dgm:ptLst>
  <dgm:cxnLst>
    <dgm:cxn modelId="{4C44B974-AB56-42D7-AD38-0E55ADF050C1}" srcId="{3C817CB0-EF47-40D7-86EC-BDF13BCDC2B7}" destId="{20AF7749-F0B9-4E21-995E-81295CA7E41A}" srcOrd="1" destOrd="0" parTransId="{7FF95D30-06F2-43E6-866C-2F30D5E28BFD}" sibTransId="{077BC642-41F8-45A6-9216-EC2AFA2D0FC4}"/>
    <dgm:cxn modelId="{1719A2C3-252D-46A1-AD2A-EA13ADE75B77}" srcId="{21BC5681-DA34-414A-B1A7-8AB9811958C5}" destId="{DAEC7105-3197-4D81-ABA4-AE4B49C95EF0}" srcOrd="0" destOrd="0" parTransId="{065C5006-4D3C-4991-8489-1024F09BF71C}" sibTransId="{98EAEB22-6F72-4796-B985-706EF25F9F8D}"/>
    <dgm:cxn modelId="{3CFA7278-1109-4AAA-9764-343EB80D2AC0}" type="presOf" srcId="{DB8E9A56-7C51-4284-B08F-079B5489800E}" destId="{3776DBB2-848D-4AD6-8B02-505583952D5F}" srcOrd="0" destOrd="1" presId="urn:microsoft.com/office/officeart/2005/8/layout/hList1"/>
    <dgm:cxn modelId="{0A3AF7BF-BE47-4968-85C3-8E3293F146E3}" type="presOf" srcId="{68B463AE-ADC9-4F3A-821F-D0F883395258}" destId="{3A852686-5E85-47A1-942D-90F61F59229E}" srcOrd="0" destOrd="0" presId="urn:microsoft.com/office/officeart/2005/8/layout/hList1"/>
    <dgm:cxn modelId="{10D7C977-0511-4E2E-BAA7-723E2305E20A}" srcId="{DB571A51-2781-4162-9579-FDB70C8A518A}" destId="{67CB60FD-FCD8-4EF3-905B-29CAF29230C0}" srcOrd="4" destOrd="0" parTransId="{B22D52AF-8146-4338-84CB-71E8BCE88680}" sibTransId="{076B3BA9-401E-4225-B56D-9030728584C4}"/>
    <dgm:cxn modelId="{E8B82550-BD56-4C6A-A578-87808D5D34DB}" srcId="{DB571A51-2781-4162-9579-FDB70C8A518A}" destId="{D3A1AFD7-6F4C-45C6-8E7D-AC5192260FC7}" srcOrd="2" destOrd="0" parTransId="{562B4CC5-51D3-4EED-85EE-024E5686CA1A}" sibTransId="{EA483B91-8000-43F9-8D53-84E786A2D8AA}"/>
    <dgm:cxn modelId="{4C21F61B-EB07-421F-86FE-A69DED5CC622}" srcId="{DB571A51-2781-4162-9579-FDB70C8A518A}" destId="{BDA7A88B-80EC-4451-AC06-47F529FCE84D}" srcOrd="0" destOrd="0" parTransId="{384D8B6D-9085-4B10-BE5F-B03C76F4E63B}" sibTransId="{65A7CCB5-7AF3-4188-B231-6370D46D8982}"/>
    <dgm:cxn modelId="{D9208F16-5F5C-4557-98AF-5F9199BC3301}" type="presOf" srcId="{7A87BA91-E1F3-48DF-91FA-C9AB357DDE7F}" destId="{5BD93F1C-2D24-47A1-BD03-65D2D9E1D1FA}" srcOrd="0" destOrd="2" presId="urn:microsoft.com/office/officeart/2005/8/layout/hList1"/>
    <dgm:cxn modelId="{ECD727F6-ABFA-46E0-B0CF-35A0F49ACC2F}" type="presOf" srcId="{E3329A22-7F3B-45B1-B200-3586AE5AB5BB}" destId="{0968AE2A-557B-451A-8FA2-015EB327B9C8}" srcOrd="0" destOrd="5" presId="urn:microsoft.com/office/officeart/2005/8/layout/hList1"/>
    <dgm:cxn modelId="{32197E6A-086C-4562-8214-FBC2FF7D4E08}" srcId="{21BC5681-DA34-414A-B1A7-8AB9811958C5}" destId="{DA5E0F06-17B1-4642-979D-3800B2E57966}" srcOrd="3" destOrd="0" parTransId="{1A38CBA6-BEFA-4722-9C2B-BC8EFF36C996}" sibTransId="{11C0AFC8-278F-4909-8861-13E1163BC1D9}"/>
    <dgm:cxn modelId="{C41FDF6C-ED15-45D6-984E-4A4A42FC2C0C}" srcId="{1DA7FAAA-D142-4B48-9D28-BAF93D4BAE7B}" destId="{F56D7A4D-F3A8-463D-AC67-05436F346C0D}" srcOrd="0" destOrd="0" parTransId="{436D784D-E4A8-41DE-AA94-2E7EF9D8D770}" sibTransId="{7843AA3A-0C2F-49B4-A937-EDEC54ED333E}"/>
    <dgm:cxn modelId="{7600018A-4EC3-4C25-AAD9-78B6D2848DBC}" type="presOf" srcId="{8AED42F1-BC95-4A6C-831F-B8D02EC9EB62}" destId="{EC835658-CB51-41CC-A0CE-A28583937317}" srcOrd="0" destOrd="6" presId="urn:microsoft.com/office/officeart/2005/8/layout/hList1"/>
    <dgm:cxn modelId="{4B87CA9D-2CF7-4E63-B81E-A08E60B2717A}" type="presOf" srcId="{D55CA7FF-588D-40C4-96FC-B21B0E4E1A5F}" destId="{5BD93F1C-2D24-47A1-BD03-65D2D9E1D1FA}" srcOrd="0" destOrd="1" presId="urn:microsoft.com/office/officeart/2005/8/layout/hList1"/>
    <dgm:cxn modelId="{0C283143-EFBF-43E9-9095-D8D363B2C249}" type="presOf" srcId="{F7F80607-6E30-470D-B9B4-03B820D2E63B}" destId="{EC835658-CB51-41CC-A0CE-A28583937317}" srcOrd="0" destOrd="5" presId="urn:microsoft.com/office/officeart/2005/8/layout/hList1"/>
    <dgm:cxn modelId="{A880E71F-DA89-4EA1-A1DD-4A325880F7A2}" srcId="{1DA7FAAA-D142-4B48-9D28-BAF93D4BAE7B}" destId="{7A87BA91-E1F3-48DF-91FA-C9AB357DDE7F}" srcOrd="2" destOrd="0" parTransId="{10C08390-D8F7-4282-98FA-C855B18F6560}" sibTransId="{46DBA27E-E2E5-40F6-A1B3-9B1C23FD72AC}"/>
    <dgm:cxn modelId="{EC80AC35-E463-4320-8D03-9E769721DCAF}" srcId="{BF0D5852-D8CD-42AF-A17D-2844E50AB93C}" destId="{13F0394D-91EC-45CD-8865-DAFD737FDDBF}" srcOrd="4" destOrd="0" parTransId="{3F8DBC06-3AC4-4D2D-83F7-B715D014D2CC}" sibTransId="{642F1F72-88D0-41DF-A048-C57579DCE2AF}"/>
    <dgm:cxn modelId="{CAA74062-9958-419F-8751-F5C03AC78B17}" type="presOf" srcId="{67CB60FD-FCD8-4EF3-905B-29CAF29230C0}" destId="{3776DBB2-848D-4AD6-8B02-505583952D5F}" srcOrd="0" destOrd="4" presId="urn:microsoft.com/office/officeart/2005/8/layout/hList1"/>
    <dgm:cxn modelId="{55F818FE-7F7E-4A79-83E4-6A6A3BE944F5}" type="presOf" srcId="{5145C82D-5740-4B70-81B7-79B565325731}" destId="{EC835658-CB51-41CC-A0CE-A28583937317}" srcOrd="0" destOrd="2" presId="urn:microsoft.com/office/officeart/2005/8/layout/hList1"/>
    <dgm:cxn modelId="{B27DB58B-B66B-46CA-95FE-632F18CBD235}" srcId="{1DA7FAAA-D142-4B48-9D28-BAF93D4BAE7B}" destId="{96B8DB26-0B87-4E49-B0D6-2B1813206C5F}" srcOrd="5" destOrd="0" parTransId="{2290E096-34E7-4BA1-9597-BBA56F7E5606}" sibTransId="{55E88FFD-29D5-4CBF-BBB1-DB8E5FEC6405}"/>
    <dgm:cxn modelId="{E2ED5B9C-704F-49FF-84F0-A6908BC64E66}" srcId="{3C817CB0-EF47-40D7-86EC-BDF13BCDC2B7}" destId="{EEC85ED5-2F73-494A-AECF-CDC1BB54EC09}" srcOrd="0" destOrd="0" parTransId="{B68A1496-A2AF-4C35-BD1D-7288AC3EA118}" sibTransId="{58EA7B11-6022-46E6-AED0-CB99F0B4A23E}"/>
    <dgm:cxn modelId="{036DBF0C-AD5D-4AFD-83F1-632F2DE46A2F}" type="presOf" srcId="{1A7F4371-ADAB-4BEB-A634-5E26430F0AF5}" destId="{EC835658-CB51-41CC-A0CE-A28583937317}" srcOrd="0" destOrd="4" presId="urn:microsoft.com/office/officeart/2005/8/layout/hList1"/>
    <dgm:cxn modelId="{9B4DB005-2147-4647-BE0C-98A20BF598E4}" type="presOf" srcId="{BDA7A88B-80EC-4451-AC06-47F529FCE84D}" destId="{3776DBB2-848D-4AD6-8B02-505583952D5F}" srcOrd="0" destOrd="0" presId="urn:microsoft.com/office/officeart/2005/8/layout/hList1"/>
    <dgm:cxn modelId="{1AF2B20D-779C-4F10-B992-81C95C8312B3}" srcId="{68B463AE-ADC9-4F3A-821F-D0F883395258}" destId="{21BC5681-DA34-414A-B1A7-8AB9811958C5}" srcOrd="4" destOrd="0" parTransId="{1ECF183A-411A-4C55-A0B4-7408C91618BB}" sibTransId="{F60B58F2-B29B-468D-B2AB-65DAACFB45E7}"/>
    <dgm:cxn modelId="{A6BAE768-8A43-40FD-80BF-46E6E65A8CA1}" type="presOf" srcId="{02B42E21-4596-4934-A72D-5651D3263C22}" destId="{EC835658-CB51-41CC-A0CE-A28583937317}" srcOrd="0" destOrd="1" presId="urn:microsoft.com/office/officeart/2005/8/layout/hList1"/>
    <dgm:cxn modelId="{05D84BC4-C6FF-4426-ADB7-3E6FD7CEC579}" srcId="{21BC5681-DA34-414A-B1A7-8AB9811958C5}" destId="{5145C82D-5740-4B70-81B7-79B565325731}" srcOrd="2" destOrd="0" parTransId="{42FF9ABE-F253-4159-AC58-E73CA85B1A17}" sibTransId="{F870EE12-394D-4D03-A0EB-BC7D1F471550}"/>
    <dgm:cxn modelId="{D3FEB71E-95B4-4CF9-BB2D-38077DBD3E48}" srcId="{1DA7FAAA-D142-4B48-9D28-BAF93D4BAE7B}" destId="{2116B036-7239-4E51-8101-F7CC5F6FD841}" srcOrd="3" destOrd="0" parTransId="{752101E2-CF7F-4A28-9505-8E2AB1DB02F1}" sibTransId="{417D4C1D-1E17-4939-BCA4-73FBC52410B0}"/>
    <dgm:cxn modelId="{CCCE09C1-CB66-4EC2-A4D9-27B585CED289}" type="presOf" srcId="{F56D7A4D-F3A8-463D-AC67-05436F346C0D}" destId="{5BD93F1C-2D24-47A1-BD03-65D2D9E1D1FA}" srcOrd="0" destOrd="0" presId="urn:microsoft.com/office/officeart/2005/8/layout/hList1"/>
    <dgm:cxn modelId="{427F402B-73FA-4FED-8DFB-7EF3CAE95A65}" srcId="{21BC5681-DA34-414A-B1A7-8AB9811958C5}" destId="{1A7F4371-ADAB-4BEB-A634-5E26430F0AF5}" srcOrd="4" destOrd="0" parTransId="{EB1AA285-F9C3-4981-9ECA-5F6880904860}" sibTransId="{467DD154-92F6-488F-928A-F76890296DF4}"/>
    <dgm:cxn modelId="{C8CCBBAB-3C31-4F98-9467-0399AB7EF909}" type="presOf" srcId="{DAEC7105-3197-4D81-ABA4-AE4B49C95EF0}" destId="{EC835658-CB51-41CC-A0CE-A28583937317}" srcOrd="0" destOrd="0" presId="urn:microsoft.com/office/officeart/2005/8/layout/hList1"/>
    <dgm:cxn modelId="{3D21AFA9-1AC9-4D84-A915-0566127E60DB}" srcId="{3C817CB0-EF47-40D7-86EC-BDF13BCDC2B7}" destId="{1C88F9C5-9325-40AC-A7E5-5363EECAE7D3}" srcOrd="2" destOrd="0" parTransId="{DB98AE57-EED0-4F53-8B34-43813C9E8551}" sibTransId="{44D39E5C-44EE-44CD-83C3-BA69C287017D}"/>
    <dgm:cxn modelId="{D08136D4-0094-4792-8D99-6C4522BD408C}" srcId="{68B463AE-ADC9-4F3A-821F-D0F883395258}" destId="{BF0D5852-D8CD-42AF-A17D-2844E50AB93C}" srcOrd="1" destOrd="0" parTransId="{760A5F52-DF40-4251-9F27-20940AA3DFD1}" sibTransId="{790E7FCB-E344-47AC-B1CB-A5F6870EE8EA}"/>
    <dgm:cxn modelId="{13793717-150D-4010-9636-2E1959D972E3}" type="presOf" srcId="{D3A1AFD7-6F4C-45C6-8E7D-AC5192260FC7}" destId="{3776DBB2-848D-4AD6-8B02-505583952D5F}" srcOrd="0" destOrd="2" presId="urn:microsoft.com/office/officeart/2005/8/layout/hList1"/>
    <dgm:cxn modelId="{4A02C475-1A91-49E6-9521-8A9F92EC6722}" srcId="{DB571A51-2781-4162-9579-FDB70C8A518A}" destId="{DB8E9A56-7C51-4284-B08F-079B5489800E}" srcOrd="1" destOrd="0" parTransId="{D3D9C79F-6039-4466-AF57-97376BD7F5D2}" sibTransId="{634C0062-C43B-4A89-A64B-E9CEB3E248FE}"/>
    <dgm:cxn modelId="{DAFE8652-2A01-481E-9448-E98644997511}" type="presOf" srcId="{1DA7FAAA-D142-4B48-9D28-BAF93D4BAE7B}" destId="{3F8FA273-463A-45E7-A51B-B305A6FBA99F}" srcOrd="0" destOrd="0" presId="urn:microsoft.com/office/officeart/2005/8/layout/hList1"/>
    <dgm:cxn modelId="{5D14A18A-5389-4BB6-8990-DEC3327A3F71}" type="presOf" srcId="{13F0394D-91EC-45CD-8865-DAFD737FDDBF}" destId="{0968AE2A-557B-451A-8FA2-015EB327B9C8}" srcOrd="0" destOrd="4" presId="urn:microsoft.com/office/officeart/2005/8/layout/hList1"/>
    <dgm:cxn modelId="{D8A3C071-39B1-4FE6-9215-B2DAE5EA3DBF}" srcId="{1DA7FAAA-D142-4B48-9D28-BAF93D4BAE7B}" destId="{EA6B0842-CB7A-4426-8C54-3D933AADFC52}" srcOrd="6" destOrd="0" parTransId="{85907A13-D03E-43F3-A0EA-85ECF79147B9}" sibTransId="{58F91F0B-5E88-4CAA-92FF-6902A2D0C88B}"/>
    <dgm:cxn modelId="{C94F44B9-023B-4551-A06F-8A3D2D1D50F6}" srcId="{68B463AE-ADC9-4F3A-821F-D0F883395258}" destId="{DB571A51-2781-4162-9579-FDB70C8A518A}" srcOrd="0" destOrd="0" parTransId="{11C55ED7-139C-41AB-9898-DE730747043F}" sibTransId="{D5B39B6A-4654-4F8F-B435-54714EB2921D}"/>
    <dgm:cxn modelId="{2F38BE91-C186-45CF-8FAB-4CF8CBB74AF6}" type="presOf" srcId="{DB571A51-2781-4162-9579-FDB70C8A518A}" destId="{FB2B1D6C-B416-47B8-AFD8-B95AD32B54C6}" srcOrd="0" destOrd="0" presId="urn:microsoft.com/office/officeart/2005/8/layout/hList1"/>
    <dgm:cxn modelId="{5FEE2AF3-7FAC-4354-94DC-0CB34838A7E7}" type="presOf" srcId="{1C88F9C5-9325-40AC-A7E5-5363EECAE7D3}" destId="{AFB1D377-7DB0-4E27-B6DC-629F8925D0EE}" srcOrd="0" destOrd="2" presId="urn:microsoft.com/office/officeart/2005/8/layout/hList1"/>
    <dgm:cxn modelId="{CA79F8F3-4C5F-4C7E-B0F9-7C6EF79EACB8}" type="presOf" srcId="{AE1A1DD5-D849-4EEA-8D86-A0EE6289012A}" destId="{0968AE2A-557B-451A-8FA2-015EB327B9C8}" srcOrd="0" destOrd="0" presId="urn:microsoft.com/office/officeart/2005/8/layout/hList1"/>
    <dgm:cxn modelId="{54DF3C6E-7660-4A7D-8566-CAF3C2A1ED92}" type="presOf" srcId="{BF0D5852-D8CD-42AF-A17D-2844E50AB93C}" destId="{8A6BC8B1-9854-46FF-8A28-DC691FF71E9A}" srcOrd="0" destOrd="0" presId="urn:microsoft.com/office/officeart/2005/8/layout/hList1"/>
    <dgm:cxn modelId="{E5F4523F-101F-4F2C-AF15-992F53E73157}" type="presOf" srcId="{3C817CB0-EF47-40D7-86EC-BDF13BCDC2B7}" destId="{2124D58D-663C-472E-A9A6-009048B2988D}" srcOrd="0" destOrd="0" presId="urn:microsoft.com/office/officeart/2005/8/layout/hList1"/>
    <dgm:cxn modelId="{8B05CB1D-D5BD-4D30-800C-21012F49A27D}" type="presOf" srcId="{DA5E0F06-17B1-4642-979D-3800B2E57966}" destId="{EC835658-CB51-41CC-A0CE-A28583937317}" srcOrd="0" destOrd="3" presId="urn:microsoft.com/office/officeart/2005/8/layout/hList1"/>
    <dgm:cxn modelId="{05E7E812-1F8E-4CF1-9DD6-DD6745317F83}" type="presOf" srcId="{D595D918-F46C-428A-BB41-9EC814592548}" destId="{0968AE2A-557B-451A-8FA2-015EB327B9C8}" srcOrd="0" destOrd="3" presId="urn:microsoft.com/office/officeart/2005/8/layout/hList1"/>
    <dgm:cxn modelId="{08DE270F-0FC7-4848-BD82-6C7F2924AFE8}" srcId="{BF0D5852-D8CD-42AF-A17D-2844E50AB93C}" destId="{AF0A8CD7-1190-4FE7-8038-4990B15A0371}" srcOrd="2" destOrd="0" parTransId="{440B5B75-788F-4195-A46F-A3D8B73DB5E1}" sibTransId="{4C6526AE-6DB0-4482-AC08-ED98846949A0}"/>
    <dgm:cxn modelId="{07EDA699-84D6-4129-A966-FB939726F3A4}" type="presOf" srcId="{21BC5681-DA34-414A-B1A7-8AB9811958C5}" destId="{EDEDB938-9631-481B-B2A6-5B927673F904}" srcOrd="0" destOrd="0" presId="urn:microsoft.com/office/officeart/2005/8/layout/hList1"/>
    <dgm:cxn modelId="{631CE45B-B175-4CCB-9F1B-307CC2D1EBAB}" srcId="{21BC5681-DA34-414A-B1A7-8AB9811958C5}" destId="{F7F80607-6E30-470D-B9B4-03B820D2E63B}" srcOrd="5" destOrd="0" parTransId="{E9A1D6A6-D102-4925-9EF1-BFDA76BBB08A}" sibTransId="{5FFC5A51-2069-4C3B-A4F2-1341F518F07B}"/>
    <dgm:cxn modelId="{060B8D37-2D95-4236-99E3-CF6D8544647E}" type="presOf" srcId="{65E4636E-8B41-412C-BA6F-ECD89CFD1630}" destId="{0968AE2A-557B-451A-8FA2-015EB327B9C8}" srcOrd="0" destOrd="1" presId="urn:microsoft.com/office/officeart/2005/8/layout/hList1"/>
    <dgm:cxn modelId="{4B55299B-7C77-46C3-8EF1-CC6AF5A4FCA0}" srcId="{68B463AE-ADC9-4F3A-821F-D0F883395258}" destId="{1DA7FAAA-D142-4B48-9D28-BAF93D4BAE7B}" srcOrd="3" destOrd="0" parTransId="{3C862E9E-9F37-4FF8-93A2-069200E91400}" sibTransId="{ECA91884-B463-463F-82CA-96977FE8DCB6}"/>
    <dgm:cxn modelId="{10078FAC-8238-4E09-AA79-66A4467834E7}" type="presOf" srcId="{96B8DB26-0B87-4E49-B0D6-2B1813206C5F}" destId="{5BD93F1C-2D24-47A1-BD03-65D2D9E1D1FA}" srcOrd="0" destOrd="5" presId="urn:microsoft.com/office/officeart/2005/8/layout/hList1"/>
    <dgm:cxn modelId="{AC2C18EA-8EDA-4885-9A96-5CEEF0FC1D29}" srcId="{1DA7FAAA-D142-4B48-9D28-BAF93D4BAE7B}" destId="{D55CA7FF-588D-40C4-96FC-B21B0E4E1A5F}" srcOrd="1" destOrd="0" parTransId="{F6E122D3-C809-47B2-9457-A555A0BC0972}" sibTransId="{BF73499A-16DD-401B-83D9-8425BD0295F1}"/>
    <dgm:cxn modelId="{D584D1D0-B8CA-4CE2-BDF5-209610F77476}" type="presOf" srcId="{2116B036-7239-4E51-8101-F7CC5F6FD841}" destId="{5BD93F1C-2D24-47A1-BD03-65D2D9E1D1FA}" srcOrd="0" destOrd="3" presId="urn:microsoft.com/office/officeart/2005/8/layout/hList1"/>
    <dgm:cxn modelId="{24ABD300-D5DF-4D26-BF10-C8D8E6234AD1}" srcId="{BF0D5852-D8CD-42AF-A17D-2844E50AB93C}" destId="{E3329A22-7F3B-45B1-B200-3586AE5AB5BB}" srcOrd="5" destOrd="0" parTransId="{EAA0B560-BB3E-404F-9D6B-F79FF090F967}" sibTransId="{2CCA5480-54FC-4709-8DAA-F6E15AF745FB}"/>
    <dgm:cxn modelId="{3F155B64-3CB9-4F20-9B8D-AB21A933EBF8}" type="presOf" srcId="{049F4FA9-F616-48BC-9897-5F9E69295B77}" destId="{3776DBB2-848D-4AD6-8B02-505583952D5F}" srcOrd="0" destOrd="3" presId="urn:microsoft.com/office/officeart/2005/8/layout/hList1"/>
    <dgm:cxn modelId="{C85FAB86-D234-4A97-8E4F-1D2FD50819F7}" type="presOf" srcId="{7824D300-D8C0-4C34-8979-632CAC602620}" destId="{5BD93F1C-2D24-47A1-BD03-65D2D9E1D1FA}" srcOrd="0" destOrd="4" presId="urn:microsoft.com/office/officeart/2005/8/layout/hList1"/>
    <dgm:cxn modelId="{AD221C0F-5267-4896-9343-0A5BF7A3D0CE}" srcId="{21BC5681-DA34-414A-B1A7-8AB9811958C5}" destId="{02B42E21-4596-4934-A72D-5651D3263C22}" srcOrd="1" destOrd="0" parTransId="{5FC16FBD-DAB6-4934-BF28-F817813C4110}" sibTransId="{347DA57C-F04F-4FCD-875C-EA47EF12F754}"/>
    <dgm:cxn modelId="{AE7FD8BC-6C21-4BC3-BCA6-292ABE647573}" srcId="{BF0D5852-D8CD-42AF-A17D-2844E50AB93C}" destId="{D595D918-F46C-428A-BB41-9EC814592548}" srcOrd="3" destOrd="0" parTransId="{8572A74C-C81C-4FA0-A3F6-3B5D14A0E681}" sibTransId="{0E896840-FAEF-4792-BDDC-7EB69D9B9346}"/>
    <dgm:cxn modelId="{1C22BCD4-D766-4CBB-9FC0-A239FBF7F65E}" srcId="{21BC5681-DA34-414A-B1A7-8AB9811958C5}" destId="{8AED42F1-BC95-4A6C-831F-B8D02EC9EB62}" srcOrd="6" destOrd="0" parTransId="{B6C5BB85-862A-4E6F-B5B1-F5311A95B86A}" sibTransId="{64275A02-57B7-4BD1-96DC-D3FC22A4CAD2}"/>
    <dgm:cxn modelId="{7B0142C9-75B7-430E-9BEE-03752986B881}" type="presOf" srcId="{20AF7749-F0B9-4E21-995E-81295CA7E41A}" destId="{AFB1D377-7DB0-4E27-B6DC-629F8925D0EE}" srcOrd="0" destOrd="1" presId="urn:microsoft.com/office/officeart/2005/8/layout/hList1"/>
    <dgm:cxn modelId="{4803F32D-E595-4B32-A261-B2B3A61E0319}" srcId="{BF0D5852-D8CD-42AF-A17D-2844E50AB93C}" destId="{AE1A1DD5-D849-4EEA-8D86-A0EE6289012A}" srcOrd="0" destOrd="0" parTransId="{E45492A8-20E9-4D13-AA52-F708DCC05E2E}" sibTransId="{8F7F58AF-6FB5-40EF-A4A9-883CAF1474C8}"/>
    <dgm:cxn modelId="{F315DF82-DC4D-44DE-958D-7DDD01562352}" type="presOf" srcId="{EA6B0842-CB7A-4426-8C54-3D933AADFC52}" destId="{5BD93F1C-2D24-47A1-BD03-65D2D9E1D1FA}" srcOrd="0" destOrd="6" presId="urn:microsoft.com/office/officeart/2005/8/layout/hList1"/>
    <dgm:cxn modelId="{45F341CC-57BF-44A2-BC29-3FE81102EC09}" type="presOf" srcId="{EEC85ED5-2F73-494A-AECF-CDC1BB54EC09}" destId="{AFB1D377-7DB0-4E27-B6DC-629F8925D0EE}" srcOrd="0" destOrd="0" presId="urn:microsoft.com/office/officeart/2005/8/layout/hList1"/>
    <dgm:cxn modelId="{823FD871-CABE-4E04-A742-CBA2179B7245}" srcId="{DB571A51-2781-4162-9579-FDB70C8A518A}" destId="{049F4FA9-F616-48BC-9897-5F9E69295B77}" srcOrd="3" destOrd="0" parTransId="{13B16B39-F0F9-477A-AB67-CFDDE9CF4A1C}" sibTransId="{000D8475-D969-47D0-A580-0BA797581CE7}"/>
    <dgm:cxn modelId="{ACFF3E65-8620-4356-8F15-CB22D45165F0}" srcId="{1DA7FAAA-D142-4B48-9D28-BAF93D4BAE7B}" destId="{7824D300-D8C0-4C34-8979-632CAC602620}" srcOrd="4" destOrd="0" parTransId="{1C318DB3-9BBE-4BED-937E-5F6B1F204ED7}" sibTransId="{D481EF00-71C1-46BE-B179-04DA5FC831AD}"/>
    <dgm:cxn modelId="{3D4C6878-A380-4A21-AF0F-A1819429203A}" srcId="{BF0D5852-D8CD-42AF-A17D-2844E50AB93C}" destId="{65E4636E-8B41-412C-BA6F-ECD89CFD1630}" srcOrd="1" destOrd="0" parTransId="{F87732F0-B281-47AE-A3E8-445497F35AD4}" sibTransId="{5C205622-1CAD-4F8F-B1D0-73FA534FA294}"/>
    <dgm:cxn modelId="{54D3EC1B-7F73-4E08-BE15-B153F0CC0C64}" type="presOf" srcId="{AF0A8CD7-1190-4FE7-8038-4990B15A0371}" destId="{0968AE2A-557B-451A-8FA2-015EB327B9C8}" srcOrd="0" destOrd="2" presId="urn:microsoft.com/office/officeart/2005/8/layout/hList1"/>
    <dgm:cxn modelId="{1C62117D-8E2A-4113-BB72-A05176F9CE46}" srcId="{68B463AE-ADC9-4F3A-821F-D0F883395258}" destId="{3C817CB0-EF47-40D7-86EC-BDF13BCDC2B7}" srcOrd="2" destOrd="0" parTransId="{9FA64518-5B7F-4A97-89C2-873C20219416}" sibTransId="{4FDC1B8E-EDF7-4C0F-8EEC-4D001B6D3BDA}"/>
    <dgm:cxn modelId="{92630640-CFC8-4D28-ADD7-13727E2CDF22}" type="presParOf" srcId="{3A852686-5E85-47A1-942D-90F61F59229E}" destId="{3A4086B8-7F8E-432C-B02E-BEEF8C5B7252}" srcOrd="0" destOrd="0" presId="urn:microsoft.com/office/officeart/2005/8/layout/hList1"/>
    <dgm:cxn modelId="{79D027C0-499F-40C1-942F-38603C0367E6}" type="presParOf" srcId="{3A4086B8-7F8E-432C-B02E-BEEF8C5B7252}" destId="{FB2B1D6C-B416-47B8-AFD8-B95AD32B54C6}" srcOrd="0" destOrd="0" presId="urn:microsoft.com/office/officeart/2005/8/layout/hList1"/>
    <dgm:cxn modelId="{ABA9D11D-3239-4F1E-9A19-EAC803292DBA}" type="presParOf" srcId="{3A4086B8-7F8E-432C-B02E-BEEF8C5B7252}" destId="{3776DBB2-848D-4AD6-8B02-505583952D5F}" srcOrd="1" destOrd="0" presId="urn:microsoft.com/office/officeart/2005/8/layout/hList1"/>
    <dgm:cxn modelId="{D422906F-EA59-423F-9157-A5ACE47841F2}" type="presParOf" srcId="{3A852686-5E85-47A1-942D-90F61F59229E}" destId="{F95873E2-2FB1-4B2C-A34B-CED9C7623549}" srcOrd="1" destOrd="0" presId="urn:microsoft.com/office/officeart/2005/8/layout/hList1"/>
    <dgm:cxn modelId="{17C3F518-7171-483D-A565-0CF44C0F1F60}" type="presParOf" srcId="{3A852686-5E85-47A1-942D-90F61F59229E}" destId="{3DD3F693-867B-45BB-94DD-20BB8D209F14}" srcOrd="2" destOrd="0" presId="urn:microsoft.com/office/officeart/2005/8/layout/hList1"/>
    <dgm:cxn modelId="{DB1B76F5-7733-4D60-A002-87CD5CBE8CCD}" type="presParOf" srcId="{3DD3F693-867B-45BB-94DD-20BB8D209F14}" destId="{8A6BC8B1-9854-46FF-8A28-DC691FF71E9A}" srcOrd="0" destOrd="0" presId="urn:microsoft.com/office/officeart/2005/8/layout/hList1"/>
    <dgm:cxn modelId="{5E622CF8-3223-4412-998B-2BF81293EE43}" type="presParOf" srcId="{3DD3F693-867B-45BB-94DD-20BB8D209F14}" destId="{0968AE2A-557B-451A-8FA2-015EB327B9C8}" srcOrd="1" destOrd="0" presId="urn:microsoft.com/office/officeart/2005/8/layout/hList1"/>
    <dgm:cxn modelId="{9DBF02A4-3905-4A9F-9D56-3A9A38191488}" type="presParOf" srcId="{3A852686-5E85-47A1-942D-90F61F59229E}" destId="{EE850BCD-F5B8-4B32-9D8A-046852344E3F}" srcOrd="3" destOrd="0" presId="urn:microsoft.com/office/officeart/2005/8/layout/hList1"/>
    <dgm:cxn modelId="{7A7835E6-E6DD-493C-9511-C4216CCF1C1D}" type="presParOf" srcId="{3A852686-5E85-47A1-942D-90F61F59229E}" destId="{E3DC6B25-2E64-4D10-8A7C-2FEE75516140}" srcOrd="4" destOrd="0" presId="urn:microsoft.com/office/officeart/2005/8/layout/hList1"/>
    <dgm:cxn modelId="{96BF7F72-6127-4CD9-8681-0A9C4AE66BFD}" type="presParOf" srcId="{E3DC6B25-2E64-4D10-8A7C-2FEE75516140}" destId="{2124D58D-663C-472E-A9A6-009048B2988D}" srcOrd="0" destOrd="0" presId="urn:microsoft.com/office/officeart/2005/8/layout/hList1"/>
    <dgm:cxn modelId="{2F22B6AA-6678-453F-8E64-A613A15091CF}" type="presParOf" srcId="{E3DC6B25-2E64-4D10-8A7C-2FEE75516140}" destId="{AFB1D377-7DB0-4E27-B6DC-629F8925D0EE}" srcOrd="1" destOrd="0" presId="urn:microsoft.com/office/officeart/2005/8/layout/hList1"/>
    <dgm:cxn modelId="{2731AB59-1BB2-4002-B9D2-1AC195DCD79E}" type="presParOf" srcId="{3A852686-5E85-47A1-942D-90F61F59229E}" destId="{62F0F816-81CB-434F-8BC7-DA973E1C0359}" srcOrd="5" destOrd="0" presId="urn:microsoft.com/office/officeart/2005/8/layout/hList1"/>
    <dgm:cxn modelId="{8B0A166C-AFC2-4CD5-9B22-C92BD59BACF8}" type="presParOf" srcId="{3A852686-5E85-47A1-942D-90F61F59229E}" destId="{FB2803A0-4BE8-407D-A0E1-A1694AC10EE8}" srcOrd="6" destOrd="0" presId="urn:microsoft.com/office/officeart/2005/8/layout/hList1"/>
    <dgm:cxn modelId="{0F766B5E-980E-40C3-BD52-36BF115591C3}" type="presParOf" srcId="{FB2803A0-4BE8-407D-A0E1-A1694AC10EE8}" destId="{3F8FA273-463A-45E7-A51B-B305A6FBA99F}" srcOrd="0" destOrd="0" presId="urn:microsoft.com/office/officeart/2005/8/layout/hList1"/>
    <dgm:cxn modelId="{59E28BCD-ED82-463C-9038-09A93F2F88E5}" type="presParOf" srcId="{FB2803A0-4BE8-407D-A0E1-A1694AC10EE8}" destId="{5BD93F1C-2D24-47A1-BD03-65D2D9E1D1FA}" srcOrd="1" destOrd="0" presId="urn:microsoft.com/office/officeart/2005/8/layout/hList1"/>
    <dgm:cxn modelId="{4ADA5229-8C97-449A-85DB-87AD9882B375}" type="presParOf" srcId="{3A852686-5E85-47A1-942D-90F61F59229E}" destId="{C4177ED8-6C1B-4D63-A4F9-267C44579190}" srcOrd="7" destOrd="0" presId="urn:microsoft.com/office/officeart/2005/8/layout/hList1"/>
    <dgm:cxn modelId="{A1B8A8BD-3A1C-4A7B-8C3B-AAB944E54996}" type="presParOf" srcId="{3A852686-5E85-47A1-942D-90F61F59229E}" destId="{6885330E-E8BA-4681-BAE5-E7AC379CEA07}" srcOrd="8" destOrd="0" presId="urn:microsoft.com/office/officeart/2005/8/layout/hList1"/>
    <dgm:cxn modelId="{3A52345C-781F-4361-8B03-D41ED8220087}" type="presParOf" srcId="{6885330E-E8BA-4681-BAE5-E7AC379CEA07}" destId="{EDEDB938-9631-481B-B2A6-5B927673F904}" srcOrd="0" destOrd="0" presId="urn:microsoft.com/office/officeart/2005/8/layout/hList1"/>
    <dgm:cxn modelId="{79429E70-1454-4C48-88A0-24CAE3CA4A1B}" type="presParOf" srcId="{6885330E-E8BA-4681-BAE5-E7AC379CEA07}" destId="{EC835658-CB51-41CC-A0CE-A285839373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CE014E-DB2D-47A6-86F4-700744BA19E2}"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D5E789D9-D9A2-45AC-BAF9-1308191BA789}">
      <dgm:prSet/>
      <dgm:spPr/>
      <dgm:t>
        <a:bodyPr/>
        <a:lstStyle/>
        <a:p>
          <a:r>
            <a:rPr lang="en-US" dirty="0"/>
            <a:t>Policy &amp; legislation</a:t>
          </a:r>
        </a:p>
      </dgm:t>
    </dgm:pt>
    <dgm:pt modelId="{6D2538D1-07F6-4AD0-A180-0652C7ED8A0F}" type="parTrans" cxnId="{D2E2B977-38C3-4B6F-ABF6-6DF60DD5A34A}">
      <dgm:prSet/>
      <dgm:spPr/>
      <dgm:t>
        <a:bodyPr/>
        <a:lstStyle/>
        <a:p>
          <a:endParaRPr lang="en-US"/>
        </a:p>
      </dgm:t>
    </dgm:pt>
    <dgm:pt modelId="{A9AFE83E-6D8C-4421-B047-95AE8E9BCF60}" type="sibTrans" cxnId="{D2E2B977-38C3-4B6F-ABF6-6DF60DD5A34A}">
      <dgm:prSet/>
      <dgm:spPr/>
      <dgm:t>
        <a:bodyPr/>
        <a:lstStyle/>
        <a:p>
          <a:endParaRPr lang="en-US"/>
        </a:p>
      </dgm:t>
    </dgm:pt>
    <dgm:pt modelId="{E1E0C50E-73C0-4257-9C39-B671885BAC98}">
      <dgm:prSet/>
      <dgm:spPr/>
      <dgm:t>
        <a:bodyPr/>
        <a:lstStyle/>
        <a:p>
          <a:pPr algn="just">
            <a:buFont typeface="Arial" panose="020B0604020202020204" pitchFamily="34" charset="0"/>
            <a:buChar char="•"/>
          </a:pPr>
          <a:r>
            <a:rPr lang="en-US" dirty="0"/>
            <a:t>Finalize policy as per the Act</a:t>
          </a:r>
        </a:p>
        <a:p>
          <a:pPr algn="just">
            <a:buFont typeface="Arial" panose="020B0604020202020204" pitchFamily="34" charset="0"/>
            <a:buChar char="•"/>
          </a:pPr>
          <a:r>
            <a:rPr lang="en-US" dirty="0"/>
            <a:t>Amend State Liability Act</a:t>
          </a:r>
        </a:p>
        <a:p>
          <a:pPr algn="just">
            <a:buFont typeface="Arial" panose="020B0604020202020204" pitchFamily="34" charset="0"/>
            <a:buChar char="•"/>
          </a:pPr>
          <a:r>
            <a:rPr lang="en-US" dirty="0"/>
            <a:t>Develop new business processes</a:t>
          </a:r>
        </a:p>
        <a:p>
          <a:pPr algn="just">
            <a:buFont typeface="Arial" panose="020B0604020202020204" pitchFamily="34" charset="0"/>
            <a:buChar char="•"/>
          </a:pPr>
          <a:r>
            <a:rPr lang="en-US" dirty="0"/>
            <a:t>Develop and implement SOPs</a:t>
          </a:r>
        </a:p>
      </dgm:t>
    </dgm:pt>
    <dgm:pt modelId="{265FF296-A501-4605-A529-6339EC9F44E3}" type="parTrans" cxnId="{D1991ACA-DCBF-4823-ADED-C9E347102AC5}">
      <dgm:prSet/>
      <dgm:spPr/>
      <dgm:t>
        <a:bodyPr/>
        <a:lstStyle/>
        <a:p>
          <a:endParaRPr lang="en-US"/>
        </a:p>
      </dgm:t>
    </dgm:pt>
    <dgm:pt modelId="{B5361973-B6A4-4EEE-9E68-57D97A89887D}" type="sibTrans" cxnId="{D1991ACA-DCBF-4823-ADED-C9E347102AC5}">
      <dgm:prSet/>
      <dgm:spPr/>
      <dgm:t>
        <a:bodyPr/>
        <a:lstStyle/>
        <a:p>
          <a:endParaRPr lang="en-US"/>
        </a:p>
      </dgm:t>
    </dgm:pt>
    <dgm:pt modelId="{8995164A-B2E1-4D50-9BDF-8B1F485C4209}">
      <dgm:prSet custT="1"/>
      <dgm:spPr/>
      <dgm:t>
        <a:bodyPr/>
        <a:lstStyle/>
        <a:p>
          <a:r>
            <a:rPr lang="en-US" sz="900" dirty="0"/>
            <a:t>Create</a:t>
          </a:r>
          <a:r>
            <a:rPr lang="en-US" sz="1100" dirty="0"/>
            <a:t> </a:t>
          </a:r>
          <a:r>
            <a:rPr lang="en-US" sz="900" dirty="0"/>
            <a:t>authority for state legal services</a:t>
          </a:r>
        </a:p>
      </dgm:t>
    </dgm:pt>
    <dgm:pt modelId="{3BFA6CDF-23F9-4663-9B2D-E043E53E6291}" type="parTrans" cxnId="{C3B84390-2EDA-4BE1-A687-EB7CA7F66BD1}">
      <dgm:prSet/>
      <dgm:spPr/>
      <dgm:t>
        <a:bodyPr/>
        <a:lstStyle/>
        <a:p>
          <a:endParaRPr lang="en-US"/>
        </a:p>
      </dgm:t>
    </dgm:pt>
    <dgm:pt modelId="{28D1F382-4B8E-4620-AFD6-079E8F343E6C}" type="sibTrans" cxnId="{C3B84390-2EDA-4BE1-A687-EB7CA7F66BD1}">
      <dgm:prSet/>
      <dgm:spPr/>
      <dgm:t>
        <a:bodyPr/>
        <a:lstStyle/>
        <a:p>
          <a:endParaRPr lang="en-US"/>
        </a:p>
      </dgm:t>
    </dgm:pt>
    <dgm:pt modelId="{47EAC16E-AC39-45F6-B4E8-84B68C6ACCC2}">
      <dgm:prSet/>
      <dgm:spPr/>
      <dgm:t>
        <a:bodyPr/>
        <a:lstStyle/>
        <a:p>
          <a:pPr algn="just"/>
          <a:r>
            <a:rPr lang="en-US" dirty="0"/>
            <a:t>Organizational structure</a:t>
          </a:r>
        </a:p>
        <a:p>
          <a:pPr algn="just"/>
          <a:r>
            <a:rPr lang="en-US" dirty="0"/>
            <a:t>New business model</a:t>
          </a:r>
        </a:p>
        <a:p>
          <a:pPr algn="just"/>
          <a:r>
            <a:rPr lang="en-US" dirty="0"/>
            <a:t>Develop litigation strategy</a:t>
          </a:r>
        </a:p>
        <a:p>
          <a:pPr algn="just"/>
          <a:r>
            <a:rPr lang="en-US" dirty="0"/>
            <a:t>Fill Heads of State Attorney vacant posts</a:t>
          </a:r>
        </a:p>
        <a:p>
          <a:pPr algn="just"/>
          <a:r>
            <a:rPr lang="en-US" dirty="0"/>
            <a:t>Stakeholder management framework</a:t>
          </a:r>
        </a:p>
      </dgm:t>
    </dgm:pt>
    <dgm:pt modelId="{BBD28229-8D64-4860-AED0-41D2066FCD99}" type="parTrans" cxnId="{40840618-55C4-4477-B692-0C7455559239}">
      <dgm:prSet/>
      <dgm:spPr/>
      <dgm:t>
        <a:bodyPr/>
        <a:lstStyle/>
        <a:p>
          <a:endParaRPr lang="en-US"/>
        </a:p>
      </dgm:t>
    </dgm:pt>
    <dgm:pt modelId="{DC96452D-EDE6-4BD3-8C45-4F9F9CCC7D55}" type="sibTrans" cxnId="{40840618-55C4-4477-B692-0C7455559239}">
      <dgm:prSet/>
      <dgm:spPr/>
      <dgm:t>
        <a:bodyPr/>
        <a:lstStyle/>
        <a:p>
          <a:endParaRPr lang="en-US"/>
        </a:p>
      </dgm:t>
    </dgm:pt>
    <dgm:pt modelId="{D485112C-53F1-4CDF-942F-B3178A5D5DC8}">
      <dgm:prSet/>
      <dgm:spPr/>
      <dgm:t>
        <a:bodyPr/>
        <a:lstStyle/>
        <a:p>
          <a:r>
            <a:rPr lang="en-US" dirty="0"/>
            <a:t>Reduction of state liability</a:t>
          </a:r>
        </a:p>
      </dgm:t>
    </dgm:pt>
    <dgm:pt modelId="{22ABC1AE-285A-4722-9410-15484FBDCFEB}" type="parTrans" cxnId="{85026580-A207-4714-B750-3885A510DE66}">
      <dgm:prSet/>
      <dgm:spPr/>
      <dgm:t>
        <a:bodyPr/>
        <a:lstStyle/>
        <a:p>
          <a:endParaRPr lang="en-US"/>
        </a:p>
      </dgm:t>
    </dgm:pt>
    <dgm:pt modelId="{B4B81C00-2857-479E-8B14-1A525E31343F}" type="sibTrans" cxnId="{85026580-A207-4714-B750-3885A510DE66}">
      <dgm:prSet/>
      <dgm:spPr/>
      <dgm:t>
        <a:bodyPr/>
        <a:lstStyle/>
        <a:p>
          <a:endParaRPr lang="en-US"/>
        </a:p>
      </dgm:t>
    </dgm:pt>
    <dgm:pt modelId="{4491FF9F-1E44-4C36-BC2C-5B55ED600E79}">
      <dgm:prSet/>
      <dgm:spPr/>
      <dgm:t>
        <a:bodyPr/>
        <a:lstStyle/>
        <a:p>
          <a:pPr algn="just"/>
          <a:r>
            <a:rPr lang="en-US" dirty="0"/>
            <a:t>Develop guidelines on the management of contingent liability</a:t>
          </a:r>
        </a:p>
        <a:p>
          <a:pPr algn="just"/>
          <a:r>
            <a:rPr lang="en-US" dirty="0"/>
            <a:t>Finalize framework contract</a:t>
          </a:r>
        </a:p>
        <a:p>
          <a:pPr algn="just"/>
          <a:r>
            <a:rPr lang="en-US" dirty="0"/>
            <a:t>Establish fee parameters</a:t>
          </a:r>
        </a:p>
        <a:p>
          <a:pPr algn="just"/>
          <a:r>
            <a:rPr lang="en-US" dirty="0"/>
            <a:t>Establish claims recovery model</a:t>
          </a:r>
        </a:p>
        <a:p>
          <a:pPr algn="just"/>
          <a:endParaRPr lang="en-US" dirty="0"/>
        </a:p>
      </dgm:t>
    </dgm:pt>
    <dgm:pt modelId="{C48EADD7-6584-4B55-A178-B27F9427FBFF}" type="parTrans" cxnId="{51BC6168-8189-4D31-A2D9-BDF517434D28}">
      <dgm:prSet/>
      <dgm:spPr/>
      <dgm:t>
        <a:bodyPr/>
        <a:lstStyle/>
        <a:p>
          <a:endParaRPr lang="en-US"/>
        </a:p>
      </dgm:t>
    </dgm:pt>
    <dgm:pt modelId="{3AF71B4F-B5EB-4800-9258-CB2378F73949}" type="sibTrans" cxnId="{51BC6168-8189-4D31-A2D9-BDF517434D28}">
      <dgm:prSet/>
      <dgm:spPr/>
      <dgm:t>
        <a:bodyPr/>
        <a:lstStyle/>
        <a:p>
          <a:endParaRPr lang="en-US"/>
        </a:p>
      </dgm:t>
    </dgm:pt>
    <dgm:pt modelId="{31ED2C1C-0880-40EC-A423-099FDCE71E06}">
      <dgm:prSet custT="1"/>
      <dgm:spPr/>
      <dgm:t>
        <a:bodyPr/>
        <a:lstStyle/>
        <a:p>
          <a:r>
            <a:rPr lang="en-US" sz="1000" dirty="0"/>
            <a:t>Infrastructure</a:t>
          </a:r>
        </a:p>
      </dgm:t>
    </dgm:pt>
    <dgm:pt modelId="{A16039F0-30E5-4560-9474-39EC3D2AABCA}" type="parTrans" cxnId="{F50FA90C-013A-44B7-88F0-85B27A41EB0E}">
      <dgm:prSet/>
      <dgm:spPr/>
      <dgm:t>
        <a:bodyPr/>
        <a:lstStyle/>
        <a:p>
          <a:endParaRPr lang="en-US"/>
        </a:p>
      </dgm:t>
    </dgm:pt>
    <dgm:pt modelId="{57544F5F-76F6-4E7F-8253-C3188E34C793}" type="sibTrans" cxnId="{F50FA90C-013A-44B7-88F0-85B27A41EB0E}">
      <dgm:prSet/>
      <dgm:spPr/>
      <dgm:t>
        <a:bodyPr/>
        <a:lstStyle/>
        <a:p>
          <a:endParaRPr lang="en-US"/>
        </a:p>
      </dgm:t>
    </dgm:pt>
    <dgm:pt modelId="{A2F32125-C464-489F-89BB-DE0D10D70265}">
      <dgm:prSet/>
      <dgm:spPr/>
      <dgm:t>
        <a:bodyPr/>
        <a:lstStyle/>
        <a:p>
          <a:pPr algn="just"/>
          <a:r>
            <a:rPr lang="en-US" dirty="0"/>
            <a:t>Practice management system</a:t>
          </a:r>
        </a:p>
        <a:p>
          <a:pPr algn="just"/>
          <a:r>
            <a:rPr lang="en-US" dirty="0"/>
            <a:t>Implementation of ICMS</a:t>
          </a:r>
        </a:p>
        <a:p>
          <a:pPr algn="ctr"/>
          <a:endParaRPr lang="en-US" dirty="0"/>
        </a:p>
      </dgm:t>
    </dgm:pt>
    <dgm:pt modelId="{A0E5D105-DDF5-410B-8ED4-022D15E38074}" type="parTrans" cxnId="{ED10C428-44B9-4300-83B0-3B1D6121FB5E}">
      <dgm:prSet/>
      <dgm:spPr/>
      <dgm:t>
        <a:bodyPr/>
        <a:lstStyle/>
        <a:p>
          <a:endParaRPr lang="en-US"/>
        </a:p>
      </dgm:t>
    </dgm:pt>
    <dgm:pt modelId="{2BDFDA0D-59DC-4E95-92BD-8F5AF89272B5}" type="sibTrans" cxnId="{ED10C428-44B9-4300-83B0-3B1D6121FB5E}">
      <dgm:prSet/>
      <dgm:spPr/>
      <dgm:t>
        <a:bodyPr/>
        <a:lstStyle/>
        <a:p>
          <a:endParaRPr lang="en-US"/>
        </a:p>
      </dgm:t>
    </dgm:pt>
    <dgm:pt modelId="{4F2FB9C6-312C-47C7-BB77-7ED6F2F70DCA}">
      <dgm:prSet/>
      <dgm:spPr/>
      <dgm:t>
        <a:bodyPr/>
        <a:lstStyle/>
        <a:p>
          <a:r>
            <a:rPr lang="en-US" dirty="0"/>
            <a:t>Mandate</a:t>
          </a:r>
        </a:p>
      </dgm:t>
    </dgm:pt>
    <dgm:pt modelId="{72E6154B-0A6D-417F-A16E-9D7A03410B8E}" type="parTrans" cxnId="{93337F75-7E8E-4352-A330-D38DDBDCE76E}">
      <dgm:prSet/>
      <dgm:spPr/>
      <dgm:t>
        <a:bodyPr/>
        <a:lstStyle/>
        <a:p>
          <a:endParaRPr lang="en-US"/>
        </a:p>
      </dgm:t>
    </dgm:pt>
    <dgm:pt modelId="{E764E8C1-D1B5-4274-AC76-1CA42E81A121}" type="sibTrans" cxnId="{93337F75-7E8E-4352-A330-D38DDBDCE76E}">
      <dgm:prSet/>
      <dgm:spPr/>
      <dgm:t>
        <a:bodyPr/>
        <a:lstStyle/>
        <a:p>
          <a:endParaRPr lang="en-US"/>
        </a:p>
      </dgm:t>
    </dgm:pt>
    <dgm:pt modelId="{F78B66B4-FD07-4FFD-BFA3-AEA01E4360A3}">
      <dgm:prSet/>
      <dgm:spPr/>
      <dgm:t>
        <a:bodyPr/>
        <a:lstStyle/>
        <a:p>
          <a:pPr algn="just"/>
          <a:r>
            <a:rPr lang="en-US" dirty="0"/>
            <a:t>Establish state legal service intergovernmental forum</a:t>
          </a:r>
        </a:p>
        <a:p>
          <a:pPr algn="just"/>
          <a:r>
            <a:rPr lang="en-US" dirty="0"/>
            <a:t>Consultation with stakeholder</a:t>
          </a:r>
        </a:p>
        <a:p>
          <a:pPr algn="just"/>
          <a:r>
            <a:rPr lang="en-US" dirty="0"/>
            <a:t>Determine files loads</a:t>
          </a:r>
        </a:p>
        <a:p>
          <a:pPr algn="ctr"/>
          <a:endParaRPr lang="en-US" dirty="0"/>
        </a:p>
      </dgm:t>
    </dgm:pt>
    <dgm:pt modelId="{3D558B3E-6322-4417-BE17-0F866D656D03}" type="parTrans" cxnId="{D5B4DC20-62C9-429E-B28E-FC004368277E}">
      <dgm:prSet/>
      <dgm:spPr/>
      <dgm:t>
        <a:bodyPr/>
        <a:lstStyle/>
        <a:p>
          <a:endParaRPr lang="en-US"/>
        </a:p>
      </dgm:t>
    </dgm:pt>
    <dgm:pt modelId="{D04DD5D8-ADA5-4239-B08D-0CD13B21311E}" type="sibTrans" cxnId="{D5B4DC20-62C9-429E-B28E-FC004368277E}">
      <dgm:prSet/>
      <dgm:spPr/>
      <dgm:t>
        <a:bodyPr/>
        <a:lstStyle/>
        <a:p>
          <a:endParaRPr lang="en-US"/>
        </a:p>
      </dgm:t>
    </dgm:pt>
    <dgm:pt modelId="{A0E6F7FD-DD4F-484F-B7DC-2BA5360E1D83}" type="pres">
      <dgm:prSet presAssocID="{9FCE014E-DB2D-47A6-86F4-700744BA19E2}" presName="Name0" presStyleCnt="0">
        <dgm:presLayoutVars>
          <dgm:chMax/>
          <dgm:chPref/>
          <dgm:animLvl val="lvl"/>
        </dgm:presLayoutVars>
      </dgm:prSet>
      <dgm:spPr/>
      <dgm:t>
        <a:bodyPr/>
        <a:lstStyle/>
        <a:p>
          <a:endParaRPr lang="en-US"/>
        </a:p>
      </dgm:t>
    </dgm:pt>
    <dgm:pt modelId="{28CE87F3-D035-4F09-BA11-902B22F5AECB}" type="pres">
      <dgm:prSet presAssocID="{D5E789D9-D9A2-45AC-BAF9-1308191BA789}" presName="composite" presStyleCnt="0"/>
      <dgm:spPr/>
    </dgm:pt>
    <dgm:pt modelId="{FE37CCA9-9284-4292-A879-848593CAEC9D}" type="pres">
      <dgm:prSet presAssocID="{D5E789D9-D9A2-45AC-BAF9-1308191BA789}" presName="Parent1" presStyleLbl="alignNode1" presStyleIdx="0" presStyleCnt="5" custScaleY="115356" custLinFactNeighborX="10386" custLinFactNeighborY="24314">
        <dgm:presLayoutVars>
          <dgm:chMax val="1"/>
          <dgm:chPref val="1"/>
          <dgm:bulletEnabled val="1"/>
        </dgm:presLayoutVars>
      </dgm:prSet>
      <dgm:spPr/>
      <dgm:t>
        <a:bodyPr/>
        <a:lstStyle/>
        <a:p>
          <a:endParaRPr lang="en-US"/>
        </a:p>
      </dgm:t>
    </dgm:pt>
    <dgm:pt modelId="{E2A4ADA9-7498-4652-8D05-C83496543190}" type="pres">
      <dgm:prSet presAssocID="{D5E789D9-D9A2-45AC-BAF9-1308191BA789}" presName="Childtext1" presStyleLbl="revTx" presStyleIdx="0" presStyleCnt="5">
        <dgm:presLayoutVars>
          <dgm:chMax val="0"/>
          <dgm:chPref val="0"/>
          <dgm:bulletEnabled/>
        </dgm:presLayoutVars>
      </dgm:prSet>
      <dgm:spPr/>
      <dgm:t>
        <a:bodyPr/>
        <a:lstStyle/>
        <a:p>
          <a:endParaRPr lang="en-US"/>
        </a:p>
      </dgm:t>
    </dgm:pt>
    <dgm:pt modelId="{38F996AC-03C8-4936-B4E9-AAD75BB81A7B}" type="pres">
      <dgm:prSet presAssocID="{D5E789D9-D9A2-45AC-BAF9-1308191BA789}" presName="ConnectLine" presStyleLbl="sibTrans1D1" presStyleIdx="0" presStyleCnt="5"/>
      <dgm:spPr>
        <a:noFill/>
        <a:ln w="12700" cap="rnd" cmpd="sng" algn="ctr">
          <a:solidFill>
            <a:schemeClr val="accent1">
              <a:hueOff val="0"/>
              <a:satOff val="0"/>
              <a:lumOff val="0"/>
              <a:alphaOff val="0"/>
            </a:schemeClr>
          </a:solidFill>
          <a:prstDash val="dash"/>
        </a:ln>
        <a:effectLst/>
      </dgm:spPr>
    </dgm:pt>
    <dgm:pt modelId="{C4270078-E4AD-452C-9053-56957076CB72}" type="pres">
      <dgm:prSet presAssocID="{D5E789D9-D9A2-45AC-BAF9-1308191BA789}" presName="ConnectLineEnd" presStyleLbl="node1" presStyleIdx="0" presStyleCnt="5"/>
      <dgm:spPr/>
    </dgm:pt>
    <dgm:pt modelId="{1586335D-C468-451D-985C-9F3D8F0984E1}" type="pres">
      <dgm:prSet presAssocID="{D5E789D9-D9A2-45AC-BAF9-1308191BA789}" presName="EmptyPane" presStyleCnt="0"/>
      <dgm:spPr/>
    </dgm:pt>
    <dgm:pt modelId="{37EF2938-C35C-4419-90BD-A75A5B3F9E57}" type="pres">
      <dgm:prSet presAssocID="{A9AFE83E-6D8C-4421-B047-95AE8E9BCF60}" presName="spaceBetweenRectangles" presStyleLbl="fgAcc1" presStyleIdx="0" presStyleCnt="4"/>
      <dgm:spPr/>
    </dgm:pt>
    <dgm:pt modelId="{039ED2BB-CCCF-4C28-BDDF-A5CC8BAEC7C0}" type="pres">
      <dgm:prSet presAssocID="{8995164A-B2E1-4D50-9BDF-8B1F485C4209}" presName="composite" presStyleCnt="0"/>
      <dgm:spPr/>
    </dgm:pt>
    <dgm:pt modelId="{99EE0172-308E-4E7D-809D-ADEFD0F4FC74}" type="pres">
      <dgm:prSet presAssocID="{8995164A-B2E1-4D50-9BDF-8B1F485C4209}" presName="Parent1" presStyleLbl="alignNode1" presStyleIdx="1" presStyleCnt="5" custScaleX="89260" custScaleY="121903">
        <dgm:presLayoutVars>
          <dgm:chMax val="1"/>
          <dgm:chPref val="1"/>
          <dgm:bulletEnabled val="1"/>
        </dgm:presLayoutVars>
      </dgm:prSet>
      <dgm:spPr/>
      <dgm:t>
        <a:bodyPr/>
        <a:lstStyle/>
        <a:p>
          <a:endParaRPr lang="en-US"/>
        </a:p>
      </dgm:t>
    </dgm:pt>
    <dgm:pt modelId="{CC7D06F0-6964-4AB7-AC20-7308EDF5AC1C}" type="pres">
      <dgm:prSet presAssocID="{8995164A-B2E1-4D50-9BDF-8B1F485C4209}" presName="Childtext1" presStyleLbl="revTx" presStyleIdx="1" presStyleCnt="5">
        <dgm:presLayoutVars>
          <dgm:chMax val="0"/>
          <dgm:chPref val="0"/>
          <dgm:bulletEnabled/>
        </dgm:presLayoutVars>
      </dgm:prSet>
      <dgm:spPr/>
      <dgm:t>
        <a:bodyPr/>
        <a:lstStyle/>
        <a:p>
          <a:endParaRPr lang="en-US"/>
        </a:p>
      </dgm:t>
    </dgm:pt>
    <dgm:pt modelId="{ABF04633-E89E-4A72-8B8C-50D391BA3C26}" type="pres">
      <dgm:prSet presAssocID="{8995164A-B2E1-4D50-9BDF-8B1F485C4209}" presName="ConnectLine" presStyleLbl="sibTrans1D1" presStyleIdx="1" presStyleCnt="5"/>
      <dgm:spPr>
        <a:noFill/>
        <a:ln w="12700" cap="rnd" cmpd="sng" algn="ctr">
          <a:solidFill>
            <a:schemeClr val="accent1">
              <a:hueOff val="0"/>
              <a:satOff val="0"/>
              <a:lumOff val="0"/>
              <a:alphaOff val="0"/>
            </a:schemeClr>
          </a:solidFill>
          <a:prstDash val="dash"/>
        </a:ln>
        <a:effectLst/>
      </dgm:spPr>
    </dgm:pt>
    <dgm:pt modelId="{DA16B8E0-AEA5-4237-BC93-75EE796AF733}" type="pres">
      <dgm:prSet presAssocID="{8995164A-B2E1-4D50-9BDF-8B1F485C4209}" presName="ConnectLineEnd" presStyleLbl="node1" presStyleIdx="1" presStyleCnt="5"/>
      <dgm:spPr/>
    </dgm:pt>
    <dgm:pt modelId="{78362912-A67E-4E3C-87B8-9C77B716A073}" type="pres">
      <dgm:prSet presAssocID="{8995164A-B2E1-4D50-9BDF-8B1F485C4209}" presName="EmptyPane" presStyleCnt="0"/>
      <dgm:spPr/>
    </dgm:pt>
    <dgm:pt modelId="{DEF8ADEE-3CDD-481C-92FD-7B762B5FF6C9}" type="pres">
      <dgm:prSet presAssocID="{28D1F382-4B8E-4620-AFD6-079E8F343E6C}" presName="spaceBetweenRectangles" presStyleLbl="fgAcc1" presStyleIdx="1" presStyleCnt="4"/>
      <dgm:spPr/>
    </dgm:pt>
    <dgm:pt modelId="{2F55FC45-6B82-4E4F-A393-B1A557451D0E}" type="pres">
      <dgm:prSet presAssocID="{D485112C-53F1-4CDF-942F-B3178A5D5DC8}" presName="composite" presStyleCnt="0"/>
      <dgm:spPr/>
    </dgm:pt>
    <dgm:pt modelId="{72A03881-9797-4744-B913-19C7215C5AD9}" type="pres">
      <dgm:prSet presAssocID="{D485112C-53F1-4CDF-942F-B3178A5D5DC8}" presName="Parent1" presStyleLbl="alignNode1" presStyleIdx="2" presStyleCnt="5" custScaleY="131487">
        <dgm:presLayoutVars>
          <dgm:chMax val="1"/>
          <dgm:chPref val="1"/>
          <dgm:bulletEnabled val="1"/>
        </dgm:presLayoutVars>
      </dgm:prSet>
      <dgm:spPr/>
      <dgm:t>
        <a:bodyPr/>
        <a:lstStyle/>
        <a:p>
          <a:endParaRPr lang="en-US"/>
        </a:p>
      </dgm:t>
    </dgm:pt>
    <dgm:pt modelId="{265FD741-EB30-48CC-A9E9-1207EC542954}" type="pres">
      <dgm:prSet presAssocID="{D485112C-53F1-4CDF-942F-B3178A5D5DC8}" presName="Childtext1" presStyleLbl="revTx" presStyleIdx="2" presStyleCnt="5">
        <dgm:presLayoutVars>
          <dgm:chMax val="0"/>
          <dgm:chPref val="0"/>
          <dgm:bulletEnabled/>
        </dgm:presLayoutVars>
      </dgm:prSet>
      <dgm:spPr/>
      <dgm:t>
        <a:bodyPr/>
        <a:lstStyle/>
        <a:p>
          <a:endParaRPr lang="en-US"/>
        </a:p>
      </dgm:t>
    </dgm:pt>
    <dgm:pt modelId="{13F8CA31-08BC-4A12-B5BF-EB8C89B7862E}" type="pres">
      <dgm:prSet presAssocID="{D485112C-53F1-4CDF-942F-B3178A5D5DC8}" presName="ConnectLine" presStyleLbl="sibTrans1D1" presStyleIdx="2" presStyleCnt="5"/>
      <dgm:spPr>
        <a:noFill/>
        <a:ln w="12700" cap="rnd" cmpd="sng" algn="ctr">
          <a:solidFill>
            <a:schemeClr val="accent1">
              <a:hueOff val="0"/>
              <a:satOff val="0"/>
              <a:lumOff val="0"/>
              <a:alphaOff val="0"/>
            </a:schemeClr>
          </a:solidFill>
          <a:prstDash val="dash"/>
        </a:ln>
        <a:effectLst/>
      </dgm:spPr>
    </dgm:pt>
    <dgm:pt modelId="{5D750D68-19A3-43DE-948A-83E7CC1EA949}" type="pres">
      <dgm:prSet presAssocID="{D485112C-53F1-4CDF-942F-B3178A5D5DC8}" presName="ConnectLineEnd" presStyleLbl="node1" presStyleIdx="2" presStyleCnt="5"/>
      <dgm:spPr/>
    </dgm:pt>
    <dgm:pt modelId="{84214BC3-D534-4B20-891E-D5C55C7C6F72}" type="pres">
      <dgm:prSet presAssocID="{D485112C-53F1-4CDF-942F-B3178A5D5DC8}" presName="EmptyPane" presStyleCnt="0"/>
      <dgm:spPr/>
    </dgm:pt>
    <dgm:pt modelId="{F6AE1320-CDD3-4A7A-82B3-B5FC2587C227}" type="pres">
      <dgm:prSet presAssocID="{B4B81C00-2857-479E-8B14-1A525E31343F}" presName="spaceBetweenRectangles" presStyleLbl="fgAcc1" presStyleIdx="2" presStyleCnt="4"/>
      <dgm:spPr/>
    </dgm:pt>
    <dgm:pt modelId="{E88F9B48-81AE-4FB2-AAA1-762C5CC02124}" type="pres">
      <dgm:prSet presAssocID="{31ED2C1C-0880-40EC-A423-099FDCE71E06}" presName="composite" presStyleCnt="0"/>
      <dgm:spPr/>
    </dgm:pt>
    <dgm:pt modelId="{4C98A312-231E-4EE3-A8C4-F7E13524E89E}" type="pres">
      <dgm:prSet presAssocID="{31ED2C1C-0880-40EC-A423-099FDCE71E06}" presName="Parent1" presStyleLbl="alignNode1" presStyleIdx="3" presStyleCnt="5">
        <dgm:presLayoutVars>
          <dgm:chMax val="1"/>
          <dgm:chPref val="1"/>
          <dgm:bulletEnabled val="1"/>
        </dgm:presLayoutVars>
      </dgm:prSet>
      <dgm:spPr/>
      <dgm:t>
        <a:bodyPr/>
        <a:lstStyle/>
        <a:p>
          <a:endParaRPr lang="en-US"/>
        </a:p>
      </dgm:t>
    </dgm:pt>
    <dgm:pt modelId="{951D8B04-B000-4931-803C-0068D393471A}" type="pres">
      <dgm:prSet presAssocID="{31ED2C1C-0880-40EC-A423-099FDCE71E06}" presName="Childtext1" presStyleLbl="revTx" presStyleIdx="3" presStyleCnt="5">
        <dgm:presLayoutVars>
          <dgm:chMax val="0"/>
          <dgm:chPref val="0"/>
          <dgm:bulletEnabled/>
        </dgm:presLayoutVars>
      </dgm:prSet>
      <dgm:spPr/>
      <dgm:t>
        <a:bodyPr/>
        <a:lstStyle/>
        <a:p>
          <a:endParaRPr lang="en-US"/>
        </a:p>
      </dgm:t>
    </dgm:pt>
    <dgm:pt modelId="{19AF2603-3B47-4AEE-A9F8-E73016B26E20}" type="pres">
      <dgm:prSet presAssocID="{31ED2C1C-0880-40EC-A423-099FDCE71E06}" presName="ConnectLine" presStyleLbl="sibTrans1D1" presStyleIdx="3" presStyleCnt="5"/>
      <dgm:spPr>
        <a:noFill/>
        <a:ln w="12700" cap="rnd" cmpd="sng" algn="ctr">
          <a:solidFill>
            <a:schemeClr val="accent1">
              <a:hueOff val="0"/>
              <a:satOff val="0"/>
              <a:lumOff val="0"/>
              <a:alphaOff val="0"/>
            </a:schemeClr>
          </a:solidFill>
          <a:prstDash val="dash"/>
        </a:ln>
        <a:effectLst/>
      </dgm:spPr>
    </dgm:pt>
    <dgm:pt modelId="{4B8B24CE-72AB-4EED-898A-0F10FFC56F4F}" type="pres">
      <dgm:prSet presAssocID="{31ED2C1C-0880-40EC-A423-099FDCE71E06}" presName="ConnectLineEnd" presStyleLbl="node1" presStyleIdx="3" presStyleCnt="5"/>
      <dgm:spPr/>
    </dgm:pt>
    <dgm:pt modelId="{BAEF60F4-4F9C-474B-9E53-208E293B8CCD}" type="pres">
      <dgm:prSet presAssocID="{31ED2C1C-0880-40EC-A423-099FDCE71E06}" presName="EmptyPane" presStyleCnt="0"/>
      <dgm:spPr/>
    </dgm:pt>
    <dgm:pt modelId="{82EF3625-93DE-48EB-BEFB-E727E5470AB8}" type="pres">
      <dgm:prSet presAssocID="{57544F5F-76F6-4E7F-8253-C3188E34C793}" presName="spaceBetweenRectangles" presStyleLbl="fgAcc1" presStyleIdx="3" presStyleCnt="4"/>
      <dgm:spPr/>
    </dgm:pt>
    <dgm:pt modelId="{0B2C68E4-127A-4B25-B6FB-EC64C5728D0C}" type="pres">
      <dgm:prSet presAssocID="{4F2FB9C6-312C-47C7-BB77-7ED6F2F70DCA}" presName="composite" presStyleCnt="0"/>
      <dgm:spPr/>
    </dgm:pt>
    <dgm:pt modelId="{1CD23DF8-A88E-4841-97F7-DA1144B3FC9A}" type="pres">
      <dgm:prSet presAssocID="{4F2FB9C6-312C-47C7-BB77-7ED6F2F70DCA}" presName="Parent1" presStyleLbl="alignNode1" presStyleIdx="4" presStyleCnt="5">
        <dgm:presLayoutVars>
          <dgm:chMax val="1"/>
          <dgm:chPref val="1"/>
          <dgm:bulletEnabled val="1"/>
        </dgm:presLayoutVars>
      </dgm:prSet>
      <dgm:spPr/>
      <dgm:t>
        <a:bodyPr/>
        <a:lstStyle/>
        <a:p>
          <a:endParaRPr lang="en-US"/>
        </a:p>
      </dgm:t>
    </dgm:pt>
    <dgm:pt modelId="{AD1C2786-94B6-4A29-87D4-8ADB1C16540C}" type="pres">
      <dgm:prSet presAssocID="{4F2FB9C6-312C-47C7-BB77-7ED6F2F70DCA}" presName="Childtext1" presStyleLbl="revTx" presStyleIdx="4" presStyleCnt="5">
        <dgm:presLayoutVars>
          <dgm:chMax val="0"/>
          <dgm:chPref val="0"/>
          <dgm:bulletEnabled/>
        </dgm:presLayoutVars>
      </dgm:prSet>
      <dgm:spPr/>
      <dgm:t>
        <a:bodyPr/>
        <a:lstStyle/>
        <a:p>
          <a:endParaRPr lang="en-US"/>
        </a:p>
      </dgm:t>
    </dgm:pt>
    <dgm:pt modelId="{EBC439CA-582A-4A4E-A2B4-9A5C268F7BB7}" type="pres">
      <dgm:prSet presAssocID="{4F2FB9C6-312C-47C7-BB77-7ED6F2F70DCA}" presName="ConnectLine" presStyleLbl="sibTrans1D1" presStyleIdx="4" presStyleCnt="5"/>
      <dgm:spPr>
        <a:noFill/>
        <a:ln w="12700" cap="rnd" cmpd="sng" algn="ctr">
          <a:solidFill>
            <a:schemeClr val="accent1">
              <a:hueOff val="0"/>
              <a:satOff val="0"/>
              <a:lumOff val="0"/>
              <a:alphaOff val="0"/>
            </a:schemeClr>
          </a:solidFill>
          <a:prstDash val="dash"/>
        </a:ln>
        <a:effectLst/>
      </dgm:spPr>
    </dgm:pt>
    <dgm:pt modelId="{7F321FCA-949E-4FAB-834A-80606656C1A4}" type="pres">
      <dgm:prSet presAssocID="{4F2FB9C6-312C-47C7-BB77-7ED6F2F70DCA}" presName="ConnectLineEnd" presStyleLbl="node1" presStyleIdx="4" presStyleCnt="5"/>
      <dgm:spPr/>
    </dgm:pt>
    <dgm:pt modelId="{DCF2AED8-CE30-4E97-8633-0D942827719E}" type="pres">
      <dgm:prSet presAssocID="{4F2FB9C6-312C-47C7-BB77-7ED6F2F70DCA}" presName="EmptyPane" presStyleCnt="0"/>
      <dgm:spPr/>
    </dgm:pt>
  </dgm:ptLst>
  <dgm:cxnLst>
    <dgm:cxn modelId="{77222852-BDC9-471D-9C5F-4F262B96EA5B}" type="presOf" srcId="{D485112C-53F1-4CDF-942F-B3178A5D5DC8}" destId="{72A03881-9797-4744-B913-19C7215C5AD9}" srcOrd="0" destOrd="0" presId="urn:microsoft.com/office/officeart/2016/7/layout/HexagonTimeline"/>
    <dgm:cxn modelId="{F37AA0FF-5F3D-4A66-9748-9DFA8A795578}" type="presOf" srcId="{A2F32125-C464-489F-89BB-DE0D10D70265}" destId="{951D8B04-B000-4931-803C-0068D393471A}" srcOrd="0" destOrd="0" presId="urn:microsoft.com/office/officeart/2016/7/layout/HexagonTimeline"/>
    <dgm:cxn modelId="{C9CD0706-6B2D-49E6-ADDF-E2DAA4BC0B11}" type="presOf" srcId="{8995164A-B2E1-4D50-9BDF-8B1F485C4209}" destId="{99EE0172-308E-4E7D-809D-ADEFD0F4FC74}" srcOrd="0" destOrd="0" presId="urn:microsoft.com/office/officeart/2016/7/layout/HexagonTimeline"/>
    <dgm:cxn modelId="{DE8B4DA5-1B29-4CF1-85B9-0B7AFE606D7E}" type="presOf" srcId="{4491FF9F-1E44-4C36-BC2C-5B55ED600E79}" destId="{265FD741-EB30-48CC-A9E9-1207EC542954}" srcOrd="0" destOrd="0" presId="urn:microsoft.com/office/officeart/2016/7/layout/HexagonTimeline"/>
    <dgm:cxn modelId="{C00D1360-A389-49DF-97AB-AAAA4B2BF469}" type="presOf" srcId="{D5E789D9-D9A2-45AC-BAF9-1308191BA789}" destId="{FE37CCA9-9284-4292-A879-848593CAEC9D}" srcOrd="0" destOrd="0" presId="urn:microsoft.com/office/officeart/2016/7/layout/HexagonTimeline"/>
    <dgm:cxn modelId="{F50FA90C-013A-44B7-88F0-85B27A41EB0E}" srcId="{9FCE014E-DB2D-47A6-86F4-700744BA19E2}" destId="{31ED2C1C-0880-40EC-A423-099FDCE71E06}" srcOrd="3" destOrd="0" parTransId="{A16039F0-30E5-4560-9474-39EC3D2AABCA}" sibTransId="{57544F5F-76F6-4E7F-8253-C3188E34C793}"/>
    <dgm:cxn modelId="{D5B4DC20-62C9-429E-B28E-FC004368277E}" srcId="{4F2FB9C6-312C-47C7-BB77-7ED6F2F70DCA}" destId="{F78B66B4-FD07-4FFD-BFA3-AEA01E4360A3}" srcOrd="0" destOrd="0" parTransId="{3D558B3E-6322-4417-BE17-0F866D656D03}" sibTransId="{D04DD5D8-ADA5-4239-B08D-0CD13B21311E}"/>
    <dgm:cxn modelId="{51BC6168-8189-4D31-A2D9-BDF517434D28}" srcId="{D485112C-53F1-4CDF-942F-B3178A5D5DC8}" destId="{4491FF9F-1E44-4C36-BC2C-5B55ED600E79}" srcOrd="0" destOrd="0" parTransId="{C48EADD7-6584-4B55-A178-B27F9427FBFF}" sibTransId="{3AF71B4F-B5EB-4800-9258-CB2378F73949}"/>
    <dgm:cxn modelId="{ED10C428-44B9-4300-83B0-3B1D6121FB5E}" srcId="{31ED2C1C-0880-40EC-A423-099FDCE71E06}" destId="{A2F32125-C464-489F-89BB-DE0D10D70265}" srcOrd="0" destOrd="0" parTransId="{A0E5D105-DDF5-410B-8ED4-022D15E38074}" sibTransId="{2BDFDA0D-59DC-4E95-92BD-8F5AF89272B5}"/>
    <dgm:cxn modelId="{2F274697-24AA-4F5E-B84D-212B10FDC28A}" type="presOf" srcId="{4F2FB9C6-312C-47C7-BB77-7ED6F2F70DCA}" destId="{1CD23DF8-A88E-4841-97F7-DA1144B3FC9A}" srcOrd="0" destOrd="0" presId="urn:microsoft.com/office/officeart/2016/7/layout/HexagonTimeline"/>
    <dgm:cxn modelId="{C3B84390-2EDA-4BE1-A687-EB7CA7F66BD1}" srcId="{9FCE014E-DB2D-47A6-86F4-700744BA19E2}" destId="{8995164A-B2E1-4D50-9BDF-8B1F485C4209}" srcOrd="1" destOrd="0" parTransId="{3BFA6CDF-23F9-4663-9B2D-E043E53E6291}" sibTransId="{28D1F382-4B8E-4620-AFD6-079E8F343E6C}"/>
    <dgm:cxn modelId="{85026580-A207-4714-B750-3885A510DE66}" srcId="{9FCE014E-DB2D-47A6-86F4-700744BA19E2}" destId="{D485112C-53F1-4CDF-942F-B3178A5D5DC8}" srcOrd="2" destOrd="0" parTransId="{22ABC1AE-285A-4722-9410-15484FBDCFEB}" sibTransId="{B4B81C00-2857-479E-8B14-1A525E31343F}"/>
    <dgm:cxn modelId="{D29355B4-EAFC-490E-895A-AA500488AA4F}" type="presOf" srcId="{9FCE014E-DB2D-47A6-86F4-700744BA19E2}" destId="{A0E6F7FD-DD4F-484F-B7DC-2BA5360E1D83}" srcOrd="0" destOrd="0" presId="urn:microsoft.com/office/officeart/2016/7/layout/HexagonTimeline"/>
    <dgm:cxn modelId="{D1991ACA-DCBF-4823-ADED-C9E347102AC5}" srcId="{D5E789D9-D9A2-45AC-BAF9-1308191BA789}" destId="{E1E0C50E-73C0-4257-9C39-B671885BAC98}" srcOrd="0" destOrd="0" parTransId="{265FF296-A501-4605-A529-6339EC9F44E3}" sibTransId="{B5361973-B6A4-4EEE-9E68-57D97A89887D}"/>
    <dgm:cxn modelId="{93337F75-7E8E-4352-A330-D38DDBDCE76E}" srcId="{9FCE014E-DB2D-47A6-86F4-700744BA19E2}" destId="{4F2FB9C6-312C-47C7-BB77-7ED6F2F70DCA}" srcOrd="4" destOrd="0" parTransId="{72E6154B-0A6D-417F-A16E-9D7A03410B8E}" sibTransId="{E764E8C1-D1B5-4274-AC76-1CA42E81A121}"/>
    <dgm:cxn modelId="{D2E2B977-38C3-4B6F-ABF6-6DF60DD5A34A}" srcId="{9FCE014E-DB2D-47A6-86F4-700744BA19E2}" destId="{D5E789D9-D9A2-45AC-BAF9-1308191BA789}" srcOrd="0" destOrd="0" parTransId="{6D2538D1-07F6-4AD0-A180-0652C7ED8A0F}" sibTransId="{A9AFE83E-6D8C-4421-B047-95AE8E9BCF60}"/>
    <dgm:cxn modelId="{3A56BF97-DBD4-4812-BBA1-9A5F519EE31E}" type="presOf" srcId="{31ED2C1C-0880-40EC-A423-099FDCE71E06}" destId="{4C98A312-231E-4EE3-A8C4-F7E13524E89E}" srcOrd="0" destOrd="0" presId="urn:microsoft.com/office/officeart/2016/7/layout/HexagonTimeline"/>
    <dgm:cxn modelId="{9548148B-DDA7-4123-A988-06A7D8BFA2A1}" type="presOf" srcId="{F78B66B4-FD07-4FFD-BFA3-AEA01E4360A3}" destId="{AD1C2786-94B6-4A29-87D4-8ADB1C16540C}" srcOrd="0" destOrd="0" presId="urn:microsoft.com/office/officeart/2016/7/layout/HexagonTimeline"/>
    <dgm:cxn modelId="{40840618-55C4-4477-B692-0C7455559239}" srcId="{8995164A-B2E1-4D50-9BDF-8B1F485C4209}" destId="{47EAC16E-AC39-45F6-B4E8-84B68C6ACCC2}" srcOrd="0" destOrd="0" parTransId="{BBD28229-8D64-4860-AED0-41D2066FCD99}" sibTransId="{DC96452D-EDE6-4BD3-8C45-4F9F9CCC7D55}"/>
    <dgm:cxn modelId="{9F0CB586-7B43-4480-B779-F8514B9D3BD7}" type="presOf" srcId="{E1E0C50E-73C0-4257-9C39-B671885BAC98}" destId="{E2A4ADA9-7498-4652-8D05-C83496543190}" srcOrd="0" destOrd="0" presId="urn:microsoft.com/office/officeart/2016/7/layout/HexagonTimeline"/>
    <dgm:cxn modelId="{BE429F2C-95F6-4407-BCB7-52143236DF06}" type="presOf" srcId="{47EAC16E-AC39-45F6-B4E8-84B68C6ACCC2}" destId="{CC7D06F0-6964-4AB7-AC20-7308EDF5AC1C}" srcOrd="0" destOrd="0" presId="urn:microsoft.com/office/officeart/2016/7/layout/HexagonTimeline"/>
    <dgm:cxn modelId="{5361BFA9-28A6-47C0-9C76-817FA6F28AAB}" type="presParOf" srcId="{A0E6F7FD-DD4F-484F-B7DC-2BA5360E1D83}" destId="{28CE87F3-D035-4F09-BA11-902B22F5AECB}" srcOrd="0" destOrd="0" presId="urn:microsoft.com/office/officeart/2016/7/layout/HexagonTimeline"/>
    <dgm:cxn modelId="{0A32E9AE-9FC8-431A-A750-368E91D20EF2}" type="presParOf" srcId="{28CE87F3-D035-4F09-BA11-902B22F5AECB}" destId="{FE37CCA9-9284-4292-A879-848593CAEC9D}" srcOrd="0" destOrd="0" presId="urn:microsoft.com/office/officeart/2016/7/layout/HexagonTimeline"/>
    <dgm:cxn modelId="{8D8355DF-C778-468A-A9C8-B73AD2584BF9}" type="presParOf" srcId="{28CE87F3-D035-4F09-BA11-902B22F5AECB}" destId="{E2A4ADA9-7498-4652-8D05-C83496543190}" srcOrd="1" destOrd="0" presId="urn:microsoft.com/office/officeart/2016/7/layout/HexagonTimeline"/>
    <dgm:cxn modelId="{4FB69E6D-0C27-4441-AE7F-6EAABF9B3CF3}" type="presParOf" srcId="{28CE87F3-D035-4F09-BA11-902B22F5AECB}" destId="{38F996AC-03C8-4936-B4E9-AAD75BB81A7B}" srcOrd="2" destOrd="0" presId="urn:microsoft.com/office/officeart/2016/7/layout/HexagonTimeline"/>
    <dgm:cxn modelId="{54079AA7-E168-490F-8E93-D42B750ECADE}" type="presParOf" srcId="{28CE87F3-D035-4F09-BA11-902B22F5AECB}" destId="{C4270078-E4AD-452C-9053-56957076CB72}" srcOrd="3" destOrd="0" presId="urn:microsoft.com/office/officeart/2016/7/layout/HexagonTimeline"/>
    <dgm:cxn modelId="{DA79AD9B-7D7B-4143-9058-9D83CC309216}" type="presParOf" srcId="{28CE87F3-D035-4F09-BA11-902B22F5AECB}" destId="{1586335D-C468-451D-985C-9F3D8F0984E1}" srcOrd="4" destOrd="0" presId="urn:microsoft.com/office/officeart/2016/7/layout/HexagonTimeline"/>
    <dgm:cxn modelId="{976A2A53-3E48-4B95-8002-947F4DBFC425}" type="presParOf" srcId="{A0E6F7FD-DD4F-484F-B7DC-2BA5360E1D83}" destId="{37EF2938-C35C-4419-90BD-A75A5B3F9E57}" srcOrd="1" destOrd="0" presId="urn:microsoft.com/office/officeart/2016/7/layout/HexagonTimeline"/>
    <dgm:cxn modelId="{B543D5A3-9A34-4C67-96D0-39A03B6FC64F}" type="presParOf" srcId="{A0E6F7FD-DD4F-484F-B7DC-2BA5360E1D83}" destId="{039ED2BB-CCCF-4C28-BDDF-A5CC8BAEC7C0}" srcOrd="2" destOrd="0" presId="urn:microsoft.com/office/officeart/2016/7/layout/HexagonTimeline"/>
    <dgm:cxn modelId="{9378B5C0-A571-4300-B79B-E9124F248EFC}" type="presParOf" srcId="{039ED2BB-CCCF-4C28-BDDF-A5CC8BAEC7C0}" destId="{99EE0172-308E-4E7D-809D-ADEFD0F4FC74}" srcOrd="0" destOrd="0" presId="urn:microsoft.com/office/officeart/2016/7/layout/HexagonTimeline"/>
    <dgm:cxn modelId="{6F3A1EC5-44C1-403C-B693-E9F0909B8061}" type="presParOf" srcId="{039ED2BB-CCCF-4C28-BDDF-A5CC8BAEC7C0}" destId="{CC7D06F0-6964-4AB7-AC20-7308EDF5AC1C}" srcOrd="1" destOrd="0" presId="urn:microsoft.com/office/officeart/2016/7/layout/HexagonTimeline"/>
    <dgm:cxn modelId="{2C7891A0-2D3C-4DBD-BC8E-3F148ADA5904}" type="presParOf" srcId="{039ED2BB-CCCF-4C28-BDDF-A5CC8BAEC7C0}" destId="{ABF04633-E89E-4A72-8B8C-50D391BA3C26}" srcOrd="2" destOrd="0" presId="urn:microsoft.com/office/officeart/2016/7/layout/HexagonTimeline"/>
    <dgm:cxn modelId="{42240D61-0B0D-48E7-A99D-6A772DB0E057}" type="presParOf" srcId="{039ED2BB-CCCF-4C28-BDDF-A5CC8BAEC7C0}" destId="{DA16B8E0-AEA5-4237-BC93-75EE796AF733}" srcOrd="3" destOrd="0" presId="urn:microsoft.com/office/officeart/2016/7/layout/HexagonTimeline"/>
    <dgm:cxn modelId="{5D9F51EB-9360-400B-83BF-93CE89807BF4}" type="presParOf" srcId="{039ED2BB-CCCF-4C28-BDDF-A5CC8BAEC7C0}" destId="{78362912-A67E-4E3C-87B8-9C77B716A073}" srcOrd="4" destOrd="0" presId="urn:microsoft.com/office/officeart/2016/7/layout/HexagonTimeline"/>
    <dgm:cxn modelId="{42C21594-A0EF-43E6-90D3-DBA5F781A57B}" type="presParOf" srcId="{A0E6F7FD-DD4F-484F-B7DC-2BA5360E1D83}" destId="{DEF8ADEE-3CDD-481C-92FD-7B762B5FF6C9}" srcOrd="3" destOrd="0" presId="urn:microsoft.com/office/officeart/2016/7/layout/HexagonTimeline"/>
    <dgm:cxn modelId="{B034E185-AE08-454B-BEDF-A7AC50144F24}" type="presParOf" srcId="{A0E6F7FD-DD4F-484F-B7DC-2BA5360E1D83}" destId="{2F55FC45-6B82-4E4F-A393-B1A557451D0E}" srcOrd="4" destOrd="0" presId="urn:microsoft.com/office/officeart/2016/7/layout/HexagonTimeline"/>
    <dgm:cxn modelId="{A99CF49F-FE5D-4A99-90CD-883EE1BF221D}" type="presParOf" srcId="{2F55FC45-6B82-4E4F-A393-B1A557451D0E}" destId="{72A03881-9797-4744-B913-19C7215C5AD9}" srcOrd="0" destOrd="0" presId="urn:microsoft.com/office/officeart/2016/7/layout/HexagonTimeline"/>
    <dgm:cxn modelId="{EB4E2586-2D6A-478B-967A-6A3E6252F686}" type="presParOf" srcId="{2F55FC45-6B82-4E4F-A393-B1A557451D0E}" destId="{265FD741-EB30-48CC-A9E9-1207EC542954}" srcOrd="1" destOrd="0" presId="urn:microsoft.com/office/officeart/2016/7/layout/HexagonTimeline"/>
    <dgm:cxn modelId="{5D34A8E4-DBCA-4616-9BA1-C535B1D79896}" type="presParOf" srcId="{2F55FC45-6B82-4E4F-A393-B1A557451D0E}" destId="{13F8CA31-08BC-4A12-B5BF-EB8C89B7862E}" srcOrd="2" destOrd="0" presId="urn:microsoft.com/office/officeart/2016/7/layout/HexagonTimeline"/>
    <dgm:cxn modelId="{232B7D3C-F4C8-41FB-BF0E-D60C1F0BFAB9}" type="presParOf" srcId="{2F55FC45-6B82-4E4F-A393-B1A557451D0E}" destId="{5D750D68-19A3-43DE-948A-83E7CC1EA949}" srcOrd="3" destOrd="0" presId="urn:microsoft.com/office/officeart/2016/7/layout/HexagonTimeline"/>
    <dgm:cxn modelId="{D19B5534-128A-4A7E-BD1B-F0A9732B20AE}" type="presParOf" srcId="{2F55FC45-6B82-4E4F-A393-B1A557451D0E}" destId="{84214BC3-D534-4B20-891E-D5C55C7C6F72}" srcOrd="4" destOrd="0" presId="urn:microsoft.com/office/officeart/2016/7/layout/HexagonTimeline"/>
    <dgm:cxn modelId="{63C9EAA2-A4E9-4A91-9247-9CE1411C86D0}" type="presParOf" srcId="{A0E6F7FD-DD4F-484F-B7DC-2BA5360E1D83}" destId="{F6AE1320-CDD3-4A7A-82B3-B5FC2587C227}" srcOrd="5" destOrd="0" presId="urn:microsoft.com/office/officeart/2016/7/layout/HexagonTimeline"/>
    <dgm:cxn modelId="{5FBA88C0-7CCF-4709-8DD5-737D3B2824BC}" type="presParOf" srcId="{A0E6F7FD-DD4F-484F-B7DC-2BA5360E1D83}" destId="{E88F9B48-81AE-4FB2-AAA1-762C5CC02124}" srcOrd="6" destOrd="0" presId="urn:microsoft.com/office/officeart/2016/7/layout/HexagonTimeline"/>
    <dgm:cxn modelId="{C3950BF1-53F9-426E-9649-8E057D178F32}" type="presParOf" srcId="{E88F9B48-81AE-4FB2-AAA1-762C5CC02124}" destId="{4C98A312-231E-4EE3-A8C4-F7E13524E89E}" srcOrd="0" destOrd="0" presId="urn:microsoft.com/office/officeart/2016/7/layout/HexagonTimeline"/>
    <dgm:cxn modelId="{B7B57B9F-5F8B-4748-A7D8-A8562DAD0DD0}" type="presParOf" srcId="{E88F9B48-81AE-4FB2-AAA1-762C5CC02124}" destId="{951D8B04-B000-4931-803C-0068D393471A}" srcOrd="1" destOrd="0" presId="urn:microsoft.com/office/officeart/2016/7/layout/HexagonTimeline"/>
    <dgm:cxn modelId="{39506362-9AB2-470B-BF76-13A0677D5D78}" type="presParOf" srcId="{E88F9B48-81AE-4FB2-AAA1-762C5CC02124}" destId="{19AF2603-3B47-4AEE-A9F8-E73016B26E20}" srcOrd="2" destOrd="0" presId="urn:microsoft.com/office/officeart/2016/7/layout/HexagonTimeline"/>
    <dgm:cxn modelId="{C383999E-1BA7-41E4-BFD5-745B6208860B}" type="presParOf" srcId="{E88F9B48-81AE-4FB2-AAA1-762C5CC02124}" destId="{4B8B24CE-72AB-4EED-898A-0F10FFC56F4F}" srcOrd="3" destOrd="0" presId="urn:microsoft.com/office/officeart/2016/7/layout/HexagonTimeline"/>
    <dgm:cxn modelId="{514A1FE0-EC0C-44FC-95D3-A2C53238A4AC}" type="presParOf" srcId="{E88F9B48-81AE-4FB2-AAA1-762C5CC02124}" destId="{BAEF60F4-4F9C-474B-9E53-208E293B8CCD}" srcOrd="4" destOrd="0" presId="urn:microsoft.com/office/officeart/2016/7/layout/HexagonTimeline"/>
    <dgm:cxn modelId="{A6FFDCAC-5144-4EA2-B441-11F6A23C4A3E}" type="presParOf" srcId="{A0E6F7FD-DD4F-484F-B7DC-2BA5360E1D83}" destId="{82EF3625-93DE-48EB-BEFB-E727E5470AB8}" srcOrd="7" destOrd="0" presId="urn:microsoft.com/office/officeart/2016/7/layout/HexagonTimeline"/>
    <dgm:cxn modelId="{BCE0BD06-F100-4C91-B9B3-5B62D30E6902}" type="presParOf" srcId="{A0E6F7FD-DD4F-484F-B7DC-2BA5360E1D83}" destId="{0B2C68E4-127A-4B25-B6FB-EC64C5728D0C}" srcOrd="8" destOrd="0" presId="urn:microsoft.com/office/officeart/2016/7/layout/HexagonTimeline"/>
    <dgm:cxn modelId="{193C2E2B-7D84-4BFA-B72E-15B4F2253A96}" type="presParOf" srcId="{0B2C68E4-127A-4B25-B6FB-EC64C5728D0C}" destId="{1CD23DF8-A88E-4841-97F7-DA1144B3FC9A}" srcOrd="0" destOrd="0" presId="urn:microsoft.com/office/officeart/2016/7/layout/HexagonTimeline"/>
    <dgm:cxn modelId="{E10C072B-76C7-4105-9A43-DD0B2F7B3B07}" type="presParOf" srcId="{0B2C68E4-127A-4B25-B6FB-EC64C5728D0C}" destId="{AD1C2786-94B6-4A29-87D4-8ADB1C16540C}" srcOrd="1" destOrd="0" presId="urn:microsoft.com/office/officeart/2016/7/layout/HexagonTimeline"/>
    <dgm:cxn modelId="{D3D20C06-1290-4DAA-8640-BC28BBEBD880}" type="presParOf" srcId="{0B2C68E4-127A-4B25-B6FB-EC64C5728D0C}" destId="{EBC439CA-582A-4A4E-A2B4-9A5C268F7BB7}" srcOrd="2" destOrd="0" presId="urn:microsoft.com/office/officeart/2016/7/layout/HexagonTimeline"/>
    <dgm:cxn modelId="{94C89349-EDB5-4BB2-B4F6-BA894AA778AC}" type="presParOf" srcId="{0B2C68E4-127A-4B25-B6FB-EC64C5728D0C}" destId="{7F321FCA-949E-4FAB-834A-80606656C1A4}" srcOrd="3" destOrd="0" presId="urn:microsoft.com/office/officeart/2016/7/layout/HexagonTimeline"/>
    <dgm:cxn modelId="{969D5FCD-A339-4242-B8FD-FC369ED3EA42}" type="presParOf" srcId="{0B2C68E4-127A-4B25-B6FB-EC64C5728D0C}" destId="{DCF2AED8-CE30-4E97-8633-0D942827719E}"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FBE31-FFD9-4B4E-9F63-0E720F68C456}">
      <dsp:nvSpPr>
        <dsp:cNvPr id="0" name=""/>
        <dsp:cNvSpPr/>
      </dsp:nvSpPr>
      <dsp:spPr>
        <a:xfrm>
          <a:off x="0" y="0"/>
          <a:ext cx="3777622" cy="3777622"/>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E0B0F-CA4F-4A6B-AACF-2DED1BB0C4D3}">
      <dsp:nvSpPr>
        <dsp:cNvPr id="0" name=""/>
        <dsp:cNvSpPr/>
      </dsp:nvSpPr>
      <dsp:spPr>
        <a:xfrm>
          <a:off x="1888811" y="0"/>
          <a:ext cx="7026589" cy="3777622"/>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dirty="0"/>
            <a:t>Introduction</a:t>
          </a:r>
        </a:p>
      </dsp:txBody>
      <dsp:txXfrm>
        <a:off x="1888811" y="0"/>
        <a:ext cx="7026589" cy="472203"/>
      </dsp:txXfrm>
    </dsp:sp>
    <dsp:sp modelId="{2E69E340-8E55-4444-9BC0-00CF000CA653}">
      <dsp:nvSpPr>
        <dsp:cNvPr id="0" name=""/>
        <dsp:cNvSpPr/>
      </dsp:nvSpPr>
      <dsp:spPr>
        <a:xfrm>
          <a:off x="330542" y="472203"/>
          <a:ext cx="3116537" cy="3116537"/>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A02AF-8C72-4E15-97AA-6E0A04F257A7}">
      <dsp:nvSpPr>
        <dsp:cNvPr id="0" name=""/>
        <dsp:cNvSpPr/>
      </dsp:nvSpPr>
      <dsp:spPr>
        <a:xfrm>
          <a:off x="1888811" y="472203"/>
          <a:ext cx="7026589" cy="3116537"/>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dirty="0"/>
            <a:t>As it was: Challenges</a:t>
          </a:r>
        </a:p>
      </dsp:txBody>
      <dsp:txXfrm>
        <a:off x="1888811" y="472203"/>
        <a:ext cx="7026589" cy="472204"/>
      </dsp:txXfrm>
    </dsp:sp>
    <dsp:sp modelId="{2C41EA47-C8F5-4D01-84E8-BAF996ADE72C}">
      <dsp:nvSpPr>
        <dsp:cNvPr id="0" name=""/>
        <dsp:cNvSpPr/>
      </dsp:nvSpPr>
      <dsp:spPr>
        <a:xfrm>
          <a:off x="661085" y="944407"/>
          <a:ext cx="2455451" cy="2455451"/>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9EE40A-23F4-440E-9698-9998DE26A2F8}">
      <dsp:nvSpPr>
        <dsp:cNvPr id="0" name=""/>
        <dsp:cNvSpPr/>
      </dsp:nvSpPr>
      <dsp:spPr>
        <a:xfrm>
          <a:off x="1888811" y="944407"/>
          <a:ext cx="7026589" cy="2455451"/>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dirty="0"/>
            <a:t>Turnaround strategy</a:t>
          </a:r>
        </a:p>
      </dsp:txBody>
      <dsp:txXfrm>
        <a:off x="1888811" y="944407"/>
        <a:ext cx="7026589" cy="472200"/>
      </dsp:txXfrm>
    </dsp:sp>
    <dsp:sp modelId="{EB178943-D749-4E0B-AE00-24942AA031A1}">
      <dsp:nvSpPr>
        <dsp:cNvPr id="0" name=""/>
        <dsp:cNvSpPr/>
      </dsp:nvSpPr>
      <dsp:spPr>
        <a:xfrm>
          <a:off x="991625" y="1416608"/>
          <a:ext cx="1794370" cy="1794370"/>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F3B700-4576-415C-9926-01F7A6E1D05C}">
      <dsp:nvSpPr>
        <dsp:cNvPr id="0" name=""/>
        <dsp:cNvSpPr/>
      </dsp:nvSpPr>
      <dsp:spPr>
        <a:xfrm>
          <a:off x="1888811" y="1416608"/>
          <a:ext cx="7026589" cy="179437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dirty="0"/>
            <a:t>Half way progress report</a:t>
          </a:r>
        </a:p>
      </dsp:txBody>
      <dsp:txXfrm>
        <a:off x="1888811" y="1416608"/>
        <a:ext cx="7026589" cy="472203"/>
      </dsp:txXfrm>
    </dsp:sp>
    <dsp:sp modelId="{EE92FF29-82C7-4DBA-B8AD-519360771B74}">
      <dsp:nvSpPr>
        <dsp:cNvPr id="0" name=""/>
        <dsp:cNvSpPr/>
      </dsp:nvSpPr>
      <dsp:spPr>
        <a:xfrm>
          <a:off x="1322168" y="1888812"/>
          <a:ext cx="1133285" cy="1133285"/>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34065-9B64-498E-9A1D-F84F8BBEC1CE}">
      <dsp:nvSpPr>
        <dsp:cNvPr id="0" name=""/>
        <dsp:cNvSpPr/>
      </dsp:nvSpPr>
      <dsp:spPr>
        <a:xfrm>
          <a:off x="1888811" y="1888812"/>
          <a:ext cx="7026589" cy="113328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dirty="0"/>
            <a:t>Conclusion</a:t>
          </a:r>
        </a:p>
      </dsp:txBody>
      <dsp:txXfrm>
        <a:off x="1888811" y="1888812"/>
        <a:ext cx="7026589" cy="472204"/>
      </dsp:txXfrm>
    </dsp:sp>
    <dsp:sp modelId="{FFB4A743-1A09-4F7C-A7A6-4AF33E85BCD6}">
      <dsp:nvSpPr>
        <dsp:cNvPr id="0" name=""/>
        <dsp:cNvSpPr/>
      </dsp:nvSpPr>
      <dsp:spPr>
        <a:xfrm>
          <a:off x="1652710" y="2361016"/>
          <a:ext cx="472200" cy="472200"/>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284134-054B-49CF-BEDA-C1797553EB09}">
      <dsp:nvSpPr>
        <dsp:cNvPr id="0" name=""/>
        <dsp:cNvSpPr/>
      </dsp:nvSpPr>
      <dsp:spPr>
        <a:xfrm>
          <a:off x="1888811" y="2361016"/>
          <a:ext cx="7026589" cy="472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kern="1200"/>
            <a:t>Thanks</a:t>
          </a:r>
        </a:p>
      </dsp:txBody>
      <dsp:txXfrm>
        <a:off x="1888811" y="2361016"/>
        <a:ext cx="7026589" cy="472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B1D6C-B416-47B8-AFD8-B95AD32B54C6}">
      <dsp:nvSpPr>
        <dsp:cNvPr id="0" name=""/>
        <dsp:cNvSpPr/>
      </dsp:nvSpPr>
      <dsp:spPr>
        <a:xfrm>
          <a:off x="4179" y="262784"/>
          <a:ext cx="1601985" cy="64079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ZA" sz="1200" kern="1200" dirty="0"/>
            <a:t>Policy and or legislation gap</a:t>
          </a:r>
        </a:p>
      </dsp:txBody>
      <dsp:txXfrm>
        <a:off x="4179" y="262784"/>
        <a:ext cx="1601985" cy="640794"/>
      </dsp:txXfrm>
    </dsp:sp>
    <dsp:sp modelId="{3776DBB2-848D-4AD6-8B02-505583952D5F}">
      <dsp:nvSpPr>
        <dsp:cNvPr id="0" name=""/>
        <dsp:cNvSpPr/>
      </dsp:nvSpPr>
      <dsp:spPr>
        <a:xfrm>
          <a:off x="4179" y="903578"/>
          <a:ext cx="1601985" cy="330086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kern="1200" dirty="0"/>
            <a:t>No policies on the management of state legal services</a:t>
          </a:r>
        </a:p>
        <a:p>
          <a:pPr marL="114300" lvl="1" indent="-114300" algn="l" defTabSz="533400">
            <a:lnSpc>
              <a:spcPct val="90000"/>
            </a:lnSpc>
            <a:spcBef>
              <a:spcPct val="0"/>
            </a:spcBef>
            <a:spcAft>
              <a:spcPct val="15000"/>
            </a:spcAft>
            <a:buChar char="••"/>
          </a:pPr>
          <a:r>
            <a:rPr lang="en-ZA" sz="1200" kern="1200" dirty="0"/>
            <a:t>Conflict: PFMA vs. role of the State Attorney</a:t>
          </a:r>
        </a:p>
        <a:p>
          <a:pPr marL="114300" lvl="1" indent="-114300" algn="l" defTabSz="533400">
            <a:lnSpc>
              <a:spcPct val="90000"/>
            </a:lnSpc>
            <a:spcBef>
              <a:spcPct val="0"/>
            </a:spcBef>
            <a:spcAft>
              <a:spcPct val="15000"/>
            </a:spcAft>
            <a:buChar char="••"/>
          </a:pPr>
          <a:r>
            <a:rPr lang="en-ZA" sz="1200" kern="1200" dirty="0"/>
            <a:t>Approved business processes not implemented</a:t>
          </a:r>
        </a:p>
        <a:p>
          <a:pPr marL="114300" lvl="1" indent="-114300" algn="l" defTabSz="533400">
            <a:lnSpc>
              <a:spcPct val="90000"/>
            </a:lnSpc>
            <a:spcBef>
              <a:spcPct val="0"/>
            </a:spcBef>
            <a:spcAft>
              <a:spcPct val="15000"/>
            </a:spcAft>
            <a:buChar char="••"/>
          </a:pPr>
          <a:endParaRPr lang="en-ZA" sz="1200" kern="1200" dirty="0"/>
        </a:p>
        <a:p>
          <a:pPr marL="114300" lvl="1" indent="-114300" algn="l" defTabSz="533400">
            <a:lnSpc>
              <a:spcPct val="90000"/>
            </a:lnSpc>
            <a:spcBef>
              <a:spcPct val="0"/>
            </a:spcBef>
            <a:spcAft>
              <a:spcPct val="15000"/>
            </a:spcAft>
            <a:buChar char="••"/>
          </a:pPr>
          <a:endParaRPr lang="en-ZA" sz="1200" kern="1200" dirty="0"/>
        </a:p>
      </dsp:txBody>
      <dsp:txXfrm>
        <a:off x="4179" y="903578"/>
        <a:ext cx="1601985" cy="3300862"/>
      </dsp:txXfrm>
    </dsp:sp>
    <dsp:sp modelId="{8A6BC8B1-9854-46FF-8A28-DC691FF71E9A}">
      <dsp:nvSpPr>
        <dsp:cNvPr id="0" name=""/>
        <dsp:cNvSpPr/>
      </dsp:nvSpPr>
      <dsp:spPr>
        <a:xfrm>
          <a:off x="1830443" y="262784"/>
          <a:ext cx="1601985" cy="64079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ZA" sz="1200" kern="1200" dirty="0"/>
            <a:t>Structure, leadership, capacity and OSD</a:t>
          </a:r>
        </a:p>
      </dsp:txBody>
      <dsp:txXfrm>
        <a:off x="1830443" y="262784"/>
        <a:ext cx="1601985" cy="640794"/>
      </dsp:txXfrm>
    </dsp:sp>
    <dsp:sp modelId="{0968AE2A-557B-451A-8FA2-015EB327B9C8}">
      <dsp:nvSpPr>
        <dsp:cNvPr id="0" name=""/>
        <dsp:cNvSpPr/>
      </dsp:nvSpPr>
      <dsp:spPr>
        <a:xfrm>
          <a:off x="1830443" y="903578"/>
          <a:ext cx="1601985" cy="330086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kern="1200" dirty="0"/>
            <a:t>Inappropriate organisational structure</a:t>
          </a:r>
        </a:p>
        <a:p>
          <a:pPr marL="114300" lvl="1" indent="-114300" algn="l" defTabSz="533400">
            <a:lnSpc>
              <a:spcPct val="90000"/>
            </a:lnSpc>
            <a:spcBef>
              <a:spcPct val="0"/>
            </a:spcBef>
            <a:spcAft>
              <a:spcPct val="15000"/>
            </a:spcAft>
            <a:buChar char="••"/>
          </a:pPr>
          <a:r>
            <a:rPr lang="en-ZA" sz="1200" kern="1200" dirty="0"/>
            <a:t>Vacant posts: heads and deputies</a:t>
          </a:r>
        </a:p>
        <a:p>
          <a:pPr marL="114300" lvl="1" indent="-114300" algn="l" defTabSz="533400">
            <a:lnSpc>
              <a:spcPct val="90000"/>
            </a:lnSpc>
            <a:spcBef>
              <a:spcPct val="0"/>
            </a:spcBef>
            <a:spcAft>
              <a:spcPct val="15000"/>
            </a:spcAft>
            <a:buChar char="••"/>
          </a:pPr>
          <a:r>
            <a:rPr lang="en-ZA" sz="1200" kern="1200" dirty="0"/>
            <a:t>Abolished posts</a:t>
          </a:r>
        </a:p>
        <a:p>
          <a:pPr marL="114300" lvl="1" indent="-114300" algn="l" defTabSz="533400">
            <a:lnSpc>
              <a:spcPct val="90000"/>
            </a:lnSpc>
            <a:spcBef>
              <a:spcPct val="0"/>
            </a:spcBef>
            <a:spcAft>
              <a:spcPct val="15000"/>
            </a:spcAft>
            <a:buChar char="••"/>
          </a:pPr>
          <a:r>
            <a:rPr lang="en-ZA" sz="1200" kern="1200" dirty="0"/>
            <a:t>Flat structure-OSD</a:t>
          </a:r>
        </a:p>
        <a:p>
          <a:pPr marL="114300" lvl="1" indent="-114300" algn="l" defTabSz="533400">
            <a:lnSpc>
              <a:spcPct val="90000"/>
            </a:lnSpc>
            <a:spcBef>
              <a:spcPct val="0"/>
            </a:spcBef>
            <a:spcAft>
              <a:spcPct val="15000"/>
            </a:spcAft>
            <a:buChar char="••"/>
          </a:pPr>
          <a:r>
            <a:rPr lang="en-ZA" sz="1200" kern="1200" dirty="0"/>
            <a:t>Unable to attract qualified attorneys (lower OSD salaries)</a:t>
          </a:r>
        </a:p>
        <a:p>
          <a:pPr marL="114300" lvl="1" indent="-114300" algn="l" defTabSz="533400">
            <a:lnSpc>
              <a:spcPct val="90000"/>
            </a:lnSpc>
            <a:spcBef>
              <a:spcPct val="0"/>
            </a:spcBef>
            <a:spcAft>
              <a:spcPct val="15000"/>
            </a:spcAft>
            <a:buChar char="••"/>
          </a:pPr>
          <a:r>
            <a:rPr lang="en-ZA" sz="1200" kern="1200" dirty="0"/>
            <a:t>Moratorium on LP10 positions</a:t>
          </a:r>
        </a:p>
      </dsp:txBody>
      <dsp:txXfrm>
        <a:off x="1830443" y="903578"/>
        <a:ext cx="1601985" cy="3300862"/>
      </dsp:txXfrm>
    </dsp:sp>
    <dsp:sp modelId="{2124D58D-663C-472E-A9A6-009048B2988D}">
      <dsp:nvSpPr>
        <dsp:cNvPr id="0" name=""/>
        <dsp:cNvSpPr/>
      </dsp:nvSpPr>
      <dsp:spPr>
        <a:xfrm>
          <a:off x="3656707" y="262784"/>
          <a:ext cx="1601985" cy="64079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ZA" sz="1200" kern="1200" dirty="0"/>
            <a:t>Infrastructure</a:t>
          </a:r>
        </a:p>
      </dsp:txBody>
      <dsp:txXfrm>
        <a:off x="3656707" y="262784"/>
        <a:ext cx="1601985" cy="640794"/>
      </dsp:txXfrm>
    </dsp:sp>
    <dsp:sp modelId="{AFB1D377-7DB0-4E27-B6DC-629F8925D0EE}">
      <dsp:nvSpPr>
        <dsp:cNvPr id="0" name=""/>
        <dsp:cNvSpPr/>
      </dsp:nvSpPr>
      <dsp:spPr>
        <a:xfrm>
          <a:off x="3656707" y="903578"/>
          <a:ext cx="1601985" cy="330086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kern="1200" dirty="0"/>
            <a:t>Office space</a:t>
          </a:r>
        </a:p>
        <a:p>
          <a:pPr marL="114300" lvl="1" indent="-114300" algn="l" defTabSz="533400">
            <a:lnSpc>
              <a:spcPct val="90000"/>
            </a:lnSpc>
            <a:spcBef>
              <a:spcPct val="0"/>
            </a:spcBef>
            <a:spcAft>
              <a:spcPct val="15000"/>
            </a:spcAft>
            <a:buChar char="••"/>
          </a:pPr>
          <a:r>
            <a:rPr lang="en-ZA" sz="1200" kern="1200" dirty="0"/>
            <a:t>Outdated SAS, running on outdated hardware</a:t>
          </a:r>
        </a:p>
        <a:p>
          <a:pPr marL="114300" lvl="1" indent="-114300" algn="l" defTabSz="533400">
            <a:lnSpc>
              <a:spcPct val="90000"/>
            </a:lnSpc>
            <a:spcBef>
              <a:spcPct val="0"/>
            </a:spcBef>
            <a:spcAft>
              <a:spcPct val="15000"/>
            </a:spcAft>
            <a:buChar char="••"/>
          </a:pPr>
          <a:r>
            <a:rPr lang="en-ZA" sz="1200" kern="1200" dirty="0"/>
            <a:t>No practice management system</a:t>
          </a:r>
        </a:p>
      </dsp:txBody>
      <dsp:txXfrm>
        <a:off x="3656707" y="903578"/>
        <a:ext cx="1601985" cy="3300862"/>
      </dsp:txXfrm>
    </dsp:sp>
    <dsp:sp modelId="{3F8FA273-463A-45E7-A51B-B305A6FBA99F}">
      <dsp:nvSpPr>
        <dsp:cNvPr id="0" name=""/>
        <dsp:cNvSpPr/>
      </dsp:nvSpPr>
      <dsp:spPr>
        <a:xfrm>
          <a:off x="5482971" y="262784"/>
          <a:ext cx="1601985" cy="64079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ZA" sz="1200" kern="1200" dirty="0"/>
            <a:t>High cost of litigation</a:t>
          </a:r>
        </a:p>
      </dsp:txBody>
      <dsp:txXfrm>
        <a:off x="5482971" y="262784"/>
        <a:ext cx="1601985" cy="640794"/>
      </dsp:txXfrm>
    </dsp:sp>
    <dsp:sp modelId="{5BD93F1C-2D24-47A1-BD03-65D2D9E1D1FA}">
      <dsp:nvSpPr>
        <dsp:cNvPr id="0" name=""/>
        <dsp:cNvSpPr/>
      </dsp:nvSpPr>
      <dsp:spPr>
        <a:xfrm>
          <a:off x="5482971" y="903578"/>
          <a:ext cx="1601985" cy="330086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kern="1200" dirty="0"/>
            <a:t>Spent over billion on legal fees alone (national and provincial spheres)</a:t>
          </a:r>
        </a:p>
        <a:p>
          <a:pPr marL="114300" lvl="1" indent="-114300" algn="l" defTabSz="533400">
            <a:lnSpc>
              <a:spcPct val="90000"/>
            </a:lnSpc>
            <a:spcBef>
              <a:spcPct val="0"/>
            </a:spcBef>
            <a:spcAft>
              <a:spcPct val="15000"/>
            </a:spcAft>
            <a:buChar char="••"/>
          </a:pPr>
          <a:r>
            <a:rPr lang="en-ZA" sz="1200" kern="1200" dirty="0"/>
            <a:t>Unnecessary expenditure (PSC)</a:t>
          </a:r>
        </a:p>
        <a:p>
          <a:pPr marL="114300" lvl="1" indent="-114300" algn="l" defTabSz="533400">
            <a:lnSpc>
              <a:spcPct val="90000"/>
            </a:lnSpc>
            <a:spcBef>
              <a:spcPct val="0"/>
            </a:spcBef>
            <a:spcAft>
              <a:spcPct val="15000"/>
            </a:spcAft>
            <a:buChar char="••"/>
          </a:pPr>
          <a:r>
            <a:rPr lang="en-ZA" sz="1200" kern="1200" dirty="0"/>
            <a:t>Clients unwillingness to reimburse </a:t>
          </a:r>
          <a:r>
            <a:rPr lang="en-ZA" sz="1200" kern="1200" dirty="0" err="1"/>
            <a:t>Doj&amp;cd</a:t>
          </a:r>
          <a:endParaRPr lang="en-ZA" sz="1200" kern="1200" dirty="0"/>
        </a:p>
        <a:p>
          <a:pPr marL="114300" lvl="1" indent="-114300" algn="l" defTabSz="533400">
            <a:lnSpc>
              <a:spcPct val="90000"/>
            </a:lnSpc>
            <a:spcBef>
              <a:spcPct val="0"/>
            </a:spcBef>
            <a:spcAft>
              <a:spcPct val="15000"/>
            </a:spcAft>
            <a:buChar char="••"/>
          </a:pPr>
          <a:r>
            <a:rPr lang="en-ZA" sz="1200" kern="1200" dirty="0"/>
            <a:t>High rate of contingent liabilities</a:t>
          </a:r>
        </a:p>
        <a:p>
          <a:pPr marL="114300" lvl="1" indent="-114300" algn="l" defTabSz="533400">
            <a:lnSpc>
              <a:spcPct val="90000"/>
            </a:lnSpc>
            <a:spcBef>
              <a:spcPct val="0"/>
            </a:spcBef>
            <a:spcAft>
              <a:spcPct val="15000"/>
            </a:spcAft>
            <a:buChar char="••"/>
          </a:pPr>
          <a:r>
            <a:rPr lang="en-ZA" sz="1200" kern="1200" dirty="0"/>
            <a:t>No competitive procurement process</a:t>
          </a:r>
        </a:p>
        <a:p>
          <a:pPr marL="114300" lvl="1" indent="-114300" algn="l" defTabSz="533400">
            <a:lnSpc>
              <a:spcPct val="90000"/>
            </a:lnSpc>
            <a:spcBef>
              <a:spcPct val="0"/>
            </a:spcBef>
            <a:spcAft>
              <a:spcPct val="15000"/>
            </a:spcAft>
            <a:buChar char="••"/>
          </a:pPr>
          <a:endParaRPr lang="en-ZA" sz="1200" kern="1200" dirty="0"/>
        </a:p>
        <a:p>
          <a:pPr marL="114300" lvl="1" indent="-114300" algn="l" defTabSz="533400">
            <a:lnSpc>
              <a:spcPct val="90000"/>
            </a:lnSpc>
            <a:spcBef>
              <a:spcPct val="0"/>
            </a:spcBef>
            <a:spcAft>
              <a:spcPct val="15000"/>
            </a:spcAft>
            <a:buChar char="••"/>
          </a:pPr>
          <a:endParaRPr lang="en-ZA" sz="1200" kern="1200" dirty="0"/>
        </a:p>
      </dsp:txBody>
      <dsp:txXfrm>
        <a:off x="5482971" y="903578"/>
        <a:ext cx="1601985" cy="3300862"/>
      </dsp:txXfrm>
    </dsp:sp>
    <dsp:sp modelId="{EDEDB938-9631-481B-B2A6-5B927673F904}">
      <dsp:nvSpPr>
        <dsp:cNvPr id="0" name=""/>
        <dsp:cNvSpPr/>
      </dsp:nvSpPr>
      <dsp:spPr>
        <a:xfrm>
          <a:off x="7309234" y="262784"/>
          <a:ext cx="1601985" cy="64079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ZA" sz="1200" kern="1200" dirty="0"/>
            <a:t>Mandate of OSA</a:t>
          </a:r>
        </a:p>
      </dsp:txBody>
      <dsp:txXfrm>
        <a:off x="7309234" y="262784"/>
        <a:ext cx="1601985" cy="640794"/>
      </dsp:txXfrm>
    </dsp:sp>
    <dsp:sp modelId="{EC835658-CB51-41CC-A0CE-A28583937317}">
      <dsp:nvSpPr>
        <dsp:cNvPr id="0" name=""/>
        <dsp:cNvSpPr/>
      </dsp:nvSpPr>
      <dsp:spPr>
        <a:xfrm>
          <a:off x="7309234" y="903578"/>
          <a:ext cx="1601985" cy="330086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ZA" sz="1200" kern="1200" dirty="0"/>
            <a:t>Inadequate implementation of the mandate</a:t>
          </a:r>
        </a:p>
        <a:p>
          <a:pPr marL="114300" lvl="1" indent="-114300" algn="l" defTabSz="533400">
            <a:lnSpc>
              <a:spcPct val="90000"/>
            </a:lnSpc>
            <a:spcBef>
              <a:spcPct val="0"/>
            </a:spcBef>
            <a:spcAft>
              <a:spcPct val="15000"/>
            </a:spcAft>
            <a:buChar char="••"/>
          </a:pPr>
          <a:r>
            <a:rPr lang="en-ZA" sz="1200" kern="1200" dirty="0"/>
            <a:t>Questionable workloads</a:t>
          </a:r>
        </a:p>
        <a:p>
          <a:pPr marL="114300" lvl="1" indent="-114300" algn="l" defTabSz="533400">
            <a:lnSpc>
              <a:spcPct val="90000"/>
            </a:lnSpc>
            <a:spcBef>
              <a:spcPct val="0"/>
            </a:spcBef>
            <a:spcAft>
              <a:spcPct val="15000"/>
            </a:spcAft>
            <a:buChar char="••"/>
          </a:pPr>
          <a:r>
            <a:rPr lang="en-ZA" sz="1200" kern="1200" dirty="0"/>
            <a:t>Overreliance on private practitioners</a:t>
          </a:r>
        </a:p>
        <a:p>
          <a:pPr marL="114300" lvl="1" indent="-114300" algn="l" defTabSz="533400">
            <a:lnSpc>
              <a:spcPct val="90000"/>
            </a:lnSpc>
            <a:spcBef>
              <a:spcPct val="0"/>
            </a:spcBef>
            <a:spcAft>
              <a:spcPct val="15000"/>
            </a:spcAft>
            <a:buChar char="••"/>
          </a:pPr>
          <a:r>
            <a:rPr lang="en-ZA" sz="1200" kern="1200" dirty="0"/>
            <a:t>No service excellence (PSC)</a:t>
          </a:r>
        </a:p>
        <a:p>
          <a:pPr marL="114300" lvl="1" indent="-114300" algn="l" defTabSz="533400">
            <a:lnSpc>
              <a:spcPct val="90000"/>
            </a:lnSpc>
            <a:spcBef>
              <a:spcPct val="0"/>
            </a:spcBef>
            <a:spcAft>
              <a:spcPct val="15000"/>
            </a:spcAft>
            <a:buChar char="••"/>
          </a:pPr>
          <a:r>
            <a:rPr lang="en-ZA" sz="1200" kern="1200" dirty="0"/>
            <a:t>Poor public perception of OSA</a:t>
          </a:r>
        </a:p>
        <a:p>
          <a:pPr marL="114300" lvl="1" indent="-114300" algn="l" defTabSz="533400">
            <a:lnSpc>
              <a:spcPct val="90000"/>
            </a:lnSpc>
            <a:spcBef>
              <a:spcPct val="0"/>
            </a:spcBef>
            <a:spcAft>
              <a:spcPct val="15000"/>
            </a:spcAft>
            <a:buChar char="••"/>
          </a:pPr>
          <a:r>
            <a:rPr lang="en-ZA" sz="1200" kern="1200" dirty="0"/>
            <a:t>Interference by clients</a:t>
          </a:r>
        </a:p>
        <a:p>
          <a:pPr marL="114300" lvl="1" indent="-114300" algn="l" defTabSz="533400">
            <a:lnSpc>
              <a:spcPct val="90000"/>
            </a:lnSpc>
            <a:spcBef>
              <a:spcPct val="0"/>
            </a:spcBef>
            <a:spcAft>
              <a:spcPct val="15000"/>
            </a:spcAft>
            <a:buChar char="••"/>
          </a:pPr>
          <a:r>
            <a:rPr lang="en-ZA" sz="1200" kern="1200" dirty="0"/>
            <a:t>Opportunistic litigation</a:t>
          </a:r>
        </a:p>
      </dsp:txBody>
      <dsp:txXfrm>
        <a:off x="7309234" y="903578"/>
        <a:ext cx="1601985" cy="3300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7CCA9-9284-4292-A879-848593CAEC9D}">
      <dsp:nvSpPr>
        <dsp:cNvPr id="0" name=""/>
        <dsp:cNvSpPr/>
      </dsp:nvSpPr>
      <dsp:spPr>
        <a:xfrm>
          <a:off x="427355" y="2212007"/>
          <a:ext cx="1429062" cy="672444"/>
        </a:xfrm>
        <a:prstGeom prst="homePlate">
          <a:avLst>
            <a:gd name="adj" fmla="val 4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488950">
            <a:lnSpc>
              <a:spcPct val="90000"/>
            </a:lnSpc>
            <a:spcBef>
              <a:spcPct val="0"/>
            </a:spcBef>
            <a:spcAft>
              <a:spcPct val="35000"/>
            </a:spcAft>
          </a:pPr>
          <a:r>
            <a:rPr lang="en-US" sz="1100" kern="1200" dirty="0"/>
            <a:t>Policy &amp; legislation</a:t>
          </a:r>
        </a:p>
      </dsp:txBody>
      <dsp:txXfrm>
        <a:off x="427355" y="2212007"/>
        <a:ext cx="1294573" cy="672444"/>
      </dsp:txXfrm>
    </dsp:sp>
    <dsp:sp modelId="{E2A4ADA9-7498-4652-8D05-C83496543190}">
      <dsp:nvSpPr>
        <dsp:cNvPr id="0" name=""/>
        <dsp:cNvSpPr/>
      </dsp:nvSpPr>
      <dsp:spPr>
        <a:xfrm>
          <a:off x="149482" y="1"/>
          <a:ext cx="1984809" cy="179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lvl="0" algn="just" defTabSz="488950">
            <a:lnSpc>
              <a:spcPct val="90000"/>
            </a:lnSpc>
            <a:spcBef>
              <a:spcPct val="0"/>
            </a:spcBef>
            <a:spcAft>
              <a:spcPct val="35000"/>
            </a:spcAft>
            <a:buFont typeface="Arial" panose="020B0604020202020204" pitchFamily="34" charset="0"/>
            <a:buChar char="•"/>
          </a:pPr>
          <a:r>
            <a:rPr lang="en-US" sz="1100" kern="1200" dirty="0"/>
            <a:t>Finalize policy as per the Act</a:t>
          </a:r>
        </a:p>
        <a:p>
          <a:pPr lvl="0" algn="just" defTabSz="488950">
            <a:lnSpc>
              <a:spcPct val="90000"/>
            </a:lnSpc>
            <a:spcBef>
              <a:spcPct val="0"/>
            </a:spcBef>
            <a:spcAft>
              <a:spcPct val="35000"/>
            </a:spcAft>
            <a:buFont typeface="Arial" panose="020B0604020202020204" pitchFamily="34" charset="0"/>
            <a:buChar char="•"/>
          </a:pPr>
          <a:r>
            <a:rPr lang="en-US" sz="1100" kern="1200" dirty="0"/>
            <a:t>Amend State Liability Act</a:t>
          </a:r>
        </a:p>
        <a:p>
          <a:pPr lvl="0" algn="just" defTabSz="488950">
            <a:lnSpc>
              <a:spcPct val="90000"/>
            </a:lnSpc>
            <a:spcBef>
              <a:spcPct val="0"/>
            </a:spcBef>
            <a:spcAft>
              <a:spcPct val="35000"/>
            </a:spcAft>
            <a:buFont typeface="Arial" panose="020B0604020202020204" pitchFamily="34" charset="0"/>
            <a:buChar char="•"/>
          </a:pPr>
          <a:r>
            <a:rPr lang="en-US" sz="1100" kern="1200" dirty="0"/>
            <a:t>Develop new business processes</a:t>
          </a:r>
        </a:p>
        <a:p>
          <a:pPr lvl="0" algn="just" defTabSz="488950">
            <a:lnSpc>
              <a:spcPct val="90000"/>
            </a:lnSpc>
            <a:spcBef>
              <a:spcPct val="0"/>
            </a:spcBef>
            <a:spcAft>
              <a:spcPct val="35000"/>
            </a:spcAft>
            <a:buFont typeface="Arial" panose="020B0604020202020204" pitchFamily="34" charset="0"/>
            <a:buChar char="•"/>
          </a:pPr>
          <a:r>
            <a:rPr lang="en-US" sz="1100" kern="1200" dirty="0"/>
            <a:t>Develop and implement SOPs</a:t>
          </a:r>
        </a:p>
      </dsp:txBody>
      <dsp:txXfrm>
        <a:off x="149482" y="1"/>
        <a:ext cx="1984809" cy="1793185"/>
      </dsp:txXfrm>
    </dsp:sp>
    <dsp:sp modelId="{37EF2938-C35C-4419-90BD-A75A5B3F9E57}">
      <dsp:nvSpPr>
        <dsp:cNvPr id="0" name=""/>
        <dsp:cNvSpPr/>
      </dsp:nvSpPr>
      <dsp:spPr>
        <a:xfrm rot="20817520">
          <a:off x="1851421" y="2504511"/>
          <a:ext cx="387474" cy="0"/>
        </a:xfrm>
        <a:custGeom>
          <a:avLst/>
          <a:gdLst/>
          <a:ahLst/>
          <a:cxnLst/>
          <a:rect l="0" t="0" r="0" b="0"/>
          <a:pathLst>
            <a:path>
              <a:moveTo>
                <a:pt x="0" y="0"/>
              </a:moveTo>
              <a:lnTo>
                <a:pt x="387474"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996AC-03C8-4936-B4E9-AAD75BB81A7B}">
      <dsp:nvSpPr>
        <dsp:cNvPr id="0" name=""/>
        <dsp:cNvSpPr/>
      </dsp:nvSpPr>
      <dsp:spPr>
        <a:xfrm>
          <a:off x="1141886" y="1733691"/>
          <a:ext cx="0" cy="560370"/>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4270078-E4AD-452C-9053-56957076CB72}">
      <dsp:nvSpPr>
        <dsp:cNvPr id="0" name=""/>
        <dsp:cNvSpPr/>
      </dsp:nvSpPr>
      <dsp:spPr>
        <a:xfrm>
          <a:off x="1093309" y="1666375"/>
          <a:ext cx="97154" cy="11207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E0172-308E-4E7D-809D-ADEFD0F4FC74}">
      <dsp:nvSpPr>
        <dsp:cNvPr id="0" name=""/>
        <dsp:cNvSpPr/>
      </dsp:nvSpPr>
      <dsp:spPr>
        <a:xfrm>
          <a:off x="2233898" y="2105489"/>
          <a:ext cx="1275581" cy="710609"/>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400050">
            <a:lnSpc>
              <a:spcPct val="90000"/>
            </a:lnSpc>
            <a:spcBef>
              <a:spcPct val="0"/>
            </a:spcBef>
            <a:spcAft>
              <a:spcPct val="35000"/>
            </a:spcAft>
          </a:pPr>
          <a:r>
            <a:rPr lang="en-US" sz="900" kern="1200" dirty="0"/>
            <a:t>Create</a:t>
          </a:r>
          <a:r>
            <a:rPr lang="en-US" sz="1100" kern="1200" dirty="0"/>
            <a:t> </a:t>
          </a:r>
          <a:r>
            <a:rPr lang="en-US" sz="900" kern="1200" dirty="0"/>
            <a:t>authority for state legal services</a:t>
          </a:r>
        </a:p>
      </dsp:txBody>
      <dsp:txXfrm>
        <a:off x="2434944" y="2217489"/>
        <a:ext cx="873489" cy="486609"/>
      </dsp:txXfrm>
    </dsp:sp>
    <dsp:sp modelId="{CC7D06F0-6964-4AB7-AC20-7308EDF5AC1C}">
      <dsp:nvSpPr>
        <dsp:cNvPr id="0" name=""/>
        <dsp:cNvSpPr/>
      </dsp:nvSpPr>
      <dsp:spPr>
        <a:xfrm>
          <a:off x="1985868" y="3164950"/>
          <a:ext cx="1771640" cy="1894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lvl="0" algn="just" defTabSz="488950">
            <a:lnSpc>
              <a:spcPct val="90000"/>
            </a:lnSpc>
            <a:spcBef>
              <a:spcPct val="0"/>
            </a:spcBef>
            <a:spcAft>
              <a:spcPct val="35000"/>
            </a:spcAft>
          </a:pPr>
          <a:r>
            <a:rPr lang="en-US" sz="1100" kern="1200" dirty="0"/>
            <a:t>Organizational structure</a:t>
          </a:r>
        </a:p>
        <a:p>
          <a:pPr lvl="0" algn="just" defTabSz="488950">
            <a:lnSpc>
              <a:spcPct val="90000"/>
            </a:lnSpc>
            <a:spcBef>
              <a:spcPct val="0"/>
            </a:spcBef>
            <a:spcAft>
              <a:spcPct val="35000"/>
            </a:spcAft>
          </a:pPr>
          <a:r>
            <a:rPr lang="en-US" sz="1100" kern="1200" dirty="0"/>
            <a:t>New business model</a:t>
          </a:r>
        </a:p>
        <a:p>
          <a:pPr lvl="0" algn="just" defTabSz="488950">
            <a:lnSpc>
              <a:spcPct val="90000"/>
            </a:lnSpc>
            <a:spcBef>
              <a:spcPct val="0"/>
            </a:spcBef>
            <a:spcAft>
              <a:spcPct val="35000"/>
            </a:spcAft>
          </a:pPr>
          <a:r>
            <a:rPr lang="en-US" sz="1100" kern="1200" dirty="0"/>
            <a:t>Develop litigation strategy</a:t>
          </a:r>
        </a:p>
        <a:p>
          <a:pPr lvl="0" algn="just" defTabSz="488950">
            <a:lnSpc>
              <a:spcPct val="90000"/>
            </a:lnSpc>
            <a:spcBef>
              <a:spcPct val="0"/>
            </a:spcBef>
            <a:spcAft>
              <a:spcPct val="35000"/>
            </a:spcAft>
          </a:pPr>
          <a:r>
            <a:rPr lang="en-US" sz="1100" kern="1200" dirty="0"/>
            <a:t>Fill Heads of State Attorney vacant posts</a:t>
          </a:r>
        </a:p>
        <a:p>
          <a:pPr lvl="0" algn="just" defTabSz="488950">
            <a:lnSpc>
              <a:spcPct val="90000"/>
            </a:lnSpc>
            <a:spcBef>
              <a:spcPct val="0"/>
            </a:spcBef>
            <a:spcAft>
              <a:spcPct val="35000"/>
            </a:spcAft>
          </a:pPr>
          <a:r>
            <a:rPr lang="en-US" sz="1100" kern="1200" dirty="0"/>
            <a:t>Stakeholder management framework</a:t>
          </a:r>
        </a:p>
      </dsp:txBody>
      <dsp:txXfrm>
        <a:off x="1985868" y="3164950"/>
        <a:ext cx="1771640" cy="1894957"/>
      </dsp:txXfrm>
    </dsp:sp>
    <dsp:sp modelId="{DEF8ADEE-3CDD-481C-92FD-7B762B5FF6C9}">
      <dsp:nvSpPr>
        <dsp:cNvPr id="0" name=""/>
        <dsp:cNvSpPr/>
      </dsp:nvSpPr>
      <dsp:spPr>
        <a:xfrm rot="21095053">
          <a:off x="3506617" y="2421891"/>
          <a:ext cx="531627" cy="0"/>
        </a:xfrm>
        <a:custGeom>
          <a:avLst/>
          <a:gdLst/>
          <a:ahLst/>
          <a:cxnLst/>
          <a:rect l="0" t="0" r="0" b="0"/>
          <a:pathLst>
            <a:path>
              <a:moveTo>
                <a:pt x="0" y="0"/>
              </a:moveTo>
              <a:lnTo>
                <a:pt x="531627"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04633-E89E-4A72-8B8C-50D391BA3C26}">
      <dsp:nvSpPr>
        <dsp:cNvPr id="0" name=""/>
        <dsp:cNvSpPr/>
      </dsp:nvSpPr>
      <dsp:spPr>
        <a:xfrm>
          <a:off x="2871689" y="2699059"/>
          <a:ext cx="0" cy="592174"/>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A16B8E0-AEA5-4237-BC93-75EE796AF733}">
      <dsp:nvSpPr>
        <dsp:cNvPr id="0" name=""/>
        <dsp:cNvSpPr/>
      </dsp:nvSpPr>
      <dsp:spPr>
        <a:xfrm>
          <a:off x="2828329" y="3227394"/>
          <a:ext cx="86720" cy="1184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03881-9797-4744-B913-19C7215C5AD9}">
      <dsp:nvSpPr>
        <dsp:cNvPr id="0" name=""/>
        <dsp:cNvSpPr/>
      </dsp:nvSpPr>
      <dsp:spPr>
        <a:xfrm>
          <a:off x="4035382" y="1999749"/>
          <a:ext cx="1429062" cy="766477"/>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488950">
            <a:lnSpc>
              <a:spcPct val="90000"/>
            </a:lnSpc>
            <a:spcBef>
              <a:spcPct val="0"/>
            </a:spcBef>
            <a:spcAft>
              <a:spcPct val="35000"/>
            </a:spcAft>
          </a:pPr>
          <a:r>
            <a:rPr lang="en-US" sz="1100" kern="1200" dirty="0"/>
            <a:t>Reduction of state liability</a:t>
          </a:r>
        </a:p>
      </dsp:txBody>
      <dsp:txXfrm>
        <a:off x="4256667" y="2118435"/>
        <a:ext cx="986492" cy="529105"/>
      </dsp:txXfrm>
    </dsp:sp>
    <dsp:sp modelId="{265FD741-EB30-48CC-A9E9-1207EC542954}">
      <dsp:nvSpPr>
        <dsp:cNvPr id="0" name=""/>
        <dsp:cNvSpPr/>
      </dsp:nvSpPr>
      <dsp:spPr>
        <a:xfrm>
          <a:off x="3757509" y="-290616"/>
          <a:ext cx="1984809" cy="204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lvl="0" algn="just" defTabSz="488950">
            <a:lnSpc>
              <a:spcPct val="90000"/>
            </a:lnSpc>
            <a:spcBef>
              <a:spcPct val="0"/>
            </a:spcBef>
            <a:spcAft>
              <a:spcPct val="35000"/>
            </a:spcAft>
          </a:pPr>
          <a:r>
            <a:rPr lang="en-US" sz="1100" kern="1200" dirty="0"/>
            <a:t>Develop guidelines on the management of contingent liability</a:t>
          </a:r>
        </a:p>
        <a:p>
          <a:pPr lvl="0" algn="just" defTabSz="488950">
            <a:lnSpc>
              <a:spcPct val="90000"/>
            </a:lnSpc>
            <a:spcBef>
              <a:spcPct val="0"/>
            </a:spcBef>
            <a:spcAft>
              <a:spcPct val="35000"/>
            </a:spcAft>
          </a:pPr>
          <a:r>
            <a:rPr lang="en-US" sz="1100" kern="1200" dirty="0"/>
            <a:t>Finalize framework contract</a:t>
          </a:r>
        </a:p>
        <a:p>
          <a:pPr lvl="0" algn="just" defTabSz="488950">
            <a:lnSpc>
              <a:spcPct val="90000"/>
            </a:lnSpc>
            <a:spcBef>
              <a:spcPct val="0"/>
            </a:spcBef>
            <a:spcAft>
              <a:spcPct val="35000"/>
            </a:spcAft>
          </a:pPr>
          <a:r>
            <a:rPr lang="en-US" sz="1100" kern="1200" dirty="0"/>
            <a:t>Establish fee parameters</a:t>
          </a:r>
        </a:p>
        <a:p>
          <a:pPr lvl="0" algn="just" defTabSz="488950">
            <a:lnSpc>
              <a:spcPct val="90000"/>
            </a:lnSpc>
            <a:spcBef>
              <a:spcPct val="0"/>
            </a:spcBef>
            <a:spcAft>
              <a:spcPct val="35000"/>
            </a:spcAft>
          </a:pPr>
          <a:r>
            <a:rPr lang="en-US" sz="1100" kern="1200" dirty="0"/>
            <a:t>Establish claims recovery model</a:t>
          </a:r>
        </a:p>
        <a:p>
          <a:pPr lvl="0" algn="just" defTabSz="488950">
            <a:lnSpc>
              <a:spcPct val="90000"/>
            </a:lnSpc>
            <a:spcBef>
              <a:spcPct val="0"/>
            </a:spcBef>
            <a:spcAft>
              <a:spcPct val="35000"/>
            </a:spcAft>
          </a:pPr>
          <a:endParaRPr lang="en-US" sz="1100" kern="1200" dirty="0"/>
        </a:p>
      </dsp:txBody>
      <dsp:txXfrm>
        <a:off x="3757509" y="-290616"/>
        <a:ext cx="1984809" cy="2043938"/>
      </dsp:txXfrm>
    </dsp:sp>
    <dsp:sp modelId="{F6AE1320-CDD3-4A7A-82B3-B5FC2587C227}">
      <dsp:nvSpPr>
        <dsp:cNvPr id="0" name=""/>
        <dsp:cNvSpPr/>
      </dsp:nvSpPr>
      <dsp:spPr>
        <a:xfrm rot="283205">
          <a:off x="5463499" y="2405931"/>
          <a:ext cx="557637" cy="0"/>
        </a:xfrm>
        <a:custGeom>
          <a:avLst/>
          <a:gdLst/>
          <a:ahLst/>
          <a:cxnLst/>
          <a:rect l="0" t="0" r="0" b="0"/>
          <a:pathLst>
            <a:path>
              <a:moveTo>
                <a:pt x="0" y="0"/>
              </a:moveTo>
              <a:lnTo>
                <a:pt x="557637"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8CA31-08BC-4A12-B5BF-EB8C89B7862E}">
      <dsp:nvSpPr>
        <dsp:cNvPr id="0" name=""/>
        <dsp:cNvSpPr/>
      </dsp:nvSpPr>
      <dsp:spPr>
        <a:xfrm>
          <a:off x="4749914" y="1529269"/>
          <a:ext cx="0" cy="638730"/>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D750D68-19A3-43DE-948A-83E7CC1EA949}">
      <dsp:nvSpPr>
        <dsp:cNvPr id="0" name=""/>
        <dsp:cNvSpPr/>
      </dsp:nvSpPr>
      <dsp:spPr>
        <a:xfrm>
          <a:off x="4701336" y="1493297"/>
          <a:ext cx="97154" cy="12774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98A312-231E-4EE3-A8C4-F7E13524E89E}">
      <dsp:nvSpPr>
        <dsp:cNvPr id="0" name=""/>
        <dsp:cNvSpPr/>
      </dsp:nvSpPr>
      <dsp:spPr>
        <a:xfrm>
          <a:off x="6020192" y="2137409"/>
          <a:ext cx="1429062" cy="582929"/>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444500">
            <a:lnSpc>
              <a:spcPct val="90000"/>
            </a:lnSpc>
            <a:spcBef>
              <a:spcPct val="0"/>
            </a:spcBef>
            <a:spcAft>
              <a:spcPct val="35000"/>
            </a:spcAft>
          </a:pPr>
          <a:r>
            <a:rPr lang="en-US" sz="1000" kern="1200" dirty="0"/>
            <a:t>Infrastructure</a:t>
          </a:r>
        </a:p>
      </dsp:txBody>
      <dsp:txXfrm>
        <a:off x="6217004" y="2217691"/>
        <a:ext cx="1035438" cy="422365"/>
      </dsp:txXfrm>
    </dsp:sp>
    <dsp:sp modelId="{951D8B04-B000-4931-803C-0068D393471A}">
      <dsp:nvSpPr>
        <dsp:cNvPr id="0" name=""/>
        <dsp:cNvSpPr/>
      </dsp:nvSpPr>
      <dsp:spPr>
        <a:xfrm>
          <a:off x="5742318" y="3303269"/>
          <a:ext cx="1984809" cy="155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lvl="0" algn="just" defTabSz="488950">
            <a:lnSpc>
              <a:spcPct val="90000"/>
            </a:lnSpc>
            <a:spcBef>
              <a:spcPct val="0"/>
            </a:spcBef>
            <a:spcAft>
              <a:spcPct val="35000"/>
            </a:spcAft>
          </a:pPr>
          <a:r>
            <a:rPr lang="en-US" sz="1100" kern="1200" dirty="0"/>
            <a:t>Practice management system</a:t>
          </a:r>
        </a:p>
        <a:p>
          <a:pPr lvl="0" algn="just" defTabSz="488950">
            <a:lnSpc>
              <a:spcPct val="90000"/>
            </a:lnSpc>
            <a:spcBef>
              <a:spcPct val="0"/>
            </a:spcBef>
            <a:spcAft>
              <a:spcPct val="35000"/>
            </a:spcAft>
          </a:pPr>
          <a:r>
            <a:rPr lang="en-US" sz="1100" kern="1200" dirty="0"/>
            <a:t>Implementation of ICMS</a:t>
          </a:r>
        </a:p>
        <a:p>
          <a:pPr lvl="0" algn="ctr" defTabSz="488950">
            <a:lnSpc>
              <a:spcPct val="90000"/>
            </a:lnSpc>
            <a:spcBef>
              <a:spcPct val="0"/>
            </a:spcBef>
            <a:spcAft>
              <a:spcPct val="35000"/>
            </a:spcAft>
          </a:pPr>
          <a:endParaRPr lang="en-US" sz="1100" kern="1200" dirty="0"/>
        </a:p>
      </dsp:txBody>
      <dsp:txXfrm>
        <a:off x="5742318" y="3303269"/>
        <a:ext cx="1984809" cy="1554479"/>
      </dsp:txXfrm>
    </dsp:sp>
    <dsp:sp modelId="{82EF3625-93DE-48EB-BEFB-E727E5470AB8}">
      <dsp:nvSpPr>
        <dsp:cNvPr id="0" name=""/>
        <dsp:cNvSpPr/>
      </dsp:nvSpPr>
      <dsp:spPr>
        <a:xfrm>
          <a:off x="7449254" y="2428874"/>
          <a:ext cx="555746" cy="0"/>
        </a:xfrm>
        <a:custGeom>
          <a:avLst/>
          <a:gdLst/>
          <a:ahLst/>
          <a:cxnLst/>
          <a:rect l="0" t="0" r="0" b="0"/>
          <a:pathLst>
            <a:path>
              <a:moveTo>
                <a:pt x="0" y="0"/>
              </a:moveTo>
              <a:lnTo>
                <a:pt x="555746"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AF2603-3B47-4AEE-A9F8-E73016B26E20}">
      <dsp:nvSpPr>
        <dsp:cNvPr id="0" name=""/>
        <dsp:cNvSpPr/>
      </dsp:nvSpPr>
      <dsp:spPr>
        <a:xfrm>
          <a:off x="6734723" y="2720339"/>
          <a:ext cx="0" cy="485774"/>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B8B24CE-72AB-4EED-898A-0F10FFC56F4F}">
      <dsp:nvSpPr>
        <dsp:cNvPr id="0" name=""/>
        <dsp:cNvSpPr/>
      </dsp:nvSpPr>
      <dsp:spPr>
        <a:xfrm>
          <a:off x="6686145" y="3206114"/>
          <a:ext cx="97154" cy="971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23DF8-A88E-4841-97F7-DA1144B3FC9A}">
      <dsp:nvSpPr>
        <dsp:cNvPr id="0" name=""/>
        <dsp:cNvSpPr/>
      </dsp:nvSpPr>
      <dsp:spPr>
        <a:xfrm rot="10800000">
          <a:off x="8005001" y="2137409"/>
          <a:ext cx="1429062" cy="582929"/>
        </a:xfrm>
        <a:prstGeom prst="homePlate">
          <a:avLst>
            <a:gd name="adj" fmla="val 4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488950">
            <a:lnSpc>
              <a:spcPct val="90000"/>
            </a:lnSpc>
            <a:spcBef>
              <a:spcPct val="0"/>
            </a:spcBef>
            <a:spcAft>
              <a:spcPct val="35000"/>
            </a:spcAft>
          </a:pPr>
          <a:r>
            <a:rPr lang="en-US" sz="1100" kern="1200" dirty="0"/>
            <a:t>Mandate</a:t>
          </a:r>
        </a:p>
      </dsp:txBody>
      <dsp:txXfrm rot="10800000">
        <a:off x="8121587" y="2137409"/>
        <a:ext cx="1312476" cy="582929"/>
      </dsp:txXfrm>
    </dsp:sp>
    <dsp:sp modelId="{AD1C2786-94B6-4A29-87D4-8ADB1C16540C}">
      <dsp:nvSpPr>
        <dsp:cNvPr id="0" name=""/>
        <dsp:cNvSpPr/>
      </dsp:nvSpPr>
      <dsp:spPr>
        <a:xfrm>
          <a:off x="7727128" y="0"/>
          <a:ext cx="1984809" cy="155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lvl="0" algn="just" defTabSz="488950">
            <a:lnSpc>
              <a:spcPct val="90000"/>
            </a:lnSpc>
            <a:spcBef>
              <a:spcPct val="0"/>
            </a:spcBef>
            <a:spcAft>
              <a:spcPct val="35000"/>
            </a:spcAft>
          </a:pPr>
          <a:r>
            <a:rPr lang="en-US" sz="1100" kern="1200" dirty="0"/>
            <a:t>Establish state legal service intergovernmental forum</a:t>
          </a:r>
        </a:p>
        <a:p>
          <a:pPr lvl="0" algn="just" defTabSz="488950">
            <a:lnSpc>
              <a:spcPct val="90000"/>
            </a:lnSpc>
            <a:spcBef>
              <a:spcPct val="0"/>
            </a:spcBef>
            <a:spcAft>
              <a:spcPct val="35000"/>
            </a:spcAft>
          </a:pPr>
          <a:r>
            <a:rPr lang="en-US" sz="1100" kern="1200" dirty="0"/>
            <a:t>Consultation with stakeholder</a:t>
          </a:r>
        </a:p>
        <a:p>
          <a:pPr lvl="0" algn="just" defTabSz="488950">
            <a:lnSpc>
              <a:spcPct val="90000"/>
            </a:lnSpc>
            <a:spcBef>
              <a:spcPct val="0"/>
            </a:spcBef>
            <a:spcAft>
              <a:spcPct val="35000"/>
            </a:spcAft>
          </a:pPr>
          <a:r>
            <a:rPr lang="en-US" sz="1100" kern="1200" dirty="0"/>
            <a:t>Determine files loads</a:t>
          </a:r>
        </a:p>
        <a:p>
          <a:pPr lvl="0" algn="ctr" defTabSz="488950">
            <a:lnSpc>
              <a:spcPct val="90000"/>
            </a:lnSpc>
            <a:spcBef>
              <a:spcPct val="0"/>
            </a:spcBef>
            <a:spcAft>
              <a:spcPct val="35000"/>
            </a:spcAft>
          </a:pPr>
          <a:endParaRPr lang="en-US" sz="1100" kern="1200" dirty="0"/>
        </a:p>
      </dsp:txBody>
      <dsp:txXfrm>
        <a:off x="7727128" y="0"/>
        <a:ext cx="1984809" cy="1554479"/>
      </dsp:txXfrm>
    </dsp:sp>
    <dsp:sp modelId="{EBC439CA-582A-4A4E-A2B4-9A5C268F7BB7}">
      <dsp:nvSpPr>
        <dsp:cNvPr id="0" name=""/>
        <dsp:cNvSpPr/>
      </dsp:nvSpPr>
      <dsp:spPr>
        <a:xfrm>
          <a:off x="8719532" y="1651634"/>
          <a:ext cx="0" cy="485774"/>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F321FCA-949E-4FAB-834A-80606656C1A4}">
      <dsp:nvSpPr>
        <dsp:cNvPr id="0" name=""/>
        <dsp:cNvSpPr/>
      </dsp:nvSpPr>
      <dsp:spPr>
        <a:xfrm>
          <a:off x="8670955" y="1554479"/>
          <a:ext cx="97154" cy="9715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50E8C-2689-4B15-B826-80064E9C0C1C}" type="datetimeFigureOut">
              <a:rPr lang="en-US" smtClean="0"/>
              <a:t>2/9/21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4154B-F4A3-483A-917E-306EE56506CE}" type="slidenum">
              <a:rPr lang="en-US" smtClean="0"/>
              <a:t>‹#›</a:t>
            </a:fld>
            <a:endParaRPr lang="en-US" dirty="0"/>
          </a:p>
        </p:txBody>
      </p:sp>
    </p:spTree>
    <p:extLst>
      <p:ext uri="{BB962C8B-B14F-4D97-AF65-F5344CB8AC3E}">
        <p14:creationId xmlns:p14="http://schemas.microsoft.com/office/powerpoint/2010/main" val="389124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FB8A62-DCE9-4436-9813-08E79A925A23}" type="datetime1">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5E7F13-71B8-4E89-9805-DA65EBFE4E21}" type="datetime1">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94F798-4536-418F-AF46-E7615AACEFFE}" type="datetime1">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5B916B1-B68C-4957-AE0B-93441D9E3D2F}" type="datetime1">
              <a:rPr lang="en-US" smtClean="0"/>
              <a:t>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E64BFA5-A92D-41C0-B87E-588E162B4D01}" type="datetime1">
              <a:rPr lang="en-US" smtClean="0"/>
              <a:t>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6EDBA82-64E2-4933-AD0E-2A0A12EEC9DB}" type="datetime1">
              <a:rPr lang="en-US" smtClean="0"/>
              <a:t>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3C782-30F3-4353-A7EC-A4019AF6CF86}" type="datetime1">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DC2840-3F9A-41D5-88D3-AF4A12202226}" type="datetime1">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E9BF7-07DF-409E-B752-2C7FF3C69342}" type="datetime1">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78DD4-B65A-4D2E-BBD5-ED45F05FDBDE}" type="datetime1">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4808-1E67-42D6-909C-FFD2C25166CD}" type="datetime1">
              <a:rPr lang="en-US" smtClean="0"/>
              <a:t>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40FC86-635A-4D7D-B975-7D2311E38442}" type="datetime1">
              <a:rPr lang="en-US" smtClean="0"/>
              <a:t>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2A4C6A-45FD-4202-953C-8BAC2B3505A4}" type="datetime1">
              <a:rPr lang="en-US" smtClean="0"/>
              <a:t>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1E0CF-6B8F-49E5-98A1-A47C358284A1}" type="datetime1">
              <a:rPr lang="en-US" smtClean="0"/>
              <a:t>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5BE61-E0C4-4540-89B0-D647AC89119E}" type="datetime1">
              <a:rPr lang="en-US" smtClean="0"/>
              <a:t>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DCBBA7-94F5-4632-977F-A069F5B4DE45}" type="datetime1">
              <a:rPr lang="en-US" smtClean="0"/>
              <a:t>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A32D190-7243-461F-A783-93D8A78C031A}" type="datetime1">
              <a:rPr lang="en-US" smtClean="0"/>
              <a:t>2/9/21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xmlns="" id="{FA94DED7-0A28-4AD9-8747-E94113225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65" name="Rectangle 64">
            <a:extLst>
              <a:ext uri="{FF2B5EF4-FFF2-40B4-BE49-F238E27FC236}">
                <a16:creationId xmlns:a16="http://schemas.microsoft.com/office/drawing/2014/main" xmlns="" id="{6F175609-91A3-416E-BC3D-7548FDE029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7" name="Rectangle 66">
            <a:extLst>
              <a:ext uri="{FF2B5EF4-FFF2-40B4-BE49-F238E27FC236}">
                <a16:creationId xmlns:a16="http://schemas.microsoft.com/office/drawing/2014/main" xmlns="" id="{9A3B0D54-9DF0-4FF8-A0AA-B4234DF358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595E423F-7192-4CEF-A3DE-67A5D88963FC}"/>
              </a:ext>
            </a:extLst>
          </p:cNvPr>
          <p:cNvSpPr>
            <a:spLocks noGrp="1"/>
          </p:cNvSpPr>
          <p:nvPr>
            <p:ph type="ctrTitle"/>
          </p:nvPr>
        </p:nvSpPr>
        <p:spPr>
          <a:xfrm>
            <a:off x="540279" y="1795849"/>
            <a:ext cx="3778870" cy="3114818"/>
          </a:xfrm>
        </p:spPr>
        <p:txBody>
          <a:bodyPr>
            <a:normAutofit fontScale="90000"/>
          </a:bodyPr>
          <a:lstStyle/>
          <a:p>
            <a:r>
              <a:rPr lang="en-US" sz="4000" dirty="0">
                <a:solidFill>
                  <a:srgbClr val="FEFFFF"/>
                </a:solidFill>
              </a:rPr>
              <a:t>TURNAROUND STRATEGY OF THE OFFICES OF THE STATE ATTORNEY</a:t>
            </a:r>
          </a:p>
        </p:txBody>
      </p:sp>
      <p:pic>
        <p:nvPicPr>
          <p:cNvPr id="7" name="Picture 6" descr="A close up of abstract drawing of downtown buildings">
            <a:extLst>
              <a:ext uri="{FF2B5EF4-FFF2-40B4-BE49-F238E27FC236}">
                <a16:creationId xmlns:a16="http://schemas.microsoft.com/office/drawing/2014/main" xmlns="" id="{9E8E76DD-36CE-456F-AE4B-0CA05DD4A062}"/>
              </a:ext>
            </a:extLst>
          </p:cNvPr>
          <p:cNvPicPr>
            <a:picLocks noChangeAspect="1"/>
          </p:cNvPicPr>
          <p:nvPr/>
        </p:nvPicPr>
        <p:blipFill rotWithShape="1">
          <a:blip r:embed="rId2"/>
          <a:srcRect l="23282" t="24102" r="20509"/>
          <a:stretch/>
        </p:blipFill>
        <p:spPr>
          <a:xfrm>
            <a:off x="4639732" y="10"/>
            <a:ext cx="7552267" cy="6857990"/>
          </a:xfrm>
          <a:prstGeom prst="rect">
            <a:avLst/>
          </a:prstGeom>
        </p:spPr>
      </p:pic>
      <p:sp>
        <p:nvSpPr>
          <p:cNvPr id="69" name="Freeform 5">
            <a:extLst>
              <a:ext uri="{FF2B5EF4-FFF2-40B4-BE49-F238E27FC236}">
                <a16:creationId xmlns:a16="http://schemas.microsoft.com/office/drawing/2014/main" xmlns="" id="{64D236DE-BD07-488F-B236-DDEEFFF720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Subtitle 2">
            <a:extLst>
              <a:ext uri="{FF2B5EF4-FFF2-40B4-BE49-F238E27FC236}">
                <a16:creationId xmlns:a16="http://schemas.microsoft.com/office/drawing/2014/main" xmlns="" id="{18F4C5B9-7CE7-4198-A777-E8552CCFF3A6}"/>
              </a:ext>
            </a:extLst>
          </p:cNvPr>
          <p:cNvSpPr>
            <a:spLocks noGrp="1"/>
          </p:cNvSpPr>
          <p:nvPr>
            <p:ph type="subTitle" idx="1"/>
          </p:nvPr>
        </p:nvSpPr>
        <p:spPr>
          <a:xfrm>
            <a:off x="540279" y="5189400"/>
            <a:ext cx="3778870" cy="544260"/>
          </a:xfrm>
        </p:spPr>
        <p:txBody>
          <a:bodyPr anchor="ctr">
            <a:noAutofit/>
          </a:bodyPr>
          <a:lstStyle/>
          <a:p>
            <a:r>
              <a:rPr lang="en-US" sz="800" b="1" dirty="0">
                <a:solidFill>
                  <a:srgbClr val="FEFFFF"/>
                </a:solidFill>
              </a:rPr>
              <a:t>BRIEFING: PORTFOLIO COMMITTEE ON JUSTICE AND CORRECTIONAL SERVICES </a:t>
            </a:r>
          </a:p>
          <a:p>
            <a:r>
              <a:rPr lang="en-US" sz="800" b="1" dirty="0">
                <a:solidFill>
                  <a:srgbClr val="FEFFFF"/>
                </a:solidFill>
              </a:rPr>
              <a:t>SOLICITOR GENERAL: </a:t>
            </a:r>
            <a:r>
              <a:rPr lang="en-US" sz="800" b="1" dirty="0" err="1">
                <a:solidFill>
                  <a:srgbClr val="FEFFFF"/>
                </a:solidFill>
              </a:rPr>
              <a:t>Mr</a:t>
            </a:r>
            <a:r>
              <a:rPr lang="en-US" sz="800" b="1" dirty="0">
                <a:solidFill>
                  <a:srgbClr val="FEFFFF"/>
                </a:solidFill>
              </a:rPr>
              <a:t>  FR Pandelani</a:t>
            </a:r>
          </a:p>
          <a:p>
            <a:r>
              <a:rPr lang="en-US" sz="800" b="1" dirty="0">
                <a:solidFill>
                  <a:srgbClr val="FEFFFF"/>
                </a:solidFill>
              </a:rPr>
              <a:t>16 February 2021</a:t>
            </a:r>
          </a:p>
        </p:txBody>
      </p:sp>
    </p:spTree>
    <p:extLst>
      <p:ext uri="{BB962C8B-B14F-4D97-AF65-F5344CB8AC3E}">
        <p14:creationId xmlns:p14="http://schemas.microsoft.com/office/powerpoint/2010/main" val="113901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19F1E-7A5A-488C-82F4-EB556BC413E5}"/>
              </a:ext>
            </a:extLst>
          </p:cNvPr>
          <p:cNvSpPr>
            <a:spLocks noGrp="1"/>
          </p:cNvSpPr>
          <p:nvPr>
            <p:ph type="title"/>
          </p:nvPr>
        </p:nvSpPr>
        <p:spPr/>
        <p:txBody>
          <a:bodyPr/>
          <a:lstStyle/>
          <a:p>
            <a:r>
              <a:rPr lang="en-ZA" dirty="0"/>
              <a:t>Presentation outline</a:t>
            </a:r>
          </a:p>
        </p:txBody>
      </p:sp>
      <p:graphicFrame>
        <p:nvGraphicFramePr>
          <p:cNvPr id="4" name="Content Placeholder 3">
            <a:extLst>
              <a:ext uri="{FF2B5EF4-FFF2-40B4-BE49-F238E27FC236}">
                <a16:creationId xmlns:a16="http://schemas.microsoft.com/office/drawing/2014/main" xmlns="" id="{E756BD9C-F298-4B6D-840D-44242E8F2EF7}"/>
              </a:ext>
            </a:extLst>
          </p:cNvPr>
          <p:cNvGraphicFramePr>
            <a:graphicFrameLocks noGrp="1"/>
          </p:cNvGraphicFramePr>
          <p:nvPr>
            <p:ph idx="1"/>
            <p:extLst>
              <p:ext uri="{D42A27DB-BD31-4B8C-83A1-F6EECF244321}">
                <p14:modId xmlns:p14="http://schemas.microsoft.com/office/powerpoint/2010/main" val="15801304"/>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248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D254E-5ADD-4088-9411-37CA225B98A6}"/>
              </a:ext>
            </a:extLst>
          </p:cNvPr>
          <p:cNvSpPr>
            <a:spLocks noGrp="1"/>
          </p:cNvSpPr>
          <p:nvPr>
            <p:ph type="title"/>
          </p:nvPr>
        </p:nvSpPr>
        <p:spPr/>
        <p:txBody>
          <a:bodyPr/>
          <a:lstStyle/>
          <a:p>
            <a:r>
              <a:rPr lang="en-ZA" dirty="0"/>
              <a:t>Introduction</a:t>
            </a:r>
          </a:p>
        </p:txBody>
      </p:sp>
      <p:sp>
        <p:nvSpPr>
          <p:cNvPr id="3" name="Content Placeholder 2">
            <a:extLst>
              <a:ext uri="{FF2B5EF4-FFF2-40B4-BE49-F238E27FC236}">
                <a16:creationId xmlns:a16="http://schemas.microsoft.com/office/drawing/2014/main" xmlns="" id="{4BAAEEB5-EAE7-49DF-982E-290EB7545A25}"/>
              </a:ext>
            </a:extLst>
          </p:cNvPr>
          <p:cNvSpPr>
            <a:spLocks noGrp="1"/>
          </p:cNvSpPr>
          <p:nvPr>
            <p:ph idx="1"/>
          </p:nvPr>
        </p:nvSpPr>
        <p:spPr/>
        <p:txBody>
          <a:bodyPr/>
          <a:lstStyle/>
          <a:p>
            <a:r>
              <a:rPr lang="en-ZA" dirty="0"/>
              <a:t>The office of the State Attorney was created in terms of the State Attorney Act 56, 1957 as amended</a:t>
            </a:r>
          </a:p>
          <a:p>
            <a:r>
              <a:rPr lang="en-ZA" dirty="0"/>
              <a:t>Functions of the OSA as set out in section 3 of the Act are to perform the work performed by attorneys, notaries and conveyancers on behalf of the three sphere of government and SOEs</a:t>
            </a:r>
          </a:p>
          <a:p>
            <a:r>
              <a:rPr lang="en-ZA" dirty="0"/>
              <a:t>There are currently 13 OSA country wide reporting to the office of the Solicitor General</a:t>
            </a:r>
          </a:p>
        </p:txBody>
      </p:sp>
    </p:spTree>
    <p:extLst>
      <p:ext uri="{BB962C8B-B14F-4D97-AF65-F5344CB8AC3E}">
        <p14:creationId xmlns:p14="http://schemas.microsoft.com/office/powerpoint/2010/main" val="307037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attachments.office.net/owa/TRamohlale%40justice.gov.za/service.svc/s/GetAttachmentThumbnail?id=AAMkAGYzOGIyZjVjLTlmY2QtNDQ3OS04ZDE1LThiOTU3MDdmNjcwOQBGAAAAAAAarnHxL1ktQKcENZ8pvqvqBwCYuv%2FR%2BLchRoTO9nXvDxibAAAAqB%2FOAAC6rIyx9aehSqmuNTy3DaqVAABxSoEaAAABEgAQAMUQqOl8AxFJlmQFnJ16%2BWc%3D&amp;thumbnailType=2&amp;token=eyJhbGciOiJSUzI1NiIsImtpZCI6IjMwODE3OUNFNUY0QjUyRTc4QjJEQjg5NjZCQUY0RUNDMzcyN0FFRUUiLCJ0eXAiOiJKV1QiLCJ4NXQiOiJNSUY1emw5TFV1ZUxMYmlXYTY5T3pEY25ydTQifQ.eyJvcmlnaW4iOiJodHRwczovL291dGxvb2sub2ZmaWNlLmNvbSIsInVjIjoiYjE0MWFjYWY4YzMxNDU3NjlhOTFjYzFlNzYxMTBlNGUiLCJzaWduaW5fc3RhdGUiOiJbXCJrbXNpXCJdIiwidmVyIjoiRXhjaGFuZ2UuQ2FsbGJhY2suVjEiLCJhcHBjdHhzZW5kZXIiOiJPd2FEb3dubG9hZEBmNjIzNTkwZS0yNTA3LTQwYzctOGU2Zi1iNjQxMWI4OGVmNWYiLCJpc3NyaW5nIjoiV1ciLCJhcHBjdHgiOiJ7XCJtc2V4Y2hwcm90XCI6XCJvd2FcIixcInB1aWRcIjpcIjExNTM4MDExMTYzNDY2NTAzMTRcIixcInNjb3BlXCI6XCJPd2FEb3dubG9hZFwiLFwib2lkXCI6XCI0M2FhOWU2Ny0xN2I5LTQwMzktODExMC1lNDgzNDUyYTA5YTFcIixcInByaW1hcnlzaWRcIjpcIlMtMS01LTIxLTY0NDI2MzU4NC0zODkzNDUzNDg3LTEyMzgwMTk0MDktMTQ1MzUyOVwifSIsIm5iZiI6MTYxMjc5ODI5MiwiZXhwIjoxNjEyNzk4ODkyLCJpc3MiOiIwMDAwMDAwMi0wMDAwLTBmZjEtY2UwMC0wMDAwMDAwMDAwMDBAZjYyMzU5MGUtMjUwNy00MGM3LThlNmYtYjY0MTFiODhlZjVmIiwiYXVkIjoiMDAwMDAwMDItMDAwMC0wZmYxLWNlMDAtMDAwMDAwMDAwMDAwL2F0dGFjaG1lbnRzLm9mZmljZS5uZXRAZjYyMzU5MGUtMjUwNy00MGM3LThlNmYtYjY0MTFiODhlZjVmIiwiaGFwcCI6Im93YSJ9.OFlpyTbIL_TWW3FjNVZy86qmJy9MODsRZ7HNlktgKvEwXGLj3V17JtydHdrulrB-448hh0H2cptJx4CWeodywxZyj_Fi9m3PC0pqF_i7c3YsZFJxAkRCZXREkvZLWeNIMJLi16wGF8p-P6OxMIzZhfyn1y0jaIiVABepxaChm77ZmAxwQggA5zC-2hrASR8O3azM78bRfJU6FW7eWzZH5Q26Ja4O1SU2yfsxNTUtPYqBqjslc9A9KHrXnWHXYRFprFdxv3qz-1IWo-3w5aE52WtYEscULCE3hM3-FMQeGEqAFHvbwT7qmMqz7iDdU5T2XHQ1IITeBo5PHX4tPVaZ-w&amp;X-OWA-CANARY=pVCewTrffE-ratecE7RWN3C89hdHzNgYYdnlj0YrIOk0UXQz-thsa3A5zoJqDt3pw-1U5Rep3U4.&amp;owa=outlook.office.com&amp;scriptVer=20210201003.12&amp;animation=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4" name="Picture 3">
            <a:extLst>
              <a:ext uri="{FF2B5EF4-FFF2-40B4-BE49-F238E27FC236}">
                <a16:creationId xmlns:a16="http://schemas.microsoft.com/office/drawing/2014/main" xmlns="" id="{0D2DAAC2-7CBA-46A3-9061-8484799B3758}"/>
              </a:ext>
            </a:extLst>
          </p:cNvPr>
          <p:cNvPicPr>
            <a:picLocks noChangeAspect="1"/>
          </p:cNvPicPr>
          <p:nvPr/>
        </p:nvPicPr>
        <p:blipFill>
          <a:blip r:embed="rId2"/>
          <a:stretch>
            <a:fillRect/>
          </a:stretch>
        </p:blipFill>
        <p:spPr>
          <a:xfrm>
            <a:off x="2649768" y="0"/>
            <a:ext cx="9542231" cy="6858000"/>
          </a:xfrm>
          <a:prstGeom prst="rect">
            <a:avLst/>
          </a:prstGeom>
        </p:spPr>
      </p:pic>
      <p:sp>
        <p:nvSpPr>
          <p:cNvPr id="5" name="TextBox 4">
            <a:extLst>
              <a:ext uri="{FF2B5EF4-FFF2-40B4-BE49-F238E27FC236}">
                <a16:creationId xmlns:a16="http://schemas.microsoft.com/office/drawing/2014/main" xmlns="" id="{C3E92BA1-109E-4195-B3EA-0F1E8503D03D}"/>
              </a:ext>
            </a:extLst>
          </p:cNvPr>
          <p:cNvSpPr txBox="1"/>
          <p:nvPr/>
        </p:nvSpPr>
        <p:spPr>
          <a:xfrm>
            <a:off x="6210300" y="323850"/>
            <a:ext cx="2828925" cy="400110"/>
          </a:xfrm>
          <a:prstGeom prst="rect">
            <a:avLst/>
          </a:prstGeom>
          <a:noFill/>
        </p:spPr>
        <p:txBody>
          <a:bodyPr wrap="square" rtlCol="0">
            <a:spAutoFit/>
          </a:bodyPr>
          <a:lstStyle/>
          <a:p>
            <a:pPr algn="ctr"/>
            <a:r>
              <a:rPr lang="en-ZA" sz="2000" b="1" dirty="0">
                <a:solidFill>
                  <a:schemeClr val="bg1"/>
                </a:solidFill>
              </a:rPr>
              <a:t>Current situation</a:t>
            </a:r>
          </a:p>
        </p:txBody>
      </p:sp>
    </p:spTree>
    <p:extLst>
      <p:ext uri="{BB962C8B-B14F-4D97-AF65-F5344CB8AC3E}">
        <p14:creationId xmlns:p14="http://schemas.microsoft.com/office/powerpoint/2010/main" val="172889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9DCC4-1A80-43C4-B34B-B60BA1F07D43}"/>
              </a:ext>
            </a:extLst>
          </p:cNvPr>
          <p:cNvSpPr>
            <a:spLocks noGrp="1"/>
          </p:cNvSpPr>
          <p:nvPr>
            <p:ph type="title"/>
          </p:nvPr>
        </p:nvSpPr>
        <p:spPr/>
        <p:txBody>
          <a:bodyPr/>
          <a:lstStyle/>
          <a:p>
            <a:r>
              <a:rPr lang="en-ZA" dirty="0"/>
              <a:t>As it was: challenges</a:t>
            </a:r>
          </a:p>
        </p:txBody>
      </p:sp>
      <p:graphicFrame>
        <p:nvGraphicFramePr>
          <p:cNvPr id="5" name="Content Placeholder 4">
            <a:extLst>
              <a:ext uri="{FF2B5EF4-FFF2-40B4-BE49-F238E27FC236}">
                <a16:creationId xmlns:a16="http://schemas.microsoft.com/office/drawing/2014/main" xmlns="" id="{E4DF6C61-552A-4863-A1AC-46F56D22A3C4}"/>
              </a:ext>
            </a:extLst>
          </p:cNvPr>
          <p:cNvGraphicFramePr>
            <a:graphicFrameLocks noGrp="1"/>
          </p:cNvGraphicFramePr>
          <p:nvPr>
            <p:ph idx="1"/>
            <p:extLst>
              <p:ext uri="{D42A27DB-BD31-4B8C-83A1-F6EECF244321}">
                <p14:modId xmlns:p14="http://schemas.microsoft.com/office/powerpoint/2010/main" val="2874694615"/>
              </p:ext>
            </p:extLst>
          </p:nvPr>
        </p:nvGraphicFramePr>
        <p:xfrm>
          <a:off x="2589212" y="2133599"/>
          <a:ext cx="8915400" cy="4467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10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175CD74B-9CE8-4F20-A3E4-A22A7F0360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99C44665-BECF-4482-A00C-E4BE2A87DC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11">
            <a:extLst>
              <a:ext uri="{FF2B5EF4-FFF2-40B4-BE49-F238E27FC236}">
                <a16:creationId xmlns:a16="http://schemas.microsoft.com/office/drawing/2014/main" xmlns="" id="{20398C1D-D011-4BA8-AC81-E829677B8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xmlns="" id="{9AD7CCF7-1A51-40F9-AAA4-03B5F994F16B}"/>
              </a:ext>
            </a:extLst>
          </p:cNvPr>
          <p:cNvSpPr>
            <a:spLocks noGrp="1"/>
          </p:cNvSpPr>
          <p:nvPr>
            <p:ph type="title"/>
          </p:nvPr>
        </p:nvSpPr>
        <p:spPr>
          <a:xfrm>
            <a:off x="1794897" y="624110"/>
            <a:ext cx="9712998" cy="1280890"/>
          </a:xfrm>
        </p:spPr>
        <p:txBody>
          <a:bodyPr>
            <a:normAutofit/>
          </a:bodyPr>
          <a:lstStyle/>
          <a:p>
            <a:r>
              <a:rPr lang="en-US" dirty="0"/>
              <a:t>Turn-around Strategy</a:t>
            </a:r>
          </a:p>
        </p:txBody>
      </p:sp>
      <p:graphicFrame>
        <p:nvGraphicFramePr>
          <p:cNvPr id="5" name="Content Placeholder 2" descr="SmartArt Timeline graphic placeholder">
            <a:extLst>
              <a:ext uri="{FF2B5EF4-FFF2-40B4-BE49-F238E27FC236}">
                <a16:creationId xmlns:a16="http://schemas.microsoft.com/office/drawing/2014/main" xmlns="" id="{5E77A52A-8E41-4F82-9F90-4BE18DDD1949}"/>
              </a:ext>
            </a:extLst>
          </p:cNvPr>
          <p:cNvGraphicFramePr>
            <a:graphicFrameLocks noGrp="1"/>
          </p:cNvGraphicFramePr>
          <p:nvPr>
            <p:ph idx="1"/>
            <p:extLst>
              <p:ext uri="{D42A27DB-BD31-4B8C-83A1-F6EECF244321}">
                <p14:modId xmlns:p14="http://schemas.microsoft.com/office/powerpoint/2010/main" val="4206499411"/>
              </p:ext>
            </p:extLst>
          </p:nvPr>
        </p:nvGraphicFramePr>
        <p:xfrm>
          <a:off x="1476375" y="1685925"/>
          <a:ext cx="9712997" cy="4857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4375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50E7F-26F7-46A1-AC84-DDD7FE4E593E}"/>
              </a:ext>
            </a:extLst>
          </p:cNvPr>
          <p:cNvSpPr>
            <a:spLocks noGrp="1"/>
          </p:cNvSpPr>
          <p:nvPr>
            <p:ph type="title"/>
          </p:nvPr>
        </p:nvSpPr>
        <p:spPr/>
        <p:txBody>
          <a:bodyPr/>
          <a:lstStyle/>
          <a:p>
            <a:r>
              <a:rPr lang="en-ZA" dirty="0"/>
              <a:t>Half way progress report</a:t>
            </a:r>
          </a:p>
        </p:txBody>
      </p:sp>
      <p:sp>
        <p:nvSpPr>
          <p:cNvPr id="3" name="Content Placeholder 2">
            <a:extLst>
              <a:ext uri="{FF2B5EF4-FFF2-40B4-BE49-F238E27FC236}">
                <a16:creationId xmlns:a16="http://schemas.microsoft.com/office/drawing/2014/main" xmlns="" id="{8000BF35-FD23-4A7F-895E-D8E5B986CAD6}"/>
              </a:ext>
            </a:extLst>
          </p:cNvPr>
          <p:cNvSpPr>
            <a:spLocks noGrp="1"/>
          </p:cNvSpPr>
          <p:nvPr>
            <p:ph idx="1"/>
          </p:nvPr>
        </p:nvSpPr>
        <p:spPr>
          <a:xfrm>
            <a:off x="2589212" y="1905000"/>
            <a:ext cx="8915400" cy="4738868"/>
          </a:xfrm>
        </p:spPr>
        <p:txBody>
          <a:bodyPr>
            <a:normAutofit fontScale="62500" lnSpcReduction="20000"/>
          </a:bodyPr>
          <a:lstStyle/>
          <a:p>
            <a:r>
              <a:rPr lang="en-ZA" dirty="0"/>
              <a:t>Policies</a:t>
            </a:r>
          </a:p>
          <a:p>
            <a:pPr lvl="1"/>
            <a:r>
              <a:rPr lang="en-ZA" dirty="0"/>
              <a:t>Five drafts</a:t>
            </a:r>
          </a:p>
          <a:p>
            <a:pPr lvl="1"/>
            <a:r>
              <a:rPr lang="en-ZA" dirty="0"/>
              <a:t>One SEIAS certificate received with two pending  </a:t>
            </a:r>
          </a:p>
          <a:p>
            <a:r>
              <a:rPr lang="en-ZA" dirty="0"/>
              <a:t>Create central authority for state legal services</a:t>
            </a:r>
          </a:p>
          <a:p>
            <a:pPr lvl="1"/>
            <a:r>
              <a:rPr lang="en-ZA" dirty="0"/>
              <a:t>Draft litigation strategy on consultation stage</a:t>
            </a:r>
          </a:p>
          <a:p>
            <a:pPr lvl="1"/>
            <a:r>
              <a:rPr lang="en-ZA" dirty="0">
                <a:solidFill>
                  <a:schemeClr val="tx1"/>
                </a:solidFill>
              </a:rPr>
              <a:t>8 </a:t>
            </a:r>
            <a:r>
              <a:rPr lang="en-ZA" dirty="0"/>
              <a:t>heads advertised, four appointed and two negotiating salary offers </a:t>
            </a:r>
          </a:p>
          <a:p>
            <a:pPr lvl="1"/>
            <a:r>
              <a:rPr lang="en-GB" dirty="0"/>
              <a:t>To date, there are 6 permanently appointed Heads of Offices </a:t>
            </a:r>
            <a:endParaRPr lang="en-ZA" dirty="0"/>
          </a:p>
          <a:p>
            <a:pPr lvl="1"/>
            <a:r>
              <a:rPr lang="en-ZA" dirty="0"/>
              <a:t>Established partnership with NSG</a:t>
            </a:r>
          </a:p>
          <a:p>
            <a:pPr lvl="1"/>
            <a:r>
              <a:rPr lang="en-ZA" i="1" dirty="0"/>
              <a:t>Issued operational directives</a:t>
            </a:r>
          </a:p>
          <a:p>
            <a:r>
              <a:rPr lang="en-ZA" dirty="0"/>
              <a:t>Reduction of state liabilities</a:t>
            </a:r>
          </a:p>
          <a:p>
            <a:pPr lvl="1"/>
            <a:r>
              <a:rPr lang="en-ZA" dirty="0"/>
              <a:t>Intervention at RAF</a:t>
            </a:r>
          </a:p>
          <a:p>
            <a:r>
              <a:rPr lang="en-ZA" dirty="0"/>
              <a:t>Infrastructure </a:t>
            </a:r>
          </a:p>
          <a:p>
            <a:pPr lvl="1"/>
            <a:r>
              <a:rPr lang="en-ZA" dirty="0"/>
              <a:t>Reviewed user specifications on practice management system</a:t>
            </a:r>
          </a:p>
          <a:p>
            <a:pPr lvl="1"/>
            <a:r>
              <a:rPr lang="en-ZA" dirty="0"/>
              <a:t>Implemented ICMS-SA</a:t>
            </a:r>
          </a:p>
          <a:p>
            <a:pPr lvl="1"/>
            <a:r>
              <a:rPr lang="en-ZA" dirty="0"/>
              <a:t>Implemented NOCIMT</a:t>
            </a:r>
          </a:p>
          <a:p>
            <a:r>
              <a:rPr lang="en-ZA" dirty="0"/>
              <a:t>Stakeholder Management </a:t>
            </a:r>
          </a:p>
          <a:p>
            <a:pPr lvl="1"/>
            <a:r>
              <a:rPr lang="en-ZA" dirty="0">
                <a:solidFill>
                  <a:schemeClr val="tx1"/>
                </a:solidFill>
              </a:rPr>
              <a:t>Stakeholder workshop with private legal practitioners in Thohoyandou</a:t>
            </a:r>
          </a:p>
          <a:p>
            <a:pPr lvl="1"/>
            <a:r>
              <a:rPr lang="en-GB" dirty="0">
                <a:solidFill>
                  <a:schemeClr val="tx1"/>
                </a:solidFill>
              </a:rPr>
              <a:t>Designated one offices in the OSG to the Legal Practise Council Steering Committee </a:t>
            </a:r>
            <a:endParaRPr lang="en-ZA" dirty="0">
              <a:solidFill>
                <a:schemeClr val="tx1"/>
              </a:solidFill>
            </a:endParaRPr>
          </a:p>
          <a:p>
            <a:pPr lvl="1"/>
            <a:endParaRPr lang="en-ZA" dirty="0">
              <a:solidFill>
                <a:srgbClr val="FF0000"/>
              </a:solidFill>
            </a:endParaRPr>
          </a:p>
          <a:p>
            <a:pPr lvl="1"/>
            <a:endParaRPr lang="en-ZA" dirty="0"/>
          </a:p>
          <a:p>
            <a:endParaRPr lang="en-ZA" dirty="0"/>
          </a:p>
          <a:p>
            <a:endParaRPr lang="en-ZA" dirty="0"/>
          </a:p>
        </p:txBody>
      </p:sp>
    </p:spTree>
    <p:extLst>
      <p:ext uri="{BB962C8B-B14F-4D97-AF65-F5344CB8AC3E}">
        <p14:creationId xmlns:p14="http://schemas.microsoft.com/office/powerpoint/2010/main" val="53779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55581-39BC-42A7-BFEF-9033E317BBF7}"/>
              </a:ext>
            </a:extLst>
          </p:cNvPr>
          <p:cNvSpPr>
            <a:spLocks noGrp="1"/>
          </p:cNvSpPr>
          <p:nvPr>
            <p:ph type="title"/>
          </p:nvPr>
        </p:nvSpPr>
        <p:spPr/>
        <p:txBody>
          <a:bodyPr/>
          <a:lstStyle/>
          <a:p>
            <a:r>
              <a:rPr lang="en-ZA" dirty="0"/>
              <a:t>Conclusion</a:t>
            </a:r>
          </a:p>
        </p:txBody>
      </p:sp>
      <p:sp>
        <p:nvSpPr>
          <p:cNvPr id="3" name="Content Placeholder 2">
            <a:extLst>
              <a:ext uri="{FF2B5EF4-FFF2-40B4-BE49-F238E27FC236}">
                <a16:creationId xmlns:a16="http://schemas.microsoft.com/office/drawing/2014/main" xmlns="" id="{3FED19D1-E68D-424F-ACEB-5197ECF3E2E0}"/>
              </a:ext>
            </a:extLst>
          </p:cNvPr>
          <p:cNvSpPr>
            <a:spLocks noGrp="1"/>
          </p:cNvSpPr>
          <p:nvPr>
            <p:ph idx="1"/>
          </p:nvPr>
        </p:nvSpPr>
        <p:spPr/>
        <p:txBody>
          <a:bodyPr/>
          <a:lstStyle/>
          <a:p>
            <a:r>
              <a:rPr lang="en-ZA" dirty="0"/>
              <a:t>Most of the challenges raised in slide three still remains problematic to the office of the Solicitor General. What makes matters worse is the lack of financial resources and the </a:t>
            </a:r>
            <a:r>
              <a:rPr lang="en-ZA" dirty="0" err="1"/>
              <a:t>surpressed</a:t>
            </a:r>
            <a:r>
              <a:rPr lang="en-ZA" dirty="0"/>
              <a:t> posts.</a:t>
            </a:r>
          </a:p>
          <a:p>
            <a:r>
              <a:rPr lang="en-ZA" dirty="0"/>
              <a:t>Performance management remains an issue.</a:t>
            </a:r>
          </a:p>
          <a:p>
            <a:r>
              <a:rPr lang="en-ZA" dirty="0"/>
              <a:t>Services are still rendered to the national and provincial spheres of government only. Extension of services to municipality will remain a challenge until issues of staff establishments are resolved.</a:t>
            </a:r>
          </a:p>
          <a:p>
            <a:r>
              <a:rPr lang="en-ZA" dirty="0"/>
              <a:t>However, the branch is working on the solutions for all identified problems.</a:t>
            </a:r>
          </a:p>
        </p:txBody>
      </p:sp>
    </p:spTree>
    <p:extLst>
      <p:ext uri="{BB962C8B-B14F-4D97-AF65-F5344CB8AC3E}">
        <p14:creationId xmlns:p14="http://schemas.microsoft.com/office/powerpoint/2010/main" val="130278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AA70141-B7BB-4E46-8732-7DBED99CC197}"/>
              </a:ext>
            </a:extLst>
          </p:cNvPr>
          <p:cNvPicPr>
            <a:picLocks noChangeAspect="1"/>
          </p:cNvPicPr>
          <p:nvPr/>
        </p:nvPicPr>
        <p:blipFill>
          <a:blip r:embed="rId2"/>
          <a:stretch>
            <a:fillRect/>
          </a:stretch>
        </p:blipFill>
        <p:spPr>
          <a:xfrm>
            <a:off x="1595437" y="1046163"/>
            <a:ext cx="9001125" cy="5649912"/>
          </a:xfrm>
          <a:prstGeom prst="rect">
            <a:avLst/>
          </a:prstGeom>
        </p:spPr>
      </p:pic>
      <p:sp>
        <p:nvSpPr>
          <p:cNvPr id="3" name="Content Placeholder 2">
            <a:extLst>
              <a:ext uri="{FF2B5EF4-FFF2-40B4-BE49-F238E27FC236}">
                <a16:creationId xmlns:a16="http://schemas.microsoft.com/office/drawing/2014/main" xmlns="" id="{B88AFEA9-C6F1-4C76-BC07-8C07C53A3088}"/>
              </a:ext>
            </a:extLst>
          </p:cNvPr>
          <p:cNvSpPr>
            <a:spLocks noGrp="1"/>
          </p:cNvSpPr>
          <p:nvPr>
            <p:ph idx="4294967295"/>
          </p:nvPr>
        </p:nvSpPr>
        <p:spPr>
          <a:xfrm>
            <a:off x="3276600" y="2133600"/>
            <a:ext cx="8915400" cy="3778250"/>
          </a:xfrm>
        </p:spPr>
        <p:txBody>
          <a:bodyPr/>
          <a:lstStyle/>
          <a:p>
            <a:endParaRPr lang="en-ZA" dirty="0"/>
          </a:p>
          <a:p>
            <a:endParaRPr lang="en-ZA" dirty="0"/>
          </a:p>
          <a:p>
            <a:endParaRPr lang="en-ZA" dirty="0"/>
          </a:p>
        </p:txBody>
      </p:sp>
    </p:spTree>
    <p:extLst>
      <p:ext uri="{BB962C8B-B14F-4D97-AF65-F5344CB8AC3E}">
        <p14:creationId xmlns:p14="http://schemas.microsoft.com/office/powerpoint/2010/main" val="47863116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7F4E112-810E-4A37-A8B2-3B5DDE771497}">
  <ds:schemaRefs>
    <ds:schemaRef ds:uri="http://schemas.microsoft.com/sharepoint/v3/contenttype/forms"/>
  </ds:schemaRefs>
</ds:datastoreItem>
</file>

<file path=customXml/itemProps2.xml><?xml version="1.0" encoding="utf-8"?>
<ds:datastoreItem xmlns:ds="http://schemas.openxmlformats.org/officeDocument/2006/customXml" ds:itemID="{489A431E-722E-4593-BF48-1C42686E4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0306FE-3C13-447E-86EE-A14EA9341C8A}">
  <ds:schemaRefs>
    <ds:schemaRef ds:uri="http://schemas.microsoft.com/office/2006/metadata/properties"/>
    <ds:schemaRef ds:uri="http://schemas.microsoft.com/office/infopath/2007/PartnerControls"/>
    <ds:schemaRef ds:uri="http://purl.org/dc/terms/"/>
    <ds:schemaRef ds:uri="71af3243-3dd4-4a8d-8c0d-dd76da1f02a5"/>
    <ds:schemaRef ds:uri="http://schemas.microsoft.com/office/2006/documentManagement/types"/>
    <ds:schemaRef ds:uri="http://schemas.openxmlformats.org/package/2006/metadata/core-properties"/>
    <ds:schemaRef ds:uri="http://purl.org/dc/elements/1.1/"/>
    <ds:schemaRef ds:uri="16c05727-aa75-4e4a-9b5f-8a80a11658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Wisp design</Template>
  <TotalTime>547</TotalTime>
  <Words>545</Words>
  <Application>Microsoft Macintosh PowerPoint</Application>
  <PresentationFormat>Custom</PresentationFormat>
  <Paragraphs>97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Wisp</vt:lpstr>
      <vt:lpstr>TURNAROUND STRATEGY OF THE OFFICES OF THE STATE ATTORNEY</vt:lpstr>
      <vt:lpstr>Presentation outline</vt:lpstr>
      <vt:lpstr>Introduction</vt:lpstr>
      <vt:lpstr>PowerPoint Presentation</vt:lpstr>
      <vt:lpstr>As it was: challenges</vt:lpstr>
      <vt:lpstr>Turn-around Strategy</vt:lpstr>
      <vt:lpstr>Half way progress report</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TURNAROUND STRATEGY OF THE OFFICES OF THE STATE ATTORNEY</dc:title>
  <dc:creator>Selemela Mahwai</dc:creator>
  <cp:lastModifiedBy>Fhedzisani Pandelani</cp:lastModifiedBy>
  <cp:revision>37</cp:revision>
  <dcterms:created xsi:type="dcterms:W3CDTF">2021-02-08T06:31:30Z</dcterms:created>
  <dcterms:modified xsi:type="dcterms:W3CDTF">2021-02-09T04:24:01Z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