
<file path=[Content_Types].xml><?xml version="1.0" encoding="utf-8"?>
<Types xmlns="http://schemas.openxmlformats.org/package/2006/content-types">
  <Override PartName="/ppt/slideLayouts/slideLayout307.xml" ContentType="application/vnd.openxmlformats-officedocument.presentationml.slideLayout+xml"/>
  <Override PartName="/ppt/tags/tag569.xml" ContentType="application/vnd.openxmlformats-officedocument.presentationml.tags+xml"/>
  <Override PartName="/ppt/slideLayouts/slideLayout93.xml" ContentType="application/vnd.openxmlformats-officedocument.presentationml.slideLayout+xml"/>
  <Override PartName="/ppt/tags/tag755.xml" ContentType="application/vnd.openxmlformats-officedocument.presentationml.tags+xml"/>
  <Override PartName="/ppt/slideLayouts/slideLayout477.xml" ContentType="application/vnd.openxmlformats-officedocument.presentationml.slideLayout+xml"/>
  <Override PartName="/ppt/tags/tag941.xml" ContentType="application/vnd.openxmlformats-officedocument.presentationml.tags+xml"/>
  <Override PartName="/ppt/tags/tag1087.xml" ContentType="application/vnd.openxmlformats-officedocument.presentationml.tags+xml"/>
  <Override PartName="/ppt/tags/tag1103.xml" ContentType="application/vnd.openxmlformats-officedocument.presentationml.tags+xml"/>
  <Override PartName="/ppt/slideLayouts/slideLayout663.xml" ContentType="application/vnd.openxmlformats-officedocument.presentationml.slideLayout+xml"/>
  <Override PartName="/ppt/slides/slide25.xml" ContentType="application/vnd.openxmlformats-officedocument.presentationml.slide+xml"/>
  <Override PartName="/ppt/tags/tag263.xml" ContentType="application/vnd.openxmlformats-officedocument.presentationml.tags+xml"/>
  <Override PartName="/ppt/slideLayouts/slideLayout171.xml" ContentType="application/vnd.openxmlformats-officedocument.presentationml.slideLayout+xml"/>
  <Override PartName="/ppt/slideLayouts/slideLayout408.xml" ContentType="application/vnd.openxmlformats-officedocument.presentationml.slideLayout+xml"/>
  <Override PartName="/ppt/tags/tag1273.xml" ContentType="application/vnd.openxmlformats-officedocument.presentationml.tags+xml"/>
  <Default Extension="xml" ContentType="application/xml"/>
  <Override PartName="/ppt/slideLayouts/slideLayout24.xml" ContentType="application/vnd.openxmlformats-officedocument.presentationml.slideLayout+xml"/>
  <Override PartName="/ppt/tags/tag1018.xml" ContentType="application/vnd.openxmlformats-officedocument.presentationml.tags+xml"/>
  <Override PartName="/ppt/slideLayouts/slideLayout578.xml" ContentType="application/vnd.openxmlformats-officedocument.presentationml.slideLayout+xml"/>
  <Override PartName="/ppt/tags/tag1204.xml" ContentType="application/vnd.openxmlformats-officedocument.presentationml.tags+xml"/>
  <Override PartName="/ppt/tags/tag63.xml" ContentType="application/vnd.openxmlformats-officedocument.presentationml.tags+xml"/>
  <Override PartName="/ppt/slideLayouts/slideLayout102.xml" ContentType="application/vnd.openxmlformats-officedocument.presentationml.slideLayout+xml"/>
  <Override PartName="/ppt/tags/tag178.xml" ContentType="application/vnd.openxmlformats-officedocument.presentationml.tags+xml"/>
  <Override PartName="/ppt/tags/tag364.xml" ContentType="application/vnd.openxmlformats-officedocument.presentationml.tags+xml"/>
  <Override PartName="/ppt/tags/tag856.xml" ContentType="application/vnd.openxmlformats-officedocument.presentationml.tags+xml"/>
  <Override PartName="/ppt/tags/tag1188.xml" ContentType="application/vnd.openxmlformats-officedocument.presentationml.tags+xml"/>
  <Override PartName="/ppt/slideLayouts/slideLayout764.xml" ContentType="application/vnd.openxmlformats-officedocument.presentationml.slideLayout+xml"/>
  <Override PartName="/ppt/slideMasters/slideMaster11.xml" ContentType="application/vnd.openxmlformats-officedocument.presentationml.slideMaster+xml"/>
  <Override PartName="/ppt/tags/tag109.xml" ContentType="application/vnd.openxmlformats-officedocument.presentationml.tags+xml"/>
  <Override PartName="/ppt/slideLayouts/slideLayout272.xml" ContentType="application/vnd.openxmlformats-officedocument.presentationml.slideLayout+xml"/>
  <Override PartName="/ppt/tags/tag550.xml" ContentType="application/vnd.openxmlformats-officedocument.presentationml.tags+xml"/>
  <Override PartName="/ppt/slideLayouts/slideLayout509.xml" ContentType="application/vnd.openxmlformats-officedocument.presentationml.slideLayout+xml"/>
  <Override PartName="/ppt/tags/tag1374.xml" ContentType="application/vnd.openxmlformats-officedocument.presentationml.tags+xml"/>
  <Override PartName="/ppt/tags/tag279.xml" ContentType="application/vnd.openxmlformats-officedocument.presentationml.tags+xml"/>
  <Override PartName="/ppt/slideLayouts/slideLayout203.xml" ContentType="application/vnd.openxmlformats-officedocument.presentationml.slideLayout+xml"/>
  <Override PartName="/ppt/tags/tag957.xml" ContentType="application/vnd.openxmlformats-officedocument.presentationml.tags+xml"/>
  <Override PartName="/ppt/tags/tag1119.xml" ContentType="application/vnd.openxmlformats-officedocument.presentationml.tags+xml"/>
  <Override PartName="/ppt/slideLayouts/slideLayout679.xml" ContentType="application/vnd.openxmlformats-officedocument.presentationml.slideLayout+xml"/>
  <Override PartName="/ppt/tags/tag1305.xml" ContentType="application/vnd.openxmlformats-officedocument.presentationml.tags+xml"/>
  <Override PartName="/ppt/theme/theme32.xml" ContentType="application/vnd.openxmlformats-officedocument.theme+xml"/>
  <Override PartName="/ppt/slideLayouts/slideLayout187.xml" ContentType="application/vnd.openxmlformats-officedocument.presentationml.slideLayout+xml"/>
  <Override PartName="/ppt/tags/tag465.xml" ContentType="application/vnd.openxmlformats-officedocument.presentationml.tags+xml"/>
  <Override PartName="/ppt/slideLayouts/slideLayout373.xml" ContentType="application/vnd.openxmlformats-officedocument.presentationml.slideLayout+xml"/>
  <Override PartName="/ppt/tags/tag1289.xml" ContentType="application/vnd.openxmlformats-officedocument.presentationml.tags+xml"/>
  <Override PartName="/ppt/tags/tag1475.xml" ContentType="application/vnd.openxmlformats-officedocument.presentationml.tags+xml"/>
  <Default Extension="png" ContentType="image/png"/>
  <Override PartName="/ppt/slideLayouts/slideLayout118.xml" ContentType="application/vnd.openxmlformats-officedocument.presentationml.slideLayout+xml"/>
  <Override PartName="/ppt/tags/tag651.xml" ContentType="application/vnd.openxmlformats-officedocument.presentationml.tags+xml"/>
  <Override PartName="/ppt/tags/tag79.xml" ContentType="application/vnd.openxmlformats-officedocument.presentationml.tags+xml"/>
  <Override PartName="/ppt/slideLayouts/slideLayout304.xml" ContentType="application/vnd.openxmlformats-officedocument.presentationml.slideLayout+xml"/>
  <Override PartName="/ppt/tags/tag1406.xml" ContentType="application/vnd.openxmlformats-officedocument.presentationml.tags+xml"/>
  <Override PartName="/ppt/slideMasters/slideMaster27.xml" ContentType="application/vnd.openxmlformats-officedocument.presentationml.slideMaster+xml"/>
  <Override PartName="/ppt/slideLayouts/slideLayout90.xml" ContentType="application/vnd.openxmlformats-officedocument.presentationml.slideLayout+xml"/>
  <Override PartName="/ppt/slideLayouts/slideLayout288.xml" ContentType="application/vnd.openxmlformats-officedocument.presentationml.slideLayout+xml"/>
  <Override PartName="/ppt/tags/tag566.xml" ContentType="application/vnd.openxmlformats-officedocument.presentationml.tags+xml"/>
  <Override PartName="/ppt/tags/tag752.xml" ContentType="application/vnd.openxmlformats-officedocument.presentationml.tags+xml"/>
  <Override PartName="/ppt/slideLayouts/slideLayout474.xml" ContentType="application/vnd.openxmlformats-officedocument.presentationml.slideLayout+xml"/>
  <Override PartName="/ppt/tags/tag1100.xml" ContentType="application/vnd.openxmlformats-officedocument.presentationml.tags+xml"/>
  <Override PartName="/ppt/slides/slide22.xml" ContentType="application/vnd.openxmlformats-officedocument.presentationml.slide+xml"/>
  <Override PartName="/ppt/tags/tag260.xml" ContentType="application/vnd.openxmlformats-officedocument.presentationml.tags+xml"/>
  <Override PartName="/ppt/slideLayouts/slideLayout219.xml" ContentType="application/vnd.openxmlformats-officedocument.presentationml.slideLayout+xml"/>
  <Override PartName="/ppt/tags/tag1084.xml" ContentType="application/vnd.openxmlformats-officedocument.presentationml.tags+xml"/>
  <Override PartName="/ppt/slideLayouts/slideLayout660.xml" ContentType="application/vnd.openxmlformats-officedocument.presentationml.slideLayout+xml"/>
  <Override PartName="/ppt/tags/tag1270.xml" ContentType="application/vnd.openxmlformats-officedocument.presentationml.tags+xml"/>
  <Override PartName="/ppt/slideLayouts/slideLayout21.xml" ContentType="application/vnd.openxmlformats-officedocument.presentationml.slideLayout+xml"/>
  <Override PartName="/ppt/tags/tag667.xml" ContentType="application/vnd.openxmlformats-officedocument.presentationml.tags+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tags/tag1015.xml" ContentType="application/vnd.openxmlformats-officedocument.presentationml.tags+xml"/>
  <Override PartName="/ppt/tags/tag175.xml" ContentType="application/vnd.openxmlformats-officedocument.presentationml.tags+xml"/>
  <Override PartName="/ppt/tags/tag853.xml" ContentType="application/vnd.openxmlformats-officedocument.presentationml.tags+xml"/>
  <Override PartName="/ppt/slideLayouts/slideLayout575.xml" ContentType="application/vnd.openxmlformats-officedocument.presentationml.slideLayout+xml"/>
  <Override PartName="/ppt/tags/tag1185.xml" ContentType="application/vnd.openxmlformats-officedocument.presentationml.tags+xml"/>
  <Override PartName="/ppt/tags/tag1201.xml" ContentType="application/vnd.openxmlformats-officedocument.presentationml.tags+xml"/>
  <Override PartName="/ppt/slideLayouts/slideLayout761.xml" ContentType="application/vnd.openxmlformats-officedocument.presentationml.slideLayout+xml"/>
  <Override PartName="/ppt/tags/tag60.xml" ContentType="application/vnd.openxmlformats-officedocument.presentationml.tags+xml"/>
  <Override PartName="/ppt/tags/tag361.xml" ContentType="application/vnd.openxmlformats-officedocument.presentationml.tags+xml"/>
  <Override PartName="/ppt/slideLayouts/slideLayout506.xml" ContentType="application/vnd.openxmlformats-officedocument.presentationml.slideLayout+xml"/>
  <Override PartName="/ppt/tags/tag1371.xml" ContentType="application/vnd.openxmlformats-officedocument.presentationml.tags+xml"/>
  <Override PartName="/ppt/tags/tag106.xml" ContentType="application/vnd.openxmlformats-officedocument.presentationml.tags+xml"/>
  <Override PartName="/ppt/tags/tag768.xml" ContentType="application/vnd.openxmlformats-officedocument.presentationml.tags+xml"/>
  <Override PartName="/ppt/tags/tag1116.xml" ContentType="application/vnd.openxmlformats-officedocument.presentationml.tags+xml"/>
  <Override PartName="/ppt/tags/tag276.xml" ContentType="application/vnd.openxmlformats-officedocument.presentationml.tags+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tags/tag462.xml" ContentType="application/vnd.openxmlformats-officedocument.presentationml.tags+xml"/>
  <Override PartName="/ppt/tags/tag954.xml" ContentType="application/vnd.openxmlformats-officedocument.presentationml.tags+xml"/>
  <Override PartName="/ppt/tags/tag1286.xml" ContentType="application/vnd.openxmlformats-officedocument.presentationml.tags+xml"/>
  <Override PartName="/ppt/slideLayouts/slideLayout676.xml" ContentType="application/vnd.openxmlformats-officedocument.presentationml.slideLayout+xml"/>
  <Override PartName="/ppt/tags/tag1302.xml" ContentType="application/vnd.openxmlformats-officedocument.presentationml.tags+xml"/>
  <Override PartName="/ppt/slideLayouts/slideLayout37.xml" ContentType="application/vnd.openxmlformats-officedocument.presentationml.slideLayout+xml"/>
  <Override PartName="/ppt/tags/tag207.xml" ContentType="application/vnd.openxmlformats-officedocument.presentationml.tags+xml"/>
  <Override PartName="/ppt/slideLayouts/slideLayout370.xml" ContentType="application/vnd.openxmlformats-officedocument.presentationml.slideLayout+xml"/>
  <Override PartName="/ppt/slideLayouts/slideLayout607.xml" ContentType="application/vnd.openxmlformats-officedocument.presentationml.slideLayout+xml"/>
  <Override PartName="/ppt/tags/tag1472.xml" ContentType="application/vnd.openxmlformats-officedocument.presentationml.tags+xml"/>
  <Override PartName="/ppt/slideLayouts/slideLayout115.xml" ContentType="application/vnd.openxmlformats-officedocument.presentationml.slideLayout+xml"/>
  <Override PartName="/ppt/slideLayouts/slideLayout301.xml" ContentType="application/vnd.openxmlformats-officedocument.presentationml.slideLayout+xml"/>
  <Override PartName="/ppt/tags/tag869.xml" ContentType="application/vnd.openxmlformats-officedocument.presentationml.tags+xml"/>
  <Override PartName="/ppt/tags/tag1217.xml" ContentType="application/vnd.openxmlformats-officedocument.presentationml.tags+xml"/>
  <Override PartName="/ppt/tags/tag1403.xml" ContentType="application/vnd.openxmlformats-officedocument.presentationml.tags+xml"/>
  <Override PartName="/ppt/tags/tag76.xml" ContentType="application/vnd.openxmlformats-officedocument.presentationml.tags+xml"/>
  <Override PartName="/ppt/tags/tag377.xml" ContentType="application/vnd.openxmlformats-officedocument.presentationml.tags+xml"/>
  <Override PartName="/ppt/slideLayouts/slideLayout285.xml" ContentType="application/vnd.openxmlformats-officedocument.presentationml.slideLayout+xml"/>
  <Override PartName="/ppt/tags/tag563.xml" ContentType="application/vnd.openxmlformats-officedocument.presentationml.tags+xml"/>
  <Override PartName="/ppt/tags/tag1387.xml" ContentType="application/vnd.openxmlformats-officedocument.presentationml.tags+xml"/>
  <Override PartName="/ppt/slideMasters/slideMaster24.xml" ContentType="application/vnd.openxmlformats-officedocument.presentationml.slideMaster+xml"/>
  <Override PartName="/ppt/tags/tag308.xml" ContentType="application/vnd.openxmlformats-officedocument.presentationml.tags+xml"/>
  <Override PartName="/ppt/slideLayouts/slideLayout471.xml" ContentType="application/vnd.openxmlformats-officedocument.presentationml.slideLayout+xml"/>
  <Override PartName="/ppt/tags/tag1081.xml" ContentType="application/vnd.openxmlformats-officedocument.presentationml.tags+xml"/>
  <Override PartName="/ppt/tags/tag1318.xml" ContentType="application/vnd.openxmlformats-officedocument.presentationml.tags+xml"/>
  <Override PartName="/ppt/slideLayouts/slideLayout708.xml" ContentType="application/vnd.openxmlformats-officedocument.presentationml.slideLayout+xml"/>
  <Override PartName="/ppt/slideLayouts/slideLayout216.xml" ContentType="application/vnd.openxmlformats-officedocument.presentationml.slideLayout+xml"/>
  <Override PartName="/ppt/tags/tag478.xml" ContentType="application/vnd.openxmlformats-officedocument.presentationml.tags+xml"/>
  <Override PartName="/ppt/slideLayouts/slideLayout402.xml" ContentType="application/vnd.openxmlformats-officedocument.presentationml.slideLayout+xml"/>
  <Override PartName="/ppt/tags/tag664.xml" ContentType="application/vnd.openxmlformats-officedocument.presentationml.tags+xml"/>
  <Override PartName="/ppt/slideLayouts/slideLayout386.xml" ContentType="application/vnd.openxmlformats-officedocument.presentationml.slideLayout+xml"/>
  <Override PartName="/ppt/tags/tag850.xml" ContentType="application/vnd.openxmlformats-officedocument.presentationml.tags+xml"/>
  <Override PartName="/ppt/tags/tag1012.xml" ContentType="application/vnd.openxmlformats-officedocument.presentationml.tags+xml"/>
  <Override PartName="/ppt/slideLayouts/slideLayout572.xml" ContentType="application/vnd.openxmlformats-officedocument.presentationml.slideLayout+xml"/>
  <Override PartName="/ppt/tags/tag172.xml" ContentType="application/vnd.openxmlformats-officedocument.presentationml.tags+xml"/>
  <Override PartName="/ppt/tags/tag409.xml" ContentType="application/vnd.openxmlformats-officedocument.presentationml.tags+xml"/>
  <Override PartName="/ppt/slideLayouts/slideLayout317.xml" ContentType="application/vnd.openxmlformats-officedocument.presentationml.slideLayout+xml"/>
  <Override PartName="/ppt/tags/tag1182.xml" ContentType="application/vnd.openxmlformats-officedocument.presentationml.tags+xml"/>
  <Override PartName="/ppt/tags/tag1419.xml" ContentType="application/vnd.openxmlformats-officedocument.presentationml.tags+xml"/>
  <Override PartName="/ppt/tags/tag103.xml" ContentType="application/vnd.openxmlformats-officedocument.presentationml.tags+xml"/>
  <Override PartName="/ppt/tags/tag579.xml" ContentType="application/vnd.openxmlformats-officedocument.presentationml.tags+xml"/>
  <Override PartName="/ppt/slideLayouts/slideLayout487.xml" ContentType="application/vnd.openxmlformats-officedocument.presentationml.slideLayout+xml"/>
  <Override PartName="/ppt/slideLayouts/slideLayout503.xml" ContentType="application/vnd.openxmlformats-officedocument.presentationml.slideLayout+xml"/>
  <Override PartName="/ppt/tags/tag1113.xml" ContentType="application/vnd.openxmlformats-officedocument.presentationml.tags+xml"/>
  <Override PartName="/ppt/tags/tag273.xml" ContentType="application/vnd.openxmlformats-officedocument.presentationml.tags+xml"/>
  <Override PartName="/ppt/tags/tag765.xml" ContentType="application/vnd.openxmlformats-officedocument.presentationml.tags+xml"/>
  <Override PartName="/ppt/tags/tag951.xml" ContentType="application/vnd.openxmlformats-officedocument.presentationml.tags+xml"/>
  <Override PartName="/ppt/tags/tag1097.xml" ContentType="application/vnd.openxmlformats-officedocument.presentationml.tags+xml"/>
  <Override PartName="/ppt/slideLayouts/slideLayout673.xml" ContentType="application/vnd.openxmlformats-officedocument.presentationml.slideLayout+xml"/>
  <Override PartName="/ppt/slideLayouts/slideLayout34.xml" ContentType="application/vnd.openxmlformats-officedocument.presentationml.slideLayout+xml"/>
  <Override PartName="/ppt/slideLayouts/slideLayout181.xml" ContentType="application/vnd.openxmlformats-officedocument.presentationml.slideLayout+xml"/>
  <Override PartName="/ppt/slideLayouts/slideLayout418.xml" ContentType="application/vnd.openxmlformats-officedocument.presentationml.slideLayout+xml"/>
  <Override PartName="/ppt/tags/tag1283.xml" ContentType="application/vnd.openxmlformats-officedocument.presentationml.tags+xml"/>
  <Override PartName="/ppt/slideLayouts/slideLayout112.xml" ContentType="application/vnd.openxmlformats-officedocument.presentationml.slideLayout+xml"/>
  <Override PartName="/ppt/tags/tag188.xml" ContentType="application/vnd.openxmlformats-officedocument.presentationml.tags+xml"/>
  <Override PartName="/ppt/tags/tag204.xml" ContentType="application/vnd.openxmlformats-officedocument.presentationml.tags+xml"/>
  <Override PartName="/ppt/tags/tag866.xml" ContentType="application/vnd.openxmlformats-officedocument.presentationml.tags+xml"/>
  <Override PartName="/ppt/tags/tag1028.xml" ContentType="application/vnd.openxmlformats-officedocument.presentationml.tags+xml"/>
  <Override PartName="/ppt/slideLayouts/slideLayout588.xml" ContentType="application/vnd.openxmlformats-officedocument.presentationml.slideLayout+xml"/>
  <Override PartName="/ppt/slideLayouts/slideLayout604.xml" ContentType="application/vnd.openxmlformats-officedocument.presentationml.slideLayout+xml"/>
  <Override PartName="/ppt/tags/tag1214.xml" ContentType="application/vnd.openxmlformats-officedocument.presentationml.tags+xml"/>
  <Override PartName="/ppt/tags/tag73.xml" ContentType="application/vnd.openxmlformats-officedocument.presentationml.tags+xml"/>
  <Override PartName="/ppt/tags/tag374.xml" ContentType="application/vnd.openxmlformats-officedocument.presentationml.tags+xml"/>
  <Override PartName="/ppt/tags/tag1198.xml" ContentType="application/vnd.openxmlformats-officedocument.presentationml.tags+xml"/>
  <Override PartName="/ppt/tags/tag1384.xml" ContentType="application/vnd.openxmlformats-officedocument.presentationml.tags+xml"/>
  <Override PartName="/ppt/tags/tag1400.xml" ContentType="application/vnd.openxmlformats-officedocument.presentationml.tags+xml"/>
  <Override PartName="/ppt/slideMasters/slideMaster21.xml" ContentType="application/vnd.openxmlformats-officedocument.presentationml.slideMaster+xml"/>
  <Override PartName="/ppt/tags/tag119.xml" ContentType="application/vnd.openxmlformats-officedocument.presentationml.tags+xml"/>
  <Override PartName="/ppt/slideLayouts/slideLayout282.xml" ContentType="application/vnd.openxmlformats-officedocument.presentationml.slideLayout+xml"/>
  <Override PartName="/ppt/tags/tag560.xml" ContentType="application/vnd.openxmlformats-officedocument.presentationml.tags+xml"/>
  <Override PartName="/ppt/slideLayouts/slideLayout519.xml" ContentType="application/vnd.openxmlformats-officedocument.presentationml.slideLayout+xml"/>
  <Override PartName="/ppt/tags/tag1129.xml" ContentType="application/vnd.openxmlformats-officedocument.presentationml.tags+xml"/>
  <Override PartName="/ppt/slideLayouts/slideLayout705.xml" ContentType="application/vnd.openxmlformats-officedocument.presentationml.slideLayout+xml"/>
  <Override PartName="/ppt/tags/tag289.xml" ContentType="application/vnd.openxmlformats-officedocument.presentationml.tags+xml"/>
  <Override PartName="/ppt/tags/tag305.xml" ContentType="application/vnd.openxmlformats-officedocument.presentationml.tags+xml"/>
  <Override PartName="/ppt/slideLayouts/slideLayout213.xml" ContentType="application/vnd.openxmlformats-officedocument.presentationml.slideLayout+xml"/>
  <Override PartName="/ppt/theme/theme9.xml" ContentType="application/vnd.openxmlformats-officedocument.theme+xml"/>
  <Override PartName="/ppt/tags/tag967.xml" ContentType="application/vnd.openxmlformats-officedocument.presentationml.tags+xml"/>
  <Override PartName="/ppt/slideLayouts/slideLayout689.xml" ContentType="application/vnd.openxmlformats-officedocument.presentationml.slideLayout+xml"/>
  <Override PartName="/ppt/tags/tag1299.xml" ContentType="application/vnd.openxmlformats-officedocument.presentationml.tags+xml"/>
  <Override PartName="/ppt/tags/tag1315.xml" ContentType="application/vnd.openxmlformats-officedocument.presentationml.tags+xml"/>
  <Override PartName="/ppt/slideLayouts/slideLayout197.xml" ContentType="application/vnd.openxmlformats-officedocument.presentationml.slideLayout+xml"/>
  <Override PartName="/ppt/tags/tag475.xml" ContentType="application/vnd.openxmlformats-officedocument.presentationml.tags+xml"/>
  <Override PartName="/ppt/tags/tag661.xml" ContentType="application/vnd.openxmlformats-officedocument.presentationml.tags+xml"/>
  <Override PartName="/ppt/slideLayouts/slideLayout383.xml" ContentType="application/vnd.openxmlformats-officedocument.presentationml.slideLayout+xml"/>
  <Override PartName="/ppt/slideLayouts/slideLayout128.xml" ContentType="application/vnd.openxmlformats-officedocument.presentationml.slideLayout+xml"/>
  <Override PartName="/ppt/tags/tag406.xml" ContentType="application/vnd.openxmlformats-officedocument.presentationml.tags+xml"/>
  <Override PartName="/ppt/tags/tag89.xml" ContentType="application/vnd.openxmlformats-officedocument.presentationml.tags+xml"/>
  <Override PartName="/ppt/slideLayouts/slideLayout298.xml" ContentType="application/vnd.openxmlformats-officedocument.presentationml.slideLayout+xml"/>
  <Override PartName="/ppt/tags/tag576.xml" ContentType="application/vnd.openxmlformats-officedocument.presentationml.tags+xml"/>
  <Override PartName="/ppt/slideLayouts/slideLayout314.xml" ContentType="application/vnd.openxmlformats-officedocument.presentationml.slideLayout+xml"/>
  <Override PartName="/ppt/slideLayouts/slideLayout500.xml" ContentType="application/vnd.openxmlformats-officedocument.presentationml.slideLayout+xml"/>
  <Override PartName="/ppt/tags/tag1416.xml" ContentType="application/vnd.openxmlformats-officedocument.presentationml.tags+xml"/>
  <Override PartName="/ppt/tags/tag100.xml" ContentType="application/vnd.openxmlformats-officedocument.presentationml.tags+xml"/>
  <Override PartName="/ppt/tags/tag762.xml" ContentType="application/vnd.openxmlformats-officedocument.presentationml.tags+xml"/>
  <Override PartName="/ppt/slideLayouts/slideLayout484.xml" ContentType="application/vnd.openxmlformats-officedocument.presentationml.slideLayout+xml"/>
  <Override PartName="/ppt/tags/tag1094.xml" ContentType="application/vnd.openxmlformats-officedocument.presentationml.tags+xml"/>
  <Override PartName="/ppt/tags/tag1110.xml" ContentType="application/vnd.openxmlformats-officedocument.presentationml.tags+xml"/>
  <Override PartName="/ppt/slideLayouts/slideLayout670.xml" ContentType="application/vnd.openxmlformats-officedocument.presentationml.slideLayout+xml"/>
  <Override PartName="/ppt/tags/tag270.xml" ContentType="application/vnd.openxmlformats-officedocument.presentationml.tags+xml"/>
  <Override PartName="/ppt/slideLayouts/slideLayout229.xml" ContentType="application/vnd.openxmlformats-officedocument.presentationml.slideLayout+xml"/>
  <Override PartName="/ppt/tags/tag507.xml" ContentType="application/vnd.openxmlformats-officedocument.presentationml.tags+xml"/>
  <Override PartName="/ppt/slideLayouts/slideLayout415.xml" ContentType="application/vnd.openxmlformats-officedocument.presentationml.slideLayout+xml"/>
  <Override PartName="/ppt/tags/tag1280.xml" ContentType="application/vnd.openxmlformats-officedocument.presentationml.tags+xml"/>
  <Override PartName="/ppt/slideLayouts/slideLayout31.xml" ContentType="application/vnd.openxmlformats-officedocument.presentationml.slideLayout+xml"/>
  <Override PartName="/ppt/tags/tag201.xml" ContentType="application/vnd.openxmlformats-officedocument.presentationml.tags+xml"/>
  <Override PartName="/ppt/tags/tag677.xml" ContentType="application/vnd.openxmlformats-officedocument.presentationml.tags+xml"/>
  <Override PartName="/ppt/slideLayouts/slideLayout399.xml" ContentType="application/vnd.openxmlformats-officedocument.presentationml.slideLayout+xml"/>
  <Override PartName="/ppt/tags/tag1025.xml" ContentType="application/vnd.openxmlformats-officedocument.presentationml.tags+xml"/>
  <Override PartName="/ppt/slideLayouts/slideLayout601.xml" ContentType="application/vnd.openxmlformats-officedocument.presentationml.slideLayout+xml"/>
  <Override PartName="/ppt/tags/tag185.xml" ContentType="application/vnd.openxmlformats-officedocument.presentationml.tags+xml"/>
  <Override PartName="/ppt/tags/tag371.xml" ContentType="application/vnd.openxmlformats-officedocument.presentationml.tags+xml"/>
  <Override PartName="/ppt/tags/tag863.xml" ContentType="application/vnd.openxmlformats-officedocument.presentationml.tags+xml"/>
  <Override PartName="/ppt/slideLayouts/slideLayout585.xml" ContentType="application/vnd.openxmlformats-officedocument.presentationml.slideLayout+xml"/>
  <Override PartName="/ppt/tags/tag1195.xml" ContentType="application/vnd.openxmlformats-officedocument.presentationml.tags+xml"/>
  <Override PartName="/ppt/tags/tag121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608.xml" ContentType="application/vnd.openxmlformats-officedocument.presentationml.tags+xml"/>
  <Override PartName="/ppt/slideLayouts/slideLayout516.xml" ContentType="application/vnd.openxmlformats-officedocument.presentationml.slideLayout+xml"/>
  <Override PartName="/ppt/tags/tag1381.xml" ContentType="application/vnd.openxmlformats-officedocument.presentationml.tags+xml"/>
  <Override PartName="/ppt/theme/theme6.xml" ContentType="application/vnd.openxmlformats-officedocument.theme+xml"/>
  <Override PartName="/ppt/tags/tag302.xml" ContentType="application/vnd.openxmlformats-officedocument.presentationml.tags+xml"/>
  <Override PartName="/ppt/slideLayouts/slideLayout210.xml" ContentType="application/vnd.openxmlformats-officedocument.presentationml.slideLayout+xml"/>
  <Override PartName="/ppt/tags/tag778.xml" ContentType="application/vnd.openxmlformats-officedocument.presentationml.tags+xml"/>
  <Override PartName="/ppt/tags/tag964.xml" ContentType="application/vnd.openxmlformats-officedocument.presentationml.tags+xml"/>
  <Override PartName="/ppt/tags/tag1126.xml" ContentType="application/vnd.openxmlformats-officedocument.presentationml.tags+xml"/>
  <Override PartName="/ppt/slideLayouts/slideLayout686.xml" ContentType="application/vnd.openxmlformats-officedocument.presentationml.slideLayout+xml"/>
  <Override PartName="/ppt/tags/tag1312.xml" ContentType="application/vnd.openxmlformats-officedocument.presentationml.tags+xml"/>
  <Override PartName="/ppt/slideLayouts/slideLayout702.xml" ContentType="application/vnd.openxmlformats-officedocument.presentationml.slideLayout+xml"/>
  <Override PartName="/ppt/tags/tag286.xml" ContentType="application/vnd.openxmlformats-officedocument.presentationml.tags+xml"/>
  <Override PartName="/ppt/slideLayouts/slideLayout194.xml" ContentType="application/vnd.openxmlformats-officedocument.presentationml.slideLayout+xml"/>
  <Override PartName="/ppt/tags/tag472.xml" ContentType="application/vnd.openxmlformats-officedocument.presentationml.tags+xml"/>
  <Override PartName="/ppt/tags/tag709.xml" ContentType="application/vnd.openxmlformats-officedocument.presentationml.tags+xml"/>
  <Override PartName="/ppt/tags/tag1296.xml" ContentType="application/vnd.openxmlformats-officedocument.presentationml.tags+xml"/>
  <Override PartName="/ppt/charts/style1.xml" ContentType="application/vnd.ms-office.chartstyle+xml"/>
  <Override PartName="/ppt/slideLayouts/slideLayout47.xml" ContentType="application/vnd.openxmlformats-officedocument.presentationml.slideLayout+xml"/>
  <Override PartName="/ppt/tags/tag217.xml" ContentType="application/vnd.openxmlformats-officedocument.presentationml.tags+xml"/>
  <Override PartName="/ppt/slideLayouts/slideLayout380.xml" ContentType="application/vnd.openxmlformats-officedocument.presentationml.slideLayout+xml"/>
  <Override PartName="/ppt/slideLayouts/slideLayout617.xml" ContentType="application/vnd.openxmlformats-officedocument.presentationml.slideLayout+xml"/>
  <Override PartName="/ppt/tags/tag1227.xml" ContentType="application/vnd.openxmlformats-officedocument.presentationml.tags+xml"/>
  <Override PartName="/ppt/tags/tag86.xml" ContentType="application/vnd.openxmlformats-officedocument.presentationml.tags+xml"/>
  <Override PartName="/ppt/slideLayouts/slideLayout125.xml" ContentType="application/vnd.openxmlformats-officedocument.presentationml.slideLayout+xml"/>
  <Override PartName="/ppt/tags/tag387.xml" ContentType="application/vnd.openxmlformats-officedocument.presentationml.tags+xml"/>
  <Override PartName="/ppt/tags/tag403.xml" ContentType="application/vnd.openxmlformats-officedocument.presentationml.tags+xml"/>
  <Override PartName="/ppt/slideLayouts/slideLayout311.xml" ContentType="application/vnd.openxmlformats-officedocument.presentationml.slideLayout+xml"/>
  <Override PartName="/ppt/tags/tag879.xml" ContentType="application/vnd.openxmlformats-officedocument.presentationml.tags+xml"/>
  <Override PartName="/ppt/tags/tag1413.xml" ContentType="application/vnd.openxmlformats-officedocument.presentationml.tags+xml"/>
  <Override PartName="/ppt/slideLayouts/slideLayout295.xml" ContentType="application/vnd.openxmlformats-officedocument.presentationml.slideLayout+xml"/>
  <Override PartName="/ppt/tags/tag573.xml" ContentType="application/vnd.openxmlformats-officedocument.presentationml.tags+xml"/>
  <Override PartName="/ppt/slideLayouts/slideLayout481.xml" ContentType="application/vnd.openxmlformats-officedocument.presentationml.slideLayout+xml"/>
  <Override PartName="/ppt/tags/tag1397.xml" ContentType="application/vnd.openxmlformats-officedocument.presentationml.tags+xml"/>
  <Override PartName="/ppt/tags/tag17.xml" ContentType="application/vnd.openxmlformats-officedocument.presentationml.tags+xml"/>
  <Override PartName="/ppt/tags/tag318.xml" ContentType="application/vnd.openxmlformats-officedocument.presentationml.tags+xml"/>
  <Override PartName="/ppt/slideLayouts/slideLayout226.xml" ContentType="application/vnd.openxmlformats-officedocument.presentationml.slideLayout+xml"/>
  <Override PartName="/ppt/tags/tag504.xml" ContentType="application/vnd.openxmlformats-officedocument.presentationml.tags+xml"/>
  <Override PartName="/ppt/tags/tag1091.xml" ContentType="application/vnd.openxmlformats-officedocument.presentationml.tags+xml"/>
  <Override PartName="/ppt/tags/tag1328.xml" ContentType="application/vnd.openxmlformats-officedocument.presentationml.tags+xml"/>
  <Override PartName="/ppt/slideLayouts/slideLayout718.xml" ContentType="application/vnd.openxmlformats-officedocument.presentationml.slideLayout+xml"/>
  <Override PartName="/ppt/tags/tag488.xml" ContentType="application/vnd.openxmlformats-officedocument.presentationml.tags+xml"/>
  <Override PartName="/ppt/slideLayouts/slideLayout396.xml" ContentType="application/vnd.openxmlformats-officedocument.presentationml.slideLayout+xml"/>
  <Override PartName="/ppt/slideLayouts/slideLayout412.xml" ContentType="application/vnd.openxmlformats-officedocument.presentationml.slideLayout+xml"/>
  <Override PartName="/ppt/tags/tag1022.xml" ContentType="application/vnd.openxmlformats-officedocument.presentationml.tags+xml"/>
  <Override PartName="/ppt/tags/tag182.xml" ContentType="application/vnd.openxmlformats-officedocument.presentationml.tags+xml"/>
  <Override PartName="/ppt/tags/tag674.xml" ContentType="application/vnd.openxmlformats-officedocument.presentationml.tags+xml"/>
  <Override PartName="/ppt/tags/tag860.xml" ContentType="application/vnd.openxmlformats-officedocument.presentationml.tags+xml"/>
  <Override PartName="/ppt/slideLayouts/slideLayout582.xml" ContentType="application/vnd.openxmlformats-officedocument.presentationml.slideLayout+xml"/>
  <Override PartName="/ppt/tags/tag419.xml" ContentType="application/vnd.openxmlformats-officedocument.presentationml.tags+xml"/>
  <Override PartName="/ppt/slideLayouts/slideLayout327.xml" ContentType="application/vnd.openxmlformats-officedocument.presentationml.slideLayout+xml"/>
  <Override PartName="/ppt/tags/tag605.xml" ContentType="application/vnd.openxmlformats-officedocument.presentationml.tags+xml"/>
  <Override PartName="/ppt/tags/tag1192.xml" ContentType="application/vnd.openxmlformats-officedocument.presentationml.tags+xml"/>
  <Override PartName="/ppt/tags/tag1429.xml" ContentType="application/vnd.openxmlformats-officedocument.presentationml.tags+xml"/>
  <Override PartName="/ppt/tags/tag113.xml" ContentType="application/vnd.openxmlformats-officedocument.presentationml.tags+xml"/>
  <Override PartName="/ppt/tags/tag589.xml" ContentType="application/vnd.openxmlformats-officedocument.presentationml.tags+xml"/>
  <Override PartName="/ppt/tags/tag775.xml" ContentType="application/vnd.openxmlformats-officedocument.presentationml.tags+xml"/>
  <Override PartName="/ppt/slideLayouts/slideLayout497.xml" ContentType="application/vnd.openxmlformats-officedocument.presentationml.slideLayout+xml"/>
  <Override PartName="/ppt/slideLayouts/slideLayout513.xml" ContentType="application/vnd.openxmlformats-officedocument.presentationml.slideLayout+xml"/>
  <Override PartName="/ppt/tags/tag1123.xml" ContentType="application/vnd.openxmlformats-officedocument.presentationml.tags+xml"/>
  <Override PartName="/ppt/theme/theme3.xml" ContentType="application/vnd.openxmlformats-officedocument.theme+xml"/>
  <Override PartName="/ppt/tags/tag283.xml" ContentType="application/vnd.openxmlformats-officedocument.presentationml.tags+xml"/>
  <Override PartName="/ppt/tags/tag961.xml" ContentType="application/vnd.openxmlformats-officedocument.presentationml.tags+xml"/>
  <Override PartName="/ppt/slideLayouts/slideLayout683.xml" ContentType="application/vnd.openxmlformats-officedocument.presentationml.slideLayout+xml"/>
  <Override PartName="/ppt/tags/tag1293.xml" ContentType="application/vnd.openxmlformats-officedocument.presentationml.tags+xml"/>
  <Override PartName="/ppt/slideLayouts/slideLayout44.xml" ContentType="application/vnd.openxmlformats-officedocument.presentationml.slideLayout+xml"/>
  <Override PartName="/ppt/slideLayouts/slideLayout191.xml" ContentType="application/vnd.openxmlformats-officedocument.presentationml.slideLayout+xml"/>
  <Override PartName="/ppt/tags/tag706.xml" ContentType="application/vnd.openxmlformats-officedocument.presentationml.tags+xml"/>
  <Override PartName="/ppt/slideLayouts/slideLayout428.xml" ContentType="application/vnd.openxmlformats-officedocument.presentationml.slideLayout+xml"/>
  <Override PartName="/ppt/tags/tag1038.xml" ContentType="application/vnd.openxmlformats-officedocument.presentationml.tags+xml"/>
  <Override PartName="/ppt/slideLayouts/slideLayout614.xml" ContentType="application/vnd.openxmlformats-officedocument.presentationml.slideLayout+xml"/>
  <Override PartName="/ppt/tags/tag198.xml" ContentType="application/vnd.openxmlformats-officedocument.presentationml.tags+xml"/>
  <Override PartName="/ppt/slideLayouts/slideLayout122.xml" ContentType="application/vnd.openxmlformats-officedocument.presentationml.slideLayout+xml"/>
  <Override PartName="/ppt/tags/tag214.xml" ContentType="application/vnd.openxmlformats-officedocument.presentationml.tags+xml"/>
  <Override PartName="/ppt/tags/tag400.xml" ContentType="application/vnd.openxmlformats-officedocument.presentationml.tags+xml"/>
  <Override PartName="/ppt/tags/tag876.xml" ContentType="application/vnd.openxmlformats-officedocument.presentationml.tags+xml"/>
  <Override PartName="/ppt/slideLayouts/slideLayout598.xml" ContentType="application/vnd.openxmlformats-officedocument.presentationml.slideLayout+xml"/>
  <Override PartName="/ppt/tags/tag1224.xml" ContentType="application/vnd.openxmlformats-officedocument.presentationml.tags+xml"/>
  <Override PartName="/ppt/tags/tag1410.xml" ContentType="application/vnd.openxmlformats-officedocument.presentationml.tags+xml"/>
  <Override PartName="/ppt/tags/tag83.xml" ContentType="application/vnd.openxmlformats-officedocument.presentationml.tags+xml"/>
  <Override PartName="/ppt/tags/tag384.xml" ContentType="application/vnd.openxmlformats-officedocument.presentationml.tags+xml"/>
  <Override PartName="/ppt/slideLayouts/slideLayout292.xml" ContentType="application/vnd.openxmlformats-officedocument.presentationml.slideLayout+xml"/>
  <Override PartName="/ppt/tags/tag570.xml" ContentType="application/vnd.openxmlformats-officedocument.presentationml.tags+xml"/>
  <Override PartName="/ppt/tags/tag807.xml" ContentType="application/vnd.openxmlformats-officedocument.presentationml.tags+xml"/>
  <Override PartName="/ppt/slideLayouts/slideLayout529.xml" ContentType="application/vnd.openxmlformats-officedocument.presentationml.slideLayout+xml"/>
  <Override PartName="/ppt/tags/tag1394.xml" ContentType="application/vnd.openxmlformats-officedocument.presentationml.tags+xml"/>
  <Override PartName="/ppt/slideMasters/slideMaster31.xml" ContentType="application/vnd.openxmlformats-officedocument.presentationml.slideMaster+xml"/>
  <Override PartName="/ppt/commentAuthors.xml" ContentType="application/vnd.openxmlformats-officedocument.presentationml.commentAuthors+xml"/>
  <Override PartName="/ppt/tags/tag14.xml" ContentType="application/vnd.openxmlformats-officedocument.presentationml.tags+xml"/>
  <Override PartName="/ppt/tags/tag129.xml" ContentType="application/vnd.openxmlformats-officedocument.presentationml.tags+xml"/>
  <Override PartName="/ppt/tags/tag315.xml" ContentType="application/vnd.openxmlformats-officedocument.presentationml.tags+xml"/>
  <Override PartName="/ppt/tags/tag1139.xml" ContentType="application/vnd.openxmlformats-officedocument.presentationml.tags+xml"/>
  <Override PartName="/ppt/slideLayouts/slideLayout715.xml" ContentType="application/vnd.openxmlformats-officedocument.presentationml.slideLayout+xml"/>
  <Override PartName="/ppt/tags/tag299.xml" ContentType="application/vnd.openxmlformats-officedocument.presentationml.tags+xml"/>
  <Override PartName="/ppt/slideLayouts/slideLayout223.xml" ContentType="application/vnd.openxmlformats-officedocument.presentationml.slideLayout+xml"/>
  <Override PartName="/ppt/tags/tag485.xml" ContentType="application/vnd.openxmlformats-officedocument.presentationml.tags+xml"/>
  <Override PartName="/ppt/tags/tag501.xml" ContentType="application/vnd.openxmlformats-officedocument.presentationml.tags+xml"/>
  <Override PartName="/ppt/tags/tag977.xml" ContentType="application/vnd.openxmlformats-officedocument.presentationml.tags+xml"/>
  <Override PartName="/ppt/tags/tag1325.xml" ContentType="application/vnd.openxmlformats-officedocument.presentationml.tags+xml"/>
  <Override PartName="/ppt/slideLayouts/slideLayout699.xml" ContentType="application/vnd.openxmlformats-officedocument.presentationml.slideLayout+xml"/>
  <Override PartName="/ppt/tags/tag671.xml" ContentType="application/vnd.openxmlformats-officedocument.presentationml.tags+xml"/>
  <Override PartName="/ppt/slideLayouts/slideLayout393.xml" ContentType="application/vnd.openxmlformats-officedocument.presentationml.slideLayout+xml"/>
  <Override PartName="/ppt/tags/tag908.xml" ContentType="application/vnd.openxmlformats-officedocument.presentationml.tags+xml"/>
  <Override PartName="/ppt/slideLayouts/slideLayout138.xml" ContentType="application/vnd.openxmlformats-officedocument.presentationml.slideLayout+xml"/>
  <Override PartName="/ppt/tags/tag416.xml" ContentType="application/vnd.openxmlformats-officedocument.presentationml.tags+xml"/>
  <Override PartName="/ppt/slideLayouts/slideLayout324.xml" ContentType="application/vnd.openxmlformats-officedocument.presentationml.slideLayout+xml"/>
  <Override PartName="/ppt/tags/tag1426.xml" ContentType="application/vnd.openxmlformats-officedocument.presentationml.tags+xml"/>
  <Override PartName="/ppt/tags/tag99.xml" ContentType="application/vnd.openxmlformats-officedocument.presentationml.tags+xml"/>
  <Override PartName="/ppt/tags/tag110.xml" ContentType="application/vnd.openxmlformats-officedocument.presentationml.tags+xml"/>
  <Override PartName="/ppt/tags/tag586.xml" ContentType="application/vnd.openxmlformats-officedocument.presentationml.tags+xml"/>
  <Override PartName="/ppt/tags/tag602.xml" ContentType="application/vnd.openxmlformats-officedocument.presentationml.tags+xml"/>
  <Override PartName="/ppt/slideLayouts/slideLayout510.xml" ContentType="application/vnd.openxmlformats-officedocument.presentationml.slideLayout+xml"/>
  <Override PartName="/ppt/tags/tag280.xml" ContentType="application/vnd.openxmlformats-officedocument.presentationml.tags+xml"/>
  <Override PartName="/ppt/tags/tag772.xml" ContentType="application/vnd.openxmlformats-officedocument.presentationml.tags+xml"/>
  <Override PartName="/ppt/slideLayouts/slideLayout494.xml" ContentType="application/vnd.openxmlformats-officedocument.presentationml.slideLayout+xml"/>
  <Override PartName="/ppt/tags/tag1120.xml" ContentType="application/vnd.openxmlformats-officedocument.presentationml.tags+xml"/>
  <Override PartName="/ppt/slideLayouts/slideLayout680.xml" ContentType="application/vnd.openxmlformats-officedocument.presentationml.slideLayout+xml"/>
  <Override PartName="/ppt/slideLayouts/slideLayout41.xml" ContentType="application/vnd.openxmlformats-officedocument.presentationml.slideLayout+xml"/>
  <Override PartName="/ppt/slideLayouts/slideLayout239.xml" ContentType="application/vnd.openxmlformats-officedocument.presentationml.slideLayout+xml"/>
  <Override PartName="/ppt/tags/tag517.xml" ContentType="application/vnd.openxmlformats-officedocument.presentationml.tags+xml"/>
  <Override PartName="/ppt/tags/tag703.xml" ContentType="application/vnd.openxmlformats-officedocument.presentationml.tags+xml"/>
  <Override PartName="/ppt/slideLayouts/slideLayout425.xml" ContentType="application/vnd.openxmlformats-officedocument.presentationml.slideLayout+xml"/>
  <Override PartName="/ppt/tags/tag1290.xml" ContentType="application/vnd.openxmlformats-officedocument.presentationml.tags+xml"/>
  <Override PartName="/ppt/tags/tag211.xml" ContentType="application/vnd.openxmlformats-officedocument.presentationml.tags+xml"/>
  <Override PartName="/ppt/tags/tag687.xml" ContentType="application/vnd.openxmlformats-officedocument.presentationml.tags+xml"/>
  <Override PartName="/ppt/tags/tag873.xml" ContentType="application/vnd.openxmlformats-officedocument.presentationml.tags+xml"/>
  <Override PartName="/ppt/tags/tag1035.xml" ContentType="application/vnd.openxmlformats-officedocument.presentationml.tags+xml"/>
  <Override PartName="/ppt/slideLayouts/slideLayout595.xml" ContentType="application/vnd.openxmlformats-officedocument.presentationml.slideLayout+xml"/>
  <Override PartName="/ppt/slideLayouts/slideLayout611.xml" ContentType="application/vnd.openxmlformats-officedocument.presentationml.slideLayout+xml"/>
  <Override PartName="/ppt/tags/tag1221.xml" ContentType="application/vnd.openxmlformats-officedocument.presentationml.tags+xml"/>
  <Override PartName="/ppt/tags/tag80.xml" ContentType="application/vnd.openxmlformats-officedocument.presentationml.tags+xml"/>
  <Override PartName="/ppt/tags/tag195.xml" ContentType="application/vnd.openxmlformats-officedocument.presentationml.tags+xml"/>
  <Override PartName="/ppt/tags/tag381.xml" ContentType="application/vnd.openxmlformats-officedocument.presentationml.tags+xml"/>
  <Override PartName="/ppt/tags/tag618.xml" ContentType="application/vnd.openxmlformats-officedocument.presentationml.tags+xml"/>
  <Override PartName="/ppt/tags/tag1391.xml" ContentType="application/vnd.openxmlformats-officedocument.presentationml.tags+xml"/>
  <Override PartName="/ppt/tags/tag126.xml" ContentType="application/vnd.openxmlformats-officedocument.presentationml.tags+xml"/>
  <Override PartName="/ppt/tags/tag804.xml" ContentType="application/vnd.openxmlformats-officedocument.presentationml.tags+xml"/>
  <Override PartName="/ppt/slideLayouts/slideLayout526.xml" ContentType="application/vnd.openxmlformats-officedocument.presentationml.slideLayout+xml"/>
  <Override PartName="/ppt/tags/tag1136.xml" ContentType="application/vnd.openxmlformats-officedocument.presentationml.tags+xml"/>
  <Override PartName="/ppt/slideLayouts/slideLayout712.xml" ContentType="application/vnd.openxmlformats-officedocument.presentationml.slideLayout+xml"/>
  <Override PartName="/ppt/tags/tag11.xml" ContentType="application/vnd.openxmlformats-officedocument.presentationml.tags+xml"/>
  <Override PartName="/ppt/tags/tag296.xml" ContentType="application/vnd.openxmlformats-officedocument.presentationml.tags+xml"/>
  <Override PartName="/ppt/tags/tag312.xml" ContentType="application/vnd.openxmlformats-officedocument.presentationml.tags+xml"/>
  <Override PartName="/ppt/slideLayouts/slideLayout220.xml" ContentType="application/vnd.openxmlformats-officedocument.presentationml.slideLayout+xml"/>
  <Override PartName="/ppt/tags/tag788.xml" ContentType="application/vnd.openxmlformats-officedocument.presentationml.tags+xml"/>
  <Override PartName="/ppt/tags/tag974.xml" ContentType="application/vnd.openxmlformats-officedocument.presentationml.tags+xml"/>
  <Override PartName="/ppt/slideLayouts/slideLayout696.xml" ContentType="application/vnd.openxmlformats-officedocument.presentationml.slideLayout+xml"/>
  <Override PartName="/ppt/tags/tag1322.xml" ContentType="application/vnd.openxmlformats-officedocument.presentationml.tags+xml"/>
  <Override PartName="/ppt/slideLayouts/slideLayout57.xml" ContentType="application/vnd.openxmlformats-officedocument.presentationml.slideLayout+xml"/>
  <Override PartName="/ppt/tags/tag482.xml" ContentType="application/vnd.openxmlformats-officedocument.presentationml.tags+xml"/>
  <Override PartName="/ppt/tags/tag719.xml" ContentType="application/vnd.openxmlformats-officedocument.presentationml.tags+xml"/>
  <Override PartName="/ppt/slideLayouts/slideLayout390.xml" ContentType="application/vnd.openxmlformats-officedocument.presentationml.slideLayout+xml"/>
  <Override PartName="/ppt/slideLayouts/slideLayout135.xml" ContentType="application/vnd.openxmlformats-officedocument.presentationml.slideLayout+xml"/>
  <Override PartName="/ppt/tags/tag227.xml" ContentType="application/vnd.openxmlformats-officedocument.presentationml.tags+xml"/>
  <Override PartName="/ppt/tags/tag413.xml" ContentType="application/vnd.openxmlformats-officedocument.presentationml.tags+xml"/>
  <Override PartName="/ppt/tags/tag889.xml" ContentType="application/vnd.openxmlformats-officedocument.presentationml.tags+xml"/>
  <Override PartName="/ppt/tags/tag905.xml" ContentType="application/vnd.openxmlformats-officedocument.presentationml.tags+xml"/>
  <Override PartName="/ppt/slideLayouts/slideLayout627.xml" ContentType="application/vnd.openxmlformats-officedocument.presentationml.slideLayout+xml"/>
  <Override PartName="/ppt/tags/tag1237.xml" ContentType="application/vnd.openxmlformats-officedocument.presentationml.tags+xml"/>
  <Override PartName="/ppt/tags/tag96.xml" ContentType="application/vnd.openxmlformats-officedocument.presentationml.tags+xml"/>
  <Override PartName="/ppt/tags/tag397.xml" ContentType="application/vnd.openxmlformats-officedocument.presentationml.tags+xml"/>
  <Override PartName="/ppt/slideLayouts/slideLayout321.xml" ContentType="application/vnd.openxmlformats-officedocument.presentationml.slideLayout+xml"/>
  <Override PartName="/ppt/tags/tag1423.xml" ContentType="application/vnd.openxmlformats-officedocument.presentationml.tags+xml"/>
  <Override PartName="/ppt/tags/tag583.xml" ContentType="application/vnd.openxmlformats-officedocument.presentationml.tags+xml"/>
  <Override PartName="/ppt/slideLayouts/slideLayout491.xml" ContentType="application/vnd.openxmlformats-officedocument.presentationml.slideLayout+xml"/>
  <Override PartName="/ppt/slideLayouts/slideLayout728.xml" ContentType="application/vnd.openxmlformats-officedocument.presentationml.slideLayout+xml"/>
  <Override PartName="/ppt/tags/tag27.xml" ContentType="application/vnd.openxmlformats-officedocument.presentationml.tags+xml"/>
  <Override PartName="/ppt/tags/tag328.xml" ContentType="application/vnd.openxmlformats-officedocument.presentationml.tags+xml"/>
  <Override PartName="/ppt/slideLayouts/slideLayout236.xml" ContentType="application/vnd.openxmlformats-officedocument.presentationml.slideLayout+xml"/>
  <Override PartName="/ppt/tags/tag514.xml" ContentType="application/vnd.openxmlformats-officedocument.presentationml.tags+xml"/>
  <Override PartName="/ppt/tags/tag1338.xml" ContentType="application/vnd.openxmlformats-officedocument.presentationml.tags+xml"/>
  <Override PartName="/ppt/tags/tag498.xml" ContentType="application/vnd.openxmlformats-officedocument.presentationml.tags+xml"/>
  <Override PartName="/ppt/tags/tag684.xml" ContentType="application/vnd.openxmlformats-officedocument.presentationml.tags+xml"/>
  <Override PartName="/ppt/tags/tag700.xml" ContentType="application/vnd.openxmlformats-officedocument.presentationml.tags+xml"/>
  <Override PartName="/ppt/slideLayouts/slideLayout422.xml" ContentType="application/vnd.openxmlformats-officedocument.presentationml.slideLayout+xml"/>
  <Override PartName="/ppt/tags/tag1032.xml" ContentType="application/vnd.openxmlformats-officedocument.presentationml.tags+xml"/>
  <Override PartName="/ppt/tags/tag192.xml" ContentType="application/vnd.openxmlformats-officedocument.presentationml.tags+xml"/>
  <Override PartName="/ppt/tags/tag429.xml" ContentType="application/vnd.openxmlformats-officedocument.presentationml.tags+xml"/>
  <Override PartName="/ppt/tags/tag870.xml" ContentType="application/vnd.openxmlformats-officedocument.presentationml.tags+xml"/>
  <Override PartName="/ppt/slideLayouts/slideLayout592.xml" ContentType="application/vnd.openxmlformats-officedocument.presentationml.slideLayout+xml"/>
  <Override PartName="/ppt/slideLayouts/slideLayout337.xml" ContentType="application/vnd.openxmlformats-officedocument.presentationml.slideLayout+xml"/>
  <Override PartName="/ppt/tags/tag599.xml" ContentType="application/vnd.openxmlformats-officedocument.presentationml.tags+xml"/>
  <Override PartName="/ppt/tags/tag615.xml" ContentType="application/vnd.openxmlformats-officedocument.presentationml.tags+xml"/>
  <Override PartName="/ppt/tags/tag801.xml" ContentType="application/vnd.openxmlformats-officedocument.presentationml.tags+xml"/>
  <Override PartName="/ppt/slideLayouts/slideLayout523.xml" ContentType="application/vnd.openxmlformats-officedocument.presentationml.slideLayout+xml"/>
  <Override PartName="/ppt/tags/tag1439.xml" ContentType="application/vnd.openxmlformats-officedocument.presentationml.tags+xml"/>
  <Override PartName="/customXml/itemProps2.xml" ContentType="application/vnd.openxmlformats-officedocument.customXmlProperties+xml"/>
  <Override PartName="/ppt/slideLayouts/slideLayout7.xml" ContentType="application/vnd.openxmlformats-officedocument.presentationml.slideLayout+xml"/>
  <Override PartName="/ppt/tags/tag123.xml" ContentType="application/vnd.openxmlformats-officedocument.presentationml.tags+xml"/>
  <Override PartName="/ppt/tags/tag785.xml" ContentType="application/vnd.openxmlformats-officedocument.presentationml.tags+xml"/>
  <Override PartName="/ppt/tags/tag1133.xml" ContentType="application/vnd.openxmlformats-officedocument.presentationml.tags+xml"/>
  <Override PartName="/ppt/slideLayouts/slideLayout693.xml" ContentType="application/vnd.openxmlformats-officedocument.presentationml.slideLayout+xml"/>
  <Override PartName="/ppt/tags/tag293.xml" ContentType="application/vnd.openxmlformats-officedocument.presentationml.tags+xml"/>
  <Override PartName="/ppt/tags/tag716.xml" ContentType="application/vnd.openxmlformats-officedocument.presentationml.tags+xml"/>
  <Override PartName="/ppt/slideLayouts/slideLayout438.xml" ContentType="application/vnd.openxmlformats-officedocument.presentationml.slideLayout+xml"/>
  <Override PartName="/ppt/tags/tag971.xml" ContentType="application/vnd.openxmlformats-officedocument.presentationml.tags+xml"/>
  <Override PartName="/ppt/slideLayouts/slideLayout54.xml" ContentType="application/vnd.openxmlformats-officedocument.presentationml.slideLayout+xml"/>
  <Override PartName="/ppt/tags/tag224.xml" ContentType="application/vnd.openxmlformats-officedocument.presentationml.tags+xml"/>
  <Override PartName="/ppt/tags/tag902.xml" ContentType="application/vnd.openxmlformats-officedocument.presentationml.tags+xml"/>
  <Override PartName="/ppt/tags/tag1048.xml" ContentType="application/vnd.openxmlformats-officedocument.presentationml.tags+xml"/>
  <Override PartName="/ppt/slideLayouts/slideLayout624.xml" ContentType="application/vnd.openxmlformats-officedocument.presentationml.slideLayout+xml"/>
  <Override PartName="/ppt/presentation.xml" ContentType="application/vnd.openxmlformats-officedocument.presentationml.presentation.main+xml"/>
  <Override PartName="/ppt/slideLayouts/slideLayout132.xml" ContentType="application/vnd.openxmlformats-officedocument.presentationml.slideLayout+xml"/>
  <Override PartName="/ppt/tags/tag394.xml" ContentType="application/vnd.openxmlformats-officedocument.presentationml.tags+xml"/>
  <Override PartName="/ppt/tags/tag410.xml" ContentType="application/vnd.openxmlformats-officedocument.presentationml.tags+xml"/>
  <Override PartName="/ppt/tags/tag886.xml" ContentType="application/vnd.openxmlformats-officedocument.presentationml.tags+xml"/>
  <Override PartName="/ppt/tags/tag1234.xml" ContentType="application/vnd.openxmlformats-officedocument.presentationml.tags+xml"/>
  <Override PartName="/ppt/tags/tag1420.xml" ContentType="application/vnd.openxmlformats-officedocument.presentationml.tags+xml"/>
  <Override PartName="/docProps/app.xml" ContentType="application/vnd.openxmlformats-officedocument.extended-properties+xml"/>
  <Override PartName="/ppt/tags/tag93.xml" ContentType="application/vnd.openxmlformats-officedocument.presentationml.tags+xml"/>
  <Override PartName="/ppt/tags/tag139.xml" ContentType="application/vnd.openxmlformats-officedocument.presentationml.tags+xml"/>
  <Override PartName="/ppt/tags/tag580.xml" ContentType="application/vnd.openxmlformats-officedocument.presentationml.tags+xml"/>
  <Override PartName="/ppt/tags/tag817.xml" ContentType="application/vnd.openxmlformats-officedocument.presentationml.tags+xml"/>
  <Override PartName="/ppt/slideLayouts/slideLayout539.xml" ContentType="application/vnd.openxmlformats-officedocument.presentationml.slideLayout+xml"/>
  <Override PartName="/ppt/tags/tag24.xml" ContentType="application/vnd.openxmlformats-officedocument.presentationml.tags+xml"/>
  <Override PartName="/ppt/tags/tag325.xml" ContentType="application/vnd.openxmlformats-officedocument.presentationml.tags+xml"/>
  <Override PartName="/ppt/slideLayouts/slideLayout233.xml" ContentType="application/vnd.openxmlformats-officedocument.presentationml.slideLayout+xml"/>
  <Override PartName="/ppt/tags/tag987.xml" ContentType="application/vnd.openxmlformats-officedocument.presentationml.tags+xml"/>
  <Override PartName="/ppt/tags/tag1149.xml" ContentType="application/vnd.openxmlformats-officedocument.presentationml.tags+xml"/>
  <Override PartName="/ppt/tags/tag1335.xml" ContentType="application/vnd.openxmlformats-officedocument.presentationml.tags+xml"/>
  <Override PartName="/ppt/slideLayouts/slideLayout725.xml" ContentType="application/vnd.openxmlformats-officedocument.presentationml.slideLayout+xml"/>
  <Override PartName="/ppt/tags/tag495.xml" ContentType="application/vnd.openxmlformats-officedocument.presentationml.tags+xml"/>
  <Override PartName="/ppt/tags/tag511.xml" ContentType="application/vnd.openxmlformats-officedocument.presentationml.tags+xml"/>
  <Override PartName="/ppt/tags/tag681.xml" ContentType="application/vnd.openxmlformats-officedocument.presentationml.tags+xml"/>
  <Override PartName="/ppt/tags/tag918.xml" ContentType="application/vnd.openxmlformats-officedocument.presentationml.tags+xml"/>
  <Override PartName="/ppt/slideLayouts/slideLayout148.xml" ContentType="application/vnd.openxmlformats-officedocument.presentationml.slideLayout+xml"/>
  <Override PartName="/ppt/tags/tag426.xml" ContentType="application/vnd.openxmlformats-officedocument.presentationml.tags+xml"/>
  <Override PartName="/ppt/slideLayouts/slideLayout334.xml" ContentType="application/vnd.openxmlformats-officedocument.presentationml.slideLayout+xml"/>
  <Override PartName="/ppt/tags/tag612.xml" ContentType="application/vnd.openxmlformats-officedocument.presentationml.tags+xml"/>
  <Override PartName="/ppt/tags/tag1436.xml" ContentType="application/vnd.openxmlformats-officedocument.presentationml.tags+xml"/>
  <Override PartName="/ppt/slideLayouts/slideLayout4.xml" ContentType="application/vnd.openxmlformats-officedocument.presentationml.slideLayout+xml"/>
  <Override PartName="/ppt/tags/tag120.xml" ContentType="application/vnd.openxmlformats-officedocument.presentationml.tags+xml"/>
  <Override PartName="/ppt/tags/tag596.xml" ContentType="application/vnd.openxmlformats-officedocument.presentationml.tags+xml"/>
  <Override PartName="/ppt/tags/tag782.xml" ContentType="application/vnd.openxmlformats-officedocument.presentationml.tags+xml"/>
  <Override PartName="/ppt/slideLayouts/slideLayout520.xml" ContentType="application/vnd.openxmlformats-officedocument.presentationml.slideLayout+xml"/>
  <Override PartName="/ppt/tags/tag1130.xml" ContentType="application/vnd.openxmlformats-officedocument.presentationml.tags+xml"/>
  <Override PartName="/ppt/tags/tag290.xml" ContentType="application/vnd.openxmlformats-officedocument.presentationml.tags+xml"/>
  <Override PartName="/ppt/slideLayouts/slideLayout249.xml" ContentType="application/vnd.openxmlformats-officedocument.presentationml.slideLayout+xml"/>
  <Override PartName="/ppt/tags/tag527.xml" ContentType="application/vnd.openxmlformats-officedocument.presentationml.tags+xml"/>
  <Override PartName="/ppt/slideLayouts/slideLayout690.xml" ContentType="application/vnd.openxmlformats-officedocument.presentationml.slideLayout+xml"/>
  <Override PartName="/ppt/slideLayouts/slideLayout51.xml" ContentType="application/vnd.openxmlformats-officedocument.presentationml.slideLayout+xml"/>
  <Override PartName="/ppt/tags/tag713.xml" ContentType="application/vnd.openxmlformats-officedocument.presentationml.tags+xml"/>
  <Override PartName="/ppt/slideLayouts/slideLayout435.xml" ContentType="application/vnd.openxmlformats-officedocument.presentationml.slideLayout+xml"/>
  <Override PartName="/ppt/tags/tag1045.xml" ContentType="application/vnd.openxmlformats-officedocument.presentationml.tags+xml"/>
  <Override PartName="/ppt/slideLayouts/slideLayout621.xml" ContentType="application/vnd.openxmlformats-officedocument.presentationml.slideLayout+xml"/>
  <Override PartName="/ppt/tags/tag221.xml" ContentType="application/vnd.openxmlformats-officedocument.presentationml.tags+xml"/>
  <Override PartName="/ppt/tags/tag697.xml" ContentType="application/vnd.openxmlformats-officedocument.presentationml.tags+xml"/>
  <Override PartName="/ppt/tags/tag883.xml" ContentType="application/vnd.openxmlformats-officedocument.presentationml.tags+xml"/>
  <Override PartName="/ppt/tags/tag1231.xml" ContentType="application/vnd.openxmlformats-officedocument.presentationml.tags+xml"/>
  <Override PartName="/ppt/tags/tag90.xml" ContentType="application/vnd.openxmlformats-officedocument.presentationml.tags+xml"/>
  <Override PartName="/ppt/tags/tag391.xml" ContentType="application/vnd.openxmlformats-officedocument.presentationml.tags+xml"/>
  <Override PartName="/ppt/tags/tag628.xml" ContentType="application/vnd.openxmlformats-officedocument.presentationml.tags+xml"/>
  <Override PartName="/ppt/tags/tag136.xml" ContentType="application/vnd.openxmlformats-officedocument.presentationml.tags+xml"/>
  <Override PartName="/ppt/tags/tag322.xml" ContentType="application/vnd.openxmlformats-officedocument.presentationml.tags+xml"/>
  <Override PartName="/ppt/tags/tag798.xml" ContentType="application/vnd.openxmlformats-officedocument.presentationml.tags+xml"/>
  <Override PartName="/ppt/tags/tag814.xml" ContentType="application/vnd.openxmlformats-officedocument.presentationml.tags+xml"/>
  <Override PartName="/ppt/slideLayouts/slideLayout536.xml" ContentType="application/vnd.openxmlformats-officedocument.presentationml.slideLayout+xml"/>
  <Override PartName="/ppt/tags/tag1146.xml" ContentType="application/vnd.openxmlformats-officedocument.presentationml.tags+xml"/>
  <Override PartName="/ppt/slideLayouts/slideLayout722.xml" ContentType="application/vnd.openxmlformats-officedocument.presentationml.slideLayout+xml"/>
  <Override PartName="/ppt/tags/tag21.xml" ContentType="application/vnd.openxmlformats-officedocument.presentationml.tags+xml"/>
  <Override PartName="/ppt/slideLayouts/slideLayout230.xml" ContentType="application/vnd.openxmlformats-officedocument.presentationml.slideLayout+xml"/>
  <Override PartName="/ppt/tags/tag984.xml" ContentType="application/vnd.openxmlformats-officedocument.presentationml.tags+xml"/>
  <Override PartName="/ppt/tags/tag1332.xml" ContentType="application/vnd.openxmlformats-officedocument.presentationml.tags+xml"/>
  <Override PartName="/ppt/tags/tag7.xml" ContentType="application/vnd.openxmlformats-officedocument.presentationml.tags+xml"/>
  <Override PartName="/ppt/slideLayouts/slideLayout67.xml" ContentType="application/vnd.openxmlformats-officedocument.presentationml.slideLayout+xml"/>
  <Override PartName="/ppt/tags/tag492.xml" ContentType="application/vnd.openxmlformats-officedocument.presentationml.tags+xml"/>
  <Override PartName="/ppt/tags/tag729.xml" ContentType="application/vnd.openxmlformats-officedocument.presentationml.tags+xml"/>
  <Override PartName="/ppt/tags/tag915.xml" ContentType="application/vnd.openxmlformats-officedocument.presentationml.tags+xml"/>
  <Override PartName="/ppt/slideLayouts/slideLayout637.xml" ContentType="application/vnd.openxmlformats-officedocument.presentationml.slideLayout+xml"/>
  <Override PartName="/ppt/tags/tag237.xml" ContentType="application/vnd.openxmlformats-officedocument.presentationml.tags+xml"/>
  <Override PartName="/ppt/slideLayouts/slideLayout145.xml" ContentType="application/vnd.openxmlformats-officedocument.presentationml.slideLayout+xml"/>
  <Override PartName="/ppt/tags/tag423.xml" ContentType="application/vnd.openxmlformats-officedocument.presentationml.tags+xml"/>
  <Override PartName="/ppt/tags/tag899.xml" ContentType="application/vnd.openxmlformats-officedocument.presentationml.tags+xml"/>
  <Override PartName="/ppt/tags/tag1247.xml" ContentType="application/vnd.openxmlformats-officedocument.presentationml.tags+xml"/>
  <Override PartName="/ppt/tags/tag1433.xml" ContentType="application/vnd.openxmlformats-officedocument.presentationml.tags+xml"/>
  <Override PartName="/ppt/slideLayouts/slideLayout331.xml" ContentType="application/vnd.openxmlformats-officedocument.presentationml.slideLayout+xml"/>
  <Override PartName="/ppt/tags/tag593.xml" ContentType="application/vnd.openxmlformats-officedocument.presentationml.tags+xml"/>
  <Override PartName="/ppt/slideLayouts/slideLayout1.xml" ContentType="application/vnd.openxmlformats-officedocument.presentationml.slideLayout+xml"/>
  <Override PartName="/ppt/tags/tag37.xml" ContentType="application/vnd.openxmlformats-officedocument.presentationml.tags+xml"/>
  <Override PartName="/ppt/tags/tag338.xml" ContentType="application/vnd.openxmlformats-officedocument.presentationml.tags+xml"/>
  <Override PartName="/ppt/slideLayouts/slideLayout738.xml" ContentType="application/vnd.openxmlformats-officedocument.presentationml.slideLayout+xml"/>
  <Override PartName="/ppt/slideLayouts/slideLayout246.xml" ContentType="application/vnd.openxmlformats-officedocument.presentationml.slideLayout+xml"/>
  <Override PartName="/ppt/tags/tag524.xml" ContentType="application/vnd.openxmlformats-officedocument.presentationml.tags+xml"/>
  <Override PartName="/ppt/tags/tag710.xml" ContentType="application/vnd.openxmlformats-officedocument.presentationml.tags+xml"/>
  <Override PartName="/ppt/slideLayouts/slideLayout432.xml" ContentType="application/vnd.openxmlformats-officedocument.presentationml.slideLayout+xml"/>
  <Override PartName="/ppt/tags/tag1348.xml" ContentType="application/vnd.openxmlformats-officedocument.presentationml.tags+xml"/>
  <Override PartName="/ppt/tags/tag694.xml" ContentType="application/vnd.openxmlformats-officedocument.presentationml.tags+xml"/>
  <Override PartName="/ppt/tags/tag1042.xml" ContentType="application/vnd.openxmlformats-officedocument.presentationml.tags+xml"/>
  <Override PartName="/ppt/tags/tag439.xml" ContentType="application/vnd.openxmlformats-officedocument.presentationml.tags+xml"/>
  <Override PartName="/ppt/slideLayouts/slideLayout347.xml" ContentType="application/vnd.openxmlformats-officedocument.presentationml.slideLayout+xml"/>
  <Override PartName="/ppt/tags/tag880.xml" ContentType="application/vnd.openxmlformats-officedocument.presentationml.tags+xml"/>
  <Override PartName="/ppt/tags/tag1449.xml" ContentType="application/vnd.openxmlformats-officedocument.presentationml.tags+xml"/>
  <Override PartName="/ppt/tags/tag133.xml" ContentType="application/vnd.openxmlformats-officedocument.presentationml.tags+xml"/>
  <Override PartName="/ppt/tags/tag625.xml" ContentType="application/vnd.openxmlformats-officedocument.presentationml.tags+xml"/>
  <Override PartName="/ppt/tags/tag811.xml" ContentType="application/vnd.openxmlformats-officedocument.presentationml.tags+xml"/>
  <Override PartName="/ppt/slideLayouts/slideLayout533.xml" ContentType="application/vnd.openxmlformats-officedocument.presentationml.slideLayout+xml"/>
  <Override PartName="/ppt/charts/chart2.xml" ContentType="application/vnd.openxmlformats-officedocument.drawingml.chart+xml"/>
  <Override PartName="/ppt/tags/tag795.xml" ContentType="application/vnd.openxmlformats-officedocument.presentationml.tags+xml"/>
  <Override PartName="/ppt/tags/tag981.xml" ContentType="application/vnd.openxmlformats-officedocument.presentationml.tags+xml"/>
  <Override PartName="/ppt/tags/tag1143.xml" ContentType="application/vnd.openxmlformats-officedocument.presentationml.tags+xml"/>
  <Override PartName="/ppt/tags/tag4.xml" ContentType="application/vnd.openxmlformats-officedocument.presentationml.tags+xml"/>
  <Override PartName="/ppt/slideLayouts/slideLayout64.xml" ContentType="application/vnd.openxmlformats-officedocument.presentationml.slideLayout+xml"/>
  <Override PartName="/ppt/tags/tag726.xml" ContentType="application/vnd.openxmlformats-officedocument.presentationml.tags+xml"/>
  <Override PartName="/ppt/slideLayouts/slideLayout448.xml" ContentType="application/vnd.openxmlformats-officedocument.presentationml.slideLayout+xml"/>
  <Override PartName="/ppt/slideLayouts/slideLayout142.xml" ContentType="application/vnd.openxmlformats-officedocument.presentationml.slideLayout+xml"/>
  <Override PartName="/ppt/tags/tag234.xml" ContentType="application/vnd.openxmlformats-officedocument.presentationml.tags+xml"/>
  <Override PartName="/ppt/tags/tag896.xml" ContentType="application/vnd.openxmlformats-officedocument.presentationml.tags+xml"/>
  <Override PartName="/ppt/tags/tag912.xml" ContentType="application/vnd.openxmlformats-officedocument.presentationml.tags+xml"/>
  <Override PartName="/ppt/tags/tag1058.xml" ContentType="application/vnd.openxmlformats-officedocument.presentationml.tags+xml"/>
  <Override PartName="/ppt/slideLayouts/slideLayout634.xml" ContentType="application/vnd.openxmlformats-officedocument.presentationml.slideLayout+xml"/>
  <Override PartName="/ppt/tags/tag1244.xml" ContentType="application/vnd.openxmlformats-officedocument.presentationml.tags+xml"/>
  <Override PartName="/ppt/tags/tag420.xml" ContentType="application/vnd.openxmlformats-officedocument.presentationml.tags+xml"/>
  <Override PartName="/ppt/tags/tag1430.xml" ContentType="application/vnd.openxmlformats-officedocument.presentationml.tags+xml"/>
  <Override PartName="/ppt/tags/tag149.xml" ContentType="application/vnd.openxmlformats-officedocument.presentationml.tags+xml"/>
  <Override PartName="/ppt/tags/tag590.xml" ContentType="application/vnd.openxmlformats-officedocument.presentationml.tags+xml"/>
  <Override PartName="/ppt/tags/tag827.xml" ContentType="application/vnd.openxmlformats-officedocument.presentationml.tags+xml"/>
  <Override PartName="/ppt/slideLayouts/slideLayout549.xml" ContentType="application/vnd.openxmlformats-officedocument.presentationml.slideLayout+xml"/>
  <Override PartName="/ppt/tags/tag1159.xml" ContentType="application/vnd.openxmlformats-officedocument.presentationml.tags+xml"/>
  <Override PartName="/ppt/slideLayouts/slideLayout735.xml" ContentType="application/vnd.openxmlformats-officedocument.presentationml.slideLayout+xml"/>
  <Override PartName="/docProps/custom.xml" ContentType="application/vnd.openxmlformats-officedocument.custom-properties+xml"/>
  <Override PartName="/ppt/tags/tag34.xml" ContentType="application/vnd.openxmlformats-officedocument.presentationml.tags+xml"/>
  <Override PartName="/ppt/tags/tag335.xml" ContentType="application/vnd.openxmlformats-officedocument.presentationml.tags+xml"/>
  <Override PartName="/ppt/slideLayouts/slideLayout243.xml" ContentType="application/vnd.openxmlformats-officedocument.presentationml.slideLayout+xml"/>
  <Override PartName="/ppt/tags/tag521.xml" ContentType="application/vnd.openxmlformats-officedocument.presentationml.tags+xml"/>
  <Override PartName="/ppt/tags/tag997.xml" ContentType="application/vnd.openxmlformats-officedocument.presentationml.tags+xml"/>
  <Override PartName="/ppt/tags/tag1345.xml" ContentType="application/vnd.openxmlformats-officedocument.presentationml.tags+xml"/>
  <Override PartName="/ppt/tags/tag691.xml" ContentType="application/vnd.openxmlformats-officedocument.presentationml.tags+xml"/>
  <Override PartName="/ppt/viewProps.xml" ContentType="application/vnd.openxmlformats-officedocument.presentationml.viewProps+xml"/>
  <Override PartName="/ppt/slideLayouts/slideLayout158.xml" ContentType="application/vnd.openxmlformats-officedocument.presentationml.slideLayout+xml"/>
  <Override PartName="/ppt/tags/tag436.xml" ContentType="application/vnd.openxmlformats-officedocument.presentationml.tags+xml"/>
  <Override PartName="/ppt/tags/tag928.xml" ContentType="application/vnd.openxmlformats-officedocument.presentationml.tags+xml"/>
  <Override PartName="/ppt/tags/tag622.xml" ContentType="application/vnd.openxmlformats-officedocument.presentationml.tags+xml"/>
  <Override PartName="/ppt/slideLayouts/slideLayout344.xml" ContentType="application/vnd.openxmlformats-officedocument.presentationml.slideLayout+xml"/>
  <Override PartName="/ppt/slideLayouts/slideLayout530.xml" ContentType="application/vnd.openxmlformats-officedocument.presentationml.slideLayout+xml"/>
  <Override PartName="/ppt/tags/tag1446.xml" ContentType="application/vnd.openxmlformats-officedocument.presentationml.tags+xml"/>
  <Override PartName="/ppt/notesSlides/notesSlide3.xml" ContentType="application/vnd.openxmlformats-officedocument.presentationml.notesSlide+xml"/>
  <Override PartName="/ppt/tags/tag130.xml" ContentType="application/vnd.openxmlformats-officedocument.presentationml.tags+xml"/>
  <Override PartName="/ppt/tags/tag792.xml" ContentType="application/vnd.openxmlformats-officedocument.presentationml.tags+xml"/>
  <Override PartName="/ppt/tags/tag1140.xml" ContentType="application/vnd.openxmlformats-officedocument.presentationml.tags+xml"/>
  <Override PartName="/ppt/slideLayouts/slideLayout259.xml" ContentType="application/vnd.openxmlformats-officedocument.presentationml.slideLayout+xml"/>
  <Override PartName="/ppt/tags/tag537.xml" ContentType="application/vnd.openxmlformats-officedocument.presentationml.tags+xml"/>
  <Override PartName="/ppt/tags/tag1.xml" ContentType="application/vnd.openxmlformats-officedocument.presentationml.tags+xml"/>
  <Override PartName="/ppt/slideLayouts/slideLayout61.xml" ContentType="application/vnd.openxmlformats-officedocument.presentationml.slideLayout+xml"/>
  <Override PartName="/ppt/tags/tag231.xml" ContentType="application/vnd.openxmlformats-officedocument.presentationml.tags+xml"/>
  <Override PartName="/ppt/tags/tag723.xml" ContentType="application/vnd.openxmlformats-officedocument.presentationml.tags+xml"/>
  <Override PartName="/ppt/theme/theme19.xml" ContentType="application/vnd.openxmlformats-officedocument.theme+xml"/>
  <Override PartName="/ppt/slideLayouts/slideLayout445.xml" ContentType="application/vnd.openxmlformats-officedocument.presentationml.slideLayout+xml"/>
  <Override PartName="/ppt/tags/tag1055.xml" ContentType="application/vnd.openxmlformats-officedocument.presentationml.tags+xml"/>
  <Override PartName="/ppt/slideLayouts/slideLayout631.xml" ContentType="application/vnd.openxmlformats-officedocument.presentationml.slideLayout+xml"/>
  <Override PartName="/ppt/tags/tag893.xml" ContentType="application/vnd.openxmlformats-officedocument.presentationml.tags+xml"/>
  <Override PartName="/ppt/tags/tag1241.xml" ContentType="application/vnd.openxmlformats-officedocument.presentationml.tags+xml"/>
  <Override PartName="/ppt/tags/tag638.xml" ContentType="application/vnd.openxmlformats-officedocument.presentationml.tags+xml"/>
  <Override PartName="/ppt/tags/tag824.xml" ContentType="application/vnd.openxmlformats-officedocument.presentationml.tags+xml"/>
  <Override PartName="/ppt/slideLayouts/slideLayout546.xml" ContentType="application/vnd.openxmlformats-officedocument.presentationml.slideLayout+xml"/>
  <Override PartName="/ppt/tags/tag31.xml" ContentType="application/vnd.openxmlformats-officedocument.presentationml.tags+xml"/>
  <Override PartName="/ppt/tags/tag146.xml" ContentType="application/vnd.openxmlformats-officedocument.presentationml.tags+xml"/>
  <Override PartName="/ppt/tags/tag332.xml" ContentType="application/vnd.openxmlformats-officedocument.presentationml.tags+xml"/>
  <Override PartName="/ppt/tags/tag1156.xml" ContentType="application/vnd.openxmlformats-officedocument.presentationml.tags+xml"/>
  <Override PartName="/ppt/tags/tag1342.xml" ContentType="application/vnd.openxmlformats-officedocument.presentationml.tags+xml"/>
  <Override PartName="/ppt/slideLayouts/slideLayout732.xml" ContentType="application/vnd.openxmlformats-officedocument.presentationml.slideLayout+xml"/>
  <Override PartName="/ppt/slideLayouts/slideLayout240.xml" ContentType="application/vnd.openxmlformats-officedocument.presentationml.slideLayout+xml"/>
  <Override PartName="/ppt/tags/tag739.xml" ContentType="application/vnd.openxmlformats-officedocument.presentationml.tags+xml"/>
  <Override PartName="/ppt/tags/tag994.xml" ContentType="application/vnd.openxmlformats-officedocument.presentationml.tags+xml"/>
  <Override PartName="/docProps/core.xml" ContentType="application/vnd.openxmlformats-package.core-properties+xml"/>
  <Override PartName="/ppt/slideLayouts/slideLayout77.xml" ContentType="application/vnd.openxmlformats-officedocument.presentationml.slideLayout+xml"/>
  <Override PartName="/ppt/tags/tag247.xml" ContentType="application/vnd.openxmlformats-officedocument.presentationml.tags+xml"/>
  <Override PartName="/ppt/tags/tag925.xml" ContentType="application/vnd.openxmlformats-officedocument.presentationml.tags+xml"/>
  <Override PartName="/ppt/slideLayouts/slideLayout647.xml" ContentType="application/vnd.openxmlformats-officedocument.presentationml.slideLayout+xml"/>
  <Override PartName="/ppt/slideLayouts/slideLayout155.xml" ContentType="application/vnd.openxmlformats-officedocument.presentationml.slideLayout+xml"/>
  <Override PartName="/ppt/tags/tag433.xml" ContentType="application/vnd.openxmlformats-officedocument.presentationml.tags+xml"/>
  <Override PartName="/ppt/slideLayouts/slideLayout341.xml" ContentType="application/vnd.openxmlformats-officedocument.presentationml.slideLayout+xml"/>
  <Override PartName="/ppt/tags/tag1257.xml" ContentType="application/vnd.openxmlformats-officedocument.presentationml.tags+xml"/>
  <Override PartName="/ppt/tags/tag1443.xml" ContentType="application/vnd.openxmlformats-officedocument.presentationml.tags+xml"/>
  <Override PartName="/ppt/tags/tag47.xml" ContentType="application/vnd.openxmlformats-officedocument.presentationml.tags+xml"/>
  <Override PartName="/ppt/tags/tag348.xml" ContentType="application/vnd.openxmlformats-officedocument.presentationml.tags+xml"/>
  <Override PartName="/ppt/slideLayouts/slideLayout256.xml" ContentType="application/vnd.openxmlformats-officedocument.presentationml.slideLayout+xml"/>
  <Override PartName="/ppt/tags/tag1358.xml" ContentType="application/vnd.openxmlformats-officedocument.presentationml.tags+xml"/>
  <Override PartName="/ppt/slideLayouts/slideLayout748.xml" ContentType="application/vnd.openxmlformats-officedocument.presentationml.slideLayout+xml"/>
  <Override PartName="/ppt/tags/tag534.xml" ContentType="application/vnd.openxmlformats-officedocument.presentationml.tags+xml"/>
  <Override PartName="/ppt/theme/theme16.xml" ContentType="application/vnd.openxmlformats-officedocument.theme+xml"/>
  <Override PartName="/ppt/tags/tag720.xml" ContentType="application/vnd.openxmlformats-officedocument.presentationml.tags+xml"/>
  <Override PartName="/ppt/slideLayouts/slideLayout442.xml" ContentType="application/vnd.openxmlformats-officedocument.presentationml.slideLayout+xml"/>
  <Override PartName="/ppt/tags/tag890.xml" ContentType="application/vnd.openxmlformats-officedocument.presentationml.tags+xml"/>
  <Override PartName="/ppt/tags/tag1052.xml" ContentType="application/vnd.openxmlformats-officedocument.presentationml.tags+xml"/>
  <Override PartName="/ppt/tags/tag449.xml" ContentType="application/vnd.openxmlformats-officedocument.presentationml.tags+xml"/>
  <Override PartName="/ppt/slideLayouts/slideLayout357.xml" ContentType="application/vnd.openxmlformats-officedocument.presentationml.slideLayout+xml"/>
  <Override PartName="/ppt/tags/tag635.xml" ContentType="application/vnd.openxmlformats-officedocument.presentationml.tags+xml"/>
  <Override PartName="/ppt/tags/tag1459.xml" ContentType="application/vnd.openxmlformats-officedocument.presentationml.tags+xml"/>
  <Override PartName="/ppt/tags/tag143.xml" ContentType="application/vnd.openxmlformats-officedocument.presentationml.tags+xml"/>
  <Override PartName="/ppt/tags/tag821.xml" ContentType="application/vnd.openxmlformats-officedocument.presentationml.tags+xml"/>
  <Override PartName="/ppt/slideLayouts/slideLayout543.xml" ContentType="application/vnd.openxmlformats-officedocument.presentationml.slideLayout+xml"/>
  <Override PartName="/ppt/tags/tag1153.xml" ContentType="application/vnd.openxmlformats-officedocument.presentationml.tags+xml"/>
  <Override PartName="/ppt/tags/tag991.xml" ContentType="application/vnd.openxmlformats-officedocument.presentationml.tags+xml"/>
  <Override PartName="/ppt/slideLayouts/slideLayout74.xml" ContentType="application/vnd.openxmlformats-officedocument.presentationml.slideLayout+xml"/>
  <Override PartName="/ppt/tags/tag736.xml" ContentType="application/vnd.openxmlformats-officedocument.presentationml.tags+xml"/>
  <Override PartName="/ppt/slideLayouts/slideLayout458.xml" ContentType="application/vnd.openxmlformats-officedocument.presentationml.slideLayout+xml"/>
  <Override PartName="/ppt/tags/tag922.xml" ContentType="application/vnd.openxmlformats-officedocument.presentationml.tags+xml"/>
  <Override PartName="/ppt/tags/tag1068.xml" ContentType="application/vnd.openxmlformats-officedocument.presentationml.tags+xml"/>
  <Override PartName="/ppt/slideLayouts/slideLayout644.xml" ContentType="application/vnd.openxmlformats-officedocument.presentationml.slideLayout+xml"/>
  <Default Extension="jpeg" ContentType="image/jpeg"/>
  <Override PartName="/ppt/tags/tag244.xml" ContentType="application/vnd.openxmlformats-officedocument.presentationml.tags+xml"/>
  <Override PartName="/ppt/slideLayouts/slideLayout152.xml" ContentType="application/vnd.openxmlformats-officedocument.presentationml.slideLayout+xml"/>
  <Override PartName="/ppt/tags/tag430.xml" ContentType="application/vnd.openxmlformats-officedocument.presentationml.tags+xml"/>
  <Override PartName="/ppt/tags/tag1254.xml" ContentType="application/vnd.openxmlformats-officedocument.presentationml.tags+xml"/>
  <Override PartName="/ppt/tags/tag1440.xml" ContentType="application/vnd.openxmlformats-officedocument.presentationml.tags+xml"/>
  <Override PartName="/ppt/tags/tag159.xml" ContentType="application/vnd.openxmlformats-officedocument.presentationml.tags+xml"/>
  <Override PartName="/ppt/tags/tag345.xml" ContentType="application/vnd.openxmlformats-officedocument.presentationml.tags+xml"/>
  <Override PartName="/ppt/tags/tag837.xml" ContentType="application/vnd.openxmlformats-officedocument.presentationml.tags+xml"/>
  <Override PartName="/ppt/slideLayouts/slideLayout559.xml" ContentType="application/vnd.openxmlformats-officedocument.presentationml.slideLayout+xml"/>
  <Override PartName="/ppt/tags/tag1169.xml" ContentType="application/vnd.openxmlformats-officedocument.presentationml.tags+xml"/>
  <Override PartName="/ppt/slideLayouts/slideLayout745.xml" ContentType="application/vnd.openxmlformats-officedocument.presentationml.slideLayout+xml"/>
  <Override PartName="/ppt/charts/colors1.xml" ContentType="application/vnd.ms-office.chartcolorstyle+xml"/>
  <Override PartName="/ppt/tags/tag44.xml" ContentType="application/vnd.openxmlformats-officedocument.presentationml.tags+xml"/>
  <Override PartName="/ppt/slideLayouts/slideLayout253.xml" ContentType="application/vnd.openxmlformats-officedocument.presentationml.slideLayout+xml"/>
  <Override PartName="/ppt/tags/tag531.xml" ContentType="application/vnd.openxmlformats-officedocument.presentationml.tags+xml"/>
  <Override PartName="/ppt/tags/tag1355.xml" ContentType="application/vnd.openxmlformats-officedocument.presentationml.tags+xml"/>
  <Override PartName="/ppt/theme/theme13.xml" ContentType="application/vnd.openxmlformats-officedocument.theme+xml"/>
  <Override PartName="/ppt/tags/tag938.xml" ContentType="application/vnd.openxmlformats-officedocument.presentationml.tags+xml"/>
  <Override PartName="/ppt/slideLayouts/slideLayout168.xml" ContentType="application/vnd.openxmlformats-officedocument.presentationml.slideLayout+xml"/>
  <Override PartName="/ppt/tags/tag446.xml" ContentType="application/vnd.openxmlformats-officedocument.presentationml.tags+xml"/>
  <Override PartName="/ppt/tags/tag1456.xml" ContentType="application/vnd.openxmlformats-officedocument.presentationml.tags+xml"/>
  <Override PartName="/ppt/tags/tag140.xml" ContentType="application/vnd.openxmlformats-officedocument.presentationml.tags+xml"/>
  <Override PartName="/ppt/slideLayouts/slideLayout354.xml" ContentType="application/vnd.openxmlformats-officedocument.presentationml.slideLayout+xml"/>
  <Override PartName="/ppt/tags/tag632.xml" ContentType="application/vnd.openxmlformats-officedocument.presentationml.tags+xml"/>
  <Override PartName="/ppt/slideLayouts/slideLayout540.xml" ContentType="application/vnd.openxmlformats-officedocument.presentationml.slideLayout+xml"/>
  <Override PartName="/ppt/tags/tag1150.xml" ContentType="application/vnd.openxmlformats-officedocument.presentationml.tags+xml"/>
  <Override PartName="/ppt/slideLayouts/slideLayout269.xml" ContentType="application/vnd.openxmlformats-officedocument.presentationml.slideLayout+xml"/>
  <Override PartName="/ppt/tags/tag547.xml" ContentType="application/vnd.openxmlformats-officedocument.presentationml.tags+xml"/>
  <Override PartName="/ppt/tags/tag733.xml" ContentType="application/vnd.openxmlformats-officedocument.presentationml.tags+xml"/>
  <Override PartName="/ppt/slideLayouts/slideLayout455.xml" ContentType="application/vnd.openxmlformats-officedocument.presentationml.slideLayout+xml"/>
  <Override PartName="/ppt/slideLayouts/slideLayout71.xml" ContentType="application/vnd.openxmlformats-officedocument.presentationml.slideLayout+xml"/>
  <Override PartName="/ppt/tags/tag241.xml" ContentType="application/vnd.openxmlformats-officedocument.presentationml.tags+xml"/>
  <Override PartName="/ppt/tags/tag1065.xml" ContentType="application/vnd.openxmlformats-officedocument.presentationml.tags+xml"/>
  <Override PartName="/ppt/slideLayouts/slideLayout641.xml" ContentType="application/vnd.openxmlformats-officedocument.presentationml.slideLayout+xml"/>
  <Override PartName="/ppt/theme/theme29.xml" ContentType="application/vnd.openxmlformats-officedocument.theme+xml"/>
  <Override PartName="/ppt/tags/tag1251.xml" ContentType="application/vnd.openxmlformats-officedocument.presentationml.tags+xml"/>
  <Override PartName="/ppt/slideMasters/slideMaster8.xml" ContentType="application/vnd.openxmlformats-officedocument.presentationml.slideMaster+xml"/>
  <Override PartName="/ppt/tags/tag156.xml" ContentType="application/vnd.openxmlformats-officedocument.presentationml.tags+xml"/>
  <Override PartName="/ppt/tags/tag648.xml" ContentType="application/vnd.openxmlformats-officedocument.presentationml.tags+xml"/>
  <Override PartName="/ppt/tags/tag834.xml" ContentType="application/vnd.openxmlformats-officedocument.presentationml.tags+xml"/>
  <Override PartName="/ppt/slideLayouts/slideLayout556.xml" ContentType="application/vnd.openxmlformats-officedocument.presentationml.slideLayout+xml"/>
  <Override PartName="/ppt/tags/tag41.xml" ContentType="application/vnd.openxmlformats-officedocument.presentationml.tags+xml"/>
  <Override PartName="/ppt/tags/tag342.xml" ContentType="application/vnd.openxmlformats-officedocument.presentationml.tags+xml"/>
  <Override PartName="/ppt/slideLayouts/slideLayout250.xml" ContentType="application/vnd.openxmlformats-officedocument.presentationml.slideLayout+xml"/>
  <Override PartName="/ppt/tags/tag1166.xml" ContentType="application/vnd.openxmlformats-officedocument.presentationml.tags+xml"/>
  <Override PartName="/ppt/tags/tag1352.xml" ContentType="application/vnd.openxmlformats-officedocument.presentationml.tags+xml"/>
  <Override PartName="/ppt/slideLayouts/slideLayout742.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tags/tag749.xml" ContentType="application/vnd.openxmlformats-officedocument.presentationml.tags+xml"/>
  <Override PartName="/ppt/slides/slide19.xml" ContentType="application/vnd.openxmlformats-officedocument.presentationml.slide+xml"/>
  <Override PartName="/ppt/slideLayouts/slideLayout165.xml" ContentType="application/vnd.openxmlformats-officedocument.presentationml.slideLayout+xml"/>
  <Override PartName="/ppt/tags/tag257.xml" ContentType="application/vnd.openxmlformats-officedocument.presentationml.tags+xml"/>
  <Override PartName="/ppt/tags/tag935.xml" ContentType="application/vnd.openxmlformats-officedocument.presentationml.tags+xml"/>
  <Override PartName="/ppt/slideLayouts/slideLayout657.xml" ContentType="application/vnd.openxmlformats-officedocument.presentationml.slideLayout+xml"/>
  <Override PartName="/ppt/tags/tag1267.xml" ContentType="application/vnd.openxmlformats-officedocument.presentationml.tags+xml"/>
  <Override PartName="/ppt/slideLayouts/slideLayout18.xml" ContentType="application/vnd.openxmlformats-officedocument.presentationml.slideLayout+xml"/>
  <Override PartName="/ppt/tags/tag443.xml" ContentType="application/vnd.openxmlformats-officedocument.presentationml.tags+xml"/>
  <Override PartName="/ppt/slideLayouts/slideLayout351.xml" ContentType="application/vnd.openxmlformats-officedocument.presentationml.slideLayout+xml"/>
  <Override PartName="/ppt/tags/tag1453.xml" ContentType="application/vnd.openxmlformats-officedocument.presentationml.tags+xml"/>
  <Override PartName="/ppt/slideLayouts/slideLayout758.xml" ContentType="application/vnd.openxmlformats-officedocument.presentationml.slideLayout+xml"/>
  <Override PartName="/ppt/tags/tag57.xml" ContentType="application/vnd.openxmlformats-officedocument.presentationml.tags+xml"/>
  <Override PartName="/ppt/tags/tag358.xml" ContentType="application/vnd.openxmlformats-officedocument.presentationml.tags+xml"/>
  <Override PartName="/ppt/slideLayouts/slideLayout266.xml" ContentType="application/vnd.openxmlformats-officedocument.presentationml.slideLayout+xml"/>
  <Override PartName="/ppt/tags/tag544.xml" ContentType="application/vnd.openxmlformats-officedocument.presentationml.tags+xml"/>
  <Override PartName="/ppt/tags/tag1368.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slideLayouts/slideLayout121.xml" ContentType="application/vnd.openxmlformats-officedocument.presentationml.slideLayout+xml"/>
  <Override PartName="/ppt/tags/tag383.xml" ContentType="application/vnd.openxmlformats-officedocument.presentationml.tags+xml"/>
  <Override PartName="/ppt/tags/tag730.xml" ContentType="application/vnd.openxmlformats-officedocument.presentationml.tags+xml"/>
  <Override PartName="/ppt/slideLayouts/slideLayout452.xml" ContentType="application/vnd.openxmlformats-officedocument.presentationml.slideLayout+xml"/>
  <Override PartName="/ppt/tags/tag1062.xml" ContentType="application/vnd.openxmlformats-officedocument.presentationml.tags+xml"/>
  <Override PartName="/ppt/theme/theme26.xml" ContentType="application/vnd.openxmlformats-officedocument.theme+xml"/>
  <Override PartName="/ppt/slideMasters/slideMaster30.xml" ContentType="application/vnd.openxmlformats-officedocument.presentationml.slideMaster+xml"/>
  <Override PartName="/ppt/tags/tag128.xml" ContentType="application/vnd.openxmlformats-officedocument.presentationml.tags+xml"/>
  <Override PartName="/ppt/tags/tag459.xml" ContentType="application/vnd.openxmlformats-officedocument.presentationml.tags+xml"/>
  <Override PartName="/ppt/slideLayouts/slideLayout291.xml" ContentType="application/vnd.openxmlformats-officedocument.presentationml.slideLayout+xml"/>
  <Override PartName="/ppt/tags/tag806.xml" ContentType="application/vnd.openxmlformats-officedocument.presentationml.tags+xml"/>
  <Override PartName="/ppt/slideLayouts/slideLayout528.xml" ContentType="application/vnd.openxmlformats-officedocument.presentationml.slideLayout+xml"/>
  <Override PartName="/ppt/tags/tag1138.xml" ContentType="application/vnd.openxmlformats-officedocument.presentationml.tags+xml"/>
  <Override PartName="/ppt/slideLayouts/slideLayout714.xml" ContentType="application/vnd.openxmlformats-officedocument.presentationml.slideLayout+xml"/>
  <Override PartName="/ppt/tags/tag1393.xml" ContentType="application/vnd.openxmlformats-officedocument.presentationml.tags+xml"/>
  <Override PartName="/ppt/tags/tag13.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slideLayouts/slideLayout222.xml" ContentType="application/vnd.openxmlformats-officedocument.presentationml.slideLayout+xml"/>
  <Override PartName="/ppt/tags/tag500.xml" ContentType="application/vnd.openxmlformats-officedocument.presentationml.tags+xml"/>
  <Override PartName="/ppt/tags/tag645.xml" ContentType="application/vnd.openxmlformats-officedocument.presentationml.tags+xml"/>
  <Override PartName="/ppt/slideLayouts/slideLayout367.xml" ContentType="application/vnd.openxmlformats-officedocument.presentationml.slideLayout+xml"/>
  <Override PartName="/ppt/tags/tag831.xml" ContentType="application/vnd.openxmlformats-officedocument.presentationml.tags+xml"/>
  <Override PartName="/ppt/tags/tag976.xml" ContentType="application/vnd.openxmlformats-officedocument.presentationml.tags+xml"/>
  <Override PartName="/ppt/slideLayouts/slideLayout553.xml" ContentType="application/vnd.openxmlformats-officedocument.presentationml.slideLayout+xml"/>
  <Override PartName="/ppt/tags/tag1324.xml" ContentType="application/vnd.openxmlformats-officedocument.presentationml.tags+xml"/>
  <Override PartName="/ppt/slideLayouts/slideLayout698.xml" ContentType="application/vnd.openxmlformats-officedocument.presentationml.slideLayout+xml"/>
  <Override PartName="/ppt/tags/tag1469.xml" ContentType="application/vnd.openxmlformats-officedocument.presentationml.tag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ags/tag153.xml" ContentType="application/vnd.openxmlformats-officedocument.presentationml.tags+xml"/>
  <Override PartName="/ppt/tags/tag484.xml" ContentType="application/vnd.openxmlformats-officedocument.presentationml.tags+xml"/>
  <Override PartName="/ppt/tags/tag670.xml" ContentType="application/vnd.openxmlformats-officedocument.presentationml.tags+xml"/>
  <Override PartName="/ppt/slideLayouts/slideLayout392.xml" ContentType="application/vnd.openxmlformats-officedocument.presentationml.slideLayout+xml"/>
  <Override PartName="/ppt/tags/tag1163.xml" ContentType="application/vnd.openxmlformats-officedocument.presentationml.tags+xml"/>
  <Override PartName="/ppt/slideLayouts/slideLayout137.xml" ContentType="application/vnd.openxmlformats-officedocument.presentationml.slideLayout+xml"/>
  <Override PartName="/ppt/tags/tag229.xml" ContentType="application/vnd.openxmlformats-officedocument.presentationml.tags+xml"/>
  <Override PartName="/ppt/tags/tag415.xml" ContentType="application/vnd.openxmlformats-officedocument.presentationml.tags+xml"/>
  <Override PartName="/ppt/tags/tag907.xml" ContentType="application/vnd.openxmlformats-officedocument.presentationml.tags+xml"/>
  <Override PartName="/ppt/slideLayouts/slideLayout629.xml" ContentType="application/vnd.openxmlformats-officedocument.presentationml.slideLayout+xml"/>
  <Override PartName="/ppt/tags/tag1239.xml" ContentType="application/vnd.openxmlformats-officedocument.presentationml.tags+xml"/>
  <Override PartName="/ppt/tags/tag98.xml" ContentType="application/vnd.openxmlformats-officedocument.presentationml.tags+xml"/>
  <Override PartName="/ppt/slideLayouts/slideLayout84.xml" ContentType="application/vnd.openxmlformats-officedocument.presentationml.slideLayout+xml"/>
  <Override PartName="/ppt/tags/tag254.xml" ContentType="application/vnd.openxmlformats-officedocument.presentationml.tags+xml"/>
  <Override PartName="/ppt/tags/tag399.xml" ContentType="application/vnd.openxmlformats-officedocument.presentationml.tags+xml"/>
  <Override PartName="/ppt/slideLayouts/slideLayout323.xml" ContentType="application/vnd.openxmlformats-officedocument.presentationml.slideLayout+xml"/>
  <Override PartName="/ppt/tags/tag601.xml" ContentType="application/vnd.openxmlformats-officedocument.presentationml.tags+xml"/>
  <Override PartName="/ppt/tags/tag746.xml" ContentType="application/vnd.openxmlformats-officedocument.presentationml.tags+xml"/>
  <Override PartName="/ppt/slideLayouts/slideLayout468.xml" ContentType="application/vnd.openxmlformats-officedocument.presentationml.slideLayout+xml"/>
  <Override PartName="/ppt/tags/tag932.xml" ContentType="application/vnd.openxmlformats-officedocument.presentationml.tags+xml"/>
  <Override PartName="/ppt/tags/tag1078.xml" ContentType="application/vnd.openxmlformats-officedocument.presentationml.tags+xml"/>
  <Override PartName="/ppt/slideLayouts/slideLayout654.xml" ContentType="application/vnd.openxmlformats-officedocument.presentationml.slideLayout+xml"/>
  <Override PartName="/ppt/tags/tag1425.xml" ContentType="application/vnd.openxmlformats-officedocument.presentationml.tags+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162.xml" ContentType="application/vnd.openxmlformats-officedocument.presentationml.slideLayout+xml"/>
  <Override PartName="/ppt/tags/tag440.xml" ContentType="application/vnd.openxmlformats-officedocument.presentationml.tags+xml"/>
  <Override PartName="/ppt/tags/tag585.xml" ContentType="application/vnd.openxmlformats-officedocument.presentationml.tags+xml"/>
  <Override PartName="/ppt/tags/tag771.xml" ContentType="application/vnd.openxmlformats-officedocument.presentationml.tags+xml"/>
  <Override PartName="/ppt/slideLayouts/slideLayout493.xml" ContentType="application/vnd.openxmlformats-officedocument.presentationml.slideLayout+xml"/>
  <Override PartName="/ppt/tags/tag1264.xml" ContentType="application/vnd.openxmlformats-officedocument.presentationml.tags+xml"/>
  <Override PartName="/ppt/tags/tag1450.xml" ContentType="application/vnd.openxmlformats-officedocument.presentationml.tags+xml"/>
  <Override PartName="/ppt/tags/tag29.xml" ContentType="application/vnd.openxmlformats-officedocument.presentationml.tags+xml"/>
  <Override PartName="/ppt/slideLayouts/slideLayout238.xml" ContentType="application/vnd.openxmlformats-officedocument.presentationml.slideLayout+xml"/>
  <Override PartName="/ppt/tags/tag516.xml" ContentType="application/vnd.openxmlformats-officedocument.presentationml.tags+xml"/>
  <Override PartName="/ppt/tags/tag847.xml" ContentType="application/vnd.openxmlformats-officedocument.presentationml.tags+xml"/>
  <Override PartName="/ppt/tags/tag1009.xml" ContentType="application/vnd.openxmlformats-officedocument.presentationml.tags+xml"/>
  <Override PartName="/ppt/slideLayouts/slideLayout569.xml" ContentType="application/vnd.openxmlformats-officedocument.presentationml.slideLayout+xml"/>
  <Override PartName="/ppt/slideLayouts/slideLayout40.xml" ContentType="application/vnd.openxmlformats-officedocument.presentationml.slideLayout+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55.xml" ContentType="application/vnd.openxmlformats-officedocument.presentationml.tags+xml"/>
  <Override PartName="/ppt/tags/tag686.xml" ContentType="application/vnd.openxmlformats-officedocument.presentationml.tags+xml"/>
  <Override PartName="/ppt/tags/tag702.xml" ContentType="application/vnd.openxmlformats-officedocument.presentationml.tags+xml"/>
  <Override PartName="/ppt/slideLayouts/slideLayout424.xml" ContentType="application/vnd.openxmlformats-officedocument.presentationml.slideLayout+xml"/>
  <Override PartName="/ppt/tags/tag1034.xml" ContentType="application/vnd.openxmlformats-officedocument.presentationml.tags+xml"/>
  <Override PartName="/ppt/slideLayouts/slideLayout610.xml" ContentType="application/vnd.openxmlformats-officedocument.presentationml.slideLayout+xml"/>
  <Override PartName="/ppt/tags/tag1179.xml" ContentType="application/vnd.openxmlformats-officedocument.presentationml.tags+xml"/>
  <Override PartName="/ppt/tags/tag1365.xml" ContentType="application/vnd.openxmlformats-officedocument.presentationml.tags+xml"/>
  <Override PartName="/ppt/slideLayouts/slideLayout755.xml" ContentType="application/vnd.openxmlformats-officedocument.presentationml.slideLayout+xml"/>
  <Override PartName="/ppt/tags/tag194.xml" ContentType="application/vnd.openxmlformats-officedocument.presentationml.tags+xml"/>
  <Override PartName="/ppt/slideLayouts/slideLayout263.xml" ContentType="application/vnd.openxmlformats-officedocument.presentationml.slideLayout+xml"/>
  <Override PartName="/ppt/tags/tag541.xml" ContentType="application/vnd.openxmlformats-officedocument.presentationml.tags+xml"/>
  <Override PartName="/ppt/tags/tag872.xml" ContentType="application/vnd.openxmlformats-officedocument.presentationml.tags+xml"/>
  <Override PartName="/ppt/theme/theme23.xml" ContentType="application/vnd.openxmlformats-officedocument.theme+xml"/>
  <Override PartName="/ppt/slideLayouts/slideLayout594.xml" ContentType="application/vnd.openxmlformats-officedocument.presentationml.slideLayout+xml"/>
  <Override PartName="/ppt/tags/tag1220.xml" ContentType="application/vnd.openxmlformats-officedocument.presentationml.tags+xml"/>
  <Override PartName="/ppt/tags/tag380.xml" ContentType="application/vnd.openxmlformats-officedocument.presentationml.tags+xml"/>
  <Override PartName="/ppt/tags/tag617.xml" ContentType="application/vnd.openxmlformats-officedocument.presentationml.tags+xml"/>
  <Override PartName="/ppt/slideLayouts/slideLayout339.xml" ContentType="application/vnd.openxmlformats-officedocument.presentationml.slideLayout+xml"/>
  <Override PartName="/ppt/tags/tag803.xml" ContentType="application/vnd.openxmlformats-officedocument.presentationml.tags+xml"/>
  <Override PartName="/ppt/tags/tag948.xml" ContentType="application/vnd.openxmlformats-officedocument.presentationml.tags+xml"/>
  <Override PartName="/ppt/slideLayouts/slideLayout525.xml" ContentType="application/vnd.openxmlformats-officedocument.presentationml.slideLayout+xml"/>
  <Override PartName="/ppt/tags/tag139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125.xml" ContentType="application/vnd.openxmlformats-officedocument.presentationml.tags+xml"/>
  <Override PartName="/ppt/slideLayouts/slideLayout178.xml" ContentType="application/vnd.openxmlformats-officedocument.presentationml.slideLayout+xml"/>
  <Override PartName="/ppt/tags/tag311.xml" ContentType="application/vnd.openxmlformats-officedocument.presentationml.tags+xml"/>
  <Override PartName="/ppt/tags/tag456.xml" ContentType="application/vnd.openxmlformats-officedocument.presentationml.tags+xml"/>
  <Override PartName="/ppt/tags/tag642.xml" ContentType="application/vnd.openxmlformats-officedocument.presentationml.tags+xml"/>
  <Override PartName="/ppt/slideLayouts/slideLayout364.xml" ContentType="application/vnd.openxmlformats-officedocument.presentationml.slideLayout+xml"/>
  <Override PartName="/ppt/tags/tag787.xml" ContentType="application/vnd.openxmlformats-officedocument.presentationml.tags+xml"/>
  <Override PartName="/ppt/tags/tag1135.xml" ContentType="application/vnd.openxmlformats-officedocument.presentationml.tags+xml"/>
  <Override PartName="/ppt/slideLayouts/slideLayout695.xml" ContentType="application/vnd.openxmlformats-officedocument.presentationml.slideLayout+xml"/>
  <Override PartName="/ppt/tags/tag1321.xml" ContentType="application/vnd.openxmlformats-officedocument.presentationml.tags+xml"/>
  <Override PartName="/ppt/slideLayouts/slideLayout711.xml" ContentType="application/vnd.openxmlformats-officedocument.presentationml.slideLayout+xml"/>
  <Override PartName="/ppt/tags/tag1466.xml" ContentType="application/vnd.openxmlformats-officedocument.presentationml.tags+xml"/>
  <Override PartName="/ppt/slideMasters/slideMaster2.xml" ContentType="application/vnd.openxmlformats-officedocument.presentationml.slideMaster+xml"/>
  <Override PartName="/ppt/tags/tag150.xml" ContentType="application/vnd.openxmlformats-officedocument.presentationml.tags+xml"/>
  <Override PartName="/ppt/slideLayouts/slideLayout109.xml" ContentType="application/vnd.openxmlformats-officedocument.presentationml.slideLayout+xml"/>
  <Override PartName="/ppt/tags/tag295.xml" ContentType="application/vnd.openxmlformats-officedocument.presentationml.tags+xml"/>
  <Override PartName="/ppt/tags/tag481.xml" ContentType="application/vnd.openxmlformats-officedocument.presentationml.tags+xml"/>
  <Override PartName="/ppt/tags/tag973.xml" ContentType="application/vnd.openxmlformats-officedocument.presentationml.tags+xml"/>
  <Override PartName="/ppt/slideLayouts/slideLayout550.xml" ContentType="application/vnd.openxmlformats-officedocument.presentationml.slideLayout+xml"/>
  <Override PartName="/ppt/tags/tag1160.xml" ContentType="application/vnd.openxmlformats-officedocument.presentationml.tags+xml"/>
  <Override PartName="/ppt/slideLayouts/slideLayout56.xml" ContentType="application/vnd.openxmlformats-officedocument.presentationml.slideLayout+xml"/>
  <Override PartName="/ppt/tags/tag226.xml" ContentType="application/vnd.openxmlformats-officedocument.presentationml.tags+xml"/>
  <Override PartName="/ppt/slideLayouts/slideLayout279.xml" ContentType="application/vnd.openxmlformats-officedocument.presentationml.slideLayout+xml"/>
  <Override PartName="/ppt/tags/tag718.xml" ContentType="application/vnd.openxmlformats-officedocument.presentationml.tags+xml"/>
  <Override PartName="/ppt/tags/tag904.xml" ContentType="application/vnd.openxmlformats-officedocument.presentationml.tags+xml"/>
  <Override PartName="/ppt/slideLayouts/slideLayout626.xml" ContentType="application/vnd.openxmlformats-officedocument.presentationml.slideLayout+xml"/>
  <Override PartName="/ppt/slideMasters/slideMaster18.xml" ContentType="application/vnd.openxmlformats-officedocument.presentationml.slideMaster+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tags/tag412.xml" ContentType="application/vnd.openxmlformats-officedocument.presentationml.tags+xml"/>
  <Override PartName="/ppt/tags/tag557.xml" ContentType="application/vnd.openxmlformats-officedocument.presentationml.tags+xml"/>
  <Override PartName="/ppt/slideLayouts/slideLayout320.xml" ContentType="application/vnd.openxmlformats-officedocument.presentationml.slideLayout+xml"/>
  <Override PartName="/ppt/tags/tag743.xml" ContentType="application/vnd.openxmlformats-officedocument.presentationml.tags+xml"/>
  <Override PartName="/ppt/slideLayouts/slideLayout465.xml" ContentType="application/vnd.openxmlformats-officedocument.presentationml.slideLayout+xml"/>
  <Override PartName="/ppt/tags/tag888.xml" ContentType="application/vnd.openxmlformats-officedocument.presentationml.tags+xml"/>
  <Override PartName="/ppt/tags/tag1236.xml" ContentType="application/vnd.openxmlformats-officedocument.presentationml.tags+xml"/>
  <Override PartName="/ppt/tags/tag1422.xml" ContentType="application/vnd.openxmlformats-officedocument.presentationml.tags+xml"/>
  <Override PartName="/ppt/slides/slide13.xml" ContentType="application/vnd.openxmlformats-officedocument.presentationml.slide+xml"/>
  <Override PartName="/ppt/tags/tag95.xml" ContentType="application/vnd.openxmlformats-officedocument.presentationml.tags+xml"/>
  <Override PartName="/ppt/tags/tag251.xml" ContentType="application/vnd.openxmlformats-officedocument.presentationml.tags+xml"/>
  <Override PartName="/ppt/tags/tag396.xml" ContentType="application/vnd.openxmlformats-officedocument.presentationml.tags+xml"/>
  <Override PartName="/ppt/tags/tag582.xml" ContentType="application/vnd.openxmlformats-officedocument.presentationml.tags+xml"/>
  <Override PartName="/ppt/tags/tag819.xml" ContentType="application/vnd.openxmlformats-officedocument.presentationml.tags+xml"/>
  <Override PartName="/ppt/tags/tag1075.xml" ContentType="application/vnd.openxmlformats-officedocument.presentationml.tags+xml"/>
  <Override PartName="/ppt/slideLayouts/slideLayout651.xml" ContentType="application/vnd.openxmlformats-officedocument.presentationml.slideLayout+xml"/>
  <Override PartName="/ppt/tags/tag1261.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327.xml" ContentType="application/vnd.openxmlformats-officedocument.presentationml.tags+xml"/>
  <Override PartName="/ppt/slideLayouts/slideLayout235.xml" ContentType="application/vnd.openxmlformats-officedocument.presentationml.slideLayout+xml"/>
  <Override PartName="/ppt/tags/tag658.xml" ContentType="application/vnd.openxmlformats-officedocument.presentationml.tags+xml"/>
  <Override PartName="/ppt/slideLayouts/slideLayout490.xml" ContentType="application/vnd.openxmlformats-officedocument.presentationml.slideLayout+xml"/>
  <Override PartName="/ppt/tags/tag989.xml" ContentType="application/vnd.openxmlformats-officedocument.presentationml.tags+xml"/>
  <Override PartName="/ppt/tags/tag1006.xml" ContentType="application/vnd.openxmlformats-officedocument.presentationml.tags+xml"/>
  <Override PartName="/ppt/tags/tag1337.xml" ContentType="application/vnd.openxmlformats-officedocument.presentationml.tags+xml"/>
  <Override PartName="/ppt/slideLayouts/slideLayout727.xml" ContentType="application/vnd.openxmlformats-officedocument.presentationml.slideLayout+xml"/>
  <Override PartName="/ppt/tags/tag166.xml" ContentType="application/vnd.openxmlformats-officedocument.presentationml.tags+xml"/>
  <Override PartName="/ppt/tags/tag497.xml" ContentType="application/vnd.openxmlformats-officedocument.presentationml.tags+xml"/>
  <Override PartName="/ppt/tags/tag513.xml" ContentType="application/vnd.openxmlformats-officedocument.presentationml.tags+xml"/>
  <Override PartName="/ppt/slideLayouts/slideLayout421.xml" ContentType="application/vnd.openxmlformats-officedocument.presentationml.slideLayout+xml"/>
  <Override PartName="/ppt/tags/tag844.xml" ContentType="application/vnd.openxmlformats-officedocument.presentationml.tags+xml"/>
  <Override PartName="/ppt/slideLayouts/slideLayout566.xml" ContentType="application/vnd.openxmlformats-officedocument.presentationml.slideLayout+xml"/>
  <Override PartName="/ppt/tags/tag1176.xml" ContentType="application/vnd.openxmlformats-officedocument.presentationml.tags+xml"/>
  <Override PartName="/ppt/slideLayouts/slideLayout752.xml" ContentType="application/vnd.openxmlformats-officedocument.presentationml.slideLayout+xml"/>
  <Override PartName="/ppt/tags/tag51.xml" ContentType="application/vnd.openxmlformats-officedocument.presentationml.tags+xml"/>
  <Override PartName="/ppt/tags/tag352.xml" ContentType="application/vnd.openxmlformats-officedocument.presentationml.tags+xml"/>
  <Override PartName="/ppt/slideLayouts/slideLayout260.xml" ContentType="application/vnd.openxmlformats-officedocument.presentationml.slideLayout+xml"/>
  <Override PartName="/ppt/tags/tag683.xml" ContentType="application/vnd.openxmlformats-officedocument.presentationml.tags+xml"/>
  <Override PartName="/ppt/tags/tag1031.xml" ContentType="application/vnd.openxmlformats-officedocument.presentationml.tags+xml"/>
  <Override PartName="/ppt/slideLayouts/slideLayout591.xml" ContentType="application/vnd.openxmlformats-officedocument.presentationml.slideLayout+xml"/>
  <Override PartName="/ppt/tags/tag1362.xml" ContentType="application/vnd.openxmlformats-officedocument.presentationml.tags+xml"/>
  <Override PartName="/ppt/slideLayouts/slideLayout97.xml" ContentType="application/vnd.openxmlformats-officedocument.presentationml.slideLayout+xml"/>
  <Override PartName="/ppt/tags/tag191.xml" ContentType="application/vnd.openxmlformats-officedocument.presentationml.tags+xml"/>
  <Override PartName="/ppt/tags/tag428.xml" ContentType="application/vnd.openxmlformats-officedocument.presentationml.tags+xml"/>
  <Override PartName="/ppt/slideLayouts/slideLayout336.xml" ContentType="application/vnd.openxmlformats-officedocument.presentationml.slideLayout+xml"/>
  <Override PartName="/ppt/tags/tag614.xml" ContentType="application/vnd.openxmlformats-officedocument.presentationml.tags+xml"/>
  <Override PartName="/ppt/tags/tag759.xml" ContentType="application/vnd.openxmlformats-officedocument.presentationml.tags+xml"/>
  <Override PartName="/ppt/theme/theme20.xml" ContentType="application/vnd.openxmlformats-officedocument.theme+xml"/>
  <Override PartName="/ppt/tags/tag945.xml" ContentType="application/vnd.openxmlformats-officedocument.presentationml.tags+xml"/>
  <Override PartName="/ppt/tags/tag1107.xml" ContentType="application/vnd.openxmlformats-officedocument.presentationml.tags+xml"/>
  <Override PartName="/ppt/slideLayouts/slideLayout667.xml" ContentType="application/vnd.openxmlformats-officedocument.presentationml.slideLayout+xml"/>
  <Override PartName="/ppt/tags/tag1438.xml" ContentType="application/vnd.openxmlformats-officedocument.presentationml.tags+xml"/>
  <Override PartName="/ppt/tags/tag122.xml" ContentType="application/vnd.openxmlformats-officedocument.presentationml.tags+xml"/>
  <Override PartName="/ppt/tags/tag267.xml" ContentType="application/vnd.openxmlformats-officedocument.presentationml.tags+xml"/>
  <Override PartName="/ppt/slideLayouts/slideLayout175.xml" ContentType="application/vnd.openxmlformats-officedocument.presentationml.slideLayout+xml"/>
  <Override PartName="/ppt/tags/tag453.xml" ContentType="application/vnd.openxmlformats-officedocument.presentationml.tags+xml"/>
  <Override PartName="/ppt/tags/tag598.xml" ContentType="application/vnd.openxmlformats-officedocument.presentationml.tags+xml"/>
  <Override PartName="/ppt/tags/tag784.xml" ContentType="application/vnd.openxmlformats-officedocument.presentationml.tags+xml"/>
  <Override PartName="/ppt/tags/tag800.xml" ContentType="application/vnd.openxmlformats-officedocument.presentationml.tags+xml"/>
  <Override PartName="/ppt/slideLayouts/slideLayout522.xml" ContentType="application/vnd.openxmlformats-officedocument.presentationml.slideLayout+xml"/>
  <Override PartName="/ppt/tags/tag1132.xml" ContentType="application/vnd.openxmlformats-officedocument.presentationml.tags+xml"/>
  <Override PartName="/ppt/tags/tag1277.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tags/tag292.xml" ContentType="application/vnd.openxmlformats-officedocument.presentationml.tags+xml"/>
  <Override PartName="/ppt/tags/tag529.xml" ContentType="application/vnd.openxmlformats-officedocument.presentationml.tags+xml"/>
  <Override PartName="/ppt/slideLayouts/slideLayout361.xml" ContentType="application/vnd.openxmlformats-officedocument.presentationml.slideLayout+xml"/>
  <Override PartName="/ppt/tags/tag970.xml" ContentType="application/vnd.openxmlformats-officedocument.presentationml.tags+xml"/>
  <Override PartName="/ppt/slideLayouts/slideLayout692.xml" ContentType="application/vnd.openxmlformats-officedocument.presentationml.slideLayout+xml"/>
  <Override PartName="/ppt/tags/tag1463.xml" ContentType="application/vnd.openxmlformats-officedocument.presentationml.tags+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tags/tag368.xml" ContentType="application/vnd.openxmlformats-officedocument.presentationml.tags+xml"/>
  <Override PartName="/ppt/tags/tag715.xml" ContentType="application/vnd.openxmlformats-officedocument.presentationml.tags+xml"/>
  <Override PartName="/ppt/slideLayouts/slideLayout437.xml" ContentType="application/vnd.openxmlformats-officedocument.presentationml.slideLayout+xml"/>
  <Override PartName="/ppt/tags/tag1047.xml" ContentType="application/vnd.openxmlformats-officedocument.presentationml.tags+xml"/>
  <Override PartName="/ppt/slideLayouts/slideLayout623.xml" ContentType="application/vnd.openxmlformats-officedocument.presentationml.slideLayout+xml"/>
  <Override PartName="/ppt/tags/tag1208.xml" ContentType="application/vnd.openxmlformats-officedocument.presentationml.tags+xml"/>
  <Override PartName="/ppt/slideLayouts/slideLayout768.xml" ContentType="application/vnd.openxmlformats-officedocument.presentationml.slideLayout+xml"/>
  <Override PartName="/ppt/tags/tag67.xml" ContentType="application/vnd.openxmlformats-officedocument.presentationml.tags+xml"/>
  <Override PartName="/ppt/slideLayouts/slideLayout131.xml" ContentType="application/vnd.openxmlformats-officedocument.presentationml.slideLayout+xml"/>
  <Override PartName="/ppt/tags/tag223.xml" ContentType="application/vnd.openxmlformats-officedocument.presentationml.tags+xml"/>
  <Override PartName="/ppt/slideLayouts/slideLayout276.xml" ContentType="application/vnd.openxmlformats-officedocument.presentationml.slideLayout+xml"/>
  <Override PartName="/ppt/tags/tag554.xml" ContentType="application/vnd.openxmlformats-officedocument.presentationml.tags+xml"/>
  <Override PartName="/ppt/tags/tag699.xml" ContentType="application/vnd.openxmlformats-officedocument.presentationml.tags+xml"/>
  <Override PartName="/ppt/slideLayouts/slideLayout462.xml" ContentType="application/vnd.openxmlformats-officedocument.presentationml.slideLayout+xml"/>
  <Override PartName="/ppt/tags/tag885.xml" ContentType="application/vnd.openxmlformats-officedocument.presentationml.tags+xml"/>
  <Override PartName="/ppt/tags/tag901.xml" ContentType="application/vnd.openxmlformats-officedocument.presentationml.tags+xml"/>
  <Override PartName="/ppt/tags/tag1233.xml" ContentType="application/vnd.openxmlformats-officedocument.presentationml.tags+xml"/>
  <Override PartName="/ppt/tags/tag1378.xml" ContentType="application/vnd.openxmlformats-officedocument.presentationml.tags+xml"/>
  <Override PartName="/ppt/slideMasters/slideMaster15.xml" ContentType="application/vnd.openxmlformats-officedocument.presentationml.slideMaster+xml"/>
  <Override PartName="/ppt/slides/slide10.xml" ContentType="application/vnd.openxmlformats-officedocument.presentationml.slide+xml"/>
  <Override PartName="/ppt/tags/tag92.xml" ContentType="application/vnd.openxmlformats-officedocument.presentationml.tags+xml"/>
  <Override PartName="/ppt/slideLayouts/slideLayout207.xml" ContentType="application/vnd.openxmlformats-officedocument.presentationml.slideLayout+xml"/>
  <Override PartName="/ppt/tags/tag393.xml" ContentType="application/vnd.openxmlformats-officedocument.presentationml.tags+xml"/>
  <Override PartName="/ppt/tags/tag740.xml" ContentType="application/vnd.openxmlformats-officedocument.presentationml.tags+xml"/>
  <Override PartName="/ppt/tags/tag1072.xml" ContentType="application/vnd.openxmlformats-officedocument.presentationml.tags+xml"/>
  <Override PartName="/ppt/tags/tag1309.xml" ContentType="application/vnd.openxmlformats-officedocument.presentationml.tags+xml"/>
  <Override PartName="/ppt/tags/tag138.xml" ContentType="application/vnd.openxmlformats-officedocument.presentationml.tags+xml"/>
  <Override PartName="/ppt/tags/tag324.xml" ContentType="application/vnd.openxmlformats-officedocument.presentationml.tags+xml"/>
  <Override PartName="/ppt/tags/tag469.xml" ContentType="application/vnd.openxmlformats-officedocument.presentationml.tags+xml"/>
  <Override PartName="/ppt/tags/tag816.xml" ContentType="application/vnd.openxmlformats-officedocument.presentationml.tags+xml"/>
  <Override PartName="/ppt/slideLayouts/slideLayout538.xml" ContentType="application/vnd.openxmlformats-officedocument.presentationml.slideLayout+xml"/>
  <Override PartName="/ppt/tags/tag1148.xml" ContentType="application/vnd.openxmlformats-officedocument.presentationml.tags+xml"/>
  <Override PartName="/ppt/slideLayouts/slideLayout724.xml" ContentType="application/vnd.openxmlformats-officedocument.presentationml.slideLayout+xml"/>
  <Override PartName="/ppt/tags/tag23.xml" ContentType="application/vnd.openxmlformats-officedocument.presentationml.tags+xml"/>
  <Override PartName="/ppt/tags/tag163.xml" ContentType="application/vnd.openxmlformats-officedocument.presentationml.tags+xml"/>
  <Override PartName="/ppt/slideLayouts/slideLayout232.xml" ContentType="application/vnd.openxmlformats-officedocument.presentationml.slideLayout+xml"/>
  <Override PartName="/ppt/tags/tag510.xml" ContentType="application/vnd.openxmlformats-officedocument.presentationml.tags+xml"/>
  <Override PartName="/ppt/tags/tag655.xml" ContentType="application/vnd.openxmlformats-officedocument.presentationml.tags+xml"/>
  <Override PartName="/ppt/slideLayouts/slideLayout377.xml" ContentType="application/vnd.openxmlformats-officedocument.presentationml.slideLayout+xml"/>
  <Override PartName="/ppt/tags/tag841.xml" ContentType="application/vnd.openxmlformats-officedocument.presentationml.tags+xml"/>
  <Override PartName="/ppt/tags/tag986.xml" ContentType="application/vnd.openxmlformats-officedocument.presentationml.tags+xml"/>
  <Override PartName="/ppt/tags/tag1003.xml" ContentType="application/vnd.openxmlformats-officedocument.presentationml.tags+xml"/>
  <Override PartName="/ppt/slideLayouts/slideLayout563.xml" ContentType="application/vnd.openxmlformats-officedocument.presentationml.slideLayout+xml"/>
  <Override PartName="/ppt/tags/tag1334.xml" ContentType="application/vnd.openxmlformats-officedocument.presentationml.tags+xml"/>
  <Override PartName="/ppt/tags/tag9.xml" ContentType="application/vnd.openxmlformats-officedocument.presentationml.tags+xml"/>
  <Override PartName="/ppt/slideLayouts/slideLayout69.xml" ContentType="application/vnd.openxmlformats-officedocument.presentationml.slideLayout+xml"/>
  <Override PartName="/ppt/tags/tag494.xml" ContentType="application/vnd.openxmlformats-officedocument.presentationml.tags+xml"/>
  <Override PartName="/ppt/slideLayouts/slideLayout308.xml" ContentType="application/vnd.openxmlformats-officedocument.presentationml.slideLayout+xml"/>
  <Override PartName="/ppt/tags/tag680.xml" ContentType="application/vnd.openxmlformats-officedocument.presentationml.tags+xml"/>
  <Override PartName="/ppt/tags/tag917.xml" ContentType="application/vnd.openxmlformats-officedocument.presentationml.tags+xml"/>
  <Override PartName="/ppt/tags/tag1173.xml" ContentType="application/vnd.openxmlformats-officedocument.presentationml.tags+xml"/>
  <Override PartName="/ppt/slideLayouts/slideLayout639.xml" ContentType="application/vnd.openxmlformats-officedocument.presentationml.slideLayout+xml"/>
  <Default Extension="bin" ContentType="application/vnd.openxmlformats-officedocument.oleObject"/>
  <Override PartName="/ppt/tags/tag239.xml" ContentType="application/vnd.openxmlformats-officedocument.presentationml.tags+xml"/>
  <Override PartName="/ppt/slideLayouts/slideLayout147.xml" ContentType="application/vnd.openxmlformats-officedocument.presentationml.slideLayout+xml"/>
  <Override PartName="/ppt/tags/tag425.xml" ContentType="application/vnd.openxmlformats-officedocument.presentationml.tags+xml"/>
  <Override PartName="/ppt/tags/tag756.xml" ContentType="application/vnd.openxmlformats-officedocument.presentationml.tags+xml"/>
  <Override PartName="/ppt/slideLayouts/slideLayout478.xml" ContentType="application/vnd.openxmlformats-officedocument.presentationml.slideLayout+xml"/>
  <Override PartName="/ppt/tags/tag1104.xml" ContentType="application/vnd.openxmlformats-officedocument.presentationml.tags+xml"/>
  <Override PartName="/ppt/tags/tag1249.xml" ContentType="application/vnd.openxmlformats-officedocument.presentationml.tags+xml"/>
  <Override PartName="/ppt/tags/tag1435.xml" ContentType="application/vnd.openxmlformats-officedocument.presentationml.tags+xml"/>
  <Override PartName="/ppt/slideLayouts/slideLayout94.xml" ContentType="application/vnd.openxmlformats-officedocument.presentationml.slideLayout+xml"/>
  <Override PartName="/ppt/tags/tag264.xml" ContentType="application/vnd.openxmlformats-officedocument.presentationml.tags+xml"/>
  <Override PartName="/ppt/slideLayouts/slideLayout333.xml" ContentType="application/vnd.openxmlformats-officedocument.presentationml.slideLayout+xml"/>
  <Override PartName="/ppt/tags/tag595.xml" ContentType="application/vnd.openxmlformats-officedocument.presentationml.tags+xml"/>
  <Override PartName="/ppt/tags/tag611.xml" ContentType="application/vnd.openxmlformats-officedocument.presentationml.tags+xml"/>
  <Override PartName="/ppt/tags/tag942.xml" ContentType="application/vnd.openxmlformats-officedocument.presentationml.tags+xml"/>
  <Override PartName="/ppt/tags/tag1088.xml" ContentType="application/vnd.openxmlformats-officedocument.presentationml.tags+xml"/>
  <Override PartName="/ppt/slideLayouts/slideLayout664.xml" ContentType="application/vnd.openxmlformats-officedocument.presentationml.slideLayout+xml"/>
  <Override PartName="/ppt/tags/tag1274.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slideLayouts/slideLayout25.xml" ContentType="application/vnd.openxmlformats-officedocument.presentationml.slideLayout+xml"/>
  <Override PartName="/ppt/slideLayouts/slideLayout172.xml" ContentType="application/vnd.openxmlformats-officedocument.presentationml.slideLayout+xml"/>
  <Override PartName="/ppt/tags/tag450.xml" ContentType="application/vnd.openxmlformats-officedocument.presentationml.tags+xml"/>
  <Override PartName="/ppt/slideLayouts/slideLayout409.xml" ContentType="application/vnd.openxmlformats-officedocument.presentationml.slideLayout+xml"/>
  <Override PartName="/ppt/tags/tag781.xml" ContentType="application/vnd.openxmlformats-officedocument.presentationml.tags+xml"/>
  <Override PartName="/ppt/tags/tag1019.xml" ContentType="application/vnd.openxmlformats-officedocument.presentationml.tags+xml"/>
  <Override PartName="/ppt/tags/tag1460.xml" ContentType="application/vnd.openxmlformats-officedocument.presentationml.tags+xml"/>
  <Override PartName="/ppt/slideLayouts/slideLayout103.xml" ContentType="application/vnd.openxmlformats-officedocument.presentationml.slideLayout+xml"/>
  <Override PartName="/ppt/tags/tag179.xml" ContentType="application/vnd.openxmlformats-officedocument.presentationml.tags+xml"/>
  <Override PartName="/ppt/slideLayouts/slideLayout248.xml" ContentType="application/vnd.openxmlformats-officedocument.presentationml.slideLayout+xml"/>
  <Override PartName="/ppt/tags/tag526.xml" ContentType="application/vnd.openxmlformats-officedocument.presentationml.tags+xml"/>
  <Override PartName="/ppt/tags/tag712.xml" ContentType="application/vnd.openxmlformats-officedocument.presentationml.tags+xml"/>
  <Override PartName="/ppt/slideLayouts/slideLayout434.xml" ContentType="application/vnd.openxmlformats-officedocument.presentationml.slideLayout+xml"/>
  <Override PartName="/ppt/tags/tag857.xml" ContentType="application/vnd.openxmlformats-officedocument.presentationml.tags+xml"/>
  <Override PartName="/ppt/slideLayouts/slideLayout579.xml" ContentType="application/vnd.openxmlformats-officedocument.presentationml.slideLayout+xml"/>
  <Override PartName="/ppt/tags/tag1205.xml" ContentType="application/vnd.openxmlformats-officedocument.presentationml.tags+xml"/>
  <Override PartName="/ppt/tags/tag64.xml" ContentType="application/vnd.openxmlformats-officedocument.presentationml.tags+xml"/>
  <Override PartName="/ppt/slideLayouts/slideLayout50.xml" ContentType="application/vnd.openxmlformats-officedocument.presentationml.slideLayout+xml"/>
  <Override PartName="/ppt/tags/tag220.xml" ContentType="application/vnd.openxmlformats-officedocument.presentationml.tags+xml"/>
  <Override PartName="/ppt/tags/tag365.xml" ContentType="application/vnd.openxmlformats-officedocument.presentationml.tags+xml"/>
  <Override PartName="/ppt/slideLayouts/slideLayout273.xml" ContentType="application/vnd.openxmlformats-officedocument.presentationml.slideLayout+xml"/>
  <Override PartName="/ppt/tags/tag551.xml" ContentType="application/vnd.openxmlformats-officedocument.presentationml.tags+xml"/>
  <Override PartName="/ppt/tags/tag696.xml" ContentType="application/vnd.openxmlformats-officedocument.presentationml.tags+xml"/>
  <Override PartName="/ppt/tags/tag1044.xml" ContentType="application/vnd.openxmlformats-officedocument.presentationml.tags+xml"/>
  <Override PartName="/ppt/slideLayouts/slideLayout620.xml" ContentType="application/vnd.openxmlformats-officedocument.presentationml.slideLayout+xml"/>
  <Override PartName="/ppt/tags/tag1189.xml" ContentType="application/vnd.openxmlformats-officedocument.presentationml.tags+xml"/>
  <Override PartName="/ppt/tags/tag1230.xml" ContentType="application/vnd.openxmlformats-officedocument.presentationml.tags+xml"/>
  <Override PartName="/ppt/tags/tag1375.xml" ContentType="application/vnd.openxmlformats-officedocument.presentationml.tags+xml"/>
  <Override PartName="/ppt/slideLayouts/slideLayout765.xml" ContentType="application/vnd.openxmlformats-officedocument.presentationml.slideLayout+xml"/>
  <Override PartName="/ppt/slideMasters/slideMaster12.xml" ContentType="application/vnd.openxmlformats-officedocument.presentationml.slideMaster+xml"/>
  <Override PartName="/ppt/tags/tag390.xml" ContentType="application/vnd.openxmlformats-officedocument.presentationml.tags+xml"/>
  <Override PartName="/ppt/slideLayouts/slideLayout349.xml" ContentType="application/vnd.openxmlformats-officedocument.presentationml.slideLayout+xml"/>
  <Override PartName="/ppt/tags/tag882.xml" ContentType="application/vnd.openxmlformats-officedocument.presentationml.tags+xml"/>
  <Override PartName="/ppt/theme/theme33.xml" ContentType="application/vnd.openxmlformats-officedocument.theme+xml"/>
  <Override PartName="/ppt/tags/tag135.xml" ContentType="application/vnd.openxmlformats-officedocument.presentationml.tags+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tags/tag627.xml" ContentType="application/vnd.openxmlformats-officedocument.presentationml.tags+xml"/>
  <Override PartName="/ppt/tags/tag813.xml" ContentType="application/vnd.openxmlformats-officedocument.presentationml.tags+xml"/>
  <Override PartName="/ppt/tags/tag958.xml" ContentType="application/vnd.openxmlformats-officedocument.presentationml.tags+xml"/>
  <Override PartName="/ppt/slideLayouts/slideLayout535.xml" ContentType="application/vnd.openxmlformats-officedocument.presentationml.slideLayout+xml"/>
  <Override PartName="/ppt/tags/tag1306.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321.xml" ContentType="application/vnd.openxmlformats-officedocument.presentationml.tags+xml"/>
  <Override PartName="/ppt/tags/tag466.xml" ContentType="application/vnd.openxmlformats-officedocument.presentationml.tags+xml"/>
  <Override PartName="/ppt/tags/tag652.xml" ContentType="application/vnd.openxmlformats-officedocument.presentationml.tags+xml"/>
  <Override PartName="/ppt/slideLayouts/slideLayout374.xml" ContentType="application/vnd.openxmlformats-officedocument.presentationml.slideLayout+xml"/>
  <Override PartName="/ppt/tags/tag797.xml" ContentType="application/vnd.openxmlformats-officedocument.presentationml.tags+xml"/>
  <Override PartName="/ppt/tags/tag983.xml" ContentType="application/vnd.openxmlformats-officedocument.presentationml.tags+xml"/>
  <Override PartName="/ppt/tags/tag1000.xml" ContentType="application/vnd.openxmlformats-officedocument.presentationml.tags+xml"/>
  <Override PartName="/ppt/tags/tag1145.xml" ContentType="application/vnd.openxmlformats-officedocument.presentationml.tags+xml"/>
  <Override PartName="/ppt/tags/tag1331.xml" ContentType="application/vnd.openxmlformats-officedocument.presentationml.tags+xml"/>
  <Override PartName="/ppt/slideLayouts/slideLayout721.xml" ContentType="application/vnd.openxmlformats-officedocument.presentationml.slideLayout+xml"/>
  <Override PartName="/ppt/tags/tag1476.xml" ContentType="application/vnd.openxmlformats-officedocument.presentationml.tags+xml"/>
  <Override PartName="/ppt/tags/tag6.xml" ContentType="application/vnd.openxmlformats-officedocument.presentationml.tags+xml"/>
  <Override PartName="/ppt/slideLayouts/slideLayout66.xml" ContentType="application/vnd.openxmlformats-officedocument.presentationml.slideLayout+xml"/>
  <Override PartName="/ppt/tags/tag160.xml" ContentType="application/vnd.openxmlformats-officedocument.presentationml.tags+xml"/>
  <Override PartName="/ppt/slideLayouts/slideLayout119.xml" ContentType="application/vnd.openxmlformats-officedocument.presentationml.slideLayout+xml"/>
  <Override PartName="/ppt/tags/tag491.xml" ContentType="application/vnd.openxmlformats-officedocument.presentationml.tags+xml"/>
  <Override PartName="/ppt/tags/tag728.xml" ContentType="application/vnd.openxmlformats-officedocument.presentationml.tags+xml"/>
  <Override PartName="/ppt/slideLayouts/slideLayout560.xml" ContentType="application/vnd.openxmlformats-officedocument.presentationml.slideLayout+xml"/>
  <Override PartName="/ppt/tags/tag1170.xml" ContentType="application/vnd.openxmlformats-officedocument.presentationml.tags+xml"/>
  <Override PartName="/ppt/tags/tag1407.xml" ContentType="application/vnd.openxmlformats-officedocument.presentationml.tags+xml"/>
  <Override PartName="/ppt/tags/tag236.xml" ContentType="application/vnd.openxmlformats-officedocument.presentationml.tags+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tags/tag567.xml" ContentType="application/vnd.openxmlformats-officedocument.presentationml.tags+xml"/>
  <Override PartName="/ppt/tags/tag898.xml" ContentType="application/vnd.openxmlformats-officedocument.presentationml.tags+xml"/>
  <Override PartName="/ppt/tags/tag914.xml" ContentType="application/vnd.openxmlformats-officedocument.presentationml.tags+xml"/>
  <Override PartName="/ppt/slideLayouts/slideLayout636.xml" ContentType="application/vnd.openxmlformats-officedocument.presentationml.slideLayout+xml"/>
  <Override PartName="/ppt/tags/tag1246.xml" ContentType="application/vnd.openxmlformats-officedocument.presentationml.tags+xml"/>
  <Override PartName="/ppt/slideMasters/slideMaster28.xml" ContentType="application/vnd.openxmlformats-officedocument.presentationml.slideMaster+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tags/tag422.xml" ContentType="application/vnd.openxmlformats-officedocument.presentationml.tags+xml"/>
  <Override PartName="/ppt/slideLayouts/slideLayout330.xml" ContentType="application/vnd.openxmlformats-officedocument.presentationml.slideLayout+xml"/>
  <Override PartName="/ppt/tags/tag753.xml" ContentType="application/vnd.openxmlformats-officedocument.presentationml.tags+xml"/>
  <Override PartName="/ppt/slideLayouts/slideLayout475.xml" ContentType="application/vnd.openxmlformats-officedocument.presentationml.slideLayout+xml"/>
  <Override PartName="/ppt/tags/tag1085.xml" ContentType="application/vnd.openxmlformats-officedocument.presentationml.tags+xml"/>
  <Override PartName="/ppt/tags/tag1101.xml" ContentType="application/vnd.openxmlformats-officedocument.presentationml.tags+xml"/>
  <Override PartName="/ppt/slideLayouts/slideLayout661.xml" ContentType="application/vnd.openxmlformats-officedocument.presentationml.slideLayout+xml"/>
  <Override PartName="/ppt/tags/tag1432.xml" ContentType="application/vnd.openxmlformats-officedocument.presentationml.tags+xml"/>
  <Override PartName="/ppt/slides/slide23.xml" ContentType="application/vnd.openxmlformats-officedocument.presentationml.slide+xml"/>
  <Override PartName="/ppt/slideLayouts/slideLayout22.xml" ContentType="application/vnd.openxmlformats-officedocument.presentationml.slideLayout+xml"/>
  <Override PartName="/ppt/tags/tag261.xml" ContentType="application/vnd.openxmlformats-officedocument.presentationml.tags+xml"/>
  <Override PartName="/ppt/tags/tag592.xml" ContentType="application/vnd.openxmlformats-officedocument.presentationml.tags+xml"/>
  <Override PartName="/ppt/slideLayouts/slideLayout406.xml" ContentType="application/vnd.openxmlformats-officedocument.presentationml.slideLayout+xml"/>
  <Override PartName="/ppt/tags/tag829.xml" ContentType="application/vnd.openxmlformats-officedocument.presentationml.tags+xml"/>
  <Override PartName="/ppt/tags/tag1271.xml" ContentType="application/vnd.openxmlformats-officedocument.presentationml.tags+xml"/>
  <Override PartName="/ppt/slideLayouts/slideLayout737.xml" ContentType="application/vnd.openxmlformats-officedocument.presentationml.slideLayout+xml"/>
  <Override PartName="/ppt/tags/tag36.xml" ContentType="application/vnd.openxmlformats-officedocument.presentationml.tags+xml"/>
  <Override PartName="/ppt/tags/tag337.xml" ContentType="application/vnd.openxmlformats-officedocument.presentationml.tags+xml"/>
  <Override PartName="/ppt/slideLayouts/slideLayout245.xml" ContentType="application/vnd.openxmlformats-officedocument.presentationml.slideLayout+xml"/>
  <Override PartName="/ppt/tags/tag523.xml" ContentType="application/vnd.openxmlformats-officedocument.presentationml.tags+xml"/>
  <Override PartName="/ppt/tags/tag668.xml" ContentType="application/vnd.openxmlformats-officedocument.presentationml.tags+xml"/>
  <Override PartName="/ppt/tags/tag854.xml" ContentType="application/vnd.openxmlformats-officedocument.presentationml.tags+xml"/>
  <Override PartName="/ppt/tags/tag999.xml" ContentType="application/vnd.openxmlformats-officedocument.presentationml.tags+xml"/>
  <Override PartName="/ppt/tags/tag1016.xml" ContentType="application/vnd.openxmlformats-officedocument.presentationml.tags+xml"/>
  <Override PartName="/ppt/slideLayouts/slideLayout576.xml" ContentType="application/vnd.openxmlformats-officedocument.presentationml.slideLayout+xml"/>
  <Override PartName="/ppt/tags/tag1202.xml" ContentType="application/vnd.openxmlformats-officedocument.presentationml.tags+xml"/>
  <Override PartName="/ppt/tags/tag1347.xml" ContentType="application/vnd.openxmlformats-officedocument.presentationml.tags+xml"/>
  <Override PartName="/ppt/tags/tag61.xml" ContentType="application/vnd.openxmlformats-officedocument.presentationml.tags+xml"/>
  <Override PartName="/ppt/slideLayouts/slideLayout100.xml" ContentType="application/vnd.openxmlformats-officedocument.presentationml.slideLayout+xml"/>
  <Override PartName="/ppt/tags/tag176.xml" ContentType="application/vnd.openxmlformats-officedocument.presentationml.tags+xml"/>
  <Override PartName="/ppt/tags/tag362.xml" ContentType="application/vnd.openxmlformats-officedocument.presentationml.tags+xml"/>
  <Override PartName="/ppt/tags/tag693.xml" ContentType="application/vnd.openxmlformats-officedocument.presentationml.tags+xml"/>
  <Override PartName="/ppt/slideLayouts/slideLayout431.xml" ContentType="application/vnd.openxmlformats-officedocument.presentationml.slideLayout+xml"/>
  <Override PartName="/ppt/tags/tag1041.xml" ContentType="application/vnd.openxmlformats-officedocument.presentationml.tags+xml"/>
  <Override PartName="/ppt/tags/tag1186.xml" ContentType="application/vnd.openxmlformats-officedocument.presentationml.tags+xml"/>
  <Override PartName="/ppt/slideLayouts/slideLayout762.xml" ContentType="application/vnd.openxmlformats-officedocument.presentationml.slideLayout+xml"/>
  <Override PartName="/ppt/tags/tag107.xml" ContentType="application/vnd.openxmlformats-officedocument.presentationml.tags+xml"/>
  <Override PartName="/ppt/tags/tag438.xml" ContentType="application/vnd.openxmlformats-officedocument.presentationml.tags+xml"/>
  <Override PartName="/ppt/slideLayouts/slideLayout270.xml" ContentType="application/vnd.openxmlformats-officedocument.presentationml.slideLayout+xml"/>
  <Override PartName="/ppt/slideLayouts/slideLayout507.xml" ContentType="application/vnd.openxmlformats-officedocument.presentationml.slideLayout+xml"/>
  <Override PartName="/ppt/tags/tag1372.xml" ContentType="application/vnd.openxmlformats-officedocument.presentationml.tags+xml"/>
  <Override PartName="/ppt/tags/tag277.xml" ContentType="application/vnd.openxmlformats-officedocument.presentationml.tags+xml"/>
  <Override PartName="/ppt/slideLayouts/slideLayout201.xml" ContentType="application/vnd.openxmlformats-officedocument.presentationml.slideLayout+xml"/>
  <Override PartName="/ppt/tags/tag624.xml" ContentType="application/vnd.openxmlformats-officedocument.presentationml.tags+xml"/>
  <Override PartName="/ppt/slideLayouts/slideLayout346.xml" ContentType="application/vnd.openxmlformats-officedocument.presentationml.slideLayout+xml"/>
  <Override PartName="/ppt/tags/tag769.xml" ContentType="application/vnd.openxmlformats-officedocument.presentationml.tags+xml"/>
  <Override PartName="/ppt/tags/tag955.xml" ContentType="application/vnd.openxmlformats-officedocument.presentationml.tags+xml"/>
  <Override PartName="/ppt/slideLayouts/slideLayout532.xml" ContentType="application/vnd.openxmlformats-officedocument.presentationml.slideLayout+xml"/>
  <Override PartName="/ppt/tags/tag1117.xml" ContentType="application/vnd.openxmlformats-officedocument.presentationml.tags+xml"/>
  <Override PartName="/ppt/slideLayouts/slideLayout677.xml" ContentType="application/vnd.openxmlformats-officedocument.presentationml.slideLayout+xml"/>
  <Override PartName="/ppt/theme/theme30.xml" ContentType="application/vnd.openxmlformats-officedocument.theme+xml"/>
  <Override PartName="/ppt/tags/tag1303.xml" ContentType="application/vnd.openxmlformats-officedocument.presentationml.tags+xml"/>
  <Override PartName="/ppt/tags/tag1448.xml" ContentType="application/vnd.openxmlformats-officedocument.presentationml.tags+xml"/>
  <Override PartName="/ppt/charts/chart1.xml" ContentType="application/vnd.openxmlformats-officedocument.drawingml.chart+xml"/>
  <Override PartName="/ppt/slideLayouts/slideLayout38.xml" ContentType="application/vnd.openxmlformats-officedocument.presentationml.slideLayout+xml"/>
  <Override PartName="/ppt/tags/tag132.xml" ContentType="application/vnd.openxmlformats-officedocument.presentationml.tags+xml"/>
  <Override PartName="/ppt/slideLayouts/slideLayout185.xml" ContentType="application/vnd.openxmlformats-officedocument.presentationml.slideLayout+xml"/>
  <Override PartName="/ppt/tags/tag463.xml" ContentType="application/vnd.openxmlformats-officedocument.presentationml.tags+xml"/>
  <Override PartName="/ppt/slideLayouts/slideLayout371.xml" ContentType="application/vnd.openxmlformats-officedocument.presentationml.slideLayout+xml"/>
  <Override PartName="/ppt/tags/tag794.xml" ContentType="application/vnd.openxmlformats-officedocument.presentationml.tags+xml"/>
  <Override PartName="/ppt/tags/tag810.xml" ContentType="application/vnd.openxmlformats-officedocument.presentationml.tags+xml"/>
  <Override PartName="/ppt/tags/tag1142.xml" ContentType="application/vnd.openxmlformats-officedocument.presentationml.tags+xml"/>
  <Override PartName="/ppt/tags/tag1287.xml" ContentType="application/vnd.openxmlformats-officedocument.presentationml.tags+xml"/>
  <Override PartName="/ppt/tags/tag1473.xml" ContentType="application/vnd.openxmlformats-officedocument.presentationml.tags+xml"/>
  <Override PartName="/ppt/slideLayouts/slideLayout116.xml" ContentType="application/vnd.openxmlformats-officedocument.presentationml.slideLayout+xml"/>
  <Override PartName="/ppt/tags/tag208.xml" ContentType="application/vnd.openxmlformats-officedocument.presentationml.tags+xml"/>
  <Override PartName="/ppt/tags/tag539.xml" ContentType="application/vnd.openxmlformats-officedocument.presentationml.tags+xml"/>
  <Override PartName="/ppt/tags/tag980.xml" ContentType="application/vnd.openxmlformats-officedocument.presentationml.tags+xml"/>
  <Override PartName="/ppt/slideLayouts/slideLayout608.xml" ContentType="application/vnd.openxmlformats-officedocument.presentationml.slideLayout+xml"/>
  <Override PartName="/ppt/tags/tag1218.xml" ContentType="application/vnd.openxmlformats-officedocument.presentationml.tags+xml"/>
  <Override PartName="/ppt/tags/tag3.xml" ContentType="application/vnd.openxmlformats-officedocument.presentationml.tags+xml"/>
  <Override PartName="/ppt/tags/tag77.xml" ContentType="application/vnd.openxmlformats-officedocument.presentationml.tags+xml"/>
  <Override PartName="/ppt/slideLayouts/slideLayout63.xml" ContentType="application/vnd.openxmlformats-officedocument.presentationml.slideLayout+xml"/>
  <Override PartName="/ppt/tags/tag233.xml" ContentType="application/vnd.openxmlformats-officedocument.presentationml.tags+xml"/>
  <Override PartName="/ppt/tags/tag378.xml" ContentType="application/vnd.openxmlformats-officedocument.presentationml.tags+xml"/>
  <Override PartName="/ppt/slideLayouts/slideLayout302.xml" ContentType="application/vnd.openxmlformats-officedocument.presentationml.slideLayout+xml"/>
  <Override PartName="/ppt/tags/tag725.xml" ContentType="application/vnd.openxmlformats-officedocument.presentationml.tags+xml"/>
  <Override PartName="/ppt/slideLayouts/slideLayout447.xml" ContentType="application/vnd.openxmlformats-officedocument.presentationml.slideLayout+xml"/>
  <Override PartName="/ppt/tags/tag911.xml" ContentType="application/vnd.openxmlformats-officedocument.presentationml.tags+xml"/>
  <Override PartName="/ppt/tags/tag1057.xml" ContentType="application/vnd.openxmlformats-officedocument.presentationml.tags+xml"/>
  <Override PartName="/ppt/slideLayouts/slideLayout633.xml" ContentType="application/vnd.openxmlformats-officedocument.presentationml.slideLayout+xml"/>
  <Override PartName="/ppt/tags/tag1388.xml" ContentType="application/vnd.openxmlformats-officedocument.presentationml.tags+xml"/>
  <Override PartName="/ppt/tags/tag1404.xml" ContentType="application/vnd.openxmlformats-officedocument.presentationml.tags+xml"/>
  <Override PartName="/ppt/slideMasters/slideMaster25.xml" ContentType="application/vnd.openxmlformats-officedocument.presentationml.slideMaster+xml"/>
  <Override PartName="/ppt/slideLayouts/slideLayout141.xml" ContentType="application/vnd.openxmlformats-officedocument.presentationml.slideLayout+xml"/>
  <Override PartName="/ppt/slideLayouts/slideLayout286.xml" ContentType="application/vnd.openxmlformats-officedocument.presentationml.slideLayout+xml"/>
  <Override PartName="/ppt/tags/tag564.xml" ContentType="application/vnd.openxmlformats-officedocument.presentationml.tags+xml"/>
  <Override PartName="/ppt/tags/tag750.xml" ContentType="application/vnd.openxmlformats-officedocument.presentationml.tags+xml"/>
  <Override PartName="/ppt/slideLayouts/slideLayout472.xml" ContentType="application/vnd.openxmlformats-officedocument.presentationml.slideLayout+xml"/>
  <Override PartName="/ppt/tags/tag895.xml" ContentType="application/vnd.openxmlformats-officedocument.presentationml.tags+xml"/>
  <Override PartName="/ppt/tags/tag1243.xml" ContentType="application/vnd.openxmlformats-officedocument.presentationml.tags+xml"/>
  <Override PartName="/ppt/slideLayouts/slideLayout709.xml" ContentType="application/vnd.openxmlformats-officedocument.presentationml.slideLayout+xml"/>
  <Override PartName="/ppt/slides/slide20.xml" ContentType="application/vnd.openxmlformats-officedocument.presentationml.slide+xml"/>
  <Override PartName="/ppt/tags/tag309.xml" ContentType="application/vnd.openxmlformats-officedocument.presentationml.tags+xml"/>
  <Override PartName="/ppt/slideLayouts/slideLayout217.xml" ContentType="application/vnd.openxmlformats-officedocument.presentationml.slideLayout+xml"/>
  <Override PartName="/ppt/tags/tag826.xml" ContentType="application/vnd.openxmlformats-officedocument.presentationml.tags+xml"/>
  <Override PartName="/ppt/slideLayouts/slideLayout548.xml" ContentType="application/vnd.openxmlformats-officedocument.presentationml.slideLayout+xml"/>
  <Override PartName="/ppt/tags/tag1082.xml" ContentType="application/vnd.openxmlformats-officedocument.presentationml.tags+xml"/>
  <Override PartName="/ppt/tags/tag1319.xml" ContentType="application/vnd.openxmlformats-officedocument.presentationml.tags+xml"/>
  <Override PartName="/ppt/tags/tag33.xml" ContentType="application/vnd.openxmlformats-officedocument.presentationml.tags+xml"/>
  <Override PartName="/ppt/tags/tag148.xml" ContentType="application/vnd.openxmlformats-officedocument.presentationml.tags+xml"/>
  <Override PartName="/ppt/tags/tag334.xml" ContentType="application/vnd.openxmlformats-officedocument.presentationml.tags+xml"/>
  <Override PartName="/ppt/tags/tag479.xml" ContentType="application/vnd.openxmlformats-officedocument.presentationml.tags+xml"/>
  <Override PartName="/ppt/tags/tag665.xml" ContentType="application/vnd.openxmlformats-officedocument.presentationml.tags+xml"/>
  <Override PartName="/ppt/slideLayouts/slideLayout387.xml" ContentType="application/vnd.openxmlformats-officedocument.presentationml.slideLayout+xml"/>
  <Override PartName="/ppt/slideLayouts/slideLayout403.xml" ContentType="application/vnd.openxmlformats-officedocument.presentationml.slideLayout+xml"/>
  <Override PartName="/ppt/tags/tag1013.xml" ContentType="application/vnd.openxmlformats-officedocument.presentationml.tags+xml"/>
  <Override PartName="/ppt/tags/tag1158.xml" ContentType="application/vnd.openxmlformats-officedocument.presentationml.tags+xml"/>
  <Override PartName="/ppt/tags/tag1344.xml" ContentType="application/vnd.openxmlformats-officedocument.presentationml.tags+xml"/>
  <Override PartName="/ppt/slideLayouts/slideLayout734.xml" ContentType="application/vnd.openxmlformats-officedocument.presentationml.slideLayout+xml"/>
  <Override PartName="/ppt/tags/tag173.xml" ContentType="application/vnd.openxmlformats-officedocument.presentationml.tags+xml"/>
  <Override PartName="/ppt/slideLayouts/slideLayout242.xml" ContentType="application/vnd.openxmlformats-officedocument.presentationml.slideLayout+xml"/>
  <Override PartName="/ppt/tags/tag520.xml" ContentType="application/vnd.openxmlformats-officedocument.presentationml.tags+xml"/>
  <Override PartName="/ppt/tags/tag851.xml" ContentType="application/vnd.openxmlformats-officedocument.presentationml.tags+xml"/>
  <Override PartName="/ppt/tags/tag996.xml" ContentType="application/vnd.openxmlformats-officedocument.presentationml.tags+xml"/>
  <Override PartName="/ppt/slideLayouts/slideLayout573.xml" ContentType="application/vnd.openxmlformats-officedocument.presentationml.slideLayout+xml"/>
  <Override PartName="/ppt/tags/tag1183.xml" ContentType="application/vnd.openxmlformats-officedocument.presentationml.tags+xml"/>
  <Override PartName="/ppt/slideLayouts/slideLayout79.xml" ContentType="application/vnd.openxmlformats-officedocument.presentationml.slideLayout+xml"/>
  <Override PartName="/ppt/tags/tag249.xml" ContentType="application/vnd.openxmlformats-officedocument.presentationml.tags+xml"/>
  <Override PartName="/ppt/slideLayouts/slideLayout318.xml" ContentType="application/vnd.openxmlformats-officedocument.presentationml.slideLayout+xml"/>
  <Override PartName="/ppt/tags/tag690.xml" ContentType="application/vnd.openxmlformats-officedocument.presentationml.tags+xml"/>
  <Override PartName="/ppt/slideLayouts/slideLayout504.xml" ContentType="application/vnd.openxmlformats-officedocument.presentationml.slideLayout+xml"/>
  <Override PartName="/ppt/tags/tag927.xml" ContentType="application/vnd.openxmlformats-officedocument.presentationml.tags+xml"/>
  <Override PartName="/ppt/slideLayouts/slideLayout649.xml" ContentType="application/vnd.openxmlformats-officedocument.presentationml.slideLayout+xml"/>
  <Override PartName="/ppt/tags/tag104.xml" ContentType="application/vnd.openxmlformats-officedocument.presentationml.tags+xml"/>
  <Override PartName="/ppt/slideLayouts/slideLayout157.xml" ContentType="application/vnd.openxmlformats-officedocument.presentationml.slideLayout+xml"/>
  <Override PartName="/ppt/tags/tag435.xml" ContentType="application/vnd.openxmlformats-officedocument.presentationml.tags+xml"/>
  <Override PartName="/ppt/tags/tag621.xml" ContentType="application/vnd.openxmlformats-officedocument.presentationml.tags+xml"/>
  <Override PartName="/ppt/slideLayouts/slideLayout343.xml" ContentType="application/vnd.openxmlformats-officedocument.presentationml.slideLayout+xml"/>
  <Override PartName="/ppt/tags/tag766.xml" ContentType="application/vnd.openxmlformats-officedocument.presentationml.tags+xml"/>
  <Override PartName="/ppt/slideLayouts/slideLayout488.xml" ContentType="application/vnd.openxmlformats-officedocument.presentationml.slideLayout+xml"/>
  <Override PartName="/ppt/tags/tag1114.xml" ContentType="application/vnd.openxmlformats-officedocument.presentationml.tags+xml"/>
  <Override PartName="/ppt/tags/tag1259.xml" ContentType="application/vnd.openxmlformats-officedocument.presentationml.tags+xml"/>
  <Override PartName="/ppt/tags/tag1445.xml" ContentType="application/vnd.openxmlformats-officedocument.presentationml.tags+xml"/>
  <Override PartName="/ppt/notesSlides/notesSlide2.xml" ContentType="application/vnd.openxmlformats-officedocument.presentationml.notesSlide+xml"/>
  <Override PartName="/ppt/tags/tag274.xml" ContentType="application/vnd.openxmlformats-officedocument.presentationml.tags+xml"/>
  <Override PartName="/ppt/slideLayouts/slideLayout182.xml" ContentType="application/vnd.openxmlformats-officedocument.presentationml.slideLayout+xml"/>
  <Override PartName="/ppt/tags/tag460.xml" ContentType="application/vnd.openxmlformats-officedocument.presentationml.tags+xml"/>
  <Override PartName="/ppt/tags/tag952.xml" ContentType="application/vnd.openxmlformats-officedocument.presentationml.tags+xml"/>
  <Override PartName="/ppt/tags/tag1098.xml" ContentType="application/vnd.openxmlformats-officedocument.presentationml.tags+xml"/>
  <Override PartName="/ppt/tags/tag1284.xml" ContentType="application/vnd.openxmlformats-officedocument.presentationml.tags+xml"/>
  <Override PartName="/ppt/slideLayouts/slideLayout674.xml" ContentType="application/vnd.openxmlformats-officedocument.presentationml.slideLayout+xml"/>
  <Override PartName="/ppt/tags/tag1300.xml" ContentType="application/vnd.openxmlformats-officedocument.presentationml.tags+xml"/>
  <Override PartName="/ppt/slideLayouts/slideLayout35.xml" ContentType="application/vnd.openxmlformats-officedocument.presentationml.slideLayout+xml"/>
  <Override PartName="/ppt/tags/tag49.xml" ContentType="application/vnd.openxmlformats-officedocument.presentationml.tags+xml"/>
  <Override PartName="/ppt/tags/tag205.xml" ContentType="application/vnd.openxmlformats-officedocument.presentationml.tags+xml"/>
  <Override PartName="/ppt/slideLayouts/slideLayout258.xml" ContentType="application/vnd.openxmlformats-officedocument.presentationml.slideLayout+xml"/>
  <Override PartName="/ppt/slideLayouts/slideLayout419.xml" ContentType="application/vnd.openxmlformats-officedocument.presentationml.slideLayout+xml"/>
  <Override PartName="/ppt/tags/tag791.xml" ContentType="application/vnd.openxmlformats-officedocument.presentationml.tags+xml"/>
  <Override PartName="/ppt/tags/tag1029.xml" ContentType="application/vnd.openxmlformats-officedocument.presentationml.tags+xml"/>
  <Override PartName="/ppt/slideLayouts/slideLayout605.xml" ContentType="application/vnd.openxmlformats-officedocument.presentationml.slideLayout+xml"/>
  <Override PartName="/ppt/tags/tag1470.xml" ContentType="application/vnd.openxmlformats-officedocument.presentationml.tags+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tags/tag189.xml" ContentType="application/vnd.openxmlformats-officedocument.presentationml.tags+xml"/>
  <Override PartName="/ppt/tags/tag536.xml" ContentType="application/vnd.openxmlformats-officedocument.presentationml.tags+xml"/>
  <Override PartName="/ppt/tags/tag722.xml" ContentType="application/vnd.openxmlformats-officedocument.presentationml.tags+xml"/>
  <Override PartName="/ppt/theme/theme18.xml" ContentType="application/vnd.openxmlformats-officedocument.theme+xml"/>
  <Override PartName="/ppt/slideLayouts/slideLayout444.xml" ContentType="application/vnd.openxmlformats-officedocument.presentationml.slideLayout+xml"/>
  <Override PartName="/ppt/tags/tag867.xml" ContentType="application/vnd.openxmlformats-officedocument.presentationml.tags+xml"/>
  <Override PartName="/ppt/slideLayouts/slideLayout589.xml" ContentType="application/vnd.openxmlformats-officedocument.presentationml.slideLayout+xml"/>
  <Override PartName="/ppt/tags/tag1199.xml" ContentType="application/vnd.openxmlformats-officedocument.presentationml.tags+xml"/>
  <Override PartName="/ppt/tags/tag1215.xml" ContentType="application/vnd.openxmlformats-officedocument.presentationml.tags+xml"/>
  <Override PartName="/ppt/tags/tag1401.xml" ContentType="application/vnd.openxmlformats-officedocument.presentationml.tags+xml"/>
  <Override PartName="/ppt/theme/themeOverride1.xml" ContentType="application/vnd.openxmlformats-officedocument.themeOverride+xml"/>
  <Override PartName="/ppt/tableStyles.xml" ContentType="application/vnd.openxmlformats-officedocument.presentationml.tableStyles+xml"/>
  <Override PartName="/ppt/tags/tag74.xml" ContentType="application/vnd.openxmlformats-officedocument.presentationml.tags+xml"/>
  <Override PartName="/ppt/tags/tag230.xml" ContentType="application/vnd.openxmlformats-officedocument.presentationml.tags+xml"/>
  <Override PartName="/ppt/tags/tag375.xml" ContentType="application/vnd.openxmlformats-officedocument.presentationml.tags+xml"/>
  <Override PartName="/ppt/slideLayouts/slideLayout283.xml" ContentType="application/vnd.openxmlformats-officedocument.presentationml.slideLayout+xml"/>
  <Override PartName="/ppt/tags/tag561.xml" ContentType="application/vnd.openxmlformats-officedocument.presentationml.tags+xml"/>
  <Override PartName="/ppt/tags/tag892.xml" ContentType="application/vnd.openxmlformats-officedocument.presentationml.tags+xml"/>
  <Override PartName="/ppt/tags/tag1054.xml" ContentType="application/vnd.openxmlformats-officedocument.presentationml.tags+xml"/>
  <Override PartName="/ppt/slideLayouts/slideLayout630.xml" ContentType="application/vnd.openxmlformats-officedocument.presentationml.slideLayout+xml"/>
  <Override PartName="/ppt/tags/tag1240.xml" ContentType="application/vnd.openxmlformats-officedocument.presentationml.tags+xml"/>
  <Override PartName="/ppt/tags/tag1385.xml" ContentType="application/vnd.openxmlformats-officedocument.presentationml.tags+xml"/>
  <Override PartName="/ppt/slideMasters/slideMaster22.xml" ContentType="application/vnd.openxmlformats-officedocument.presentationml.slideMaster+xml"/>
  <Override PartName="/ppt/tags/tag306.xml" ContentType="application/vnd.openxmlformats-officedocument.presentationml.tags+xml"/>
  <Override PartName="/ppt/slideLayouts/slideLayout359.xml" ContentType="application/vnd.openxmlformats-officedocument.presentationml.slideLayout+xml"/>
  <Override PartName="/ppt/tags/tag637.xml" ContentType="application/vnd.openxmlformats-officedocument.presentationml.tags+xml"/>
  <Override PartName="/ppt/tags/tag968.xml" ContentType="application/vnd.openxmlformats-officedocument.presentationml.tags+xml"/>
  <Override PartName="/ppt/tags/tag1316.xml" ContentType="application/vnd.openxmlformats-officedocument.presentationml.tags+xml"/>
  <Override PartName="/ppt/slideLayouts/slideLayout706.xml" ContentType="application/vnd.openxmlformats-officedocument.presentationml.slideLayout+xml"/>
  <Override PartName="/ppt/tags/tag145.xml" ContentType="application/vnd.openxmlformats-officedocument.presentationml.tags+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ags/tag476.xml" ContentType="application/vnd.openxmlformats-officedocument.presentationml.tags+xml"/>
  <Override PartName="/ppt/slideLayouts/slideLayout400.xml" ContentType="application/vnd.openxmlformats-officedocument.presentationml.slideLayout+xml"/>
  <Override PartName="/ppt/tags/tag823.xml" ContentType="application/vnd.openxmlformats-officedocument.presentationml.tags+xml"/>
  <Override PartName="/ppt/slideLayouts/slideLayout545.xml" ContentType="application/vnd.openxmlformats-officedocument.presentationml.slideLayout+xml"/>
  <Override PartName="/ppt/tags/tag1155.xml" ContentType="application/vnd.openxmlformats-officedocument.presentationml.tags+xml"/>
  <Override PartName="/ppt/slideLayouts/slideLayout731.xml" ContentType="application/vnd.openxmlformats-officedocument.presentationml.slideLayout+xml"/>
  <Override PartName="/ppt/tags/tag30.xml" ContentType="application/vnd.openxmlformats-officedocument.presentationml.tags+xml"/>
  <Override PartName="/ppt/tags/tag331.xml" ContentType="application/vnd.openxmlformats-officedocument.presentationml.tags+xml"/>
  <Override PartName="/ppt/tags/tag662.xml" ContentType="application/vnd.openxmlformats-officedocument.presentationml.tags+xml"/>
  <Override PartName="/ppt/slideLayouts/slideLayout384.xml" ContentType="application/vnd.openxmlformats-officedocument.presentationml.slideLayout+xml"/>
  <Override PartName="/ppt/tags/tag993.xml" ContentType="application/vnd.openxmlformats-officedocument.presentationml.tags+xml"/>
  <Override PartName="/ppt/tags/tag1010.xml" ContentType="application/vnd.openxmlformats-officedocument.presentationml.tags+xml"/>
  <Override PartName="/ppt/slideLayouts/slideLayout570.xml" ContentType="application/vnd.openxmlformats-officedocument.presentationml.slideLayout+xml"/>
  <Override PartName="/ppt/tags/tag1341.xml" ContentType="application/vnd.openxmlformats-officedocument.presentationml.tags+xml"/>
  <Override PartName="/ppt/slideLayouts/slideLayout76.xml" ContentType="application/vnd.openxmlformats-officedocument.presentationml.slideLayout+xml"/>
  <Override PartName="/ppt/tags/tag170.xml" ContentType="application/vnd.openxmlformats-officedocument.presentationml.tags+xml"/>
  <Override PartName="/ppt/slideLayouts/slideLayout129.xml" ContentType="application/vnd.openxmlformats-officedocument.presentationml.slideLayout+xml"/>
  <Override PartName="/ppt/tags/tag407.xml" ContentType="application/vnd.openxmlformats-officedocument.presentationml.tags+xml"/>
  <Override PartName="/ppt/slideLayouts/slideLayout315.xml" ContentType="application/vnd.openxmlformats-officedocument.presentationml.slideLayout+xml"/>
  <Override PartName="/ppt/tags/tag738.xml" ContentType="application/vnd.openxmlformats-officedocument.presentationml.tags+xml"/>
  <Override PartName="/ppt/tags/tag1180.xml" ContentType="application/vnd.openxmlformats-officedocument.presentationml.tags+xml"/>
  <Override PartName="/ppt/slideLayouts/slideLayout646.xml" ContentType="application/vnd.openxmlformats-officedocument.presentationml.slideLayout+xml"/>
  <Override PartName="/ppt/tags/tag1417.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slideLayouts/slideLayout154.xml" ContentType="application/vnd.openxmlformats-officedocument.presentationml.slideLayout+xml"/>
  <Override PartName="/ppt/tags/tag432.xml" ContentType="application/vnd.openxmlformats-officedocument.presentationml.tags+xml"/>
  <Override PartName="/ppt/slideLayouts/slideLayout299.xml" ContentType="application/vnd.openxmlformats-officedocument.presentationml.slideLayout+xml"/>
  <Override PartName="/ppt/tags/tag577.xml" ContentType="application/vnd.openxmlformats-officedocument.presentationml.tags+xml"/>
  <Override PartName="/ppt/slideLayouts/slideLayout485.xml" ContentType="application/vnd.openxmlformats-officedocument.presentationml.slideLayout+xml"/>
  <Override PartName="/ppt/slideLayouts/slideLayout501.xml" ContentType="application/vnd.openxmlformats-officedocument.presentationml.slideLayout+xml"/>
  <Override PartName="/ppt/tags/tag924.xml" ContentType="application/vnd.openxmlformats-officedocument.presentationml.tags+xml"/>
  <Override PartName="/ppt/tags/tag1111.xml" ContentType="application/vnd.openxmlformats-officedocument.presentationml.tags+xml"/>
  <Override PartName="/ppt/tags/tag1256.xml" ContentType="application/vnd.openxmlformats-officedocument.presentationml.tags+xml"/>
  <Override PartName="/ppt/tags/tag271.xml" ContentType="application/vnd.openxmlformats-officedocument.presentationml.tags+xml"/>
  <Override PartName="/ppt/tags/tag508.xml" ContentType="application/vnd.openxmlformats-officedocument.presentationml.tags+xml"/>
  <Override PartName="/ppt/slideLayouts/slideLayout340.xml" ContentType="application/vnd.openxmlformats-officedocument.presentationml.slideLayout+xml"/>
  <Override PartName="/ppt/tags/tag763.xml" ContentType="application/vnd.openxmlformats-officedocument.presentationml.tags+xml"/>
  <Override PartName="/ppt/tags/tag1095.xml" ContentType="application/vnd.openxmlformats-officedocument.presentationml.tags+xml"/>
  <Override PartName="/ppt/slideLayouts/slideLayout671.xml" ContentType="application/vnd.openxmlformats-officedocument.presentationml.slideLayout+xml"/>
  <Override PartName="/ppt/tags/tag1442.xml" ContentType="application/vnd.openxmlformats-officedocument.presentationml.tags+xml"/>
  <Override PartName="/ppt/slideLayouts/slideLayout32.xml" ContentType="application/vnd.openxmlformats-officedocument.presentationml.slideLayout+xml"/>
  <Override PartName="/ppt/tags/tag347.xml" ContentType="application/vnd.openxmlformats-officedocument.presentationml.tags+xml"/>
  <Override PartName="/ppt/slideLayouts/slideLayout416.xml" ContentType="application/vnd.openxmlformats-officedocument.presentationml.slideLayout+xml"/>
  <Override PartName="/ppt/tags/tag839.xml" ContentType="application/vnd.openxmlformats-officedocument.presentationml.tags+xml"/>
  <Override PartName="/ppt/slideLayouts/slideLayout602.xml" ContentType="application/vnd.openxmlformats-officedocument.presentationml.slideLayout+xml"/>
  <Override PartName="/ppt/tags/tag1281.xml" ContentType="application/vnd.openxmlformats-officedocument.presentationml.tags+xml"/>
  <Override PartName="/ppt/slideLayouts/slideLayout747.xml" ContentType="application/vnd.openxmlformats-officedocument.presentationml.slideLayout+xml"/>
  <Override PartName="/ppt/tags/tag46.xml" ContentType="application/vnd.openxmlformats-officedocument.presentationml.tags+xml"/>
  <Override PartName="/ppt/slideLayouts/slideLayout110.xml" ContentType="application/vnd.openxmlformats-officedocument.presentationml.slideLayout+xml"/>
  <Override PartName="/ppt/tags/tag186.xml" ContentType="application/vnd.openxmlformats-officedocument.presentationml.tags+xml"/>
  <Override PartName="/ppt/tags/tag202.xml" ContentType="application/vnd.openxmlformats-officedocument.presentationml.tags+xml"/>
  <Override PartName="/ppt/slideLayouts/slideLayout255.xml" ContentType="application/vnd.openxmlformats-officedocument.presentationml.slideLayout+xml"/>
  <Override PartName="/ppt/tags/tag533.xml" ContentType="application/vnd.openxmlformats-officedocument.presentationml.tags+xml"/>
  <Override PartName="/ppt/tags/tag678.xml" ContentType="application/vnd.openxmlformats-officedocument.presentationml.tags+xml"/>
  <Override PartName="/ppt/slideLayouts/slideLayout441.xml" ContentType="application/vnd.openxmlformats-officedocument.presentationml.slideLayout+xml"/>
  <Override PartName="/ppt/tags/tag864.xml" ContentType="application/vnd.openxmlformats-officedocument.presentationml.tags+xml"/>
  <Override PartName="/ppt/tags/tag1026.xml" ContentType="application/vnd.openxmlformats-officedocument.presentationml.tags+xml"/>
  <Override PartName="/ppt/slideLayouts/slideLayout586.xml" ContentType="application/vnd.openxmlformats-officedocument.presentationml.slideLayout+xml"/>
  <Override PartName="/ppt/tags/tag1212.xml" ContentType="application/vnd.openxmlformats-officedocument.presentationml.tags+xml"/>
  <Override PartName="/ppt/tags/tag1357.xml" ContentType="application/vnd.openxmlformats-officedocument.presentationml.tags+xml"/>
  <Override PartName="/ppt/tags/tag71.xml" ContentType="application/vnd.openxmlformats-officedocument.presentationml.tags+xml"/>
  <Override PartName="/ppt/tags/tag372.xml" ContentType="application/vnd.openxmlformats-officedocument.presentationml.tags+xml"/>
  <Override PartName="/ppt/slideLayouts/slideLayout280.xml" ContentType="application/vnd.openxmlformats-officedocument.presentationml.slideLayout+xml"/>
  <Override PartName="/ppt/theme/theme15.xml" ContentType="application/vnd.openxmlformats-officedocument.theme+xml"/>
  <Override PartName="/ppt/tags/tag609.xml" ContentType="application/vnd.openxmlformats-officedocument.presentationml.tags+xml"/>
  <Override PartName="/ppt/tags/tag1051.xml" ContentType="application/vnd.openxmlformats-officedocument.presentationml.tags+xml"/>
  <Override PartName="/ppt/tags/tag1196.xml" ContentType="application/vnd.openxmlformats-officedocument.presentationml.tags+xml"/>
  <Override PartName="/ppt/tags/tag1382.xml" ContentType="application/vnd.openxmlformats-officedocument.presentationml.tags+xml"/>
  <Override PartName="/ppt/tags/tag117.xml" ContentType="application/vnd.openxmlformats-officedocument.presentationml.tags+xml"/>
  <Override PartName="/ppt/tags/tag448.xml" ContentType="application/vnd.openxmlformats-officedocument.presentationml.tags+xml"/>
  <Override PartName="/ppt/tags/tag779.xml" ContentType="application/vnd.openxmlformats-officedocument.presentationml.tags+xml"/>
  <Override PartName="/ppt/slideLayouts/slideLayout517.xml" ContentType="application/vnd.openxmlformats-officedocument.presentationml.slideLayout+xml"/>
  <Override PartName="/ppt/tags/tag1127.xml" ContentType="application/vnd.openxmlformats-officedocument.presentationml.tags+xml"/>
  <Override PartName="/ppt/slideLayouts/slideLayout703.xml" ContentType="application/vnd.openxmlformats-officedocument.presentationml.slideLayout+xml"/>
  <Override PartName="/ppt/tags/tag1458.xml" ContentType="application/vnd.openxmlformats-officedocument.presentationml.tags+xml"/>
  <Override PartName="/ppt/tags/tag142.xml" ContentType="application/vnd.openxmlformats-officedocument.presentationml.tags+xml"/>
  <Override PartName="/ppt/theme/theme7.xml" ContentType="application/vnd.openxmlformats-officedocument.theme+xml"/>
  <Override PartName="/ppt/tags/tag287.xml" ContentType="application/vnd.openxmlformats-officedocument.presentationml.tags+xml"/>
  <Override PartName="/ppt/tags/tag303.xml" ContentType="application/vnd.openxmlformats-officedocument.presentationml.tags+xml"/>
  <Override PartName="/ppt/slideLayouts/slideLayout211.xml" ContentType="application/vnd.openxmlformats-officedocument.presentationml.slideLayout+xml"/>
  <Override PartName="/ppt/slideLayouts/slideLayout356.xml" ContentType="application/vnd.openxmlformats-officedocument.presentationml.slideLayout+xml"/>
  <Override PartName="/ppt/tags/tag634.xml" ContentType="application/vnd.openxmlformats-officedocument.presentationml.tags+xml"/>
  <Override PartName="/ppt/tags/tag820.xml" ContentType="application/vnd.openxmlformats-officedocument.presentationml.tags+xml"/>
  <Override PartName="/ppt/tags/tag965.xml" ContentType="application/vnd.openxmlformats-officedocument.presentationml.tags+xml"/>
  <Override PartName="/ppt/slideLayouts/slideLayout542.xml" ContentType="application/vnd.openxmlformats-officedocument.presentationml.slideLayout+xml"/>
  <Override PartName="/ppt/slideLayouts/slideLayout687.xml" ContentType="application/vnd.openxmlformats-officedocument.presentationml.slideLayout+xml"/>
  <Override PartName="/ppt/tags/tag1297.xml" ContentType="application/vnd.openxmlformats-officedocument.presentationml.tags+xml"/>
  <Override PartName="/ppt/tags/tag1313.xml" ContentType="application/vnd.openxmlformats-officedocument.presentationml.tags+xml"/>
  <Override PartName="/ppt/slideLayouts/slideLayout48.xml" ContentType="application/vnd.openxmlformats-officedocument.presentationml.slideLayout+xml"/>
  <Override PartName="/ppt/slideLayouts/slideLayout195.xml" ContentType="application/vnd.openxmlformats-officedocument.presentationml.slideLayout+xml"/>
  <Override PartName="/ppt/tags/tag473.xml" ContentType="application/vnd.openxmlformats-officedocument.presentationml.tags+xml"/>
  <Override PartName="/ppt/slideLayouts/slideLayout381.xml" ContentType="application/vnd.openxmlformats-officedocument.presentationml.slideLayout+xml"/>
  <Override PartName="/ppt/tags/tag990.xml" ContentType="application/vnd.openxmlformats-officedocument.presentationml.tags+xml"/>
  <Override PartName="/ppt/slideLayouts/slideLayout618.xml" ContentType="application/vnd.openxmlformats-officedocument.presentationml.slideLayout+xml"/>
  <Override PartName="/ppt/tags/tag1152.xml" ContentType="application/vnd.openxmlformats-officedocument.presentationml.tags+xml"/>
  <Override PartName="/ppt/charts/style2.xml" ContentType="application/vnd.ms-office.chartstyle+xml"/>
  <Override PartName="/ppt/slideLayouts/slideLayout126.xml" ContentType="application/vnd.openxmlformats-officedocument.presentationml.slideLayout+xml"/>
  <Override PartName="/ppt/tags/tag218.xml" ContentType="application/vnd.openxmlformats-officedocument.presentationml.tags+xml"/>
  <Override PartName="/ppt/tags/tag404.xml" ContentType="application/vnd.openxmlformats-officedocument.presentationml.tags+xml"/>
  <Override PartName="/ppt/tags/tag549.xml" ContentType="application/vnd.openxmlformats-officedocument.presentationml.tags+xml"/>
  <Override PartName="/ppt/tags/tag735.xml" ContentType="application/vnd.openxmlformats-officedocument.presentationml.tags+xml"/>
  <Override PartName="/ppt/slideLayouts/slideLayout457.xml" ContentType="application/vnd.openxmlformats-officedocument.presentationml.slideLayout+xml"/>
  <Override PartName="/ppt/tags/tag1228.xml" ContentType="application/vnd.openxmlformats-officedocument.presentationml.tags+xml"/>
  <Override PartName="/ppt/tags/tag1414.xml" ContentType="application/vnd.openxmlformats-officedocument.presentationml.tags+xml"/>
  <Override PartName="/ppt/tags/tag87.xml" ContentType="application/vnd.openxmlformats-officedocument.presentationml.tags+xml"/>
  <Override PartName="/ppt/slideLayouts/slideLayout73.xml" ContentType="application/vnd.openxmlformats-officedocument.presentationml.slideLayout+xml"/>
  <Override PartName="/ppt/tags/tag243.xml" ContentType="application/vnd.openxmlformats-officedocument.presentationml.tags+xml"/>
  <Override PartName="/ppt/tags/tag388.xml" ContentType="application/vnd.openxmlformats-officedocument.presentationml.tags+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tags/tag574.xml" ContentType="application/vnd.openxmlformats-officedocument.presentationml.tags+xml"/>
  <Override PartName="/ppt/tags/tag921.xml" ContentType="application/vnd.openxmlformats-officedocument.presentationml.tags+xml"/>
  <Override PartName="/ppt/tags/tag1067.xml" ContentType="application/vnd.openxmlformats-officedocument.presentationml.tags+xml"/>
  <Override PartName="/ppt/slideLayouts/slideLayout643.xml" ContentType="application/vnd.openxmlformats-officedocument.presentationml.slideLayout+xml"/>
  <Override PartName="/ppt/tags/tag1253.xml" ContentType="application/vnd.openxmlformats-officedocument.presentationml.tags+xml"/>
  <Override PartName="/ppt/tags/tag1398.xml" ContentType="application/vnd.openxmlformats-officedocument.presentationml.tags+xml"/>
  <Override PartName="/ppt/slideLayouts/slideLayout151.xml" ContentType="application/vnd.openxmlformats-officedocument.presentationml.slideLayout+xml"/>
  <Override PartName="/ppt/tags/tag319.xml" ContentType="application/vnd.openxmlformats-officedocument.presentationml.tags+xml"/>
  <Override PartName="/ppt/tags/tag760.xml" ContentType="application/vnd.openxmlformats-officedocument.presentationml.tags+xml"/>
  <Override PartName="/ppt/slideLayouts/slideLayout482.xml" ContentType="application/vnd.openxmlformats-officedocument.presentationml.slideLayout+xml"/>
  <Override PartName="/ppt/tags/tag1092.xml" ContentType="application/vnd.openxmlformats-officedocument.presentationml.tags+xml"/>
  <Override PartName="/ppt/slideLayouts/slideLayout719.xml" ContentType="application/vnd.openxmlformats-officedocument.presentationml.slideLayout+xml"/>
  <Override PartName="/ppt/tags/tag18.xml" ContentType="application/vnd.openxmlformats-officedocument.presentationml.tags+xml"/>
  <Override PartName="/ppt/tags/tag158.xml" ContentType="application/vnd.openxmlformats-officedocument.presentationml.tags+xml"/>
  <Override PartName="/ppt/slideLayouts/slideLayout227.xml" ContentType="application/vnd.openxmlformats-officedocument.presentationml.slideLayout+xml"/>
  <Override PartName="/ppt/tags/tag505.xml" ContentType="application/vnd.openxmlformats-officedocument.presentationml.tags+xml"/>
  <Override PartName="/ppt/slideLayouts/slideLayout413.xml" ContentType="application/vnd.openxmlformats-officedocument.presentationml.slideLayout+xml"/>
  <Override PartName="/ppt/tags/tag836.xml" ContentType="application/vnd.openxmlformats-officedocument.presentationml.tags+xml"/>
  <Override PartName="/ppt/slideLayouts/slideLayout558.xml" ContentType="application/vnd.openxmlformats-officedocument.presentationml.slideLayout+xml"/>
  <Override PartName="/ppt/tags/tag1329.xml" ContentType="application/vnd.openxmlformats-officedocument.presentationml.tags+xml"/>
  <Override PartName="/ppt/tags/tag43.xml" ContentType="application/vnd.openxmlformats-officedocument.presentationml.tags+xml"/>
  <Override PartName="/ppt/tags/tag344.xml" ContentType="application/vnd.openxmlformats-officedocument.presentationml.tags+xml"/>
  <Override PartName="/ppt/slideLayouts/slideLayout252.xml" ContentType="application/vnd.openxmlformats-officedocument.presentationml.slideLayout+xml"/>
  <Override PartName="/ppt/tags/tag489.xml" ContentType="application/vnd.openxmlformats-officedocument.presentationml.tags+xml"/>
  <Override PartName="/ppt/tags/tag530.xml" ContentType="application/vnd.openxmlformats-officedocument.presentationml.tags+xml"/>
  <Override PartName="/ppt/tags/tag675.xml" ContentType="application/vnd.openxmlformats-officedocument.presentationml.tags+xml"/>
  <Override PartName="/ppt/slideLayouts/slideLayout397.xml" ContentType="application/vnd.openxmlformats-officedocument.presentationml.slideLayout+xml"/>
  <Override PartName="/ppt/tags/tag1023.xml" ContentType="application/vnd.openxmlformats-officedocument.presentationml.tags+xml"/>
  <Override PartName="/ppt/tags/tag1168.xml" ContentType="application/vnd.openxmlformats-officedocument.presentationml.tags+xml"/>
  <Override PartName="/ppt/tags/tag1354.xml" ContentType="application/vnd.openxmlformats-officedocument.presentationml.tags+xml"/>
  <Override PartName="/ppt/slideLayouts/slideLayout744.xml" ContentType="application/vnd.openxmlformats-officedocument.presentationml.slideLayout+xml"/>
  <Override PartName="/ppt/slideLayouts/slideLayout89.xml" ContentType="application/vnd.openxmlformats-officedocument.presentationml.slideLayout+xml"/>
  <Override PartName="/ppt/tags/tag183.xml" ContentType="application/vnd.openxmlformats-officedocument.presentationml.tags+xml"/>
  <Override PartName="/ppt/theme/theme12.xml" ContentType="application/vnd.openxmlformats-officedocument.theme+xml"/>
  <Override PartName="/ppt/tags/tag861.xml" ContentType="application/vnd.openxmlformats-officedocument.presentationml.tags+xml"/>
  <Override PartName="/ppt/slideLayouts/slideLayout583.xml" ContentType="application/vnd.openxmlformats-officedocument.presentationml.slideLayout+xml"/>
  <Override PartName="/ppt/tags/tag1193.xml" ContentType="application/vnd.openxmlformats-officedocument.presentationml.tags+xml"/>
  <Override PartName="/ppt/tags/tag114.xml" ContentType="application/vnd.openxmlformats-officedocument.presentationml.tags+xml"/>
  <Override PartName="/ppt/tags/tag259.xml" ContentType="application/vnd.openxmlformats-officedocument.presentationml.tags+xml"/>
  <Override PartName="/ppt/slideLayouts/slideLayout328.xml" ContentType="application/vnd.openxmlformats-officedocument.presentationml.slideLayout+xml"/>
  <Override PartName="/ppt/tags/tag606.xml" ContentType="application/vnd.openxmlformats-officedocument.presentationml.tags+xml"/>
  <Override PartName="/ppt/tags/tag937.xml" ContentType="application/vnd.openxmlformats-officedocument.presentationml.tags+xml"/>
  <Override PartName="/ppt/slideLayouts/slideLayout514.xml" ContentType="application/vnd.openxmlformats-officedocument.presentationml.slideLayout+xml"/>
  <Override PartName="/ppt/slideLayouts/slideLayout659.xml" ContentType="application/vnd.openxmlformats-officedocument.presentationml.slideLayout+xml"/>
  <Override PartName="/ppt/tags/tag1269.xml" ContentType="application/vnd.openxmlformats-officedocument.presentationml.tags+xml"/>
  <Override PartName="/ppt/theme/theme4.xml" ContentType="application/vnd.openxmlformats-officedocument.theme+xml"/>
  <Override PartName="/ppt/slideLayouts/slideLayout167.xml" ContentType="application/vnd.openxmlformats-officedocument.presentationml.slideLayout+xml"/>
  <Override PartName="/ppt/tags/tag300.xml" ContentType="application/vnd.openxmlformats-officedocument.presentationml.tags+xml"/>
  <Override PartName="/ppt/tags/tag445.xml" ContentType="application/vnd.openxmlformats-officedocument.presentationml.tags+xml"/>
  <Override PartName="/ppt/tags/tag631.xml" ContentType="application/vnd.openxmlformats-officedocument.presentationml.tags+xml"/>
  <Override PartName="/ppt/slideLayouts/slideLayout353.xml" ContentType="application/vnd.openxmlformats-officedocument.presentationml.slideLayout+xml"/>
  <Override PartName="/ppt/tags/tag776.xml" ContentType="application/vnd.openxmlformats-officedocument.presentationml.tags+xml"/>
  <Override PartName="/ppt/slideLayouts/slideLayout498.xml" ContentType="application/vnd.openxmlformats-officedocument.presentationml.slideLayout+xml"/>
  <Override PartName="/ppt/tags/tag962.xml" ContentType="application/vnd.openxmlformats-officedocument.presentationml.tags+xml"/>
  <Override PartName="/ppt/tags/tag1124.xml" ContentType="application/vnd.openxmlformats-officedocument.presentationml.tags+xml"/>
  <Override PartName="/ppt/slideLayouts/slideLayout684.xml" ContentType="application/vnd.openxmlformats-officedocument.presentationml.slideLayout+xml"/>
  <Override PartName="/ppt/tags/tag1310.xml" ContentType="application/vnd.openxmlformats-officedocument.presentationml.tags+xml"/>
  <Override PartName="/ppt/slideLayouts/slideLayout700.xml" ContentType="application/vnd.openxmlformats-officedocument.presentationml.slideLayout+xml"/>
  <Override PartName="/ppt/tags/tag1455.xml" ContentType="application/vnd.openxmlformats-officedocument.presentationml.tags+xml"/>
  <Override PartName="/ppt/slideLayouts/slideLayout45.xml" ContentType="application/vnd.openxmlformats-officedocument.presentationml.slideLayout+xml"/>
  <Override PartName="/ppt/tags/tag284.xml" ContentType="application/vnd.openxmlformats-officedocument.presentationml.tags+xml"/>
  <Override PartName="/ppt/slideLayouts/slideLayout192.xml" ContentType="application/vnd.openxmlformats-officedocument.presentationml.slideLayout+xml"/>
  <Override PartName="/ppt/tags/tag470.xml" ContentType="application/vnd.openxmlformats-officedocument.presentationml.tags+xml"/>
  <Override PartName="/ppt/tags/tag707.xml" ContentType="application/vnd.openxmlformats-officedocument.presentationml.tags+xml"/>
  <Override PartName="/ppt/slideLayouts/slideLayout429.xml" ContentType="application/vnd.openxmlformats-officedocument.presentationml.slideLayout+xml"/>
  <Override PartName="/ppt/tags/tag1294.xml" ContentType="application/vnd.openxmlformats-officedocument.presentationml.tags+xml"/>
  <Override PartName="/ppt/tags/tag59.xml" ContentType="application/vnd.openxmlformats-officedocument.presentationml.tags+xml"/>
  <Override PartName="/ppt/tags/tag215.xml" ContentType="application/vnd.openxmlformats-officedocument.presentationml.tags+xml"/>
  <Override PartName="/ppt/slideLayouts/slideLayout268.xml" ContentType="application/vnd.openxmlformats-officedocument.presentationml.slideLayout+xml"/>
  <Override PartName="/ppt/tags/tag546.xml" ContentType="application/vnd.openxmlformats-officedocument.presentationml.tags+xml"/>
  <Override PartName="/ppt/tags/tag877.xml" ContentType="application/vnd.openxmlformats-officedocument.presentationml.tags+xml"/>
  <Override PartName="/ppt/tags/tag1039.xml" ContentType="application/vnd.openxmlformats-officedocument.presentationml.tags+xml"/>
  <Override PartName="/ppt/slideLayouts/slideLayout599.xml" ContentType="application/vnd.openxmlformats-officedocument.presentationml.slideLayout+xml"/>
  <Override PartName="/ppt/slideLayouts/slideLayout615.xml" ContentType="application/vnd.openxmlformats-officedocument.presentationml.slideLayout+xml"/>
  <Override PartName="/ppt/tags/tag1225.xml" ContentType="application/vnd.openxmlformats-officedocument.presentationml.tags+xml"/>
  <Override PartName="/ppt/tags/tag84.xml" ContentType="application/vnd.openxmlformats-officedocument.presentationml.tags+xml"/>
  <Override PartName="/ppt/slideLayouts/slideLayout70.xml" ContentType="application/vnd.openxmlformats-officedocument.presentationml.slideLayout+xml"/>
  <Override PartName="/ppt/tags/tag199.xml" ContentType="application/vnd.openxmlformats-officedocument.presentationml.tags+xml"/>
  <Override PartName="/ppt/slideLayouts/slideLayout123.xml" ContentType="application/vnd.openxmlformats-officedocument.presentationml.slideLayout+xml"/>
  <Override PartName="/ppt/tags/tag385.xml" ContentType="application/vnd.openxmlformats-officedocument.presentationml.tags+xml"/>
  <Override PartName="/ppt/tags/tag401.xml" ContentType="application/vnd.openxmlformats-officedocument.presentationml.tags+xml"/>
  <Override PartName="/ppt/tags/tag732.xml" ContentType="application/vnd.openxmlformats-officedocument.presentationml.tags+xml"/>
  <Override PartName="/ppt/slideLayouts/slideLayout454.xml" ContentType="application/vnd.openxmlformats-officedocument.presentationml.slideLayout+xml"/>
  <Override PartName="/ppt/tags/tag1064.xml" ContentType="application/vnd.openxmlformats-officedocument.presentationml.tags+xml"/>
  <Override PartName="/ppt/slideLayouts/slideLayout640.xml" ContentType="application/vnd.openxmlformats-officedocument.presentationml.slideLayout+xml"/>
  <Override PartName="/ppt/theme/theme28.xml" ContentType="application/vnd.openxmlformats-officedocument.theme+xml"/>
  <Override PartName="/ppt/tags/tag1411.xml" ContentType="application/vnd.openxmlformats-officedocument.presentationml.tags+xml"/>
  <Override PartName="/ppt/slideMasters/slideMaster32.xml" ContentType="application/vnd.openxmlformats-officedocument.presentationml.slideMaster+xml"/>
  <Override PartName="/ppt/tags/tag240.xml" ContentType="application/vnd.openxmlformats-officedocument.presentationml.tags+xml"/>
  <Override PartName="/ppt/slideLayouts/slideLayout293.xml" ContentType="application/vnd.openxmlformats-officedocument.presentationml.slideLayout+xml"/>
  <Override PartName="/ppt/tags/tag571.xml" ContentType="application/vnd.openxmlformats-officedocument.presentationml.tags+xml"/>
  <Override PartName="/ppt/tags/tag808.xml" ContentType="application/vnd.openxmlformats-officedocument.presentationml.tags+xml"/>
  <Override PartName="/ppt/tags/tag1250.xml" ContentType="application/vnd.openxmlformats-officedocument.presentationml.tags+xml"/>
  <Override PartName="/ppt/slideLayouts/slideLayout716.xml" ContentType="application/vnd.openxmlformats-officedocument.presentationml.slideLayout+xml"/>
  <Override PartName="/ppt/tags/tag1395.xml" ContentType="application/vnd.openxmlformats-officedocument.presentationml.tags+xml"/>
  <Override PartName="/ppt/tags/tag15.xml" ContentType="application/vnd.openxmlformats-officedocument.presentationml.tags+xml"/>
  <Override PartName="/ppt/tags/tag316.xml" ContentType="application/vnd.openxmlformats-officedocument.presentationml.tags+xml"/>
  <Override PartName="/ppt/slideLayouts/slideLayout224.xml" ContentType="application/vnd.openxmlformats-officedocument.presentationml.slideLayout+xml"/>
  <Override PartName="/ppt/tags/tag502.xml" ContentType="application/vnd.openxmlformats-officedocument.presentationml.tags+xml"/>
  <Override PartName="/ppt/tags/tag647.xml" ContentType="application/vnd.openxmlformats-officedocument.presentationml.tags+xml"/>
  <Override PartName="/ppt/slideLayouts/slideLayout369.xml" ContentType="application/vnd.openxmlformats-officedocument.presentationml.slideLayout+xml"/>
  <Override PartName="/ppt/tags/tag978.xml" ContentType="application/vnd.openxmlformats-officedocument.presentationml.tags+xml"/>
  <Override PartName="/ppt/slideLayouts/slideLayout555.xml" ContentType="application/vnd.openxmlformats-officedocument.presentationml.slideLayout+xml"/>
  <Override PartName="/ppt/tags/tag1326.xml" ContentType="application/vnd.openxmlformats-officedocument.presentationml.tags+xml"/>
  <Override PartName="/ppt/slideMasters/slideMaster7.xml" ContentType="application/vnd.openxmlformats-officedocument.presentationml.slideMaster+xml"/>
  <Override PartName="/ppt/tags/tag40.xml" ContentType="application/vnd.openxmlformats-officedocument.presentationml.tags+xml"/>
  <Override PartName="/ppt/tags/tag155.xml" ContentType="application/vnd.openxmlformats-officedocument.presentationml.tags+xml"/>
  <Override PartName="/ppt/tags/tag341.xml" ContentType="application/vnd.openxmlformats-officedocument.presentationml.tags+xml"/>
  <Override PartName="/ppt/tags/tag486.xml" ContentType="application/vnd.openxmlformats-officedocument.presentationml.tags+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tags/tag833.xml" ContentType="application/vnd.openxmlformats-officedocument.presentationml.tags+xml"/>
  <Override PartName="/ppt/tags/tag1020.xml" ContentType="application/vnd.openxmlformats-officedocument.presentationml.tags+xml"/>
  <Override PartName="/ppt/tags/tag1165.xml" ContentType="application/vnd.openxmlformats-officedocument.presentationml.tags+xml"/>
  <Override PartName="/ppt/slideLayouts/slideLayout741.xml" ContentType="application/vnd.openxmlformats-officedocument.presentationml.slideLayout+xml"/>
  <Override PartName="/ppt/tags/tag180.xml" ContentType="application/vnd.openxmlformats-officedocument.presentationml.tags+xml"/>
  <Override PartName="/ppt/slideLayouts/slideLayout139.xml" ContentType="application/vnd.openxmlformats-officedocument.presentationml.slideLayout+xml"/>
  <Override PartName="/ppt/tags/tag417.xml" ContentType="application/vnd.openxmlformats-officedocument.presentationml.tags+xml"/>
  <Override PartName="/ppt/tags/tag672.xml" ContentType="application/vnd.openxmlformats-officedocument.presentationml.tags+xml"/>
  <Override PartName="/ppt/tags/tag909.xml" ContentType="application/vnd.openxmlformats-officedocument.presentationml.tags+xml"/>
  <Override PartName="/ppt/slideLayouts/slideLayout580.xml" ContentType="application/vnd.openxmlformats-officedocument.presentationml.slideLayout+xml"/>
  <Override PartName="/ppt/tags/tag1351.xml" ContentType="application/vnd.openxmlformats-officedocument.presentationml.tags+xml"/>
  <Override PartName="/ppt/slideLayouts/slideLayout86.xml" ContentType="application/vnd.openxmlformats-officedocument.presentationml.slideLayout+xml"/>
  <Override PartName="/ppt/tags/tag256.xml" ContentType="application/vnd.openxmlformats-officedocument.presentationml.tags+xml"/>
  <Override PartName="/ppt/slideLayouts/slideLayout325.xml" ContentType="application/vnd.openxmlformats-officedocument.presentationml.slideLayout+xml"/>
  <Override PartName="/ppt/tags/tag603.xml" ContentType="application/vnd.openxmlformats-officedocument.presentationml.tags+xml"/>
  <Override PartName="/ppt/tags/tag748.xml" ContentType="application/vnd.openxmlformats-officedocument.presentationml.tags+xml"/>
  <Override PartName="/ppt/tags/tag934.xml" ContentType="application/vnd.openxmlformats-officedocument.presentationml.tags+xml"/>
  <Override PartName="/ppt/tags/tag1190.xml" ContentType="application/vnd.openxmlformats-officedocument.presentationml.tags+xml"/>
  <Override PartName="/ppt/slideLayouts/slideLayout656.xml" ContentType="application/vnd.openxmlformats-officedocument.presentationml.slideLayout+xml"/>
  <Override PartName="/ppt/tags/tag1427.xml" ContentType="application/vnd.openxmlformats-officedocument.presentationml.tags+xml"/>
  <Override PartName="/ppt/slides/slide18.xml" ContentType="application/vnd.openxmlformats-officedocument.presentationml.slide+xml"/>
  <Override PartName="/ppt/slideLayouts/slideLayout17.xml" ContentType="application/vnd.openxmlformats-officedocument.presentationml.slideLayout+xml"/>
  <Override PartName="/ppt/tags/tag111.xml" ContentType="application/vnd.openxmlformats-officedocument.presentationml.tags+xml"/>
  <Override PartName="/ppt/slideLayouts/slideLayout164.xml" ContentType="application/vnd.openxmlformats-officedocument.presentationml.slideLayout+xml"/>
  <Override PartName="/ppt/tags/tag442.xml" ContentType="application/vnd.openxmlformats-officedocument.presentationml.tags+xml"/>
  <Override PartName="/ppt/tags/tag587.xml" ContentType="application/vnd.openxmlformats-officedocument.presentationml.tags+xml"/>
  <Override PartName="/ppt/slideLayouts/slideLayout350.xml" ContentType="application/vnd.openxmlformats-officedocument.presentationml.slideLayout+xml"/>
  <Override PartName="/ppt/tags/tag773.xml" ContentType="application/vnd.openxmlformats-officedocument.presentationml.tags+xml"/>
  <Override PartName="/ppt/slideLayouts/slideLayout495.xml" ContentType="application/vnd.openxmlformats-officedocument.presentationml.slideLayout+xml"/>
  <Override PartName="/ppt/slideLayouts/slideLayout511.xml" ContentType="application/vnd.openxmlformats-officedocument.presentationml.slideLayout+xml"/>
  <Override PartName="/ppt/tags/tag1121.xml" ContentType="application/vnd.openxmlformats-officedocument.presentationml.tags+xml"/>
  <Override PartName="/ppt/tags/tag1266.xml" ContentType="application/vnd.openxmlformats-officedocument.presentationml.tags+xml"/>
  <Override PartName="/ppt/tags/tag1452.xml" ContentType="application/vnd.openxmlformats-officedocument.presentationml.tags+xml"/>
  <Override PartName="/ppt/theme/theme1.xml" ContentType="application/vnd.openxmlformats-officedocument.theme+xml"/>
  <Override PartName="/ppt/tags/tag281.xml" ContentType="application/vnd.openxmlformats-officedocument.presentationml.tags+xml"/>
  <Override PartName="/ppt/tags/tag518.xml" ContentType="application/vnd.openxmlformats-officedocument.presentationml.tags+xml"/>
  <Override PartName="/ppt/tags/tag849.xml" ContentType="application/vnd.openxmlformats-officedocument.presentationml.tags+xml"/>
  <Override PartName="/ppt/slideLayouts/slideLayout681.xml" ContentType="application/vnd.openxmlformats-officedocument.presentationml.slideLayout+xml"/>
  <Override PartName="/ppt/tags/tag1291.xml" ContentType="application/vnd.openxmlformats-officedocument.presentationml.tags+xml"/>
  <Override PartName="/ppt/slideLayouts/slideLayout42.xml" ContentType="application/vnd.openxmlformats-officedocument.presentationml.slideLayout+xml"/>
  <Override PartName="/ppt/tags/tag56.xml" ContentType="application/vnd.openxmlformats-officedocument.presentationml.tags+xml"/>
  <Override PartName="/ppt/tags/tag357.xml" ContentType="application/vnd.openxmlformats-officedocument.presentationml.tags+xml"/>
  <Override PartName="/ppt/tags/tag688.xml" ContentType="application/vnd.openxmlformats-officedocument.presentationml.tags+xml"/>
  <Override PartName="/ppt/tags/tag704.xml" ContentType="application/vnd.openxmlformats-officedocument.presentationml.tags+xml"/>
  <Override PartName="/ppt/slideLayouts/slideLayout426.xml" ContentType="application/vnd.openxmlformats-officedocument.presentationml.slideLayout+xml"/>
  <Override PartName="/ppt/tags/tag1036.xml" ContentType="application/vnd.openxmlformats-officedocument.presentationml.tags+xml"/>
  <Override PartName="/ppt/slideLayouts/slideLayout612.xml" ContentType="application/vnd.openxmlformats-officedocument.presentationml.slideLayout+xml"/>
  <Override PartName="/ppt/tags/tag1367.xml" ContentType="application/vnd.openxmlformats-officedocument.presentationml.tags+xml"/>
  <Override PartName="/ppt/slideLayouts/slideLayout757.xml" ContentType="application/vnd.openxmlformats-officedocument.presentationml.slideLayout+xml"/>
  <Override PartName="/ppt/slideLayouts/slideLayout120.xml" ContentType="application/vnd.openxmlformats-officedocument.presentationml.slideLayout+xml"/>
  <Override PartName="/ppt/tags/tag196.xml" ContentType="application/vnd.openxmlformats-officedocument.presentationml.tags+xml"/>
  <Override PartName="/ppt/tags/tag212.xml" ContentType="application/vnd.openxmlformats-officedocument.presentationml.tags+xml"/>
  <Override PartName="/ppt/slideLayouts/slideLayout265.xml" ContentType="application/vnd.openxmlformats-officedocument.presentationml.slideLayout+xml"/>
  <Override PartName="/ppt/tags/tag543.xml" ContentType="application/vnd.openxmlformats-officedocument.presentationml.tags+xml"/>
  <Override PartName="/ppt/slideLayouts/slideLayout451.xml" ContentType="application/vnd.openxmlformats-officedocument.presentationml.slideLayout+xml"/>
  <Override PartName="/ppt/tags/tag874.xml" ContentType="application/vnd.openxmlformats-officedocument.presentationml.tags+xml"/>
  <Override PartName="/ppt/slideLayouts/slideLayout596.xml" ContentType="application/vnd.openxmlformats-officedocument.presentationml.slideLayout+xml"/>
  <Override PartName="/ppt/tags/tag1222.xml" ContentType="application/vnd.openxmlformats-officedocument.presentationml.tags+xml"/>
  <Override PartName="/ppt/tags/tag81.xml" ContentType="application/vnd.openxmlformats-officedocument.presentationml.tags+xml"/>
  <Override PartName="/ppt/tags/tag382.xml" ContentType="application/vnd.openxmlformats-officedocument.presentationml.tags+xml"/>
  <Override PartName="/ppt/slideLayouts/slideLayout290.xml" ContentType="application/vnd.openxmlformats-officedocument.presentationml.slideLayout+xml"/>
  <Override PartName="/ppt/tags/tag619.xml" ContentType="application/vnd.openxmlformats-officedocument.presentationml.tags+xml"/>
  <Override PartName="/ppt/tags/tag805.xml" ContentType="application/vnd.openxmlformats-officedocument.presentationml.tags+xml"/>
  <Override PartName="/ppt/slideLayouts/slideLayout527.xml" ContentType="application/vnd.openxmlformats-officedocument.presentationml.slideLayout+xml"/>
  <Override PartName="/ppt/theme/theme25.xml" ContentType="application/vnd.openxmlformats-officedocument.theme+xml"/>
  <Override PartName="/ppt/tags/tag1061.xml" ContentType="application/vnd.openxmlformats-officedocument.presentationml.tags+xml"/>
  <Override PartName="/ppt/tags/tag1392.xml" ContentType="application/vnd.openxmlformats-officedocument.presentationml.tags+xml"/>
  <Override PartName="/ppt/tags/tag12.xml" ContentType="application/vnd.openxmlformats-officedocument.presentationml.tags+xml"/>
  <Override PartName="/ppt/tags/tag127.xml" ContentType="application/vnd.openxmlformats-officedocument.presentationml.tags+xml"/>
  <Override PartName="/ppt/tags/tag313.xml" ContentType="application/vnd.openxmlformats-officedocument.presentationml.tags+xml"/>
  <Override PartName="/ppt/tags/tag458.xml" ContentType="application/vnd.openxmlformats-officedocument.presentationml.tags+xml"/>
  <Override PartName="/ppt/tags/tag644.xml" ContentType="application/vnd.openxmlformats-officedocument.presentationml.tags+xml"/>
  <Override PartName="/ppt/slideLayouts/slideLayout366.xml" ContentType="application/vnd.openxmlformats-officedocument.presentationml.slideLayout+xml"/>
  <Override PartName="/ppt/tags/tag789.xml" ContentType="application/vnd.openxmlformats-officedocument.presentationml.tags+xml"/>
  <Override PartName="/ppt/tags/tag1137.xml" ContentType="application/vnd.openxmlformats-officedocument.presentationml.tags+xml"/>
  <Override PartName="/ppt/slideLayouts/slideLayout713.xml" ContentType="application/vnd.openxmlformats-officedocument.presentationml.slideLayout+xml"/>
  <Override PartName="/ppt/tags/tag1468.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tags/tag152.xml" ContentType="application/vnd.openxmlformats-officedocument.presentationml.tags+xml"/>
  <Override PartName="/ppt/tags/tag297.xml" ContentType="application/vnd.openxmlformats-officedocument.presentationml.tags+xml"/>
  <Override PartName="/ppt/slideLayouts/slideLayout221.xml" ContentType="application/vnd.openxmlformats-officedocument.presentationml.slideLayout+xml"/>
  <Override PartName="/ppt/tags/tag483.xml" ContentType="application/vnd.openxmlformats-officedocument.presentationml.tags+xml"/>
  <Override PartName="/ppt/tags/tag830.xml" ContentType="application/vnd.openxmlformats-officedocument.presentationml.tags+xml"/>
  <Override PartName="/ppt/tags/tag975.xml" ContentType="application/vnd.openxmlformats-officedocument.presentationml.tags+xml"/>
  <Override PartName="/ppt/slideLayouts/slideLayout552.xml" ContentType="application/vnd.openxmlformats-officedocument.presentationml.slideLayout+xml"/>
  <Override PartName="/ppt/tags/tag1162.xml" ContentType="application/vnd.openxmlformats-officedocument.presentationml.tags+xml"/>
  <Override PartName="/ppt/slideLayouts/slideLayout697.xml" ContentType="application/vnd.openxmlformats-officedocument.presentationml.slideLayout+xml"/>
  <Override PartName="/ppt/tags/tag1323.xml" ContentType="application/vnd.openxmlformats-officedocument.presentationml.tags+xml"/>
  <Override PartName="/ppt/slideLayouts/slideLayout58.xml" ContentType="application/vnd.openxmlformats-officedocument.presentationml.slideLayout+xml"/>
  <Override PartName="/ppt/tags/tag228.xml" ContentType="application/vnd.openxmlformats-officedocument.presentationml.tags+xml"/>
  <Override PartName="/ppt/slideLayouts/slideLayout391.xml" ContentType="application/vnd.openxmlformats-officedocument.presentationml.slideLayout+xml"/>
  <Override PartName="/ppt/tags/tag906.xml" ContentType="application/vnd.openxmlformats-officedocument.presentationml.tags+xml"/>
  <Override PartName="/ppt/slideLayouts/slideLayout628.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tags/tag414.xml" ContentType="application/vnd.openxmlformats-officedocument.presentationml.tags+xml"/>
  <Override PartName="/ppt/tags/tag559.xml" ContentType="application/vnd.openxmlformats-officedocument.presentationml.tags+xml"/>
  <Override PartName="/ppt/slideLayouts/slideLayout322.xml" ContentType="application/vnd.openxmlformats-officedocument.presentationml.slideLayout+xml"/>
  <Override PartName="/ppt/tags/tag600.xml" ContentType="application/vnd.openxmlformats-officedocument.presentationml.tags+xml"/>
  <Override PartName="/ppt/tags/tag745.xml" ContentType="application/vnd.openxmlformats-officedocument.presentationml.tags+xml"/>
  <Override PartName="/ppt/slideLayouts/slideLayout467.xml" ContentType="application/vnd.openxmlformats-officedocument.presentationml.slideLayout+xml"/>
  <Override PartName="/ppt/tags/tag1238.xml" ContentType="application/vnd.openxmlformats-officedocument.presentationml.tags+xml"/>
  <Override PartName="/ppt/tags/tag1424.xml" ContentType="application/vnd.openxmlformats-officedocument.presentationml.tags+xml"/>
  <Override PartName="/ppt/slides/slide15.xml" ContentType="application/vnd.openxmlformats-officedocument.presentationml.slide+xml"/>
  <Override PartName="/ppt/tags/tag97.xml" ContentType="application/vnd.openxmlformats-officedocument.presentationml.tags+xml"/>
  <Override PartName="/ppt/tags/tag253.xml" ContentType="application/vnd.openxmlformats-officedocument.presentationml.tags+xml"/>
  <Override PartName="/ppt/slideLayouts/slideLayout161.xml" ContentType="application/vnd.openxmlformats-officedocument.presentationml.slideLayout+xml"/>
  <Override PartName="/ppt/tags/tag398.xml" ContentType="application/vnd.openxmlformats-officedocument.presentationml.tags+xml"/>
  <Override PartName="/ppt/tags/tag584.xml" ContentType="application/vnd.openxmlformats-officedocument.presentationml.tags+xml"/>
  <Override PartName="/ppt/tags/tag931.xml" ContentType="application/vnd.openxmlformats-officedocument.presentationml.tags+xml"/>
  <Override PartName="/ppt/tags/tag1077.xml" ContentType="application/vnd.openxmlformats-officedocument.presentationml.tags+xml"/>
  <Override PartName="/ppt/slideLayouts/slideLayout653.xml" ContentType="application/vnd.openxmlformats-officedocument.presentationml.slideLayout+xml"/>
  <Override PartName="/ppt/tags/tag1263.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329.xml" ContentType="application/vnd.openxmlformats-officedocument.presentationml.tags+xml"/>
  <Override PartName="/ppt/tags/tag770.xml" ContentType="application/vnd.openxmlformats-officedocument.presentationml.tags+xml"/>
  <Override PartName="/ppt/slideLayouts/slideLayout492.xml" ContentType="application/vnd.openxmlformats-officedocument.presentationml.slideLayout+xml"/>
  <Override PartName="/ppt/tags/tag1008.xml" ContentType="application/vnd.openxmlformats-officedocument.presentationml.tags+xml"/>
  <Override PartName="/ppt/tags/tag1339.xml" ContentType="application/vnd.openxmlformats-officedocument.presentationml.tags+xml"/>
  <Override PartName="/ppt/slideLayouts/slideLayout729.xml" ContentType="application/vnd.openxmlformats-officedocument.presentationml.slideLayout+xml"/>
  <Override PartName="/ppt/tags/tag168.xml" ContentType="application/vnd.openxmlformats-officedocument.presentationml.tags+xml"/>
  <Override PartName="/ppt/slideLayouts/slideLayout237.xml" ContentType="application/vnd.openxmlformats-officedocument.presentationml.slideLayout+xml"/>
  <Override PartName="/ppt/tags/tag499.xml" ContentType="application/vnd.openxmlformats-officedocument.presentationml.tags+xml"/>
  <Override PartName="/ppt/tags/tag515.xml" ContentType="application/vnd.openxmlformats-officedocument.presentationml.tags+xml"/>
  <Override PartName="/ppt/tags/tag701.xml" ContentType="application/vnd.openxmlformats-officedocument.presentationml.tags+xml"/>
  <Override PartName="/ppt/slideLayouts/slideLayout423.xml" ContentType="application/vnd.openxmlformats-officedocument.presentationml.slideLayout+xml"/>
  <Override PartName="/ppt/tags/tag846.xml" ContentType="application/vnd.openxmlformats-officedocument.presentationml.tags+xml"/>
  <Override PartName="/ppt/slideLayouts/slideLayout568.xml" ContentType="application/vnd.openxmlformats-officedocument.presentationml.slideLayout+xml"/>
  <Override PartName="/ppt/tags/tag1178.xml" ContentType="application/vnd.openxmlformats-officedocument.presentationml.tags+xml"/>
  <Override PartName="/ppt/slideLayouts/slideLayout754.xml" ContentType="application/vnd.openxmlformats-officedocument.presentationml.slideLayout+xml"/>
  <Default Extension="vml" ContentType="application/vnd.openxmlformats-officedocument.vmlDrawing"/>
  <Override PartName="/ppt/tags/tag53.xml" ContentType="application/vnd.openxmlformats-officedocument.presentationml.tags+xml"/>
  <Override PartName="/ppt/tags/tag354.xml" ContentType="application/vnd.openxmlformats-officedocument.presentationml.tags+xml"/>
  <Override PartName="/ppt/slideLayouts/slideLayout262.xml" ContentType="application/vnd.openxmlformats-officedocument.presentationml.slideLayout+xml"/>
  <Override PartName="/ppt/tags/tag540.xml" ContentType="application/vnd.openxmlformats-officedocument.presentationml.tags+xml"/>
  <Override PartName="/ppt/tags/tag685.xml" ContentType="application/vnd.openxmlformats-officedocument.presentationml.tags+xml"/>
  <Override PartName="/ppt/tags/tag871.xml" ContentType="application/vnd.openxmlformats-officedocument.presentationml.tags+xml"/>
  <Override PartName="/ppt/tags/tag1033.xml" ContentType="application/vnd.openxmlformats-officedocument.presentationml.tags+xml"/>
  <Override PartName="/ppt/slideLayouts/slideLayout593.xml" ContentType="application/vnd.openxmlformats-officedocument.presentationml.slideLayout+xml"/>
  <Override PartName="/ppt/tags/tag1364.xml" ContentType="application/vnd.openxmlformats-officedocument.presentationml.tags+xml"/>
  <Override PartName="/ppt/slideLayouts/slideLayout99.xml" ContentType="application/vnd.openxmlformats-officedocument.presentationml.slideLayout+xml"/>
  <Override PartName="/ppt/tags/tag193.xml" ContentType="application/vnd.openxmlformats-officedocument.presentationml.tags+xml"/>
  <Override PartName="/ppt/tags/tag616.xml" ContentType="application/vnd.openxmlformats-officedocument.presentationml.tags+xml"/>
  <Override PartName="/ppt/slideLayouts/slideLayout338.xml" ContentType="application/vnd.openxmlformats-officedocument.presentationml.slideLayout+xml"/>
  <Override PartName="/ppt/theme/theme22.xml" ContentType="application/vnd.openxmlformats-officedocument.theme+xml"/>
  <Override PartName="/ppt/tags/tag1109.xml" ContentType="application/vnd.openxmlformats-officedocument.presentationml.tags+xml"/>
  <Override PartName="/ppt/slideLayouts/slideLayout669.xml" ContentType="application/vnd.openxmlformats-officedocument.presentationml.slideLayout+xml"/>
  <Override PartName="/ppt/tags/tag124.xml" ContentType="application/vnd.openxmlformats-officedocument.presentationml.tags+xml"/>
  <Override PartName="/ppt/tags/tag269.xml" ContentType="application/vnd.openxmlformats-officedocument.presentationml.tags+xml"/>
  <Override PartName="/ppt/slideLayouts/slideLayout177.xml" ContentType="application/vnd.openxmlformats-officedocument.presentationml.slideLayout+xml"/>
  <Override PartName="/ppt/tags/tag455.xml" ContentType="application/vnd.openxmlformats-officedocument.presentationml.tags+xml"/>
  <Override PartName="/ppt/tags/tag802.xml" ContentType="application/vnd.openxmlformats-officedocument.presentationml.tags+xml"/>
  <Override PartName="/ppt/tags/tag947.xml" ContentType="application/vnd.openxmlformats-officedocument.presentationml.tags+xml"/>
  <Override PartName="/ppt/slideLayouts/slideLayout524.xml" ContentType="application/vnd.openxmlformats-officedocument.presentationml.slideLayout+xml"/>
  <Override PartName="/ppt/tags/tag1134.xml" ContentType="application/vnd.openxmlformats-officedocument.presentationml.tags+xml"/>
  <Override PartName="/ppt/tags/tag1279.xml" ContentType="application/vnd.openxmlformats-officedocument.presentationml.tags+xml"/>
  <Override PartName="/ppt/slideLayouts/slideLayout710.xml" ContentType="application/vnd.openxmlformats-officedocument.presentationml.slideLayout+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294.xml" ContentType="application/vnd.openxmlformats-officedocument.presentationml.tags+xml"/>
  <Override PartName="/ppt/tags/tag310.xml" ContentType="application/vnd.openxmlformats-officedocument.presentationml.tags+xml"/>
  <Override PartName="/ppt/tags/tag641.xml" ContentType="application/vnd.openxmlformats-officedocument.presentationml.tags+xml"/>
  <Override PartName="/ppt/slideLayouts/slideLayout363.xml" ContentType="application/vnd.openxmlformats-officedocument.presentationml.slideLayout+xml"/>
  <Override PartName="/ppt/tags/tag786.xml" ContentType="application/vnd.openxmlformats-officedocument.presentationml.tags+xml"/>
  <Override PartName="/ppt/tags/tag972.xml" ContentType="application/vnd.openxmlformats-officedocument.presentationml.tags+xml"/>
  <Override PartName="/ppt/slideLayouts/slideLayout694.xml" ContentType="application/vnd.openxmlformats-officedocument.presentationml.slideLayout+xml"/>
  <Override PartName="/ppt/tags/tag1320.xml" ContentType="application/vnd.openxmlformats-officedocument.presentationml.tags+xml"/>
  <Override PartName="/ppt/tags/tag1465.xml" ContentType="application/vnd.openxmlformats-officedocument.presentationml.tags+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tags/tag480.xml" ContentType="application/vnd.openxmlformats-officedocument.presentationml.tags+xml"/>
  <Override PartName="/ppt/tags/tag717.xml" ContentType="application/vnd.openxmlformats-officedocument.presentationml.tags+xml"/>
  <Override PartName="/ppt/slideLayouts/slideLayout439.xml" ContentType="application/vnd.openxmlformats-officedocument.presentationml.slideLayout+xml"/>
  <Override PartName="/ppt/slideLayouts/slideLayout625.xml" ContentType="application/vnd.openxmlformats-officedocument.presentationml.slideLayout+xml"/>
  <Override PartName="/ppt/tags/tag69.xml" ContentType="application/vnd.openxmlformats-officedocument.presentationml.tags+xml"/>
  <Override PartName="/ppt/slideLayouts/slideLayout133.xml" ContentType="application/vnd.openxmlformats-officedocument.presentationml.slideLayout+xml"/>
  <Override PartName="/ppt/tags/tag225.xml" ContentType="application/vnd.openxmlformats-officedocument.presentationml.tags+xml"/>
  <Override PartName="/ppt/tags/tag411.xml" ContentType="application/vnd.openxmlformats-officedocument.presentationml.tags+xml"/>
  <Override PartName="/ppt/slideLayouts/slideLayout278.xml" ContentType="application/vnd.openxmlformats-officedocument.presentationml.slideLayout+xml"/>
  <Override PartName="/ppt/tags/tag556.xml" ContentType="application/vnd.openxmlformats-officedocument.presentationml.tags+xml"/>
  <Override PartName="/ppt/slideLayouts/slideLayout464.xml" ContentType="application/vnd.openxmlformats-officedocument.presentationml.slideLayout+xml"/>
  <Override PartName="/ppt/tags/tag887.xml" ContentType="application/vnd.openxmlformats-officedocument.presentationml.tags+xml"/>
  <Override PartName="/ppt/tags/tag903.xml" ContentType="application/vnd.openxmlformats-officedocument.presentationml.tags+xml"/>
  <Override PartName="/ppt/tags/tag1049.xml" ContentType="application/vnd.openxmlformats-officedocument.presentationml.tags+xml"/>
  <Override PartName="/ppt/tags/tag1235.xml" ContentType="application/vnd.openxmlformats-officedocument.presentationml.tags+xml"/>
  <Default Extension="rels" ContentType="application/vnd.openxmlformats-package.relationships+xml"/>
  <Override PartName="/ppt/slideMasters/slideMaster17.xml" ContentType="application/vnd.openxmlformats-officedocument.presentationml.slideMaster+xml"/>
  <Override PartName="/ppt/tags/tag94.xml" ContentType="application/vnd.openxmlformats-officedocument.presentationml.tags+xml"/>
  <Override PartName="/ppt/slideLayouts/slideLayout80.xml" ContentType="application/vnd.openxmlformats-officedocument.presentationml.slideLayout+xml"/>
  <Override PartName="/ppt/tags/tag250.xml" ContentType="application/vnd.openxmlformats-officedocument.presentationml.tags+xml"/>
  <Override PartName="/ppt/slideLayouts/slideLayout209.xml" ContentType="application/vnd.openxmlformats-officedocument.presentationml.slideLayout+xml"/>
  <Override PartName="/ppt/tags/tag395.xml" ContentType="application/vnd.openxmlformats-officedocument.presentationml.tags+xml"/>
  <Override PartName="/ppt/tags/tag742.xml" ContentType="application/vnd.openxmlformats-officedocument.presentationml.tags+xml"/>
  <Override PartName="/ppt/tags/tag1074.xml" ContentType="application/vnd.openxmlformats-officedocument.presentationml.tags+xml"/>
  <Override PartName="/ppt/slideLayouts/slideLayout650.xml" ContentType="application/vnd.openxmlformats-officedocument.presentationml.slideLayout+xml"/>
  <Override PartName="/ppt/tags/tag1421.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581.xml" ContentType="application/vnd.openxmlformats-officedocument.presentationml.tags+xml"/>
  <Override PartName="/ppt/tags/tag818.xml" ContentType="application/vnd.openxmlformats-officedocument.presentationml.tags+xml"/>
  <Override PartName="/ppt/tags/tag1260.xml" ContentType="application/vnd.openxmlformats-officedocument.presentationml.tags+xml"/>
  <Override PartName="/ppt/slideLayouts/slideLayout726.xml" ContentType="application/vnd.openxmlformats-officedocument.presentationml.slideLayout+xml"/>
  <Override PartName="/ppt/tags/tag25.xml" ContentType="application/vnd.openxmlformats-officedocument.presentationml.tags+xml"/>
  <Override PartName="/ppt/tags/tag165.xml" ContentType="application/vnd.openxmlformats-officedocument.presentationml.tags+xml"/>
  <Override PartName="/ppt/tags/tag326.xml" ContentType="application/vnd.openxmlformats-officedocument.presentationml.tags+xml"/>
  <Override PartName="/ppt/slideLayouts/slideLayout234.xml" ContentType="application/vnd.openxmlformats-officedocument.presentationml.slideLayout+xml"/>
  <Override PartName="/ppt/tags/tag512.xml" ContentType="application/vnd.openxmlformats-officedocument.presentationml.tags+xml"/>
  <Override PartName="/ppt/tags/tag657.xml" ContentType="application/vnd.openxmlformats-officedocument.presentationml.tags+xml"/>
  <Override PartName="/ppt/slideLayouts/slideLayout379.xml" ContentType="application/vnd.openxmlformats-officedocument.presentationml.slideLayout+xml"/>
  <Override PartName="/ppt/tags/tag843.xml" ContentType="application/vnd.openxmlformats-officedocument.presentationml.tags+xml"/>
  <Override PartName="/ppt/tags/tag988.xml" ContentType="application/vnd.openxmlformats-officedocument.presentationml.tags+xml"/>
  <Override PartName="/ppt/tags/tag1005.xml" ContentType="application/vnd.openxmlformats-officedocument.presentationml.tags+xml"/>
  <Override PartName="/ppt/slideLayouts/slideLayout565.xml" ContentType="application/vnd.openxmlformats-officedocument.presentationml.slideLayout+xml"/>
  <Override PartName="/ppt/tags/tag1336.xml" ContentType="application/vnd.openxmlformats-officedocument.presentationml.tags+xml"/>
  <Override PartName="/ppt/tags/tag50.xml" ContentType="application/vnd.openxmlformats-officedocument.presentationml.tags+xml"/>
  <Override PartName="/ppt/tags/tag351.xml" ContentType="application/vnd.openxmlformats-officedocument.presentationml.tags+xml"/>
  <Override PartName="/ppt/tags/tag496.xml" ContentType="application/vnd.openxmlformats-officedocument.presentationml.tags+xml"/>
  <Override PartName="/ppt/tags/tag682.xml" ContentType="application/vnd.openxmlformats-officedocument.presentationml.tags+xml"/>
  <Override PartName="/ppt/slideLayouts/slideLayout420.xml" ContentType="application/vnd.openxmlformats-officedocument.presentationml.slideLayout+xml"/>
  <Override PartName="/ppt/tags/tag919.xml" ContentType="application/vnd.openxmlformats-officedocument.presentationml.tags+xml"/>
  <Override PartName="/ppt/tags/tag1030.xml" ContentType="application/vnd.openxmlformats-officedocument.presentationml.tags+xml"/>
  <Override PartName="/ppt/tags/tag1175.xml" ContentType="application/vnd.openxmlformats-officedocument.presentationml.tags+xml"/>
  <Override PartName="/ppt/tags/tag1361.xml" ContentType="application/vnd.openxmlformats-officedocument.presentationml.tags+xml"/>
  <Override PartName="/ppt/slideLayouts/slideLayout751.xml" ContentType="application/vnd.openxmlformats-officedocument.presentationml.slideLayout+xml"/>
  <Override PartName="/ppt/tags/tag190.xml" ContentType="application/vnd.openxmlformats-officedocument.presentationml.tags+xml"/>
  <Override PartName="/ppt/slideLayouts/slideLayout149.xml" ContentType="application/vnd.openxmlformats-officedocument.presentationml.slideLayout+xml"/>
  <Override PartName="/ppt/tags/tag427.xml" ContentType="application/vnd.openxmlformats-officedocument.presentationml.tags+xml"/>
  <Override PartName="/ppt/tags/tag758.xml" ContentType="application/vnd.openxmlformats-officedocument.presentationml.tags+xml"/>
  <Override PartName="/ppt/slideLayouts/slideLayout590.xml" ContentType="application/vnd.openxmlformats-officedocument.presentationml.slideLayout+xml"/>
  <Override PartName="/ppt/tags/tag1106.xml" ContentType="application/vnd.openxmlformats-officedocument.presentationml.tags+xml"/>
  <Override PartName="/ppt/tags/tag1437.xml" ContentType="application/vnd.openxmlformats-officedocument.presentationml.tags+xml"/>
  <Override PartName="/ppt/slideLayouts/slideLayout96.xml" ContentType="application/vnd.openxmlformats-officedocument.presentationml.slideLayout+xml"/>
  <Override PartName="/ppt/tags/tag266.xml" ContentType="application/vnd.openxmlformats-officedocument.presentationml.tags+xml"/>
  <Override PartName="/ppt/slideLayouts/slideLayout335.xml" ContentType="application/vnd.openxmlformats-officedocument.presentationml.slideLayout+xml"/>
  <Override PartName="/ppt/tags/tag597.xml" ContentType="application/vnd.openxmlformats-officedocument.presentationml.tags+xml"/>
  <Override PartName="/ppt/tags/tag613.xml" ContentType="application/vnd.openxmlformats-officedocument.presentationml.tags+xml"/>
  <Override PartName="/ppt/tags/tag944.xml" ContentType="application/vnd.openxmlformats-officedocument.presentationml.tags+xml"/>
  <Override PartName="/ppt/slideLayouts/slideLayout521.xml" ContentType="application/vnd.openxmlformats-officedocument.presentationml.slideLayout+xml"/>
  <Override PartName="/ppt/slideLayouts/slideLayout666.xml" ContentType="application/vnd.openxmlformats-officedocument.presentationml.slideLayout+xml"/>
  <Override PartName="/ppt/tags/tag1276.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121.xml" ContentType="application/vnd.openxmlformats-officedocument.presentationml.tags+xml"/>
  <Override PartName="/ppt/slideLayouts/slideLayout174.xml" ContentType="application/vnd.openxmlformats-officedocument.presentationml.slideLayout+xml"/>
  <Override PartName="/ppt/tags/tag452.xml" ContentType="application/vnd.openxmlformats-officedocument.presentationml.tags+xml"/>
  <Override PartName="/ppt/slideLayouts/slideLayout360.xml" ContentType="application/vnd.openxmlformats-officedocument.presentationml.slideLayout+xml"/>
  <Override PartName="/ppt/tags/tag783.xml" ContentType="application/vnd.openxmlformats-officedocument.presentationml.tags+xml"/>
  <Override PartName="/ppt/tags/tag1131.xml" ContentType="application/vnd.openxmlformats-officedocument.presentationml.tags+xml"/>
  <Override PartName="/ppt/slideLayouts/slideLayout691.xml" ContentType="application/vnd.openxmlformats-officedocument.presentationml.slideLayout+xml"/>
  <Override PartName="/ppt/tags/tag1462.xml" ContentType="application/vnd.openxmlformats-officedocument.presentationml.tags+xml"/>
  <Override PartName="/ppt/slideLayouts/slideLayout105.xml" ContentType="application/vnd.openxmlformats-officedocument.presentationml.slideLayout+xml"/>
  <Override PartName="/ppt/tags/tag291.xml" ContentType="application/vnd.openxmlformats-officedocument.presentationml.tags+xml"/>
  <Override PartName="/ppt/tags/tag528.xml" ContentType="application/vnd.openxmlformats-officedocument.presentationml.tags+xml"/>
  <Override PartName="/ppt/tags/tag714.xml" ContentType="application/vnd.openxmlformats-officedocument.presentationml.tags+xml"/>
  <Override PartName="/ppt/slideLayouts/slideLayout436.xml" ContentType="application/vnd.openxmlformats-officedocument.presentationml.slideLayout+xml"/>
  <Override PartName="/ppt/tags/tag859.xml" ContentType="application/vnd.openxmlformats-officedocument.presentationml.tags+xml"/>
  <Override PartName="/ppt/tags/tag1207.xml" ContentType="application/vnd.openxmlformats-officedocument.presentationml.tags+xml"/>
  <Override PartName="/ppt/tags/tag66.xml" ContentType="application/vnd.openxmlformats-officedocument.presentationml.tags+xml"/>
  <Override PartName="/ppt/slideLayouts/slideLayout52.xml" ContentType="application/vnd.openxmlformats-officedocument.presentationml.slideLayout+xml"/>
  <Override PartName="/ppt/tags/tag222.xml" ContentType="application/vnd.openxmlformats-officedocument.presentationml.tags+xml"/>
  <Override PartName="/ppt/tags/tag367.xml" ContentType="application/vnd.openxmlformats-officedocument.presentationml.tags+xml"/>
  <Override PartName="/ppt/slideLayouts/slideLayout275.xml" ContentType="application/vnd.openxmlformats-officedocument.presentationml.slideLayout+xml"/>
  <Override PartName="/ppt/tags/tag553.xml" ContentType="application/vnd.openxmlformats-officedocument.presentationml.tags+xml"/>
  <Override PartName="/ppt/tags/tag698.xml" ContentType="application/vnd.openxmlformats-officedocument.presentationml.tags+xml"/>
  <Override PartName="/ppt/tags/tag900.xml" ContentType="application/vnd.openxmlformats-officedocument.presentationml.tags+xml"/>
  <Override PartName="/ppt/tags/tag1046.xml" ContentType="application/vnd.openxmlformats-officedocument.presentationml.tags+xml"/>
  <Override PartName="/ppt/slideLayouts/slideLayout622.xml" ContentType="application/vnd.openxmlformats-officedocument.presentationml.slideLayout+xml"/>
  <Override PartName="/ppt/tags/tag1377.xml" ContentType="application/vnd.openxmlformats-officedocument.presentationml.tags+xml"/>
  <Override PartName="/ppt/slideLayouts/slideLayout767.xml" ContentType="application/vnd.openxmlformats-officedocument.presentationml.slideLayout+xml"/>
  <Override PartName="/ppt/slideMasters/slideMaster14.xml" ContentType="application/vnd.openxmlformats-officedocument.presentationml.slideMaster+xml"/>
  <Override PartName="/ppt/slideLayouts/slideLayout130.xml" ContentType="application/vnd.openxmlformats-officedocument.presentationml.slideLayout+xml"/>
  <Override PartName="/ppt/tags/tag392.xml" ContentType="application/vnd.openxmlformats-officedocument.presentationml.tags+xml"/>
  <Override PartName="/ppt/slideLayouts/slideLayout461.xml" ContentType="application/vnd.openxmlformats-officedocument.presentationml.slideLayout+xml"/>
  <Override PartName="/ppt/tags/tag884.xml" ContentType="application/vnd.openxmlformats-officedocument.presentationml.tags+xml"/>
  <Override PartName="/ppt/tags/tag1232.xml" ContentType="application/vnd.openxmlformats-officedocument.presentationml.tags+xml"/>
  <Override PartName="/ppt/theme/theme35.xml" ContentType="application/vnd.openxmlformats-officedocument.theme+xml"/>
  <Override PartName="/ppt/tags/tag91.xml" ContentType="application/vnd.openxmlformats-officedocument.presentationml.tags+xml"/>
  <Override PartName="/ppt/tags/tag137.xml" ContentType="application/vnd.openxmlformats-officedocument.presentationml.tags+xml"/>
  <Override PartName="/ppt/slideLayouts/slideLayout206.xml" ContentType="application/vnd.openxmlformats-officedocument.presentationml.slideLayout+xml"/>
  <Override PartName="/ppt/tags/tag629.xml" ContentType="application/vnd.openxmlformats-officedocument.presentationml.tags+xml"/>
  <Override PartName="/ppt/tags/tag815.xml" ContentType="application/vnd.openxmlformats-officedocument.presentationml.tags+xml"/>
  <Override PartName="/ppt/slideLayouts/slideLayout537.xml" ContentType="application/vnd.openxmlformats-officedocument.presentationml.slideLayout+xml"/>
  <Override PartName="/ppt/tags/tag1071.xml" ContentType="application/vnd.openxmlformats-officedocument.presentationml.tags+xml"/>
  <Override PartName="/ppt/tags/tag1308.xml" ContentType="application/vnd.openxmlformats-officedocument.presentationml.tags+xml"/>
  <Override PartName="/ppt/tags/tag22.xml" ContentType="application/vnd.openxmlformats-officedocument.presentationml.tags+xml"/>
  <Override PartName="/ppt/tags/tag323.xml" ContentType="application/vnd.openxmlformats-officedocument.presentationml.tags+xml"/>
  <Override PartName="/ppt/slideLayouts/slideLayout231.xml" ContentType="application/vnd.openxmlformats-officedocument.presentationml.slideLayout+xml"/>
  <Override PartName="/ppt/tags/tag468.xml" ContentType="application/vnd.openxmlformats-officedocument.presentationml.tags+xml"/>
  <Override PartName="/ppt/tags/tag654.xml" ContentType="application/vnd.openxmlformats-officedocument.presentationml.tags+xml"/>
  <Override PartName="/ppt/slideLayouts/slideLayout376.xml" ContentType="application/vnd.openxmlformats-officedocument.presentationml.slideLayout+xml"/>
  <Override PartName="/ppt/tags/tag799.xml" ContentType="application/vnd.openxmlformats-officedocument.presentationml.tags+xml"/>
  <Override PartName="/ppt/tags/tag985.xml" ContentType="application/vnd.openxmlformats-officedocument.presentationml.tags+xml"/>
  <Override PartName="/ppt/tags/tag1002.xml" ContentType="application/vnd.openxmlformats-officedocument.presentationml.tags+xml"/>
  <Override PartName="/ppt/tags/tag1147.xml" ContentType="application/vnd.openxmlformats-officedocument.presentationml.tags+xml"/>
  <Override PartName="/ppt/tags/tag1333.xml" ContentType="application/vnd.openxmlformats-officedocument.presentationml.tags+xml"/>
  <Override PartName="/ppt/slideLayouts/slideLayout723.xml" ContentType="application/vnd.openxmlformats-officedocument.presentationml.slideLayout+xml"/>
  <Override PartName="/ppt/slideLayouts/slideLayout68.xml" ContentType="application/vnd.openxmlformats-officedocument.presentationml.slideLayout+xml"/>
  <Override PartName="/ppt/tags/tag162.xml" ContentType="application/vnd.openxmlformats-officedocument.presentationml.tags+xml"/>
  <Override PartName="/ppt/tags/tag493.xml" ContentType="application/vnd.openxmlformats-officedocument.presentationml.tags+xml"/>
  <Override PartName="/ppt/tags/tag840.xml" ContentType="application/vnd.openxmlformats-officedocument.presentationml.tags+xml"/>
  <Override PartName="/ppt/slideLayouts/slideLayout562.xml" ContentType="application/vnd.openxmlformats-officedocument.presentationml.slideLayout+xml"/>
  <Override PartName="/ppt/tags/tag1172.xml" ContentType="application/vnd.openxmlformats-officedocument.presentationml.tags+xml"/>
  <Override PartName="/ppt/tags/tag1409.xml" ContentType="application/vnd.openxmlformats-officedocument.presentationml.tags+xml"/>
  <Override PartName="/ppt/tags/tag8.xml" ContentType="application/vnd.openxmlformats-officedocument.presentationml.tags+xml"/>
  <Override PartName="/ppt/tags/tag238.xml" ContentType="application/vnd.openxmlformats-officedocument.presentationml.tags+xml"/>
  <Override PartName="/ppt/tags/tag916.xml" ContentType="application/vnd.openxmlformats-officedocument.presentationml.tags+xml"/>
  <Override PartName="/ppt/slideLayouts/slideLayout638.xml" ContentType="application/vnd.openxmlformats-officedocument.presentationml.slideLayout+xml"/>
  <Override PartName="/ppt/tags/tag1248.xml" ContentType="application/vnd.openxmlformats-officedocument.presentationml.tags+xml"/>
  <Override PartName="/ppt/slideLayouts/slideLayout146.xml" ContentType="application/vnd.openxmlformats-officedocument.presentationml.slideLayout+xml"/>
  <Override PartName="/ppt/tags/tag424.xml" ContentType="application/vnd.openxmlformats-officedocument.presentationml.tags+xml"/>
  <Override PartName="/ppt/slideLayouts/slideLayout332.xml" ContentType="application/vnd.openxmlformats-officedocument.presentationml.slideLayout+xml"/>
  <Override PartName="/ppt/tags/tag610.xml" ContentType="application/vnd.openxmlformats-officedocument.presentationml.tags+xml"/>
  <Override PartName="/ppt/tags/tag1434.xml" ContentType="application/vnd.openxmlformats-officedocument.presentationml.tags+xml"/>
  <Override PartName="/ppt/slideLayouts/slideLayout2.xml" ContentType="application/vnd.openxmlformats-officedocument.presentationml.slideLayout+xml"/>
  <Override PartName="/ppt/tags/tag594.xml" ContentType="application/vnd.openxmlformats-officedocument.presentationml.tags+xml"/>
  <Override PartName="/ppt/tags/tag780.xml" ContentType="application/vnd.openxmlformats-officedocument.presentationml.tags+xml"/>
  <Override PartName="/ppt/slideLayouts/slideLayout739.xml" ContentType="application/vnd.openxmlformats-officedocument.presentationml.slideLayout+xml"/>
  <Override PartName="/ppt/tags/tag38.xml" ContentType="application/vnd.openxmlformats-officedocument.presentationml.tags+xml"/>
  <Override PartName="/ppt/tags/tag339.xml" ContentType="application/vnd.openxmlformats-officedocument.presentationml.tags+xml"/>
  <Override PartName="/ppt/slideLayouts/slideLayout247.xml" ContentType="application/vnd.openxmlformats-officedocument.presentationml.slideLayout+xml"/>
  <Override PartName="/ppt/tags/tag525.xml" ContentType="application/vnd.openxmlformats-officedocument.presentationml.tags+xml"/>
  <Override PartName="/ppt/tags/tag1349.xml" ContentType="application/vnd.openxmlformats-officedocument.presentationml.tags+xml"/>
  <Override PartName="/ppt/tags/tag711.xml" ContentType="application/vnd.openxmlformats-officedocument.presentationml.tags+xml"/>
  <Override PartName="/ppt/slideLayouts/slideLayout433.xml" ContentType="application/vnd.openxmlformats-officedocument.presentationml.slideLayout+xml"/>
  <Override PartName="/ppt/tags/tag1043.xml" ContentType="application/vnd.openxmlformats-officedocument.presentationml.tags+xml"/>
  <Override PartName="/ppt/tags/tag695.xml" ContentType="application/vnd.openxmlformats-officedocument.presentationml.tags+xml"/>
  <Override PartName="/ppt/tags/tag881.xml" ContentType="application/vnd.openxmlformats-officedocument.presentationml.tags+xml"/>
  <Override PartName="/ppt/tags/tag626.xml" ContentType="application/vnd.openxmlformats-officedocument.presentationml.tags+xml"/>
  <Override PartName="/ppt/slideLayouts/slideLayout348.xml" ContentType="application/vnd.openxmlformats-officedocument.presentationml.slideLayout+xml"/>
  <Default Extension="xlsx" ContentType="application/vnd.openxmlformats-officedocument.spreadsheetml.sheet"/>
  <Override PartName="/ppt/tags/tag134.xml" ContentType="application/vnd.openxmlformats-officedocument.presentationml.tags+xml"/>
  <Override PartName="/ppt/tags/tag320.xml" ContentType="application/vnd.openxmlformats-officedocument.presentationml.tags+xml"/>
  <Override PartName="/ppt/tags/tag796.xml" ContentType="application/vnd.openxmlformats-officedocument.presentationml.tags+xml"/>
  <Override PartName="/ppt/tags/tag812.xml" ContentType="application/vnd.openxmlformats-officedocument.presentationml.tags+xml"/>
  <Override PartName="/ppt/slideLayouts/slideLayout534.xml" ContentType="application/vnd.openxmlformats-officedocument.presentationml.slideLayout+xml"/>
  <Override PartName="/ppt/tags/tag1144.xml" ContentType="application/vnd.openxmlformats-officedocument.presentationml.tags+xml"/>
  <Override PartName="/ppt/slideLayouts/slideLayout720.xml" ContentType="application/vnd.openxmlformats-officedocument.presentationml.slideLayout+xml"/>
  <Override PartName="/ppt/tags/tag982.xml" ContentType="application/vnd.openxmlformats-officedocument.presentationml.tags+xml"/>
  <Override PartName="/ppt/tags/tag1330.xml" ContentType="application/vnd.openxmlformats-officedocument.presentationml.tags+xml"/>
  <Override PartName="/ppt/tags/tag5.xml" ContentType="application/vnd.openxmlformats-officedocument.presentationml.tags+xml"/>
  <Override PartName="/ppt/slideLayouts/slideLayout65.xml" ContentType="application/vnd.openxmlformats-officedocument.presentationml.slideLayout+xml"/>
  <Override PartName="/ppt/tags/tag490.xml" ContentType="application/vnd.openxmlformats-officedocument.presentationml.tags+xml"/>
  <Override PartName="/ppt/tags/tag727.xml" ContentType="application/vnd.openxmlformats-officedocument.presentationml.tags+xml"/>
  <Override PartName="/ppt/slideLayouts/slideLayout449.xml" ContentType="application/vnd.openxmlformats-officedocument.presentationml.slideLayout+xml"/>
  <Override PartName="/ppt/tags/tag913.xml" ContentType="application/vnd.openxmlformats-officedocument.presentationml.tags+xml"/>
  <Override PartName="/ppt/tags/tag1059.xml" ContentType="application/vnd.openxmlformats-officedocument.presentationml.tags+xml"/>
  <Override PartName="/ppt/slideLayouts/slideLayout635.xml" ContentType="application/vnd.openxmlformats-officedocument.presentationml.slideLayout+xml"/>
  <Override PartName="/ppt/slideLayouts/slideLayout143.xml" ContentType="application/vnd.openxmlformats-officedocument.presentationml.slideLayout+xml"/>
  <Override PartName="/ppt/tags/tag235.xml" ContentType="application/vnd.openxmlformats-officedocument.presentationml.tags+xml"/>
  <Override PartName="/ppt/tags/tag421.xml" ContentType="application/vnd.openxmlformats-officedocument.presentationml.tags+xml"/>
  <Override PartName="/ppt/tags/tag897.xml" ContentType="application/vnd.openxmlformats-officedocument.presentationml.tags+xml"/>
  <Override PartName="/ppt/tags/tag1245.xml" ContentType="application/vnd.openxmlformats-officedocument.presentationml.tags+xml"/>
  <Override PartName="/ppt/tags/tag1431.xml" ContentType="application/vnd.openxmlformats-officedocument.presentationml.tags+xml"/>
  <Override PartName="/ppt/tags/tag591.xml" ContentType="application/vnd.openxmlformats-officedocument.presentationml.tags+xml"/>
  <Override PartName="/ppt/tags/tag828.xml" ContentType="application/vnd.openxmlformats-officedocument.presentationml.tags+xml"/>
  <Override PartName="/ppt/tags/tag35.xml" ContentType="application/vnd.openxmlformats-officedocument.presentationml.tags+xml"/>
  <Override PartName="/ppt/tags/tag336.xml" ContentType="application/vnd.openxmlformats-officedocument.presentationml.tags+xml"/>
  <Override PartName="/ppt/tags/tag1346.xml" ContentType="application/vnd.openxmlformats-officedocument.presentationml.tags+xml"/>
  <Override PartName="/ppt/slideLayouts/slideLayout736.xml" ContentType="application/vnd.openxmlformats-officedocument.presentationml.slideLayout+xml"/>
  <Override PartName="/ppt/slideLayouts/slideLayout244.xml" ContentType="application/vnd.openxmlformats-officedocument.presentationml.slideLayout+xml"/>
  <Override PartName="/ppt/tags/tag522.xml" ContentType="application/vnd.openxmlformats-officedocument.presentationml.tags+xml"/>
  <Override PartName="/ppt/slideLayouts/slideLayout430.xml" ContentType="application/vnd.openxmlformats-officedocument.presentationml.slideLayout+xml"/>
  <Override PartName="/ppt/tags/tag998.xml" ContentType="application/vnd.openxmlformats-officedocument.presentationml.tags+xml"/>
  <Override PartName="/ppt/tags/tag692.xml" ContentType="application/vnd.openxmlformats-officedocument.presentationml.tags+xml"/>
  <Override PartName="/ppt/tags/tag929.xml" ContentType="application/vnd.openxmlformats-officedocument.presentationml.tags+xml"/>
  <Override PartName="/ppt/tags/tag1040.xml" ContentType="application/vnd.openxmlformats-officedocument.presentationml.tags+xml"/>
  <Override PartName="/ppt/slideLayouts/slideLayout159.xml" ContentType="application/vnd.openxmlformats-officedocument.presentationml.slideLayout+xml"/>
  <Override PartName="/ppt/tags/tag437.xml" ContentType="application/vnd.openxmlformats-officedocument.presentationml.tags+xml"/>
  <Override PartName="/ppt/tags/tag623.xml" ContentType="application/vnd.openxmlformats-officedocument.presentationml.tags+xml"/>
  <Override PartName="/ppt/slideLayouts/slideLayout345.xml" ContentType="application/vnd.openxmlformats-officedocument.presentationml.slideLayout+xml"/>
  <Override PartName="/ppt/tags/tag1447.xml" ContentType="application/vnd.openxmlformats-officedocument.presentationml.tags+xml"/>
  <Override PartName="/ppt/notesSlides/notesSlide4.xml" ContentType="application/vnd.openxmlformats-officedocument.presentationml.notesSlide+xml"/>
  <Override PartName="/ppt/tags/tag131.xml" ContentType="application/vnd.openxmlformats-officedocument.presentationml.tags+xml"/>
  <Override PartName="/ppt/slideLayouts/slideLayout531.xml" ContentType="application/vnd.openxmlformats-officedocument.presentationml.slideLayout+xml"/>
  <Override PartName="/ppt/tags/tag793.xml" ContentType="application/vnd.openxmlformats-officedocument.presentationml.tags+xml"/>
  <Override PartName="/ppt/tags/tag1141.xml" ContentType="application/vnd.openxmlformats-officedocument.presentationml.tags+xml"/>
  <Override PartName="/ppt/tags/tag2.xml" ContentType="application/vnd.openxmlformats-officedocument.presentationml.tags+xml"/>
  <Override PartName="/ppt/slideLayouts/slideLayout62.xml" ContentType="application/vnd.openxmlformats-officedocument.presentationml.slideLayout+xml"/>
  <Override PartName="/ppt/tags/tag538.xml" ContentType="application/vnd.openxmlformats-officedocument.presentationml.tags+xml"/>
  <Override PartName="/ppt/tags/tag724.xml" ContentType="application/vnd.openxmlformats-officedocument.presentationml.tags+xml"/>
  <Override PartName="/ppt/slideLayouts/slideLayout446.xml" ContentType="application/vnd.openxmlformats-officedocument.presentationml.slideLayout+xml"/>
  <Override PartName="/ppt/slideLayouts/slideLayout140.xml" ContentType="application/vnd.openxmlformats-officedocument.presentationml.slideLayout+xml"/>
  <Override PartName="/ppt/tags/tag232.xml" ContentType="application/vnd.openxmlformats-officedocument.presentationml.tags+xml"/>
  <Override PartName="/ppt/tags/tag894.xml" ContentType="application/vnd.openxmlformats-officedocument.presentationml.tags+xml"/>
  <Override PartName="/ppt/tags/tag910.xml" ContentType="application/vnd.openxmlformats-officedocument.presentationml.tags+xml"/>
  <Override PartName="/ppt/tags/tag1056.xml" ContentType="application/vnd.openxmlformats-officedocument.presentationml.tags+xml"/>
  <Override PartName="/ppt/slideLayouts/slideLayout632.xml" ContentType="application/vnd.openxmlformats-officedocument.presentationml.slideLayout+xml"/>
  <Override PartName="/ppt/tags/tag1242.xml" ContentType="application/vnd.openxmlformats-officedocument.presentationml.tags+xml"/>
  <Override PartName="/ppt/tags/tag639.xml" ContentType="application/vnd.openxmlformats-officedocument.presentationml.tags+xml"/>
  <Override PartName="/ppt/tags/tag147.xml" ContentType="application/vnd.openxmlformats-officedocument.presentationml.tags+xml"/>
  <Override PartName="/ppt/tags/tag825.xml" ContentType="application/vnd.openxmlformats-officedocument.presentationml.tags+xml"/>
  <Override PartName="/ppt/slideLayouts/slideLayout547.xml" ContentType="application/vnd.openxmlformats-officedocument.presentationml.slideLayout+xml"/>
  <Override PartName="/ppt/tags/tag1157.xml" ContentType="application/vnd.openxmlformats-officedocument.presentationml.tags+xml"/>
  <Override PartName="/ppt/slideLayouts/slideLayout733.xml" ContentType="application/vnd.openxmlformats-officedocument.presentationml.slideLayout+xml"/>
  <Override PartName="/ppt/tags/tag32.xml" ContentType="application/vnd.openxmlformats-officedocument.presentationml.tags+xml"/>
  <Override PartName="/ppt/tags/tag333.xml" ContentType="application/vnd.openxmlformats-officedocument.presentationml.tags+xml"/>
  <Override PartName="/ppt/slideLayouts/slideLayout241.xml" ContentType="application/vnd.openxmlformats-officedocument.presentationml.slideLayout+xml"/>
  <Override PartName="/ppt/tags/tag995.xml" ContentType="application/vnd.openxmlformats-officedocument.presentationml.tags+xml"/>
  <Override PartName="/ppt/tags/tag1343.xml" ContentType="application/vnd.openxmlformats-officedocument.presentationml.tags+xml"/>
  <Override PartName="/ppt/slideLayouts/slideLayout78.xml" ContentType="application/vnd.openxmlformats-officedocument.presentationml.slideLayout+xml"/>
  <Override PartName="/ppt/slideLayouts/slideLayout648.xml" ContentType="application/vnd.openxmlformats-officedocument.presentationml.slideLayout+xml"/>
  <Override PartName="/ppt/tags/tag248.xml" ContentType="application/vnd.openxmlformats-officedocument.presentationml.tags+xml"/>
  <Override PartName="/ppt/slideLayouts/slideLayout156.xml" ContentType="application/vnd.openxmlformats-officedocument.presentationml.slideLayout+xml"/>
  <Override PartName="/ppt/tags/tag434.xml" ContentType="application/vnd.openxmlformats-officedocument.presentationml.tags+xml"/>
  <Override PartName="/ppt/tags/tag926.xml" ContentType="application/vnd.openxmlformats-officedocument.presentationml.tags+xml"/>
  <Override PartName="/ppt/tags/tag1258.xml" ContentType="application/vnd.openxmlformats-officedocument.presentationml.tags+xml"/>
  <Override PartName="/ppt/notesSlides/notesSlide1.xml" ContentType="application/vnd.openxmlformats-officedocument.presentationml.notesSlide+xml"/>
  <Override PartName="/ppt/tags/tag620.xml" ContentType="application/vnd.openxmlformats-officedocument.presentationml.tags+xml"/>
  <Override PartName="/ppt/slideLayouts/slideLayout342.xml" ContentType="application/vnd.openxmlformats-officedocument.presentationml.slideLayout+xml"/>
  <Override PartName="/ppt/tags/tag1444.xml" ContentType="application/vnd.openxmlformats-officedocument.presentationml.tags+xml"/>
  <Override PartName="/ppt/tags/tag790.xml" ContentType="application/vnd.openxmlformats-officedocument.presentationml.tags+xml"/>
  <Override PartName="/ppt/slideLayouts/slideLayout749.xml" ContentType="application/vnd.openxmlformats-officedocument.presentationml.slideLayout+xml"/>
  <Override PartName="/ppt/tags/tag48.xml" ContentType="application/vnd.openxmlformats-officedocument.presentationml.tags+xml"/>
  <Override PartName="/ppt/tags/tag349.xml" ContentType="application/vnd.openxmlformats-officedocument.presentationml.tags+xml"/>
  <Override PartName="/ppt/slideLayouts/slideLayout257.xml" ContentType="application/vnd.openxmlformats-officedocument.presentationml.slideLayout+xml"/>
  <Override PartName="/ppt/tags/tag535.xml" ContentType="application/vnd.openxmlformats-officedocument.presentationml.tags+xml"/>
  <Override PartName="/ppt/tags/tag1359.xml" ContentType="application/vnd.openxmlformats-officedocument.presentationml.tags+xml"/>
  <Override PartName="/ppt/theme/theme17.xml" ContentType="application/vnd.openxmlformats-officedocument.theme+xml"/>
  <Override PartName="/ppt/tags/tag721.xml" ContentType="application/vnd.openxmlformats-officedocument.presentationml.tags+xml"/>
  <Override PartName="/ppt/slideLayouts/slideLayout443.xml" ContentType="application/vnd.openxmlformats-officedocument.presentationml.slideLayout+xml"/>
  <Override PartName="/ppt/tags/tag1053.xml" ContentType="application/vnd.openxmlformats-officedocument.presentationml.tags+xml"/>
  <Override PartName="/ppt/tags/tag891.xml" ContentType="application/vnd.openxmlformats-officedocument.presentationml.tags+xml"/>
  <Override PartName="/ppt/slideLayouts/slideLayout358.xml" ContentType="application/vnd.openxmlformats-officedocument.presentationml.slideLayout+xml"/>
  <Override PartName="/ppt/tags/tag636.xml" ContentType="application/vnd.openxmlformats-officedocument.presentationml.tags+xml"/>
  <Override PartName="/ppt/tags/tag822.xml" ContentType="application/vnd.openxmlformats-officedocument.presentationml.tags+xml"/>
  <Override PartName="/ppt/slideLayouts/slideLayout544.xml" ContentType="application/vnd.openxmlformats-officedocument.presentationml.slideLayout+xml"/>
  <Override PartName="/ppt/tags/tag144.xml" ContentType="application/vnd.openxmlformats-officedocument.presentationml.tags+xml"/>
  <Override PartName="/ppt/tags/tag330.xml" ContentType="application/vnd.openxmlformats-officedocument.presentationml.tags+xml"/>
  <Override PartName="/ppt/tags/tag992.xml" ContentType="application/vnd.openxmlformats-officedocument.presentationml.tags+xml"/>
  <Override PartName="/ppt/tags/tag1154.xml" ContentType="application/vnd.openxmlformats-officedocument.presentationml.tags+xml"/>
  <Override PartName="/ppt/tags/tag1340.xml" ContentType="application/vnd.openxmlformats-officedocument.presentationml.tags+xml"/>
  <Override PartName="/ppt/slideLayouts/slideLayout730.xml" ContentType="application/vnd.openxmlformats-officedocument.presentationml.slideLayout+xml"/>
  <Override PartName="/ppt/tags/tag737.xml" ContentType="application/vnd.openxmlformats-officedocument.presentationml.tags+xml"/>
  <Override PartName="/ppt/slideLayouts/slideLayout459.xml" ContentType="application/vnd.openxmlformats-officedocument.presentationml.slideLayout+xml"/>
  <Override PartName="/ppt/slideLayouts/slideLayout75.xml" ContentType="application/vnd.openxmlformats-officedocument.presentationml.slideLayout+xml"/>
  <Override PartName="/ppt/tags/tag245.xml" ContentType="application/vnd.openxmlformats-officedocument.presentationml.tags+xml"/>
  <Override PartName="/ppt/tags/tag923.xml" ContentType="application/vnd.openxmlformats-officedocument.presentationml.tags+xml"/>
  <Override PartName="/ppt/tags/tag1069.xml" ContentType="application/vnd.openxmlformats-officedocument.presentationml.tags+xml"/>
  <Override PartName="/ppt/slideLayouts/slideLayout645.xml" ContentType="application/vnd.openxmlformats-officedocument.presentationml.slideLayout+xml"/>
  <Override PartName="/ppt/slideLayouts/slideLayout153.xml" ContentType="application/vnd.openxmlformats-officedocument.presentationml.slideLayout+xml"/>
  <Override PartName="/ppt/tags/tag431.xml" ContentType="application/vnd.openxmlformats-officedocument.presentationml.tags+xml"/>
  <Override PartName="/ppt/tags/tag1255.xml" ContentType="application/vnd.openxmlformats-officedocument.presentationml.tags+xml"/>
  <Override PartName="/ppt/tags/tag1441.xml" ContentType="application/vnd.openxmlformats-officedocument.presentationml.tags+xml"/>
  <Override PartName="/ppt/tags/tag838.xml" ContentType="application/vnd.openxmlformats-officedocument.presentationml.tags+xml"/>
  <Override PartName="/ppt/charts/colors2.xml" ContentType="application/vnd.ms-office.chartcolorstyle+xml"/>
  <Override PartName="/ppt/tags/tag45.xml" ContentType="application/vnd.openxmlformats-officedocument.presentationml.tags+xml"/>
  <Override PartName="/ppt/tags/tag346.xml" ContentType="application/vnd.openxmlformats-officedocument.presentationml.tags+xml"/>
  <Override PartName="/ppt/slideLayouts/slideLayout254.xml" ContentType="application/vnd.openxmlformats-officedocument.presentationml.slideLayout+xml"/>
  <Override PartName="/ppt/tags/tag532.xml" ContentType="application/vnd.openxmlformats-officedocument.presentationml.tags+xml"/>
  <Override PartName="/ppt/tags/tag1356.xml" ContentType="application/vnd.openxmlformats-officedocument.presentationml.tags+xml"/>
  <Override PartName="/ppt/slideLayouts/slideLayout746.xml" ContentType="application/vnd.openxmlformats-officedocument.presentationml.slideLayout+xml"/>
  <Override PartName="/ppt/theme/theme14.xml" ContentType="application/vnd.openxmlformats-officedocument.theme+xml"/>
  <Override PartName="/ppt/slideLayouts/slideLayout440.xml" ContentType="application/vnd.openxmlformats-officedocument.presentationml.slideLayout+xml"/>
  <Override PartName="/ppt/tags/tag939.xml" ContentType="application/vnd.openxmlformats-officedocument.presentationml.tags+xml"/>
  <Override PartName="/ppt/tags/tag1050.xml" ContentType="application/vnd.openxmlformats-officedocument.presentationml.tags+xml"/>
  <Override PartName="/ppt/slideLayouts/slideLayout169.xml" ContentType="application/vnd.openxmlformats-officedocument.presentationml.slideLayout+xml"/>
  <Override PartName="/ppt/tags/tag447.xml" ContentType="application/vnd.openxmlformats-officedocument.presentationml.tags+xml"/>
  <Override PartName="/ppt/slideLayouts/slideLayout355.xml" ContentType="application/vnd.openxmlformats-officedocument.presentationml.slideLayout+xml"/>
  <Override PartName="/ppt/tags/tag633.xml" ContentType="application/vnd.openxmlformats-officedocument.presentationml.tags+xml"/>
  <Override PartName="/ppt/tags/tag1457.xml" ContentType="application/vnd.openxmlformats-officedocument.presentationml.tags+xml"/>
  <Override PartName="/ppt/tags/tag141.xml" ContentType="application/vnd.openxmlformats-officedocument.presentationml.tags+xml"/>
  <Override PartName="/ppt/slideLayouts/slideLayout541.xml" ContentType="application/vnd.openxmlformats-officedocument.presentationml.slideLayout+xml"/>
  <Override PartName="/ppt/tags/tag1151.xml" ContentType="application/vnd.openxmlformats-officedocument.presentationml.tags+xml"/>
  <Override PartName="/ppt/tags/tag548.xml" ContentType="application/vnd.openxmlformats-officedocument.presentationml.tags+xml"/>
  <Override PartName="/ppt/slideLayouts/slideLayout72.xml" ContentType="application/vnd.openxmlformats-officedocument.presentationml.slideLayout+xml"/>
  <Override PartName="/ppt/tags/tag734.xml" ContentType="application/vnd.openxmlformats-officedocument.presentationml.tags+xml"/>
  <Override PartName="/ppt/slideLayouts/slideLayout456.xml" ContentType="application/vnd.openxmlformats-officedocument.presentationml.slideLayout+xml"/>
  <Override PartName="/ppt/tags/tag920.xml" ContentType="application/vnd.openxmlformats-officedocument.presentationml.tags+xml"/>
  <Override PartName="/ppt/tags/tag1066.xml" ContentType="application/vnd.openxmlformats-officedocument.presentationml.tags+xml"/>
  <Override PartName="/ppt/slideLayouts/slideLayout642.xml" ContentType="application/vnd.openxmlformats-officedocument.presentationml.slideLayout+xml"/>
  <Override PartName="/ppt/tags/tag242.xml" ContentType="application/vnd.openxmlformats-officedocument.presentationml.tags+xml"/>
  <Override PartName="/ppt/slideLayouts/slideLayout150.xml" ContentType="application/vnd.openxmlformats-officedocument.presentationml.slideLayout+xml"/>
  <Override PartName="/ppt/tags/tag1252.xml" ContentType="application/vnd.openxmlformats-officedocument.presentationml.tags+xml"/>
  <Override PartName="/ppt/tags/tag649.xml" ContentType="application/vnd.openxmlformats-officedocument.presentationml.tags+xml"/>
  <Override PartName="/ppt/slideLayouts/slideLayout557.xml" ContentType="application/vnd.openxmlformats-officedocument.presentationml.slideLayout+xml"/>
  <Override PartName="/ppt/slideMasters/slideMaster9.xml" ContentType="application/vnd.openxmlformats-officedocument.presentationml.slideMaster+xml"/>
  <Override PartName="/ppt/tags/tag157.xml" ContentType="application/vnd.openxmlformats-officedocument.presentationml.tags+xml"/>
  <Override PartName="/ppt/tags/tag343.xml" ContentType="application/vnd.openxmlformats-officedocument.presentationml.tags+xml"/>
  <Override PartName="/ppt/tags/tag835.xml" ContentType="application/vnd.openxmlformats-officedocument.presentationml.tags+xml"/>
  <Override PartName="/ppt/tags/tag1167.xml" ContentType="application/vnd.openxmlformats-officedocument.presentationml.tags+xml"/>
  <Override PartName="/ppt/slideLayouts/slideLayout743.xml" ContentType="application/vnd.openxmlformats-officedocument.presentationml.slideLayout+xml"/>
  <Override PartName="/ppt/tags/tag42.xml" ContentType="application/vnd.openxmlformats-officedocument.presentationml.tags+xml"/>
  <Override PartName="/ppt/slideLayouts/slideLayout251.xml" ContentType="application/vnd.openxmlformats-officedocument.presentationml.slideLayout+xml"/>
  <Override PartName="/ppt/tags/tag1353.xml" ContentType="application/vnd.openxmlformats-officedocument.presentationml.tags+xml"/>
  <Override PartName="/ppt/slideLayouts/slideLayout88.xml" ContentType="application/vnd.openxmlformats-officedocument.presentationml.slideLayout+xml"/>
  <Override PartName="/ppt/theme/theme11.xml" ContentType="application/vnd.openxmlformats-officedocument.theme+xml"/>
  <Override PartName="/ppt/tags/tag936.xml" ContentType="application/vnd.openxmlformats-officedocument.presentationml.tags+xml"/>
  <Override PartName="/ppt/slideLayouts/slideLayout658.xml" ContentType="application/vnd.openxmlformats-officedocument.presentationml.slideLayout+xml"/>
  <Override PartName="/ppt/slideLayouts/slideLayout19.xml" ContentType="application/vnd.openxmlformats-officedocument.presentationml.slideLayout+xml"/>
  <Override PartName="/ppt/slideLayouts/slideLayout166.xml" ContentType="application/vnd.openxmlformats-officedocument.presentationml.slideLayout+xml"/>
  <Override PartName="/ppt/tags/tag258.xml" ContentType="application/vnd.openxmlformats-officedocument.presentationml.tags+xml"/>
  <Override PartName="/ppt/tags/tag444.xml" ContentType="application/vnd.openxmlformats-officedocument.presentationml.tags+xml"/>
  <Override PartName="/ppt/tags/tag1268.xml" ContentType="application/vnd.openxmlformats-officedocument.presentationml.tags+xml"/>
  <Override PartName="/ppt/tags/tag1454.xml" ContentType="application/vnd.openxmlformats-officedocument.presentationml.tags+xml"/>
  <Override PartName="/ppt/tags/tag630.xml" ContentType="application/vnd.openxmlformats-officedocument.presentationml.tags+xml"/>
  <Override PartName="/ppt/slideLayouts/slideLayout352.xml" ContentType="application/vnd.openxmlformats-officedocument.presentationml.slideLayout+xml"/>
  <Override PartName="/ppt/tags/tag58.xml" ContentType="application/vnd.openxmlformats-officedocument.presentationml.tags+xml"/>
  <Override PartName="/ppt/tags/tag359.xml" ContentType="application/vnd.openxmlformats-officedocument.presentationml.tags+xml"/>
  <Override PartName="/ppt/tags/tag1369.xml" ContentType="application/vnd.openxmlformats-officedocument.presentationml.tags+xml"/>
  <Override PartName="/ppt/slideLayouts/slideLayout759.xml" ContentType="application/vnd.openxmlformats-officedocument.presentationml.slideLayout+xml"/>
  <Override PartName="/ppt/slideLayouts/slideLayout267.xml" ContentType="application/vnd.openxmlformats-officedocument.presentationml.slideLayout+xml"/>
  <Override PartName="/ppt/tags/tag545.xml" ContentType="application/vnd.openxmlformats-officedocument.presentationml.tags+xml"/>
  <Override PartName="/ppt/tags/tag731.xml" ContentType="application/vnd.openxmlformats-officedocument.presentationml.tags+xml"/>
  <Override PartName="/ppt/slideLayouts/slideLayout453.xml" ContentType="application/vnd.openxmlformats-officedocument.presentationml.slideLayout+xml"/>
  <Override PartName="/ppt/tags/tag1063.xml" ContentType="application/vnd.openxmlformats-officedocument.presentationml.tags+xml"/>
  <Override PartName="/ppt/theme/theme27.xml" ContentType="application/vnd.openxmlformats-officedocument.theme+xml"/>
  <Override PartName="/ppt/tags/tag646.xml" ContentType="application/vnd.openxmlformats-officedocument.presentationml.tags+xml"/>
  <Override PartName="/ppt/slideLayouts/slideLayout368.xml" ContentType="application/vnd.openxmlformats-officedocument.presentationml.slideLayout+xml"/>
  <Override PartName="/ppt/slideMasters/slideMaster6.xml" ContentType="application/vnd.openxmlformats-officedocument.presentationml.slideMaster+xml"/>
  <Override PartName="/ppt/tags/tag154.xml" ContentType="application/vnd.openxmlformats-officedocument.presentationml.tags+xml"/>
  <Override PartName="/ppt/tags/tag832.xml" ContentType="application/vnd.openxmlformats-officedocument.presentationml.tags+xml"/>
  <Override PartName="/ppt/slideLayouts/slideLayout554.xml" ContentType="application/vnd.openxmlformats-officedocument.presentationml.slideLayout+xml"/>
  <Override PartName="/ppt/slideLayouts/slideLayout740.xml" ContentType="application/vnd.openxmlformats-officedocument.presentationml.slideLayout+xml"/>
  <Override PartName="/ppt/tags/tag340.xml" ContentType="application/vnd.openxmlformats-officedocument.presentationml.tags+xml"/>
  <Override PartName="/ppt/tags/tag1164.xml" ContentType="application/vnd.openxmlformats-officedocument.presentationml.tags+xml"/>
  <Override PartName="/ppt/tags/tag1350.xml" ContentType="application/vnd.openxmlformats-officedocument.presentationml.tags+xml"/>
  <Override PartName="/ppt/slideLayouts/slideLayout85.xml" ContentType="application/vnd.openxmlformats-officedocument.presentationml.slideLayout+xml"/>
  <Override PartName="/ppt/tags/tag747.xml" ContentType="application/vnd.openxmlformats-officedocument.presentationml.tags+xml"/>
  <Override PartName="/ppt/slideLayouts/slideLayout469.xml" ContentType="application/vnd.openxmlformats-officedocument.presentationml.slideLayout+xml"/>
  <Override PartName="/ppt/slides/slide17.xml" ContentType="application/vnd.openxmlformats-officedocument.presentationml.slide+xml"/>
  <Override PartName="/ppt/tags/tag255.xml" ContentType="application/vnd.openxmlformats-officedocument.presentationml.tags+xml"/>
  <Override PartName="/ppt/slideLayouts/slideLayout163.xml" ContentType="application/vnd.openxmlformats-officedocument.presentationml.slideLayout+xml"/>
  <Override PartName="/ppt/tags/tag933.xml" ContentType="application/vnd.openxmlformats-officedocument.presentationml.tags+xml"/>
  <Override PartName="/ppt/tags/tag1079.xml" ContentType="application/vnd.openxmlformats-officedocument.presentationml.tags+xml"/>
  <Override PartName="/ppt/slideLayouts/slideLayout655.xml" ContentType="application/vnd.openxmlformats-officedocument.presentationml.slideLayout+xml"/>
  <Override PartName="/ppt/tags/tag1265.xml" ContentType="application/vnd.openxmlformats-officedocument.presentationml.tags+xml"/>
  <Override PartName="/ppt/slideLayouts/slideLayout16.xml" ContentType="application/vnd.openxmlformats-officedocument.presentationml.slideLayout+xml"/>
  <Override PartName="/ppt/tags/tag441.xml" ContentType="application/vnd.openxmlformats-officedocument.presentationml.tags+xml"/>
  <Override PartName="/ppt/tags/tag1451.xml" ContentType="application/vnd.openxmlformats-officedocument.presentationml.tags+xml"/>
  <Override PartName="/ppt/tags/tag848.xml" ContentType="application/vnd.openxmlformats-officedocument.presentationml.tags+xml"/>
  <Override PartName="/ppt/slideLayouts/slideLayout756.xml" ContentType="application/vnd.openxmlformats-officedocument.presentationml.slideLayout+xml"/>
  <Override PartName="/ppt/tags/tag55.xml" ContentType="application/vnd.openxmlformats-officedocument.presentationml.tags+xml"/>
  <Override PartName="/ppt/tags/tag356.xml" ContentType="application/vnd.openxmlformats-officedocument.presentationml.tags+xml"/>
  <Override PartName="/ppt/slideLayouts/slideLayout264.xml" ContentType="application/vnd.openxmlformats-officedocument.presentationml.slideLayout+xml"/>
  <Override PartName="/ppt/tags/tag542.xml" ContentType="application/vnd.openxmlformats-officedocument.presentationml.tags+xml"/>
  <Override PartName="/ppt/tags/tag1366.xml" ContentType="application/vnd.openxmlformats-officedocument.presentationml.tags+xml"/>
  <Override PartName="/ppt/slideLayouts/slideLayout450.xml" ContentType="application/vnd.openxmlformats-officedocument.presentationml.slideLayout+xml"/>
  <Override PartName="/ppt/theme/theme24.xml" ContentType="application/vnd.openxmlformats-officedocument.theme+xml"/>
  <Override PartName="/ppt/tags/tag1060.xml" ContentType="application/vnd.openxmlformats-officedocument.presentationml.tags+xml"/>
  <Override PartName="/ppt/slideLayouts/slideLayout179.xml" ContentType="application/vnd.openxmlformats-officedocument.presentationml.slideLayout+xml"/>
  <Override PartName="/ppt/tags/tag457.xml" ContentType="application/vnd.openxmlformats-officedocument.presentationml.tags+xml"/>
  <Override PartName="/ppt/tags/tag949.xml" ContentType="application/vnd.openxmlformats-officedocument.presentationml.tags+xml"/>
  <Override PartName="/ppt/slides/slide8.xml" ContentType="application/vnd.openxmlformats-officedocument.presentationml.slide+xml"/>
  <Override PartName="/ppt/tags/tag643.xml" ContentType="application/vnd.openxmlformats-officedocument.presentationml.tags+xml"/>
  <Override PartName="/ppt/slideLayouts/slideLayout365.xml" ContentType="application/vnd.openxmlformats-officedocument.presentationml.slideLayout+xml"/>
  <Override PartName="/ppt/slideLayouts/slideLayout551.xml" ContentType="application/vnd.openxmlformats-officedocument.presentationml.slideLayout+xml"/>
  <Override PartName="/ppt/tags/tag1467.xml" ContentType="application/vnd.openxmlformats-officedocument.presentationml.tags+xml"/>
  <Override PartName="/ppt/slideMasters/slideMaster3.xml" ContentType="application/vnd.openxmlformats-officedocument.presentationml.slideMaster+xml"/>
  <Override PartName="/ppt/tags/tag151.xml" ContentType="application/vnd.openxmlformats-officedocument.presentationml.tags+xml"/>
  <Override PartName="/ppt/tags/tag1161.xml" ContentType="application/vnd.openxmlformats-officedocument.presentationml.tags+xml"/>
  <Override PartName="/ppt/tags/tag558.xml" ContentType="application/vnd.openxmlformats-officedocument.presentationml.tags+xml"/>
  <Override PartName="/ppt/slideMasters/slideMaster19.xml" ContentType="application/vnd.openxmlformats-officedocument.presentationml.slideMaster+xml"/>
  <Override PartName="/ppt/slideLayouts/slideLayout82.xml" ContentType="application/vnd.openxmlformats-officedocument.presentationml.slideLayout+xml"/>
  <Override PartName="/ppt/tags/tag252.xml" ContentType="application/vnd.openxmlformats-officedocument.presentationml.tags+xml"/>
  <Override PartName="/ppt/tags/tag744.xml" ContentType="application/vnd.openxmlformats-officedocument.presentationml.tags+xml"/>
  <Override PartName="/ppt/slideLayouts/slideLayout466.xml" ContentType="application/vnd.openxmlformats-officedocument.presentationml.slideLayout+xml"/>
  <Override PartName="/ppt/tags/tag930.xml" ContentType="application/vnd.openxmlformats-officedocument.presentationml.tags+xml"/>
  <Override PartName="/ppt/tags/tag1076.xml" ContentType="application/vnd.openxmlformats-officedocument.presentationml.tags+xml"/>
  <Override PartName="/ppt/slideLayouts/slideLayout652.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160.xml" ContentType="application/vnd.openxmlformats-officedocument.presentationml.slideLayout+xml"/>
  <Override PartName="/ppt/tags/tag1262.xml" ContentType="application/vnd.openxmlformats-officedocument.presentationml.tags+xml"/>
  <Override PartName="/ppt/tags/tag659.xml" ContentType="application/vnd.openxmlformats-officedocument.presentationml.tags+xml"/>
  <Override PartName="/ppt/tags/tag845.xml" ContentType="application/vnd.openxmlformats-officedocument.presentationml.tags+xml"/>
  <Override PartName="/ppt/tags/tag1007.xml" ContentType="application/vnd.openxmlformats-officedocument.presentationml.tags+xml"/>
  <Override PartName="/ppt/slideLayouts/slideLayout567.xml" ContentType="application/vnd.openxmlformats-officedocument.presentationml.slideLayout+xml"/>
  <Override PartName="/ppt/tags/tag52.xml" ContentType="application/vnd.openxmlformats-officedocument.presentationml.tags+xml"/>
  <Override PartName="/ppt/tags/tag167.xml" ContentType="application/vnd.openxmlformats-officedocument.presentationml.tags+xml"/>
  <Override PartName="/ppt/tags/tag353.xml" ContentType="application/vnd.openxmlformats-officedocument.presentationml.tags+xml"/>
  <Override PartName="/ppt/tags/tag1177.xml" ContentType="application/vnd.openxmlformats-officedocument.presentationml.tags+xml"/>
  <Override PartName="/ppt/tags/tag1363.xml" ContentType="application/vnd.openxmlformats-officedocument.presentationml.tags+xml"/>
  <Override PartName="/ppt/slideLayouts/slideLayout753.xml" ContentType="application/vnd.openxmlformats-officedocument.presentationml.slideLayout+xml"/>
  <Override PartName="/ppt/slideLayouts/slideLayout261.xml" ContentType="application/vnd.openxmlformats-officedocument.presentationml.slideLayout+xml"/>
  <Override PartName="/ppt/theme/theme21.xml" ContentType="application/vnd.openxmlformats-officedocument.theme+xml"/>
  <Override PartName="/ppt/tags/tag1108.xml" ContentType="application/vnd.openxmlformats-officedocument.presentationml.tags+xml"/>
  <Override PartName="/ppt/slideLayouts/slideLayout98.xml" ContentType="application/vnd.openxmlformats-officedocument.presentationml.slideLayout+xml"/>
  <Override PartName="/ppt/tags/tag268.xml" ContentType="application/vnd.openxmlformats-officedocument.presentationml.tags+xml"/>
  <Override PartName="/ppt/tags/tag946.xml" ContentType="application/vnd.openxmlformats-officedocument.presentationml.tags+xml"/>
  <Override PartName="/ppt/slideLayouts/slideLayout668.xml" ContentType="application/vnd.openxmlformats-officedocument.presentationml.slideLayout+xml"/>
  <Override PartName="/ppt/slides/slide5.xml" ContentType="application/vnd.openxmlformats-officedocument.presentationml.slide+xml"/>
  <Override PartName="/ppt/slideLayouts/slideLayout29.xml" ContentType="application/vnd.openxmlformats-officedocument.presentationml.slideLayout+xml"/>
  <Override PartName="/ppt/slideLayouts/slideLayout176.xml" ContentType="application/vnd.openxmlformats-officedocument.presentationml.slideLayout+xml"/>
  <Override PartName="/ppt/tags/tag454.xml" ContentType="application/vnd.openxmlformats-officedocument.presentationml.tags+xml"/>
  <Override PartName="/ppt/tags/tag640.xml" ContentType="application/vnd.openxmlformats-officedocument.presentationml.tags+xml"/>
  <Override PartName="/ppt/slideLayouts/slideLayout362.xml" ContentType="application/vnd.openxmlformats-officedocument.presentationml.slideLayout+xml"/>
  <Override PartName="/ppt/tags/tag1278.xml" ContentType="application/vnd.openxmlformats-officedocument.presentationml.tags+xml"/>
  <Override PartName="/ppt/tags/tag1464.xml" ContentType="application/vnd.openxmlformats-officedocument.presentationml.tags+xml"/>
  <Override PartName="/ppt/slideLayouts/slideLayout107.xml" ContentType="application/vnd.openxmlformats-officedocument.presentationml.slideLayout+xml"/>
  <Override PartName="/ppt/tags/tag1209.xml" ContentType="application/vnd.openxmlformats-officedocument.presentationml.tags+xml"/>
  <Override PartName="/ppt/tags/tag68.xml" ContentType="application/vnd.openxmlformats-officedocument.presentationml.tags+xml"/>
  <Override PartName="/ppt/tags/tag369.xml" ContentType="application/vnd.openxmlformats-officedocument.presentationml.tags+xml"/>
  <Override PartName="/ppt/slideLayouts/slideLayout277.xml" ContentType="application/vnd.openxmlformats-officedocument.presentationml.slideLayout+xml"/>
  <Override PartName="/ppt/tags/tag555.xml" ContentType="application/vnd.openxmlformats-officedocument.presentationml.tags+xml"/>
  <Override PartName="/ppt/tags/tag1379.xml" ContentType="application/vnd.openxmlformats-officedocument.presentationml.tags+xml"/>
  <Override PartName="/ppt/slideLayouts/slideLayout769.xml" ContentType="application/vnd.openxmlformats-officedocument.presentationml.slideLayout+xml"/>
  <Override PartName="/ppt/slideMasters/slideMaster16.xml" ContentType="application/vnd.openxmlformats-officedocument.presentationml.slideMaster+xml"/>
  <Override PartName="/ppt/tags/tag741.xml" ContentType="application/vnd.openxmlformats-officedocument.presentationml.tags+xml"/>
  <Override PartName="/ppt/slideLayouts/slideLayout463.xml" ContentType="application/vnd.openxmlformats-officedocument.presentationml.slideLayout+xml"/>
  <Override PartName="/ppt/slides/slide11.xml" ContentType="application/vnd.openxmlformats-officedocument.presentationml.slide+xml"/>
  <Override PartName="/ppt/slideLayouts/slideLayout208.xml" ContentType="application/vnd.openxmlformats-officedocument.presentationml.slideLayout+xml"/>
  <Override PartName="/ppt/tags/tag1073.xml" ContentType="application/vnd.openxmlformats-officedocument.presentationml.tags+xml"/>
  <Override PartName="/ppt/slideLayouts/slideLayout10.xml" ContentType="application/vnd.openxmlformats-officedocument.presentationml.slideLayout+xml"/>
  <Override PartName="/ppt/tags/tag656.xml" ContentType="application/vnd.openxmlformats-officedocument.presentationml.tags+xml"/>
  <Override PartName="/ppt/slideLayouts/slideLayout378.xml" ContentType="application/vnd.openxmlformats-officedocument.presentationml.slideLayout+xml"/>
  <Override PartName="/ppt/tags/tag1004.xml" ContentType="application/vnd.openxmlformats-officedocument.presentationml.tags+xml"/>
  <Override PartName="/ppt/tags/tag164.xml" ContentType="application/vnd.openxmlformats-officedocument.presentationml.tags+xml"/>
  <Override PartName="/ppt/tags/tag842.xml" ContentType="application/vnd.openxmlformats-officedocument.presentationml.tags+xml"/>
  <Override PartName="/ppt/slideLayouts/slideLayout564.xml" ContentType="application/vnd.openxmlformats-officedocument.presentationml.slideLayout+xml"/>
  <Override PartName="/ppt/tags/tag1174.xml" ContentType="application/vnd.openxmlformats-officedocument.presentationml.tags+xml"/>
  <Override PartName="/ppt/slideLayouts/slideLayout750.xml" ContentType="application/vnd.openxmlformats-officedocument.presentationml.slideLayout+xml"/>
  <Override PartName="/ppt/tags/tag350.xml" ContentType="application/vnd.openxmlformats-officedocument.presentationml.tags+xml"/>
  <Override PartName="/ppt/slideLayouts/slideLayout309.xml" ContentType="application/vnd.openxmlformats-officedocument.presentationml.slideLayout+xml"/>
  <Override PartName="/ppt/tags/tag1360.xml" ContentType="application/vnd.openxmlformats-officedocument.presentationml.tags+xml"/>
  <Override PartName="/ppt/slideLayouts/slideLayout95.xml" ContentType="application/vnd.openxmlformats-officedocument.presentationml.slideLayout+xml"/>
  <Override PartName="/ppt/tags/tag757.xml" ContentType="application/vnd.openxmlformats-officedocument.presentationml.tags+xml"/>
  <Override PartName="/ppt/slideLayouts/slideLayout479.xml" ContentType="application/vnd.openxmlformats-officedocument.presentationml.slideLayout+xml"/>
  <Override PartName="/ppt/tags/tag943.xml" ContentType="application/vnd.openxmlformats-officedocument.presentationml.tags+xml"/>
  <Override PartName="/ppt/tags/tag1089.xml" ContentType="application/vnd.openxmlformats-officedocument.presentationml.tags+xml"/>
  <Override PartName="/ppt/tags/tag1105.xml" ContentType="application/vnd.openxmlformats-officedocument.presentationml.tags+xml"/>
  <Override PartName="/ppt/slideLayouts/slideLayout665.xml" ContentType="application/vnd.openxmlformats-officedocument.presentationml.slideLayout+xml"/>
  <Override PartName="/ppt/tags/tag265.xml" ContentType="application/vnd.openxmlformats-officedocument.presentationml.tags+xml"/>
  <Override PartName="/ppt/slideLayouts/slideLayout173.xml" ContentType="application/vnd.openxmlformats-officedocument.presentationml.slideLayout+xml"/>
  <Override PartName="/ppt/tags/tag451.xml" ContentType="application/vnd.openxmlformats-officedocument.presentationml.tags+xml"/>
  <Override PartName="/ppt/tags/tag1275.xml" ContentType="application/vnd.openxmlformats-officedocument.presentationml.tags+xml"/>
  <Override PartName="/ppt/tags/tag1461.xml" ContentType="application/vnd.openxmlformats-officedocument.presentationml.tags+xml"/>
  <Override PartName="/ppt/slides/slide2.xml" ContentType="application/vnd.openxmlformats-officedocument.presentationml.slide+xml"/>
  <Override PartName="/ppt/slideLayouts/slideLayout26.xml" ContentType="application/vnd.openxmlformats-officedocument.presentationml.slideLayout+xml"/>
  <Override PartName="/ppt/tags/tag1206.xml" ContentType="application/vnd.openxmlformats-officedocument.presentationml.tags+xml"/>
  <Override PartName="/ppt/slideLayouts/slideLayout104.xml" ContentType="application/vnd.openxmlformats-officedocument.presentationml.slideLayout+xml"/>
  <Override PartName="/ppt/tags/tag366.xml" ContentType="application/vnd.openxmlformats-officedocument.presentationml.tags+xml"/>
  <Override PartName="/ppt/tags/tag858.xml" ContentType="application/vnd.openxmlformats-officedocument.presentationml.tags+xml"/>
  <Override PartName="/ppt/slideLayouts/slideLayout766.xml" ContentType="application/vnd.openxmlformats-officedocument.presentationml.slideLayout+xml"/>
  <Override PartName="/ppt/tags/tag65.xml" ContentType="application/vnd.openxmlformats-officedocument.presentationml.tags+xml"/>
  <Override PartName="/ppt/slideLayouts/slideLayout274.xml" ContentType="application/vnd.openxmlformats-officedocument.presentationml.slideLayout+xml"/>
  <Override PartName="/ppt/tags/tag552.xml" ContentType="application/vnd.openxmlformats-officedocument.presentationml.tags+xml"/>
  <Override PartName="/ppt/slideLayouts/slideLayout460.xml" ContentType="application/vnd.openxmlformats-officedocument.presentationml.slideLayout+xml"/>
  <Override PartName="/ppt/tags/tag1376.xml" ContentType="application/vnd.openxmlformats-officedocument.presentationml.tags+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tags/tag959.xml" ContentType="application/vnd.openxmlformats-officedocument.presentationml.tags+xml"/>
  <Override PartName="/ppt/tags/tag1070.xml" ContentType="application/vnd.openxmlformats-officedocument.presentationml.tags+xml"/>
  <Override PartName="/ppt/tags/tag1307.xml" ContentType="application/vnd.openxmlformats-officedocument.presentationml.tags+xml"/>
  <Override PartName="/ppt/theme/theme34.xml" ContentType="application/vnd.openxmlformats-officedocument.theme+xml"/>
  <Override PartName="/ppt/slideLayouts/slideLayout189.xml" ContentType="application/vnd.openxmlformats-officedocument.presentationml.slideLayout+xml"/>
  <Override PartName="/ppt/tags/tag467.xml" ContentType="application/vnd.openxmlformats-officedocument.presentationml.tags+xml"/>
  <Override PartName="/ppt/tags/tag1477.xml" ContentType="application/vnd.openxmlformats-officedocument.presentationml.tags+xml"/>
  <Override PartName="/ppt/tags/tag161.xml" ContentType="application/vnd.openxmlformats-officedocument.presentationml.tags+xml"/>
  <Override PartName="/ppt/tags/tag653.xml" ContentType="application/vnd.openxmlformats-officedocument.presentationml.tags+xml"/>
  <Override PartName="/ppt/slideLayouts/slideLayout375.xml" ContentType="application/vnd.openxmlformats-officedocument.presentationml.slideLayout+xml"/>
  <Override PartName="/ppt/tags/tag1001.xml" ContentType="application/vnd.openxmlformats-officedocument.presentationml.tags+xml"/>
  <Override PartName="/ppt/slideLayouts/slideLayout561.xml" ContentType="application/vnd.openxmlformats-officedocument.presentationml.slideLayout+xml"/>
  <Override PartName="/ppt/slideLayouts/slideLayout306.xml" ContentType="application/vnd.openxmlformats-officedocument.presentationml.slideLayout+xml"/>
  <Override PartName="/ppt/tags/tag1171.xml" ContentType="application/vnd.openxmlformats-officedocument.presentationml.tags+xml"/>
  <Override PartName="/ppt/tags/tag1408.xml" ContentType="application/vnd.openxmlformats-officedocument.presentationml.tags+xml"/>
  <Override PartName="/ppt/slideMasters/slideMaster29.xml" ContentType="application/vnd.openxmlformats-officedocument.presentationml.slideMaster+xml"/>
  <Override PartName="/ppt/tags/tag568.xml" ContentType="application/vnd.openxmlformats-officedocument.presentationml.tags+xml"/>
  <Override PartName="/ppt/tags/tag754.xml" ContentType="application/vnd.openxmlformats-officedocument.presentationml.tags+xml"/>
  <Override PartName="/ppt/slideLayouts/slideLayout476.xml" ContentType="application/vnd.openxmlformats-officedocument.presentationml.slideLayout+xml"/>
  <Override PartName="/ppt/tags/tag1102.xml" ContentType="application/vnd.openxmlformats-officedocument.presentationml.tags+xml"/>
  <Override PartName="/ppt/slides/slide24.xml" ContentType="application/vnd.openxmlformats-officedocument.presentationml.slide+xml"/>
  <Override PartName="/ppt/slideLayouts/slideLayout92.xml" ContentType="application/vnd.openxmlformats-officedocument.presentationml.slideLayout+xml"/>
  <Override PartName="/ppt/tags/tag262.xml" ContentType="application/vnd.openxmlformats-officedocument.presentationml.tags+xml"/>
  <Override PartName="/ppt/tags/tag940.xml" ContentType="application/vnd.openxmlformats-officedocument.presentationml.tags+xml"/>
  <Override PartName="/ppt/tags/tag1086.xml" ContentType="application/vnd.openxmlformats-officedocument.presentationml.tags+xml"/>
  <Override PartName="/ppt/slideLayouts/slideLayout662.xml" ContentType="application/vnd.openxmlformats-officedocument.presentationml.slideLayout+xml"/>
  <Override PartName="/ppt/tags/tag1272.xml" ContentType="application/vnd.openxmlformats-officedocument.presentationml.tags+xml"/>
  <Override PartName="/ppt/slideLayouts/slideLayout23.xml" ContentType="application/vnd.openxmlformats-officedocument.presentationml.slideLayout+xml"/>
  <Override PartName="/ppt/slideLayouts/slideLayout170.xml" ContentType="application/vnd.openxmlformats-officedocument.presentationml.slideLayout+xml"/>
  <Override PartName="/ppt/tags/tag669.xml" ContentType="application/vnd.openxmlformats-officedocument.presentationml.tags+xml"/>
  <Override PartName="/ppt/slideLayouts/slideLayout407.xml" ContentType="application/vnd.openxmlformats-officedocument.presentationml.slideLayout+xml"/>
  <Override PartName="/ppt/tags/tag1017.xml" ContentType="application/vnd.openxmlformats-officedocument.presentationml.tags+xml"/>
  <Override PartName="/ppt/slideLayouts/slideLayout101.xml" ContentType="application/vnd.openxmlformats-officedocument.presentationml.slideLayout+xml"/>
  <Override PartName="/ppt/tags/tag177.xml" ContentType="application/vnd.openxmlformats-officedocument.presentationml.tags+xml"/>
  <Override PartName="/ppt/tags/tag855.xml" ContentType="application/vnd.openxmlformats-officedocument.presentationml.tags+xml"/>
  <Override PartName="/ppt/slideLayouts/slideLayout577.xml" ContentType="application/vnd.openxmlformats-officedocument.presentationml.slideLayout+xml"/>
  <Override PartName="/ppt/tags/tag1203.xml" ContentType="application/vnd.openxmlformats-officedocument.presentationml.tags+xml"/>
  <Override PartName="/ppt/slideLayouts/slideLayout763.xml" ContentType="application/vnd.openxmlformats-officedocument.presentationml.slideLayout+xml"/>
  <Override PartName="/ppt/tags/tag62.xml" ContentType="application/vnd.openxmlformats-officedocument.presentationml.tags+xml"/>
  <Override PartName="/ppt/tags/tag363.xml" ContentType="application/vnd.openxmlformats-officedocument.presentationml.tags+xml"/>
  <Override PartName="/ppt/slideLayouts/slideLayout271.xml" ContentType="application/vnd.openxmlformats-officedocument.presentationml.slideLayout+xml"/>
  <Override PartName="/ppt/slideLayouts/slideLayout508.xml" ContentType="application/vnd.openxmlformats-officedocument.presentationml.slideLayout+xml"/>
  <Override PartName="/ppt/tags/tag1187.xml" ContentType="application/vnd.openxmlformats-officedocument.presentationml.tags+xml"/>
  <Override PartName="/ppt/tags/tag1373.xml" ContentType="application/vnd.openxmlformats-officedocument.presentationml.tags+xml"/>
  <Override PartName="/ppt/slideMasters/slideMaster10.xml" ContentType="application/vnd.openxmlformats-officedocument.presentationml.slideMaster+xml"/>
  <Override PartName="/ppt/tags/tag108.xml" ContentType="application/vnd.openxmlformats-officedocument.presentationml.tags+xml"/>
  <Override PartName="/ppt/tags/tag1118.xml" ContentType="application/vnd.openxmlformats-officedocument.presentationml.tags+xml"/>
  <Override PartName="/ppt/theme/theme31.xml" ContentType="application/vnd.openxmlformats-officedocument.theme+xml"/>
  <Override PartName="/ppt/tags/tag278.xml" ContentType="application/vnd.openxmlformats-officedocument.presentationml.tags+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tags/tag956.xml" ContentType="application/vnd.openxmlformats-officedocument.presentationml.tags+xml"/>
  <Override PartName="/ppt/tags/tag1288.xml" ContentType="application/vnd.openxmlformats-officedocument.presentationml.tags+xml"/>
  <Override PartName="/ppt/slideLayouts/slideLayout678.xml" ContentType="application/vnd.openxmlformats-officedocument.presentationml.slideLayout+xml"/>
  <Override PartName="/ppt/tags/tag1304.xml" ContentType="application/vnd.openxmlformats-officedocument.presentationml.tags+xml"/>
  <Override PartName="/ppt/slideLayouts/slideLayout39.xml" ContentType="application/vnd.openxmlformats-officedocument.presentationml.slideLayout+xml"/>
  <Override PartName="/ppt/tags/tag209.xml" ContentType="application/vnd.openxmlformats-officedocument.presentationml.tags+xml"/>
  <Override PartName="/ppt/tags/tag464.xml" ContentType="application/vnd.openxmlformats-officedocument.presentationml.tags+xml"/>
  <Override PartName="/ppt/tags/tag650.xml" ContentType="application/vnd.openxmlformats-officedocument.presentationml.tags+xml"/>
  <Override PartName="/ppt/slideLayouts/slideLayout372.xml" ContentType="application/vnd.openxmlformats-officedocument.presentationml.slideLayout+xml"/>
  <Override PartName="/ppt/slideLayouts/slideLayout609.xml" ContentType="application/vnd.openxmlformats-officedocument.presentationml.slideLayout+xml"/>
  <Override PartName="/ppt/tags/tag1474.xml" ContentType="application/vnd.openxmlformats-officedocument.presentationml.tags+xml"/>
  <Override PartName="/ppt/slideLayouts/slideLayout117.xml" ContentType="application/vnd.openxmlformats-officedocument.presentationml.slideLayout+xml"/>
  <Override PartName="/ppt/slideLayouts/slideLayout303.xml" ContentType="application/vnd.openxmlformats-officedocument.presentationml.slideLayout+xml"/>
  <Override PartName="/ppt/tags/tag1219.xml" ContentType="application/vnd.openxmlformats-officedocument.presentationml.tags+xml"/>
  <Override PartName="/ppt/tags/tag1405.xml" ContentType="application/vnd.openxmlformats-officedocument.presentationml.tags+xml"/>
  <Override PartName="/ppt/tags/tag78.xml" ContentType="application/vnd.openxmlformats-officedocument.presentationml.tags+xml"/>
  <Override PartName="/ppt/tags/tag379.xml" ContentType="application/vnd.openxmlformats-officedocument.presentationml.tags+xml"/>
  <Override PartName="/ppt/slideLayouts/slideLayout287.xml" ContentType="application/vnd.openxmlformats-officedocument.presentationml.slideLayout+xml"/>
  <Override PartName="/ppt/tags/tag565.xml" ContentType="application/vnd.openxmlformats-officedocument.presentationml.tags+xml"/>
  <Override PartName="/ppt/tags/tag1389.xml" ContentType="application/vnd.openxmlformats-officedocument.presentationml.tags+xml"/>
  <Override PartName="/ppt/slideMasters/slideMaster26.xml" ContentType="application/vnd.openxmlformats-officedocument.presentationml.slideMaster+xml"/>
  <Override PartName="/ppt/tags/tag751.xml" ContentType="application/vnd.openxmlformats-officedocument.presentationml.tags+xml"/>
  <Override PartName="/ppt/slideLayouts/slideLayout473.xml" ContentType="application/vnd.openxmlformats-officedocument.presentationml.slideLayout+xml"/>
  <Override PartName="/ppt/tags/tag1083.xml" ContentType="application/vnd.openxmlformats-officedocument.presentationml.tags+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218.xml" ContentType="application/vnd.openxmlformats-officedocument.presentationml.slideLayout+xml"/>
  <Override PartName="/ppt/slideLayouts/slideLayout404.xml" ContentType="application/vnd.openxmlformats-officedocument.presentationml.slideLayout+xml"/>
  <Override PartName="/ppt/tags/tag666.xml" ContentType="application/vnd.openxmlformats-officedocument.presentationml.tags+xml"/>
  <Override PartName="/ppt/slideLayouts/slideLayout388.xml" ContentType="application/vnd.openxmlformats-officedocument.presentationml.slideLayout+xml"/>
  <Override PartName="/ppt/tags/tag852.xml" ContentType="application/vnd.openxmlformats-officedocument.presentationml.tags+xml"/>
  <Override PartName="/ppt/tags/tag1014.xml" ContentType="application/vnd.openxmlformats-officedocument.presentationml.tags+xml"/>
  <Override PartName="/ppt/slideLayouts/slideLayout574.xml" ContentType="application/vnd.openxmlformats-officedocument.presentationml.slideLayout+xml"/>
  <Override PartName="/ppt/tags/tag1200.xml" ContentType="application/vnd.openxmlformats-officedocument.presentationml.tags+xml"/>
  <Override PartName="/ppt/tags/tag174.xml" ContentType="application/vnd.openxmlformats-officedocument.presentationml.tags+xml"/>
  <Override PartName="/ppt/tags/tag360.xml" ContentType="application/vnd.openxmlformats-officedocument.presentationml.tags+xml"/>
  <Override PartName="/ppt/slideLayouts/slideLayout319.xml" ContentType="application/vnd.openxmlformats-officedocument.presentationml.slideLayout+xml"/>
  <Override PartName="/ppt/tags/tag1184.xml" ContentType="application/vnd.openxmlformats-officedocument.presentationml.tags+xml"/>
  <Override PartName="/ppt/slideLayouts/slideLayout760.xml" ContentType="application/vnd.openxmlformats-officedocument.presentationml.slideLayout+xml"/>
  <Override PartName="/ppt/tags/tag105.xml" ContentType="application/vnd.openxmlformats-officedocument.presentationml.tags+xml"/>
  <Override PartName="/ppt/slideLayouts/slideLayout505.xml" ContentType="application/vnd.openxmlformats-officedocument.presentationml.slideLayout+xml"/>
  <Override PartName="/ppt/tags/tag1115.xml" ContentType="application/vnd.openxmlformats-officedocument.presentationml.tags+xml"/>
  <Override PartName="/ppt/tags/tag1370.xml" ContentType="application/vnd.openxmlformats-officedocument.presentationml.tags+xml"/>
  <Override PartName="/ppt/tags/tag275.xml" ContentType="application/vnd.openxmlformats-officedocument.presentationml.tags+xml"/>
  <Override PartName="/ppt/tags/tag767.xml" ContentType="application/vnd.openxmlformats-officedocument.presentationml.tags+xml"/>
  <Override PartName="/ppt/slideLayouts/slideLayout489.xml" ContentType="application/vnd.openxmlformats-officedocument.presentationml.slideLayout+xml"/>
  <Override PartName="/ppt/tags/tag953.xml" ContentType="application/vnd.openxmlformats-officedocument.presentationml.tags+xml"/>
  <Override PartName="/ppt/tags/tag1099.xml" ContentType="application/vnd.openxmlformats-officedocument.presentationml.tags+xml"/>
  <Override PartName="/ppt/slideLayouts/slideLayout675.xml" ContentType="application/vnd.openxmlformats-officedocument.presentationml.slideLayout+xml"/>
  <Override PartName="/ppt/tags/tag1301.xml" ContentType="application/vnd.openxmlformats-officedocument.presentationml.tags+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183.xml" ContentType="application/vnd.openxmlformats-officedocument.presentationml.slideLayout+xml"/>
  <Override PartName="/ppt/tags/tag461.xml" ContentType="application/vnd.openxmlformats-officedocument.presentationml.tags+xml"/>
  <Override PartName="/ppt/tags/tag1285.xml" ContentType="application/vnd.openxmlformats-officedocument.presentationml.tags+xml"/>
  <Override PartName="/ppt/tags/tag1471.xml" ContentType="application/vnd.openxmlformats-officedocument.presentationml.tags+xml"/>
  <Override PartName="/ppt/slideLayouts/slideLayout114.xml" ContentType="application/vnd.openxmlformats-officedocument.presentationml.slideLayout+xml"/>
  <Override PartName="/ppt/tags/tag206.xml" ContentType="application/vnd.openxmlformats-officedocument.presentationml.tags+xml"/>
  <Override PartName="/ppt/tags/tag868.xml" ContentType="application/vnd.openxmlformats-officedocument.presentationml.tags+xml"/>
  <Override PartName="/ppt/slideLayouts/slideLayout606.xml" ContentType="application/vnd.openxmlformats-officedocument.presentationml.slideLayout+xml"/>
  <Override PartName="/ppt/tags/tag1216.xml" ContentType="application/vnd.openxmlformats-officedocument.presentationml.tags+xml"/>
  <Override PartName="/ppt/tags/tag75.xml" ContentType="application/vnd.openxmlformats-officedocument.presentationml.tags+xml"/>
  <Override PartName="/ppt/tags/tag376.xml" ContentType="application/vnd.openxmlformats-officedocument.presentationml.tags+xml"/>
  <Override PartName="/ppt/slideLayouts/slideLayout300.xml" ContentType="application/vnd.openxmlformats-officedocument.presentationml.slideLayout+xml"/>
  <Override PartName="/ppt/tags/tag1386.xml" ContentType="application/vnd.openxmlformats-officedocument.presentationml.tags+xml"/>
  <Override PartName="/ppt/tags/tag1402.xml" ContentType="application/vnd.openxmlformats-officedocument.presentationml.tags+xml"/>
  <Override PartName="/ppt/theme/themeOverride2.xml" ContentType="application/vnd.openxmlformats-officedocument.themeOverride+xml"/>
  <Override PartName="/ppt/slideMasters/slideMaster23.xml" ContentType="application/vnd.openxmlformats-officedocument.presentationml.slideMaster+xml"/>
  <Override PartName="/ppt/slideLayouts/slideLayout284.xml" ContentType="application/vnd.openxmlformats-officedocument.presentationml.slideLayout+xml"/>
  <Override PartName="/ppt/tags/tag562.xml" ContentType="application/vnd.openxmlformats-officedocument.presentationml.tags+xml"/>
  <Override PartName="/ppt/slideLayouts/slideLayout470.xml" ContentType="application/vnd.openxmlformats-officedocument.presentationml.slideLayout+xml"/>
  <Override PartName="/ppt/slideLayouts/slideLayout707.xml" ContentType="application/vnd.openxmlformats-officedocument.presentationml.slideLayout+xml"/>
  <Override PartName="/ppt/tags/tag307.xml" ContentType="application/vnd.openxmlformats-officedocument.presentationml.tags+xml"/>
  <Override PartName="/ppt/slideLayouts/slideLayout215.xml" ContentType="application/vnd.openxmlformats-officedocument.presentationml.slideLayout+xml"/>
  <Override PartName="/ppt/tags/tag969.xml" ContentType="application/vnd.openxmlformats-officedocument.presentationml.tags+xml"/>
  <Override PartName="/ppt/tags/tag1080.xml" ContentType="application/vnd.openxmlformats-officedocument.presentationml.tags+xml"/>
  <Override PartName="/ppt/tags/tag1317.xml" ContentType="application/vnd.openxmlformats-officedocument.presentationml.tags+xml"/>
  <Override PartName="/ppt/slideLayouts/slideLayout199.xml" ContentType="application/vnd.openxmlformats-officedocument.presentationml.slideLayout+xml"/>
  <Override PartName="/ppt/tags/tag477.xml" ContentType="application/vnd.openxmlformats-officedocument.presentationml.tags+xml"/>
  <Override PartName="/ppt/tags/tag663.xml" ContentType="application/vnd.openxmlformats-officedocument.presentationml.tags+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tags/tag1011.xml" ContentType="application/vnd.openxmlformats-officedocument.presentationml.tags+xml"/>
  <Override PartName="/ppt/tags/tag171.xml" ContentType="application/vnd.openxmlformats-officedocument.presentationml.tags+xml"/>
  <Override PartName="/ppt/tags/tag408.xml" ContentType="application/vnd.openxmlformats-officedocument.presentationml.tags+xml"/>
  <Override PartName="/ppt/slideLayouts/slideLayout571.xml" ContentType="application/vnd.openxmlformats-officedocument.presentationml.slideLayout+xml"/>
  <Override PartName="/ppt/tags/tag1181.xml" ContentType="application/vnd.openxmlformats-officedocument.presentationml.tags+xml"/>
  <Override PartName="/ppt/tags/tag578.xml" ContentType="application/vnd.openxmlformats-officedocument.presentationml.tags+xml"/>
  <Override PartName="/ppt/slideLayouts/slideLayout316.xml" ContentType="application/vnd.openxmlformats-officedocument.presentationml.slideLayout+xml"/>
  <Override PartName="/ppt/slideLayouts/slideLayout502.xml" ContentType="application/vnd.openxmlformats-officedocument.presentationml.slideLayout+xml"/>
  <Override PartName="/ppt/tags/tag1418.xml" ContentType="application/vnd.openxmlformats-officedocument.presentationml.tags+xml"/>
  <Override PartName="/ppt/tags/tag102.xml" ContentType="application/vnd.openxmlformats-officedocument.presentationml.tags+xml"/>
  <Override PartName="/ppt/tags/tag764.xml" ContentType="application/vnd.openxmlformats-officedocument.presentationml.tags+xml"/>
  <Override PartName="/ppt/slideLayouts/slideLayout486.xml" ContentType="application/vnd.openxmlformats-officedocument.presentationml.slideLayout+xml"/>
  <Override PartName="/ppt/tags/tag1112.xml" ContentType="application/vnd.openxmlformats-officedocument.presentationml.tags+xml"/>
  <Override PartName="/ppt/slideLayouts/slideLayout672.xml" ContentType="application/vnd.openxmlformats-officedocument.presentationml.slideLayout+xml"/>
  <Override PartName="/ppt/tags/tag272.xml" ContentType="application/vnd.openxmlformats-officedocument.presentationml.tags+xml"/>
  <Override PartName="/ppt/slideLayouts/slideLayout180.xml" ContentType="application/vnd.openxmlformats-officedocument.presentationml.slideLayout+xml"/>
  <Override PartName="/ppt/tags/tag509.xml" ContentType="application/vnd.openxmlformats-officedocument.presentationml.tags+xml"/>
  <Override PartName="/ppt/slideLayouts/slideLayout417.xml" ContentType="application/vnd.openxmlformats-officedocument.presentationml.slideLayout+xml"/>
  <Override PartName="/ppt/tags/tag950.xml" ContentType="application/vnd.openxmlformats-officedocument.presentationml.tags+xml"/>
  <Override PartName="/ppt/tags/tag1096.xml" ContentType="application/vnd.openxmlformats-officedocument.presentationml.tags+xml"/>
  <Override PartName="/ppt/tags/tag1282.xml" ContentType="application/vnd.openxmlformats-officedocument.presentationml.tags+xml"/>
  <Override PartName="/ppt/slideLayouts/slideLayout33.xml" ContentType="application/vnd.openxmlformats-officedocument.presentationml.slideLayout+xml"/>
  <Override PartName="/ppt/tags/tag203.xml" ContentType="application/vnd.openxmlformats-officedocument.presentationml.tags+xml"/>
  <Override PartName="/ppt/tags/tag679.xml" ContentType="application/vnd.openxmlformats-officedocument.presentationml.tags+xml"/>
  <Override PartName="/ppt/tags/tag1027.xml" ContentType="application/vnd.openxmlformats-officedocument.presentationml.tags+xml"/>
  <Override PartName="/ppt/slideLayouts/slideLayout603.xml" ContentType="application/vnd.openxmlformats-officedocument.presentationml.slideLayout+xml"/>
  <Override PartName="/ppt/slideLayouts/slideLayout111.xml" ContentType="application/vnd.openxmlformats-officedocument.presentationml.slideLayout+xml"/>
  <Override PartName="/ppt/tags/tag187.xml" ContentType="application/vnd.openxmlformats-officedocument.presentationml.tags+xml"/>
  <Override PartName="/ppt/tags/tag865.xml" ContentType="application/vnd.openxmlformats-officedocument.presentationml.tags+xml"/>
  <Override PartName="/ppt/slideLayouts/slideLayout587.xml" ContentType="application/vnd.openxmlformats-officedocument.presentationml.slideLayout+xml"/>
  <Override PartName="/ppt/tags/tag1197.xml" ContentType="application/vnd.openxmlformats-officedocument.presentationml.tags+xml"/>
  <Override PartName="/ppt/tags/tag1213.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373.xml" ContentType="application/vnd.openxmlformats-officedocument.presentationml.tags+xml"/>
  <Override PartName="/ppt/slideLayouts/slideLayout281.xml" ContentType="application/vnd.openxmlformats-officedocument.presentationml.slideLayout+xml"/>
  <Override PartName="/ppt/slideLayouts/slideLayout518.xml" ContentType="application/vnd.openxmlformats-officedocument.presentationml.slideLayout+xml"/>
  <Override PartName="/ppt/tags/tag1383.xml" ContentType="application/vnd.openxmlformats-officedocument.presentationml.tags+xml"/>
  <Override PartName="/ppt/slideMasters/slideMaster20.xml" ContentType="application/vnd.openxmlformats-officedocument.presentationml.slideMaster+xml"/>
  <Override PartName="/ppt/theme/theme8.xml" ContentType="application/vnd.openxmlformats-officedocument.theme+xml"/>
  <Override PartName="/ppt/tags/tag304.xml" ContentType="application/vnd.openxmlformats-officedocument.presentationml.tags+xml"/>
  <Override PartName="/ppt/tags/tag966.xml" ContentType="application/vnd.openxmlformats-officedocument.presentationml.tags+xml"/>
  <Override PartName="/ppt/tags/tag1128.xml" ContentType="application/vnd.openxmlformats-officedocument.presentationml.tags+xml"/>
  <Override PartName="/ppt/slideLayouts/slideLayout688.xml" ContentType="application/vnd.openxmlformats-officedocument.presentationml.slideLayout+xml"/>
  <Override PartName="/ppt/tags/tag1314.xml" ContentType="application/vnd.openxmlformats-officedocument.presentationml.tags+xml"/>
  <Override PartName="/ppt/slideLayouts/slideLayout704.xml" ContentType="application/vnd.openxmlformats-officedocument.presentationml.slideLayout+xml"/>
  <Override PartName="/ppt/tags/tag288.xml" ContentType="application/vnd.openxmlformats-officedocument.presentationml.tags+xml"/>
  <Override PartName="/ppt/slideLayouts/slideLayout196.xml" ContentType="application/vnd.openxmlformats-officedocument.presentationml.slideLayout+xml"/>
  <Override PartName="/ppt/slideLayouts/slideLayout212.xml" ContentType="application/vnd.openxmlformats-officedocument.presentationml.slideLayout+xml"/>
  <Override PartName="/ppt/tags/tag474.xml" ContentType="application/vnd.openxmlformats-officedocument.presentationml.tags+xml"/>
  <Override PartName="/ppt/tags/tag1298.xml" ContentType="application/vnd.openxmlformats-officedocument.presentationml.tags+xml"/>
  <Override PartName="/ppt/slideLayouts/slideLayout49.xml" ContentType="application/vnd.openxmlformats-officedocument.presentationml.slideLayout+xml"/>
  <Override PartName="/ppt/tags/tag219.xml" ContentType="application/vnd.openxmlformats-officedocument.presentationml.tags+xml"/>
  <Override PartName="/ppt/tags/tag660.xml" ContentType="application/vnd.openxmlformats-officedocument.presentationml.tags+xml"/>
  <Override PartName="/ppt/slideLayouts/slideLayout382.xml" ContentType="application/vnd.openxmlformats-officedocument.presentationml.slideLayout+xml"/>
  <Override PartName="/ppt/slideLayouts/slideLayout619.xml" ContentType="application/vnd.openxmlformats-officedocument.presentationml.slideLayout+xml"/>
  <Override PartName="/ppt/tags/tag1229.xml" ContentType="application/vnd.openxmlformats-officedocument.presentationml.tags+xml"/>
  <Override PartName="/ppt/slideLayouts/slideLayout127.xml" ContentType="application/vnd.openxmlformats-officedocument.presentationml.slideLayout+xml"/>
  <Override PartName="/ppt/tags/tag389.xml" ContentType="application/vnd.openxmlformats-officedocument.presentationml.tags+xml"/>
  <Override PartName="/ppt/tags/tag405.xml" ContentType="application/vnd.openxmlformats-officedocument.presentationml.tags+xml"/>
  <Override PartName="/ppt/slideLayouts/slideLayout313.xml" ContentType="application/vnd.openxmlformats-officedocument.presentationml.slideLayout+xml"/>
  <Override PartName="/ppt/tags/tag1415.xml" ContentType="application/vnd.openxmlformats-officedocument.presentationml.tags+xml"/>
  <Override PartName="/ppt/tags/tag88.xml" ContentType="application/vnd.openxmlformats-officedocument.presentationml.tags+xml"/>
  <Override PartName="/ppt/slideLayouts/slideLayout297.xml" ContentType="application/vnd.openxmlformats-officedocument.presentationml.slideLayout+xml"/>
  <Override PartName="/ppt/tags/tag575.xml" ContentType="application/vnd.openxmlformats-officedocument.presentationml.tags+xml"/>
  <Override PartName="/ppt/tags/tag761.xml" ContentType="application/vnd.openxmlformats-officedocument.presentationml.tags+xml"/>
  <Override PartName="/ppt/slideLayouts/slideLayout483.xml" ContentType="application/vnd.openxmlformats-officedocument.presentationml.slideLayout+xml"/>
  <Override PartName="/ppt/tags/tag1399.xml" ContentType="application/vnd.openxmlformats-officedocument.presentationml.tags+xml"/>
  <Override PartName="/ppt/tags/tag19.xml" ContentType="application/vnd.openxmlformats-officedocument.presentationml.tags+xml"/>
  <Override PartName="/ppt/slideLayouts/slideLayout228.xml" ContentType="application/vnd.openxmlformats-officedocument.presentationml.slideLayout+xml"/>
  <Override PartName="/ppt/tags/tag506.xml" ContentType="application/vnd.openxmlformats-officedocument.presentationml.tags+xml"/>
  <Override PartName="/ppt/tags/tag1093.xml" ContentType="application/vnd.openxmlformats-officedocument.presentationml.tags+xml"/>
  <Override PartName="/ppt/slideLayouts/slideLayout30.xml" ContentType="application/vnd.openxmlformats-officedocument.presentationml.slideLayout+xml"/>
  <Override PartName="/ppt/slideLayouts/slideLayout414.xml" ContentType="application/vnd.openxmlformats-officedocument.presentationml.slideLayout+xml"/>
  <Override PartName="/ppt/tags/tag1024.xml" ContentType="application/vnd.openxmlformats-officedocument.presentationml.tags+xml"/>
  <Override PartName="/ppt/slideLayouts/slideLayout600.xml" ContentType="application/vnd.openxmlformats-officedocument.presentationml.slideLayout+xml"/>
  <Override PartName="/ppt/tags/tag184.xml" ContentType="application/vnd.openxmlformats-officedocument.presentationml.tags+xml"/>
  <Override PartName="/ppt/tags/tag200.xml" ContentType="application/vnd.openxmlformats-officedocument.presentationml.tags+xml"/>
  <Override PartName="/ppt/tags/tag676.xml" ContentType="application/vnd.openxmlformats-officedocument.presentationml.tags+xml"/>
  <Override PartName="/ppt/slideLayouts/slideLayout398.xml" ContentType="application/vnd.openxmlformats-officedocument.presentationml.slideLayout+xml"/>
  <Override PartName="/ppt/tags/tag862.xml" ContentType="application/vnd.openxmlformats-officedocument.presentationml.tags+xml"/>
  <Override PartName="/ppt/slideLayouts/slideLayout584.xml" ContentType="application/vnd.openxmlformats-officedocument.presentationml.slideLayout+xml"/>
  <Override PartName="/ppt/tags/tag1210.xml" ContentType="application/vnd.openxmlformats-officedocument.presentationml.tags+xml"/>
  <Override PartName="/ppt/tags/tag370.xml" ContentType="application/vnd.openxmlformats-officedocument.presentationml.tags+xml"/>
  <Override PartName="/ppt/slideLayouts/slideLayout329.xml" ContentType="application/vnd.openxmlformats-officedocument.presentationml.slideLayout+xml"/>
  <Override PartName="/ppt/tags/tag607.xml" ContentType="application/vnd.openxmlformats-officedocument.presentationml.tags+xml"/>
  <Override PartName="/ppt/tags/tag1194.xml" ContentType="application/vnd.openxmlformats-officedocument.presentationml.tags+xml"/>
  <Override PartName="/ppt/tags/tag1380.xml" ContentType="application/vnd.openxmlformats-officedocument.presentationml.tags+xml"/>
  <Override PartName="/ppt/tags/tag115.xml" ContentType="application/vnd.openxmlformats-officedocument.presentationml.tags+xml"/>
  <Override PartName="/ppt/tags/tag301.xml" ContentType="application/vnd.openxmlformats-officedocument.presentationml.tags+xml"/>
  <Override PartName="/ppt/tags/tag777.xml" ContentType="application/vnd.openxmlformats-officedocument.presentationml.tags+xml"/>
  <Override PartName="/ppt/slideLayouts/slideLayout499.xml" ContentType="application/vnd.openxmlformats-officedocument.presentationml.slideLayout+xml"/>
  <Override PartName="/ppt/slideLayouts/slideLayout515.xml" ContentType="application/vnd.openxmlformats-officedocument.presentationml.slideLayout+xml"/>
  <Override PartName="/ppt/tags/tag1125.xml" ContentType="application/vnd.openxmlformats-officedocument.presentationml.tags+xml"/>
  <Override PartName="/ppt/slideLayouts/slideLayout701.xml" ContentType="application/vnd.openxmlformats-officedocument.presentationml.slideLayout+xml"/>
  <Override PartName="/ppt/theme/theme5.xml" ContentType="application/vnd.openxmlformats-officedocument.theme+xml"/>
  <Override PartName="/ppt/tags/tag285.xml" ContentType="application/vnd.openxmlformats-officedocument.presentationml.tags+xml"/>
  <Override PartName="/ppt/tags/tag963.xml" ContentType="application/vnd.openxmlformats-officedocument.presentationml.tags+xml"/>
  <Override PartName="/ppt/slideLayouts/slideLayout685.xml" ContentType="application/vnd.openxmlformats-officedocument.presentationml.slideLayout+xml"/>
  <Override PartName="/ppt/tags/tag1295.xml" ContentType="application/vnd.openxmlformats-officedocument.presentationml.tags+xml"/>
  <Override PartName="/ppt/tags/tag1311.xml" ContentType="application/vnd.openxmlformats-officedocument.presentationml.tags+xml"/>
  <Override PartName="/ppt/slideLayouts/slideLayout46.xml" ContentType="application/vnd.openxmlformats-officedocument.presentationml.slideLayout+xml"/>
  <Override PartName="/ppt/slideLayouts/slideLayout193.xml" ContentType="application/vnd.openxmlformats-officedocument.presentationml.slideLayout+xml"/>
  <Override PartName="/ppt/tags/tag471.xml" ContentType="application/vnd.openxmlformats-officedocument.presentationml.tags+xml"/>
  <Override PartName="/ppt/tags/tag708.xml" ContentType="application/vnd.openxmlformats-officedocument.presentationml.tags+xml"/>
  <Override PartName="/ppt/slideLayouts/slideLayout616.xml" ContentType="application/vnd.openxmlformats-officedocument.presentationml.slideLayout+xml"/>
  <Override PartName="/ppt/slideLayouts/slideLayout124.xml" ContentType="application/vnd.openxmlformats-officedocument.presentationml.slideLayout+xml"/>
  <Override PartName="/ppt/tags/tag216.xml" ContentType="application/vnd.openxmlformats-officedocument.presentationml.tags+xml"/>
  <Override PartName="/ppt/tags/tag402.xml" ContentType="application/vnd.openxmlformats-officedocument.presentationml.tags+xml"/>
  <Override PartName="/ppt/tags/tag878.xml" ContentType="application/vnd.openxmlformats-officedocument.presentationml.tags+xml"/>
  <Override PartName="/ppt/tags/tag1226.xml" ContentType="application/vnd.openxmlformats-officedocument.presentationml.tags+xml"/>
  <Override PartName="/ppt/tags/tag1412.xml" ContentType="application/vnd.openxmlformats-officedocument.presentationml.tags+xml"/>
  <Override PartName="/ppt/tags/tag85.xml" ContentType="application/vnd.openxmlformats-officedocument.presentationml.tags+xml"/>
  <Override PartName="/ppt/tags/tag386.xml" ContentType="application/vnd.openxmlformats-officedocument.presentationml.tags+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ags/tag572.xml" ContentType="application/vnd.openxmlformats-officedocument.presentationml.tags+xml"/>
  <Override PartName="/ppt/tags/tag1396.xml" ContentType="application/vnd.openxmlformats-officedocument.presentationml.tags+xml"/>
  <Override PartName="/ppt/slideMasters/slideMaster33.xml" ContentType="application/vnd.openxmlformats-officedocument.presentationml.slideMaster+xml"/>
  <Override PartName="/ppt/tags/tag16.xml" ContentType="application/vnd.openxmlformats-officedocument.presentationml.tags+xml"/>
  <Override PartName="/ppt/tags/tag317.xml" ContentType="application/vnd.openxmlformats-officedocument.presentationml.tags+xml"/>
  <Override PartName="/ppt/tags/tag809.xml" ContentType="application/vnd.openxmlformats-officedocument.presentationml.tags+xml"/>
  <Override PartName="/ppt/slideLayouts/slideLayout480.xml" ContentType="application/vnd.openxmlformats-officedocument.presentationml.slideLayout+xml"/>
  <Override PartName="/ppt/tags/tag1090.xml" ContentType="application/vnd.openxmlformats-officedocument.presentationml.tags+xml"/>
  <Override PartName="/ppt/slideLayouts/slideLayout717.xml" ContentType="application/vnd.openxmlformats-officedocument.presentationml.slideLayout+xml"/>
  <Override PartName="/ppt/slideLayouts/slideLayout225.xml" ContentType="application/vnd.openxmlformats-officedocument.presentationml.slideLayout+xml"/>
  <Override PartName="/ppt/tags/tag487.xml" ContentType="application/vnd.openxmlformats-officedocument.presentationml.tags+xml"/>
  <Override PartName="/ppt/tags/tag503.xml" ContentType="application/vnd.openxmlformats-officedocument.presentationml.tags+xml"/>
  <Override PartName="/ppt/slideLayouts/slideLayout411.xml" ContentType="application/vnd.openxmlformats-officedocument.presentationml.slideLayout+xml"/>
  <Override PartName="/ppt/tags/tag979.xml" ContentType="application/vnd.openxmlformats-officedocument.presentationml.tags+xml"/>
  <Override PartName="/ppt/tags/tag1327.xml" ContentType="application/vnd.openxmlformats-officedocument.presentationml.tags+xml"/>
  <Override PartName="/ppt/tags/tag673.xml" ContentType="application/vnd.openxmlformats-officedocument.presentationml.tags+xml"/>
  <Override PartName="/ppt/slideLayouts/slideLayout395.xml" ContentType="application/vnd.openxmlformats-officedocument.presentationml.slideLayout+xml"/>
  <Override PartName="/ppt/tags/tag1021.xml" ContentType="application/vnd.openxmlformats-officedocument.presentationml.tags+xml"/>
  <Override PartName="/ppt/tags/tag181.xml" ContentType="application/vnd.openxmlformats-officedocument.presentationml.tags+xml"/>
  <Override PartName="/ppt/tags/tag418.xml" ContentType="application/vnd.openxmlformats-officedocument.presentationml.tags+xml"/>
  <Override PartName="/ppt/slideLayouts/slideLayout326.xml" ContentType="application/vnd.openxmlformats-officedocument.presentationml.slideLayout+xml"/>
  <Override PartName="/ppt/slideLayouts/slideLayout581.xml" ContentType="application/vnd.openxmlformats-officedocument.presentationml.slideLayout+xml"/>
  <Override PartName="/ppt/tags/tag1191.xml" ContentType="application/vnd.openxmlformats-officedocument.presentationml.tags+xml"/>
  <Override PartName="/ppt/tags/tag1428.xml" ContentType="application/vnd.openxmlformats-officedocument.presentationml.tags+xml"/>
  <Override PartName="/ppt/tags/tag112.xml" ContentType="application/vnd.openxmlformats-officedocument.presentationml.tags+xml"/>
  <Override PartName="/ppt/tags/tag588.xml" ContentType="application/vnd.openxmlformats-officedocument.presentationml.tags+xml"/>
  <Override PartName="/ppt/tags/tag604.xml" ContentType="application/vnd.openxmlformats-officedocument.presentationml.tags+xml"/>
  <Override PartName="/ppt/slideLayouts/slideLayout512.xml" ContentType="application/vnd.openxmlformats-officedocument.presentationml.slideLayout+xml"/>
  <Override PartName="/ppt/theme/theme2.xml" ContentType="application/vnd.openxmlformats-officedocument.theme+xml"/>
  <Override PartName="/ppt/tags/tag774.xml" ContentType="application/vnd.openxmlformats-officedocument.presentationml.tags+xml"/>
  <Override PartName="/ppt/slideLayouts/slideLayout496.xml" ContentType="application/vnd.openxmlformats-officedocument.presentationml.slideLayout+xml"/>
  <Override PartName="/ppt/tags/tag960.xml" ContentType="application/vnd.openxmlformats-officedocument.presentationml.tags+xml"/>
  <Override PartName="/ppt/tags/tag1122.xml" ContentType="application/vnd.openxmlformats-officedocument.presentationml.tags+xml"/>
  <Override PartName="/ppt/slideLayouts/slideLayout682.xml" ContentType="application/vnd.openxmlformats-officedocument.presentationml.slideLayout+xml"/>
  <Default Extension="emf" ContentType="image/x-emf"/>
  <Override PartName="/ppt/slideLayouts/slideLayout43.xml" ContentType="application/vnd.openxmlformats-officedocument.presentationml.slideLayout+xml"/>
  <Override PartName="/ppt/tags/tag282.xml" ContentType="application/vnd.openxmlformats-officedocument.presentationml.tags+xml"/>
  <Override PartName="/ppt/slideLayouts/slideLayout190.xml" ContentType="application/vnd.openxmlformats-officedocument.presentationml.slideLayout+xml"/>
  <Override PartName="/ppt/tags/tag519.xml" ContentType="application/vnd.openxmlformats-officedocument.presentationml.tags+xml"/>
  <Override PartName="/ppt/tags/tag705.xml" ContentType="application/vnd.openxmlformats-officedocument.presentationml.tags+xml"/>
  <Override PartName="/ppt/slideLayouts/slideLayout427.xml" ContentType="application/vnd.openxmlformats-officedocument.presentationml.slideLayout+xml"/>
  <Override PartName="/ppt/tags/tag1292.xml" ContentType="application/vnd.openxmlformats-officedocument.presentationml.tags+xml"/>
  <Override PartName="/ppt/tags/tag213.xml" ContentType="application/vnd.openxmlformats-officedocument.presentationml.tags+xml"/>
  <Override PartName="/ppt/tags/tag689.xml" ContentType="application/vnd.openxmlformats-officedocument.presentationml.tags+xml"/>
  <Override PartName="/ppt/tags/tag875.xml" ContentType="application/vnd.openxmlformats-officedocument.presentationml.tags+xml"/>
  <Override PartName="/ppt/tags/tag1037.xml" ContentType="application/vnd.openxmlformats-officedocument.presentationml.tags+xml"/>
  <Override PartName="/ppt/slideLayouts/slideLayout597.xml" ContentType="application/vnd.openxmlformats-officedocument.presentationml.slideLayout+xml"/>
  <Override PartName="/ppt/slideLayouts/slideLayout613.xml" ContentType="application/vnd.openxmlformats-officedocument.presentationml.slideLayout+xml"/>
  <Override PartName="/ppt/tags/tag1223.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700" r:id="rId5"/>
    <p:sldMasterId id="2147483725" r:id="rId6"/>
    <p:sldMasterId id="2147483750" r:id="rId7"/>
    <p:sldMasterId id="2147483775" r:id="rId8"/>
    <p:sldMasterId id="2147483800" r:id="rId9"/>
    <p:sldMasterId id="2147483825" r:id="rId10"/>
    <p:sldMasterId id="2147483850" r:id="rId11"/>
    <p:sldMasterId id="2147483875" r:id="rId12"/>
    <p:sldMasterId id="2147483900" r:id="rId13"/>
    <p:sldMasterId id="2147483925" r:id="rId14"/>
    <p:sldMasterId id="2147483950" r:id="rId15"/>
    <p:sldMasterId id="2147483952" r:id="rId16"/>
    <p:sldMasterId id="2147483977" r:id="rId17"/>
    <p:sldMasterId id="2147484002" r:id="rId18"/>
    <p:sldMasterId id="2147484027" r:id="rId19"/>
    <p:sldMasterId id="2147484052" r:id="rId20"/>
    <p:sldMasterId id="2147484077" r:id="rId21"/>
    <p:sldMasterId id="2147484102" r:id="rId22"/>
    <p:sldMasterId id="2147484127" r:id="rId23"/>
    <p:sldMasterId id="2147484152" r:id="rId24"/>
    <p:sldMasterId id="2147484177" r:id="rId25"/>
    <p:sldMasterId id="2147484202" r:id="rId26"/>
    <p:sldMasterId id="2147484227" r:id="rId27"/>
    <p:sldMasterId id="2147484252" r:id="rId28"/>
    <p:sldMasterId id="2147484277" r:id="rId29"/>
    <p:sldMasterId id="2147484302" r:id="rId30"/>
    <p:sldMasterId id="2147484327" r:id="rId31"/>
    <p:sldMasterId id="2147484352" r:id="rId32"/>
    <p:sldMasterId id="2147484377" r:id="rId33"/>
    <p:sldMasterId id="2147484402" r:id="rId34"/>
    <p:sldMasterId id="2147484427" r:id="rId35"/>
    <p:sldMasterId id="2147484452" r:id="rId36"/>
  </p:sldMasterIdLst>
  <p:notesMasterIdLst>
    <p:notesMasterId r:id="rId62"/>
  </p:notesMasterIdLst>
  <p:handoutMasterIdLst>
    <p:handoutMasterId r:id="rId63"/>
  </p:handoutMasterIdLst>
  <p:sldIdLst>
    <p:sldId id="511" r:id="rId37"/>
    <p:sldId id="598" r:id="rId38"/>
    <p:sldId id="594" r:id="rId39"/>
    <p:sldId id="609" r:id="rId40"/>
    <p:sldId id="573" r:id="rId41"/>
    <p:sldId id="575" r:id="rId42"/>
    <p:sldId id="611" r:id="rId43"/>
    <p:sldId id="577" r:id="rId44"/>
    <p:sldId id="578" r:id="rId45"/>
    <p:sldId id="604" r:id="rId46"/>
    <p:sldId id="588" r:id="rId47"/>
    <p:sldId id="579" r:id="rId48"/>
    <p:sldId id="618" r:id="rId49"/>
    <p:sldId id="607" r:id="rId50"/>
    <p:sldId id="610" r:id="rId51"/>
    <p:sldId id="613" r:id="rId52"/>
    <p:sldId id="612" r:id="rId53"/>
    <p:sldId id="599" r:id="rId54"/>
    <p:sldId id="614" r:id="rId55"/>
    <p:sldId id="606" r:id="rId56"/>
    <p:sldId id="602" r:id="rId57"/>
    <p:sldId id="615" r:id="rId58"/>
    <p:sldId id="616" r:id="rId59"/>
    <p:sldId id="617" r:id="rId60"/>
    <p:sldId id="516" r:id="rId61"/>
  </p:sldIdLst>
  <p:sldSz cx="9144000" cy="6858000" type="screen4x3"/>
  <p:notesSz cx="7023100" cy="93091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38">
          <p15:clr>
            <a:srgbClr val="A4A3A4"/>
          </p15:clr>
        </p15:guide>
        <p15:guide id="2" orient="horz" pos="890">
          <p15:clr>
            <a:srgbClr val="A4A3A4"/>
          </p15:clr>
        </p15:guide>
        <p15:guide id="3" pos="5602">
          <p15:clr>
            <a:srgbClr val="A4A3A4"/>
          </p15:clr>
        </p15:guide>
        <p15:guide id="4" pos="204">
          <p15:clr>
            <a:srgbClr val="A4A3A4"/>
          </p15:clr>
        </p15:guide>
      </p15:sldGuideLst>
    </p:ext>
    <p:ext uri="{2D200454-40CA-4A62-9FC3-DE9A4176ACB9}">
      <p15:notesGuideLst xmlns:p15="http://schemas.microsoft.com/office/powerpoint/2012/main" xmlns="">
        <p15:guide id="1" orient="horz" pos="2884" userDrawn="1">
          <p15:clr>
            <a:srgbClr val="A4A3A4"/>
          </p15:clr>
        </p15:guide>
        <p15:guide id="2" pos="2163" userDrawn="1">
          <p15:clr>
            <a:srgbClr val="A4A3A4"/>
          </p15:clr>
        </p15:guide>
        <p15:guide id="3" orient="horz" pos="2932" userDrawn="1">
          <p15:clr>
            <a:srgbClr val="A4A3A4"/>
          </p15:clr>
        </p15:guide>
        <p15:guide id="4"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yn"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29B"/>
    <a:srgbClr val="5C8727"/>
    <a:srgbClr val="B5121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5" autoAdjust="0"/>
    <p:restoredTop sz="86531" autoAdjust="0"/>
  </p:normalViewPr>
  <p:slideViewPr>
    <p:cSldViewPr>
      <p:cViewPr>
        <p:scale>
          <a:sx n="95" d="100"/>
          <a:sy n="95" d="100"/>
        </p:scale>
        <p:origin x="-780" y="-72"/>
      </p:cViewPr>
      <p:guideLst>
        <p:guide orient="horz" pos="3838"/>
        <p:guide orient="horz" pos="890"/>
        <p:guide pos="5602"/>
        <p:guide pos="204"/>
      </p:guideLst>
    </p:cSldViewPr>
  </p:slideViewPr>
  <p:outlineViewPr>
    <p:cViewPr>
      <p:scale>
        <a:sx n="33" d="100"/>
        <a:sy n="33" d="100"/>
      </p:scale>
      <p:origin x="0" y="-432"/>
    </p:cViewPr>
  </p:outlineViewPr>
  <p:notesTextViewPr>
    <p:cViewPr>
      <p:scale>
        <a:sx n="75" d="100"/>
        <a:sy n="75" d="100"/>
      </p:scale>
      <p:origin x="0" y="0"/>
    </p:cViewPr>
  </p:notesTextViewPr>
  <p:sorterViewPr>
    <p:cViewPr varScale="1">
      <p:scale>
        <a:sx n="1" d="1"/>
        <a:sy n="1" d="1"/>
      </p:scale>
      <p:origin x="0" y="0"/>
    </p:cViewPr>
  </p:sorterViewPr>
  <p:notesViewPr>
    <p:cSldViewPr showGuides="1">
      <p:cViewPr varScale="1">
        <p:scale>
          <a:sx n="69" d="100"/>
          <a:sy n="69" d="100"/>
        </p:scale>
        <p:origin x="-3456" y="-108"/>
      </p:cViewPr>
      <p:guideLst>
        <p:guide orient="horz" pos="2884"/>
        <p:guide orient="horz" pos="2932"/>
        <p:guide pos="2163"/>
        <p:guide pos="221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3.xml"/><Relationship Id="rId21" Type="http://schemas.openxmlformats.org/officeDocument/2006/relationships/slideMaster" Target="slideMasters/slideMaster18.xml"/><Relationship Id="rId34" Type="http://schemas.openxmlformats.org/officeDocument/2006/relationships/slideMaster" Target="slideMasters/slideMaster31.xml"/><Relationship Id="rId42" Type="http://schemas.openxmlformats.org/officeDocument/2006/relationships/slide" Target="slides/slide6.xml"/><Relationship Id="rId47" Type="http://schemas.openxmlformats.org/officeDocument/2006/relationships/slide" Target="slides/slide11.xml"/><Relationship Id="rId50" Type="http://schemas.openxmlformats.org/officeDocument/2006/relationships/slide" Target="slides/slide14.xml"/><Relationship Id="rId55" Type="http://schemas.openxmlformats.org/officeDocument/2006/relationships/slide" Target="slides/slide19.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Master" Target="slideMasters/slideMaster2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Master" Target="slideMasters/slideMaster29.xml"/><Relationship Id="rId37" Type="http://schemas.openxmlformats.org/officeDocument/2006/relationships/slide" Target="slides/slide1.xml"/><Relationship Id="rId40" Type="http://schemas.openxmlformats.org/officeDocument/2006/relationships/slide" Target="slides/slide4.xml"/><Relationship Id="rId45" Type="http://schemas.openxmlformats.org/officeDocument/2006/relationships/slide" Target="slides/slide9.xml"/><Relationship Id="rId53" Type="http://schemas.openxmlformats.org/officeDocument/2006/relationships/slide" Target="slides/slide17.xml"/><Relationship Id="rId58" Type="http://schemas.openxmlformats.org/officeDocument/2006/relationships/slide" Target="slides/slide22.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Master" Target="slideMasters/slideMaster33.xml"/><Relationship Id="rId49" Type="http://schemas.openxmlformats.org/officeDocument/2006/relationships/slide" Target="slides/slide13.xml"/><Relationship Id="rId57" Type="http://schemas.openxmlformats.org/officeDocument/2006/relationships/slide" Target="slides/slide21.xml"/><Relationship Id="rId61"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Master" Target="slideMasters/slideMaster28.xml"/><Relationship Id="rId44" Type="http://schemas.openxmlformats.org/officeDocument/2006/relationships/slide" Target="slides/slide8.xml"/><Relationship Id="rId52" Type="http://schemas.openxmlformats.org/officeDocument/2006/relationships/slide" Target="slides/slide16.xml"/><Relationship Id="rId60" Type="http://schemas.openxmlformats.org/officeDocument/2006/relationships/slide" Target="slides/slide24.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Master" Target="slideMasters/slideMaster32.xml"/><Relationship Id="rId43" Type="http://schemas.openxmlformats.org/officeDocument/2006/relationships/slide" Target="slides/slide7.xml"/><Relationship Id="rId48" Type="http://schemas.openxmlformats.org/officeDocument/2006/relationships/slide" Target="slides/slide12.xml"/><Relationship Id="rId56" Type="http://schemas.openxmlformats.org/officeDocument/2006/relationships/slide" Target="slides/slide20.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1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Master" Target="slideMasters/slideMaster30.xml"/><Relationship Id="rId38" Type="http://schemas.openxmlformats.org/officeDocument/2006/relationships/slide" Target="slides/slide2.xml"/><Relationship Id="rId46" Type="http://schemas.openxmlformats.org/officeDocument/2006/relationships/slide" Target="slides/slide10.xml"/><Relationship Id="rId59" Type="http://schemas.openxmlformats.org/officeDocument/2006/relationships/slide" Target="slides/slide23.xml"/><Relationship Id="rId67" Type="http://schemas.openxmlformats.org/officeDocument/2006/relationships/viewProps" Target="viewProps.xml"/><Relationship Id="rId20" Type="http://schemas.openxmlformats.org/officeDocument/2006/relationships/slideMaster" Target="slideMasters/slideMaster17.xml"/><Relationship Id="rId41" Type="http://schemas.openxmlformats.org/officeDocument/2006/relationships/slide" Target="slides/slide5.xml"/><Relationship Id="rId54" Type="http://schemas.openxmlformats.org/officeDocument/2006/relationships/slide" Target="slides/slide18.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Number</a:t>
            </a:r>
            <a:r>
              <a:rPr lang="en-US" baseline="0"/>
              <a:t> of WC Health Facility Boards for Advertsing</a:t>
            </a:r>
            <a:endParaRPr lang="en-US"/>
          </a:p>
        </c:rich>
      </c:tx>
      <c:spPr>
        <a:noFill/>
        <a:ln>
          <a:noFill/>
        </a:ln>
        <a:effectLst/>
      </c:spPr>
    </c:title>
    <c:plotArea>
      <c:layout/>
      <c:barChart>
        <c:barDir val="bar"/>
        <c:grouping val="stacked"/>
        <c:ser>
          <c:idx val="0"/>
          <c:order val="0"/>
          <c:tx>
            <c:strRef>
              <c:f>Sheet1!$B$1:$B$2</c:f>
              <c:strCache>
                <c:ptCount val="2"/>
                <c:pt idx="0">
                  <c:v>Number of WC Health Facility Boards for advertising</c:v>
                </c:pt>
                <c:pt idx="1">
                  <c:v>Total Number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dLbl>
              <c:idx val="0"/>
              <c:dLblPos val="ctr"/>
              <c:showVal val="1"/>
              <c:extLst xmlns:c16r2="http://schemas.microsoft.com/office/drawing/2015/06/chart">
                <c:ext xmlns:c16="http://schemas.microsoft.com/office/drawing/2014/chart" uri="{C3380CC4-5D6E-409C-BE32-E72D297353CC}">
                  <c16:uniqueId val="{00000000-78D9-441C-8569-8ECBD11BE308}"/>
                </c:ext>
                <c:ext xmlns:c15="http://schemas.microsoft.com/office/drawing/2012/chart" uri="{CE6537A1-D6FC-4f65-9D91-7224C49458BB}"/>
              </c:extLst>
            </c:dLbl>
            <c:dLbl>
              <c:idx val="1"/>
              <c:dLblPos val="ctr"/>
              <c:showVal val="1"/>
              <c:extLst xmlns:c16r2="http://schemas.microsoft.com/office/drawing/2015/06/chart">
                <c:ext xmlns:c16="http://schemas.microsoft.com/office/drawing/2014/chart" uri="{C3380CC4-5D6E-409C-BE32-E72D297353CC}">
                  <c16:uniqueId val="{00000001-78D9-441C-8569-8ECBD11BE308}"/>
                </c:ext>
                <c:ext xmlns:c15="http://schemas.microsoft.com/office/drawing/2012/chart" uri="{CE6537A1-D6FC-4f65-9D91-7224C49458BB}"/>
              </c:extLst>
            </c:dLbl>
            <c:dLbl>
              <c:idx val="2"/>
              <c:dLblPos val="ctr"/>
              <c:showVal val="1"/>
              <c:extLst xmlns:c16r2="http://schemas.microsoft.com/office/drawing/2015/06/chart">
                <c:ext xmlns:c16="http://schemas.microsoft.com/office/drawing/2014/chart" uri="{C3380CC4-5D6E-409C-BE32-E72D297353CC}">
                  <c16:uniqueId val="{00000002-78D9-441C-8569-8ECBD11BE308}"/>
                </c:ext>
                <c:ext xmlns:c15="http://schemas.microsoft.com/office/drawing/2012/chart" uri="{CE6537A1-D6FC-4f65-9D91-7224C49458BB}"/>
              </c:extLst>
            </c:dLbl>
            <c:dLbl>
              <c:idx val="3"/>
              <c:dLblPos val="ctr"/>
              <c:showVal val="1"/>
              <c:extLst xmlns:c16r2="http://schemas.microsoft.com/office/drawing/2015/06/chart">
                <c:ext xmlns:c16="http://schemas.microsoft.com/office/drawing/2014/chart" uri="{C3380CC4-5D6E-409C-BE32-E72D297353CC}">
                  <c16:uniqueId val="{00000003-78D9-441C-8569-8ECBD11BE308}"/>
                </c:ext>
                <c:ext xmlns:c15="http://schemas.microsoft.com/office/drawing/2012/chart" uri="{CE6537A1-D6FC-4f65-9D91-7224C49458BB}"/>
              </c:extLst>
            </c:dLbl>
            <c:dLbl>
              <c:idx val="4"/>
              <c:dLblPos val="ctr"/>
              <c:showVal val="1"/>
              <c:extLst xmlns:c16r2="http://schemas.microsoft.com/office/drawing/2015/06/chart">
                <c:ext xmlns:c16="http://schemas.microsoft.com/office/drawing/2014/chart" uri="{C3380CC4-5D6E-409C-BE32-E72D297353CC}">
                  <c16:uniqueId val="{00000004-78D9-441C-8569-8ECBD11BE308}"/>
                </c:ext>
                <c:ext xmlns:c15="http://schemas.microsoft.com/office/drawing/2012/chart" uri="{CE6537A1-D6FC-4f65-9D91-7224C49458BB}"/>
              </c:extLst>
            </c:dLbl>
            <c:dLbl>
              <c:idx val="5"/>
              <c:dLblPos val="ctr"/>
              <c:showVal val="1"/>
              <c:extLst xmlns:c16r2="http://schemas.microsoft.com/office/drawing/2015/06/chart">
                <c:ext xmlns:c16="http://schemas.microsoft.com/office/drawing/2014/chart" uri="{C3380CC4-5D6E-409C-BE32-E72D297353CC}">
                  <c16:uniqueId val="{00000005-78D9-441C-8569-8ECBD11BE308}"/>
                </c:ext>
                <c:ext xmlns:c15="http://schemas.microsoft.com/office/drawing/2012/chart" uri="{CE6537A1-D6FC-4f65-9D91-7224C49458BB}"/>
              </c:extLst>
            </c:dLbl>
            <c:dLbl>
              <c:idx val="6"/>
              <c:dLblPos val="ctr"/>
              <c:showVal val="1"/>
              <c:extLst xmlns:c16r2="http://schemas.microsoft.com/office/drawing/2015/06/chart">
                <c:ext xmlns:c16="http://schemas.microsoft.com/office/drawing/2014/chart" uri="{C3380CC4-5D6E-409C-BE32-E72D297353CC}">
                  <c16:uniqueId val="{00000006-78D9-441C-8569-8ECBD11BE308}"/>
                </c:ext>
                <c:ext xmlns:c15="http://schemas.microsoft.com/office/drawing/2012/chart" uri="{CE6537A1-D6FC-4f65-9D91-7224C49458BB}"/>
              </c:extLst>
            </c:dLbl>
            <c:delete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Sheet1!$A$3:$A$9</c:f>
              <c:strCache>
                <c:ptCount val="7"/>
                <c:pt idx="0">
                  <c:v>Cape Winelands</c:v>
                </c:pt>
                <c:pt idx="1">
                  <c:v>Central Karoo</c:v>
                </c:pt>
                <c:pt idx="2">
                  <c:v>Garden Route</c:v>
                </c:pt>
                <c:pt idx="3">
                  <c:v>West Coast</c:v>
                </c:pt>
                <c:pt idx="4">
                  <c:v>Overberg</c:v>
                </c:pt>
                <c:pt idx="5">
                  <c:v>Metro</c:v>
                </c:pt>
                <c:pt idx="6">
                  <c:v>Total</c:v>
                </c:pt>
              </c:strCache>
            </c:strRef>
          </c:cat>
          <c:val>
            <c:numRef>
              <c:f>Sheet1!$B$3:$B$9</c:f>
              <c:numCache>
                <c:formatCode>General</c:formatCode>
                <c:ptCount val="7"/>
                <c:pt idx="0">
                  <c:v>6</c:v>
                </c:pt>
                <c:pt idx="1">
                  <c:v>3</c:v>
                </c:pt>
                <c:pt idx="2">
                  <c:v>7</c:v>
                </c:pt>
                <c:pt idx="3">
                  <c:v>6</c:v>
                </c:pt>
                <c:pt idx="4">
                  <c:v>4</c:v>
                </c:pt>
                <c:pt idx="5">
                  <c:v>19</c:v>
                </c:pt>
                <c:pt idx="6">
                  <c:v>45</c:v>
                </c:pt>
              </c:numCache>
            </c:numRef>
          </c:val>
          <c:extLst xmlns:c16r2="http://schemas.microsoft.com/office/drawing/2015/06/chart">
            <c:ext xmlns:c16="http://schemas.microsoft.com/office/drawing/2014/chart" uri="{C3380CC4-5D6E-409C-BE32-E72D297353CC}">
              <c16:uniqueId val="{00000007-78D9-441C-8569-8ECBD11BE308}"/>
            </c:ext>
          </c:extLst>
        </c:ser>
        <c:ser>
          <c:idx val="1"/>
          <c:order val="1"/>
          <c:tx>
            <c:strRef>
              <c:f>Sheet1!$C$1:$C$2</c:f>
              <c:strCache>
                <c:ptCount val="2"/>
                <c:pt idx="0">
                  <c:v>Number of WC Health Facility Boards for advertising</c:v>
                </c:pt>
                <c:pt idx="1">
                  <c:v>For Advertising</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Sheet1!$A$3:$A$9</c:f>
              <c:strCache>
                <c:ptCount val="7"/>
                <c:pt idx="0">
                  <c:v>Cape Winelands</c:v>
                </c:pt>
                <c:pt idx="1">
                  <c:v>Central Karoo</c:v>
                </c:pt>
                <c:pt idx="2">
                  <c:v>Garden Route</c:v>
                </c:pt>
                <c:pt idx="3">
                  <c:v>West Coast</c:v>
                </c:pt>
                <c:pt idx="4">
                  <c:v>Overberg</c:v>
                </c:pt>
                <c:pt idx="5">
                  <c:v>Metro</c:v>
                </c:pt>
                <c:pt idx="6">
                  <c:v>Total</c:v>
                </c:pt>
              </c:strCache>
            </c:strRef>
          </c:cat>
          <c:val>
            <c:numRef>
              <c:f>Sheet1!$C$3:$C$9</c:f>
              <c:numCache>
                <c:formatCode>General</c:formatCode>
                <c:ptCount val="7"/>
                <c:pt idx="0">
                  <c:v>3</c:v>
                </c:pt>
                <c:pt idx="2">
                  <c:v>3</c:v>
                </c:pt>
                <c:pt idx="3">
                  <c:v>5</c:v>
                </c:pt>
                <c:pt idx="4">
                  <c:v>4</c:v>
                </c:pt>
                <c:pt idx="5">
                  <c:v>5</c:v>
                </c:pt>
                <c:pt idx="6">
                  <c:v>20</c:v>
                </c:pt>
              </c:numCache>
            </c:numRef>
          </c:val>
          <c:extLst xmlns:c16r2="http://schemas.microsoft.com/office/drawing/2015/06/chart">
            <c:ext xmlns:c16="http://schemas.microsoft.com/office/drawing/2014/chart" uri="{C3380CC4-5D6E-409C-BE32-E72D297353CC}">
              <c16:uniqueId val="{00000008-78D9-441C-8569-8ECBD11BE308}"/>
            </c:ext>
          </c:extLst>
        </c:ser>
        <c:dLbls/>
        <c:overlap val="100"/>
        <c:axId val="154947584"/>
        <c:axId val="154949120"/>
      </c:barChart>
      <c:catAx>
        <c:axId val="154947584"/>
        <c:scaling>
          <c:orientation val="minMax"/>
        </c:scaling>
        <c:axPos val="l"/>
        <c:numFmt formatCode="General" sourceLinked="1"/>
        <c:maj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54949120"/>
        <c:crosses val="autoZero"/>
        <c:auto val="1"/>
        <c:lblAlgn val="ctr"/>
        <c:lblOffset val="100"/>
      </c:catAx>
      <c:valAx>
        <c:axId val="154949120"/>
        <c:scaling>
          <c:orientation val="minMax"/>
        </c:scaling>
        <c:axPos val="b"/>
        <c:majorGridlines>
          <c:spPr>
            <a:ln w="9525" cap="flat" cmpd="sng" algn="ctr">
              <a:solidFill>
                <a:schemeClr val="lt1">
                  <a:lumMod val="95000"/>
                  <a:alpha val="1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5494758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Number of WC Clinic Committee for advertsing</a:t>
            </a:r>
          </a:p>
        </c:rich>
      </c:tx>
      <c:spPr>
        <a:noFill/>
        <a:ln>
          <a:noFill/>
        </a:ln>
        <a:effectLst/>
      </c:spPr>
    </c:title>
    <c:plotArea>
      <c:layout/>
      <c:barChart>
        <c:barDir val="bar"/>
        <c:grouping val="stacked"/>
        <c:ser>
          <c:idx val="0"/>
          <c:order val="0"/>
          <c:tx>
            <c:strRef>
              <c:f>Sheet1!$B$11:$B$12</c:f>
              <c:strCache>
                <c:ptCount val="2"/>
                <c:pt idx="0">
                  <c:v>Number of WC Clinic Committees for advertsing</c:v>
                </c:pt>
                <c:pt idx="1">
                  <c:v>Total Number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Sheet1!$A$13:$A$19</c:f>
              <c:strCache>
                <c:ptCount val="7"/>
                <c:pt idx="0">
                  <c:v>Cape Winelands</c:v>
                </c:pt>
                <c:pt idx="1">
                  <c:v>Central Karoo</c:v>
                </c:pt>
                <c:pt idx="2">
                  <c:v>Garden Route</c:v>
                </c:pt>
                <c:pt idx="3">
                  <c:v>Overberg</c:v>
                </c:pt>
                <c:pt idx="4">
                  <c:v>West Coast</c:v>
                </c:pt>
                <c:pt idx="5">
                  <c:v>Metro</c:v>
                </c:pt>
                <c:pt idx="6">
                  <c:v>Total</c:v>
                </c:pt>
              </c:strCache>
            </c:strRef>
          </c:cat>
          <c:val>
            <c:numRef>
              <c:f>Sheet1!$B$13:$B$19</c:f>
              <c:numCache>
                <c:formatCode>General</c:formatCode>
                <c:ptCount val="7"/>
                <c:pt idx="0">
                  <c:v>34</c:v>
                </c:pt>
                <c:pt idx="1">
                  <c:v>6</c:v>
                </c:pt>
                <c:pt idx="2">
                  <c:v>29</c:v>
                </c:pt>
                <c:pt idx="3">
                  <c:v>19</c:v>
                </c:pt>
                <c:pt idx="4">
                  <c:v>22</c:v>
                </c:pt>
                <c:pt idx="5">
                  <c:v>45</c:v>
                </c:pt>
                <c:pt idx="6">
                  <c:v>155</c:v>
                </c:pt>
              </c:numCache>
            </c:numRef>
          </c:val>
          <c:extLst xmlns:c16r2="http://schemas.microsoft.com/office/drawing/2015/06/chart">
            <c:ext xmlns:c16="http://schemas.microsoft.com/office/drawing/2014/chart" uri="{C3380CC4-5D6E-409C-BE32-E72D297353CC}">
              <c16:uniqueId val="{00000000-1F2F-4895-9DA1-1FD9E1E96F40}"/>
            </c:ext>
          </c:extLst>
        </c:ser>
        <c:ser>
          <c:idx val="1"/>
          <c:order val="1"/>
          <c:tx>
            <c:strRef>
              <c:f>Sheet1!$C$11:$C$12</c:f>
              <c:strCache>
                <c:ptCount val="2"/>
                <c:pt idx="0">
                  <c:v>Number of WC Clinic Committees for advertsing</c:v>
                </c:pt>
                <c:pt idx="1">
                  <c:v>For Advertising</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Sheet1!$A$13:$A$19</c:f>
              <c:strCache>
                <c:ptCount val="7"/>
                <c:pt idx="0">
                  <c:v>Cape Winelands</c:v>
                </c:pt>
                <c:pt idx="1">
                  <c:v>Central Karoo</c:v>
                </c:pt>
                <c:pt idx="2">
                  <c:v>Garden Route</c:v>
                </c:pt>
                <c:pt idx="3">
                  <c:v>Overberg</c:v>
                </c:pt>
                <c:pt idx="4">
                  <c:v>West Coast</c:v>
                </c:pt>
                <c:pt idx="5">
                  <c:v>Metro</c:v>
                </c:pt>
                <c:pt idx="6">
                  <c:v>Total</c:v>
                </c:pt>
              </c:strCache>
            </c:strRef>
          </c:cat>
          <c:val>
            <c:numRef>
              <c:f>Sheet1!$C$13:$C$19</c:f>
              <c:numCache>
                <c:formatCode>General</c:formatCode>
                <c:ptCount val="7"/>
                <c:pt idx="0">
                  <c:v>34</c:v>
                </c:pt>
                <c:pt idx="1">
                  <c:v>6</c:v>
                </c:pt>
                <c:pt idx="2">
                  <c:v>26</c:v>
                </c:pt>
                <c:pt idx="3">
                  <c:v>18</c:v>
                </c:pt>
                <c:pt idx="4">
                  <c:v>20</c:v>
                </c:pt>
                <c:pt idx="5">
                  <c:v>42</c:v>
                </c:pt>
                <c:pt idx="6">
                  <c:v>146</c:v>
                </c:pt>
              </c:numCache>
            </c:numRef>
          </c:val>
          <c:extLst xmlns:c16r2="http://schemas.microsoft.com/office/drawing/2015/06/chart">
            <c:ext xmlns:c16="http://schemas.microsoft.com/office/drawing/2014/chart" uri="{C3380CC4-5D6E-409C-BE32-E72D297353CC}">
              <c16:uniqueId val="{00000001-1F2F-4895-9DA1-1FD9E1E96F40}"/>
            </c:ext>
          </c:extLst>
        </c:ser>
        <c:dLbls/>
        <c:overlap val="100"/>
        <c:axId val="155255168"/>
        <c:axId val="155256704"/>
      </c:barChart>
      <c:catAx>
        <c:axId val="155255168"/>
        <c:scaling>
          <c:orientation val="minMax"/>
        </c:scaling>
        <c:axPos val="l"/>
        <c:numFmt formatCode="General" sourceLinked="1"/>
        <c:maj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55256704"/>
        <c:crosses val="autoZero"/>
        <c:auto val="1"/>
        <c:lblAlgn val="ctr"/>
        <c:lblOffset val="100"/>
      </c:catAx>
      <c:valAx>
        <c:axId val="155256704"/>
        <c:scaling>
          <c:orientation val="minMax"/>
        </c:scaling>
        <c:axPos val="b"/>
        <c:majorGridlines>
          <c:spPr>
            <a:ln w="9525" cap="flat" cmpd="sng" algn="ctr">
              <a:solidFill>
                <a:schemeClr val="lt1">
                  <a:lumMod val="95000"/>
                  <a:alpha val="1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5525516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168" tIns="46584" rIns="93168" bIns="46584" rtlCol="0"/>
          <a:lstStyle>
            <a:lvl1pPr algn="l">
              <a:defRPr sz="1200"/>
            </a:lvl1pPr>
          </a:lstStyle>
          <a:p>
            <a:endParaRPr lang="en-GB"/>
          </a:p>
        </p:txBody>
      </p:sp>
      <p:sp>
        <p:nvSpPr>
          <p:cNvPr id="3" name="Date Placeholder 2"/>
          <p:cNvSpPr>
            <a:spLocks noGrp="1"/>
          </p:cNvSpPr>
          <p:nvPr>
            <p:ph type="dt" sz="quarter" idx="1"/>
          </p:nvPr>
        </p:nvSpPr>
        <p:spPr>
          <a:xfrm>
            <a:off x="3978133" y="0"/>
            <a:ext cx="3043343" cy="465455"/>
          </a:xfrm>
          <a:prstGeom prst="rect">
            <a:avLst/>
          </a:prstGeom>
        </p:spPr>
        <p:txBody>
          <a:bodyPr vert="horz" lIns="93168" tIns="46584" rIns="93168" bIns="46584" rtlCol="0"/>
          <a:lstStyle>
            <a:lvl1pPr algn="r">
              <a:defRPr sz="1200"/>
            </a:lvl1pPr>
          </a:lstStyle>
          <a:p>
            <a:fld id="{8BC7F027-379E-4D32-9199-1B8938F68AAE}" type="datetimeFigureOut">
              <a:rPr lang="en-GB" smtClean="0"/>
              <a:pPr/>
              <a:t>12/02/2021</a:t>
            </a:fld>
            <a:endParaRPr lang="en-GB"/>
          </a:p>
        </p:txBody>
      </p:sp>
      <p:sp>
        <p:nvSpPr>
          <p:cNvPr id="4" name="Footer Placeholder 3"/>
          <p:cNvSpPr>
            <a:spLocks noGrp="1"/>
          </p:cNvSpPr>
          <p:nvPr>
            <p:ph type="ftr" sz="quarter" idx="2"/>
          </p:nvPr>
        </p:nvSpPr>
        <p:spPr>
          <a:xfrm>
            <a:off x="1" y="8842031"/>
            <a:ext cx="3043343" cy="465455"/>
          </a:xfrm>
          <a:prstGeom prst="rect">
            <a:avLst/>
          </a:prstGeom>
        </p:spPr>
        <p:txBody>
          <a:bodyPr vert="horz" lIns="93168" tIns="46584" rIns="93168" bIns="46584" rtlCol="0" anchor="b"/>
          <a:lstStyle>
            <a:lvl1pPr algn="l">
              <a:defRPr sz="1200"/>
            </a:lvl1pPr>
          </a:lstStyle>
          <a:p>
            <a:endParaRPr lang="en-GB"/>
          </a:p>
        </p:txBody>
      </p:sp>
      <p:sp>
        <p:nvSpPr>
          <p:cNvPr id="5" name="Slide Number Placeholder 4"/>
          <p:cNvSpPr>
            <a:spLocks noGrp="1"/>
          </p:cNvSpPr>
          <p:nvPr>
            <p:ph type="sldNum" sz="quarter" idx="3"/>
          </p:nvPr>
        </p:nvSpPr>
        <p:spPr>
          <a:xfrm>
            <a:off x="3978133" y="8842031"/>
            <a:ext cx="3043343" cy="465455"/>
          </a:xfrm>
          <a:prstGeom prst="rect">
            <a:avLst/>
          </a:prstGeom>
        </p:spPr>
        <p:txBody>
          <a:bodyPr vert="horz" lIns="93168" tIns="46584" rIns="93168" bIns="46584" rtlCol="0" anchor="b"/>
          <a:lstStyle>
            <a:lvl1pPr algn="r">
              <a:defRPr sz="1200"/>
            </a:lvl1pPr>
          </a:lstStyle>
          <a:p>
            <a:fld id="{9CB3FB82-2445-4031-8D77-475052559E55}" type="slidenum">
              <a:rPr lang="en-GB" smtClean="0"/>
              <a:pPr/>
              <a:t>‹#›</a:t>
            </a:fld>
            <a:endParaRPr lang="en-GB"/>
          </a:p>
        </p:txBody>
      </p:sp>
    </p:spTree>
    <p:extLst>
      <p:ext uri="{BB962C8B-B14F-4D97-AF65-F5344CB8AC3E}">
        <p14:creationId xmlns:p14="http://schemas.microsoft.com/office/powerpoint/2010/main" xmlns="" val="2776245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168" tIns="46584" rIns="93168" bIns="46584" rtlCol="0"/>
          <a:lstStyle>
            <a:lvl1pPr algn="l">
              <a:defRPr sz="1200"/>
            </a:lvl1pPr>
          </a:lstStyle>
          <a:p>
            <a:endParaRPr lang="en-ZA"/>
          </a:p>
        </p:txBody>
      </p:sp>
      <p:sp>
        <p:nvSpPr>
          <p:cNvPr id="3" name="Date Placeholder 2"/>
          <p:cNvSpPr>
            <a:spLocks noGrp="1"/>
          </p:cNvSpPr>
          <p:nvPr>
            <p:ph type="dt" idx="1"/>
          </p:nvPr>
        </p:nvSpPr>
        <p:spPr>
          <a:xfrm>
            <a:off x="3978133" y="0"/>
            <a:ext cx="3043343" cy="465455"/>
          </a:xfrm>
          <a:prstGeom prst="rect">
            <a:avLst/>
          </a:prstGeom>
        </p:spPr>
        <p:txBody>
          <a:bodyPr vert="horz" lIns="93168" tIns="46584" rIns="93168" bIns="46584" rtlCol="0"/>
          <a:lstStyle>
            <a:lvl1pPr algn="r">
              <a:defRPr sz="1200"/>
            </a:lvl1pPr>
          </a:lstStyle>
          <a:p>
            <a:fld id="{0B7E7989-31F3-4EB9-8547-909D99F43AE5}" type="datetimeFigureOut">
              <a:rPr lang="en-ZA" smtClean="0"/>
              <a:pPr/>
              <a:t>2021/02/12</a:t>
            </a:fld>
            <a:endParaRPr lang="en-ZA"/>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168" tIns="46584" rIns="93168" bIns="46584" rtlCol="0" anchor="ctr"/>
          <a:lstStyle/>
          <a:p>
            <a:endParaRPr lang="en-ZA"/>
          </a:p>
        </p:txBody>
      </p:sp>
      <p:sp>
        <p:nvSpPr>
          <p:cNvPr id="5" name="Notes Placeholder 4"/>
          <p:cNvSpPr>
            <a:spLocks noGrp="1"/>
          </p:cNvSpPr>
          <p:nvPr>
            <p:ph type="body" sz="quarter" idx="3"/>
          </p:nvPr>
        </p:nvSpPr>
        <p:spPr>
          <a:xfrm>
            <a:off x="702311" y="4421824"/>
            <a:ext cx="5618480" cy="4189095"/>
          </a:xfrm>
          <a:prstGeom prst="rect">
            <a:avLst/>
          </a:prstGeom>
        </p:spPr>
        <p:txBody>
          <a:bodyPr vert="horz" lIns="93168" tIns="46584" rIns="93168"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8842031"/>
            <a:ext cx="3043343" cy="465455"/>
          </a:xfrm>
          <a:prstGeom prst="rect">
            <a:avLst/>
          </a:prstGeom>
        </p:spPr>
        <p:txBody>
          <a:bodyPr vert="horz" lIns="93168" tIns="46584" rIns="93168" bIns="46584" rtlCol="0" anchor="b"/>
          <a:lstStyle>
            <a:lvl1pPr algn="l">
              <a:defRPr sz="1200"/>
            </a:lvl1pPr>
          </a:lstStyle>
          <a:p>
            <a:endParaRPr lang="en-ZA"/>
          </a:p>
        </p:txBody>
      </p:sp>
      <p:sp>
        <p:nvSpPr>
          <p:cNvPr id="7" name="Slide Number Placeholder 6"/>
          <p:cNvSpPr>
            <a:spLocks noGrp="1"/>
          </p:cNvSpPr>
          <p:nvPr>
            <p:ph type="sldNum" sz="quarter" idx="5"/>
          </p:nvPr>
        </p:nvSpPr>
        <p:spPr>
          <a:xfrm>
            <a:off x="3978133" y="8842031"/>
            <a:ext cx="3043343" cy="465455"/>
          </a:xfrm>
          <a:prstGeom prst="rect">
            <a:avLst/>
          </a:prstGeom>
        </p:spPr>
        <p:txBody>
          <a:bodyPr vert="horz" lIns="93168" tIns="46584" rIns="93168" bIns="46584" rtlCol="0" anchor="b"/>
          <a:lstStyle>
            <a:lvl1pPr algn="r">
              <a:defRPr sz="1200"/>
            </a:lvl1pPr>
          </a:lstStyle>
          <a:p>
            <a:fld id="{05E2897E-B052-44CE-92A6-D4B2AB10F3F6}" type="slidenum">
              <a:rPr lang="en-ZA" smtClean="0"/>
              <a:pPr/>
              <a:t>‹#›</a:t>
            </a:fld>
            <a:endParaRPr lang="en-ZA"/>
          </a:p>
        </p:txBody>
      </p:sp>
    </p:spTree>
    <p:extLst>
      <p:ext uri="{BB962C8B-B14F-4D97-AF65-F5344CB8AC3E}">
        <p14:creationId xmlns:p14="http://schemas.microsoft.com/office/powerpoint/2010/main" xmlns="" val="266560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Group/ cluster of clinic committees reporting to the Board </a:t>
            </a:r>
          </a:p>
        </p:txBody>
      </p:sp>
      <p:sp>
        <p:nvSpPr>
          <p:cNvPr id="4" name="Slide Number Placeholder 3"/>
          <p:cNvSpPr>
            <a:spLocks noGrp="1"/>
          </p:cNvSpPr>
          <p:nvPr>
            <p:ph type="sldNum" sz="quarter" idx="5"/>
          </p:nvPr>
        </p:nvSpPr>
        <p:spPr/>
        <p:txBody>
          <a:bodyPr/>
          <a:lstStyle/>
          <a:p>
            <a:fld id="{05E2897E-B052-44CE-92A6-D4B2AB10F3F6}" type="slidenum">
              <a:rPr lang="en-ZA" smtClean="0"/>
              <a:pPr/>
              <a:t>5</a:t>
            </a:fld>
            <a:endParaRPr lang="en-ZA"/>
          </a:p>
        </p:txBody>
      </p:sp>
    </p:spTree>
    <p:extLst>
      <p:ext uri="{BB962C8B-B14F-4D97-AF65-F5344CB8AC3E}">
        <p14:creationId xmlns:p14="http://schemas.microsoft.com/office/powerpoint/2010/main" xmlns="" val="3002304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Everyone should be SA citizen and over the age of 18 years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5E2897E-B052-44CE-92A6-D4B2AB10F3F6}" type="slidenum">
              <a:rPr lang="en-ZA" smtClean="0"/>
              <a:pPr/>
              <a:t>6</a:t>
            </a:fld>
            <a:endParaRPr lang="en-ZA"/>
          </a:p>
        </p:txBody>
      </p:sp>
    </p:spTree>
    <p:extLst>
      <p:ext uri="{BB962C8B-B14F-4D97-AF65-F5344CB8AC3E}">
        <p14:creationId xmlns:p14="http://schemas.microsoft.com/office/powerpoint/2010/main" xmlns="" val="113068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Functional meaning properly constituted and actively functional</a:t>
            </a:r>
          </a:p>
          <a:p>
            <a:pPr marL="171450" indent="-171450">
              <a:buFontTx/>
              <a:buChar char="-"/>
            </a:pPr>
            <a:r>
              <a:rPr lang="en-US" dirty="0"/>
              <a:t>Constituted but not functional meaning all the members are appointed BUT not </a:t>
            </a:r>
            <a:r>
              <a:rPr lang="en-US"/>
              <a:t>functional because they may have not met</a:t>
            </a: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5E2897E-B052-44CE-92A6-D4B2AB10F3F6}" type="slidenum">
              <a:rPr lang="en-ZA" smtClean="0"/>
              <a:pPr/>
              <a:t>9</a:t>
            </a:fld>
            <a:endParaRPr lang="en-ZA"/>
          </a:p>
        </p:txBody>
      </p:sp>
    </p:spTree>
    <p:extLst>
      <p:ext uri="{BB962C8B-B14F-4D97-AF65-F5344CB8AC3E}">
        <p14:creationId xmlns:p14="http://schemas.microsoft.com/office/powerpoint/2010/main" xmlns="" val="1560407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Inclusive</a:t>
            </a:r>
          </a:p>
        </p:txBody>
      </p:sp>
      <p:sp>
        <p:nvSpPr>
          <p:cNvPr id="4" name="Slide Number Placeholder 3"/>
          <p:cNvSpPr>
            <a:spLocks noGrp="1"/>
          </p:cNvSpPr>
          <p:nvPr>
            <p:ph type="sldNum" sz="quarter" idx="5"/>
          </p:nvPr>
        </p:nvSpPr>
        <p:spPr/>
        <p:txBody>
          <a:bodyPr/>
          <a:lstStyle/>
          <a:p>
            <a:fld id="{05E2897E-B052-44CE-92A6-D4B2AB10F3F6}" type="slidenum">
              <a:rPr lang="en-ZA" smtClean="0"/>
              <a:pPr/>
              <a:t>16</a:t>
            </a:fld>
            <a:endParaRPr lang="en-ZA"/>
          </a:p>
        </p:txBody>
      </p:sp>
    </p:spTree>
    <p:extLst>
      <p:ext uri="{BB962C8B-B14F-4D97-AF65-F5344CB8AC3E}">
        <p14:creationId xmlns:p14="http://schemas.microsoft.com/office/powerpoint/2010/main" xmlns="" val="2243085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73.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5.xml"/><Relationship Id="rId1" Type="http://schemas.openxmlformats.org/officeDocument/2006/relationships/tags" Target="../tags/tag174.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7.xml"/><Relationship Id="rId1" Type="http://schemas.openxmlformats.org/officeDocument/2006/relationships/tags" Target="../tags/tag176.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9.xml"/><Relationship Id="rId1" Type="http://schemas.openxmlformats.org/officeDocument/2006/relationships/tags" Target="../tags/tag178.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1.xml"/><Relationship Id="rId1" Type="http://schemas.openxmlformats.org/officeDocument/2006/relationships/tags" Target="../tags/tag180.xml"/></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3.xml"/><Relationship Id="rId1" Type="http://schemas.openxmlformats.org/officeDocument/2006/relationships/tags" Target="../tags/tag182.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5.xml"/><Relationship Id="rId1" Type="http://schemas.openxmlformats.org/officeDocument/2006/relationships/tags" Target="../tags/tag184.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7.xml"/><Relationship Id="rId1" Type="http://schemas.openxmlformats.org/officeDocument/2006/relationships/tags" Target="../tags/tag186.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9.xml"/><Relationship Id="rId1" Type="http://schemas.openxmlformats.org/officeDocument/2006/relationships/tags" Target="../tags/tag188.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1.xml"/><Relationship Id="rId1" Type="http://schemas.openxmlformats.org/officeDocument/2006/relationships/tags" Target="../tags/tag190.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3.xml"/><Relationship Id="rId1" Type="http://schemas.openxmlformats.org/officeDocument/2006/relationships/tags" Target="../tags/tag192.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5.xml"/><Relationship Id="rId1" Type="http://schemas.openxmlformats.org/officeDocument/2006/relationships/tags" Target="../tags/tag194.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7.xml"/><Relationship Id="rId1" Type="http://schemas.openxmlformats.org/officeDocument/2006/relationships/tags" Target="../tags/tag196.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9.xml"/><Relationship Id="rId1" Type="http://schemas.openxmlformats.org/officeDocument/2006/relationships/tags" Target="../tags/tag198.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1.xml"/><Relationship Id="rId1" Type="http://schemas.openxmlformats.org/officeDocument/2006/relationships/tags" Target="../tags/tag200.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3.xml"/><Relationship Id="rId1" Type="http://schemas.openxmlformats.org/officeDocument/2006/relationships/tags" Target="../tags/tag202.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5.xml"/><Relationship Id="rId1" Type="http://schemas.openxmlformats.org/officeDocument/2006/relationships/tags" Target="../tags/tag204.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7.xml"/><Relationship Id="rId1" Type="http://schemas.openxmlformats.org/officeDocument/2006/relationships/tags" Target="../tags/tag206.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5.xml"/><Relationship Id="rId1" Type="http://schemas.openxmlformats.org/officeDocument/2006/relationships/tags" Target="../tags/tag208.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16.xml"/><Relationship Id="rId1" Type="http://schemas.openxmlformats.org/officeDocument/2006/relationships/tags" Target="../tags/tag215.xml"/></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18.xml"/><Relationship Id="rId1" Type="http://schemas.openxmlformats.org/officeDocument/2006/relationships/tags" Target="../tags/tag217.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0.xml"/><Relationship Id="rId1" Type="http://schemas.openxmlformats.org/officeDocument/2006/relationships/tags" Target="../tags/tag219.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2.xml"/><Relationship Id="rId1" Type="http://schemas.openxmlformats.org/officeDocument/2006/relationships/tags" Target="../tags/tag221.xml"/></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4.xml"/><Relationship Id="rId1" Type="http://schemas.openxmlformats.org/officeDocument/2006/relationships/tags" Target="../tags/tag223.xml"/></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6.xml"/><Relationship Id="rId1" Type="http://schemas.openxmlformats.org/officeDocument/2006/relationships/tags" Target="../tags/tag225.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8.xml"/><Relationship Id="rId1" Type="http://schemas.openxmlformats.org/officeDocument/2006/relationships/tags" Target="../tags/tag227.xml"/></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0.xml"/><Relationship Id="rId1" Type="http://schemas.openxmlformats.org/officeDocument/2006/relationships/tags" Target="../tags/tag229.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2.xml"/><Relationship Id="rId1" Type="http://schemas.openxmlformats.org/officeDocument/2006/relationships/tags" Target="../tags/tag231.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4.xml"/><Relationship Id="rId1" Type="http://schemas.openxmlformats.org/officeDocument/2006/relationships/tags" Target="../tags/tag233.xml"/></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6.xml"/><Relationship Id="rId1" Type="http://schemas.openxmlformats.org/officeDocument/2006/relationships/tags" Target="../tags/tag235.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8.xml"/><Relationship Id="rId1" Type="http://schemas.openxmlformats.org/officeDocument/2006/relationships/tags" Target="../tags/tag237.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0.xml"/><Relationship Id="rId1" Type="http://schemas.openxmlformats.org/officeDocument/2006/relationships/tags" Target="../tags/tag239.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2.xml"/><Relationship Id="rId1" Type="http://schemas.openxmlformats.org/officeDocument/2006/relationships/tags" Target="../tags/tag241.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4.xml"/><Relationship Id="rId1" Type="http://schemas.openxmlformats.org/officeDocument/2006/relationships/tags" Target="../tags/tag243.xml"/></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6.xml"/><Relationship Id="rId1" Type="http://schemas.openxmlformats.org/officeDocument/2006/relationships/tags" Target="../tags/tag245.xml"/></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8.xml"/><Relationship Id="rId1" Type="http://schemas.openxmlformats.org/officeDocument/2006/relationships/tags" Target="../tags/tag24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0.xml"/><Relationship Id="rId1" Type="http://schemas.openxmlformats.org/officeDocument/2006/relationships/tags" Target="../tags/tag249.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2.xml"/><Relationship Id="rId1" Type="http://schemas.openxmlformats.org/officeDocument/2006/relationships/tags" Target="../tags/tag251.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4.xml"/><Relationship Id="rId1" Type="http://schemas.openxmlformats.org/officeDocument/2006/relationships/tags" Target="../tags/tag25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6.xml"/><Relationship Id="rId1" Type="http://schemas.openxmlformats.org/officeDocument/2006/relationships/tags" Target="../tags/tag255.xml"/><Relationship Id="rId4" Type="http://schemas.openxmlformats.org/officeDocument/2006/relationships/image" Target="../media/image9.png"/></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63.xml"/><Relationship Id="rId1" Type="http://schemas.openxmlformats.org/officeDocument/2006/relationships/tags" Target="../tags/tag262.xml"/></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65.xml"/><Relationship Id="rId1" Type="http://schemas.openxmlformats.org/officeDocument/2006/relationships/tags" Target="../tags/tag264.xml"/></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67.xml"/><Relationship Id="rId1" Type="http://schemas.openxmlformats.org/officeDocument/2006/relationships/tags" Target="../tags/tag266.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69.xml"/><Relationship Id="rId1" Type="http://schemas.openxmlformats.org/officeDocument/2006/relationships/tags" Target="../tags/tag268.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71.xml"/><Relationship Id="rId1" Type="http://schemas.openxmlformats.org/officeDocument/2006/relationships/tags" Target="../tags/tag270.xml"/></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73.xml"/><Relationship Id="rId1" Type="http://schemas.openxmlformats.org/officeDocument/2006/relationships/tags" Target="../tags/tag272.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75.xml"/><Relationship Id="rId1" Type="http://schemas.openxmlformats.org/officeDocument/2006/relationships/tags" Target="../tags/tag274.xml"/></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77.xml"/><Relationship Id="rId1" Type="http://schemas.openxmlformats.org/officeDocument/2006/relationships/tags" Target="../tags/tag276.xml"/></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79.xml"/><Relationship Id="rId1" Type="http://schemas.openxmlformats.org/officeDocument/2006/relationships/tags" Target="../tags/tag278.xml"/></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1.xml"/><Relationship Id="rId1" Type="http://schemas.openxmlformats.org/officeDocument/2006/relationships/tags" Target="../tags/tag280.xml"/></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3.xml"/><Relationship Id="rId1" Type="http://schemas.openxmlformats.org/officeDocument/2006/relationships/tags" Target="../tags/tag282.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5.xml"/><Relationship Id="rId1" Type="http://schemas.openxmlformats.org/officeDocument/2006/relationships/tags" Target="../tags/tag284.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7.xml"/><Relationship Id="rId1" Type="http://schemas.openxmlformats.org/officeDocument/2006/relationships/tags" Target="../tags/tag286.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9.xml"/><Relationship Id="rId1" Type="http://schemas.openxmlformats.org/officeDocument/2006/relationships/tags" Target="../tags/tag288.xml"/></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1.xml"/><Relationship Id="rId1" Type="http://schemas.openxmlformats.org/officeDocument/2006/relationships/tags" Target="../tags/tag290.xml"/></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3.xml"/><Relationship Id="rId1" Type="http://schemas.openxmlformats.org/officeDocument/2006/relationships/tags" Target="../tags/tag292.xml"/></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5.xml"/><Relationship Id="rId1" Type="http://schemas.openxmlformats.org/officeDocument/2006/relationships/tags" Target="../tags/tag294.xml"/></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7.xml"/><Relationship Id="rId1" Type="http://schemas.openxmlformats.org/officeDocument/2006/relationships/tags" Target="../tags/tag296.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9.xml"/><Relationship Id="rId1" Type="http://schemas.openxmlformats.org/officeDocument/2006/relationships/tags" Target="../tags/tag298.xml"/></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1.xml"/><Relationship Id="rId1" Type="http://schemas.openxmlformats.org/officeDocument/2006/relationships/tags" Target="../tags/tag300.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7.xml"/><Relationship Id="rId1" Type="http://schemas.openxmlformats.org/officeDocument/2006/relationships/tags" Target="../tags/tag302.xml"/><Relationship Id="rId4" Type="http://schemas.openxmlformats.org/officeDocument/2006/relationships/image" Target="../media/image9.png"/></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10.xml"/><Relationship Id="rId1" Type="http://schemas.openxmlformats.org/officeDocument/2006/relationships/tags" Target="../tags/tag309.xml"/></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12.xml"/><Relationship Id="rId1" Type="http://schemas.openxmlformats.org/officeDocument/2006/relationships/tags" Target="../tags/tag311.xml"/></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14.xml"/><Relationship Id="rId1" Type="http://schemas.openxmlformats.org/officeDocument/2006/relationships/tags" Target="../tags/tag313.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16.xml"/><Relationship Id="rId1" Type="http://schemas.openxmlformats.org/officeDocument/2006/relationships/tags" Target="../tags/tag315.xml"/></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18.xml"/><Relationship Id="rId1" Type="http://schemas.openxmlformats.org/officeDocument/2006/relationships/tags" Target="../tags/tag317.xml"/></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0.xml"/><Relationship Id="rId1" Type="http://schemas.openxmlformats.org/officeDocument/2006/relationships/tags" Target="../tags/tag319.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2.xml"/><Relationship Id="rId1" Type="http://schemas.openxmlformats.org/officeDocument/2006/relationships/tags" Target="../tags/tag321.xml"/></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4.xml"/><Relationship Id="rId1" Type="http://schemas.openxmlformats.org/officeDocument/2006/relationships/tags" Target="../tags/tag323.xml"/></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6.xml"/><Relationship Id="rId1" Type="http://schemas.openxmlformats.org/officeDocument/2006/relationships/tags" Target="../tags/tag325.xml"/></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8.xml"/><Relationship Id="rId1" Type="http://schemas.openxmlformats.org/officeDocument/2006/relationships/tags" Target="../tags/tag327.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0.xml"/><Relationship Id="rId1" Type="http://schemas.openxmlformats.org/officeDocument/2006/relationships/tags" Target="../tags/tag329.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2.xml"/><Relationship Id="rId1" Type="http://schemas.openxmlformats.org/officeDocument/2006/relationships/tags" Target="../tags/tag331.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4.xml"/><Relationship Id="rId1" Type="http://schemas.openxmlformats.org/officeDocument/2006/relationships/tags" Target="../tags/tag333.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6.xml"/><Relationship Id="rId1" Type="http://schemas.openxmlformats.org/officeDocument/2006/relationships/tags" Target="../tags/tag335.xml"/></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8.xml"/><Relationship Id="rId1" Type="http://schemas.openxmlformats.org/officeDocument/2006/relationships/tags" Target="../tags/tag337.xml"/></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0.xml"/><Relationship Id="rId1" Type="http://schemas.openxmlformats.org/officeDocument/2006/relationships/tags" Target="../tags/tag339.xml"/></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2.xml"/><Relationship Id="rId1" Type="http://schemas.openxmlformats.org/officeDocument/2006/relationships/tags" Target="../tags/tag341.xml"/></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4.xml"/><Relationship Id="rId1" Type="http://schemas.openxmlformats.org/officeDocument/2006/relationships/tags" Target="../tags/tag343.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6.xml"/><Relationship Id="rId1" Type="http://schemas.openxmlformats.org/officeDocument/2006/relationships/tags" Target="../tags/tag345.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8.xml"/><Relationship Id="rId1" Type="http://schemas.openxmlformats.org/officeDocument/2006/relationships/tags" Target="../tags/tag347.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8.xml"/><Relationship Id="rId1" Type="http://schemas.openxmlformats.org/officeDocument/2006/relationships/tags" Target="../tags/tag349.xml"/><Relationship Id="rId4" Type="http://schemas.openxmlformats.org/officeDocument/2006/relationships/image" Target="../media/image9.png"/></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57.xml"/><Relationship Id="rId1" Type="http://schemas.openxmlformats.org/officeDocument/2006/relationships/tags" Target="../tags/tag356.xml"/></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59.xml"/><Relationship Id="rId1" Type="http://schemas.openxmlformats.org/officeDocument/2006/relationships/tags" Target="../tags/tag358.xml"/></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61.xml"/><Relationship Id="rId1" Type="http://schemas.openxmlformats.org/officeDocument/2006/relationships/tags" Target="../tags/tag360.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63.xml"/><Relationship Id="rId1" Type="http://schemas.openxmlformats.org/officeDocument/2006/relationships/tags" Target="../tags/tag362.xml"/></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65.xml"/><Relationship Id="rId1" Type="http://schemas.openxmlformats.org/officeDocument/2006/relationships/tags" Target="../tags/tag364.xml"/></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67.xml"/><Relationship Id="rId1" Type="http://schemas.openxmlformats.org/officeDocument/2006/relationships/tags" Target="../tags/tag366.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69.xml"/><Relationship Id="rId1" Type="http://schemas.openxmlformats.org/officeDocument/2006/relationships/tags" Target="../tags/tag368.xml"/></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71.xml"/><Relationship Id="rId1" Type="http://schemas.openxmlformats.org/officeDocument/2006/relationships/tags" Target="../tags/tag370.xml"/></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73.xml"/><Relationship Id="rId1" Type="http://schemas.openxmlformats.org/officeDocument/2006/relationships/tags" Target="../tags/tag372.xml"/></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75.xml"/><Relationship Id="rId1" Type="http://schemas.openxmlformats.org/officeDocument/2006/relationships/tags" Target="../tags/tag374.xml"/></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77.xml"/><Relationship Id="rId1" Type="http://schemas.openxmlformats.org/officeDocument/2006/relationships/tags" Target="../tags/tag376.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79.xml"/><Relationship Id="rId1" Type="http://schemas.openxmlformats.org/officeDocument/2006/relationships/tags" Target="../tags/tag378.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1.xml"/><Relationship Id="rId1" Type="http://schemas.openxmlformats.org/officeDocument/2006/relationships/tags" Target="../tags/tag380.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3.xml"/><Relationship Id="rId1" Type="http://schemas.openxmlformats.org/officeDocument/2006/relationships/tags" Target="../tags/tag382.xml"/></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5.xml"/><Relationship Id="rId1" Type="http://schemas.openxmlformats.org/officeDocument/2006/relationships/tags" Target="../tags/tag384.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7.xml"/><Relationship Id="rId1" Type="http://schemas.openxmlformats.org/officeDocument/2006/relationships/tags" Target="../tags/tag386.xml"/></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9.xml"/><Relationship Id="rId1" Type="http://schemas.openxmlformats.org/officeDocument/2006/relationships/tags" Target="../tags/tag388.xml"/></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1.xml"/><Relationship Id="rId1" Type="http://schemas.openxmlformats.org/officeDocument/2006/relationships/tags" Target="../tags/tag390.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3.xml"/><Relationship Id="rId1" Type="http://schemas.openxmlformats.org/officeDocument/2006/relationships/tags" Target="../tags/tag392.xml"/></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5.xml"/><Relationship Id="rId1" Type="http://schemas.openxmlformats.org/officeDocument/2006/relationships/tags" Target="../tags/tag394.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9.xml"/><Relationship Id="rId1" Type="http://schemas.openxmlformats.org/officeDocument/2006/relationships/tags" Target="../tags/tag396.xml"/><Relationship Id="rId4" Type="http://schemas.openxmlformats.org/officeDocument/2006/relationships/image" Target="../media/image9.png"/></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04.xml"/><Relationship Id="rId1" Type="http://schemas.openxmlformats.org/officeDocument/2006/relationships/tags" Target="../tags/tag403.xml"/></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06.xml"/><Relationship Id="rId1" Type="http://schemas.openxmlformats.org/officeDocument/2006/relationships/tags" Target="../tags/tag405.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08.xml"/><Relationship Id="rId1" Type="http://schemas.openxmlformats.org/officeDocument/2006/relationships/tags" Target="../tags/tag407.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10.xml"/><Relationship Id="rId1" Type="http://schemas.openxmlformats.org/officeDocument/2006/relationships/tags" Target="../tags/tag409.xml"/></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12.xml"/><Relationship Id="rId1" Type="http://schemas.openxmlformats.org/officeDocument/2006/relationships/tags" Target="../tags/tag411.xml"/></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14.xml"/><Relationship Id="rId1" Type="http://schemas.openxmlformats.org/officeDocument/2006/relationships/tags" Target="../tags/tag413.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16.xml"/><Relationship Id="rId1" Type="http://schemas.openxmlformats.org/officeDocument/2006/relationships/tags" Target="../tags/tag415.xml"/></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18.xml"/><Relationship Id="rId1" Type="http://schemas.openxmlformats.org/officeDocument/2006/relationships/tags" Target="../tags/tag417.xml"/></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20.xml"/><Relationship Id="rId1" Type="http://schemas.openxmlformats.org/officeDocument/2006/relationships/tags" Target="../tags/tag419.xml"/></Relationships>
</file>

<file path=ppt/slideLayouts/_rels/slideLayout22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22.xml"/><Relationship Id="rId1" Type="http://schemas.openxmlformats.org/officeDocument/2006/relationships/tags" Target="../tags/tag421.xml"/></Relationships>
</file>

<file path=ppt/slideLayouts/_rels/slideLayout22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24.xml"/><Relationship Id="rId1" Type="http://schemas.openxmlformats.org/officeDocument/2006/relationships/tags" Target="../tags/tag423.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26.xml"/><Relationship Id="rId1" Type="http://schemas.openxmlformats.org/officeDocument/2006/relationships/tags" Target="../tags/tag42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9.png"/></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28.xml"/><Relationship Id="rId1" Type="http://schemas.openxmlformats.org/officeDocument/2006/relationships/tags" Target="../tags/tag427.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0.xml"/><Relationship Id="rId1" Type="http://schemas.openxmlformats.org/officeDocument/2006/relationships/tags" Target="../tags/tag429.xml"/></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2.xml"/><Relationship Id="rId1" Type="http://schemas.openxmlformats.org/officeDocument/2006/relationships/tags" Target="../tags/tag431.xml"/></Relationships>
</file>

<file path=ppt/slideLayouts/_rels/slideLayout23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4.xml"/><Relationship Id="rId1" Type="http://schemas.openxmlformats.org/officeDocument/2006/relationships/tags" Target="../tags/tag433.xml"/></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6.xml"/><Relationship Id="rId1" Type="http://schemas.openxmlformats.org/officeDocument/2006/relationships/tags" Target="../tags/tag435.xml"/></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8.xml"/><Relationship Id="rId1" Type="http://schemas.openxmlformats.org/officeDocument/2006/relationships/tags" Target="../tags/tag437.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0.xml"/><Relationship Id="rId1" Type="http://schemas.openxmlformats.org/officeDocument/2006/relationships/tags" Target="../tags/tag439.xml"/></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2.xml"/><Relationship Id="rId1" Type="http://schemas.openxmlformats.org/officeDocument/2006/relationships/tags" Target="../tags/tag441.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0.xml"/><Relationship Id="rId1" Type="http://schemas.openxmlformats.org/officeDocument/2006/relationships/tags" Target="../tags/tag443.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24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51.xml"/><Relationship Id="rId1" Type="http://schemas.openxmlformats.org/officeDocument/2006/relationships/tags" Target="../tags/tag450.xml"/></Relationships>
</file>

<file path=ppt/slideLayouts/_rels/slideLayout24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53.xml"/><Relationship Id="rId1" Type="http://schemas.openxmlformats.org/officeDocument/2006/relationships/tags" Target="../tags/tag452.xml"/></Relationships>
</file>

<file path=ppt/slideLayouts/_rels/slideLayout24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55.xml"/><Relationship Id="rId1" Type="http://schemas.openxmlformats.org/officeDocument/2006/relationships/tags" Target="../tags/tag454.xml"/></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57.xml"/><Relationship Id="rId1" Type="http://schemas.openxmlformats.org/officeDocument/2006/relationships/tags" Target="../tags/tag456.xml"/></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59.xml"/><Relationship Id="rId1" Type="http://schemas.openxmlformats.org/officeDocument/2006/relationships/tags" Target="../tags/tag458.xml"/></Relationships>
</file>

<file path=ppt/slideLayouts/_rels/slideLayout24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61.xml"/><Relationship Id="rId1" Type="http://schemas.openxmlformats.org/officeDocument/2006/relationships/tags" Target="../tags/tag460.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63.xml"/><Relationship Id="rId1" Type="http://schemas.openxmlformats.org/officeDocument/2006/relationships/tags" Target="../tags/tag462.xml"/></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65.xml"/><Relationship Id="rId1" Type="http://schemas.openxmlformats.org/officeDocument/2006/relationships/tags" Target="../tags/tag46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67.xml"/><Relationship Id="rId1" Type="http://schemas.openxmlformats.org/officeDocument/2006/relationships/tags" Target="../tags/tag466.xml"/></Relationships>
</file>

<file path=ppt/slideLayouts/_rels/slideLayout25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69.xml"/><Relationship Id="rId1" Type="http://schemas.openxmlformats.org/officeDocument/2006/relationships/tags" Target="../tags/tag468.xml"/></Relationships>
</file>

<file path=ppt/slideLayouts/_rels/slideLayout25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71.xml"/><Relationship Id="rId1" Type="http://schemas.openxmlformats.org/officeDocument/2006/relationships/tags" Target="../tags/tag470.xml"/></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73.xml"/><Relationship Id="rId1" Type="http://schemas.openxmlformats.org/officeDocument/2006/relationships/tags" Target="../tags/tag472.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25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75.xml"/><Relationship Id="rId1" Type="http://schemas.openxmlformats.org/officeDocument/2006/relationships/tags" Target="../tags/tag474.xml"/></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77.xml"/><Relationship Id="rId1" Type="http://schemas.openxmlformats.org/officeDocument/2006/relationships/tags" Target="../tags/tag476.xml"/></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79.xml"/><Relationship Id="rId1" Type="http://schemas.openxmlformats.org/officeDocument/2006/relationships/tags" Target="../tags/tag478.xml"/></Relationships>
</file>

<file path=ppt/slideLayouts/_rels/slideLayout25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81.xml"/><Relationship Id="rId1" Type="http://schemas.openxmlformats.org/officeDocument/2006/relationships/tags" Target="../tags/tag480.xml"/></Relationships>
</file>

<file path=ppt/slideLayouts/_rels/slideLayout25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83.xml"/><Relationship Id="rId1" Type="http://schemas.openxmlformats.org/officeDocument/2006/relationships/tags" Target="../tags/tag482.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ags" Target="../tags/tag55.xml"/></Relationships>
</file>

<file path=ppt/slideLayouts/_rels/slideLayout26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85.xml"/><Relationship Id="rId1" Type="http://schemas.openxmlformats.org/officeDocument/2006/relationships/tags" Target="../tags/tag484.xml"/></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87.xml"/><Relationship Id="rId1" Type="http://schemas.openxmlformats.org/officeDocument/2006/relationships/tags" Target="../tags/tag486.xml"/></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89.xml"/><Relationship Id="rId1" Type="http://schemas.openxmlformats.org/officeDocument/2006/relationships/tags" Target="../tags/tag488.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1.xml"/><Relationship Id="rId1" Type="http://schemas.openxmlformats.org/officeDocument/2006/relationships/tags" Target="../tags/tag490.xml"/><Relationship Id="rId4" Type="http://schemas.openxmlformats.org/officeDocument/2006/relationships/image" Target="../media/image9.png"/></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26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498.xml"/><Relationship Id="rId1" Type="http://schemas.openxmlformats.org/officeDocument/2006/relationships/tags" Target="../tags/tag497.xml"/></Relationships>
</file>

<file path=ppt/slideLayouts/_rels/slideLayout26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00.xml"/><Relationship Id="rId1" Type="http://schemas.openxmlformats.org/officeDocument/2006/relationships/tags" Target="../tags/tag499.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02.xml"/><Relationship Id="rId1" Type="http://schemas.openxmlformats.org/officeDocument/2006/relationships/tags" Target="../tags/tag501.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tags" Target="../tags/tag57.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04.xml"/><Relationship Id="rId1" Type="http://schemas.openxmlformats.org/officeDocument/2006/relationships/tags" Target="../tags/tag503.xml"/></Relationships>
</file>

<file path=ppt/slideLayouts/_rels/slideLayout27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06.xml"/><Relationship Id="rId1" Type="http://schemas.openxmlformats.org/officeDocument/2006/relationships/tags" Target="../tags/tag505.xml"/></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08.xml"/><Relationship Id="rId1" Type="http://schemas.openxmlformats.org/officeDocument/2006/relationships/tags" Target="../tags/tag507.xml"/></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10.xml"/><Relationship Id="rId1" Type="http://schemas.openxmlformats.org/officeDocument/2006/relationships/tags" Target="../tags/tag509.xml"/></Relationships>
</file>

<file path=ppt/slideLayouts/_rels/slideLayout27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12.xml"/><Relationship Id="rId1" Type="http://schemas.openxmlformats.org/officeDocument/2006/relationships/tags" Target="../tags/tag511.xml"/></Relationships>
</file>

<file path=ppt/slideLayouts/_rels/slideLayout27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14.xml"/><Relationship Id="rId1" Type="http://schemas.openxmlformats.org/officeDocument/2006/relationships/tags" Target="../tags/tag513.xml"/></Relationships>
</file>

<file path=ppt/slideLayouts/_rels/slideLayout27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16.xml"/><Relationship Id="rId1" Type="http://schemas.openxmlformats.org/officeDocument/2006/relationships/tags" Target="../tags/tag515.xml"/></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18.xml"/><Relationship Id="rId1" Type="http://schemas.openxmlformats.org/officeDocument/2006/relationships/tags" Target="../tags/tag517.xml"/></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20.xml"/><Relationship Id="rId1" Type="http://schemas.openxmlformats.org/officeDocument/2006/relationships/tags" Target="../tags/tag519.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tags" Target="../tags/tag59.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22.xml"/><Relationship Id="rId1" Type="http://schemas.openxmlformats.org/officeDocument/2006/relationships/tags" Target="../tags/tag521.xml"/></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24.xml"/><Relationship Id="rId1" Type="http://schemas.openxmlformats.org/officeDocument/2006/relationships/tags" Target="../tags/tag523.xml"/></Relationships>
</file>

<file path=ppt/slideLayouts/_rels/slideLayout28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26.xml"/><Relationship Id="rId1" Type="http://schemas.openxmlformats.org/officeDocument/2006/relationships/tags" Target="../tags/tag525.xml"/></Relationships>
</file>

<file path=ppt/slideLayouts/_rels/slideLayout28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28.xml"/><Relationship Id="rId1" Type="http://schemas.openxmlformats.org/officeDocument/2006/relationships/tags" Target="../tags/tag527.xml"/></Relationships>
</file>

<file path=ppt/slideLayouts/_rels/slideLayout28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30.xml"/><Relationship Id="rId1" Type="http://schemas.openxmlformats.org/officeDocument/2006/relationships/tags" Target="../tags/tag529.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32.xml"/><Relationship Id="rId1" Type="http://schemas.openxmlformats.org/officeDocument/2006/relationships/tags" Target="../tags/tag531.xml"/></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34.xml"/><Relationship Id="rId1" Type="http://schemas.openxmlformats.org/officeDocument/2006/relationships/tags" Target="../tags/tag533.xml"/></Relationships>
</file>

<file path=ppt/slideLayouts/_rels/slideLayout28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36.xml"/><Relationship Id="rId1" Type="http://schemas.openxmlformats.org/officeDocument/2006/relationships/tags" Target="../tags/tag535.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3.xml"/><Relationship Id="rId1" Type="http://schemas.openxmlformats.org/officeDocument/2006/relationships/tags" Target="../tags/tag537.xml"/><Relationship Id="rId4" Type="http://schemas.openxmlformats.org/officeDocument/2006/relationships/image" Target="../media/image9.png"/></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image" Target="../media/image11.png"/></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29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45.xml"/><Relationship Id="rId1" Type="http://schemas.openxmlformats.org/officeDocument/2006/relationships/tags" Target="../tags/tag544.xml"/></Relationships>
</file>

<file path=ppt/slideLayouts/_rels/slideLayout29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47.xml"/><Relationship Id="rId1" Type="http://schemas.openxmlformats.org/officeDocument/2006/relationships/tags" Target="../tags/tag546.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49.xml"/><Relationship Id="rId1" Type="http://schemas.openxmlformats.org/officeDocument/2006/relationships/tags" Target="../tags/tag548.xml"/></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51.xml"/><Relationship Id="rId1" Type="http://schemas.openxmlformats.org/officeDocument/2006/relationships/tags" Target="../tags/tag550.xml"/></Relationships>
</file>

<file path=ppt/slideLayouts/_rels/slideLayout29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53.xml"/><Relationship Id="rId1" Type="http://schemas.openxmlformats.org/officeDocument/2006/relationships/tags" Target="../tags/tag552.xml"/></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55.xml"/><Relationship Id="rId1" Type="http://schemas.openxmlformats.org/officeDocument/2006/relationships/tags" Target="../tags/tag554.xml"/></Relationships>
</file>

<file path=ppt/slideLayouts/_rels/slideLayout29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57.xml"/><Relationship Id="rId1" Type="http://schemas.openxmlformats.org/officeDocument/2006/relationships/tags" Target="../tags/tag556.xml"/></Relationships>
</file>

<file path=ppt/slideLayouts/_rels/slideLayout29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59.xml"/><Relationship Id="rId1" Type="http://schemas.openxmlformats.org/officeDocument/2006/relationships/tags" Target="../tags/tag558.xml"/></Relationships>
</file>

<file path=ppt/slideLayouts/_rels/slideLayout29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61.xml"/><Relationship Id="rId1" Type="http://schemas.openxmlformats.org/officeDocument/2006/relationships/tags" Target="../tags/tag560.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image" Target="../media/image11.png"/></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63.xml"/><Relationship Id="rId1" Type="http://schemas.openxmlformats.org/officeDocument/2006/relationships/tags" Target="../tags/tag562.xml"/></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65.xml"/><Relationship Id="rId1" Type="http://schemas.openxmlformats.org/officeDocument/2006/relationships/tags" Target="../tags/tag564.xml"/></Relationships>
</file>

<file path=ppt/slideLayouts/_rels/slideLayout30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67.xml"/><Relationship Id="rId1" Type="http://schemas.openxmlformats.org/officeDocument/2006/relationships/tags" Target="../tags/tag566.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30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69.xml"/><Relationship Id="rId1" Type="http://schemas.openxmlformats.org/officeDocument/2006/relationships/tags" Target="../tags/tag568.xml"/></Relationships>
</file>

<file path=ppt/slideLayouts/_rels/slideLayout30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71.xml"/><Relationship Id="rId1" Type="http://schemas.openxmlformats.org/officeDocument/2006/relationships/tags" Target="../tags/tag570.xml"/></Relationships>
</file>

<file path=ppt/slideLayouts/_rels/slideLayout30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73.xml"/><Relationship Id="rId1" Type="http://schemas.openxmlformats.org/officeDocument/2006/relationships/tags" Target="../tags/tag572.xml"/></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75.xml"/><Relationship Id="rId1" Type="http://schemas.openxmlformats.org/officeDocument/2006/relationships/tags" Target="../tags/tag574.xml"/></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77.xml"/><Relationship Id="rId1" Type="http://schemas.openxmlformats.org/officeDocument/2006/relationships/tags" Target="../tags/tag576.xml"/></Relationships>
</file>

<file path=ppt/slideLayouts/_rels/slideLayout30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79.xml"/><Relationship Id="rId1" Type="http://schemas.openxmlformats.org/officeDocument/2006/relationships/tags" Target="../tags/tag578.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image" Target="../media/image11.png"/></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81.xml"/><Relationship Id="rId1" Type="http://schemas.openxmlformats.org/officeDocument/2006/relationships/tags" Target="../tags/tag580.xml"/></Relationships>
</file>

<file path=ppt/slideLayouts/_rels/slideLayout31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83.xml"/><Relationship Id="rId1" Type="http://schemas.openxmlformats.org/officeDocument/2006/relationships/tags" Target="../tags/tag582.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4.xml"/><Relationship Id="rId1" Type="http://schemas.openxmlformats.org/officeDocument/2006/relationships/tags" Target="../tags/tag584.xml"/><Relationship Id="rId4" Type="http://schemas.openxmlformats.org/officeDocument/2006/relationships/image" Target="../media/image9.png"/></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592.xml"/><Relationship Id="rId1" Type="http://schemas.openxmlformats.org/officeDocument/2006/relationships/tags" Target="../tags/tag591.xml"/></Relationships>
</file>

<file path=ppt/slideLayouts/_rels/slideLayout31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594.xml"/><Relationship Id="rId1" Type="http://schemas.openxmlformats.org/officeDocument/2006/relationships/tags" Target="../tags/tag593.xml"/></Relationships>
</file>

<file path=ppt/slideLayouts/_rels/slideLayout31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596.xml"/><Relationship Id="rId1" Type="http://schemas.openxmlformats.org/officeDocument/2006/relationships/tags" Target="../tags/tag595.xml"/></Relationships>
</file>

<file path=ppt/slideLayouts/_rels/slideLayout31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598.xml"/><Relationship Id="rId1" Type="http://schemas.openxmlformats.org/officeDocument/2006/relationships/tags" Target="../tags/tag597.xml"/><Relationship Id="rId4" Type="http://schemas.openxmlformats.org/officeDocument/2006/relationships/image" Target="../media/image11.png"/></Relationships>
</file>

<file path=ppt/slideLayouts/_rels/slideLayout31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00.xml"/><Relationship Id="rId1" Type="http://schemas.openxmlformats.org/officeDocument/2006/relationships/tags" Target="../tags/tag599.xml"/><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image" Target="../media/image11.png"/></Relationships>
</file>

<file path=ppt/slideLayouts/_rels/slideLayout32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02.xml"/><Relationship Id="rId1" Type="http://schemas.openxmlformats.org/officeDocument/2006/relationships/tags" Target="../tags/tag601.xml"/><Relationship Id="rId4" Type="http://schemas.openxmlformats.org/officeDocument/2006/relationships/image" Target="../media/image11.png"/></Relationships>
</file>

<file path=ppt/slideLayouts/_rels/slideLayout321.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04.xml"/><Relationship Id="rId1" Type="http://schemas.openxmlformats.org/officeDocument/2006/relationships/tags" Target="../tags/tag603.xml"/><Relationship Id="rId4" Type="http://schemas.openxmlformats.org/officeDocument/2006/relationships/image" Target="../media/image11.png"/></Relationships>
</file>

<file path=ppt/slideLayouts/_rels/slideLayout322.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06.xml"/><Relationship Id="rId1" Type="http://schemas.openxmlformats.org/officeDocument/2006/relationships/tags" Target="../tags/tag605.xml"/></Relationships>
</file>

<file path=ppt/slideLayouts/_rels/slideLayout32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08.xml"/><Relationship Id="rId1" Type="http://schemas.openxmlformats.org/officeDocument/2006/relationships/tags" Target="../tags/tag607.xml"/></Relationships>
</file>

<file path=ppt/slideLayouts/_rels/slideLayout32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10.xml"/><Relationship Id="rId1" Type="http://schemas.openxmlformats.org/officeDocument/2006/relationships/tags" Target="../tags/tag609.xml"/></Relationships>
</file>

<file path=ppt/slideLayouts/_rels/slideLayout32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12.xml"/><Relationship Id="rId1" Type="http://schemas.openxmlformats.org/officeDocument/2006/relationships/tags" Target="../tags/tag611.xml"/></Relationships>
</file>

<file path=ppt/slideLayouts/_rels/slideLayout32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14.xml"/><Relationship Id="rId1" Type="http://schemas.openxmlformats.org/officeDocument/2006/relationships/tags" Target="../tags/tag613.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16.xml"/><Relationship Id="rId1" Type="http://schemas.openxmlformats.org/officeDocument/2006/relationships/tags" Target="../tags/tag615.xml"/></Relationships>
</file>

<file path=ppt/slideLayouts/_rels/slideLayout32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18.xml"/><Relationship Id="rId1" Type="http://schemas.openxmlformats.org/officeDocument/2006/relationships/tags" Target="../tags/tag617.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tags" Target="../tags/tag69.xml"/></Relationships>
</file>

<file path=ppt/slideLayouts/_rels/slideLayout33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20.xml"/><Relationship Id="rId1" Type="http://schemas.openxmlformats.org/officeDocument/2006/relationships/tags" Target="../tags/tag619.xml"/></Relationships>
</file>

<file path=ppt/slideLayouts/_rels/slideLayout331.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22.xml"/><Relationship Id="rId1" Type="http://schemas.openxmlformats.org/officeDocument/2006/relationships/tags" Target="../tags/tag621.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24.xml"/><Relationship Id="rId1" Type="http://schemas.openxmlformats.org/officeDocument/2006/relationships/tags" Target="../tags/tag623.xml"/></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26.xml"/><Relationship Id="rId1" Type="http://schemas.openxmlformats.org/officeDocument/2006/relationships/tags" Target="../tags/tag625.xml"/></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28.xml"/><Relationship Id="rId1" Type="http://schemas.openxmlformats.org/officeDocument/2006/relationships/tags" Target="../tags/tag627.xml"/></Relationships>
</file>

<file path=ppt/slideLayouts/_rels/slideLayout33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30.xml"/><Relationship Id="rId1" Type="http://schemas.openxmlformats.org/officeDocument/2006/relationships/tags" Target="../tags/tag629.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5.xml"/><Relationship Id="rId1" Type="http://schemas.openxmlformats.org/officeDocument/2006/relationships/tags" Target="../tags/tag631.xml"/><Relationship Id="rId4" Type="http://schemas.openxmlformats.org/officeDocument/2006/relationships/image" Target="../media/image13.png"/></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339.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39.xml"/><Relationship Id="rId1" Type="http://schemas.openxmlformats.org/officeDocument/2006/relationships/tags" Target="../tags/tag638.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ags" Target="../tags/tag71.xml"/></Relationships>
</file>

<file path=ppt/slideLayouts/_rels/slideLayout34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41.xml"/><Relationship Id="rId1" Type="http://schemas.openxmlformats.org/officeDocument/2006/relationships/tags" Target="../tags/tag640.xml"/></Relationships>
</file>

<file path=ppt/slideLayouts/_rels/slideLayout34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43.xml"/><Relationship Id="rId1" Type="http://schemas.openxmlformats.org/officeDocument/2006/relationships/tags" Target="../tags/tag642.xml"/></Relationships>
</file>

<file path=ppt/slideLayouts/_rels/slideLayout342.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45.xml"/><Relationship Id="rId1" Type="http://schemas.openxmlformats.org/officeDocument/2006/relationships/tags" Target="../tags/tag644.xml"/><Relationship Id="rId4" Type="http://schemas.openxmlformats.org/officeDocument/2006/relationships/image" Target="../media/image11.png"/></Relationships>
</file>

<file path=ppt/slideLayouts/_rels/slideLayout343.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47.xml"/><Relationship Id="rId1" Type="http://schemas.openxmlformats.org/officeDocument/2006/relationships/tags" Target="../tags/tag646.xml"/><Relationship Id="rId4" Type="http://schemas.openxmlformats.org/officeDocument/2006/relationships/image" Target="../media/image11.png"/></Relationships>
</file>

<file path=ppt/slideLayouts/_rels/slideLayout344.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49.xml"/><Relationship Id="rId1" Type="http://schemas.openxmlformats.org/officeDocument/2006/relationships/tags" Target="../tags/tag648.xml"/><Relationship Id="rId4" Type="http://schemas.openxmlformats.org/officeDocument/2006/relationships/image" Target="../media/image11.png"/></Relationships>
</file>

<file path=ppt/slideLayouts/_rels/slideLayout34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51.xml"/><Relationship Id="rId1" Type="http://schemas.openxmlformats.org/officeDocument/2006/relationships/tags" Target="../tags/tag650.xml"/><Relationship Id="rId4" Type="http://schemas.openxmlformats.org/officeDocument/2006/relationships/image" Target="../media/image11.png"/></Relationships>
</file>

<file path=ppt/slideLayouts/_rels/slideLayout34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53.xml"/><Relationship Id="rId1" Type="http://schemas.openxmlformats.org/officeDocument/2006/relationships/tags" Target="../tags/tag652.xml"/></Relationships>
</file>

<file path=ppt/slideLayouts/_rels/slideLayout347.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55.xml"/><Relationship Id="rId1" Type="http://schemas.openxmlformats.org/officeDocument/2006/relationships/tags" Target="../tags/tag654.xml"/></Relationships>
</file>

<file path=ppt/slideLayouts/_rels/slideLayout34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57.xml"/><Relationship Id="rId1" Type="http://schemas.openxmlformats.org/officeDocument/2006/relationships/tags" Target="../tags/tag656.xml"/></Relationships>
</file>

<file path=ppt/slideLayouts/_rels/slideLayout349.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59.xml"/><Relationship Id="rId1" Type="http://schemas.openxmlformats.org/officeDocument/2006/relationships/tags" Target="../tags/tag658.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tags" Target="../tags/tag73.xml"/></Relationships>
</file>

<file path=ppt/slideLayouts/_rels/slideLayout35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61.xml"/><Relationship Id="rId1" Type="http://schemas.openxmlformats.org/officeDocument/2006/relationships/tags" Target="../tags/tag660.xml"/></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16.xml"/></Relationships>
</file>

<file path=ppt/slideLayouts/_rels/slideLayout352.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63.xml"/><Relationship Id="rId1" Type="http://schemas.openxmlformats.org/officeDocument/2006/relationships/tags" Target="../tags/tag662.xml"/></Relationships>
</file>

<file path=ppt/slideLayouts/_rels/slideLayout353.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65.xml"/><Relationship Id="rId1" Type="http://schemas.openxmlformats.org/officeDocument/2006/relationships/tags" Target="../tags/tag664.xml"/></Relationships>
</file>

<file path=ppt/slideLayouts/_rels/slideLayout354.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67.xml"/><Relationship Id="rId1" Type="http://schemas.openxmlformats.org/officeDocument/2006/relationships/tags" Target="../tags/tag666.xml"/></Relationships>
</file>

<file path=ppt/slideLayouts/_rels/slideLayout35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69.xml"/><Relationship Id="rId1" Type="http://schemas.openxmlformats.org/officeDocument/2006/relationships/tags" Target="../tags/tag668.xml"/></Relationships>
</file>

<file path=ppt/slideLayouts/_rels/slideLayout35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71.xml"/><Relationship Id="rId1" Type="http://schemas.openxmlformats.org/officeDocument/2006/relationships/tags" Target="../tags/tag670.xml"/></Relationships>
</file>

<file path=ppt/slideLayouts/_rels/slideLayout357.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73.xml"/><Relationship Id="rId1" Type="http://schemas.openxmlformats.org/officeDocument/2006/relationships/tags" Target="../tags/tag672.xml"/></Relationships>
</file>

<file path=ppt/slideLayouts/_rels/slideLayout35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75.xml"/><Relationship Id="rId1" Type="http://schemas.openxmlformats.org/officeDocument/2006/relationships/tags" Target="../tags/tag674.xml"/></Relationships>
</file>

<file path=ppt/slideLayouts/_rels/slideLayout359.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77.xml"/><Relationship Id="rId1" Type="http://schemas.openxmlformats.org/officeDocument/2006/relationships/tags" Target="../tags/tag676.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tags" Target="../tags/tag75.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6.xml"/><Relationship Id="rId1" Type="http://schemas.openxmlformats.org/officeDocument/2006/relationships/tags" Target="../tags/tag678.xml"/><Relationship Id="rId4" Type="http://schemas.openxmlformats.org/officeDocument/2006/relationships/image" Target="../media/image13.png"/></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36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686.xml"/><Relationship Id="rId1" Type="http://schemas.openxmlformats.org/officeDocument/2006/relationships/tags" Target="../tags/tag685.xml"/></Relationships>
</file>

<file path=ppt/slideLayouts/_rels/slideLayout36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688.xml"/><Relationship Id="rId1" Type="http://schemas.openxmlformats.org/officeDocument/2006/relationships/tags" Target="../tags/tag687.xml"/></Relationships>
</file>

<file path=ppt/slideLayouts/_rels/slideLayout365.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690.xml"/><Relationship Id="rId1" Type="http://schemas.openxmlformats.org/officeDocument/2006/relationships/tags" Target="../tags/tag689.xml"/></Relationships>
</file>

<file path=ppt/slideLayouts/_rels/slideLayout36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692.xml"/><Relationship Id="rId1" Type="http://schemas.openxmlformats.org/officeDocument/2006/relationships/tags" Target="../tags/tag691.xml"/><Relationship Id="rId4" Type="http://schemas.openxmlformats.org/officeDocument/2006/relationships/image" Target="../media/image11.png"/></Relationships>
</file>

<file path=ppt/slideLayouts/_rels/slideLayout36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694.xml"/><Relationship Id="rId1" Type="http://schemas.openxmlformats.org/officeDocument/2006/relationships/tags" Target="../tags/tag693.xml"/><Relationship Id="rId4" Type="http://schemas.openxmlformats.org/officeDocument/2006/relationships/image" Target="../media/image11.png"/></Relationships>
</file>

<file path=ppt/slideLayouts/_rels/slideLayout368.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696.xml"/><Relationship Id="rId1" Type="http://schemas.openxmlformats.org/officeDocument/2006/relationships/tags" Target="../tags/tag695.xml"/><Relationship Id="rId4" Type="http://schemas.openxmlformats.org/officeDocument/2006/relationships/image" Target="../media/image11.png"/></Relationships>
</file>

<file path=ppt/slideLayouts/_rels/slideLayout36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698.xml"/><Relationship Id="rId1" Type="http://schemas.openxmlformats.org/officeDocument/2006/relationships/tags" Target="../tags/tag697.xml"/><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tags" Target="../tags/tag77.xml"/></Relationships>
</file>

<file path=ppt/slideLayouts/_rels/slideLayout370.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00.xml"/><Relationship Id="rId1" Type="http://schemas.openxmlformats.org/officeDocument/2006/relationships/tags" Target="../tags/tag699.xml"/></Relationships>
</file>

<file path=ppt/slideLayouts/_rels/slideLayout371.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02.xml"/><Relationship Id="rId1" Type="http://schemas.openxmlformats.org/officeDocument/2006/relationships/tags" Target="../tags/tag701.xml"/></Relationships>
</file>

<file path=ppt/slideLayouts/_rels/slideLayout372.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04.xml"/><Relationship Id="rId1" Type="http://schemas.openxmlformats.org/officeDocument/2006/relationships/tags" Target="../tags/tag703.xml"/></Relationships>
</file>

<file path=ppt/slideLayouts/_rels/slideLayout37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06.xml"/><Relationship Id="rId1" Type="http://schemas.openxmlformats.org/officeDocument/2006/relationships/tags" Target="../tags/tag705.xml"/></Relationships>
</file>

<file path=ppt/slideLayouts/_rels/slideLayout37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08.xml"/><Relationship Id="rId1" Type="http://schemas.openxmlformats.org/officeDocument/2006/relationships/tags" Target="../tags/tag707.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37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10.xml"/><Relationship Id="rId1" Type="http://schemas.openxmlformats.org/officeDocument/2006/relationships/tags" Target="../tags/tag709.xml"/></Relationships>
</file>

<file path=ppt/slideLayouts/_rels/slideLayout37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12.xml"/><Relationship Id="rId1" Type="http://schemas.openxmlformats.org/officeDocument/2006/relationships/tags" Target="../tags/tag711.xml"/></Relationships>
</file>

<file path=ppt/slideLayouts/_rels/slideLayout378.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14.xml"/><Relationship Id="rId1" Type="http://schemas.openxmlformats.org/officeDocument/2006/relationships/tags" Target="../tags/tag713.xml"/></Relationships>
</file>

<file path=ppt/slideLayouts/_rels/slideLayout37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16.xml"/><Relationship Id="rId1" Type="http://schemas.openxmlformats.org/officeDocument/2006/relationships/tags" Target="../tags/tag71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18.xml"/><Relationship Id="rId1" Type="http://schemas.openxmlformats.org/officeDocument/2006/relationships/tags" Target="../tags/tag717.xml"/></Relationships>
</file>

<file path=ppt/slideLayouts/_rels/slideLayout381.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20.xml"/><Relationship Id="rId1" Type="http://schemas.openxmlformats.org/officeDocument/2006/relationships/tags" Target="../tags/tag719.xml"/></Relationships>
</file>

<file path=ppt/slideLayouts/_rels/slideLayout382.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22.xml"/><Relationship Id="rId1" Type="http://schemas.openxmlformats.org/officeDocument/2006/relationships/tags" Target="../tags/tag721.xml"/></Relationships>
</file>

<file path=ppt/slideLayouts/_rels/slideLayout38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24.xml"/><Relationship Id="rId1" Type="http://schemas.openxmlformats.org/officeDocument/2006/relationships/tags" Target="../tags/tag723.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7.xml"/><Relationship Id="rId1" Type="http://schemas.openxmlformats.org/officeDocument/2006/relationships/tags" Target="../tags/tag725.xml"/><Relationship Id="rId4" Type="http://schemas.openxmlformats.org/officeDocument/2006/relationships/image" Target="../media/image13.png"/></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38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33.xml"/><Relationship Id="rId1" Type="http://schemas.openxmlformats.org/officeDocument/2006/relationships/tags" Target="../tags/tag732.xml"/></Relationships>
</file>

<file path=ppt/slideLayouts/_rels/slideLayout38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35.xml"/><Relationship Id="rId1" Type="http://schemas.openxmlformats.org/officeDocument/2006/relationships/tags" Target="../tags/tag734.xml"/></Relationships>
</file>

<file path=ppt/slideLayouts/_rels/slideLayout389.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37.xml"/><Relationship Id="rId1" Type="http://schemas.openxmlformats.org/officeDocument/2006/relationships/tags" Target="../tags/tag736.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s>
</file>

<file path=ppt/slideLayouts/_rels/slideLayout390.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39.xml"/><Relationship Id="rId1" Type="http://schemas.openxmlformats.org/officeDocument/2006/relationships/tags" Target="../tags/tag738.xml"/><Relationship Id="rId4" Type="http://schemas.openxmlformats.org/officeDocument/2006/relationships/image" Target="../media/image11.png"/></Relationships>
</file>

<file path=ppt/slideLayouts/_rels/slideLayout39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41.xml"/><Relationship Id="rId1" Type="http://schemas.openxmlformats.org/officeDocument/2006/relationships/tags" Target="../tags/tag740.xml"/><Relationship Id="rId4" Type="http://schemas.openxmlformats.org/officeDocument/2006/relationships/image" Target="../media/image11.png"/></Relationships>
</file>

<file path=ppt/slideLayouts/_rels/slideLayout39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43.xml"/><Relationship Id="rId1" Type="http://schemas.openxmlformats.org/officeDocument/2006/relationships/tags" Target="../tags/tag742.xml"/><Relationship Id="rId4" Type="http://schemas.openxmlformats.org/officeDocument/2006/relationships/image" Target="../media/image11.png"/></Relationships>
</file>

<file path=ppt/slideLayouts/_rels/slideLayout393.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45.xml"/><Relationship Id="rId1" Type="http://schemas.openxmlformats.org/officeDocument/2006/relationships/tags" Target="../tags/tag744.xml"/><Relationship Id="rId4" Type="http://schemas.openxmlformats.org/officeDocument/2006/relationships/image" Target="../media/image11.png"/></Relationships>
</file>

<file path=ppt/slideLayouts/_rels/slideLayout39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47.xml"/><Relationship Id="rId1" Type="http://schemas.openxmlformats.org/officeDocument/2006/relationships/tags" Target="../tags/tag746.xml"/></Relationships>
</file>

<file path=ppt/slideLayouts/_rels/slideLayout395.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49.xml"/><Relationship Id="rId1" Type="http://schemas.openxmlformats.org/officeDocument/2006/relationships/tags" Target="../tags/tag748.xml"/></Relationships>
</file>

<file path=ppt/slideLayouts/_rels/slideLayout396.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51.xml"/><Relationship Id="rId1" Type="http://schemas.openxmlformats.org/officeDocument/2006/relationships/tags" Target="../tags/tag750.xml"/></Relationships>
</file>

<file path=ppt/slideLayouts/_rels/slideLayout39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53.xml"/><Relationship Id="rId1" Type="http://schemas.openxmlformats.org/officeDocument/2006/relationships/tags" Target="../tags/tag752.xml"/></Relationships>
</file>

<file path=ppt/slideLayouts/_rels/slideLayout39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55.xml"/><Relationship Id="rId1" Type="http://schemas.openxmlformats.org/officeDocument/2006/relationships/tags" Target="../tags/tag754.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tags" Target="../tags/tag81.xml"/></Relationships>
</file>

<file path=ppt/slideLayouts/_rels/slideLayout400.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57.xml"/><Relationship Id="rId1" Type="http://schemas.openxmlformats.org/officeDocument/2006/relationships/tags" Target="../tags/tag756.xml"/></Relationships>
</file>

<file path=ppt/slideLayouts/_rels/slideLayout40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59.xml"/><Relationship Id="rId1" Type="http://schemas.openxmlformats.org/officeDocument/2006/relationships/tags" Target="../tags/tag758.xml"/></Relationships>
</file>

<file path=ppt/slideLayouts/_rels/slideLayout40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61.xml"/><Relationship Id="rId1" Type="http://schemas.openxmlformats.org/officeDocument/2006/relationships/tags" Target="../tags/tag760.xml"/></Relationships>
</file>

<file path=ppt/slideLayouts/_rels/slideLayout403.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63.xml"/><Relationship Id="rId1" Type="http://schemas.openxmlformats.org/officeDocument/2006/relationships/tags" Target="../tags/tag762.xml"/></Relationships>
</file>

<file path=ppt/slideLayouts/_rels/slideLayout40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65.xml"/><Relationship Id="rId1" Type="http://schemas.openxmlformats.org/officeDocument/2006/relationships/tags" Target="../tags/tag764.xml"/></Relationships>
</file>

<file path=ppt/slideLayouts/_rels/slideLayout405.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67.xml"/><Relationship Id="rId1" Type="http://schemas.openxmlformats.org/officeDocument/2006/relationships/tags" Target="../tags/tag766.xml"/></Relationships>
</file>

<file path=ppt/slideLayouts/_rels/slideLayout406.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69.xml"/><Relationship Id="rId1" Type="http://schemas.openxmlformats.org/officeDocument/2006/relationships/tags" Target="../tags/tag768.xml"/></Relationships>
</file>

<file path=ppt/slideLayouts/_rels/slideLayout40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71.xml"/><Relationship Id="rId1" Type="http://schemas.openxmlformats.org/officeDocument/2006/relationships/tags" Target="../tags/tag770.xml"/></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8.xml"/><Relationship Id="rId1" Type="http://schemas.openxmlformats.org/officeDocument/2006/relationships/tags" Target="../tags/tag772.xml"/><Relationship Id="rId4" Type="http://schemas.openxmlformats.org/officeDocument/2006/relationships/image" Target="../media/image13.png"/></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tags" Target="../tags/tag83.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9.xml"/></Relationships>
</file>

<file path=ppt/slideLayouts/_rels/slideLayout411.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80.xml"/><Relationship Id="rId1" Type="http://schemas.openxmlformats.org/officeDocument/2006/relationships/tags" Target="../tags/tag779.xml"/></Relationships>
</file>

<file path=ppt/slideLayouts/_rels/slideLayout41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82.xml"/><Relationship Id="rId1" Type="http://schemas.openxmlformats.org/officeDocument/2006/relationships/tags" Target="../tags/tag781.xml"/></Relationships>
</file>

<file path=ppt/slideLayouts/_rels/slideLayout413.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84.xml"/><Relationship Id="rId1" Type="http://schemas.openxmlformats.org/officeDocument/2006/relationships/tags" Target="../tags/tag783.xml"/></Relationships>
</file>

<file path=ppt/slideLayouts/_rels/slideLayout414.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86.xml"/><Relationship Id="rId1" Type="http://schemas.openxmlformats.org/officeDocument/2006/relationships/tags" Target="../tags/tag785.xml"/></Relationships>
</file>

<file path=ppt/slideLayouts/_rels/slideLayout41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88.xml"/><Relationship Id="rId1" Type="http://schemas.openxmlformats.org/officeDocument/2006/relationships/tags" Target="../tags/tag787.xml"/></Relationships>
</file>

<file path=ppt/slideLayouts/_rels/slideLayout416.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90.xml"/><Relationship Id="rId1" Type="http://schemas.openxmlformats.org/officeDocument/2006/relationships/tags" Target="../tags/tag789.xml"/></Relationships>
</file>

<file path=ppt/slideLayouts/_rels/slideLayout417.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92.xml"/><Relationship Id="rId1" Type="http://schemas.openxmlformats.org/officeDocument/2006/relationships/tags" Target="../tags/tag791.xml"/></Relationships>
</file>

<file path=ppt/slideLayouts/_rels/slideLayout418.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94.xml"/><Relationship Id="rId1" Type="http://schemas.openxmlformats.org/officeDocument/2006/relationships/tags" Target="../tags/tag793.xml"/></Relationships>
</file>

<file path=ppt/slideLayouts/_rels/slideLayout41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96.xml"/><Relationship Id="rId1" Type="http://schemas.openxmlformats.org/officeDocument/2006/relationships/tags" Target="../tags/tag795.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tags" Target="../tags/tag85.xml"/></Relationships>
</file>

<file path=ppt/slideLayouts/_rels/slideLayout42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98.xml"/><Relationship Id="rId1" Type="http://schemas.openxmlformats.org/officeDocument/2006/relationships/tags" Target="../tags/tag797.xml"/></Relationships>
</file>

<file path=ppt/slideLayouts/_rels/slideLayout421.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00.xml"/><Relationship Id="rId1" Type="http://schemas.openxmlformats.org/officeDocument/2006/relationships/tags" Target="../tags/tag799.xml"/></Relationships>
</file>

<file path=ppt/slideLayouts/_rels/slideLayout42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02.xml"/><Relationship Id="rId1" Type="http://schemas.openxmlformats.org/officeDocument/2006/relationships/tags" Target="../tags/tag801.xml"/></Relationships>
</file>

<file path=ppt/slideLayouts/_rels/slideLayout4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9.xml"/></Relationships>
</file>

<file path=ppt/slideLayouts/_rels/slideLayout424.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04.xml"/><Relationship Id="rId1" Type="http://schemas.openxmlformats.org/officeDocument/2006/relationships/tags" Target="../tags/tag803.xml"/></Relationships>
</file>

<file path=ppt/slideLayouts/_rels/slideLayout42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06.xml"/><Relationship Id="rId1" Type="http://schemas.openxmlformats.org/officeDocument/2006/relationships/tags" Target="../tags/tag805.xml"/></Relationships>
</file>

<file path=ppt/slideLayouts/_rels/slideLayout426.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08.xml"/><Relationship Id="rId1" Type="http://schemas.openxmlformats.org/officeDocument/2006/relationships/tags" Target="../tags/tag807.xml"/></Relationships>
</file>

<file path=ppt/slideLayouts/_rels/slideLayout427.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10.xml"/><Relationship Id="rId1" Type="http://schemas.openxmlformats.org/officeDocument/2006/relationships/tags" Target="../tags/tag809.xml"/></Relationships>
</file>

<file path=ppt/slideLayouts/_rels/slideLayout428.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12.xml"/><Relationship Id="rId1" Type="http://schemas.openxmlformats.org/officeDocument/2006/relationships/tags" Target="../tags/tag811.xml"/></Relationships>
</file>

<file path=ppt/slideLayouts/_rels/slideLayout42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14.xml"/><Relationship Id="rId1" Type="http://schemas.openxmlformats.org/officeDocument/2006/relationships/tags" Target="../tags/tag813.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tags" Target="../tags/tag87.xml"/></Relationships>
</file>

<file path=ppt/slideLayouts/_rels/slideLayout43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16.xml"/><Relationship Id="rId1" Type="http://schemas.openxmlformats.org/officeDocument/2006/relationships/tags" Target="../tags/tag815.xml"/></Relationships>
</file>

<file path=ppt/slideLayouts/_rels/slideLayout431.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18.xml"/><Relationship Id="rId1" Type="http://schemas.openxmlformats.org/officeDocument/2006/relationships/tags" Target="../tags/tag817.xml"/></Relationships>
</file>

<file path=ppt/slideLayouts/_rels/slideLayout4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9.xml"/><Relationship Id="rId1" Type="http://schemas.openxmlformats.org/officeDocument/2006/relationships/tags" Target="../tags/tag819.xml"/><Relationship Id="rId4" Type="http://schemas.openxmlformats.org/officeDocument/2006/relationships/image" Target="../media/image9.png"/></Relationships>
</file>

<file path=ppt/slideLayouts/_rels/slideLayout4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9.xml"/></Relationships>
</file>

<file path=ppt/slideLayouts/_rels/slideLayout4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0.xml"/></Relationships>
</file>

<file path=ppt/slideLayouts/_rels/slideLayout435.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27.xml"/><Relationship Id="rId1" Type="http://schemas.openxmlformats.org/officeDocument/2006/relationships/tags" Target="../tags/tag826.xml"/></Relationships>
</file>

<file path=ppt/slideLayouts/_rels/slideLayout436.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29.xml"/><Relationship Id="rId1" Type="http://schemas.openxmlformats.org/officeDocument/2006/relationships/tags" Target="../tags/tag828.xml"/></Relationships>
</file>

<file path=ppt/slideLayouts/_rels/slideLayout43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31.xml"/><Relationship Id="rId1" Type="http://schemas.openxmlformats.org/officeDocument/2006/relationships/tags" Target="../tags/tag830.xml"/></Relationships>
</file>

<file path=ppt/slideLayouts/_rels/slideLayout43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33.xml"/><Relationship Id="rId1" Type="http://schemas.openxmlformats.org/officeDocument/2006/relationships/tags" Target="../tags/tag832.xml"/></Relationships>
</file>

<file path=ppt/slideLayouts/_rels/slideLayout439.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35.xml"/><Relationship Id="rId1" Type="http://schemas.openxmlformats.org/officeDocument/2006/relationships/tags" Target="../tags/tag834.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tags" Target="../tags/tag89.xml"/></Relationships>
</file>

<file path=ppt/slideLayouts/_rels/slideLayout44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37.xml"/><Relationship Id="rId1" Type="http://schemas.openxmlformats.org/officeDocument/2006/relationships/tags" Target="../tags/tag836.xml"/></Relationships>
</file>

<file path=ppt/slideLayouts/_rels/slideLayout441.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39.xml"/><Relationship Id="rId1" Type="http://schemas.openxmlformats.org/officeDocument/2006/relationships/tags" Target="../tags/tag838.xml"/></Relationships>
</file>

<file path=ppt/slideLayouts/_rels/slideLayout442.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41.xml"/><Relationship Id="rId1" Type="http://schemas.openxmlformats.org/officeDocument/2006/relationships/tags" Target="../tags/tag840.xml"/></Relationships>
</file>

<file path=ppt/slideLayouts/_rels/slideLayout44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43.xml"/><Relationship Id="rId1" Type="http://schemas.openxmlformats.org/officeDocument/2006/relationships/tags" Target="../tags/tag842.xml"/></Relationships>
</file>

<file path=ppt/slideLayouts/_rels/slideLayout444.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45.xml"/><Relationship Id="rId1" Type="http://schemas.openxmlformats.org/officeDocument/2006/relationships/tags" Target="../tags/tag844.xml"/></Relationships>
</file>

<file path=ppt/slideLayouts/_rels/slideLayout445.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47.xml"/><Relationship Id="rId1" Type="http://schemas.openxmlformats.org/officeDocument/2006/relationships/tags" Target="../tags/tag846.xml"/></Relationships>
</file>

<file path=ppt/slideLayouts/_rels/slideLayout446.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49.xml"/><Relationship Id="rId1" Type="http://schemas.openxmlformats.org/officeDocument/2006/relationships/tags" Target="../tags/tag848.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44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51.xml"/><Relationship Id="rId1" Type="http://schemas.openxmlformats.org/officeDocument/2006/relationships/tags" Target="../tags/tag850.xml"/></Relationships>
</file>

<file path=ppt/slideLayouts/_rels/slideLayout449.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53.xml"/><Relationship Id="rId1" Type="http://schemas.openxmlformats.org/officeDocument/2006/relationships/tags" Target="../tags/tag852.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tags" Target="../tags/tag91.xml"/></Relationships>
</file>

<file path=ppt/slideLayouts/_rels/slideLayout45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55.xml"/><Relationship Id="rId1" Type="http://schemas.openxmlformats.org/officeDocument/2006/relationships/tags" Target="../tags/tag854.xml"/></Relationships>
</file>

<file path=ppt/slideLayouts/_rels/slideLayout451.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57.xml"/><Relationship Id="rId1" Type="http://schemas.openxmlformats.org/officeDocument/2006/relationships/tags" Target="../tags/tag856.xml"/></Relationships>
</file>

<file path=ppt/slideLayouts/_rels/slideLayout452.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59.xml"/><Relationship Id="rId1" Type="http://schemas.openxmlformats.org/officeDocument/2006/relationships/tags" Target="../tags/tag858.xml"/></Relationships>
</file>

<file path=ppt/slideLayouts/_rels/slideLayout45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61.xml"/><Relationship Id="rId1" Type="http://schemas.openxmlformats.org/officeDocument/2006/relationships/tags" Target="../tags/tag860.xml"/></Relationships>
</file>

<file path=ppt/slideLayouts/_rels/slideLayout454.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63.xml"/><Relationship Id="rId1" Type="http://schemas.openxmlformats.org/officeDocument/2006/relationships/tags" Target="../tags/tag862.xml"/></Relationships>
</file>

<file path=ppt/slideLayouts/_rels/slideLayout455.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65.xml"/><Relationship Id="rId1" Type="http://schemas.openxmlformats.org/officeDocument/2006/relationships/tags" Target="../tags/tag864.xml"/></Relationships>
</file>

<file path=ppt/slideLayouts/_rels/slideLayout4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0.xml"/><Relationship Id="rId1" Type="http://schemas.openxmlformats.org/officeDocument/2006/relationships/tags" Target="../tags/tag866.xml"/><Relationship Id="rId4" Type="http://schemas.openxmlformats.org/officeDocument/2006/relationships/image" Target="../media/image9.png"/></Relationships>
</file>

<file path=ppt/slideLayouts/_rels/slideLayout4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0.xml"/></Relationships>
</file>

<file path=ppt/slideLayouts/_rels/slideLayout4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1.xml"/></Relationships>
</file>

<file path=ppt/slideLayouts/_rels/slideLayout459.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74.xml"/><Relationship Id="rId1" Type="http://schemas.openxmlformats.org/officeDocument/2006/relationships/tags" Target="../tags/tag87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tags" Target="../tags/tag93.xml"/></Relationships>
</file>

<file path=ppt/slideLayouts/_rels/slideLayout460.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76.xml"/><Relationship Id="rId1" Type="http://schemas.openxmlformats.org/officeDocument/2006/relationships/tags" Target="../tags/tag875.xml"/></Relationships>
</file>

<file path=ppt/slideLayouts/_rels/slideLayout46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78.xml"/><Relationship Id="rId1" Type="http://schemas.openxmlformats.org/officeDocument/2006/relationships/tags" Target="../tags/tag877.xml"/></Relationships>
</file>

<file path=ppt/slideLayouts/_rels/slideLayout462.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80.xml"/><Relationship Id="rId1" Type="http://schemas.openxmlformats.org/officeDocument/2006/relationships/tags" Target="../tags/tag879.xml"/></Relationships>
</file>

<file path=ppt/slideLayouts/_rels/slideLayout463.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82.xml"/><Relationship Id="rId1" Type="http://schemas.openxmlformats.org/officeDocument/2006/relationships/tags" Target="../tags/tag881.xml"/></Relationships>
</file>

<file path=ppt/slideLayouts/_rels/slideLayout464.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84.xml"/><Relationship Id="rId1" Type="http://schemas.openxmlformats.org/officeDocument/2006/relationships/tags" Target="../tags/tag883.xml"/></Relationships>
</file>

<file path=ppt/slideLayouts/_rels/slideLayout46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86.xml"/><Relationship Id="rId1" Type="http://schemas.openxmlformats.org/officeDocument/2006/relationships/tags" Target="../tags/tag885.xml"/></Relationships>
</file>

<file path=ppt/slideLayouts/_rels/slideLayout46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88.xml"/><Relationship Id="rId1" Type="http://schemas.openxmlformats.org/officeDocument/2006/relationships/tags" Target="../tags/tag887.xml"/></Relationships>
</file>

<file path=ppt/slideLayouts/_rels/slideLayout467.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90.xml"/><Relationship Id="rId1" Type="http://schemas.openxmlformats.org/officeDocument/2006/relationships/tags" Target="../tags/tag889.xml"/></Relationships>
</file>

<file path=ppt/slideLayouts/_rels/slideLayout46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92.xml"/><Relationship Id="rId1" Type="http://schemas.openxmlformats.org/officeDocument/2006/relationships/tags" Target="../tags/tag891.xml"/></Relationships>
</file>

<file path=ppt/slideLayouts/_rels/slideLayout469.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94.xml"/><Relationship Id="rId1" Type="http://schemas.openxmlformats.org/officeDocument/2006/relationships/tags" Target="../tags/tag89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xml"/><Relationship Id="rId1" Type="http://schemas.openxmlformats.org/officeDocument/2006/relationships/tags" Target="../tags/tag95.xml"/><Relationship Id="rId4" Type="http://schemas.openxmlformats.org/officeDocument/2006/relationships/image" Target="../media/image13.png"/></Relationships>
</file>

<file path=ppt/slideLayouts/_rels/slideLayout470.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96.xml"/><Relationship Id="rId1" Type="http://schemas.openxmlformats.org/officeDocument/2006/relationships/tags" Target="../tags/tag895.xml"/></Relationships>
</file>

<file path=ppt/slideLayouts/_rels/slideLayout4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1.xml"/></Relationships>
</file>

<file path=ppt/slideLayouts/_rels/slideLayout472.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898.xml"/><Relationship Id="rId1" Type="http://schemas.openxmlformats.org/officeDocument/2006/relationships/tags" Target="../tags/tag897.xml"/></Relationships>
</file>

<file path=ppt/slideLayouts/_rels/slideLayout473.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00.xml"/><Relationship Id="rId1" Type="http://schemas.openxmlformats.org/officeDocument/2006/relationships/tags" Target="../tags/tag899.xml"/></Relationships>
</file>

<file path=ppt/slideLayouts/_rels/slideLayout474.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02.xml"/><Relationship Id="rId1" Type="http://schemas.openxmlformats.org/officeDocument/2006/relationships/tags" Target="../tags/tag901.xml"/></Relationships>
</file>

<file path=ppt/slideLayouts/_rels/slideLayout47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04.xml"/><Relationship Id="rId1" Type="http://schemas.openxmlformats.org/officeDocument/2006/relationships/tags" Target="../tags/tag903.xml"/></Relationships>
</file>

<file path=ppt/slideLayouts/_rels/slideLayout47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06.xml"/><Relationship Id="rId1" Type="http://schemas.openxmlformats.org/officeDocument/2006/relationships/tags" Target="../tags/tag905.xml"/></Relationships>
</file>

<file path=ppt/slideLayouts/_rels/slideLayout477.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08.xml"/><Relationship Id="rId1" Type="http://schemas.openxmlformats.org/officeDocument/2006/relationships/tags" Target="../tags/tag907.xml"/></Relationships>
</file>

<file path=ppt/slideLayouts/_rels/slideLayout47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10.xml"/><Relationship Id="rId1" Type="http://schemas.openxmlformats.org/officeDocument/2006/relationships/tags" Target="../tags/tag909.xml"/></Relationships>
</file>

<file path=ppt/slideLayouts/_rels/slideLayout479.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12.xml"/><Relationship Id="rId1" Type="http://schemas.openxmlformats.org/officeDocument/2006/relationships/tags" Target="../tags/tag91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1.xml"/><Relationship Id="rId1" Type="http://schemas.openxmlformats.org/officeDocument/2006/relationships/tags" Target="../tags/tag913.xml"/><Relationship Id="rId4" Type="http://schemas.openxmlformats.org/officeDocument/2006/relationships/image" Target="../media/image9.png"/></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1.xml"/></Relationships>
</file>

<file path=ppt/slideLayouts/_rels/slideLayout4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2.xml"/></Relationships>
</file>

<file path=ppt/slideLayouts/_rels/slideLayout48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21.xml"/><Relationship Id="rId1" Type="http://schemas.openxmlformats.org/officeDocument/2006/relationships/tags" Target="../tags/tag920.xml"/></Relationships>
</file>

<file path=ppt/slideLayouts/_rels/slideLayout48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23.xml"/><Relationship Id="rId1" Type="http://schemas.openxmlformats.org/officeDocument/2006/relationships/tags" Target="../tags/tag922.xml"/></Relationships>
</file>

<file path=ppt/slideLayouts/_rels/slideLayout485.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25.xml"/><Relationship Id="rId1" Type="http://schemas.openxmlformats.org/officeDocument/2006/relationships/tags" Target="../tags/tag924.xml"/></Relationships>
</file>

<file path=ppt/slideLayouts/_rels/slideLayout48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27.xml"/><Relationship Id="rId1" Type="http://schemas.openxmlformats.org/officeDocument/2006/relationships/tags" Target="../tags/tag926.xml"/></Relationships>
</file>

<file path=ppt/slideLayouts/_rels/slideLayout487.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29.xml"/><Relationship Id="rId1" Type="http://schemas.openxmlformats.org/officeDocument/2006/relationships/tags" Target="../tags/tag928.xml"/></Relationships>
</file>

<file path=ppt/slideLayouts/_rels/slideLayout488.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31.xml"/><Relationship Id="rId1" Type="http://schemas.openxmlformats.org/officeDocument/2006/relationships/tags" Target="../tags/tag930.xml"/></Relationships>
</file>

<file path=ppt/slideLayouts/_rels/slideLayout48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33.xml"/><Relationship Id="rId1" Type="http://schemas.openxmlformats.org/officeDocument/2006/relationships/tags" Target="../tags/tag93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90.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35.xml"/><Relationship Id="rId1" Type="http://schemas.openxmlformats.org/officeDocument/2006/relationships/tags" Target="../tags/tag934.xml"/></Relationships>
</file>

<file path=ppt/slideLayouts/_rels/slideLayout491.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37.xml"/><Relationship Id="rId1" Type="http://schemas.openxmlformats.org/officeDocument/2006/relationships/tags" Target="../tags/tag936.xml"/></Relationships>
</file>

<file path=ppt/slideLayouts/_rels/slideLayout492.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39.xml"/><Relationship Id="rId1" Type="http://schemas.openxmlformats.org/officeDocument/2006/relationships/tags" Target="../tags/tag938.xml"/></Relationships>
</file>

<file path=ppt/slideLayouts/_rels/slideLayout49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41.xml"/><Relationship Id="rId1" Type="http://schemas.openxmlformats.org/officeDocument/2006/relationships/tags" Target="../tags/tag940.xml"/></Relationships>
</file>

<file path=ppt/slideLayouts/_rels/slideLayout49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43.xml"/><Relationship Id="rId1" Type="http://schemas.openxmlformats.org/officeDocument/2006/relationships/tags" Target="../tags/tag942.xml"/></Relationships>
</file>

<file path=ppt/slideLayouts/_rels/slideLayout4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49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45.xml"/><Relationship Id="rId1" Type="http://schemas.openxmlformats.org/officeDocument/2006/relationships/tags" Target="../tags/tag944.xml"/></Relationships>
</file>

<file path=ppt/slideLayouts/_rels/slideLayout497.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47.xml"/><Relationship Id="rId1" Type="http://schemas.openxmlformats.org/officeDocument/2006/relationships/tags" Target="../tags/tag946.xml"/></Relationships>
</file>

<file path=ppt/slideLayouts/_rels/slideLayout498.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49.xml"/><Relationship Id="rId1" Type="http://schemas.openxmlformats.org/officeDocument/2006/relationships/tags" Target="../tags/tag948.xml"/></Relationships>
</file>

<file path=ppt/slideLayouts/_rels/slideLayout49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51.xml"/><Relationship Id="rId1" Type="http://schemas.openxmlformats.org/officeDocument/2006/relationships/tags" Target="../tags/tag950.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2.xml"/></Relationships>
</file>

<file path=ppt/slideLayouts/_rels/slideLayout500.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53.xml"/><Relationship Id="rId1" Type="http://schemas.openxmlformats.org/officeDocument/2006/relationships/tags" Target="../tags/tag952.xml"/></Relationships>
</file>

<file path=ppt/slideLayouts/_rels/slideLayout501.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55.xml"/><Relationship Id="rId1" Type="http://schemas.openxmlformats.org/officeDocument/2006/relationships/tags" Target="../tags/tag954.xml"/></Relationships>
</file>

<file path=ppt/slideLayouts/_rels/slideLayout502.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57.xml"/><Relationship Id="rId1" Type="http://schemas.openxmlformats.org/officeDocument/2006/relationships/tags" Target="../tags/tag956.xml"/></Relationships>
</file>

<file path=ppt/slideLayouts/_rels/slideLayout50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59.xml"/><Relationship Id="rId1" Type="http://schemas.openxmlformats.org/officeDocument/2006/relationships/tags" Target="../tags/tag958.xml"/></Relationships>
</file>

<file path=ppt/slideLayouts/_rels/slideLayout50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2.xml"/><Relationship Id="rId1" Type="http://schemas.openxmlformats.org/officeDocument/2006/relationships/tags" Target="../tags/tag960.xml"/><Relationship Id="rId4" Type="http://schemas.openxmlformats.org/officeDocument/2006/relationships/image" Target="../media/image9.png"/></Relationships>
</file>

<file path=ppt/slideLayouts/_rels/slideLayout5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2.xml"/></Relationships>
</file>

<file path=ppt/slideLayouts/_rels/slideLayout5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3.xml"/></Relationships>
</file>

<file path=ppt/slideLayouts/_rels/slideLayout50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68.xml"/><Relationship Id="rId1" Type="http://schemas.openxmlformats.org/officeDocument/2006/relationships/tags" Target="../tags/tag967.xml"/></Relationships>
</file>

<file path=ppt/slideLayouts/_rels/slideLayout508.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70.xml"/><Relationship Id="rId1" Type="http://schemas.openxmlformats.org/officeDocument/2006/relationships/tags" Target="../tags/tag969.xml"/></Relationships>
</file>

<file path=ppt/slideLayouts/_rels/slideLayout509.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72.xml"/><Relationship Id="rId1" Type="http://schemas.openxmlformats.org/officeDocument/2006/relationships/tags" Target="../tags/tag97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3.xml"/></Relationships>
</file>

<file path=ppt/slideLayouts/_rels/slideLayout510.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74.xml"/><Relationship Id="rId1" Type="http://schemas.openxmlformats.org/officeDocument/2006/relationships/tags" Target="../tags/tag973.xml"/><Relationship Id="rId4" Type="http://schemas.openxmlformats.org/officeDocument/2006/relationships/image" Target="../media/image11.png"/></Relationships>
</file>

<file path=ppt/slideLayouts/_rels/slideLayout51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76.xml"/><Relationship Id="rId1" Type="http://schemas.openxmlformats.org/officeDocument/2006/relationships/tags" Target="../tags/tag975.xml"/><Relationship Id="rId4" Type="http://schemas.openxmlformats.org/officeDocument/2006/relationships/image" Target="../media/image11.png"/></Relationships>
</file>

<file path=ppt/slideLayouts/_rels/slideLayout51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78.xml"/><Relationship Id="rId1" Type="http://schemas.openxmlformats.org/officeDocument/2006/relationships/tags" Target="../tags/tag977.xml"/><Relationship Id="rId4" Type="http://schemas.openxmlformats.org/officeDocument/2006/relationships/image" Target="../media/image11.png"/></Relationships>
</file>

<file path=ppt/slideLayouts/_rels/slideLayout513.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80.xml"/><Relationship Id="rId1" Type="http://schemas.openxmlformats.org/officeDocument/2006/relationships/tags" Target="../tags/tag979.xml"/><Relationship Id="rId4" Type="http://schemas.openxmlformats.org/officeDocument/2006/relationships/image" Target="../media/image11.png"/></Relationships>
</file>

<file path=ppt/slideLayouts/_rels/slideLayout51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82.xml"/><Relationship Id="rId1" Type="http://schemas.openxmlformats.org/officeDocument/2006/relationships/tags" Target="../tags/tag981.xml"/></Relationships>
</file>

<file path=ppt/slideLayouts/_rels/slideLayout515.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84.xml"/><Relationship Id="rId1" Type="http://schemas.openxmlformats.org/officeDocument/2006/relationships/tags" Target="../tags/tag983.xml"/></Relationships>
</file>

<file path=ppt/slideLayouts/_rels/slideLayout516.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86.xml"/><Relationship Id="rId1" Type="http://schemas.openxmlformats.org/officeDocument/2006/relationships/tags" Target="../tags/tag985.xml"/></Relationships>
</file>

<file path=ppt/slideLayouts/_rels/slideLayout51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88.xml"/><Relationship Id="rId1" Type="http://schemas.openxmlformats.org/officeDocument/2006/relationships/tags" Target="../tags/tag987.xml"/></Relationships>
</file>

<file path=ppt/slideLayouts/_rels/slideLayout518.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90.xml"/><Relationship Id="rId1" Type="http://schemas.openxmlformats.org/officeDocument/2006/relationships/tags" Target="../tags/tag989.xml"/></Relationships>
</file>

<file path=ppt/slideLayouts/_rels/slideLayout5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23.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4.xml"/></Relationships>
</file>

<file path=ppt/slideLayouts/_rels/slideLayout520.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92.xml"/><Relationship Id="rId1" Type="http://schemas.openxmlformats.org/officeDocument/2006/relationships/tags" Target="../tags/tag991.xml"/></Relationships>
</file>

<file path=ppt/slideLayouts/_rels/slideLayout52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94.xml"/><Relationship Id="rId1" Type="http://schemas.openxmlformats.org/officeDocument/2006/relationships/tags" Target="../tags/tag993.xml"/></Relationships>
</file>

<file path=ppt/slideLayouts/_rels/slideLayout52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96.xml"/><Relationship Id="rId1" Type="http://schemas.openxmlformats.org/officeDocument/2006/relationships/tags" Target="../tags/tag995.xml"/></Relationships>
</file>

<file path=ppt/slideLayouts/_rels/slideLayout523.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98.xml"/><Relationship Id="rId1" Type="http://schemas.openxmlformats.org/officeDocument/2006/relationships/tags" Target="../tags/tag997.xml"/></Relationships>
</file>

<file path=ppt/slideLayouts/_rels/slideLayout52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00.xml"/><Relationship Id="rId1" Type="http://schemas.openxmlformats.org/officeDocument/2006/relationships/tags" Target="../tags/tag999.xml"/></Relationships>
</file>

<file path=ppt/slideLayouts/_rels/slideLayout525.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02.xml"/><Relationship Id="rId1" Type="http://schemas.openxmlformats.org/officeDocument/2006/relationships/tags" Target="../tags/tag1001.xml"/></Relationships>
</file>

<file path=ppt/slideLayouts/_rels/slideLayout526.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04.xml"/><Relationship Id="rId1" Type="http://schemas.openxmlformats.org/officeDocument/2006/relationships/tags" Target="../tags/tag1003.xml"/></Relationships>
</file>

<file path=ppt/slideLayouts/_rels/slideLayout52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06.xml"/><Relationship Id="rId1" Type="http://schemas.openxmlformats.org/officeDocument/2006/relationships/tags" Target="../tags/tag1005.xml"/></Relationships>
</file>

<file path=ppt/slideLayouts/_rels/slideLayout5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3.xml"/><Relationship Id="rId1" Type="http://schemas.openxmlformats.org/officeDocument/2006/relationships/tags" Target="../tags/tag1007.xml"/><Relationship Id="rId4" Type="http://schemas.openxmlformats.org/officeDocument/2006/relationships/image" Target="../media/image13.png"/></Relationships>
</file>

<file path=ppt/slideLayouts/_rels/slideLayout5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3.xml"/><Relationship Id="rId1" Type="http://schemas.openxmlformats.org/officeDocument/2006/relationships/tags" Target="../tags/tag105.xml"/></Relationships>
</file>

<file path=ppt/slideLayouts/_rels/slideLayout5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4.xml"/></Relationships>
</file>

<file path=ppt/slideLayouts/_rels/slideLayout531.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15.xml"/><Relationship Id="rId1" Type="http://schemas.openxmlformats.org/officeDocument/2006/relationships/tags" Target="../tags/tag1014.xml"/></Relationships>
</file>

<file path=ppt/slideLayouts/_rels/slideLayout53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17.xml"/><Relationship Id="rId1" Type="http://schemas.openxmlformats.org/officeDocument/2006/relationships/tags" Target="../tags/tag1016.xml"/></Relationships>
</file>

<file path=ppt/slideLayouts/_rels/slideLayout533.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19.xml"/><Relationship Id="rId1" Type="http://schemas.openxmlformats.org/officeDocument/2006/relationships/tags" Target="../tags/tag1018.xml"/></Relationships>
</file>

<file path=ppt/slideLayouts/_rels/slideLayout534.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21.xml"/><Relationship Id="rId1" Type="http://schemas.openxmlformats.org/officeDocument/2006/relationships/tags" Target="../tags/tag1020.xml"/></Relationships>
</file>

<file path=ppt/slideLayouts/_rels/slideLayout53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23.xml"/><Relationship Id="rId1" Type="http://schemas.openxmlformats.org/officeDocument/2006/relationships/tags" Target="../tags/tag1022.xml"/></Relationships>
</file>

<file path=ppt/slideLayouts/_rels/slideLayout536.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25.xml"/><Relationship Id="rId1" Type="http://schemas.openxmlformats.org/officeDocument/2006/relationships/tags" Target="../tags/tag1024.xml"/></Relationships>
</file>

<file path=ppt/slideLayouts/_rels/slideLayout537.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27.xml"/><Relationship Id="rId1" Type="http://schemas.openxmlformats.org/officeDocument/2006/relationships/tags" Target="../tags/tag1026.xml"/></Relationships>
</file>

<file path=ppt/slideLayouts/_rels/slideLayout538.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29.xml"/><Relationship Id="rId1" Type="http://schemas.openxmlformats.org/officeDocument/2006/relationships/tags" Target="../tags/tag1028.xml"/></Relationships>
</file>

<file path=ppt/slideLayouts/_rels/slideLayout53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31.xml"/><Relationship Id="rId1" Type="http://schemas.openxmlformats.org/officeDocument/2006/relationships/tags" Target="../tags/tag1030.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3.xml"/><Relationship Id="rId1" Type="http://schemas.openxmlformats.org/officeDocument/2006/relationships/tags" Target="../tags/tag106.xml"/></Relationships>
</file>

<file path=ppt/slideLayouts/_rels/slideLayout54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33.xml"/><Relationship Id="rId1" Type="http://schemas.openxmlformats.org/officeDocument/2006/relationships/tags" Target="../tags/tag1032.xml"/></Relationships>
</file>

<file path=ppt/slideLayouts/_rels/slideLayout541.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35.xml"/><Relationship Id="rId1" Type="http://schemas.openxmlformats.org/officeDocument/2006/relationships/tags" Target="../tags/tag1034.xml"/></Relationships>
</file>

<file path=ppt/slideLayouts/_rels/slideLayout54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37.xml"/><Relationship Id="rId1" Type="http://schemas.openxmlformats.org/officeDocument/2006/relationships/tags" Target="../tags/tag1036.xml"/></Relationships>
</file>

<file path=ppt/slideLayouts/_rels/slideLayout5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4.xml"/></Relationships>
</file>

<file path=ppt/slideLayouts/_rels/slideLayout544.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39.xml"/><Relationship Id="rId1" Type="http://schemas.openxmlformats.org/officeDocument/2006/relationships/tags" Target="../tags/tag1038.xml"/></Relationships>
</file>

<file path=ppt/slideLayouts/_rels/slideLayout54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41.xml"/><Relationship Id="rId1" Type="http://schemas.openxmlformats.org/officeDocument/2006/relationships/tags" Target="../tags/tag1040.xml"/></Relationships>
</file>

<file path=ppt/slideLayouts/_rels/slideLayout546.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43.xml"/><Relationship Id="rId1" Type="http://schemas.openxmlformats.org/officeDocument/2006/relationships/tags" Target="../tags/tag1042.xml"/></Relationships>
</file>

<file path=ppt/slideLayouts/_rels/slideLayout547.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45.xml"/><Relationship Id="rId1" Type="http://schemas.openxmlformats.org/officeDocument/2006/relationships/tags" Target="../tags/tag1044.xml"/></Relationships>
</file>

<file path=ppt/slideLayouts/_rels/slideLayout548.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47.xml"/><Relationship Id="rId1" Type="http://schemas.openxmlformats.org/officeDocument/2006/relationships/tags" Target="../tags/tag1046.xml"/></Relationships>
</file>

<file path=ppt/slideLayouts/_rels/slideLayout54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49.xml"/><Relationship Id="rId1" Type="http://schemas.openxmlformats.org/officeDocument/2006/relationships/tags" Target="../tags/tag1048.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3.xml"/><Relationship Id="rId1" Type="http://schemas.openxmlformats.org/officeDocument/2006/relationships/tags" Target="../tags/tag107.xml"/></Relationships>
</file>

<file path=ppt/slideLayouts/_rels/slideLayout55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51.xml"/><Relationship Id="rId1" Type="http://schemas.openxmlformats.org/officeDocument/2006/relationships/tags" Target="../tags/tag1050.xml"/></Relationships>
</file>

<file path=ppt/slideLayouts/_rels/slideLayout551.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53.xml"/><Relationship Id="rId1" Type="http://schemas.openxmlformats.org/officeDocument/2006/relationships/tags" Target="../tags/tag1052.xml"/></Relationships>
</file>

<file path=ppt/slideLayouts/_rels/slideLayout5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4.xml"/><Relationship Id="rId1" Type="http://schemas.openxmlformats.org/officeDocument/2006/relationships/tags" Target="../tags/tag1054.xml"/><Relationship Id="rId4" Type="http://schemas.openxmlformats.org/officeDocument/2006/relationships/image" Target="../media/image9.png"/></Relationships>
</file>

<file path=ppt/slideLayouts/_rels/slideLayout5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4.xml"/></Relationships>
</file>

<file path=ppt/slideLayouts/_rels/slideLayout5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5.xml"/></Relationships>
</file>

<file path=ppt/slideLayouts/_rels/slideLayout555.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62.xml"/><Relationship Id="rId1" Type="http://schemas.openxmlformats.org/officeDocument/2006/relationships/tags" Target="../tags/tag1061.xml"/></Relationships>
</file>

<file path=ppt/slideLayouts/_rels/slideLayout556.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64.xml"/><Relationship Id="rId1" Type="http://schemas.openxmlformats.org/officeDocument/2006/relationships/tags" Target="../tags/tag1063.xml"/></Relationships>
</file>

<file path=ppt/slideLayouts/_rels/slideLayout557.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66.xml"/><Relationship Id="rId1" Type="http://schemas.openxmlformats.org/officeDocument/2006/relationships/tags" Target="../tags/tag1065.xml"/></Relationships>
</file>

<file path=ppt/slideLayouts/_rels/slideLayout55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68.xml"/><Relationship Id="rId1" Type="http://schemas.openxmlformats.org/officeDocument/2006/relationships/tags" Target="../tags/tag1067.xml"/></Relationships>
</file>

<file path=ppt/slideLayouts/_rels/slideLayout559.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70.xml"/><Relationship Id="rId1" Type="http://schemas.openxmlformats.org/officeDocument/2006/relationships/tags" Target="../tags/tag1069.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3.xml"/><Relationship Id="rId1" Type="http://schemas.openxmlformats.org/officeDocument/2006/relationships/tags" Target="../tags/tag108.xml"/></Relationships>
</file>

<file path=ppt/slideLayouts/_rels/slideLayout560.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72.xml"/><Relationship Id="rId1" Type="http://schemas.openxmlformats.org/officeDocument/2006/relationships/tags" Target="../tags/tag1071.xml"/></Relationships>
</file>

<file path=ppt/slideLayouts/_rels/slideLayout561.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74.xml"/><Relationship Id="rId1" Type="http://schemas.openxmlformats.org/officeDocument/2006/relationships/tags" Target="../tags/tag1073.xml"/></Relationships>
</file>

<file path=ppt/slideLayouts/_rels/slideLayout562.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76.xml"/><Relationship Id="rId1" Type="http://schemas.openxmlformats.org/officeDocument/2006/relationships/tags" Target="../tags/tag1075.xml"/></Relationships>
</file>

<file path=ppt/slideLayouts/_rels/slideLayout563.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78.xml"/><Relationship Id="rId1" Type="http://schemas.openxmlformats.org/officeDocument/2006/relationships/tags" Target="../tags/tag1077.xml"/></Relationships>
</file>

<file path=ppt/slideLayouts/_rels/slideLayout564.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80.xml"/><Relationship Id="rId1" Type="http://schemas.openxmlformats.org/officeDocument/2006/relationships/tags" Target="../tags/tag1079.xml"/></Relationships>
</file>

<file path=ppt/slideLayouts/_rels/slideLayout565.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82.xml"/><Relationship Id="rId1" Type="http://schemas.openxmlformats.org/officeDocument/2006/relationships/tags" Target="../tags/tag1081.xml"/></Relationships>
</file>

<file path=ppt/slideLayouts/_rels/slideLayout566.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84.xml"/><Relationship Id="rId1" Type="http://schemas.openxmlformats.org/officeDocument/2006/relationships/tags" Target="../tags/tag1083.xml"/></Relationships>
</file>

<file path=ppt/slideLayouts/_rels/slideLayout5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5.xml"/></Relationships>
</file>

<file path=ppt/slideLayouts/_rels/slideLayout56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86.xml"/><Relationship Id="rId1" Type="http://schemas.openxmlformats.org/officeDocument/2006/relationships/tags" Target="../tags/tag1085.xml"/></Relationships>
</file>

<file path=ppt/slideLayouts/_rels/slideLayout569.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88.xml"/><Relationship Id="rId1" Type="http://schemas.openxmlformats.org/officeDocument/2006/relationships/tags" Target="../tags/tag1087.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9.xml"/></Relationships>
</file>

<file path=ppt/slideLayouts/_rels/slideLayout570.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90.xml"/><Relationship Id="rId1" Type="http://schemas.openxmlformats.org/officeDocument/2006/relationships/tags" Target="../tags/tag1089.xml"/></Relationships>
</file>

<file path=ppt/slideLayouts/_rels/slideLayout571.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92.xml"/><Relationship Id="rId1" Type="http://schemas.openxmlformats.org/officeDocument/2006/relationships/tags" Target="../tags/tag1091.xml"/></Relationships>
</file>

<file path=ppt/slideLayouts/_rels/slideLayout572.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94.xml"/><Relationship Id="rId1" Type="http://schemas.openxmlformats.org/officeDocument/2006/relationships/tags" Target="../tags/tag1093.xml"/></Relationships>
</file>

<file path=ppt/slideLayouts/_rels/slideLayout573.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96.xml"/><Relationship Id="rId1" Type="http://schemas.openxmlformats.org/officeDocument/2006/relationships/tags" Target="../tags/tag1095.xml"/></Relationships>
</file>

<file path=ppt/slideLayouts/_rels/slideLayout574.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98.xml"/><Relationship Id="rId1" Type="http://schemas.openxmlformats.org/officeDocument/2006/relationships/tags" Target="../tags/tag1097.xml"/></Relationships>
</file>

<file path=ppt/slideLayouts/_rels/slideLayout575.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00.xml"/><Relationship Id="rId1" Type="http://schemas.openxmlformats.org/officeDocument/2006/relationships/tags" Target="../tags/tag1099.xml"/></Relationships>
</file>

<file path=ppt/slideLayouts/_rels/slideLayout57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5.xml"/><Relationship Id="rId1" Type="http://schemas.openxmlformats.org/officeDocument/2006/relationships/tags" Target="../tags/tag1101.xml"/><Relationship Id="rId4" Type="http://schemas.openxmlformats.org/officeDocument/2006/relationships/image" Target="../media/image9.png"/></Relationships>
</file>

<file path=ppt/slideLayouts/_rels/slideLayout5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5.xml"/></Relationships>
</file>

<file path=ppt/slideLayouts/_rels/slideLayout5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6.xml"/></Relationships>
</file>

<file path=ppt/slideLayouts/_rels/slideLayout579.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09.xml"/><Relationship Id="rId1" Type="http://schemas.openxmlformats.org/officeDocument/2006/relationships/tags" Target="../tags/tag1108.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0.xml"/></Relationships>
</file>

<file path=ppt/slideLayouts/_rels/slideLayout580.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11.xml"/><Relationship Id="rId1" Type="http://schemas.openxmlformats.org/officeDocument/2006/relationships/tags" Target="../tags/tag1110.xml"/></Relationships>
</file>

<file path=ppt/slideLayouts/_rels/slideLayout581.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13.xml"/><Relationship Id="rId1" Type="http://schemas.openxmlformats.org/officeDocument/2006/relationships/tags" Target="../tags/tag1112.xml"/></Relationships>
</file>

<file path=ppt/slideLayouts/_rels/slideLayout582.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15.xml"/><Relationship Id="rId1" Type="http://schemas.openxmlformats.org/officeDocument/2006/relationships/tags" Target="../tags/tag1114.xml"/></Relationships>
</file>

<file path=ppt/slideLayouts/_rels/slideLayout583.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17.xml"/><Relationship Id="rId1" Type="http://schemas.openxmlformats.org/officeDocument/2006/relationships/tags" Target="../tags/tag1116.xml"/></Relationships>
</file>

<file path=ppt/slideLayouts/_rels/slideLayout584.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19.xml"/><Relationship Id="rId1" Type="http://schemas.openxmlformats.org/officeDocument/2006/relationships/tags" Target="../tags/tag1118.xml"/></Relationships>
</file>

<file path=ppt/slideLayouts/_rels/slideLayout585.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21.xml"/><Relationship Id="rId1" Type="http://schemas.openxmlformats.org/officeDocument/2006/relationships/tags" Target="../tags/tag1120.xml"/></Relationships>
</file>

<file path=ppt/slideLayouts/_rels/slideLayout586.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23.xml"/><Relationship Id="rId1" Type="http://schemas.openxmlformats.org/officeDocument/2006/relationships/tags" Target="../tags/tag1122.xml"/></Relationships>
</file>

<file path=ppt/slideLayouts/_rels/slideLayout587.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25.xml"/><Relationship Id="rId1" Type="http://schemas.openxmlformats.org/officeDocument/2006/relationships/tags" Target="../tags/tag1124.xml"/></Relationships>
</file>

<file path=ppt/slideLayouts/_rels/slideLayout588.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27.xml"/><Relationship Id="rId1" Type="http://schemas.openxmlformats.org/officeDocument/2006/relationships/tags" Target="../tags/tag1126.xml"/></Relationships>
</file>

<file path=ppt/slideLayouts/_rels/slideLayout589.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29.xml"/><Relationship Id="rId1" Type="http://schemas.openxmlformats.org/officeDocument/2006/relationships/tags" Target="../tags/tag1128.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1.xml"/></Relationships>
</file>

<file path=ppt/slideLayouts/_rels/slideLayout590.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31.xml"/><Relationship Id="rId1" Type="http://schemas.openxmlformats.org/officeDocument/2006/relationships/tags" Target="../tags/tag1130.xml"/></Relationships>
</file>

<file path=ppt/slideLayouts/_rels/slideLayout5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6.xml"/></Relationships>
</file>

<file path=ppt/slideLayouts/_rels/slideLayout592.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33.xml"/><Relationship Id="rId1" Type="http://schemas.openxmlformats.org/officeDocument/2006/relationships/tags" Target="../tags/tag1132.xml"/></Relationships>
</file>

<file path=ppt/slideLayouts/_rels/slideLayout593.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35.xml"/><Relationship Id="rId1" Type="http://schemas.openxmlformats.org/officeDocument/2006/relationships/tags" Target="../tags/tag1134.xml"/></Relationships>
</file>

<file path=ppt/slideLayouts/_rels/slideLayout594.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37.xml"/><Relationship Id="rId1" Type="http://schemas.openxmlformats.org/officeDocument/2006/relationships/tags" Target="../tags/tag1136.xml"/></Relationships>
</file>

<file path=ppt/slideLayouts/_rels/slideLayout595.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39.xml"/><Relationship Id="rId1" Type="http://schemas.openxmlformats.org/officeDocument/2006/relationships/tags" Target="../tags/tag1138.xml"/></Relationships>
</file>

<file path=ppt/slideLayouts/_rels/slideLayout596.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41.xml"/><Relationship Id="rId1" Type="http://schemas.openxmlformats.org/officeDocument/2006/relationships/tags" Target="../tags/tag1140.xml"/></Relationships>
</file>

<file path=ppt/slideLayouts/_rels/slideLayout597.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43.xml"/><Relationship Id="rId1" Type="http://schemas.openxmlformats.org/officeDocument/2006/relationships/tags" Target="../tags/tag1142.xml"/></Relationships>
</file>

<file path=ppt/slideLayouts/_rels/slideLayout598.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45.xml"/><Relationship Id="rId1" Type="http://schemas.openxmlformats.org/officeDocument/2006/relationships/tags" Target="../tags/tag1144.xml"/></Relationships>
</file>

<file path=ppt/slideLayouts/_rels/slideLayout599.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47.xml"/><Relationship Id="rId1" Type="http://schemas.openxmlformats.org/officeDocument/2006/relationships/tags" Target="../tags/tag1146.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2.xml"/></Relationships>
</file>

<file path=ppt/slideLayouts/_rels/slideLayout60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6.xml"/><Relationship Id="rId1" Type="http://schemas.openxmlformats.org/officeDocument/2006/relationships/tags" Target="../tags/tag1148.xml"/><Relationship Id="rId4" Type="http://schemas.openxmlformats.org/officeDocument/2006/relationships/image" Target="../media/image9.png"/></Relationships>
</file>

<file path=ppt/slideLayouts/_rels/slideLayout6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6.xml"/></Relationships>
</file>

<file path=ppt/slideLayouts/_rels/slideLayout6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7.xml"/></Relationships>
</file>

<file path=ppt/slideLayouts/_rels/slideLayout60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56.xml"/><Relationship Id="rId1" Type="http://schemas.openxmlformats.org/officeDocument/2006/relationships/tags" Target="../tags/tag1155.xml"/></Relationships>
</file>

<file path=ppt/slideLayouts/_rels/slideLayout60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58.xml"/><Relationship Id="rId1" Type="http://schemas.openxmlformats.org/officeDocument/2006/relationships/tags" Target="../tags/tag1157.xml"/></Relationships>
</file>

<file path=ppt/slideLayouts/_rels/slideLayout605.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60.xml"/><Relationship Id="rId1" Type="http://schemas.openxmlformats.org/officeDocument/2006/relationships/tags" Target="../tags/tag1159.xml"/></Relationships>
</file>

<file path=ppt/slideLayouts/_rels/slideLayout60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62.xml"/><Relationship Id="rId1" Type="http://schemas.openxmlformats.org/officeDocument/2006/relationships/tags" Target="../tags/tag1161.xml"/><Relationship Id="rId4" Type="http://schemas.openxmlformats.org/officeDocument/2006/relationships/image" Target="../media/image11.png"/></Relationships>
</file>

<file path=ppt/slideLayouts/_rels/slideLayout607.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64.xml"/><Relationship Id="rId1" Type="http://schemas.openxmlformats.org/officeDocument/2006/relationships/tags" Target="../tags/tag1163.xml"/><Relationship Id="rId4" Type="http://schemas.openxmlformats.org/officeDocument/2006/relationships/image" Target="../media/image11.png"/></Relationships>
</file>

<file path=ppt/slideLayouts/_rels/slideLayout608.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66.xml"/><Relationship Id="rId1" Type="http://schemas.openxmlformats.org/officeDocument/2006/relationships/tags" Target="../tags/tag1165.xml"/><Relationship Id="rId4" Type="http://schemas.openxmlformats.org/officeDocument/2006/relationships/image" Target="../media/image11.png"/></Relationships>
</file>

<file path=ppt/slideLayouts/_rels/slideLayout60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68.xml"/><Relationship Id="rId1" Type="http://schemas.openxmlformats.org/officeDocument/2006/relationships/tags" Target="../tags/tag1167.xml"/><Relationship Id="rId4"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3.xml"/></Relationships>
</file>

<file path=ppt/slideLayouts/_rels/slideLayout610.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70.xml"/><Relationship Id="rId1" Type="http://schemas.openxmlformats.org/officeDocument/2006/relationships/tags" Target="../tags/tag1169.xml"/></Relationships>
</file>

<file path=ppt/slideLayouts/_rels/slideLayout611.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72.xml"/><Relationship Id="rId1" Type="http://schemas.openxmlformats.org/officeDocument/2006/relationships/tags" Target="../tags/tag1171.xml"/></Relationships>
</file>

<file path=ppt/slideLayouts/_rels/slideLayout612.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74.xml"/><Relationship Id="rId1" Type="http://schemas.openxmlformats.org/officeDocument/2006/relationships/tags" Target="../tags/tag1173.xml"/></Relationships>
</file>

<file path=ppt/slideLayouts/_rels/slideLayout61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76.xml"/><Relationship Id="rId1" Type="http://schemas.openxmlformats.org/officeDocument/2006/relationships/tags" Target="../tags/tag1175.xml"/></Relationships>
</file>

<file path=ppt/slideLayouts/_rels/slideLayout61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78.xml"/><Relationship Id="rId1" Type="http://schemas.openxmlformats.org/officeDocument/2006/relationships/tags" Target="../tags/tag1177.xml"/></Relationships>
</file>

<file path=ppt/slideLayouts/_rels/slideLayout6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27.xml"/></Relationships>
</file>

<file path=ppt/slideLayouts/_rels/slideLayout61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80.xml"/><Relationship Id="rId1" Type="http://schemas.openxmlformats.org/officeDocument/2006/relationships/tags" Target="../tags/tag1179.xml"/></Relationships>
</file>

<file path=ppt/slideLayouts/_rels/slideLayout617.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82.xml"/><Relationship Id="rId1" Type="http://schemas.openxmlformats.org/officeDocument/2006/relationships/tags" Target="../tags/tag1181.xml"/></Relationships>
</file>

<file path=ppt/slideLayouts/_rels/slideLayout618.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84.xml"/><Relationship Id="rId1" Type="http://schemas.openxmlformats.org/officeDocument/2006/relationships/tags" Target="../tags/tag1183.xml"/></Relationships>
</file>

<file path=ppt/slideLayouts/_rels/slideLayout61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86.xml"/><Relationship Id="rId1" Type="http://schemas.openxmlformats.org/officeDocument/2006/relationships/tags" Target="../tags/tag118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20.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88.xml"/><Relationship Id="rId1" Type="http://schemas.openxmlformats.org/officeDocument/2006/relationships/tags" Target="../tags/tag1187.xml"/></Relationships>
</file>

<file path=ppt/slideLayouts/_rels/slideLayout621.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90.xml"/><Relationship Id="rId1" Type="http://schemas.openxmlformats.org/officeDocument/2006/relationships/tags" Target="../tags/tag1189.xml"/></Relationships>
</file>

<file path=ppt/slideLayouts/_rels/slideLayout622.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92.xml"/><Relationship Id="rId1" Type="http://schemas.openxmlformats.org/officeDocument/2006/relationships/tags" Target="../tags/tag1191.xml"/></Relationships>
</file>

<file path=ppt/slideLayouts/_rels/slideLayout62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94.xml"/><Relationship Id="rId1" Type="http://schemas.openxmlformats.org/officeDocument/2006/relationships/tags" Target="../tags/tag1193.xml"/></Relationships>
</file>

<file path=ppt/slideLayouts/_rels/slideLayout6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7.xml"/><Relationship Id="rId1" Type="http://schemas.openxmlformats.org/officeDocument/2006/relationships/tags" Target="../tags/tag1195.xml"/><Relationship Id="rId4" Type="http://schemas.openxmlformats.org/officeDocument/2006/relationships/image" Target="../media/image13.png"/></Relationships>
</file>

<file path=ppt/slideLayouts/_rels/slideLayout6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7.xml"/></Relationships>
</file>

<file path=ppt/slideLayouts/_rels/slideLayout6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8.xml"/></Relationships>
</file>

<file path=ppt/slideLayouts/_rels/slideLayout62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03.xml"/><Relationship Id="rId1" Type="http://schemas.openxmlformats.org/officeDocument/2006/relationships/tags" Target="../tags/tag1202.xml"/></Relationships>
</file>

<file path=ppt/slideLayouts/_rels/slideLayout628.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05.xml"/><Relationship Id="rId1" Type="http://schemas.openxmlformats.org/officeDocument/2006/relationships/tags" Target="../tags/tag1204.xml"/></Relationships>
</file>

<file path=ppt/slideLayouts/_rels/slideLayout629.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07.xml"/><Relationship Id="rId1" Type="http://schemas.openxmlformats.org/officeDocument/2006/relationships/tags" Target="../tags/tag1206.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4.xml"/></Relationships>
</file>

<file path=ppt/slideLayouts/_rels/slideLayout630.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09.xml"/><Relationship Id="rId1" Type="http://schemas.openxmlformats.org/officeDocument/2006/relationships/tags" Target="../tags/tag1208.xml"/></Relationships>
</file>

<file path=ppt/slideLayouts/_rels/slideLayout63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11.xml"/><Relationship Id="rId1" Type="http://schemas.openxmlformats.org/officeDocument/2006/relationships/tags" Target="../tags/tag1210.xml"/></Relationships>
</file>

<file path=ppt/slideLayouts/_rels/slideLayout63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13.xml"/><Relationship Id="rId1" Type="http://schemas.openxmlformats.org/officeDocument/2006/relationships/tags" Target="../tags/tag1212.xml"/></Relationships>
</file>

<file path=ppt/slideLayouts/_rels/slideLayout633.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15.xml"/><Relationship Id="rId1" Type="http://schemas.openxmlformats.org/officeDocument/2006/relationships/tags" Target="../tags/tag1214.xml"/></Relationships>
</file>

<file path=ppt/slideLayouts/_rels/slideLayout63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17.xml"/><Relationship Id="rId1" Type="http://schemas.openxmlformats.org/officeDocument/2006/relationships/tags" Target="../tags/tag1216.xml"/></Relationships>
</file>

<file path=ppt/slideLayouts/_rels/slideLayout635.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19.xml"/><Relationship Id="rId1" Type="http://schemas.openxmlformats.org/officeDocument/2006/relationships/tags" Target="../tags/tag1218.xml"/></Relationships>
</file>

<file path=ppt/slideLayouts/_rels/slideLayout636.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21.xml"/><Relationship Id="rId1" Type="http://schemas.openxmlformats.org/officeDocument/2006/relationships/tags" Target="../tags/tag1220.xml"/></Relationships>
</file>

<file path=ppt/slideLayouts/_rels/slideLayout63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23.xml"/><Relationship Id="rId1" Type="http://schemas.openxmlformats.org/officeDocument/2006/relationships/tags" Target="../tags/tag1222.xml"/></Relationships>
</file>

<file path=ppt/slideLayouts/_rels/slideLayout638.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25.xml"/><Relationship Id="rId1" Type="http://schemas.openxmlformats.org/officeDocument/2006/relationships/tags" Target="../tags/tag1224.xml"/></Relationships>
</file>

<file path=ppt/slideLayouts/_rels/slideLayout6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8.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5.xml"/></Relationships>
</file>

<file path=ppt/slideLayouts/_rels/slideLayout640.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27.xml"/><Relationship Id="rId1" Type="http://schemas.openxmlformats.org/officeDocument/2006/relationships/tags" Target="../tags/tag1226.xml"/></Relationships>
</file>

<file path=ppt/slideLayouts/_rels/slideLayout64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29.xml"/><Relationship Id="rId1" Type="http://schemas.openxmlformats.org/officeDocument/2006/relationships/tags" Target="../tags/tag1228.xml"/></Relationships>
</file>

<file path=ppt/slideLayouts/_rels/slideLayout64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31.xml"/><Relationship Id="rId1" Type="http://schemas.openxmlformats.org/officeDocument/2006/relationships/tags" Target="../tags/tag1230.xml"/></Relationships>
</file>

<file path=ppt/slideLayouts/_rels/slideLayout643.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33.xml"/><Relationship Id="rId1" Type="http://schemas.openxmlformats.org/officeDocument/2006/relationships/tags" Target="../tags/tag1232.xml"/></Relationships>
</file>

<file path=ppt/slideLayouts/_rels/slideLayout64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35.xml"/><Relationship Id="rId1" Type="http://schemas.openxmlformats.org/officeDocument/2006/relationships/tags" Target="../tags/tag1234.xml"/></Relationships>
</file>

<file path=ppt/slideLayouts/_rels/slideLayout645.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37.xml"/><Relationship Id="rId1" Type="http://schemas.openxmlformats.org/officeDocument/2006/relationships/tags" Target="../tags/tag1236.xml"/></Relationships>
</file>

<file path=ppt/slideLayouts/_rels/slideLayout646.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39.xml"/><Relationship Id="rId1" Type="http://schemas.openxmlformats.org/officeDocument/2006/relationships/tags" Target="../tags/tag1238.xml"/></Relationships>
</file>

<file path=ppt/slideLayouts/_rels/slideLayout64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41.xml"/><Relationship Id="rId1" Type="http://schemas.openxmlformats.org/officeDocument/2006/relationships/tags" Target="../tags/tag1240.xml"/></Relationships>
</file>

<file path=ppt/slideLayouts/_rels/slideLayout6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8.xml"/><Relationship Id="rId1" Type="http://schemas.openxmlformats.org/officeDocument/2006/relationships/tags" Target="../tags/tag1242.xml"/><Relationship Id="rId4" Type="http://schemas.openxmlformats.org/officeDocument/2006/relationships/image" Target="../media/image9.png"/></Relationships>
</file>

<file path=ppt/slideLayouts/_rels/slideLayout6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8.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6.xml"/></Relationships>
</file>

<file path=ppt/slideLayouts/_rels/slideLayout6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9.xml"/></Relationships>
</file>

<file path=ppt/slideLayouts/_rels/slideLayout651.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50.xml"/><Relationship Id="rId1" Type="http://schemas.openxmlformats.org/officeDocument/2006/relationships/tags" Target="../tags/tag1249.xml"/></Relationships>
</file>

<file path=ppt/slideLayouts/_rels/slideLayout65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52.xml"/><Relationship Id="rId1" Type="http://schemas.openxmlformats.org/officeDocument/2006/relationships/tags" Target="../tags/tag1251.xml"/></Relationships>
</file>

<file path=ppt/slideLayouts/_rels/slideLayout653.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54.xml"/><Relationship Id="rId1" Type="http://schemas.openxmlformats.org/officeDocument/2006/relationships/tags" Target="../tags/tag1253.xml"/></Relationships>
</file>

<file path=ppt/slideLayouts/_rels/slideLayout654.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56.xml"/><Relationship Id="rId1" Type="http://schemas.openxmlformats.org/officeDocument/2006/relationships/tags" Target="../tags/tag1255.xml"/><Relationship Id="rId4" Type="http://schemas.openxmlformats.org/officeDocument/2006/relationships/image" Target="../media/image11.png"/></Relationships>
</file>

<file path=ppt/slideLayouts/_rels/slideLayout655.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58.xml"/><Relationship Id="rId1" Type="http://schemas.openxmlformats.org/officeDocument/2006/relationships/tags" Target="../tags/tag1257.xml"/><Relationship Id="rId4" Type="http://schemas.openxmlformats.org/officeDocument/2006/relationships/image" Target="../media/image11.png"/></Relationships>
</file>

<file path=ppt/slideLayouts/_rels/slideLayout656.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60.xml"/><Relationship Id="rId1" Type="http://schemas.openxmlformats.org/officeDocument/2006/relationships/tags" Target="../tags/tag1259.xml"/><Relationship Id="rId4" Type="http://schemas.openxmlformats.org/officeDocument/2006/relationships/image" Target="../media/image11.png"/></Relationships>
</file>

<file path=ppt/slideLayouts/_rels/slideLayout657.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62.xml"/><Relationship Id="rId1" Type="http://schemas.openxmlformats.org/officeDocument/2006/relationships/tags" Target="../tags/tag1261.xml"/><Relationship Id="rId4" Type="http://schemas.openxmlformats.org/officeDocument/2006/relationships/image" Target="../media/image11.png"/></Relationships>
</file>

<file path=ppt/slideLayouts/_rels/slideLayout658.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64.xml"/><Relationship Id="rId1" Type="http://schemas.openxmlformats.org/officeDocument/2006/relationships/tags" Target="../tags/tag1263.xml"/></Relationships>
</file>

<file path=ppt/slideLayouts/_rels/slideLayout659.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66.xml"/><Relationship Id="rId1" Type="http://schemas.openxmlformats.org/officeDocument/2006/relationships/tags" Target="../tags/tag1265.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7.xml"/></Relationships>
</file>

<file path=ppt/slideLayouts/_rels/slideLayout660.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68.xml"/><Relationship Id="rId1" Type="http://schemas.openxmlformats.org/officeDocument/2006/relationships/tags" Target="../tags/tag1267.xml"/></Relationships>
</file>

<file path=ppt/slideLayouts/_rels/slideLayout661.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70.xml"/><Relationship Id="rId1" Type="http://schemas.openxmlformats.org/officeDocument/2006/relationships/tags" Target="../tags/tag1269.xml"/></Relationships>
</file>

<file path=ppt/slideLayouts/_rels/slideLayout66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72.xml"/><Relationship Id="rId1" Type="http://schemas.openxmlformats.org/officeDocument/2006/relationships/tags" Target="../tags/tag1271.xml"/></Relationships>
</file>

<file path=ppt/slideLayouts/_rels/slideLayout6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29.xml"/></Relationships>
</file>

<file path=ppt/slideLayouts/_rels/slideLayout664.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74.xml"/><Relationship Id="rId1" Type="http://schemas.openxmlformats.org/officeDocument/2006/relationships/tags" Target="../tags/tag1273.xml"/></Relationships>
</file>

<file path=ppt/slideLayouts/_rels/slideLayout665.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76.xml"/><Relationship Id="rId1" Type="http://schemas.openxmlformats.org/officeDocument/2006/relationships/tags" Target="../tags/tag1275.xml"/></Relationships>
</file>

<file path=ppt/slideLayouts/_rels/slideLayout666.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78.xml"/><Relationship Id="rId1" Type="http://schemas.openxmlformats.org/officeDocument/2006/relationships/tags" Target="../tags/tag1277.xml"/></Relationships>
</file>

<file path=ppt/slideLayouts/_rels/slideLayout667.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80.xml"/><Relationship Id="rId1" Type="http://schemas.openxmlformats.org/officeDocument/2006/relationships/tags" Target="../tags/tag1279.xml"/></Relationships>
</file>

<file path=ppt/slideLayouts/_rels/slideLayout668.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82.xml"/><Relationship Id="rId1" Type="http://schemas.openxmlformats.org/officeDocument/2006/relationships/tags" Target="../tags/tag1281.xml"/></Relationships>
</file>

<file path=ppt/slideLayouts/_rels/slideLayout669.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84.xml"/><Relationship Id="rId1" Type="http://schemas.openxmlformats.org/officeDocument/2006/relationships/tags" Target="../tags/tag1283.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9.xml"/><Relationship Id="rId1" Type="http://schemas.openxmlformats.org/officeDocument/2006/relationships/tags" Target="../tags/tag118.xml"/></Relationships>
</file>

<file path=ppt/slideLayouts/_rels/slideLayout670.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86.xml"/><Relationship Id="rId1" Type="http://schemas.openxmlformats.org/officeDocument/2006/relationships/tags" Target="../tags/tag1285.xml"/></Relationships>
</file>

<file path=ppt/slideLayouts/_rels/slideLayout671.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88.xml"/><Relationship Id="rId1" Type="http://schemas.openxmlformats.org/officeDocument/2006/relationships/tags" Target="../tags/tag1287.xml"/></Relationships>
</file>

<file path=ppt/slideLayouts/_rels/slideLayout6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9.xml"/><Relationship Id="rId1" Type="http://schemas.openxmlformats.org/officeDocument/2006/relationships/tags" Target="../tags/tag1289.xml"/><Relationship Id="rId4" Type="http://schemas.openxmlformats.org/officeDocument/2006/relationships/image" Target="../media/image13.png"/></Relationships>
</file>

<file path=ppt/slideLayouts/_rels/slideLayout6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9.xml"/></Relationships>
</file>

<file path=ppt/slideLayouts/_rels/slideLayout6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0.xml"/></Relationships>
</file>

<file path=ppt/slideLayouts/_rels/slideLayout675.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297.xml"/><Relationship Id="rId1" Type="http://schemas.openxmlformats.org/officeDocument/2006/relationships/tags" Target="../tags/tag1296.xml"/></Relationships>
</file>

<file path=ppt/slideLayouts/_rels/slideLayout676.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299.xml"/><Relationship Id="rId1" Type="http://schemas.openxmlformats.org/officeDocument/2006/relationships/tags" Target="../tags/tag1298.xml"/></Relationships>
</file>

<file path=ppt/slideLayouts/_rels/slideLayout677.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01.xml"/><Relationship Id="rId1" Type="http://schemas.openxmlformats.org/officeDocument/2006/relationships/tags" Target="../tags/tag1300.xml"/></Relationships>
</file>

<file path=ppt/slideLayouts/_rels/slideLayout67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03.xml"/><Relationship Id="rId1" Type="http://schemas.openxmlformats.org/officeDocument/2006/relationships/tags" Target="../tags/tag1302.xml"/></Relationships>
</file>

<file path=ppt/slideLayouts/_rels/slideLayout679.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05.xml"/><Relationship Id="rId1" Type="http://schemas.openxmlformats.org/officeDocument/2006/relationships/tags" Target="../tags/tag1304.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1.xml"/><Relationship Id="rId1" Type="http://schemas.openxmlformats.org/officeDocument/2006/relationships/tags" Target="../tags/tag120.xml"/></Relationships>
</file>

<file path=ppt/slideLayouts/_rels/slideLayout68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07.xml"/><Relationship Id="rId1" Type="http://schemas.openxmlformats.org/officeDocument/2006/relationships/tags" Target="../tags/tag1306.xml"/></Relationships>
</file>

<file path=ppt/slideLayouts/_rels/slideLayout681.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09.xml"/><Relationship Id="rId1" Type="http://schemas.openxmlformats.org/officeDocument/2006/relationships/tags" Target="../tags/tag1308.xml"/></Relationships>
</file>

<file path=ppt/slideLayouts/_rels/slideLayout682.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11.xml"/><Relationship Id="rId1" Type="http://schemas.openxmlformats.org/officeDocument/2006/relationships/tags" Target="../tags/tag1310.xml"/></Relationships>
</file>

<file path=ppt/slideLayouts/_rels/slideLayout68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13.xml"/><Relationship Id="rId1" Type="http://schemas.openxmlformats.org/officeDocument/2006/relationships/tags" Target="../tags/tag1312.xml"/></Relationships>
</file>

<file path=ppt/slideLayouts/_rels/slideLayout684.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15.xml"/><Relationship Id="rId1" Type="http://schemas.openxmlformats.org/officeDocument/2006/relationships/tags" Target="../tags/tag1314.xml"/></Relationships>
</file>

<file path=ppt/slideLayouts/_rels/slideLayout685.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17.xml"/><Relationship Id="rId1" Type="http://schemas.openxmlformats.org/officeDocument/2006/relationships/tags" Target="../tags/tag1316.xml"/></Relationships>
</file>

<file path=ppt/slideLayouts/_rels/slideLayout686.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19.xml"/><Relationship Id="rId1" Type="http://schemas.openxmlformats.org/officeDocument/2006/relationships/tags" Target="../tags/tag1318.xml"/></Relationships>
</file>

<file path=ppt/slideLayouts/_rels/slideLayout6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0.xml"/></Relationships>
</file>

<file path=ppt/slideLayouts/_rels/slideLayout68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21.xml"/><Relationship Id="rId1" Type="http://schemas.openxmlformats.org/officeDocument/2006/relationships/tags" Target="../tags/tag1320.xml"/></Relationships>
</file>

<file path=ppt/slideLayouts/_rels/slideLayout689.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23.xml"/><Relationship Id="rId1" Type="http://schemas.openxmlformats.org/officeDocument/2006/relationships/tags" Target="../tags/tag1322.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3.xml"/><Relationship Id="rId1" Type="http://schemas.openxmlformats.org/officeDocument/2006/relationships/tags" Target="../tags/tag122.xml"/></Relationships>
</file>

<file path=ppt/slideLayouts/_rels/slideLayout69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25.xml"/><Relationship Id="rId1" Type="http://schemas.openxmlformats.org/officeDocument/2006/relationships/tags" Target="../tags/tag1324.xml"/></Relationships>
</file>

<file path=ppt/slideLayouts/_rels/slideLayout691.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27.xml"/><Relationship Id="rId1" Type="http://schemas.openxmlformats.org/officeDocument/2006/relationships/tags" Target="../tags/tag1326.xml"/></Relationships>
</file>

<file path=ppt/slideLayouts/_rels/slideLayout692.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29.xml"/><Relationship Id="rId1" Type="http://schemas.openxmlformats.org/officeDocument/2006/relationships/tags" Target="../tags/tag1328.xml"/></Relationships>
</file>

<file path=ppt/slideLayouts/_rels/slideLayout69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31.xml"/><Relationship Id="rId1" Type="http://schemas.openxmlformats.org/officeDocument/2006/relationships/tags" Target="../tags/tag1330.xml"/></Relationships>
</file>

<file path=ppt/slideLayouts/_rels/slideLayout694.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33.xml"/><Relationship Id="rId1" Type="http://schemas.openxmlformats.org/officeDocument/2006/relationships/tags" Target="../tags/tag1332.xml"/></Relationships>
</file>

<file path=ppt/slideLayouts/_rels/slideLayout695.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35.xml"/><Relationship Id="rId1" Type="http://schemas.openxmlformats.org/officeDocument/2006/relationships/tags" Target="../tags/tag1334.xml"/></Relationships>
</file>

<file path=ppt/slideLayouts/_rels/slideLayout69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0.xml"/><Relationship Id="rId1" Type="http://schemas.openxmlformats.org/officeDocument/2006/relationships/tags" Target="../tags/tag1336.xml"/><Relationship Id="rId4" Type="http://schemas.openxmlformats.org/officeDocument/2006/relationships/image" Target="../media/image9.png"/></Relationships>
</file>

<file path=ppt/slideLayouts/_rels/slideLayout6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0.xml"/></Relationships>
</file>

<file path=ppt/slideLayouts/_rels/slideLayout6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1.xml"/></Relationships>
</file>

<file path=ppt/slideLayouts/_rels/slideLayout699.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44.xml"/><Relationship Id="rId1" Type="http://schemas.openxmlformats.org/officeDocument/2006/relationships/tags" Target="../tags/tag1343.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5.xml"/><Relationship Id="rId1" Type="http://schemas.openxmlformats.org/officeDocument/2006/relationships/tags" Target="../tags/tag124.xml"/></Relationships>
</file>

<file path=ppt/slideLayouts/_rels/slideLayout700.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46.xml"/><Relationship Id="rId1" Type="http://schemas.openxmlformats.org/officeDocument/2006/relationships/tags" Target="../tags/tag1345.xml"/></Relationships>
</file>

<file path=ppt/slideLayouts/_rels/slideLayout701.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48.xml"/><Relationship Id="rId1" Type="http://schemas.openxmlformats.org/officeDocument/2006/relationships/tags" Target="../tags/tag1347.xml"/></Relationships>
</file>

<file path=ppt/slideLayouts/_rels/slideLayout702.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50.xml"/><Relationship Id="rId1" Type="http://schemas.openxmlformats.org/officeDocument/2006/relationships/tags" Target="../tags/tag1349.xml"/></Relationships>
</file>

<file path=ppt/slideLayouts/_rels/slideLayout703.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52.xml"/><Relationship Id="rId1" Type="http://schemas.openxmlformats.org/officeDocument/2006/relationships/tags" Target="../tags/tag1351.xml"/></Relationships>
</file>

<file path=ppt/slideLayouts/_rels/slideLayout704.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54.xml"/><Relationship Id="rId1" Type="http://schemas.openxmlformats.org/officeDocument/2006/relationships/tags" Target="../tags/tag1353.xml"/></Relationships>
</file>

<file path=ppt/slideLayouts/_rels/slideLayout705.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56.xml"/><Relationship Id="rId1" Type="http://schemas.openxmlformats.org/officeDocument/2006/relationships/tags" Target="../tags/tag1355.xml"/></Relationships>
</file>

<file path=ppt/slideLayouts/_rels/slideLayout706.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58.xml"/><Relationship Id="rId1" Type="http://schemas.openxmlformats.org/officeDocument/2006/relationships/tags" Target="../tags/tag1357.xml"/></Relationships>
</file>

<file path=ppt/slideLayouts/_rels/slideLayout707.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60.xml"/><Relationship Id="rId1" Type="http://schemas.openxmlformats.org/officeDocument/2006/relationships/tags" Target="../tags/tag1359.xml"/></Relationships>
</file>

<file path=ppt/slideLayouts/_rels/slideLayout708.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62.xml"/><Relationship Id="rId1" Type="http://schemas.openxmlformats.org/officeDocument/2006/relationships/tags" Target="../tags/tag1361.xml"/></Relationships>
</file>

<file path=ppt/slideLayouts/_rels/slideLayout709.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64.xml"/><Relationship Id="rId1" Type="http://schemas.openxmlformats.org/officeDocument/2006/relationships/tags" Target="../tags/tag136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ags" Target="../tags/tag126.xml"/><Relationship Id="rId4" Type="http://schemas.openxmlformats.org/officeDocument/2006/relationships/image" Target="../media/image13.png"/></Relationships>
</file>

<file path=ppt/slideLayouts/_rels/slideLayout710.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66.xml"/><Relationship Id="rId1" Type="http://schemas.openxmlformats.org/officeDocument/2006/relationships/tags" Target="../tags/tag1365.xml"/></Relationships>
</file>

<file path=ppt/slideLayouts/_rels/slideLayout7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1.xml"/></Relationships>
</file>

<file path=ppt/slideLayouts/_rels/slideLayout712.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68.xml"/><Relationship Id="rId1" Type="http://schemas.openxmlformats.org/officeDocument/2006/relationships/tags" Target="../tags/tag1367.xml"/></Relationships>
</file>

<file path=ppt/slideLayouts/_rels/slideLayout713.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70.xml"/><Relationship Id="rId1" Type="http://schemas.openxmlformats.org/officeDocument/2006/relationships/tags" Target="../tags/tag1369.xml"/></Relationships>
</file>

<file path=ppt/slideLayouts/_rels/slideLayout714.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72.xml"/><Relationship Id="rId1" Type="http://schemas.openxmlformats.org/officeDocument/2006/relationships/tags" Target="../tags/tag1371.xml"/></Relationships>
</file>

<file path=ppt/slideLayouts/_rels/slideLayout715.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74.xml"/><Relationship Id="rId1" Type="http://schemas.openxmlformats.org/officeDocument/2006/relationships/tags" Target="../tags/tag1373.xml"/></Relationships>
</file>

<file path=ppt/slideLayouts/_rels/slideLayout716.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76.xml"/><Relationship Id="rId1" Type="http://schemas.openxmlformats.org/officeDocument/2006/relationships/tags" Target="../tags/tag1375.xml"/></Relationships>
</file>

<file path=ppt/slideLayouts/_rels/slideLayout717.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78.xml"/><Relationship Id="rId1" Type="http://schemas.openxmlformats.org/officeDocument/2006/relationships/tags" Target="../tags/tag1377.xml"/></Relationships>
</file>

<file path=ppt/slideLayouts/_rels/slideLayout718.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80.xml"/><Relationship Id="rId1" Type="http://schemas.openxmlformats.org/officeDocument/2006/relationships/tags" Target="../tags/tag1379.xml"/></Relationships>
</file>

<file path=ppt/slideLayouts/_rels/slideLayout719.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82.xml"/><Relationship Id="rId1" Type="http://schemas.openxmlformats.org/officeDocument/2006/relationships/tags" Target="../tags/tag138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1.xml"/><Relationship Id="rId1" Type="http://schemas.openxmlformats.org/officeDocument/2006/relationships/tags" Target="../tags/tag1383.xml"/><Relationship Id="rId4" Type="http://schemas.openxmlformats.org/officeDocument/2006/relationships/image" Target="../media/image9.png"/></Relationships>
</file>

<file path=ppt/slideLayouts/_rels/slideLayout7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1.xml"/></Relationships>
</file>

<file path=ppt/slideLayouts/_rels/slideLayout7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2.xml"/></Relationships>
</file>

<file path=ppt/slideLayouts/_rels/slideLayout723.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391.xml"/><Relationship Id="rId1" Type="http://schemas.openxmlformats.org/officeDocument/2006/relationships/tags" Target="../tags/tag1390.xml"/></Relationships>
</file>

<file path=ppt/slideLayouts/_rels/slideLayout724.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393.xml"/><Relationship Id="rId1" Type="http://schemas.openxmlformats.org/officeDocument/2006/relationships/tags" Target="../tags/tag1392.xml"/></Relationships>
</file>

<file path=ppt/slideLayouts/_rels/slideLayout725.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395.xml"/><Relationship Id="rId1" Type="http://schemas.openxmlformats.org/officeDocument/2006/relationships/tags" Target="../tags/tag1394.xml"/></Relationships>
</file>

<file path=ppt/slideLayouts/_rels/slideLayout726.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397.xml"/><Relationship Id="rId1" Type="http://schemas.openxmlformats.org/officeDocument/2006/relationships/tags" Target="../tags/tag1396.xml"/><Relationship Id="rId4" Type="http://schemas.openxmlformats.org/officeDocument/2006/relationships/image" Target="../media/image11.png"/></Relationships>
</file>

<file path=ppt/slideLayouts/_rels/slideLayout727.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399.xml"/><Relationship Id="rId1" Type="http://schemas.openxmlformats.org/officeDocument/2006/relationships/tags" Target="../tags/tag1398.xml"/><Relationship Id="rId4" Type="http://schemas.openxmlformats.org/officeDocument/2006/relationships/image" Target="../media/image11.png"/></Relationships>
</file>

<file path=ppt/slideLayouts/_rels/slideLayout728.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01.xml"/><Relationship Id="rId1" Type="http://schemas.openxmlformats.org/officeDocument/2006/relationships/tags" Target="../tags/tag1400.xml"/><Relationship Id="rId4" Type="http://schemas.openxmlformats.org/officeDocument/2006/relationships/image" Target="../media/image11.png"/></Relationships>
</file>

<file path=ppt/slideLayouts/_rels/slideLayout729.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03.xml"/><Relationship Id="rId1" Type="http://schemas.openxmlformats.org/officeDocument/2006/relationships/tags" Target="../tags/tag1402.xml"/><Relationship Id="rId4" Type="http://schemas.openxmlformats.org/officeDocument/2006/relationships/image" Target="../media/image1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30.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05.xml"/><Relationship Id="rId1" Type="http://schemas.openxmlformats.org/officeDocument/2006/relationships/tags" Target="../tags/tag1404.xml"/></Relationships>
</file>

<file path=ppt/slideLayouts/_rels/slideLayout731.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07.xml"/><Relationship Id="rId1" Type="http://schemas.openxmlformats.org/officeDocument/2006/relationships/tags" Target="../tags/tag1406.xml"/></Relationships>
</file>

<file path=ppt/slideLayouts/_rels/slideLayout732.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09.xml"/><Relationship Id="rId1" Type="http://schemas.openxmlformats.org/officeDocument/2006/relationships/tags" Target="../tags/tag1408.xml"/></Relationships>
</file>

<file path=ppt/slideLayouts/_rels/slideLayout733.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11.xml"/><Relationship Id="rId1" Type="http://schemas.openxmlformats.org/officeDocument/2006/relationships/tags" Target="../tags/tag1410.xml"/></Relationships>
</file>

<file path=ppt/slideLayouts/_rels/slideLayout734.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13.xml"/><Relationship Id="rId1" Type="http://schemas.openxmlformats.org/officeDocument/2006/relationships/tags" Target="../tags/tag1412.xml"/></Relationships>
</file>

<file path=ppt/slideLayouts/_rels/slideLayout7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32.xml"/></Relationships>
</file>

<file path=ppt/slideLayouts/_rels/slideLayout736.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15.xml"/><Relationship Id="rId1" Type="http://schemas.openxmlformats.org/officeDocument/2006/relationships/tags" Target="../tags/tag1414.xml"/></Relationships>
</file>

<file path=ppt/slideLayouts/_rels/slideLayout737.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17.xml"/><Relationship Id="rId1" Type="http://schemas.openxmlformats.org/officeDocument/2006/relationships/tags" Target="../tags/tag1416.xml"/></Relationships>
</file>

<file path=ppt/slideLayouts/_rels/slideLayout738.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19.xml"/><Relationship Id="rId1" Type="http://schemas.openxmlformats.org/officeDocument/2006/relationships/tags" Target="../tags/tag1418.xml"/></Relationships>
</file>

<file path=ppt/slideLayouts/_rels/slideLayout739.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21.xml"/><Relationship Id="rId1" Type="http://schemas.openxmlformats.org/officeDocument/2006/relationships/tags" Target="../tags/tag1420.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2.xml"/></Relationships>
</file>

<file path=ppt/slideLayouts/_rels/slideLayout740.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23.xml"/><Relationship Id="rId1" Type="http://schemas.openxmlformats.org/officeDocument/2006/relationships/tags" Target="../tags/tag1422.xml"/></Relationships>
</file>

<file path=ppt/slideLayouts/_rels/slideLayout741.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25.xml"/><Relationship Id="rId1" Type="http://schemas.openxmlformats.org/officeDocument/2006/relationships/tags" Target="../tags/tag1424.xml"/></Relationships>
</file>

<file path=ppt/slideLayouts/_rels/slideLayout742.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27.xml"/><Relationship Id="rId1" Type="http://schemas.openxmlformats.org/officeDocument/2006/relationships/tags" Target="../tags/tag1426.xml"/></Relationships>
</file>

<file path=ppt/slideLayouts/_rels/slideLayout743.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29.xml"/><Relationship Id="rId1" Type="http://schemas.openxmlformats.org/officeDocument/2006/relationships/tags" Target="../tags/tag1428.xml"/></Relationships>
</file>

<file path=ppt/slideLayouts/_rels/slideLayout7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2.xml"/><Relationship Id="rId1" Type="http://schemas.openxmlformats.org/officeDocument/2006/relationships/tags" Target="../tags/tag1430.xml"/><Relationship Id="rId4" Type="http://schemas.openxmlformats.org/officeDocument/2006/relationships/image" Target="../media/image13.png"/></Relationships>
</file>

<file path=ppt/slideLayouts/_rels/slideLayout7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2.xml"/></Relationships>
</file>

<file path=ppt/slideLayouts/_rels/slideLayout7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3.xml"/></Relationships>
</file>

<file path=ppt/slideLayouts/_rels/slideLayout747.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438.xml"/><Relationship Id="rId1" Type="http://schemas.openxmlformats.org/officeDocument/2006/relationships/tags" Target="../tags/tag1437.xml"/></Relationships>
</file>

<file path=ppt/slideLayouts/_rels/slideLayout748.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440.xml"/><Relationship Id="rId1" Type="http://schemas.openxmlformats.org/officeDocument/2006/relationships/tags" Target="../tags/tag1439.xml"/></Relationships>
</file>

<file path=ppt/slideLayouts/_rels/slideLayout749.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442.xml"/><Relationship Id="rId1" Type="http://schemas.openxmlformats.org/officeDocument/2006/relationships/tags" Target="../tags/tag1441.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3.xml"/></Relationships>
</file>

<file path=ppt/slideLayouts/_rels/slideLayout750.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444.xml"/><Relationship Id="rId1" Type="http://schemas.openxmlformats.org/officeDocument/2006/relationships/tags" Target="../tags/tag1443.xml"/></Relationships>
</file>

<file path=ppt/slideLayouts/_rels/slideLayout751.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446.xml"/><Relationship Id="rId1" Type="http://schemas.openxmlformats.org/officeDocument/2006/relationships/tags" Target="../tags/tag1445.xml"/></Relationships>
</file>

<file path=ppt/slideLayouts/_rels/slideLayout752.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448.xml"/><Relationship Id="rId1" Type="http://schemas.openxmlformats.org/officeDocument/2006/relationships/tags" Target="../tags/tag1447.xml"/></Relationships>
</file>

<file path=ppt/slideLayouts/_rels/slideLayout753.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450.xml"/><Relationship Id="rId1" Type="http://schemas.openxmlformats.org/officeDocument/2006/relationships/tags" Target="../tags/tag1449.xml"/></Relationships>
</file>

<file path=ppt/slideLayouts/_rels/slideLayout754.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452.xml"/><Relationship Id="rId1" Type="http://schemas.openxmlformats.org/officeDocument/2006/relationships/tags" Target="../tags/tag1451.xml"/></Relationships>
</file>

<file path=ppt/slideLayouts/_rels/slideLayout755.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454.xml"/><Relationship Id="rId1" Type="http://schemas.openxmlformats.org/officeDocument/2006/relationships/tags" Target="../tags/tag1453.xml"/></Relationships>
</file>

<file path=ppt/slideLayouts/_rels/slideLayout756.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456.xml"/><Relationship Id="rId1" Type="http://schemas.openxmlformats.org/officeDocument/2006/relationships/tags" Target="../tags/tag1455.xml"/></Relationships>
</file>

<file path=ppt/slideLayouts/_rels/slideLayout757.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458.xml"/><Relationship Id="rId1" Type="http://schemas.openxmlformats.org/officeDocument/2006/relationships/tags" Target="../tags/tag1457.xml"/></Relationships>
</file>

<file path=ppt/slideLayouts/_rels/slideLayout758.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460.xml"/><Relationship Id="rId1" Type="http://schemas.openxmlformats.org/officeDocument/2006/relationships/tags" Target="../tags/tag1459.xml"/></Relationships>
</file>

<file path=ppt/slideLayouts/_rels/slideLayout7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3.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4.xml"/></Relationships>
</file>

<file path=ppt/slideLayouts/_rels/slideLayout760.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462.xml"/><Relationship Id="rId1" Type="http://schemas.openxmlformats.org/officeDocument/2006/relationships/tags" Target="../tags/tag1461.xml"/></Relationships>
</file>

<file path=ppt/slideLayouts/_rels/slideLayout761.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464.xml"/><Relationship Id="rId1" Type="http://schemas.openxmlformats.org/officeDocument/2006/relationships/tags" Target="../tags/tag1463.xml"/></Relationships>
</file>

<file path=ppt/slideLayouts/_rels/slideLayout762.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466.xml"/><Relationship Id="rId1" Type="http://schemas.openxmlformats.org/officeDocument/2006/relationships/tags" Target="../tags/tag1465.xml"/></Relationships>
</file>

<file path=ppt/slideLayouts/_rels/slideLayout763.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468.xml"/><Relationship Id="rId1" Type="http://schemas.openxmlformats.org/officeDocument/2006/relationships/tags" Target="../tags/tag1467.xml"/></Relationships>
</file>

<file path=ppt/slideLayouts/_rels/slideLayout764.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470.xml"/><Relationship Id="rId1" Type="http://schemas.openxmlformats.org/officeDocument/2006/relationships/tags" Target="../tags/tag1469.xml"/></Relationships>
</file>

<file path=ppt/slideLayouts/_rels/slideLayout765.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472.xml"/><Relationship Id="rId1" Type="http://schemas.openxmlformats.org/officeDocument/2006/relationships/tags" Target="../tags/tag1471.xml"/></Relationships>
</file>

<file path=ppt/slideLayouts/_rels/slideLayout766.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474.xml"/><Relationship Id="rId1" Type="http://schemas.openxmlformats.org/officeDocument/2006/relationships/tags" Target="../tags/tag1473.xml"/></Relationships>
</file>

<file path=ppt/slideLayouts/_rels/slideLayout767.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476.xml"/><Relationship Id="rId1" Type="http://schemas.openxmlformats.org/officeDocument/2006/relationships/tags" Target="../tags/tag1475.xml"/></Relationships>
</file>

<file path=ppt/slideLayouts/_rels/slideLayout7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3.xml"/><Relationship Id="rId1" Type="http://schemas.openxmlformats.org/officeDocument/2006/relationships/tags" Target="../tags/tag1477.xml"/><Relationship Id="rId4" Type="http://schemas.openxmlformats.org/officeDocument/2006/relationships/image" Target="../media/image9.png"/></Relationships>
</file>

<file path=ppt/slideLayouts/_rels/slideLayout7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3.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5.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6.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8.xml"/><Relationship Id="rId1" Type="http://schemas.openxmlformats.org/officeDocument/2006/relationships/tags" Target="../tags/tag137.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9.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1.xml"/><Relationship Id="rId1" Type="http://schemas.openxmlformats.org/officeDocument/2006/relationships/tags" Target="../tags/tag140.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2.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3.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5.xml"/><Relationship Id="rId1" Type="http://schemas.openxmlformats.org/officeDocument/2006/relationships/tags" Target="../tags/tag144.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7.xml"/><Relationship Id="rId1" Type="http://schemas.openxmlformats.org/officeDocument/2006/relationships/tags" Target="../tags/tag14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9.xml"/><Relationship Id="rId1" Type="http://schemas.openxmlformats.org/officeDocument/2006/relationships/tags" Target="../tags/tag148.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1.xml"/><Relationship Id="rId1" Type="http://schemas.openxmlformats.org/officeDocument/2006/relationships/tags" Target="../tags/tag150.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3.xml"/><Relationship Id="rId1" Type="http://schemas.openxmlformats.org/officeDocument/2006/relationships/tags" Target="../tags/tag152.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5.xml"/><Relationship Id="rId1" Type="http://schemas.openxmlformats.org/officeDocument/2006/relationships/tags" Target="../tags/tag154.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7.xml"/><Relationship Id="rId1" Type="http://schemas.openxmlformats.org/officeDocument/2006/relationships/tags" Target="../tags/tag156.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9.xml"/><Relationship Id="rId1" Type="http://schemas.openxmlformats.org/officeDocument/2006/relationships/tags" Target="../tags/tag158.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1.xml"/><Relationship Id="rId1" Type="http://schemas.openxmlformats.org/officeDocument/2006/relationships/tags" Target="../tags/tag160.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3.xml"/><Relationship Id="rId1" Type="http://schemas.openxmlformats.org/officeDocument/2006/relationships/tags" Target="../tags/tag16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4.xml"/><Relationship Id="rId1" Type="http://schemas.openxmlformats.org/officeDocument/2006/relationships/tags" Target="../tags/tag164.xml"/><Relationship Id="rId4" Type="http://schemas.openxmlformats.org/officeDocument/2006/relationships/image" Target="../media/image9.png"/></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70.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2.xml"/><Relationship Id="rId1" Type="http://schemas.openxmlformats.org/officeDocument/2006/relationships/tags" Target="../tags/tag17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5283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8320155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xmlns="" val="14727739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418294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658466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15427596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002607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5638566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9564328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964152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797994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10005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414796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24614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87281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829219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573983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330473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488051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79335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045927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314138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2844884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637700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9859317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084919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33260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892183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15059135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4701839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120033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147330786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4564005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00817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747828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85986499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861519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430055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13562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397624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862319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842403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407141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060005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66783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954566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023992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3750947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35630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389725696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8332329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206772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4343450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766453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1607218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63480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649385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3893498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8518341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3550202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61630386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99342868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644128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8702232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417137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924593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20603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8403239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723926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9970164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735730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6294283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7136953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1663048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6044216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198335570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76342686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18499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731791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2493463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706387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203277496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4927301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7939785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2554057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1833435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35188243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73838262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05289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189382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9194529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7730162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195248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1866598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5227492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2543534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1127089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0659891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9685910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98990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90709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1678793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290631301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34163794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8971843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5317682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0418707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44378574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3795713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5983434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01030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60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454500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7841253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52562331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73576123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848238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7436708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8560362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53560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5119132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6470802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2150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2608028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8769855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638219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6570062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4500312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3762436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188748696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14224674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523496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45854028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96204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6686314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206963952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7464712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0270869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266900079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5568228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549007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82663972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4403318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6428863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53994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99106676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913323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2958262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501464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5737578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9898199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0784762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5534940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1120302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4816014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509550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92546668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10011154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749633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9735940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688623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95864066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099226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216519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245693264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6526969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173250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spTree>
    <p:extLst>
      <p:ext uri="{BB962C8B-B14F-4D97-AF65-F5344CB8AC3E}">
        <p14:creationId xmlns:p14="http://schemas.microsoft.com/office/powerpoint/2010/main" xmlns="" val="132119701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12354988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0828577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5325544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6415565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252748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8479727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9997912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3392925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8869635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84135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4757472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567119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1080455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9666086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239037895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46486354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486026" y="2371725"/>
            <a:ext cx="6008688" cy="2038350"/>
          </a:xfrm>
          <a:prstGeom prst="rect">
            <a:avLst/>
          </a:prstGeom>
        </p:spPr>
        <p:txBody>
          <a:bodyPr anchor="ctr">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New section heading</a:t>
            </a:r>
            <a:br>
              <a:rPr lang="en-US" dirty="0"/>
            </a:br>
            <a:endParaRPr lang="en-US" dirty="0"/>
          </a:p>
        </p:txBody>
      </p:sp>
    </p:spTree>
    <p:extLst>
      <p:ext uri="{BB962C8B-B14F-4D97-AF65-F5344CB8AC3E}">
        <p14:creationId xmlns:p14="http://schemas.microsoft.com/office/powerpoint/2010/main" xmlns="" val="280442969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4404974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965884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8588430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253058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5267698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1136884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0602740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13507024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6867702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64244373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15815786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4734747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4916827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3191515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2938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295595968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8784193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0710405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4087233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6380506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6780791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1667486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0302943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2221629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275391812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4054861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30725"/>
            <a:ext cx="1454552" cy="536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2971456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8741848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7960654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0937157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21295347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099674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9584837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86525414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5187118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73432806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4224362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61740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218"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047920"/>
            <a:ext cx="1524000" cy="562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619545"/>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8193958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4749474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1328174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168890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7698060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4489688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440822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0563593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8130339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51826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pic>
        <p:nvPicPr>
          <p:cNvPr id="7170"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019800"/>
            <a:ext cx="1600200" cy="59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8313530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410237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960865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224042409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95183368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spTree>
    <p:extLst>
      <p:ext uri="{BB962C8B-B14F-4D97-AF65-F5344CB8AC3E}">
        <p14:creationId xmlns:p14="http://schemas.microsoft.com/office/powerpoint/2010/main" xmlns="" val="121511401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5580318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02104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265405156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30725"/>
            <a:ext cx="1454552" cy="536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2428405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218"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047920"/>
            <a:ext cx="1524000" cy="562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80446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194"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04164"/>
            <a:ext cx="1371600" cy="506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8817186"/>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pic>
        <p:nvPicPr>
          <p:cNvPr id="7170"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019800"/>
            <a:ext cx="1600200" cy="59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860661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194"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04164"/>
            <a:ext cx="1371600" cy="506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485543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30373084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63963086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8593689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1268119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9197538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0245"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6110243"/>
            <a:ext cx="1219199" cy="516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8038265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0290609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92006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1929368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0881510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8095004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46929375"/>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9830768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083257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06601338"/>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85077" y="1820063"/>
            <a:ext cx="2376263" cy="84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316953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71246443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spTree>
    <p:extLst>
      <p:ext uri="{BB962C8B-B14F-4D97-AF65-F5344CB8AC3E}">
        <p14:creationId xmlns:p14="http://schemas.microsoft.com/office/powerpoint/2010/main" xmlns="" val="1099117832"/>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3211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04798102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6114447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4076658277"/>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30725"/>
            <a:ext cx="1454552" cy="536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4083542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218"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047920"/>
            <a:ext cx="1524000" cy="562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1807929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pic>
        <p:nvPicPr>
          <p:cNvPr id="7170"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019800"/>
            <a:ext cx="1600200" cy="59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6407722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194"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04164"/>
            <a:ext cx="1371600" cy="506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0572972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61513941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99467216"/>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15885997"/>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213719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92497660"/>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3992304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0245"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6110243"/>
            <a:ext cx="1219199" cy="516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605603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25681131"/>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55570559"/>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5161606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5473403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9848740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0239607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02520730"/>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789255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1616056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85077" y="1820063"/>
            <a:ext cx="2376263" cy="84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99721647"/>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58167809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spTree>
    <p:extLst>
      <p:ext uri="{BB962C8B-B14F-4D97-AF65-F5344CB8AC3E}">
        <p14:creationId xmlns:p14="http://schemas.microsoft.com/office/powerpoint/2010/main" xmlns="" val="1882371543"/>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8585392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391551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55149790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30725"/>
            <a:ext cx="1454552" cy="536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84760261"/>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218"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047920"/>
            <a:ext cx="1524000" cy="562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0025969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pic>
        <p:nvPicPr>
          <p:cNvPr id="7170"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019800"/>
            <a:ext cx="1600200" cy="59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029703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194"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04164"/>
            <a:ext cx="1371600" cy="506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246785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38764165"/>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024730179"/>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253863741"/>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3896395"/>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24392039"/>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5861638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0245"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6110243"/>
            <a:ext cx="1219199" cy="516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2011793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2862632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9583937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3851985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187475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0245"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6110243"/>
            <a:ext cx="1219199" cy="516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30465578"/>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178025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31090113"/>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9852634"/>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2421409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85077" y="1820063"/>
            <a:ext cx="2376263" cy="84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36486675"/>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719208616"/>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spTree>
    <p:extLst>
      <p:ext uri="{BB962C8B-B14F-4D97-AF65-F5344CB8AC3E}">
        <p14:creationId xmlns:p14="http://schemas.microsoft.com/office/powerpoint/2010/main" xmlns="" val="1722005523"/>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84716840"/>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1745538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144040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65496246"/>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30725"/>
            <a:ext cx="1454552" cy="536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67114302"/>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218"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047920"/>
            <a:ext cx="1524000" cy="562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14330980"/>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pic>
        <p:nvPicPr>
          <p:cNvPr id="7170"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019800"/>
            <a:ext cx="1600200" cy="59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77162287"/>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194"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04164"/>
            <a:ext cx="1371600" cy="506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6540597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528671723"/>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821234213"/>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2887516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661854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5103185"/>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0245"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6110243"/>
            <a:ext cx="1219199" cy="516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5165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Tree>
    <p:extLst>
      <p:ext uri="{BB962C8B-B14F-4D97-AF65-F5344CB8AC3E}">
        <p14:creationId xmlns:p14="http://schemas.microsoft.com/office/powerpoint/2010/main" xmlns="" val="18427197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86075961"/>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54896768"/>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1250114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056523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48741503"/>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72737890"/>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00795774"/>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33006754"/>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44458807"/>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85077" y="1820063"/>
            <a:ext cx="2376263" cy="84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3812011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4217274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13386990"/>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19942458"/>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80439256"/>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32452222"/>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650180713"/>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14361668"/>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19593083"/>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717327258"/>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9444761"/>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212746139"/>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299667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8203741"/>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77292078"/>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42568457"/>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92015940"/>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810453"/>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26830153"/>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5201516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68646085"/>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16877723"/>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87772581"/>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10630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77608927"/>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11102912"/>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58610702"/>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2534448239"/>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555803170"/>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78013132"/>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196280"/>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8126366"/>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491869979"/>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42296256"/>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97411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80234834"/>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66620089"/>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32084315"/>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584198511"/>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816389842"/>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84668719"/>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52766351"/>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35046021"/>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88398934"/>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34796129"/>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773006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46504736"/>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41109649"/>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95450263"/>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10049168"/>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71779959"/>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63621092"/>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52551572"/>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2796424455"/>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870933254"/>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28888935"/>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284360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487486"/>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30657910"/>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800609257"/>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80702401"/>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63406063"/>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1447176520"/>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51322017"/>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839853337"/>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947852797"/>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18675357"/>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171549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85077" y="1820063"/>
            <a:ext cx="2376263" cy="84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976629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02979634"/>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6767256"/>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32121530"/>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16384894"/>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23365465"/>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0093749"/>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99193929"/>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96790790"/>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55663997"/>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506964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737428519"/>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2626118879"/>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844135554"/>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97470055"/>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09665367"/>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46612135"/>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313248144"/>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70792993"/>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55000671"/>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224946077"/>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784238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spTree>
    <p:extLst>
      <p:ext uri="{BB962C8B-B14F-4D97-AF65-F5344CB8AC3E}">
        <p14:creationId xmlns:p14="http://schemas.microsoft.com/office/powerpoint/2010/main" xmlns="" val="417655877"/>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903655359"/>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885812665"/>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57876035"/>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50947196"/>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39863222"/>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11995325"/>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65075231"/>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106959"/>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61136817"/>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1968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76858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4674583"/>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31866732"/>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36048364"/>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89987956"/>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95998361"/>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93439912"/>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230415219"/>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spTree>
    <p:extLst>
      <p:ext uri="{BB962C8B-B14F-4D97-AF65-F5344CB8AC3E}">
        <p14:creationId xmlns:p14="http://schemas.microsoft.com/office/powerpoint/2010/main" xmlns="" val="1870437944"/>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51691772"/>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91309021"/>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1539151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96265393"/>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30725"/>
            <a:ext cx="1454552" cy="536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39086566"/>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218"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047920"/>
            <a:ext cx="1524000" cy="562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80931274"/>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pic>
        <p:nvPicPr>
          <p:cNvPr id="7170"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019800"/>
            <a:ext cx="1600200" cy="59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71308621"/>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194"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04164"/>
            <a:ext cx="1371600" cy="506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11704581"/>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48850651"/>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019391861"/>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12299713"/>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39377779"/>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23616509"/>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0245"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6110243"/>
            <a:ext cx="1219199" cy="516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827626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xmlns="" val="186694972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51072663"/>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00542052"/>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37697018"/>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36554877"/>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83916606"/>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15073304"/>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01332407"/>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13756669"/>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85077" y="1820063"/>
            <a:ext cx="2376263" cy="84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72126196"/>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9792545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146"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6130725"/>
            <a:ext cx="1454552" cy="536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32235001"/>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63349321"/>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37845947"/>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48287322"/>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1210660510"/>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19934778"/>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17811441"/>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1783931664"/>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56579766"/>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288724340"/>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8361321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218"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047920"/>
            <a:ext cx="1524000" cy="562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6394926"/>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22160314"/>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4856961"/>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97466859"/>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0936816"/>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72388739"/>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45712212"/>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32438614"/>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25241521"/>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29710075"/>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93143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7170"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6019800"/>
            <a:ext cx="1600200" cy="59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3848589"/>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69969521"/>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59209015"/>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13256209"/>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766132413"/>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483534"/>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00621381"/>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98322445"/>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1444670463"/>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97207276"/>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210336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19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6104164"/>
            <a:ext cx="1371600" cy="506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37514886"/>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2721449511"/>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72616331"/>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612536388"/>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232803570"/>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06253360"/>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47739799"/>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86804052"/>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92514532"/>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9604019"/>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450126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597212351"/>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70136873"/>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42826711"/>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63591046"/>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11379081"/>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22060596"/>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45501570"/>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1323344773"/>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538367906"/>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79034032"/>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777094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55900919"/>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49029937"/>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347403255"/>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96647716"/>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22502544"/>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1287077989"/>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96063580"/>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79861194"/>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505381043"/>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57967589"/>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747021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42973831"/>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22847194"/>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146362"/>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85149072"/>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52665501"/>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45488473"/>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27674111"/>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46396491"/>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81352465"/>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76105924"/>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03381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15329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64782763"/>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985551209"/>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872571522"/>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spTree>
    <p:extLst>
      <p:ext uri="{BB962C8B-B14F-4D97-AF65-F5344CB8AC3E}">
        <p14:creationId xmlns:p14="http://schemas.microsoft.com/office/powerpoint/2010/main" xmlns="" val="3920840945"/>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9919851"/>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92742068"/>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770314986"/>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30725"/>
            <a:ext cx="1454552" cy="536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08953343"/>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218"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047920"/>
            <a:ext cx="1524000" cy="562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415641"/>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pic>
        <p:nvPicPr>
          <p:cNvPr id="7170"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019800"/>
            <a:ext cx="1600200" cy="59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55036403"/>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194"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04164"/>
            <a:ext cx="1371600" cy="506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31568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60606826"/>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872477574"/>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685001934"/>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72228181"/>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25612225"/>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00380129"/>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0245"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6110243"/>
            <a:ext cx="1219199" cy="516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22524106"/>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68104795"/>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45691325"/>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0687857"/>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533661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0245"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6110243"/>
            <a:ext cx="1219199" cy="516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1456540"/>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05226689"/>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43130309"/>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74358469"/>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60692606"/>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85077" y="1820063"/>
            <a:ext cx="2376263" cy="84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07961146"/>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4002573441"/>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16474498"/>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94875343"/>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98675511"/>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16906401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75231632"/>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88514442"/>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72075302"/>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576811967"/>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2169810"/>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337921352"/>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740144652"/>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69235765"/>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82527232"/>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58452096"/>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201836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94980534"/>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71543316"/>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54408605"/>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32411721"/>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48638821"/>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16440639"/>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26312672"/>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39325187"/>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23734028"/>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1271313026"/>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475031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12515375"/>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spTree>
    <p:extLst>
      <p:ext uri="{BB962C8B-B14F-4D97-AF65-F5344CB8AC3E}">
        <p14:creationId xmlns:p14="http://schemas.microsoft.com/office/powerpoint/2010/main" xmlns="" val="1159094778"/>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019730106"/>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27822737"/>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426673644"/>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30725"/>
            <a:ext cx="1454552" cy="536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5519050"/>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218"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047920"/>
            <a:ext cx="1524000" cy="562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7253624"/>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pic>
        <p:nvPicPr>
          <p:cNvPr id="7170"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019800"/>
            <a:ext cx="1600200" cy="59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25117265"/>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194"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04164"/>
            <a:ext cx="1371600" cy="506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86250685"/>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025209190"/>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0001858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13371406"/>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06300516"/>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555311"/>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37318841"/>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0245"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6110243"/>
            <a:ext cx="1219199" cy="516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40936780"/>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87392948"/>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2869525"/>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72778667"/>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68947010"/>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07443528"/>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210510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14652869"/>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58831190"/>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16286473"/>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85077" y="1820063"/>
            <a:ext cx="2376263" cy="84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742710"/>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284865752"/>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3268585"/>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23723710"/>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60012063"/>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2117730861"/>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22633687"/>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787840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59213335"/>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824069545"/>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44247757"/>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949835476"/>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536597944"/>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18703712"/>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4649739"/>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79455970"/>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4056220"/>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21740455"/>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880380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56762236"/>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09068892"/>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83881572"/>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64249037"/>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16873236"/>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61488259"/>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10147939"/>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971247440"/>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376000607"/>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68148159"/>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884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Tree>
    <p:extLst>
      <p:ext uri="{BB962C8B-B14F-4D97-AF65-F5344CB8AC3E}">
        <p14:creationId xmlns:p14="http://schemas.microsoft.com/office/powerpoint/2010/main" xmlns="" val="10857099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39158013"/>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25924975"/>
      </p:ext>
    </p:extLst>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2427563907"/>
      </p:ext>
    </p:extLst>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43795504"/>
      </p:ext>
    </p:extLst>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39665899"/>
      </p:ext>
    </p:extLst>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4062726162"/>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39844567"/>
      </p:ext>
    </p:extLst>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484537206"/>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620814257"/>
      </p:ext>
    </p:extLst>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25975322"/>
      </p:ext>
    </p:extLst>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088366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85077" y="1820063"/>
            <a:ext cx="2376263" cy="84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16041837"/>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29074924"/>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2432826"/>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77706500"/>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90979278"/>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46954022"/>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061882"/>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42709902"/>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39208432"/>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04849692"/>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654035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1167080"/>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4263720118"/>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145765045"/>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spTree>
    <p:extLst>
      <p:ext uri="{BB962C8B-B14F-4D97-AF65-F5344CB8AC3E}">
        <p14:creationId xmlns:p14="http://schemas.microsoft.com/office/powerpoint/2010/main" xmlns="" val="2795408128"/>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52885015"/>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72985750"/>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639341165"/>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30725"/>
            <a:ext cx="1454552" cy="536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0761088"/>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218"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047920"/>
            <a:ext cx="1524000" cy="562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32182619"/>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pic>
        <p:nvPicPr>
          <p:cNvPr id="7170"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019800"/>
            <a:ext cx="1600200" cy="59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26428508"/>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194"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04164"/>
            <a:ext cx="1371600" cy="506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76353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11279937"/>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598220186"/>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596015486"/>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48943309"/>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49901503"/>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88504741"/>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0245"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6110243"/>
            <a:ext cx="1219199" cy="516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89528553"/>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80320471"/>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35972366"/>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71610826"/>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953091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82497730"/>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21297288"/>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30848504"/>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81900722"/>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62699849"/>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85077" y="1820063"/>
            <a:ext cx="2376263" cy="84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60554299"/>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345345242"/>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39674698"/>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59285418"/>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34814168"/>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Tree>
    <p:extLst>
      <p:ext uri="{BB962C8B-B14F-4D97-AF65-F5344CB8AC3E}">
        <p14:creationId xmlns:p14="http://schemas.microsoft.com/office/powerpoint/2010/main" xmlns="" val="19194001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31668819"/>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2243461"/>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68425615"/>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Tree>
    <p:extLst>
      <p:ext uri="{BB962C8B-B14F-4D97-AF65-F5344CB8AC3E}">
        <p14:creationId xmlns:p14="http://schemas.microsoft.com/office/powerpoint/2010/main" xmlns="" val="392590626"/>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33791491"/>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167599816"/>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330665361"/>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14056038"/>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03497842"/>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49980242"/>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49075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xmlns="" val="832728622"/>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32462836"/>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927983"/>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88013757"/>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52659763"/>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31858637"/>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31463162"/>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27565294"/>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54369320"/>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464646679"/>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8779418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954869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569830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841445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578319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836859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6021894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6224481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004669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676355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932338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6143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892975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139163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8314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1048080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693055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600135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179520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129499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247641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38866866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7617236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566499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707230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6625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36"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tags" Target="../tags/tag5.xml"/><Relationship Id="rId35" Type="http://schemas.openxmlformats.org/officeDocument/2006/relationships/image" Target="../media/image3.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18" Type="http://schemas.openxmlformats.org/officeDocument/2006/relationships/slideLayout" Target="../slideLayouts/slideLayout234.xml"/><Relationship Id="rId26" Type="http://schemas.openxmlformats.org/officeDocument/2006/relationships/vmlDrawing" Target="../drawings/vmlDrawing10.vml"/><Relationship Id="rId3" Type="http://schemas.openxmlformats.org/officeDocument/2006/relationships/slideLayout" Target="../slideLayouts/slideLayout219.xml"/><Relationship Id="rId21" Type="http://schemas.openxmlformats.org/officeDocument/2006/relationships/slideLayout" Target="../slideLayouts/slideLayout237.xml"/><Relationship Id="rId34" Type="http://schemas.openxmlformats.org/officeDocument/2006/relationships/image" Target="../media/image2.jpeg"/><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slideLayout" Target="../slideLayouts/slideLayout233.xml"/><Relationship Id="rId25" Type="http://schemas.openxmlformats.org/officeDocument/2006/relationships/theme" Target="../theme/theme10.xml"/><Relationship Id="rId33" Type="http://schemas.openxmlformats.org/officeDocument/2006/relationships/oleObject" Target="../embeddings/oleObject10.bin"/><Relationship Id="rId2" Type="http://schemas.openxmlformats.org/officeDocument/2006/relationships/slideLayout" Target="../slideLayouts/slideLayout218.xml"/><Relationship Id="rId16" Type="http://schemas.openxmlformats.org/officeDocument/2006/relationships/slideLayout" Target="../slideLayouts/slideLayout232.xml"/><Relationship Id="rId20" Type="http://schemas.openxmlformats.org/officeDocument/2006/relationships/slideLayout" Target="../slideLayouts/slideLayout236.xml"/><Relationship Id="rId29" Type="http://schemas.openxmlformats.org/officeDocument/2006/relationships/tags" Target="../tags/tag399.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24" Type="http://schemas.openxmlformats.org/officeDocument/2006/relationships/slideLayout" Target="../slideLayouts/slideLayout240.xml"/><Relationship Id="rId32" Type="http://schemas.openxmlformats.org/officeDocument/2006/relationships/tags" Target="../tags/tag402.xml"/><Relationship Id="rId5" Type="http://schemas.openxmlformats.org/officeDocument/2006/relationships/slideLayout" Target="../slideLayouts/slideLayout221.xml"/><Relationship Id="rId15" Type="http://schemas.openxmlformats.org/officeDocument/2006/relationships/slideLayout" Target="../slideLayouts/slideLayout231.xml"/><Relationship Id="rId23" Type="http://schemas.openxmlformats.org/officeDocument/2006/relationships/slideLayout" Target="../slideLayouts/slideLayout239.xml"/><Relationship Id="rId28" Type="http://schemas.openxmlformats.org/officeDocument/2006/relationships/tags" Target="../tags/tag398.xml"/><Relationship Id="rId36" Type="http://schemas.openxmlformats.org/officeDocument/2006/relationships/image" Target="../media/image4.png"/><Relationship Id="rId10" Type="http://schemas.openxmlformats.org/officeDocument/2006/relationships/slideLayout" Target="../slideLayouts/slideLayout226.xml"/><Relationship Id="rId19" Type="http://schemas.openxmlformats.org/officeDocument/2006/relationships/slideLayout" Target="../slideLayouts/slideLayout235.xml"/><Relationship Id="rId31" Type="http://schemas.openxmlformats.org/officeDocument/2006/relationships/tags" Target="../tags/tag401.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 Id="rId22" Type="http://schemas.openxmlformats.org/officeDocument/2006/relationships/slideLayout" Target="../slideLayouts/slideLayout238.xml"/><Relationship Id="rId27" Type="http://schemas.openxmlformats.org/officeDocument/2006/relationships/tags" Target="../tags/tag397.xml"/><Relationship Id="rId30" Type="http://schemas.openxmlformats.org/officeDocument/2006/relationships/tags" Target="../tags/tag400.xml"/><Relationship Id="rId35"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26" Type="http://schemas.openxmlformats.org/officeDocument/2006/relationships/vmlDrawing" Target="../drawings/vmlDrawing11.vml"/><Relationship Id="rId3" Type="http://schemas.openxmlformats.org/officeDocument/2006/relationships/slideLayout" Target="../slideLayouts/slideLayout243.xml"/><Relationship Id="rId21" Type="http://schemas.openxmlformats.org/officeDocument/2006/relationships/slideLayout" Target="../slideLayouts/slideLayout261.xml"/><Relationship Id="rId34" Type="http://schemas.openxmlformats.org/officeDocument/2006/relationships/image" Target="../media/image2.jpeg"/><Relationship Id="rId7" Type="http://schemas.openxmlformats.org/officeDocument/2006/relationships/slideLayout" Target="../slideLayouts/slideLayout247.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5" Type="http://schemas.openxmlformats.org/officeDocument/2006/relationships/theme" Target="../theme/theme11.xml"/><Relationship Id="rId33" Type="http://schemas.openxmlformats.org/officeDocument/2006/relationships/oleObject" Target="../embeddings/oleObject11.bin"/><Relationship Id="rId2" Type="http://schemas.openxmlformats.org/officeDocument/2006/relationships/slideLayout" Target="../slideLayouts/slideLayout242.xml"/><Relationship Id="rId16" Type="http://schemas.openxmlformats.org/officeDocument/2006/relationships/slideLayout" Target="../slideLayouts/slideLayout256.xml"/><Relationship Id="rId20" Type="http://schemas.openxmlformats.org/officeDocument/2006/relationships/slideLayout" Target="../slideLayouts/slideLayout260.xml"/><Relationship Id="rId29" Type="http://schemas.openxmlformats.org/officeDocument/2006/relationships/tags" Target="../tags/tag446.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24" Type="http://schemas.openxmlformats.org/officeDocument/2006/relationships/slideLayout" Target="../slideLayouts/slideLayout264.xml"/><Relationship Id="rId32" Type="http://schemas.openxmlformats.org/officeDocument/2006/relationships/tags" Target="../tags/tag449.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23" Type="http://schemas.openxmlformats.org/officeDocument/2006/relationships/slideLayout" Target="../slideLayouts/slideLayout263.xml"/><Relationship Id="rId28" Type="http://schemas.openxmlformats.org/officeDocument/2006/relationships/tags" Target="../tags/tag445.xml"/><Relationship Id="rId36" Type="http://schemas.openxmlformats.org/officeDocument/2006/relationships/image" Target="../media/image4.png"/><Relationship Id="rId10" Type="http://schemas.openxmlformats.org/officeDocument/2006/relationships/slideLayout" Target="../slideLayouts/slideLayout250.xml"/><Relationship Id="rId19" Type="http://schemas.openxmlformats.org/officeDocument/2006/relationships/slideLayout" Target="../slideLayouts/slideLayout259.xml"/><Relationship Id="rId31" Type="http://schemas.openxmlformats.org/officeDocument/2006/relationships/tags" Target="../tags/tag448.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 Id="rId22" Type="http://schemas.openxmlformats.org/officeDocument/2006/relationships/slideLayout" Target="../slideLayouts/slideLayout262.xml"/><Relationship Id="rId27" Type="http://schemas.openxmlformats.org/officeDocument/2006/relationships/tags" Target="../tags/tag444.xml"/><Relationship Id="rId30" Type="http://schemas.openxmlformats.org/officeDocument/2006/relationships/tags" Target="../tags/tag447.xml"/><Relationship Id="rId35"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12.xml"/><Relationship Id="rId1" Type="http://schemas.openxmlformats.org/officeDocument/2006/relationships/slideLayout" Target="../slideLayouts/slideLayout26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slideLayout" Target="../slideLayouts/slideLayout278.xml"/><Relationship Id="rId18" Type="http://schemas.openxmlformats.org/officeDocument/2006/relationships/slideLayout" Target="../slideLayouts/slideLayout283.xml"/><Relationship Id="rId26" Type="http://schemas.openxmlformats.org/officeDocument/2006/relationships/vmlDrawing" Target="../drawings/vmlDrawing12.vml"/><Relationship Id="rId3" Type="http://schemas.openxmlformats.org/officeDocument/2006/relationships/slideLayout" Target="../slideLayouts/slideLayout268.xml"/><Relationship Id="rId21" Type="http://schemas.openxmlformats.org/officeDocument/2006/relationships/slideLayout" Target="../slideLayouts/slideLayout286.xml"/><Relationship Id="rId34" Type="http://schemas.openxmlformats.org/officeDocument/2006/relationships/image" Target="../media/image2.jpeg"/><Relationship Id="rId7" Type="http://schemas.openxmlformats.org/officeDocument/2006/relationships/slideLayout" Target="../slideLayouts/slideLayout272.xml"/><Relationship Id="rId12" Type="http://schemas.openxmlformats.org/officeDocument/2006/relationships/slideLayout" Target="../slideLayouts/slideLayout277.xml"/><Relationship Id="rId17" Type="http://schemas.openxmlformats.org/officeDocument/2006/relationships/slideLayout" Target="../slideLayouts/slideLayout282.xml"/><Relationship Id="rId25" Type="http://schemas.openxmlformats.org/officeDocument/2006/relationships/theme" Target="../theme/theme13.xml"/><Relationship Id="rId33" Type="http://schemas.openxmlformats.org/officeDocument/2006/relationships/oleObject" Target="../embeddings/oleObject12.bin"/><Relationship Id="rId2" Type="http://schemas.openxmlformats.org/officeDocument/2006/relationships/slideLayout" Target="../slideLayouts/slideLayout267.xml"/><Relationship Id="rId16" Type="http://schemas.openxmlformats.org/officeDocument/2006/relationships/slideLayout" Target="../slideLayouts/slideLayout281.xml"/><Relationship Id="rId20" Type="http://schemas.openxmlformats.org/officeDocument/2006/relationships/slideLayout" Target="../slideLayouts/slideLayout285.xml"/><Relationship Id="rId29" Type="http://schemas.openxmlformats.org/officeDocument/2006/relationships/tags" Target="../tags/tag493.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24" Type="http://schemas.openxmlformats.org/officeDocument/2006/relationships/slideLayout" Target="../slideLayouts/slideLayout289.xml"/><Relationship Id="rId32" Type="http://schemas.openxmlformats.org/officeDocument/2006/relationships/tags" Target="../tags/tag496.xml"/><Relationship Id="rId5" Type="http://schemas.openxmlformats.org/officeDocument/2006/relationships/slideLayout" Target="../slideLayouts/slideLayout270.xml"/><Relationship Id="rId15" Type="http://schemas.openxmlformats.org/officeDocument/2006/relationships/slideLayout" Target="../slideLayouts/slideLayout280.xml"/><Relationship Id="rId23" Type="http://schemas.openxmlformats.org/officeDocument/2006/relationships/slideLayout" Target="../slideLayouts/slideLayout288.xml"/><Relationship Id="rId28" Type="http://schemas.openxmlformats.org/officeDocument/2006/relationships/tags" Target="../tags/tag492.xml"/><Relationship Id="rId36" Type="http://schemas.openxmlformats.org/officeDocument/2006/relationships/image" Target="../media/image4.png"/><Relationship Id="rId10" Type="http://schemas.openxmlformats.org/officeDocument/2006/relationships/slideLayout" Target="../slideLayouts/slideLayout275.xml"/><Relationship Id="rId19" Type="http://schemas.openxmlformats.org/officeDocument/2006/relationships/slideLayout" Target="../slideLayouts/slideLayout284.xml"/><Relationship Id="rId31" Type="http://schemas.openxmlformats.org/officeDocument/2006/relationships/tags" Target="../tags/tag495.xml"/><Relationship Id="rId4" Type="http://schemas.openxmlformats.org/officeDocument/2006/relationships/slideLayout" Target="../slideLayouts/slideLayout269.xml"/><Relationship Id="rId9" Type="http://schemas.openxmlformats.org/officeDocument/2006/relationships/slideLayout" Target="../slideLayouts/slideLayout274.xml"/><Relationship Id="rId14" Type="http://schemas.openxmlformats.org/officeDocument/2006/relationships/slideLayout" Target="../slideLayouts/slideLayout279.xml"/><Relationship Id="rId22" Type="http://schemas.openxmlformats.org/officeDocument/2006/relationships/slideLayout" Target="../slideLayouts/slideLayout287.xml"/><Relationship Id="rId27" Type="http://schemas.openxmlformats.org/officeDocument/2006/relationships/tags" Target="../tags/tag491.xml"/><Relationship Id="rId30" Type="http://schemas.openxmlformats.org/officeDocument/2006/relationships/tags" Target="../tags/tag494.xml"/><Relationship Id="rId35"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slideLayout" Target="../slideLayouts/slideLayout302.xml"/><Relationship Id="rId18" Type="http://schemas.openxmlformats.org/officeDocument/2006/relationships/slideLayout" Target="../slideLayouts/slideLayout307.xml"/><Relationship Id="rId26" Type="http://schemas.openxmlformats.org/officeDocument/2006/relationships/vmlDrawing" Target="../drawings/vmlDrawing13.vml"/><Relationship Id="rId3" Type="http://schemas.openxmlformats.org/officeDocument/2006/relationships/slideLayout" Target="../slideLayouts/slideLayout292.xml"/><Relationship Id="rId21" Type="http://schemas.openxmlformats.org/officeDocument/2006/relationships/slideLayout" Target="../slideLayouts/slideLayout310.xml"/><Relationship Id="rId34" Type="http://schemas.openxmlformats.org/officeDocument/2006/relationships/image" Target="../media/image2.jpeg"/><Relationship Id="rId7" Type="http://schemas.openxmlformats.org/officeDocument/2006/relationships/slideLayout" Target="../slideLayouts/slideLayout296.xml"/><Relationship Id="rId12" Type="http://schemas.openxmlformats.org/officeDocument/2006/relationships/slideLayout" Target="../slideLayouts/slideLayout301.xml"/><Relationship Id="rId17" Type="http://schemas.openxmlformats.org/officeDocument/2006/relationships/slideLayout" Target="../slideLayouts/slideLayout306.xml"/><Relationship Id="rId25" Type="http://schemas.openxmlformats.org/officeDocument/2006/relationships/theme" Target="../theme/theme14.xml"/><Relationship Id="rId33" Type="http://schemas.openxmlformats.org/officeDocument/2006/relationships/oleObject" Target="../embeddings/oleObject13.bin"/><Relationship Id="rId2" Type="http://schemas.openxmlformats.org/officeDocument/2006/relationships/slideLayout" Target="../slideLayouts/slideLayout291.xml"/><Relationship Id="rId16" Type="http://schemas.openxmlformats.org/officeDocument/2006/relationships/slideLayout" Target="../slideLayouts/slideLayout305.xml"/><Relationship Id="rId20" Type="http://schemas.openxmlformats.org/officeDocument/2006/relationships/slideLayout" Target="../slideLayouts/slideLayout309.xml"/><Relationship Id="rId29" Type="http://schemas.openxmlformats.org/officeDocument/2006/relationships/tags" Target="../tags/tag540.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24" Type="http://schemas.openxmlformats.org/officeDocument/2006/relationships/slideLayout" Target="../slideLayouts/slideLayout313.xml"/><Relationship Id="rId32" Type="http://schemas.openxmlformats.org/officeDocument/2006/relationships/tags" Target="../tags/tag543.xml"/><Relationship Id="rId5" Type="http://schemas.openxmlformats.org/officeDocument/2006/relationships/slideLayout" Target="../slideLayouts/slideLayout294.xml"/><Relationship Id="rId15" Type="http://schemas.openxmlformats.org/officeDocument/2006/relationships/slideLayout" Target="../slideLayouts/slideLayout304.xml"/><Relationship Id="rId23" Type="http://schemas.openxmlformats.org/officeDocument/2006/relationships/slideLayout" Target="../slideLayouts/slideLayout312.xml"/><Relationship Id="rId28" Type="http://schemas.openxmlformats.org/officeDocument/2006/relationships/tags" Target="../tags/tag539.xml"/><Relationship Id="rId36" Type="http://schemas.openxmlformats.org/officeDocument/2006/relationships/image" Target="../media/image4.png"/><Relationship Id="rId10" Type="http://schemas.openxmlformats.org/officeDocument/2006/relationships/slideLayout" Target="../slideLayouts/slideLayout299.xml"/><Relationship Id="rId19" Type="http://schemas.openxmlformats.org/officeDocument/2006/relationships/slideLayout" Target="../slideLayouts/slideLayout308.xml"/><Relationship Id="rId31" Type="http://schemas.openxmlformats.org/officeDocument/2006/relationships/tags" Target="../tags/tag542.xml"/><Relationship Id="rId4" Type="http://schemas.openxmlformats.org/officeDocument/2006/relationships/slideLayout" Target="../slideLayouts/slideLayout293.xml"/><Relationship Id="rId9" Type="http://schemas.openxmlformats.org/officeDocument/2006/relationships/slideLayout" Target="../slideLayouts/slideLayout298.xml"/><Relationship Id="rId14" Type="http://schemas.openxmlformats.org/officeDocument/2006/relationships/slideLayout" Target="../slideLayouts/slideLayout303.xml"/><Relationship Id="rId22" Type="http://schemas.openxmlformats.org/officeDocument/2006/relationships/slideLayout" Target="../slideLayouts/slideLayout311.xml"/><Relationship Id="rId27" Type="http://schemas.openxmlformats.org/officeDocument/2006/relationships/tags" Target="../tags/tag538.xml"/><Relationship Id="rId30" Type="http://schemas.openxmlformats.org/officeDocument/2006/relationships/tags" Target="../tags/tag541.xml"/><Relationship Id="rId35"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21.xml"/><Relationship Id="rId13" Type="http://schemas.openxmlformats.org/officeDocument/2006/relationships/slideLayout" Target="../slideLayouts/slideLayout326.xml"/><Relationship Id="rId18" Type="http://schemas.openxmlformats.org/officeDocument/2006/relationships/slideLayout" Target="../slideLayouts/slideLayout331.xml"/><Relationship Id="rId26" Type="http://schemas.openxmlformats.org/officeDocument/2006/relationships/vmlDrawing" Target="../drawings/vmlDrawing14.vml"/><Relationship Id="rId3" Type="http://schemas.openxmlformats.org/officeDocument/2006/relationships/slideLayout" Target="../slideLayouts/slideLayout316.xml"/><Relationship Id="rId21" Type="http://schemas.openxmlformats.org/officeDocument/2006/relationships/slideLayout" Target="../slideLayouts/slideLayout334.xml"/><Relationship Id="rId34" Type="http://schemas.openxmlformats.org/officeDocument/2006/relationships/image" Target="../media/image2.jpeg"/><Relationship Id="rId7" Type="http://schemas.openxmlformats.org/officeDocument/2006/relationships/slideLayout" Target="../slideLayouts/slideLayout320.xml"/><Relationship Id="rId12" Type="http://schemas.openxmlformats.org/officeDocument/2006/relationships/slideLayout" Target="../slideLayouts/slideLayout325.xml"/><Relationship Id="rId17" Type="http://schemas.openxmlformats.org/officeDocument/2006/relationships/slideLayout" Target="../slideLayouts/slideLayout330.xml"/><Relationship Id="rId25" Type="http://schemas.openxmlformats.org/officeDocument/2006/relationships/theme" Target="../theme/theme15.xml"/><Relationship Id="rId33" Type="http://schemas.openxmlformats.org/officeDocument/2006/relationships/oleObject" Target="../embeddings/oleObject14.bin"/><Relationship Id="rId2" Type="http://schemas.openxmlformats.org/officeDocument/2006/relationships/slideLayout" Target="../slideLayouts/slideLayout315.xml"/><Relationship Id="rId16" Type="http://schemas.openxmlformats.org/officeDocument/2006/relationships/slideLayout" Target="../slideLayouts/slideLayout329.xml"/><Relationship Id="rId20" Type="http://schemas.openxmlformats.org/officeDocument/2006/relationships/slideLayout" Target="../slideLayouts/slideLayout333.xml"/><Relationship Id="rId29" Type="http://schemas.openxmlformats.org/officeDocument/2006/relationships/tags" Target="../tags/tag587.xml"/><Relationship Id="rId1" Type="http://schemas.openxmlformats.org/officeDocument/2006/relationships/slideLayout" Target="../slideLayouts/slideLayout314.xml"/><Relationship Id="rId6" Type="http://schemas.openxmlformats.org/officeDocument/2006/relationships/slideLayout" Target="../slideLayouts/slideLayout319.xml"/><Relationship Id="rId11" Type="http://schemas.openxmlformats.org/officeDocument/2006/relationships/slideLayout" Target="../slideLayouts/slideLayout324.xml"/><Relationship Id="rId24" Type="http://schemas.openxmlformats.org/officeDocument/2006/relationships/slideLayout" Target="../slideLayouts/slideLayout337.xml"/><Relationship Id="rId32" Type="http://schemas.openxmlformats.org/officeDocument/2006/relationships/tags" Target="../tags/tag590.xml"/><Relationship Id="rId5" Type="http://schemas.openxmlformats.org/officeDocument/2006/relationships/slideLayout" Target="../slideLayouts/slideLayout318.xml"/><Relationship Id="rId15" Type="http://schemas.openxmlformats.org/officeDocument/2006/relationships/slideLayout" Target="../slideLayouts/slideLayout328.xml"/><Relationship Id="rId23" Type="http://schemas.openxmlformats.org/officeDocument/2006/relationships/slideLayout" Target="../slideLayouts/slideLayout336.xml"/><Relationship Id="rId28" Type="http://schemas.openxmlformats.org/officeDocument/2006/relationships/tags" Target="../tags/tag586.xml"/><Relationship Id="rId36" Type="http://schemas.openxmlformats.org/officeDocument/2006/relationships/image" Target="../media/image4.png"/><Relationship Id="rId10" Type="http://schemas.openxmlformats.org/officeDocument/2006/relationships/slideLayout" Target="../slideLayouts/slideLayout323.xml"/><Relationship Id="rId19" Type="http://schemas.openxmlformats.org/officeDocument/2006/relationships/slideLayout" Target="../slideLayouts/slideLayout332.xml"/><Relationship Id="rId31" Type="http://schemas.openxmlformats.org/officeDocument/2006/relationships/tags" Target="../tags/tag589.xml"/><Relationship Id="rId4" Type="http://schemas.openxmlformats.org/officeDocument/2006/relationships/slideLayout" Target="../slideLayouts/slideLayout317.xml"/><Relationship Id="rId9" Type="http://schemas.openxmlformats.org/officeDocument/2006/relationships/slideLayout" Target="../slideLayouts/slideLayout322.xml"/><Relationship Id="rId14" Type="http://schemas.openxmlformats.org/officeDocument/2006/relationships/slideLayout" Target="../slideLayouts/slideLayout327.xml"/><Relationship Id="rId22" Type="http://schemas.openxmlformats.org/officeDocument/2006/relationships/slideLayout" Target="../slideLayouts/slideLayout335.xml"/><Relationship Id="rId27" Type="http://schemas.openxmlformats.org/officeDocument/2006/relationships/tags" Target="../tags/tag585.xml"/><Relationship Id="rId30" Type="http://schemas.openxmlformats.org/officeDocument/2006/relationships/tags" Target="../tags/tag588.xml"/><Relationship Id="rId35" Type="http://schemas.openxmlformats.org/officeDocument/2006/relationships/image" Target="../media/image10.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45.xml"/><Relationship Id="rId13" Type="http://schemas.openxmlformats.org/officeDocument/2006/relationships/slideLayout" Target="../slideLayouts/slideLayout350.xml"/><Relationship Id="rId18" Type="http://schemas.openxmlformats.org/officeDocument/2006/relationships/slideLayout" Target="../slideLayouts/slideLayout355.xml"/><Relationship Id="rId26" Type="http://schemas.openxmlformats.org/officeDocument/2006/relationships/vmlDrawing" Target="../drawings/vmlDrawing15.vml"/><Relationship Id="rId3" Type="http://schemas.openxmlformats.org/officeDocument/2006/relationships/slideLayout" Target="../slideLayouts/slideLayout340.xml"/><Relationship Id="rId21" Type="http://schemas.openxmlformats.org/officeDocument/2006/relationships/slideLayout" Target="../slideLayouts/slideLayout358.xml"/><Relationship Id="rId34" Type="http://schemas.openxmlformats.org/officeDocument/2006/relationships/image" Target="../media/image2.jpeg"/><Relationship Id="rId7" Type="http://schemas.openxmlformats.org/officeDocument/2006/relationships/slideLayout" Target="../slideLayouts/slideLayout344.xml"/><Relationship Id="rId12" Type="http://schemas.openxmlformats.org/officeDocument/2006/relationships/slideLayout" Target="../slideLayouts/slideLayout349.xml"/><Relationship Id="rId17" Type="http://schemas.openxmlformats.org/officeDocument/2006/relationships/slideLayout" Target="../slideLayouts/slideLayout354.xml"/><Relationship Id="rId25" Type="http://schemas.openxmlformats.org/officeDocument/2006/relationships/theme" Target="../theme/theme16.xml"/><Relationship Id="rId33" Type="http://schemas.openxmlformats.org/officeDocument/2006/relationships/oleObject" Target="../embeddings/oleObject15.bin"/><Relationship Id="rId2" Type="http://schemas.openxmlformats.org/officeDocument/2006/relationships/slideLayout" Target="../slideLayouts/slideLayout339.xml"/><Relationship Id="rId16" Type="http://schemas.openxmlformats.org/officeDocument/2006/relationships/slideLayout" Target="../slideLayouts/slideLayout353.xml"/><Relationship Id="rId20" Type="http://schemas.openxmlformats.org/officeDocument/2006/relationships/slideLayout" Target="../slideLayouts/slideLayout357.xml"/><Relationship Id="rId29" Type="http://schemas.openxmlformats.org/officeDocument/2006/relationships/tags" Target="../tags/tag634.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24" Type="http://schemas.openxmlformats.org/officeDocument/2006/relationships/slideLayout" Target="../slideLayouts/slideLayout361.xml"/><Relationship Id="rId32" Type="http://schemas.openxmlformats.org/officeDocument/2006/relationships/tags" Target="../tags/tag637.xml"/><Relationship Id="rId5" Type="http://schemas.openxmlformats.org/officeDocument/2006/relationships/slideLayout" Target="../slideLayouts/slideLayout342.xml"/><Relationship Id="rId15" Type="http://schemas.openxmlformats.org/officeDocument/2006/relationships/slideLayout" Target="../slideLayouts/slideLayout352.xml"/><Relationship Id="rId23" Type="http://schemas.openxmlformats.org/officeDocument/2006/relationships/slideLayout" Target="../slideLayouts/slideLayout360.xml"/><Relationship Id="rId28" Type="http://schemas.openxmlformats.org/officeDocument/2006/relationships/tags" Target="../tags/tag633.xml"/><Relationship Id="rId36" Type="http://schemas.openxmlformats.org/officeDocument/2006/relationships/image" Target="../media/image4.png"/><Relationship Id="rId10" Type="http://schemas.openxmlformats.org/officeDocument/2006/relationships/slideLayout" Target="../slideLayouts/slideLayout347.xml"/><Relationship Id="rId19" Type="http://schemas.openxmlformats.org/officeDocument/2006/relationships/slideLayout" Target="../slideLayouts/slideLayout356.xml"/><Relationship Id="rId31" Type="http://schemas.openxmlformats.org/officeDocument/2006/relationships/tags" Target="../tags/tag636.xml"/><Relationship Id="rId4" Type="http://schemas.openxmlformats.org/officeDocument/2006/relationships/slideLayout" Target="../slideLayouts/slideLayout341.xml"/><Relationship Id="rId9" Type="http://schemas.openxmlformats.org/officeDocument/2006/relationships/slideLayout" Target="../slideLayouts/slideLayout346.xml"/><Relationship Id="rId14" Type="http://schemas.openxmlformats.org/officeDocument/2006/relationships/slideLayout" Target="../slideLayouts/slideLayout351.xml"/><Relationship Id="rId22" Type="http://schemas.openxmlformats.org/officeDocument/2006/relationships/slideLayout" Target="../slideLayouts/slideLayout359.xml"/><Relationship Id="rId27" Type="http://schemas.openxmlformats.org/officeDocument/2006/relationships/tags" Target="../tags/tag632.xml"/><Relationship Id="rId30" Type="http://schemas.openxmlformats.org/officeDocument/2006/relationships/tags" Target="../tags/tag635.xml"/><Relationship Id="rId35" Type="http://schemas.openxmlformats.org/officeDocument/2006/relationships/image" Target="../media/image10.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69.xml"/><Relationship Id="rId13" Type="http://schemas.openxmlformats.org/officeDocument/2006/relationships/slideLayout" Target="../slideLayouts/slideLayout374.xml"/><Relationship Id="rId18" Type="http://schemas.openxmlformats.org/officeDocument/2006/relationships/slideLayout" Target="../slideLayouts/slideLayout379.xml"/><Relationship Id="rId26" Type="http://schemas.openxmlformats.org/officeDocument/2006/relationships/vmlDrawing" Target="../drawings/vmlDrawing16.vml"/><Relationship Id="rId3" Type="http://schemas.openxmlformats.org/officeDocument/2006/relationships/slideLayout" Target="../slideLayouts/slideLayout364.xml"/><Relationship Id="rId21" Type="http://schemas.openxmlformats.org/officeDocument/2006/relationships/slideLayout" Target="../slideLayouts/slideLayout382.xml"/><Relationship Id="rId34" Type="http://schemas.openxmlformats.org/officeDocument/2006/relationships/image" Target="../media/image2.jpeg"/><Relationship Id="rId7" Type="http://schemas.openxmlformats.org/officeDocument/2006/relationships/slideLayout" Target="../slideLayouts/slideLayout368.xml"/><Relationship Id="rId12" Type="http://schemas.openxmlformats.org/officeDocument/2006/relationships/slideLayout" Target="../slideLayouts/slideLayout373.xml"/><Relationship Id="rId17" Type="http://schemas.openxmlformats.org/officeDocument/2006/relationships/slideLayout" Target="../slideLayouts/slideLayout378.xml"/><Relationship Id="rId25" Type="http://schemas.openxmlformats.org/officeDocument/2006/relationships/theme" Target="../theme/theme17.xml"/><Relationship Id="rId33" Type="http://schemas.openxmlformats.org/officeDocument/2006/relationships/oleObject" Target="../embeddings/oleObject16.bin"/><Relationship Id="rId2" Type="http://schemas.openxmlformats.org/officeDocument/2006/relationships/slideLayout" Target="../slideLayouts/slideLayout363.xml"/><Relationship Id="rId16" Type="http://schemas.openxmlformats.org/officeDocument/2006/relationships/slideLayout" Target="../slideLayouts/slideLayout377.xml"/><Relationship Id="rId20" Type="http://schemas.openxmlformats.org/officeDocument/2006/relationships/slideLayout" Target="../slideLayouts/slideLayout381.xml"/><Relationship Id="rId29" Type="http://schemas.openxmlformats.org/officeDocument/2006/relationships/tags" Target="../tags/tag681.xml"/><Relationship Id="rId1" Type="http://schemas.openxmlformats.org/officeDocument/2006/relationships/slideLayout" Target="../slideLayouts/slideLayout362.xml"/><Relationship Id="rId6" Type="http://schemas.openxmlformats.org/officeDocument/2006/relationships/slideLayout" Target="../slideLayouts/slideLayout367.xml"/><Relationship Id="rId11" Type="http://schemas.openxmlformats.org/officeDocument/2006/relationships/slideLayout" Target="../slideLayouts/slideLayout372.xml"/><Relationship Id="rId24" Type="http://schemas.openxmlformats.org/officeDocument/2006/relationships/slideLayout" Target="../slideLayouts/slideLayout385.xml"/><Relationship Id="rId32" Type="http://schemas.openxmlformats.org/officeDocument/2006/relationships/tags" Target="../tags/tag684.xml"/><Relationship Id="rId5" Type="http://schemas.openxmlformats.org/officeDocument/2006/relationships/slideLayout" Target="../slideLayouts/slideLayout366.xml"/><Relationship Id="rId15" Type="http://schemas.openxmlformats.org/officeDocument/2006/relationships/slideLayout" Target="../slideLayouts/slideLayout376.xml"/><Relationship Id="rId23" Type="http://schemas.openxmlformats.org/officeDocument/2006/relationships/slideLayout" Target="../slideLayouts/slideLayout384.xml"/><Relationship Id="rId28" Type="http://schemas.openxmlformats.org/officeDocument/2006/relationships/tags" Target="../tags/tag680.xml"/><Relationship Id="rId36" Type="http://schemas.openxmlformats.org/officeDocument/2006/relationships/image" Target="../media/image4.png"/><Relationship Id="rId10" Type="http://schemas.openxmlformats.org/officeDocument/2006/relationships/slideLayout" Target="../slideLayouts/slideLayout371.xml"/><Relationship Id="rId19" Type="http://schemas.openxmlformats.org/officeDocument/2006/relationships/slideLayout" Target="../slideLayouts/slideLayout380.xml"/><Relationship Id="rId31" Type="http://schemas.openxmlformats.org/officeDocument/2006/relationships/tags" Target="../tags/tag683.xml"/><Relationship Id="rId4" Type="http://schemas.openxmlformats.org/officeDocument/2006/relationships/slideLayout" Target="../slideLayouts/slideLayout365.xml"/><Relationship Id="rId9" Type="http://schemas.openxmlformats.org/officeDocument/2006/relationships/slideLayout" Target="../slideLayouts/slideLayout370.xml"/><Relationship Id="rId14" Type="http://schemas.openxmlformats.org/officeDocument/2006/relationships/slideLayout" Target="../slideLayouts/slideLayout375.xml"/><Relationship Id="rId22" Type="http://schemas.openxmlformats.org/officeDocument/2006/relationships/slideLayout" Target="../slideLayouts/slideLayout383.xml"/><Relationship Id="rId27" Type="http://schemas.openxmlformats.org/officeDocument/2006/relationships/tags" Target="../tags/tag679.xml"/><Relationship Id="rId30" Type="http://schemas.openxmlformats.org/officeDocument/2006/relationships/tags" Target="../tags/tag682.xml"/><Relationship Id="rId35" Type="http://schemas.openxmlformats.org/officeDocument/2006/relationships/image" Target="../media/image10.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slideLayout" Target="../slideLayouts/slideLayout398.xml"/><Relationship Id="rId18" Type="http://schemas.openxmlformats.org/officeDocument/2006/relationships/slideLayout" Target="../slideLayouts/slideLayout403.xml"/><Relationship Id="rId26" Type="http://schemas.openxmlformats.org/officeDocument/2006/relationships/vmlDrawing" Target="../drawings/vmlDrawing17.vml"/><Relationship Id="rId3" Type="http://schemas.openxmlformats.org/officeDocument/2006/relationships/slideLayout" Target="../slideLayouts/slideLayout388.xml"/><Relationship Id="rId21" Type="http://schemas.openxmlformats.org/officeDocument/2006/relationships/slideLayout" Target="../slideLayouts/slideLayout406.xml"/><Relationship Id="rId34" Type="http://schemas.openxmlformats.org/officeDocument/2006/relationships/image" Target="../media/image2.jpeg"/><Relationship Id="rId7" Type="http://schemas.openxmlformats.org/officeDocument/2006/relationships/slideLayout" Target="../slideLayouts/slideLayout392.xml"/><Relationship Id="rId12" Type="http://schemas.openxmlformats.org/officeDocument/2006/relationships/slideLayout" Target="../slideLayouts/slideLayout397.xml"/><Relationship Id="rId17" Type="http://schemas.openxmlformats.org/officeDocument/2006/relationships/slideLayout" Target="../slideLayouts/slideLayout402.xml"/><Relationship Id="rId25" Type="http://schemas.openxmlformats.org/officeDocument/2006/relationships/theme" Target="../theme/theme18.xml"/><Relationship Id="rId33" Type="http://schemas.openxmlformats.org/officeDocument/2006/relationships/oleObject" Target="../embeddings/oleObject17.bin"/><Relationship Id="rId2" Type="http://schemas.openxmlformats.org/officeDocument/2006/relationships/slideLayout" Target="../slideLayouts/slideLayout387.xml"/><Relationship Id="rId16" Type="http://schemas.openxmlformats.org/officeDocument/2006/relationships/slideLayout" Target="../slideLayouts/slideLayout401.xml"/><Relationship Id="rId20" Type="http://schemas.openxmlformats.org/officeDocument/2006/relationships/slideLayout" Target="../slideLayouts/slideLayout405.xml"/><Relationship Id="rId29" Type="http://schemas.openxmlformats.org/officeDocument/2006/relationships/tags" Target="../tags/tag728.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24" Type="http://schemas.openxmlformats.org/officeDocument/2006/relationships/slideLayout" Target="../slideLayouts/slideLayout409.xml"/><Relationship Id="rId32" Type="http://schemas.openxmlformats.org/officeDocument/2006/relationships/tags" Target="../tags/tag731.xml"/><Relationship Id="rId5" Type="http://schemas.openxmlformats.org/officeDocument/2006/relationships/slideLayout" Target="../slideLayouts/slideLayout390.xml"/><Relationship Id="rId15" Type="http://schemas.openxmlformats.org/officeDocument/2006/relationships/slideLayout" Target="../slideLayouts/slideLayout400.xml"/><Relationship Id="rId23" Type="http://schemas.openxmlformats.org/officeDocument/2006/relationships/slideLayout" Target="../slideLayouts/slideLayout408.xml"/><Relationship Id="rId28" Type="http://schemas.openxmlformats.org/officeDocument/2006/relationships/tags" Target="../tags/tag727.xml"/><Relationship Id="rId36" Type="http://schemas.openxmlformats.org/officeDocument/2006/relationships/image" Target="../media/image4.png"/><Relationship Id="rId10" Type="http://schemas.openxmlformats.org/officeDocument/2006/relationships/slideLayout" Target="../slideLayouts/slideLayout395.xml"/><Relationship Id="rId19" Type="http://schemas.openxmlformats.org/officeDocument/2006/relationships/slideLayout" Target="../slideLayouts/slideLayout404.xml"/><Relationship Id="rId31" Type="http://schemas.openxmlformats.org/officeDocument/2006/relationships/tags" Target="../tags/tag730.xml"/><Relationship Id="rId4" Type="http://schemas.openxmlformats.org/officeDocument/2006/relationships/slideLayout" Target="../slideLayouts/slideLayout389.xml"/><Relationship Id="rId9" Type="http://schemas.openxmlformats.org/officeDocument/2006/relationships/slideLayout" Target="../slideLayouts/slideLayout394.xml"/><Relationship Id="rId14" Type="http://schemas.openxmlformats.org/officeDocument/2006/relationships/slideLayout" Target="../slideLayouts/slideLayout399.xml"/><Relationship Id="rId22" Type="http://schemas.openxmlformats.org/officeDocument/2006/relationships/slideLayout" Target="../slideLayouts/slideLayout407.xml"/><Relationship Id="rId27" Type="http://schemas.openxmlformats.org/officeDocument/2006/relationships/tags" Target="../tags/tag726.xml"/><Relationship Id="rId30" Type="http://schemas.openxmlformats.org/officeDocument/2006/relationships/tags" Target="../tags/tag729.xml"/><Relationship Id="rId35" Type="http://schemas.openxmlformats.org/officeDocument/2006/relationships/image" Target="../media/image10.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417.xml"/><Relationship Id="rId13" Type="http://schemas.openxmlformats.org/officeDocument/2006/relationships/slideLayout" Target="../slideLayouts/slideLayout422.xml"/><Relationship Id="rId18" Type="http://schemas.openxmlformats.org/officeDocument/2006/relationships/slideLayout" Target="../slideLayouts/slideLayout427.xml"/><Relationship Id="rId26" Type="http://schemas.openxmlformats.org/officeDocument/2006/relationships/vmlDrawing" Target="../drawings/vmlDrawing18.vml"/><Relationship Id="rId3" Type="http://schemas.openxmlformats.org/officeDocument/2006/relationships/slideLayout" Target="../slideLayouts/slideLayout412.xml"/><Relationship Id="rId21" Type="http://schemas.openxmlformats.org/officeDocument/2006/relationships/slideLayout" Target="../slideLayouts/slideLayout430.xml"/><Relationship Id="rId34" Type="http://schemas.openxmlformats.org/officeDocument/2006/relationships/image" Target="../media/image2.jpeg"/><Relationship Id="rId7" Type="http://schemas.openxmlformats.org/officeDocument/2006/relationships/slideLayout" Target="../slideLayouts/slideLayout416.xml"/><Relationship Id="rId12" Type="http://schemas.openxmlformats.org/officeDocument/2006/relationships/slideLayout" Target="../slideLayouts/slideLayout421.xml"/><Relationship Id="rId17" Type="http://schemas.openxmlformats.org/officeDocument/2006/relationships/slideLayout" Target="../slideLayouts/slideLayout426.xml"/><Relationship Id="rId25" Type="http://schemas.openxmlformats.org/officeDocument/2006/relationships/theme" Target="../theme/theme19.xml"/><Relationship Id="rId33" Type="http://schemas.openxmlformats.org/officeDocument/2006/relationships/oleObject" Target="../embeddings/oleObject18.bin"/><Relationship Id="rId2" Type="http://schemas.openxmlformats.org/officeDocument/2006/relationships/slideLayout" Target="../slideLayouts/slideLayout411.xml"/><Relationship Id="rId16" Type="http://schemas.openxmlformats.org/officeDocument/2006/relationships/slideLayout" Target="../slideLayouts/slideLayout425.xml"/><Relationship Id="rId20" Type="http://schemas.openxmlformats.org/officeDocument/2006/relationships/slideLayout" Target="../slideLayouts/slideLayout429.xml"/><Relationship Id="rId29" Type="http://schemas.openxmlformats.org/officeDocument/2006/relationships/tags" Target="../tags/tag775.xml"/><Relationship Id="rId1" Type="http://schemas.openxmlformats.org/officeDocument/2006/relationships/slideLayout" Target="../slideLayouts/slideLayout410.xml"/><Relationship Id="rId6" Type="http://schemas.openxmlformats.org/officeDocument/2006/relationships/slideLayout" Target="../slideLayouts/slideLayout415.xml"/><Relationship Id="rId11" Type="http://schemas.openxmlformats.org/officeDocument/2006/relationships/slideLayout" Target="../slideLayouts/slideLayout420.xml"/><Relationship Id="rId24" Type="http://schemas.openxmlformats.org/officeDocument/2006/relationships/slideLayout" Target="../slideLayouts/slideLayout433.xml"/><Relationship Id="rId32" Type="http://schemas.openxmlformats.org/officeDocument/2006/relationships/tags" Target="../tags/tag778.xml"/><Relationship Id="rId5" Type="http://schemas.openxmlformats.org/officeDocument/2006/relationships/slideLayout" Target="../slideLayouts/slideLayout414.xml"/><Relationship Id="rId15" Type="http://schemas.openxmlformats.org/officeDocument/2006/relationships/slideLayout" Target="../slideLayouts/slideLayout424.xml"/><Relationship Id="rId23" Type="http://schemas.openxmlformats.org/officeDocument/2006/relationships/slideLayout" Target="../slideLayouts/slideLayout432.xml"/><Relationship Id="rId28" Type="http://schemas.openxmlformats.org/officeDocument/2006/relationships/tags" Target="../tags/tag774.xml"/><Relationship Id="rId36" Type="http://schemas.openxmlformats.org/officeDocument/2006/relationships/image" Target="../media/image4.png"/><Relationship Id="rId10" Type="http://schemas.openxmlformats.org/officeDocument/2006/relationships/slideLayout" Target="../slideLayouts/slideLayout419.xml"/><Relationship Id="rId19" Type="http://schemas.openxmlformats.org/officeDocument/2006/relationships/slideLayout" Target="../slideLayouts/slideLayout428.xml"/><Relationship Id="rId31" Type="http://schemas.openxmlformats.org/officeDocument/2006/relationships/tags" Target="../tags/tag777.xml"/><Relationship Id="rId4" Type="http://schemas.openxmlformats.org/officeDocument/2006/relationships/slideLayout" Target="../slideLayouts/slideLayout413.xml"/><Relationship Id="rId9" Type="http://schemas.openxmlformats.org/officeDocument/2006/relationships/slideLayout" Target="../slideLayouts/slideLayout418.xml"/><Relationship Id="rId14" Type="http://schemas.openxmlformats.org/officeDocument/2006/relationships/slideLayout" Target="../slideLayouts/slideLayout423.xml"/><Relationship Id="rId22" Type="http://schemas.openxmlformats.org/officeDocument/2006/relationships/slideLayout" Target="../slideLayouts/slideLayout431.xml"/><Relationship Id="rId27" Type="http://schemas.openxmlformats.org/officeDocument/2006/relationships/tags" Target="../tags/tag773.xml"/><Relationship Id="rId30" Type="http://schemas.openxmlformats.org/officeDocument/2006/relationships/tags" Target="../tags/tag776.xml"/><Relationship Id="rId35"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vmlDrawing" Target="../drawings/vmlDrawing2.vml"/><Relationship Id="rId3" Type="http://schemas.openxmlformats.org/officeDocument/2006/relationships/slideLayout" Target="../slideLayouts/slideLayout27.xml"/><Relationship Id="rId21" Type="http://schemas.openxmlformats.org/officeDocument/2006/relationships/slideLayout" Target="../slideLayouts/slideLayout45.xml"/><Relationship Id="rId34" Type="http://schemas.openxmlformats.org/officeDocument/2006/relationships/image" Target="../media/image2.jpe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33" Type="http://schemas.openxmlformats.org/officeDocument/2006/relationships/oleObject" Target="../embeddings/oleObject2.bin"/><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tags" Target="../tags/tag51.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tags" Target="../tags/tag54.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tags" Target="../tags/tag50.xml"/><Relationship Id="rId36" Type="http://schemas.openxmlformats.org/officeDocument/2006/relationships/image" Target="../media/image4.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tags" Target="../tags/tag5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tags" Target="../tags/tag49.xml"/><Relationship Id="rId30" Type="http://schemas.openxmlformats.org/officeDocument/2006/relationships/tags" Target="../tags/tag52.xml"/><Relationship Id="rId35" Type="http://schemas.openxmlformats.org/officeDocument/2006/relationships/image" Target="../media/image10.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441.xml"/><Relationship Id="rId13" Type="http://schemas.openxmlformats.org/officeDocument/2006/relationships/slideLayout" Target="../slideLayouts/slideLayout446.xml"/><Relationship Id="rId18" Type="http://schemas.openxmlformats.org/officeDocument/2006/relationships/slideLayout" Target="../slideLayouts/slideLayout451.xml"/><Relationship Id="rId26" Type="http://schemas.openxmlformats.org/officeDocument/2006/relationships/vmlDrawing" Target="../drawings/vmlDrawing19.vml"/><Relationship Id="rId3" Type="http://schemas.openxmlformats.org/officeDocument/2006/relationships/slideLayout" Target="../slideLayouts/slideLayout436.xml"/><Relationship Id="rId21" Type="http://schemas.openxmlformats.org/officeDocument/2006/relationships/slideLayout" Target="../slideLayouts/slideLayout454.xml"/><Relationship Id="rId34" Type="http://schemas.openxmlformats.org/officeDocument/2006/relationships/image" Target="../media/image2.jpeg"/><Relationship Id="rId7" Type="http://schemas.openxmlformats.org/officeDocument/2006/relationships/slideLayout" Target="../slideLayouts/slideLayout440.xml"/><Relationship Id="rId12" Type="http://schemas.openxmlformats.org/officeDocument/2006/relationships/slideLayout" Target="../slideLayouts/slideLayout445.xml"/><Relationship Id="rId17" Type="http://schemas.openxmlformats.org/officeDocument/2006/relationships/slideLayout" Target="../slideLayouts/slideLayout450.xml"/><Relationship Id="rId25" Type="http://schemas.openxmlformats.org/officeDocument/2006/relationships/theme" Target="../theme/theme20.xml"/><Relationship Id="rId33" Type="http://schemas.openxmlformats.org/officeDocument/2006/relationships/oleObject" Target="../embeddings/oleObject19.bin"/><Relationship Id="rId2" Type="http://schemas.openxmlformats.org/officeDocument/2006/relationships/slideLayout" Target="../slideLayouts/slideLayout435.xml"/><Relationship Id="rId16" Type="http://schemas.openxmlformats.org/officeDocument/2006/relationships/slideLayout" Target="../slideLayouts/slideLayout449.xml"/><Relationship Id="rId20" Type="http://schemas.openxmlformats.org/officeDocument/2006/relationships/slideLayout" Target="../slideLayouts/slideLayout453.xml"/><Relationship Id="rId29" Type="http://schemas.openxmlformats.org/officeDocument/2006/relationships/tags" Target="../tags/tag822.xml"/><Relationship Id="rId1" Type="http://schemas.openxmlformats.org/officeDocument/2006/relationships/slideLayout" Target="../slideLayouts/slideLayout434.xml"/><Relationship Id="rId6" Type="http://schemas.openxmlformats.org/officeDocument/2006/relationships/slideLayout" Target="../slideLayouts/slideLayout439.xml"/><Relationship Id="rId11" Type="http://schemas.openxmlformats.org/officeDocument/2006/relationships/slideLayout" Target="../slideLayouts/slideLayout444.xml"/><Relationship Id="rId24" Type="http://schemas.openxmlformats.org/officeDocument/2006/relationships/slideLayout" Target="../slideLayouts/slideLayout457.xml"/><Relationship Id="rId32" Type="http://schemas.openxmlformats.org/officeDocument/2006/relationships/tags" Target="../tags/tag825.xml"/><Relationship Id="rId5" Type="http://schemas.openxmlformats.org/officeDocument/2006/relationships/slideLayout" Target="../slideLayouts/slideLayout438.xml"/><Relationship Id="rId15" Type="http://schemas.openxmlformats.org/officeDocument/2006/relationships/slideLayout" Target="../slideLayouts/slideLayout448.xml"/><Relationship Id="rId23" Type="http://schemas.openxmlformats.org/officeDocument/2006/relationships/slideLayout" Target="../slideLayouts/slideLayout456.xml"/><Relationship Id="rId28" Type="http://schemas.openxmlformats.org/officeDocument/2006/relationships/tags" Target="../tags/tag821.xml"/><Relationship Id="rId36" Type="http://schemas.openxmlformats.org/officeDocument/2006/relationships/image" Target="../media/image4.png"/><Relationship Id="rId10" Type="http://schemas.openxmlformats.org/officeDocument/2006/relationships/slideLayout" Target="../slideLayouts/slideLayout443.xml"/><Relationship Id="rId19" Type="http://schemas.openxmlformats.org/officeDocument/2006/relationships/slideLayout" Target="../slideLayouts/slideLayout452.xml"/><Relationship Id="rId31" Type="http://schemas.openxmlformats.org/officeDocument/2006/relationships/tags" Target="../tags/tag824.xml"/><Relationship Id="rId4" Type="http://schemas.openxmlformats.org/officeDocument/2006/relationships/slideLayout" Target="../slideLayouts/slideLayout437.xml"/><Relationship Id="rId9" Type="http://schemas.openxmlformats.org/officeDocument/2006/relationships/slideLayout" Target="../slideLayouts/slideLayout442.xml"/><Relationship Id="rId14" Type="http://schemas.openxmlformats.org/officeDocument/2006/relationships/slideLayout" Target="../slideLayouts/slideLayout447.xml"/><Relationship Id="rId22" Type="http://schemas.openxmlformats.org/officeDocument/2006/relationships/slideLayout" Target="../slideLayouts/slideLayout455.xml"/><Relationship Id="rId27" Type="http://schemas.openxmlformats.org/officeDocument/2006/relationships/tags" Target="../tags/tag820.xml"/><Relationship Id="rId30" Type="http://schemas.openxmlformats.org/officeDocument/2006/relationships/tags" Target="../tags/tag823.xml"/><Relationship Id="rId35" Type="http://schemas.openxmlformats.org/officeDocument/2006/relationships/image" Target="../media/image3.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465.xml"/><Relationship Id="rId13" Type="http://schemas.openxmlformats.org/officeDocument/2006/relationships/slideLayout" Target="../slideLayouts/slideLayout470.xml"/><Relationship Id="rId18" Type="http://schemas.openxmlformats.org/officeDocument/2006/relationships/slideLayout" Target="../slideLayouts/slideLayout475.xml"/><Relationship Id="rId26" Type="http://schemas.openxmlformats.org/officeDocument/2006/relationships/vmlDrawing" Target="../drawings/vmlDrawing20.vml"/><Relationship Id="rId3" Type="http://schemas.openxmlformats.org/officeDocument/2006/relationships/slideLayout" Target="../slideLayouts/slideLayout460.xml"/><Relationship Id="rId21" Type="http://schemas.openxmlformats.org/officeDocument/2006/relationships/slideLayout" Target="../slideLayouts/slideLayout478.xml"/><Relationship Id="rId34" Type="http://schemas.openxmlformats.org/officeDocument/2006/relationships/image" Target="../media/image2.jpeg"/><Relationship Id="rId7" Type="http://schemas.openxmlformats.org/officeDocument/2006/relationships/slideLayout" Target="../slideLayouts/slideLayout464.xml"/><Relationship Id="rId12" Type="http://schemas.openxmlformats.org/officeDocument/2006/relationships/slideLayout" Target="../slideLayouts/slideLayout469.xml"/><Relationship Id="rId17" Type="http://schemas.openxmlformats.org/officeDocument/2006/relationships/slideLayout" Target="../slideLayouts/slideLayout474.xml"/><Relationship Id="rId25" Type="http://schemas.openxmlformats.org/officeDocument/2006/relationships/theme" Target="../theme/theme21.xml"/><Relationship Id="rId33" Type="http://schemas.openxmlformats.org/officeDocument/2006/relationships/oleObject" Target="../embeddings/oleObject20.bin"/><Relationship Id="rId2" Type="http://schemas.openxmlformats.org/officeDocument/2006/relationships/slideLayout" Target="../slideLayouts/slideLayout459.xml"/><Relationship Id="rId16" Type="http://schemas.openxmlformats.org/officeDocument/2006/relationships/slideLayout" Target="../slideLayouts/slideLayout473.xml"/><Relationship Id="rId20" Type="http://schemas.openxmlformats.org/officeDocument/2006/relationships/slideLayout" Target="../slideLayouts/slideLayout477.xml"/><Relationship Id="rId29" Type="http://schemas.openxmlformats.org/officeDocument/2006/relationships/tags" Target="../tags/tag869.xml"/><Relationship Id="rId1" Type="http://schemas.openxmlformats.org/officeDocument/2006/relationships/slideLayout" Target="../slideLayouts/slideLayout458.xml"/><Relationship Id="rId6" Type="http://schemas.openxmlformats.org/officeDocument/2006/relationships/slideLayout" Target="../slideLayouts/slideLayout463.xml"/><Relationship Id="rId11" Type="http://schemas.openxmlformats.org/officeDocument/2006/relationships/slideLayout" Target="../slideLayouts/slideLayout468.xml"/><Relationship Id="rId24" Type="http://schemas.openxmlformats.org/officeDocument/2006/relationships/slideLayout" Target="../slideLayouts/slideLayout481.xml"/><Relationship Id="rId32" Type="http://schemas.openxmlformats.org/officeDocument/2006/relationships/tags" Target="../tags/tag872.xml"/><Relationship Id="rId5" Type="http://schemas.openxmlformats.org/officeDocument/2006/relationships/slideLayout" Target="../slideLayouts/slideLayout462.xml"/><Relationship Id="rId15" Type="http://schemas.openxmlformats.org/officeDocument/2006/relationships/slideLayout" Target="../slideLayouts/slideLayout472.xml"/><Relationship Id="rId23" Type="http://schemas.openxmlformats.org/officeDocument/2006/relationships/slideLayout" Target="../slideLayouts/slideLayout480.xml"/><Relationship Id="rId28" Type="http://schemas.openxmlformats.org/officeDocument/2006/relationships/tags" Target="../tags/tag868.xml"/><Relationship Id="rId36" Type="http://schemas.openxmlformats.org/officeDocument/2006/relationships/image" Target="../media/image4.png"/><Relationship Id="rId10" Type="http://schemas.openxmlformats.org/officeDocument/2006/relationships/slideLayout" Target="../slideLayouts/slideLayout467.xml"/><Relationship Id="rId19" Type="http://schemas.openxmlformats.org/officeDocument/2006/relationships/slideLayout" Target="../slideLayouts/slideLayout476.xml"/><Relationship Id="rId31" Type="http://schemas.openxmlformats.org/officeDocument/2006/relationships/tags" Target="../tags/tag871.xml"/><Relationship Id="rId4" Type="http://schemas.openxmlformats.org/officeDocument/2006/relationships/slideLayout" Target="../slideLayouts/slideLayout461.xml"/><Relationship Id="rId9" Type="http://schemas.openxmlformats.org/officeDocument/2006/relationships/slideLayout" Target="../slideLayouts/slideLayout466.xml"/><Relationship Id="rId14" Type="http://schemas.openxmlformats.org/officeDocument/2006/relationships/slideLayout" Target="../slideLayouts/slideLayout471.xml"/><Relationship Id="rId22" Type="http://schemas.openxmlformats.org/officeDocument/2006/relationships/slideLayout" Target="../slideLayouts/slideLayout479.xml"/><Relationship Id="rId27" Type="http://schemas.openxmlformats.org/officeDocument/2006/relationships/tags" Target="../tags/tag867.xml"/><Relationship Id="rId30" Type="http://schemas.openxmlformats.org/officeDocument/2006/relationships/tags" Target="../tags/tag870.xml"/><Relationship Id="rId35" Type="http://schemas.openxmlformats.org/officeDocument/2006/relationships/image" Target="../media/image3.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489.xml"/><Relationship Id="rId13" Type="http://schemas.openxmlformats.org/officeDocument/2006/relationships/slideLayout" Target="../slideLayouts/slideLayout494.xml"/><Relationship Id="rId18" Type="http://schemas.openxmlformats.org/officeDocument/2006/relationships/slideLayout" Target="../slideLayouts/slideLayout499.xml"/><Relationship Id="rId26" Type="http://schemas.openxmlformats.org/officeDocument/2006/relationships/vmlDrawing" Target="../drawings/vmlDrawing21.vml"/><Relationship Id="rId3" Type="http://schemas.openxmlformats.org/officeDocument/2006/relationships/slideLayout" Target="../slideLayouts/slideLayout484.xml"/><Relationship Id="rId21" Type="http://schemas.openxmlformats.org/officeDocument/2006/relationships/slideLayout" Target="../slideLayouts/slideLayout502.xml"/><Relationship Id="rId34" Type="http://schemas.openxmlformats.org/officeDocument/2006/relationships/image" Target="../media/image2.jpeg"/><Relationship Id="rId7" Type="http://schemas.openxmlformats.org/officeDocument/2006/relationships/slideLayout" Target="../slideLayouts/slideLayout488.xml"/><Relationship Id="rId12" Type="http://schemas.openxmlformats.org/officeDocument/2006/relationships/slideLayout" Target="../slideLayouts/slideLayout493.xml"/><Relationship Id="rId17" Type="http://schemas.openxmlformats.org/officeDocument/2006/relationships/slideLayout" Target="../slideLayouts/slideLayout498.xml"/><Relationship Id="rId25" Type="http://schemas.openxmlformats.org/officeDocument/2006/relationships/theme" Target="../theme/theme22.xml"/><Relationship Id="rId33" Type="http://schemas.openxmlformats.org/officeDocument/2006/relationships/oleObject" Target="../embeddings/oleObject21.bin"/><Relationship Id="rId2" Type="http://schemas.openxmlformats.org/officeDocument/2006/relationships/slideLayout" Target="../slideLayouts/slideLayout483.xml"/><Relationship Id="rId16" Type="http://schemas.openxmlformats.org/officeDocument/2006/relationships/slideLayout" Target="../slideLayouts/slideLayout497.xml"/><Relationship Id="rId20" Type="http://schemas.openxmlformats.org/officeDocument/2006/relationships/slideLayout" Target="../slideLayouts/slideLayout501.xml"/><Relationship Id="rId29" Type="http://schemas.openxmlformats.org/officeDocument/2006/relationships/tags" Target="../tags/tag916.xml"/><Relationship Id="rId1" Type="http://schemas.openxmlformats.org/officeDocument/2006/relationships/slideLayout" Target="../slideLayouts/slideLayout482.xml"/><Relationship Id="rId6" Type="http://schemas.openxmlformats.org/officeDocument/2006/relationships/slideLayout" Target="../slideLayouts/slideLayout487.xml"/><Relationship Id="rId11" Type="http://schemas.openxmlformats.org/officeDocument/2006/relationships/slideLayout" Target="../slideLayouts/slideLayout492.xml"/><Relationship Id="rId24" Type="http://schemas.openxmlformats.org/officeDocument/2006/relationships/slideLayout" Target="../slideLayouts/slideLayout505.xml"/><Relationship Id="rId32" Type="http://schemas.openxmlformats.org/officeDocument/2006/relationships/tags" Target="../tags/tag919.xml"/><Relationship Id="rId5" Type="http://schemas.openxmlformats.org/officeDocument/2006/relationships/slideLayout" Target="../slideLayouts/slideLayout486.xml"/><Relationship Id="rId15" Type="http://schemas.openxmlformats.org/officeDocument/2006/relationships/slideLayout" Target="../slideLayouts/slideLayout496.xml"/><Relationship Id="rId23" Type="http://schemas.openxmlformats.org/officeDocument/2006/relationships/slideLayout" Target="../slideLayouts/slideLayout504.xml"/><Relationship Id="rId28" Type="http://schemas.openxmlformats.org/officeDocument/2006/relationships/tags" Target="../tags/tag915.xml"/><Relationship Id="rId36" Type="http://schemas.openxmlformats.org/officeDocument/2006/relationships/image" Target="../media/image4.png"/><Relationship Id="rId10" Type="http://schemas.openxmlformats.org/officeDocument/2006/relationships/slideLayout" Target="../slideLayouts/slideLayout491.xml"/><Relationship Id="rId19" Type="http://schemas.openxmlformats.org/officeDocument/2006/relationships/slideLayout" Target="../slideLayouts/slideLayout500.xml"/><Relationship Id="rId31" Type="http://schemas.openxmlformats.org/officeDocument/2006/relationships/tags" Target="../tags/tag918.xml"/><Relationship Id="rId4" Type="http://schemas.openxmlformats.org/officeDocument/2006/relationships/slideLayout" Target="../slideLayouts/slideLayout485.xml"/><Relationship Id="rId9" Type="http://schemas.openxmlformats.org/officeDocument/2006/relationships/slideLayout" Target="../slideLayouts/slideLayout490.xml"/><Relationship Id="rId14" Type="http://schemas.openxmlformats.org/officeDocument/2006/relationships/slideLayout" Target="../slideLayouts/slideLayout495.xml"/><Relationship Id="rId22" Type="http://schemas.openxmlformats.org/officeDocument/2006/relationships/slideLayout" Target="../slideLayouts/slideLayout503.xml"/><Relationship Id="rId27" Type="http://schemas.openxmlformats.org/officeDocument/2006/relationships/tags" Target="../tags/tag914.xml"/><Relationship Id="rId30" Type="http://schemas.openxmlformats.org/officeDocument/2006/relationships/tags" Target="../tags/tag917.xml"/><Relationship Id="rId35" Type="http://schemas.openxmlformats.org/officeDocument/2006/relationships/image" Target="../media/image3.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513.xml"/><Relationship Id="rId13" Type="http://schemas.openxmlformats.org/officeDocument/2006/relationships/slideLayout" Target="../slideLayouts/slideLayout518.xml"/><Relationship Id="rId18" Type="http://schemas.openxmlformats.org/officeDocument/2006/relationships/slideLayout" Target="../slideLayouts/slideLayout523.xml"/><Relationship Id="rId26" Type="http://schemas.openxmlformats.org/officeDocument/2006/relationships/vmlDrawing" Target="../drawings/vmlDrawing22.vml"/><Relationship Id="rId3" Type="http://schemas.openxmlformats.org/officeDocument/2006/relationships/slideLayout" Target="../slideLayouts/slideLayout508.xml"/><Relationship Id="rId21" Type="http://schemas.openxmlformats.org/officeDocument/2006/relationships/slideLayout" Target="../slideLayouts/slideLayout526.xml"/><Relationship Id="rId34" Type="http://schemas.openxmlformats.org/officeDocument/2006/relationships/image" Target="../media/image2.jpeg"/><Relationship Id="rId7" Type="http://schemas.openxmlformats.org/officeDocument/2006/relationships/slideLayout" Target="../slideLayouts/slideLayout512.xml"/><Relationship Id="rId12" Type="http://schemas.openxmlformats.org/officeDocument/2006/relationships/slideLayout" Target="../slideLayouts/slideLayout517.xml"/><Relationship Id="rId17" Type="http://schemas.openxmlformats.org/officeDocument/2006/relationships/slideLayout" Target="../slideLayouts/slideLayout522.xml"/><Relationship Id="rId25" Type="http://schemas.openxmlformats.org/officeDocument/2006/relationships/theme" Target="../theme/theme23.xml"/><Relationship Id="rId33" Type="http://schemas.openxmlformats.org/officeDocument/2006/relationships/oleObject" Target="../embeddings/oleObject22.bin"/><Relationship Id="rId2" Type="http://schemas.openxmlformats.org/officeDocument/2006/relationships/slideLayout" Target="../slideLayouts/slideLayout507.xml"/><Relationship Id="rId16" Type="http://schemas.openxmlformats.org/officeDocument/2006/relationships/slideLayout" Target="../slideLayouts/slideLayout521.xml"/><Relationship Id="rId20" Type="http://schemas.openxmlformats.org/officeDocument/2006/relationships/slideLayout" Target="../slideLayouts/slideLayout525.xml"/><Relationship Id="rId29" Type="http://schemas.openxmlformats.org/officeDocument/2006/relationships/tags" Target="../tags/tag963.xml"/><Relationship Id="rId1" Type="http://schemas.openxmlformats.org/officeDocument/2006/relationships/slideLayout" Target="../slideLayouts/slideLayout506.xml"/><Relationship Id="rId6" Type="http://schemas.openxmlformats.org/officeDocument/2006/relationships/slideLayout" Target="../slideLayouts/slideLayout511.xml"/><Relationship Id="rId11" Type="http://schemas.openxmlformats.org/officeDocument/2006/relationships/slideLayout" Target="../slideLayouts/slideLayout516.xml"/><Relationship Id="rId24" Type="http://schemas.openxmlformats.org/officeDocument/2006/relationships/slideLayout" Target="../slideLayouts/slideLayout529.xml"/><Relationship Id="rId32" Type="http://schemas.openxmlformats.org/officeDocument/2006/relationships/tags" Target="../tags/tag966.xml"/><Relationship Id="rId5" Type="http://schemas.openxmlformats.org/officeDocument/2006/relationships/slideLayout" Target="../slideLayouts/slideLayout510.xml"/><Relationship Id="rId15" Type="http://schemas.openxmlformats.org/officeDocument/2006/relationships/slideLayout" Target="../slideLayouts/slideLayout520.xml"/><Relationship Id="rId23" Type="http://schemas.openxmlformats.org/officeDocument/2006/relationships/slideLayout" Target="../slideLayouts/slideLayout528.xml"/><Relationship Id="rId28" Type="http://schemas.openxmlformats.org/officeDocument/2006/relationships/tags" Target="../tags/tag962.xml"/><Relationship Id="rId36" Type="http://schemas.openxmlformats.org/officeDocument/2006/relationships/image" Target="../media/image4.png"/><Relationship Id="rId10" Type="http://schemas.openxmlformats.org/officeDocument/2006/relationships/slideLayout" Target="../slideLayouts/slideLayout515.xml"/><Relationship Id="rId19" Type="http://schemas.openxmlformats.org/officeDocument/2006/relationships/slideLayout" Target="../slideLayouts/slideLayout524.xml"/><Relationship Id="rId31" Type="http://schemas.openxmlformats.org/officeDocument/2006/relationships/tags" Target="../tags/tag965.xml"/><Relationship Id="rId4" Type="http://schemas.openxmlformats.org/officeDocument/2006/relationships/slideLayout" Target="../slideLayouts/slideLayout509.xml"/><Relationship Id="rId9" Type="http://schemas.openxmlformats.org/officeDocument/2006/relationships/slideLayout" Target="../slideLayouts/slideLayout514.xml"/><Relationship Id="rId14" Type="http://schemas.openxmlformats.org/officeDocument/2006/relationships/slideLayout" Target="../slideLayouts/slideLayout519.xml"/><Relationship Id="rId22" Type="http://schemas.openxmlformats.org/officeDocument/2006/relationships/slideLayout" Target="../slideLayouts/slideLayout527.xml"/><Relationship Id="rId27" Type="http://schemas.openxmlformats.org/officeDocument/2006/relationships/tags" Target="../tags/tag961.xml"/><Relationship Id="rId30" Type="http://schemas.openxmlformats.org/officeDocument/2006/relationships/tags" Target="../tags/tag964.xml"/><Relationship Id="rId35" Type="http://schemas.openxmlformats.org/officeDocument/2006/relationships/image" Target="../media/image10.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537.xml"/><Relationship Id="rId13" Type="http://schemas.openxmlformats.org/officeDocument/2006/relationships/slideLayout" Target="../slideLayouts/slideLayout542.xml"/><Relationship Id="rId18" Type="http://schemas.openxmlformats.org/officeDocument/2006/relationships/slideLayout" Target="../slideLayouts/slideLayout547.xml"/><Relationship Id="rId26" Type="http://schemas.openxmlformats.org/officeDocument/2006/relationships/vmlDrawing" Target="../drawings/vmlDrawing23.vml"/><Relationship Id="rId3" Type="http://schemas.openxmlformats.org/officeDocument/2006/relationships/slideLayout" Target="../slideLayouts/slideLayout532.xml"/><Relationship Id="rId21" Type="http://schemas.openxmlformats.org/officeDocument/2006/relationships/slideLayout" Target="../slideLayouts/slideLayout550.xml"/><Relationship Id="rId34" Type="http://schemas.openxmlformats.org/officeDocument/2006/relationships/image" Target="../media/image2.jpeg"/><Relationship Id="rId7" Type="http://schemas.openxmlformats.org/officeDocument/2006/relationships/slideLayout" Target="../slideLayouts/slideLayout536.xml"/><Relationship Id="rId12" Type="http://schemas.openxmlformats.org/officeDocument/2006/relationships/slideLayout" Target="../slideLayouts/slideLayout541.xml"/><Relationship Id="rId17" Type="http://schemas.openxmlformats.org/officeDocument/2006/relationships/slideLayout" Target="../slideLayouts/slideLayout546.xml"/><Relationship Id="rId25" Type="http://schemas.openxmlformats.org/officeDocument/2006/relationships/theme" Target="../theme/theme24.xml"/><Relationship Id="rId33" Type="http://schemas.openxmlformats.org/officeDocument/2006/relationships/oleObject" Target="../embeddings/oleObject23.bin"/><Relationship Id="rId2" Type="http://schemas.openxmlformats.org/officeDocument/2006/relationships/slideLayout" Target="../slideLayouts/slideLayout531.xml"/><Relationship Id="rId16" Type="http://schemas.openxmlformats.org/officeDocument/2006/relationships/slideLayout" Target="../slideLayouts/slideLayout545.xml"/><Relationship Id="rId20" Type="http://schemas.openxmlformats.org/officeDocument/2006/relationships/slideLayout" Target="../slideLayouts/slideLayout549.xml"/><Relationship Id="rId29" Type="http://schemas.openxmlformats.org/officeDocument/2006/relationships/tags" Target="../tags/tag1010.xml"/><Relationship Id="rId1" Type="http://schemas.openxmlformats.org/officeDocument/2006/relationships/slideLayout" Target="../slideLayouts/slideLayout530.xml"/><Relationship Id="rId6" Type="http://schemas.openxmlformats.org/officeDocument/2006/relationships/slideLayout" Target="../slideLayouts/slideLayout535.xml"/><Relationship Id="rId11" Type="http://schemas.openxmlformats.org/officeDocument/2006/relationships/slideLayout" Target="../slideLayouts/slideLayout540.xml"/><Relationship Id="rId24" Type="http://schemas.openxmlformats.org/officeDocument/2006/relationships/slideLayout" Target="../slideLayouts/slideLayout553.xml"/><Relationship Id="rId32" Type="http://schemas.openxmlformats.org/officeDocument/2006/relationships/tags" Target="../tags/tag1013.xml"/><Relationship Id="rId5" Type="http://schemas.openxmlformats.org/officeDocument/2006/relationships/slideLayout" Target="../slideLayouts/slideLayout534.xml"/><Relationship Id="rId15" Type="http://schemas.openxmlformats.org/officeDocument/2006/relationships/slideLayout" Target="../slideLayouts/slideLayout544.xml"/><Relationship Id="rId23" Type="http://schemas.openxmlformats.org/officeDocument/2006/relationships/slideLayout" Target="../slideLayouts/slideLayout552.xml"/><Relationship Id="rId28" Type="http://schemas.openxmlformats.org/officeDocument/2006/relationships/tags" Target="../tags/tag1009.xml"/><Relationship Id="rId36" Type="http://schemas.openxmlformats.org/officeDocument/2006/relationships/image" Target="../media/image4.png"/><Relationship Id="rId10" Type="http://schemas.openxmlformats.org/officeDocument/2006/relationships/slideLayout" Target="../slideLayouts/slideLayout539.xml"/><Relationship Id="rId19" Type="http://schemas.openxmlformats.org/officeDocument/2006/relationships/slideLayout" Target="../slideLayouts/slideLayout548.xml"/><Relationship Id="rId31" Type="http://schemas.openxmlformats.org/officeDocument/2006/relationships/tags" Target="../tags/tag1012.xml"/><Relationship Id="rId4" Type="http://schemas.openxmlformats.org/officeDocument/2006/relationships/slideLayout" Target="../slideLayouts/slideLayout533.xml"/><Relationship Id="rId9" Type="http://schemas.openxmlformats.org/officeDocument/2006/relationships/slideLayout" Target="../slideLayouts/slideLayout538.xml"/><Relationship Id="rId14" Type="http://schemas.openxmlformats.org/officeDocument/2006/relationships/slideLayout" Target="../slideLayouts/slideLayout543.xml"/><Relationship Id="rId22" Type="http://schemas.openxmlformats.org/officeDocument/2006/relationships/slideLayout" Target="../slideLayouts/slideLayout551.xml"/><Relationship Id="rId27" Type="http://schemas.openxmlformats.org/officeDocument/2006/relationships/tags" Target="../tags/tag1008.xml"/><Relationship Id="rId30" Type="http://schemas.openxmlformats.org/officeDocument/2006/relationships/tags" Target="../tags/tag1011.xml"/><Relationship Id="rId35" Type="http://schemas.openxmlformats.org/officeDocument/2006/relationships/image" Target="../media/image3.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561.xml"/><Relationship Id="rId13" Type="http://schemas.openxmlformats.org/officeDocument/2006/relationships/slideLayout" Target="../slideLayouts/slideLayout566.xml"/><Relationship Id="rId18" Type="http://schemas.openxmlformats.org/officeDocument/2006/relationships/slideLayout" Target="../slideLayouts/slideLayout571.xml"/><Relationship Id="rId26" Type="http://schemas.openxmlformats.org/officeDocument/2006/relationships/vmlDrawing" Target="../drawings/vmlDrawing24.vml"/><Relationship Id="rId3" Type="http://schemas.openxmlformats.org/officeDocument/2006/relationships/slideLayout" Target="../slideLayouts/slideLayout556.xml"/><Relationship Id="rId21" Type="http://schemas.openxmlformats.org/officeDocument/2006/relationships/slideLayout" Target="../slideLayouts/slideLayout574.xml"/><Relationship Id="rId34" Type="http://schemas.openxmlformats.org/officeDocument/2006/relationships/image" Target="../media/image2.jpeg"/><Relationship Id="rId7" Type="http://schemas.openxmlformats.org/officeDocument/2006/relationships/slideLayout" Target="../slideLayouts/slideLayout560.xml"/><Relationship Id="rId12" Type="http://schemas.openxmlformats.org/officeDocument/2006/relationships/slideLayout" Target="../slideLayouts/slideLayout565.xml"/><Relationship Id="rId17" Type="http://schemas.openxmlformats.org/officeDocument/2006/relationships/slideLayout" Target="../slideLayouts/slideLayout570.xml"/><Relationship Id="rId25" Type="http://schemas.openxmlformats.org/officeDocument/2006/relationships/theme" Target="../theme/theme25.xml"/><Relationship Id="rId33" Type="http://schemas.openxmlformats.org/officeDocument/2006/relationships/oleObject" Target="../embeddings/oleObject24.bin"/><Relationship Id="rId2" Type="http://schemas.openxmlformats.org/officeDocument/2006/relationships/slideLayout" Target="../slideLayouts/slideLayout555.xml"/><Relationship Id="rId16" Type="http://schemas.openxmlformats.org/officeDocument/2006/relationships/slideLayout" Target="../slideLayouts/slideLayout569.xml"/><Relationship Id="rId20" Type="http://schemas.openxmlformats.org/officeDocument/2006/relationships/slideLayout" Target="../slideLayouts/slideLayout573.xml"/><Relationship Id="rId29" Type="http://schemas.openxmlformats.org/officeDocument/2006/relationships/tags" Target="../tags/tag1057.xml"/><Relationship Id="rId1" Type="http://schemas.openxmlformats.org/officeDocument/2006/relationships/slideLayout" Target="../slideLayouts/slideLayout554.xml"/><Relationship Id="rId6" Type="http://schemas.openxmlformats.org/officeDocument/2006/relationships/slideLayout" Target="../slideLayouts/slideLayout559.xml"/><Relationship Id="rId11" Type="http://schemas.openxmlformats.org/officeDocument/2006/relationships/slideLayout" Target="../slideLayouts/slideLayout564.xml"/><Relationship Id="rId24" Type="http://schemas.openxmlformats.org/officeDocument/2006/relationships/slideLayout" Target="../slideLayouts/slideLayout577.xml"/><Relationship Id="rId32" Type="http://schemas.openxmlformats.org/officeDocument/2006/relationships/tags" Target="../tags/tag1060.xml"/><Relationship Id="rId5" Type="http://schemas.openxmlformats.org/officeDocument/2006/relationships/slideLayout" Target="../slideLayouts/slideLayout558.xml"/><Relationship Id="rId15" Type="http://schemas.openxmlformats.org/officeDocument/2006/relationships/slideLayout" Target="../slideLayouts/slideLayout568.xml"/><Relationship Id="rId23" Type="http://schemas.openxmlformats.org/officeDocument/2006/relationships/slideLayout" Target="../slideLayouts/slideLayout576.xml"/><Relationship Id="rId28" Type="http://schemas.openxmlformats.org/officeDocument/2006/relationships/tags" Target="../tags/tag1056.xml"/><Relationship Id="rId36" Type="http://schemas.openxmlformats.org/officeDocument/2006/relationships/image" Target="../media/image4.png"/><Relationship Id="rId10" Type="http://schemas.openxmlformats.org/officeDocument/2006/relationships/slideLayout" Target="../slideLayouts/slideLayout563.xml"/><Relationship Id="rId19" Type="http://schemas.openxmlformats.org/officeDocument/2006/relationships/slideLayout" Target="../slideLayouts/slideLayout572.xml"/><Relationship Id="rId31" Type="http://schemas.openxmlformats.org/officeDocument/2006/relationships/tags" Target="../tags/tag1059.xml"/><Relationship Id="rId4" Type="http://schemas.openxmlformats.org/officeDocument/2006/relationships/slideLayout" Target="../slideLayouts/slideLayout557.xml"/><Relationship Id="rId9" Type="http://schemas.openxmlformats.org/officeDocument/2006/relationships/slideLayout" Target="../slideLayouts/slideLayout562.xml"/><Relationship Id="rId14" Type="http://schemas.openxmlformats.org/officeDocument/2006/relationships/slideLayout" Target="../slideLayouts/slideLayout567.xml"/><Relationship Id="rId22" Type="http://schemas.openxmlformats.org/officeDocument/2006/relationships/slideLayout" Target="../slideLayouts/slideLayout575.xml"/><Relationship Id="rId27" Type="http://schemas.openxmlformats.org/officeDocument/2006/relationships/tags" Target="../tags/tag1055.xml"/><Relationship Id="rId30" Type="http://schemas.openxmlformats.org/officeDocument/2006/relationships/tags" Target="../tags/tag1058.xml"/><Relationship Id="rId35" Type="http://schemas.openxmlformats.org/officeDocument/2006/relationships/image" Target="../media/image3.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585.xml"/><Relationship Id="rId13" Type="http://schemas.openxmlformats.org/officeDocument/2006/relationships/slideLayout" Target="../slideLayouts/slideLayout590.xml"/><Relationship Id="rId18" Type="http://schemas.openxmlformats.org/officeDocument/2006/relationships/slideLayout" Target="../slideLayouts/slideLayout595.xml"/><Relationship Id="rId26" Type="http://schemas.openxmlformats.org/officeDocument/2006/relationships/vmlDrawing" Target="../drawings/vmlDrawing25.vml"/><Relationship Id="rId3" Type="http://schemas.openxmlformats.org/officeDocument/2006/relationships/slideLayout" Target="../slideLayouts/slideLayout580.xml"/><Relationship Id="rId21" Type="http://schemas.openxmlformats.org/officeDocument/2006/relationships/slideLayout" Target="../slideLayouts/slideLayout598.xml"/><Relationship Id="rId34" Type="http://schemas.openxmlformats.org/officeDocument/2006/relationships/image" Target="../media/image2.jpeg"/><Relationship Id="rId7" Type="http://schemas.openxmlformats.org/officeDocument/2006/relationships/slideLayout" Target="../slideLayouts/slideLayout584.xml"/><Relationship Id="rId12" Type="http://schemas.openxmlformats.org/officeDocument/2006/relationships/slideLayout" Target="../slideLayouts/slideLayout589.xml"/><Relationship Id="rId17" Type="http://schemas.openxmlformats.org/officeDocument/2006/relationships/slideLayout" Target="../slideLayouts/slideLayout594.xml"/><Relationship Id="rId25" Type="http://schemas.openxmlformats.org/officeDocument/2006/relationships/theme" Target="../theme/theme26.xml"/><Relationship Id="rId33" Type="http://schemas.openxmlformats.org/officeDocument/2006/relationships/oleObject" Target="../embeddings/oleObject25.bin"/><Relationship Id="rId2" Type="http://schemas.openxmlformats.org/officeDocument/2006/relationships/slideLayout" Target="../slideLayouts/slideLayout579.xml"/><Relationship Id="rId16" Type="http://schemas.openxmlformats.org/officeDocument/2006/relationships/slideLayout" Target="../slideLayouts/slideLayout593.xml"/><Relationship Id="rId20" Type="http://schemas.openxmlformats.org/officeDocument/2006/relationships/slideLayout" Target="../slideLayouts/slideLayout597.xml"/><Relationship Id="rId29" Type="http://schemas.openxmlformats.org/officeDocument/2006/relationships/tags" Target="../tags/tag1104.xml"/><Relationship Id="rId1" Type="http://schemas.openxmlformats.org/officeDocument/2006/relationships/slideLayout" Target="../slideLayouts/slideLayout578.xml"/><Relationship Id="rId6" Type="http://schemas.openxmlformats.org/officeDocument/2006/relationships/slideLayout" Target="../slideLayouts/slideLayout583.xml"/><Relationship Id="rId11" Type="http://schemas.openxmlformats.org/officeDocument/2006/relationships/slideLayout" Target="../slideLayouts/slideLayout588.xml"/><Relationship Id="rId24" Type="http://schemas.openxmlformats.org/officeDocument/2006/relationships/slideLayout" Target="../slideLayouts/slideLayout601.xml"/><Relationship Id="rId32" Type="http://schemas.openxmlformats.org/officeDocument/2006/relationships/tags" Target="../tags/tag1107.xml"/><Relationship Id="rId5" Type="http://schemas.openxmlformats.org/officeDocument/2006/relationships/slideLayout" Target="../slideLayouts/slideLayout582.xml"/><Relationship Id="rId15" Type="http://schemas.openxmlformats.org/officeDocument/2006/relationships/slideLayout" Target="../slideLayouts/slideLayout592.xml"/><Relationship Id="rId23" Type="http://schemas.openxmlformats.org/officeDocument/2006/relationships/slideLayout" Target="../slideLayouts/slideLayout600.xml"/><Relationship Id="rId28" Type="http://schemas.openxmlformats.org/officeDocument/2006/relationships/tags" Target="../tags/tag1103.xml"/><Relationship Id="rId36" Type="http://schemas.openxmlformats.org/officeDocument/2006/relationships/image" Target="../media/image4.png"/><Relationship Id="rId10" Type="http://schemas.openxmlformats.org/officeDocument/2006/relationships/slideLayout" Target="../slideLayouts/slideLayout587.xml"/><Relationship Id="rId19" Type="http://schemas.openxmlformats.org/officeDocument/2006/relationships/slideLayout" Target="../slideLayouts/slideLayout596.xml"/><Relationship Id="rId31" Type="http://schemas.openxmlformats.org/officeDocument/2006/relationships/tags" Target="../tags/tag1106.xml"/><Relationship Id="rId4" Type="http://schemas.openxmlformats.org/officeDocument/2006/relationships/slideLayout" Target="../slideLayouts/slideLayout581.xml"/><Relationship Id="rId9" Type="http://schemas.openxmlformats.org/officeDocument/2006/relationships/slideLayout" Target="../slideLayouts/slideLayout586.xml"/><Relationship Id="rId14" Type="http://schemas.openxmlformats.org/officeDocument/2006/relationships/slideLayout" Target="../slideLayouts/slideLayout591.xml"/><Relationship Id="rId22" Type="http://schemas.openxmlformats.org/officeDocument/2006/relationships/slideLayout" Target="../slideLayouts/slideLayout599.xml"/><Relationship Id="rId27" Type="http://schemas.openxmlformats.org/officeDocument/2006/relationships/tags" Target="../tags/tag1102.xml"/><Relationship Id="rId30" Type="http://schemas.openxmlformats.org/officeDocument/2006/relationships/tags" Target="../tags/tag1105.xml"/><Relationship Id="rId35" Type="http://schemas.openxmlformats.org/officeDocument/2006/relationships/image" Target="../media/image3.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609.xml"/><Relationship Id="rId13" Type="http://schemas.openxmlformats.org/officeDocument/2006/relationships/slideLayout" Target="../slideLayouts/slideLayout614.xml"/><Relationship Id="rId18" Type="http://schemas.openxmlformats.org/officeDocument/2006/relationships/slideLayout" Target="../slideLayouts/slideLayout619.xml"/><Relationship Id="rId26" Type="http://schemas.openxmlformats.org/officeDocument/2006/relationships/vmlDrawing" Target="../drawings/vmlDrawing26.vml"/><Relationship Id="rId3" Type="http://schemas.openxmlformats.org/officeDocument/2006/relationships/slideLayout" Target="../slideLayouts/slideLayout604.xml"/><Relationship Id="rId21" Type="http://schemas.openxmlformats.org/officeDocument/2006/relationships/slideLayout" Target="../slideLayouts/slideLayout622.xml"/><Relationship Id="rId34" Type="http://schemas.openxmlformats.org/officeDocument/2006/relationships/image" Target="../media/image2.jpeg"/><Relationship Id="rId7" Type="http://schemas.openxmlformats.org/officeDocument/2006/relationships/slideLayout" Target="../slideLayouts/slideLayout608.xml"/><Relationship Id="rId12" Type="http://schemas.openxmlformats.org/officeDocument/2006/relationships/slideLayout" Target="../slideLayouts/slideLayout613.xml"/><Relationship Id="rId17" Type="http://schemas.openxmlformats.org/officeDocument/2006/relationships/slideLayout" Target="../slideLayouts/slideLayout618.xml"/><Relationship Id="rId25" Type="http://schemas.openxmlformats.org/officeDocument/2006/relationships/theme" Target="../theme/theme27.xml"/><Relationship Id="rId33" Type="http://schemas.openxmlformats.org/officeDocument/2006/relationships/oleObject" Target="../embeddings/oleObject26.bin"/><Relationship Id="rId2" Type="http://schemas.openxmlformats.org/officeDocument/2006/relationships/slideLayout" Target="../slideLayouts/slideLayout603.xml"/><Relationship Id="rId16" Type="http://schemas.openxmlformats.org/officeDocument/2006/relationships/slideLayout" Target="../slideLayouts/slideLayout617.xml"/><Relationship Id="rId20" Type="http://schemas.openxmlformats.org/officeDocument/2006/relationships/slideLayout" Target="../slideLayouts/slideLayout621.xml"/><Relationship Id="rId29" Type="http://schemas.openxmlformats.org/officeDocument/2006/relationships/tags" Target="../tags/tag1151.xml"/><Relationship Id="rId1" Type="http://schemas.openxmlformats.org/officeDocument/2006/relationships/slideLayout" Target="../slideLayouts/slideLayout602.xml"/><Relationship Id="rId6" Type="http://schemas.openxmlformats.org/officeDocument/2006/relationships/slideLayout" Target="../slideLayouts/slideLayout607.xml"/><Relationship Id="rId11" Type="http://schemas.openxmlformats.org/officeDocument/2006/relationships/slideLayout" Target="../slideLayouts/slideLayout612.xml"/><Relationship Id="rId24" Type="http://schemas.openxmlformats.org/officeDocument/2006/relationships/slideLayout" Target="../slideLayouts/slideLayout625.xml"/><Relationship Id="rId32" Type="http://schemas.openxmlformats.org/officeDocument/2006/relationships/tags" Target="../tags/tag1154.xml"/><Relationship Id="rId5" Type="http://schemas.openxmlformats.org/officeDocument/2006/relationships/slideLayout" Target="../slideLayouts/slideLayout606.xml"/><Relationship Id="rId15" Type="http://schemas.openxmlformats.org/officeDocument/2006/relationships/slideLayout" Target="../slideLayouts/slideLayout616.xml"/><Relationship Id="rId23" Type="http://schemas.openxmlformats.org/officeDocument/2006/relationships/slideLayout" Target="../slideLayouts/slideLayout624.xml"/><Relationship Id="rId28" Type="http://schemas.openxmlformats.org/officeDocument/2006/relationships/tags" Target="../tags/tag1150.xml"/><Relationship Id="rId36" Type="http://schemas.openxmlformats.org/officeDocument/2006/relationships/image" Target="../media/image4.png"/><Relationship Id="rId10" Type="http://schemas.openxmlformats.org/officeDocument/2006/relationships/slideLayout" Target="../slideLayouts/slideLayout611.xml"/><Relationship Id="rId19" Type="http://schemas.openxmlformats.org/officeDocument/2006/relationships/slideLayout" Target="../slideLayouts/slideLayout620.xml"/><Relationship Id="rId31" Type="http://schemas.openxmlformats.org/officeDocument/2006/relationships/tags" Target="../tags/tag1153.xml"/><Relationship Id="rId4" Type="http://schemas.openxmlformats.org/officeDocument/2006/relationships/slideLayout" Target="../slideLayouts/slideLayout605.xml"/><Relationship Id="rId9" Type="http://schemas.openxmlformats.org/officeDocument/2006/relationships/slideLayout" Target="../slideLayouts/slideLayout610.xml"/><Relationship Id="rId14" Type="http://schemas.openxmlformats.org/officeDocument/2006/relationships/slideLayout" Target="../slideLayouts/slideLayout615.xml"/><Relationship Id="rId22" Type="http://schemas.openxmlformats.org/officeDocument/2006/relationships/slideLayout" Target="../slideLayouts/slideLayout623.xml"/><Relationship Id="rId27" Type="http://schemas.openxmlformats.org/officeDocument/2006/relationships/tags" Target="../tags/tag1149.xml"/><Relationship Id="rId30" Type="http://schemas.openxmlformats.org/officeDocument/2006/relationships/tags" Target="../tags/tag1152.xml"/><Relationship Id="rId35" Type="http://schemas.openxmlformats.org/officeDocument/2006/relationships/image" Target="../media/image10.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633.xml"/><Relationship Id="rId13" Type="http://schemas.openxmlformats.org/officeDocument/2006/relationships/slideLayout" Target="../slideLayouts/slideLayout638.xml"/><Relationship Id="rId18" Type="http://schemas.openxmlformats.org/officeDocument/2006/relationships/slideLayout" Target="../slideLayouts/slideLayout643.xml"/><Relationship Id="rId26" Type="http://schemas.openxmlformats.org/officeDocument/2006/relationships/vmlDrawing" Target="../drawings/vmlDrawing27.vml"/><Relationship Id="rId3" Type="http://schemas.openxmlformats.org/officeDocument/2006/relationships/slideLayout" Target="../slideLayouts/slideLayout628.xml"/><Relationship Id="rId21" Type="http://schemas.openxmlformats.org/officeDocument/2006/relationships/slideLayout" Target="../slideLayouts/slideLayout646.xml"/><Relationship Id="rId34" Type="http://schemas.openxmlformats.org/officeDocument/2006/relationships/image" Target="../media/image2.jpeg"/><Relationship Id="rId7" Type="http://schemas.openxmlformats.org/officeDocument/2006/relationships/slideLayout" Target="../slideLayouts/slideLayout632.xml"/><Relationship Id="rId12" Type="http://schemas.openxmlformats.org/officeDocument/2006/relationships/slideLayout" Target="../slideLayouts/slideLayout637.xml"/><Relationship Id="rId17" Type="http://schemas.openxmlformats.org/officeDocument/2006/relationships/slideLayout" Target="../slideLayouts/slideLayout642.xml"/><Relationship Id="rId25" Type="http://schemas.openxmlformats.org/officeDocument/2006/relationships/theme" Target="../theme/theme28.xml"/><Relationship Id="rId33" Type="http://schemas.openxmlformats.org/officeDocument/2006/relationships/oleObject" Target="../embeddings/oleObject27.bin"/><Relationship Id="rId2" Type="http://schemas.openxmlformats.org/officeDocument/2006/relationships/slideLayout" Target="../slideLayouts/slideLayout627.xml"/><Relationship Id="rId16" Type="http://schemas.openxmlformats.org/officeDocument/2006/relationships/slideLayout" Target="../slideLayouts/slideLayout641.xml"/><Relationship Id="rId20" Type="http://schemas.openxmlformats.org/officeDocument/2006/relationships/slideLayout" Target="../slideLayouts/slideLayout645.xml"/><Relationship Id="rId29" Type="http://schemas.openxmlformats.org/officeDocument/2006/relationships/tags" Target="../tags/tag1198.xml"/><Relationship Id="rId1" Type="http://schemas.openxmlformats.org/officeDocument/2006/relationships/slideLayout" Target="../slideLayouts/slideLayout626.xml"/><Relationship Id="rId6" Type="http://schemas.openxmlformats.org/officeDocument/2006/relationships/slideLayout" Target="../slideLayouts/slideLayout631.xml"/><Relationship Id="rId11" Type="http://schemas.openxmlformats.org/officeDocument/2006/relationships/slideLayout" Target="../slideLayouts/slideLayout636.xml"/><Relationship Id="rId24" Type="http://schemas.openxmlformats.org/officeDocument/2006/relationships/slideLayout" Target="../slideLayouts/slideLayout649.xml"/><Relationship Id="rId32" Type="http://schemas.openxmlformats.org/officeDocument/2006/relationships/tags" Target="../tags/tag1201.xml"/><Relationship Id="rId5" Type="http://schemas.openxmlformats.org/officeDocument/2006/relationships/slideLayout" Target="../slideLayouts/slideLayout630.xml"/><Relationship Id="rId15" Type="http://schemas.openxmlformats.org/officeDocument/2006/relationships/slideLayout" Target="../slideLayouts/slideLayout640.xml"/><Relationship Id="rId23" Type="http://schemas.openxmlformats.org/officeDocument/2006/relationships/slideLayout" Target="../slideLayouts/slideLayout648.xml"/><Relationship Id="rId28" Type="http://schemas.openxmlformats.org/officeDocument/2006/relationships/tags" Target="../tags/tag1197.xml"/><Relationship Id="rId36" Type="http://schemas.openxmlformats.org/officeDocument/2006/relationships/image" Target="../media/image4.png"/><Relationship Id="rId10" Type="http://schemas.openxmlformats.org/officeDocument/2006/relationships/slideLayout" Target="../slideLayouts/slideLayout635.xml"/><Relationship Id="rId19" Type="http://schemas.openxmlformats.org/officeDocument/2006/relationships/slideLayout" Target="../slideLayouts/slideLayout644.xml"/><Relationship Id="rId31" Type="http://schemas.openxmlformats.org/officeDocument/2006/relationships/tags" Target="../tags/tag1200.xml"/><Relationship Id="rId4" Type="http://schemas.openxmlformats.org/officeDocument/2006/relationships/slideLayout" Target="../slideLayouts/slideLayout629.xml"/><Relationship Id="rId9" Type="http://schemas.openxmlformats.org/officeDocument/2006/relationships/slideLayout" Target="../slideLayouts/slideLayout634.xml"/><Relationship Id="rId14" Type="http://schemas.openxmlformats.org/officeDocument/2006/relationships/slideLayout" Target="../slideLayouts/slideLayout639.xml"/><Relationship Id="rId22" Type="http://schemas.openxmlformats.org/officeDocument/2006/relationships/slideLayout" Target="../slideLayouts/slideLayout647.xml"/><Relationship Id="rId27" Type="http://schemas.openxmlformats.org/officeDocument/2006/relationships/tags" Target="../tags/tag1196.xml"/><Relationship Id="rId30" Type="http://schemas.openxmlformats.org/officeDocument/2006/relationships/tags" Target="../tags/tag1199.xml"/><Relationship Id="rId35" Type="http://schemas.openxmlformats.org/officeDocument/2006/relationships/image" Target="../media/image3.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657.xml"/><Relationship Id="rId13" Type="http://schemas.openxmlformats.org/officeDocument/2006/relationships/slideLayout" Target="../slideLayouts/slideLayout662.xml"/><Relationship Id="rId18" Type="http://schemas.openxmlformats.org/officeDocument/2006/relationships/slideLayout" Target="../slideLayouts/slideLayout667.xml"/><Relationship Id="rId26" Type="http://schemas.openxmlformats.org/officeDocument/2006/relationships/vmlDrawing" Target="../drawings/vmlDrawing28.vml"/><Relationship Id="rId3" Type="http://schemas.openxmlformats.org/officeDocument/2006/relationships/slideLayout" Target="../slideLayouts/slideLayout652.xml"/><Relationship Id="rId21" Type="http://schemas.openxmlformats.org/officeDocument/2006/relationships/slideLayout" Target="../slideLayouts/slideLayout670.xml"/><Relationship Id="rId34" Type="http://schemas.openxmlformats.org/officeDocument/2006/relationships/image" Target="../media/image2.jpeg"/><Relationship Id="rId7" Type="http://schemas.openxmlformats.org/officeDocument/2006/relationships/slideLayout" Target="../slideLayouts/slideLayout656.xml"/><Relationship Id="rId12" Type="http://schemas.openxmlformats.org/officeDocument/2006/relationships/slideLayout" Target="../slideLayouts/slideLayout661.xml"/><Relationship Id="rId17" Type="http://schemas.openxmlformats.org/officeDocument/2006/relationships/slideLayout" Target="../slideLayouts/slideLayout666.xml"/><Relationship Id="rId25" Type="http://schemas.openxmlformats.org/officeDocument/2006/relationships/theme" Target="../theme/theme29.xml"/><Relationship Id="rId33" Type="http://schemas.openxmlformats.org/officeDocument/2006/relationships/oleObject" Target="../embeddings/oleObject28.bin"/><Relationship Id="rId2" Type="http://schemas.openxmlformats.org/officeDocument/2006/relationships/slideLayout" Target="../slideLayouts/slideLayout651.xml"/><Relationship Id="rId16" Type="http://schemas.openxmlformats.org/officeDocument/2006/relationships/slideLayout" Target="../slideLayouts/slideLayout665.xml"/><Relationship Id="rId20" Type="http://schemas.openxmlformats.org/officeDocument/2006/relationships/slideLayout" Target="../slideLayouts/slideLayout669.xml"/><Relationship Id="rId29" Type="http://schemas.openxmlformats.org/officeDocument/2006/relationships/tags" Target="../tags/tag1245.xml"/><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24" Type="http://schemas.openxmlformats.org/officeDocument/2006/relationships/slideLayout" Target="../slideLayouts/slideLayout673.xml"/><Relationship Id="rId32" Type="http://schemas.openxmlformats.org/officeDocument/2006/relationships/tags" Target="../tags/tag1248.xml"/><Relationship Id="rId5" Type="http://schemas.openxmlformats.org/officeDocument/2006/relationships/slideLayout" Target="../slideLayouts/slideLayout654.xml"/><Relationship Id="rId15" Type="http://schemas.openxmlformats.org/officeDocument/2006/relationships/slideLayout" Target="../slideLayouts/slideLayout664.xml"/><Relationship Id="rId23" Type="http://schemas.openxmlformats.org/officeDocument/2006/relationships/slideLayout" Target="../slideLayouts/slideLayout672.xml"/><Relationship Id="rId28" Type="http://schemas.openxmlformats.org/officeDocument/2006/relationships/tags" Target="../tags/tag1244.xml"/><Relationship Id="rId36" Type="http://schemas.openxmlformats.org/officeDocument/2006/relationships/image" Target="../media/image4.png"/><Relationship Id="rId10" Type="http://schemas.openxmlformats.org/officeDocument/2006/relationships/slideLayout" Target="../slideLayouts/slideLayout659.xml"/><Relationship Id="rId19" Type="http://schemas.openxmlformats.org/officeDocument/2006/relationships/slideLayout" Target="../slideLayouts/slideLayout668.xml"/><Relationship Id="rId31" Type="http://schemas.openxmlformats.org/officeDocument/2006/relationships/tags" Target="../tags/tag1247.xml"/><Relationship Id="rId4" Type="http://schemas.openxmlformats.org/officeDocument/2006/relationships/slideLayout" Target="../slideLayouts/slideLayout653.xml"/><Relationship Id="rId9" Type="http://schemas.openxmlformats.org/officeDocument/2006/relationships/slideLayout" Target="../slideLayouts/slideLayout658.xml"/><Relationship Id="rId14" Type="http://schemas.openxmlformats.org/officeDocument/2006/relationships/slideLayout" Target="../slideLayouts/slideLayout663.xml"/><Relationship Id="rId22" Type="http://schemas.openxmlformats.org/officeDocument/2006/relationships/slideLayout" Target="../slideLayouts/slideLayout671.xml"/><Relationship Id="rId27" Type="http://schemas.openxmlformats.org/officeDocument/2006/relationships/tags" Target="../tags/tag1243.xml"/><Relationship Id="rId30" Type="http://schemas.openxmlformats.org/officeDocument/2006/relationships/tags" Target="../tags/tag1246.xml"/><Relationship Id="rId35"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vmlDrawing" Target="../drawings/vmlDrawing3.vml"/><Relationship Id="rId3" Type="http://schemas.openxmlformats.org/officeDocument/2006/relationships/slideLayout" Target="../slideLayouts/slideLayout51.xml"/><Relationship Id="rId21" Type="http://schemas.openxmlformats.org/officeDocument/2006/relationships/slideLayout" Target="../slideLayouts/slideLayout69.xml"/><Relationship Id="rId34" Type="http://schemas.openxmlformats.org/officeDocument/2006/relationships/image" Target="../media/image2.jpe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theme" Target="../theme/theme3.xml"/><Relationship Id="rId33" Type="http://schemas.openxmlformats.org/officeDocument/2006/relationships/oleObject" Target="../embeddings/oleObject3.bin"/><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tags" Target="../tags/tag9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tags" Target="../tags/tag101.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tags" Target="../tags/tag97.xml"/><Relationship Id="rId36" Type="http://schemas.openxmlformats.org/officeDocument/2006/relationships/image" Target="../media/image4.png"/><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tags" Target="../tags/tag100.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tags" Target="../tags/tag96.xml"/><Relationship Id="rId30" Type="http://schemas.openxmlformats.org/officeDocument/2006/relationships/tags" Target="../tags/tag99.xml"/><Relationship Id="rId35" Type="http://schemas.openxmlformats.org/officeDocument/2006/relationships/image" Target="../media/image10.pn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681.xml"/><Relationship Id="rId13" Type="http://schemas.openxmlformats.org/officeDocument/2006/relationships/slideLayout" Target="../slideLayouts/slideLayout686.xml"/><Relationship Id="rId18" Type="http://schemas.openxmlformats.org/officeDocument/2006/relationships/slideLayout" Target="../slideLayouts/slideLayout691.xml"/><Relationship Id="rId26" Type="http://schemas.openxmlformats.org/officeDocument/2006/relationships/vmlDrawing" Target="../drawings/vmlDrawing29.vml"/><Relationship Id="rId3" Type="http://schemas.openxmlformats.org/officeDocument/2006/relationships/slideLayout" Target="../slideLayouts/slideLayout676.xml"/><Relationship Id="rId21" Type="http://schemas.openxmlformats.org/officeDocument/2006/relationships/slideLayout" Target="../slideLayouts/slideLayout694.xml"/><Relationship Id="rId34" Type="http://schemas.openxmlformats.org/officeDocument/2006/relationships/image" Target="../media/image2.jpeg"/><Relationship Id="rId7" Type="http://schemas.openxmlformats.org/officeDocument/2006/relationships/slideLayout" Target="../slideLayouts/slideLayout680.xml"/><Relationship Id="rId12" Type="http://schemas.openxmlformats.org/officeDocument/2006/relationships/slideLayout" Target="../slideLayouts/slideLayout685.xml"/><Relationship Id="rId17" Type="http://schemas.openxmlformats.org/officeDocument/2006/relationships/slideLayout" Target="../slideLayouts/slideLayout690.xml"/><Relationship Id="rId25" Type="http://schemas.openxmlformats.org/officeDocument/2006/relationships/theme" Target="../theme/theme30.xml"/><Relationship Id="rId33" Type="http://schemas.openxmlformats.org/officeDocument/2006/relationships/oleObject" Target="../embeddings/oleObject29.bin"/><Relationship Id="rId2" Type="http://schemas.openxmlformats.org/officeDocument/2006/relationships/slideLayout" Target="../slideLayouts/slideLayout675.xml"/><Relationship Id="rId16" Type="http://schemas.openxmlformats.org/officeDocument/2006/relationships/slideLayout" Target="../slideLayouts/slideLayout689.xml"/><Relationship Id="rId20" Type="http://schemas.openxmlformats.org/officeDocument/2006/relationships/slideLayout" Target="../slideLayouts/slideLayout693.xml"/><Relationship Id="rId29" Type="http://schemas.openxmlformats.org/officeDocument/2006/relationships/tags" Target="../tags/tag1292.xml"/><Relationship Id="rId1" Type="http://schemas.openxmlformats.org/officeDocument/2006/relationships/slideLayout" Target="../slideLayouts/slideLayout674.xml"/><Relationship Id="rId6" Type="http://schemas.openxmlformats.org/officeDocument/2006/relationships/slideLayout" Target="../slideLayouts/slideLayout679.xml"/><Relationship Id="rId11" Type="http://schemas.openxmlformats.org/officeDocument/2006/relationships/slideLayout" Target="../slideLayouts/slideLayout684.xml"/><Relationship Id="rId24" Type="http://schemas.openxmlformats.org/officeDocument/2006/relationships/slideLayout" Target="../slideLayouts/slideLayout697.xml"/><Relationship Id="rId32" Type="http://schemas.openxmlformats.org/officeDocument/2006/relationships/tags" Target="../tags/tag1295.xml"/><Relationship Id="rId5" Type="http://schemas.openxmlformats.org/officeDocument/2006/relationships/slideLayout" Target="../slideLayouts/slideLayout678.xml"/><Relationship Id="rId15" Type="http://schemas.openxmlformats.org/officeDocument/2006/relationships/slideLayout" Target="../slideLayouts/slideLayout688.xml"/><Relationship Id="rId23" Type="http://schemas.openxmlformats.org/officeDocument/2006/relationships/slideLayout" Target="../slideLayouts/slideLayout696.xml"/><Relationship Id="rId28" Type="http://schemas.openxmlformats.org/officeDocument/2006/relationships/tags" Target="../tags/tag1291.xml"/><Relationship Id="rId36" Type="http://schemas.openxmlformats.org/officeDocument/2006/relationships/image" Target="../media/image4.png"/><Relationship Id="rId10" Type="http://schemas.openxmlformats.org/officeDocument/2006/relationships/slideLayout" Target="../slideLayouts/slideLayout683.xml"/><Relationship Id="rId19" Type="http://schemas.openxmlformats.org/officeDocument/2006/relationships/slideLayout" Target="../slideLayouts/slideLayout692.xml"/><Relationship Id="rId31" Type="http://schemas.openxmlformats.org/officeDocument/2006/relationships/tags" Target="../tags/tag1294.xml"/><Relationship Id="rId4" Type="http://schemas.openxmlformats.org/officeDocument/2006/relationships/slideLayout" Target="../slideLayouts/slideLayout677.xml"/><Relationship Id="rId9" Type="http://schemas.openxmlformats.org/officeDocument/2006/relationships/slideLayout" Target="../slideLayouts/slideLayout682.xml"/><Relationship Id="rId14" Type="http://schemas.openxmlformats.org/officeDocument/2006/relationships/slideLayout" Target="../slideLayouts/slideLayout687.xml"/><Relationship Id="rId22" Type="http://schemas.openxmlformats.org/officeDocument/2006/relationships/slideLayout" Target="../slideLayouts/slideLayout695.xml"/><Relationship Id="rId27" Type="http://schemas.openxmlformats.org/officeDocument/2006/relationships/tags" Target="../tags/tag1290.xml"/><Relationship Id="rId30" Type="http://schemas.openxmlformats.org/officeDocument/2006/relationships/tags" Target="../tags/tag1293.xml"/><Relationship Id="rId35" Type="http://schemas.openxmlformats.org/officeDocument/2006/relationships/image" Target="../media/image3.pn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705.xml"/><Relationship Id="rId13" Type="http://schemas.openxmlformats.org/officeDocument/2006/relationships/slideLayout" Target="../slideLayouts/slideLayout710.xml"/><Relationship Id="rId18" Type="http://schemas.openxmlformats.org/officeDocument/2006/relationships/slideLayout" Target="../slideLayouts/slideLayout715.xml"/><Relationship Id="rId26" Type="http://schemas.openxmlformats.org/officeDocument/2006/relationships/vmlDrawing" Target="../drawings/vmlDrawing30.vml"/><Relationship Id="rId3" Type="http://schemas.openxmlformats.org/officeDocument/2006/relationships/slideLayout" Target="../slideLayouts/slideLayout700.xml"/><Relationship Id="rId21" Type="http://schemas.openxmlformats.org/officeDocument/2006/relationships/slideLayout" Target="../slideLayouts/slideLayout718.xml"/><Relationship Id="rId34" Type="http://schemas.openxmlformats.org/officeDocument/2006/relationships/image" Target="../media/image2.jpeg"/><Relationship Id="rId7" Type="http://schemas.openxmlformats.org/officeDocument/2006/relationships/slideLayout" Target="../slideLayouts/slideLayout704.xml"/><Relationship Id="rId12" Type="http://schemas.openxmlformats.org/officeDocument/2006/relationships/slideLayout" Target="../slideLayouts/slideLayout709.xml"/><Relationship Id="rId17" Type="http://schemas.openxmlformats.org/officeDocument/2006/relationships/slideLayout" Target="../slideLayouts/slideLayout714.xml"/><Relationship Id="rId25" Type="http://schemas.openxmlformats.org/officeDocument/2006/relationships/theme" Target="../theme/theme31.xml"/><Relationship Id="rId33" Type="http://schemas.openxmlformats.org/officeDocument/2006/relationships/oleObject" Target="../embeddings/oleObject30.bin"/><Relationship Id="rId2" Type="http://schemas.openxmlformats.org/officeDocument/2006/relationships/slideLayout" Target="../slideLayouts/slideLayout699.xml"/><Relationship Id="rId16" Type="http://schemas.openxmlformats.org/officeDocument/2006/relationships/slideLayout" Target="../slideLayouts/slideLayout713.xml"/><Relationship Id="rId20" Type="http://schemas.openxmlformats.org/officeDocument/2006/relationships/slideLayout" Target="../slideLayouts/slideLayout717.xml"/><Relationship Id="rId29" Type="http://schemas.openxmlformats.org/officeDocument/2006/relationships/tags" Target="../tags/tag1339.xml"/><Relationship Id="rId1" Type="http://schemas.openxmlformats.org/officeDocument/2006/relationships/slideLayout" Target="../slideLayouts/slideLayout698.xml"/><Relationship Id="rId6" Type="http://schemas.openxmlformats.org/officeDocument/2006/relationships/slideLayout" Target="../slideLayouts/slideLayout703.xml"/><Relationship Id="rId11" Type="http://schemas.openxmlformats.org/officeDocument/2006/relationships/slideLayout" Target="../slideLayouts/slideLayout708.xml"/><Relationship Id="rId24" Type="http://schemas.openxmlformats.org/officeDocument/2006/relationships/slideLayout" Target="../slideLayouts/slideLayout721.xml"/><Relationship Id="rId32" Type="http://schemas.openxmlformats.org/officeDocument/2006/relationships/tags" Target="../tags/tag1342.xml"/><Relationship Id="rId5" Type="http://schemas.openxmlformats.org/officeDocument/2006/relationships/slideLayout" Target="../slideLayouts/slideLayout702.xml"/><Relationship Id="rId15" Type="http://schemas.openxmlformats.org/officeDocument/2006/relationships/slideLayout" Target="../slideLayouts/slideLayout712.xml"/><Relationship Id="rId23" Type="http://schemas.openxmlformats.org/officeDocument/2006/relationships/slideLayout" Target="../slideLayouts/slideLayout720.xml"/><Relationship Id="rId28" Type="http://schemas.openxmlformats.org/officeDocument/2006/relationships/tags" Target="../tags/tag1338.xml"/><Relationship Id="rId36" Type="http://schemas.openxmlformats.org/officeDocument/2006/relationships/image" Target="../media/image4.png"/><Relationship Id="rId10" Type="http://schemas.openxmlformats.org/officeDocument/2006/relationships/slideLayout" Target="../slideLayouts/slideLayout707.xml"/><Relationship Id="rId19" Type="http://schemas.openxmlformats.org/officeDocument/2006/relationships/slideLayout" Target="../slideLayouts/slideLayout716.xml"/><Relationship Id="rId31" Type="http://schemas.openxmlformats.org/officeDocument/2006/relationships/tags" Target="../tags/tag1341.xml"/><Relationship Id="rId4" Type="http://schemas.openxmlformats.org/officeDocument/2006/relationships/slideLayout" Target="../slideLayouts/slideLayout701.xml"/><Relationship Id="rId9" Type="http://schemas.openxmlformats.org/officeDocument/2006/relationships/slideLayout" Target="../slideLayouts/slideLayout706.xml"/><Relationship Id="rId14" Type="http://schemas.openxmlformats.org/officeDocument/2006/relationships/slideLayout" Target="../slideLayouts/slideLayout711.xml"/><Relationship Id="rId22" Type="http://schemas.openxmlformats.org/officeDocument/2006/relationships/slideLayout" Target="../slideLayouts/slideLayout719.xml"/><Relationship Id="rId27" Type="http://schemas.openxmlformats.org/officeDocument/2006/relationships/tags" Target="../tags/tag1337.xml"/><Relationship Id="rId30" Type="http://schemas.openxmlformats.org/officeDocument/2006/relationships/tags" Target="../tags/tag1340.xml"/><Relationship Id="rId35" Type="http://schemas.openxmlformats.org/officeDocument/2006/relationships/image" Target="../media/image3.pn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729.xml"/><Relationship Id="rId13" Type="http://schemas.openxmlformats.org/officeDocument/2006/relationships/slideLayout" Target="../slideLayouts/slideLayout734.xml"/><Relationship Id="rId18" Type="http://schemas.openxmlformats.org/officeDocument/2006/relationships/slideLayout" Target="../slideLayouts/slideLayout739.xml"/><Relationship Id="rId26" Type="http://schemas.openxmlformats.org/officeDocument/2006/relationships/vmlDrawing" Target="../drawings/vmlDrawing31.vml"/><Relationship Id="rId3" Type="http://schemas.openxmlformats.org/officeDocument/2006/relationships/slideLayout" Target="../slideLayouts/slideLayout724.xml"/><Relationship Id="rId21" Type="http://schemas.openxmlformats.org/officeDocument/2006/relationships/slideLayout" Target="../slideLayouts/slideLayout742.xml"/><Relationship Id="rId34" Type="http://schemas.openxmlformats.org/officeDocument/2006/relationships/image" Target="../media/image2.jpeg"/><Relationship Id="rId7" Type="http://schemas.openxmlformats.org/officeDocument/2006/relationships/slideLayout" Target="../slideLayouts/slideLayout728.xml"/><Relationship Id="rId12" Type="http://schemas.openxmlformats.org/officeDocument/2006/relationships/slideLayout" Target="../slideLayouts/slideLayout733.xml"/><Relationship Id="rId17" Type="http://schemas.openxmlformats.org/officeDocument/2006/relationships/slideLayout" Target="../slideLayouts/slideLayout738.xml"/><Relationship Id="rId25" Type="http://schemas.openxmlformats.org/officeDocument/2006/relationships/theme" Target="../theme/theme32.xml"/><Relationship Id="rId33" Type="http://schemas.openxmlformats.org/officeDocument/2006/relationships/oleObject" Target="../embeddings/oleObject31.bin"/><Relationship Id="rId2" Type="http://schemas.openxmlformats.org/officeDocument/2006/relationships/slideLayout" Target="../slideLayouts/slideLayout723.xml"/><Relationship Id="rId16" Type="http://schemas.openxmlformats.org/officeDocument/2006/relationships/slideLayout" Target="../slideLayouts/slideLayout737.xml"/><Relationship Id="rId20" Type="http://schemas.openxmlformats.org/officeDocument/2006/relationships/slideLayout" Target="../slideLayouts/slideLayout741.xml"/><Relationship Id="rId29" Type="http://schemas.openxmlformats.org/officeDocument/2006/relationships/tags" Target="../tags/tag1386.xml"/><Relationship Id="rId1" Type="http://schemas.openxmlformats.org/officeDocument/2006/relationships/slideLayout" Target="../slideLayouts/slideLayout722.xml"/><Relationship Id="rId6" Type="http://schemas.openxmlformats.org/officeDocument/2006/relationships/slideLayout" Target="../slideLayouts/slideLayout727.xml"/><Relationship Id="rId11" Type="http://schemas.openxmlformats.org/officeDocument/2006/relationships/slideLayout" Target="../slideLayouts/slideLayout732.xml"/><Relationship Id="rId24" Type="http://schemas.openxmlformats.org/officeDocument/2006/relationships/slideLayout" Target="../slideLayouts/slideLayout745.xml"/><Relationship Id="rId32" Type="http://schemas.openxmlformats.org/officeDocument/2006/relationships/tags" Target="../tags/tag1389.xml"/><Relationship Id="rId5" Type="http://schemas.openxmlformats.org/officeDocument/2006/relationships/slideLayout" Target="../slideLayouts/slideLayout726.xml"/><Relationship Id="rId15" Type="http://schemas.openxmlformats.org/officeDocument/2006/relationships/slideLayout" Target="../slideLayouts/slideLayout736.xml"/><Relationship Id="rId23" Type="http://schemas.openxmlformats.org/officeDocument/2006/relationships/slideLayout" Target="../slideLayouts/slideLayout744.xml"/><Relationship Id="rId28" Type="http://schemas.openxmlformats.org/officeDocument/2006/relationships/tags" Target="../tags/tag1385.xml"/><Relationship Id="rId36" Type="http://schemas.openxmlformats.org/officeDocument/2006/relationships/image" Target="../media/image4.png"/><Relationship Id="rId10" Type="http://schemas.openxmlformats.org/officeDocument/2006/relationships/slideLayout" Target="../slideLayouts/slideLayout731.xml"/><Relationship Id="rId19" Type="http://schemas.openxmlformats.org/officeDocument/2006/relationships/slideLayout" Target="../slideLayouts/slideLayout740.xml"/><Relationship Id="rId31" Type="http://schemas.openxmlformats.org/officeDocument/2006/relationships/tags" Target="../tags/tag1388.xml"/><Relationship Id="rId4" Type="http://schemas.openxmlformats.org/officeDocument/2006/relationships/slideLayout" Target="../slideLayouts/slideLayout725.xml"/><Relationship Id="rId9" Type="http://schemas.openxmlformats.org/officeDocument/2006/relationships/slideLayout" Target="../slideLayouts/slideLayout730.xml"/><Relationship Id="rId14" Type="http://schemas.openxmlformats.org/officeDocument/2006/relationships/slideLayout" Target="../slideLayouts/slideLayout735.xml"/><Relationship Id="rId22" Type="http://schemas.openxmlformats.org/officeDocument/2006/relationships/slideLayout" Target="../slideLayouts/slideLayout743.xml"/><Relationship Id="rId27" Type="http://schemas.openxmlformats.org/officeDocument/2006/relationships/tags" Target="../tags/tag1384.xml"/><Relationship Id="rId30" Type="http://schemas.openxmlformats.org/officeDocument/2006/relationships/tags" Target="../tags/tag1387.xml"/><Relationship Id="rId35" Type="http://schemas.openxmlformats.org/officeDocument/2006/relationships/image" Target="../media/image10.pn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753.xml"/><Relationship Id="rId13" Type="http://schemas.openxmlformats.org/officeDocument/2006/relationships/slideLayout" Target="../slideLayouts/slideLayout758.xml"/><Relationship Id="rId18" Type="http://schemas.openxmlformats.org/officeDocument/2006/relationships/slideLayout" Target="../slideLayouts/slideLayout763.xml"/><Relationship Id="rId26" Type="http://schemas.openxmlformats.org/officeDocument/2006/relationships/vmlDrawing" Target="../drawings/vmlDrawing32.vml"/><Relationship Id="rId3" Type="http://schemas.openxmlformats.org/officeDocument/2006/relationships/slideLayout" Target="../slideLayouts/slideLayout748.xml"/><Relationship Id="rId21" Type="http://schemas.openxmlformats.org/officeDocument/2006/relationships/slideLayout" Target="../slideLayouts/slideLayout766.xml"/><Relationship Id="rId34" Type="http://schemas.openxmlformats.org/officeDocument/2006/relationships/image" Target="../media/image2.jpeg"/><Relationship Id="rId7" Type="http://schemas.openxmlformats.org/officeDocument/2006/relationships/slideLayout" Target="../slideLayouts/slideLayout752.xml"/><Relationship Id="rId12" Type="http://schemas.openxmlformats.org/officeDocument/2006/relationships/slideLayout" Target="../slideLayouts/slideLayout757.xml"/><Relationship Id="rId17" Type="http://schemas.openxmlformats.org/officeDocument/2006/relationships/slideLayout" Target="../slideLayouts/slideLayout762.xml"/><Relationship Id="rId25" Type="http://schemas.openxmlformats.org/officeDocument/2006/relationships/theme" Target="../theme/theme33.xml"/><Relationship Id="rId33" Type="http://schemas.openxmlformats.org/officeDocument/2006/relationships/oleObject" Target="../embeddings/oleObject32.bin"/><Relationship Id="rId2" Type="http://schemas.openxmlformats.org/officeDocument/2006/relationships/slideLayout" Target="../slideLayouts/slideLayout747.xml"/><Relationship Id="rId16" Type="http://schemas.openxmlformats.org/officeDocument/2006/relationships/slideLayout" Target="../slideLayouts/slideLayout761.xml"/><Relationship Id="rId20" Type="http://schemas.openxmlformats.org/officeDocument/2006/relationships/slideLayout" Target="../slideLayouts/slideLayout765.xml"/><Relationship Id="rId29" Type="http://schemas.openxmlformats.org/officeDocument/2006/relationships/tags" Target="../tags/tag1433.xml"/><Relationship Id="rId1" Type="http://schemas.openxmlformats.org/officeDocument/2006/relationships/slideLayout" Target="../slideLayouts/slideLayout746.xml"/><Relationship Id="rId6" Type="http://schemas.openxmlformats.org/officeDocument/2006/relationships/slideLayout" Target="../slideLayouts/slideLayout751.xml"/><Relationship Id="rId11" Type="http://schemas.openxmlformats.org/officeDocument/2006/relationships/slideLayout" Target="../slideLayouts/slideLayout756.xml"/><Relationship Id="rId24" Type="http://schemas.openxmlformats.org/officeDocument/2006/relationships/slideLayout" Target="../slideLayouts/slideLayout769.xml"/><Relationship Id="rId32" Type="http://schemas.openxmlformats.org/officeDocument/2006/relationships/tags" Target="../tags/tag1436.xml"/><Relationship Id="rId5" Type="http://schemas.openxmlformats.org/officeDocument/2006/relationships/slideLayout" Target="../slideLayouts/slideLayout750.xml"/><Relationship Id="rId15" Type="http://schemas.openxmlformats.org/officeDocument/2006/relationships/slideLayout" Target="../slideLayouts/slideLayout760.xml"/><Relationship Id="rId23" Type="http://schemas.openxmlformats.org/officeDocument/2006/relationships/slideLayout" Target="../slideLayouts/slideLayout768.xml"/><Relationship Id="rId28" Type="http://schemas.openxmlformats.org/officeDocument/2006/relationships/tags" Target="../tags/tag1432.xml"/><Relationship Id="rId36" Type="http://schemas.openxmlformats.org/officeDocument/2006/relationships/image" Target="../media/image4.png"/><Relationship Id="rId10" Type="http://schemas.openxmlformats.org/officeDocument/2006/relationships/slideLayout" Target="../slideLayouts/slideLayout755.xml"/><Relationship Id="rId19" Type="http://schemas.openxmlformats.org/officeDocument/2006/relationships/slideLayout" Target="../slideLayouts/slideLayout764.xml"/><Relationship Id="rId31" Type="http://schemas.openxmlformats.org/officeDocument/2006/relationships/tags" Target="../tags/tag1435.xml"/><Relationship Id="rId4" Type="http://schemas.openxmlformats.org/officeDocument/2006/relationships/slideLayout" Target="../slideLayouts/slideLayout749.xml"/><Relationship Id="rId9" Type="http://schemas.openxmlformats.org/officeDocument/2006/relationships/slideLayout" Target="../slideLayouts/slideLayout754.xml"/><Relationship Id="rId14" Type="http://schemas.openxmlformats.org/officeDocument/2006/relationships/slideLayout" Target="../slideLayouts/slideLayout759.xml"/><Relationship Id="rId22" Type="http://schemas.openxmlformats.org/officeDocument/2006/relationships/slideLayout" Target="../slideLayouts/slideLayout767.xml"/><Relationship Id="rId27" Type="http://schemas.openxmlformats.org/officeDocument/2006/relationships/tags" Target="../tags/tag1431.xml"/><Relationship Id="rId30" Type="http://schemas.openxmlformats.org/officeDocument/2006/relationships/tags" Target="../tags/tag1434.xml"/><Relationship Id="rId35"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vmlDrawing" Target="../drawings/vmlDrawing4.vml"/><Relationship Id="rId3" Type="http://schemas.openxmlformats.org/officeDocument/2006/relationships/slideLayout" Target="../slideLayouts/slideLayout75.xml"/><Relationship Id="rId21" Type="http://schemas.openxmlformats.org/officeDocument/2006/relationships/slideLayout" Target="../slideLayouts/slideLayout93.xml"/><Relationship Id="rId34" Type="http://schemas.openxmlformats.org/officeDocument/2006/relationships/image" Target="../media/image3.png"/><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theme" Target="../theme/theme4.xml"/><Relationship Id="rId33" Type="http://schemas.openxmlformats.org/officeDocument/2006/relationships/image" Target="../media/image2.jpeg"/><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tags" Target="../tags/tag129.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oleObject" Target="../embeddings/oleObject4.bin"/><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tags" Target="../tags/tag128.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tags" Target="../tags/tag13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tags" Target="../tags/tag127.xml"/><Relationship Id="rId30" Type="http://schemas.openxmlformats.org/officeDocument/2006/relationships/tags" Target="../tags/tag130.xml"/><Relationship Id="rId35"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vmlDrawing" Target="../drawings/vmlDrawing5.v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34" Type="http://schemas.openxmlformats.org/officeDocument/2006/relationships/image" Target="../media/image3.png"/><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theme" Target="../theme/theme5.xml"/><Relationship Id="rId33" Type="http://schemas.openxmlformats.org/officeDocument/2006/relationships/image" Target="../media/image2.jpeg"/><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tags" Target="../tags/tag167.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oleObject" Target="../embeddings/oleObject5.bin"/><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tags" Target="../tags/tag166.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tags" Target="../tags/tag169.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tags" Target="../tags/tag165.xml"/><Relationship Id="rId30" Type="http://schemas.openxmlformats.org/officeDocument/2006/relationships/tags" Target="../tags/tag168.xml"/><Relationship Id="rId35"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vmlDrawing" Target="../drawings/vmlDrawing6.vml"/><Relationship Id="rId3" Type="http://schemas.openxmlformats.org/officeDocument/2006/relationships/slideLayout" Target="../slideLayouts/slideLayout123.xml"/><Relationship Id="rId21" Type="http://schemas.openxmlformats.org/officeDocument/2006/relationships/slideLayout" Target="../slideLayouts/slideLayout141.xml"/><Relationship Id="rId34" Type="http://schemas.openxmlformats.org/officeDocument/2006/relationships/image" Target="../media/image2.jpeg"/><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theme" Target="../theme/theme6.xml"/><Relationship Id="rId33" Type="http://schemas.openxmlformats.org/officeDocument/2006/relationships/oleObject" Target="../embeddings/oleObject6.bin"/><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29" Type="http://schemas.openxmlformats.org/officeDocument/2006/relationships/tags" Target="../tags/tag211.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slideLayout" Target="../slideLayouts/slideLayout144.xml"/><Relationship Id="rId32" Type="http://schemas.openxmlformats.org/officeDocument/2006/relationships/tags" Target="../tags/tag214.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28" Type="http://schemas.openxmlformats.org/officeDocument/2006/relationships/tags" Target="../tags/tag210.xml"/><Relationship Id="rId36" Type="http://schemas.openxmlformats.org/officeDocument/2006/relationships/image" Target="../media/image4.png"/><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31" Type="http://schemas.openxmlformats.org/officeDocument/2006/relationships/tags" Target="../tags/tag213.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 Id="rId27" Type="http://schemas.openxmlformats.org/officeDocument/2006/relationships/tags" Target="../tags/tag209.xml"/><Relationship Id="rId30" Type="http://schemas.openxmlformats.org/officeDocument/2006/relationships/tags" Target="../tags/tag212.xml"/><Relationship Id="rId35"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26" Type="http://schemas.openxmlformats.org/officeDocument/2006/relationships/vmlDrawing" Target="../drawings/vmlDrawing7.vml"/><Relationship Id="rId3" Type="http://schemas.openxmlformats.org/officeDocument/2006/relationships/slideLayout" Target="../slideLayouts/slideLayout147.xml"/><Relationship Id="rId21" Type="http://schemas.openxmlformats.org/officeDocument/2006/relationships/slideLayout" Target="../slideLayouts/slideLayout165.xml"/><Relationship Id="rId34" Type="http://schemas.openxmlformats.org/officeDocument/2006/relationships/image" Target="../media/image2.jpeg"/><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5" Type="http://schemas.openxmlformats.org/officeDocument/2006/relationships/theme" Target="../theme/theme7.xml"/><Relationship Id="rId33" Type="http://schemas.openxmlformats.org/officeDocument/2006/relationships/oleObject" Target="../embeddings/oleObject7.bin"/><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29" Type="http://schemas.openxmlformats.org/officeDocument/2006/relationships/tags" Target="../tags/tag258.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24" Type="http://schemas.openxmlformats.org/officeDocument/2006/relationships/slideLayout" Target="../slideLayouts/slideLayout168.xml"/><Relationship Id="rId32" Type="http://schemas.openxmlformats.org/officeDocument/2006/relationships/tags" Target="../tags/tag261.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slideLayout" Target="../slideLayouts/slideLayout167.xml"/><Relationship Id="rId28" Type="http://schemas.openxmlformats.org/officeDocument/2006/relationships/tags" Target="../tags/tag257.xml"/><Relationship Id="rId36" Type="http://schemas.openxmlformats.org/officeDocument/2006/relationships/image" Target="../media/image4.png"/><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31" Type="http://schemas.openxmlformats.org/officeDocument/2006/relationships/tags" Target="../tags/tag260.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 Id="rId27" Type="http://schemas.openxmlformats.org/officeDocument/2006/relationships/tags" Target="../tags/tag256.xml"/><Relationship Id="rId30" Type="http://schemas.openxmlformats.org/officeDocument/2006/relationships/tags" Target="../tags/tag259.xml"/><Relationship Id="rId35"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18" Type="http://schemas.openxmlformats.org/officeDocument/2006/relationships/slideLayout" Target="../slideLayouts/slideLayout186.xml"/><Relationship Id="rId26" Type="http://schemas.openxmlformats.org/officeDocument/2006/relationships/vmlDrawing" Target="../drawings/vmlDrawing8.vml"/><Relationship Id="rId3" Type="http://schemas.openxmlformats.org/officeDocument/2006/relationships/slideLayout" Target="../slideLayouts/slideLayout171.xml"/><Relationship Id="rId21" Type="http://schemas.openxmlformats.org/officeDocument/2006/relationships/slideLayout" Target="../slideLayouts/slideLayout189.xml"/><Relationship Id="rId34" Type="http://schemas.openxmlformats.org/officeDocument/2006/relationships/image" Target="../media/image2.jpeg"/><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slideLayout" Target="../slideLayouts/slideLayout185.xml"/><Relationship Id="rId25" Type="http://schemas.openxmlformats.org/officeDocument/2006/relationships/theme" Target="../theme/theme8.xml"/><Relationship Id="rId33" Type="http://schemas.openxmlformats.org/officeDocument/2006/relationships/oleObject" Target="../embeddings/oleObject8.bin"/><Relationship Id="rId2" Type="http://schemas.openxmlformats.org/officeDocument/2006/relationships/slideLayout" Target="../slideLayouts/slideLayout170.xml"/><Relationship Id="rId16" Type="http://schemas.openxmlformats.org/officeDocument/2006/relationships/slideLayout" Target="../slideLayouts/slideLayout184.xml"/><Relationship Id="rId20" Type="http://schemas.openxmlformats.org/officeDocument/2006/relationships/slideLayout" Target="../slideLayouts/slideLayout188.xml"/><Relationship Id="rId29" Type="http://schemas.openxmlformats.org/officeDocument/2006/relationships/tags" Target="../tags/tag305.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24" Type="http://schemas.openxmlformats.org/officeDocument/2006/relationships/slideLayout" Target="../slideLayouts/slideLayout192.xml"/><Relationship Id="rId32" Type="http://schemas.openxmlformats.org/officeDocument/2006/relationships/tags" Target="../tags/tag308.xml"/><Relationship Id="rId5" Type="http://schemas.openxmlformats.org/officeDocument/2006/relationships/slideLayout" Target="../slideLayouts/slideLayout173.xml"/><Relationship Id="rId15" Type="http://schemas.openxmlformats.org/officeDocument/2006/relationships/slideLayout" Target="../slideLayouts/slideLayout183.xml"/><Relationship Id="rId23" Type="http://schemas.openxmlformats.org/officeDocument/2006/relationships/slideLayout" Target="../slideLayouts/slideLayout191.xml"/><Relationship Id="rId28" Type="http://schemas.openxmlformats.org/officeDocument/2006/relationships/tags" Target="../tags/tag304.xml"/><Relationship Id="rId36" Type="http://schemas.openxmlformats.org/officeDocument/2006/relationships/image" Target="../media/image4.png"/><Relationship Id="rId10" Type="http://schemas.openxmlformats.org/officeDocument/2006/relationships/slideLayout" Target="../slideLayouts/slideLayout178.xml"/><Relationship Id="rId19" Type="http://schemas.openxmlformats.org/officeDocument/2006/relationships/slideLayout" Target="../slideLayouts/slideLayout187.xml"/><Relationship Id="rId31" Type="http://schemas.openxmlformats.org/officeDocument/2006/relationships/tags" Target="../tags/tag307.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 Id="rId22" Type="http://schemas.openxmlformats.org/officeDocument/2006/relationships/slideLayout" Target="../slideLayouts/slideLayout190.xml"/><Relationship Id="rId27" Type="http://schemas.openxmlformats.org/officeDocument/2006/relationships/tags" Target="../tags/tag303.xml"/><Relationship Id="rId30" Type="http://schemas.openxmlformats.org/officeDocument/2006/relationships/tags" Target="../tags/tag306.xml"/><Relationship Id="rId35"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slideLayout" Target="../slideLayouts/slideLayout205.xml"/><Relationship Id="rId18" Type="http://schemas.openxmlformats.org/officeDocument/2006/relationships/slideLayout" Target="../slideLayouts/slideLayout210.xml"/><Relationship Id="rId26" Type="http://schemas.openxmlformats.org/officeDocument/2006/relationships/vmlDrawing" Target="../drawings/vmlDrawing9.vml"/><Relationship Id="rId3" Type="http://schemas.openxmlformats.org/officeDocument/2006/relationships/slideLayout" Target="../slideLayouts/slideLayout195.xml"/><Relationship Id="rId21" Type="http://schemas.openxmlformats.org/officeDocument/2006/relationships/slideLayout" Target="../slideLayouts/slideLayout213.xml"/><Relationship Id="rId34" Type="http://schemas.openxmlformats.org/officeDocument/2006/relationships/image" Target="../media/image2.jpeg"/><Relationship Id="rId7" Type="http://schemas.openxmlformats.org/officeDocument/2006/relationships/slideLayout" Target="../slideLayouts/slideLayout199.xml"/><Relationship Id="rId12" Type="http://schemas.openxmlformats.org/officeDocument/2006/relationships/slideLayout" Target="../slideLayouts/slideLayout204.xml"/><Relationship Id="rId17" Type="http://schemas.openxmlformats.org/officeDocument/2006/relationships/slideLayout" Target="../slideLayouts/slideLayout209.xml"/><Relationship Id="rId25" Type="http://schemas.openxmlformats.org/officeDocument/2006/relationships/theme" Target="../theme/theme9.xml"/><Relationship Id="rId33" Type="http://schemas.openxmlformats.org/officeDocument/2006/relationships/oleObject" Target="../embeddings/oleObject9.bin"/><Relationship Id="rId2" Type="http://schemas.openxmlformats.org/officeDocument/2006/relationships/slideLayout" Target="../slideLayouts/slideLayout194.xml"/><Relationship Id="rId16" Type="http://schemas.openxmlformats.org/officeDocument/2006/relationships/slideLayout" Target="../slideLayouts/slideLayout208.xml"/><Relationship Id="rId20" Type="http://schemas.openxmlformats.org/officeDocument/2006/relationships/slideLayout" Target="../slideLayouts/slideLayout212.xml"/><Relationship Id="rId29" Type="http://schemas.openxmlformats.org/officeDocument/2006/relationships/tags" Target="../tags/tag352.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24" Type="http://schemas.openxmlformats.org/officeDocument/2006/relationships/slideLayout" Target="../slideLayouts/slideLayout216.xml"/><Relationship Id="rId32" Type="http://schemas.openxmlformats.org/officeDocument/2006/relationships/tags" Target="../tags/tag355.xml"/><Relationship Id="rId5" Type="http://schemas.openxmlformats.org/officeDocument/2006/relationships/slideLayout" Target="../slideLayouts/slideLayout197.xml"/><Relationship Id="rId15" Type="http://schemas.openxmlformats.org/officeDocument/2006/relationships/slideLayout" Target="../slideLayouts/slideLayout207.xml"/><Relationship Id="rId23" Type="http://schemas.openxmlformats.org/officeDocument/2006/relationships/slideLayout" Target="../slideLayouts/slideLayout215.xml"/><Relationship Id="rId28" Type="http://schemas.openxmlformats.org/officeDocument/2006/relationships/tags" Target="../tags/tag351.xml"/><Relationship Id="rId36" Type="http://schemas.openxmlformats.org/officeDocument/2006/relationships/image" Target="../media/image4.png"/><Relationship Id="rId10" Type="http://schemas.openxmlformats.org/officeDocument/2006/relationships/slideLayout" Target="../slideLayouts/slideLayout202.xml"/><Relationship Id="rId19" Type="http://schemas.openxmlformats.org/officeDocument/2006/relationships/slideLayout" Target="../slideLayouts/slideLayout211.xml"/><Relationship Id="rId31" Type="http://schemas.openxmlformats.org/officeDocument/2006/relationships/tags" Target="../tags/tag354.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slideLayout" Target="../slideLayouts/slideLayout206.xml"/><Relationship Id="rId22" Type="http://schemas.openxmlformats.org/officeDocument/2006/relationships/slideLayout" Target="../slideLayouts/slideLayout214.xml"/><Relationship Id="rId27" Type="http://schemas.openxmlformats.org/officeDocument/2006/relationships/tags" Target="../tags/tag350.xml"/><Relationship Id="rId30" Type="http://schemas.openxmlformats.org/officeDocument/2006/relationships/tags" Target="../tags/tag353.xml"/><Relationship Id="rId35"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924740968"/>
              </p:ext>
            </p:extLst>
          </p:nvPr>
        </p:nvGraphicFramePr>
        <p:xfrm>
          <a:off x="0" y="0"/>
          <a:ext cx="158750" cy="158750"/>
        </p:xfrm>
        <a:graphic>
          <a:graphicData uri="http://schemas.openxmlformats.org/presentationml/2006/ole">
            <p:oleObj spid="_x0000_s1046"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24307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8" r:id="rId3"/>
    <p:sldLayoutId id="2147483686" r:id="rId4"/>
    <p:sldLayoutId id="2147483674" r:id="rId5"/>
    <p:sldLayoutId id="2147483689" r:id="rId6"/>
    <p:sldLayoutId id="2147483685" r:id="rId7"/>
    <p:sldLayoutId id="2147483679" r:id="rId8"/>
    <p:sldLayoutId id="2147483690" r:id="rId9"/>
    <p:sldLayoutId id="2147483684" r:id="rId10"/>
    <p:sldLayoutId id="2147483680" r:id="rId11"/>
    <p:sldLayoutId id="2147483691" r:id="rId12"/>
    <p:sldLayoutId id="2147483683" r:id="rId13"/>
    <p:sldLayoutId id="214748368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682" r:id="rId23"/>
    <p:sldLayoutId id="2147483670"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469490590"/>
              </p:ext>
            </p:extLst>
          </p:nvPr>
        </p:nvGraphicFramePr>
        <p:xfrm>
          <a:off x="0" y="0"/>
          <a:ext cx="158750" cy="158750"/>
        </p:xfrm>
        <a:graphic>
          <a:graphicData uri="http://schemas.openxmlformats.org/presentationml/2006/ole">
            <p:oleObj spid="_x0000_s10262"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444867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 id="2147483924"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267441507"/>
              </p:ext>
            </p:extLst>
          </p:nvPr>
        </p:nvGraphicFramePr>
        <p:xfrm>
          <a:off x="0" y="0"/>
          <a:ext cx="158750" cy="158750"/>
        </p:xfrm>
        <a:graphic>
          <a:graphicData uri="http://schemas.openxmlformats.org/presentationml/2006/ole">
            <p:oleObj spid="_x0000_s11286"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0994360"/>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 id="2147483943" r:id="rId18"/>
    <p:sldLayoutId id="2147483944" r:id="rId19"/>
    <p:sldLayoutId id="2147483945" r:id="rId20"/>
    <p:sldLayoutId id="2147483946" r:id="rId21"/>
    <p:sldLayoutId id="2147483947" r:id="rId22"/>
    <p:sldLayoutId id="2147483948" r:id="rId23"/>
    <p:sldLayoutId id="2147483949"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xmlns="" val="4183456914"/>
      </p:ext>
    </p:extLst>
  </p:cSld>
  <p:clrMap bg1="lt1" tx1="dk1" bg2="lt2" tx2="dk2" accent1="accent1" accent2="accent2" accent3="accent3" accent4="accent4" accent5="accent5" accent6="accent6" hlink="hlink" folHlink="folHlink"/>
  <p:sldLayoutIdLst>
    <p:sldLayoutId id="2147483951"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158968661"/>
              </p:ext>
            </p:extLst>
          </p:nvPr>
        </p:nvGraphicFramePr>
        <p:xfrm>
          <a:off x="0" y="0"/>
          <a:ext cx="158750" cy="158750"/>
        </p:xfrm>
        <a:graphic>
          <a:graphicData uri="http://schemas.openxmlformats.org/presentationml/2006/ole">
            <p:oleObj spid="_x0000_s12310"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4924095"/>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 id="2147483971" r:id="rId19"/>
    <p:sldLayoutId id="2147483972" r:id="rId20"/>
    <p:sldLayoutId id="2147483973" r:id="rId21"/>
    <p:sldLayoutId id="2147483974" r:id="rId22"/>
    <p:sldLayoutId id="2147483975" r:id="rId23"/>
    <p:sldLayoutId id="214748397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469870066"/>
              </p:ext>
            </p:extLst>
          </p:nvPr>
        </p:nvGraphicFramePr>
        <p:xfrm>
          <a:off x="0" y="0"/>
          <a:ext cx="158750" cy="158750"/>
        </p:xfrm>
        <a:graphic>
          <a:graphicData uri="http://schemas.openxmlformats.org/presentationml/2006/ole">
            <p:oleObj spid="_x0000_s13334"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6040296"/>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3998" r:id="rId21"/>
    <p:sldLayoutId id="2147483999" r:id="rId22"/>
    <p:sldLayoutId id="2147484000" r:id="rId23"/>
    <p:sldLayoutId id="214748400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499968927"/>
              </p:ext>
            </p:extLst>
          </p:nvPr>
        </p:nvGraphicFramePr>
        <p:xfrm>
          <a:off x="0" y="0"/>
          <a:ext cx="158750" cy="158750"/>
        </p:xfrm>
        <a:graphic>
          <a:graphicData uri="http://schemas.openxmlformats.org/presentationml/2006/ole">
            <p:oleObj spid="_x0000_s14358"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2014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1072378"/>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 id="2147484020" r:id="rId18"/>
    <p:sldLayoutId id="2147484021" r:id="rId19"/>
    <p:sldLayoutId id="2147484022" r:id="rId20"/>
    <p:sldLayoutId id="2147484023" r:id="rId21"/>
    <p:sldLayoutId id="2147484024" r:id="rId22"/>
    <p:sldLayoutId id="2147484025" r:id="rId23"/>
    <p:sldLayoutId id="214748402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732837005"/>
              </p:ext>
            </p:extLst>
          </p:nvPr>
        </p:nvGraphicFramePr>
        <p:xfrm>
          <a:off x="0" y="0"/>
          <a:ext cx="158750" cy="158750"/>
        </p:xfrm>
        <a:graphic>
          <a:graphicData uri="http://schemas.openxmlformats.org/presentationml/2006/ole">
            <p:oleObj spid="_x0000_s15382"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2014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6060460"/>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 id="2147484041" r:id="rId14"/>
    <p:sldLayoutId id="2147484042" r:id="rId15"/>
    <p:sldLayoutId id="2147484043" r:id="rId16"/>
    <p:sldLayoutId id="2147484044" r:id="rId17"/>
    <p:sldLayoutId id="2147484045" r:id="rId18"/>
    <p:sldLayoutId id="2147484046" r:id="rId19"/>
    <p:sldLayoutId id="2147484047" r:id="rId20"/>
    <p:sldLayoutId id="2147484048" r:id="rId21"/>
    <p:sldLayoutId id="2147484049" r:id="rId22"/>
    <p:sldLayoutId id="2147484050" r:id="rId23"/>
    <p:sldLayoutId id="214748405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724811012"/>
              </p:ext>
            </p:extLst>
          </p:nvPr>
        </p:nvGraphicFramePr>
        <p:xfrm>
          <a:off x="0" y="0"/>
          <a:ext cx="158750" cy="158750"/>
        </p:xfrm>
        <a:graphic>
          <a:graphicData uri="http://schemas.openxmlformats.org/presentationml/2006/ole">
            <p:oleObj spid="_x0000_s16406"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2014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7410885"/>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 id="2147484065" r:id="rId13"/>
    <p:sldLayoutId id="2147484066" r:id="rId14"/>
    <p:sldLayoutId id="2147484067" r:id="rId15"/>
    <p:sldLayoutId id="2147484068" r:id="rId16"/>
    <p:sldLayoutId id="2147484069" r:id="rId17"/>
    <p:sldLayoutId id="2147484070" r:id="rId18"/>
    <p:sldLayoutId id="2147484071" r:id="rId19"/>
    <p:sldLayoutId id="2147484072" r:id="rId20"/>
    <p:sldLayoutId id="2147484073" r:id="rId21"/>
    <p:sldLayoutId id="2147484074" r:id="rId22"/>
    <p:sldLayoutId id="2147484075" r:id="rId23"/>
    <p:sldLayoutId id="214748407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900909090"/>
              </p:ext>
            </p:extLst>
          </p:nvPr>
        </p:nvGraphicFramePr>
        <p:xfrm>
          <a:off x="0" y="0"/>
          <a:ext cx="158750" cy="158750"/>
        </p:xfrm>
        <a:graphic>
          <a:graphicData uri="http://schemas.openxmlformats.org/presentationml/2006/ole">
            <p:oleObj spid="_x0000_s17430"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2014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0423860"/>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 id="2147484091" r:id="rId14"/>
    <p:sldLayoutId id="2147484092" r:id="rId15"/>
    <p:sldLayoutId id="2147484093" r:id="rId16"/>
    <p:sldLayoutId id="2147484094" r:id="rId17"/>
    <p:sldLayoutId id="2147484095" r:id="rId18"/>
    <p:sldLayoutId id="2147484096" r:id="rId19"/>
    <p:sldLayoutId id="2147484097" r:id="rId20"/>
    <p:sldLayoutId id="2147484098" r:id="rId21"/>
    <p:sldLayoutId id="2147484099" r:id="rId22"/>
    <p:sldLayoutId id="2147484100" r:id="rId23"/>
    <p:sldLayoutId id="214748410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478771841"/>
              </p:ext>
            </p:extLst>
          </p:nvPr>
        </p:nvGraphicFramePr>
        <p:xfrm>
          <a:off x="0" y="0"/>
          <a:ext cx="158750" cy="158750"/>
        </p:xfrm>
        <a:graphic>
          <a:graphicData uri="http://schemas.openxmlformats.org/presentationml/2006/ole">
            <p:oleObj spid="_x0000_s18454"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3620921"/>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5" r:id="rId13"/>
    <p:sldLayoutId id="2147484116" r:id="rId14"/>
    <p:sldLayoutId id="2147484117" r:id="rId15"/>
    <p:sldLayoutId id="2147484118" r:id="rId16"/>
    <p:sldLayoutId id="2147484119" r:id="rId17"/>
    <p:sldLayoutId id="2147484120" r:id="rId18"/>
    <p:sldLayoutId id="2147484121" r:id="rId19"/>
    <p:sldLayoutId id="2147484122" r:id="rId20"/>
    <p:sldLayoutId id="2147484123" r:id="rId21"/>
    <p:sldLayoutId id="2147484124" r:id="rId22"/>
    <p:sldLayoutId id="2147484125" r:id="rId23"/>
    <p:sldLayoutId id="214748412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020451909"/>
              </p:ext>
            </p:extLst>
          </p:nvPr>
        </p:nvGraphicFramePr>
        <p:xfrm>
          <a:off x="0" y="0"/>
          <a:ext cx="158750" cy="158750"/>
        </p:xfrm>
        <a:graphic>
          <a:graphicData uri="http://schemas.openxmlformats.org/presentationml/2006/ole">
            <p:oleObj spid="_x0000_s2070"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2014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243656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184955407"/>
              </p:ext>
            </p:extLst>
          </p:nvPr>
        </p:nvGraphicFramePr>
        <p:xfrm>
          <a:off x="0" y="0"/>
          <a:ext cx="158750" cy="158750"/>
        </p:xfrm>
        <a:graphic>
          <a:graphicData uri="http://schemas.openxmlformats.org/presentationml/2006/ole">
            <p:oleObj spid="_x0000_s19478"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6278804"/>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 id="2147484142" r:id="rId15"/>
    <p:sldLayoutId id="2147484143" r:id="rId16"/>
    <p:sldLayoutId id="2147484144" r:id="rId17"/>
    <p:sldLayoutId id="2147484145" r:id="rId18"/>
    <p:sldLayoutId id="2147484146" r:id="rId19"/>
    <p:sldLayoutId id="2147484147" r:id="rId20"/>
    <p:sldLayoutId id="2147484148" r:id="rId21"/>
    <p:sldLayoutId id="2147484149" r:id="rId22"/>
    <p:sldLayoutId id="2147484150" r:id="rId23"/>
    <p:sldLayoutId id="214748415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927013863"/>
              </p:ext>
            </p:extLst>
          </p:nvPr>
        </p:nvGraphicFramePr>
        <p:xfrm>
          <a:off x="0" y="0"/>
          <a:ext cx="158750" cy="158750"/>
        </p:xfrm>
        <a:graphic>
          <a:graphicData uri="http://schemas.openxmlformats.org/presentationml/2006/ole">
            <p:oleObj spid="_x0000_s20502"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4052980"/>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 id="2147484166" r:id="rId14"/>
    <p:sldLayoutId id="2147484167" r:id="rId15"/>
    <p:sldLayoutId id="2147484168" r:id="rId16"/>
    <p:sldLayoutId id="2147484169" r:id="rId17"/>
    <p:sldLayoutId id="2147484170" r:id="rId18"/>
    <p:sldLayoutId id="2147484171" r:id="rId19"/>
    <p:sldLayoutId id="2147484172" r:id="rId20"/>
    <p:sldLayoutId id="2147484173" r:id="rId21"/>
    <p:sldLayoutId id="2147484174" r:id="rId22"/>
    <p:sldLayoutId id="2147484175" r:id="rId23"/>
    <p:sldLayoutId id="214748417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982681574"/>
              </p:ext>
            </p:extLst>
          </p:nvPr>
        </p:nvGraphicFramePr>
        <p:xfrm>
          <a:off x="0" y="0"/>
          <a:ext cx="158750" cy="158750"/>
        </p:xfrm>
        <a:graphic>
          <a:graphicData uri="http://schemas.openxmlformats.org/presentationml/2006/ole">
            <p:oleObj spid="_x0000_s21526"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7412721"/>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 id="2147484190" r:id="rId13"/>
    <p:sldLayoutId id="2147484191" r:id="rId14"/>
    <p:sldLayoutId id="2147484192" r:id="rId15"/>
    <p:sldLayoutId id="2147484193" r:id="rId16"/>
    <p:sldLayoutId id="2147484194" r:id="rId17"/>
    <p:sldLayoutId id="2147484195" r:id="rId18"/>
    <p:sldLayoutId id="2147484196" r:id="rId19"/>
    <p:sldLayoutId id="2147484197" r:id="rId20"/>
    <p:sldLayoutId id="2147484198" r:id="rId21"/>
    <p:sldLayoutId id="2147484199" r:id="rId22"/>
    <p:sldLayoutId id="2147484200" r:id="rId23"/>
    <p:sldLayoutId id="214748420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3387385"/>
              </p:ext>
            </p:extLst>
          </p:nvPr>
        </p:nvGraphicFramePr>
        <p:xfrm>
          <a:off x="0" y="0"/>
          <a:ext cx="158750" cy="158750"/>
        </p:xfrm>
        <a:graphic>
          <a:graphicData uri="http://schemas.openxmlformats.org/presentationml/2006/ole">
            <p:oleObj spid="_x0000_s22550"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2014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6030548"/>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 id="2147484215" r:id="rId13"/>
    <p:sldLayoutId id="2147484216" r:id="rId14"/>
    <p:sldLayoutId id="2147484217" r:id="rId15"/>
    <p:sldLayoutId id="2147484218" r:id="rId16"/>
    <p:sldLayoutId id="2147484219" r:id="rId17"/>
    <p:sldLayoutId id="2147484220" r:id="rId18"/>
    <p:sldLayoutId id="2147484221" r:id="rId19"/>
    <p:sldLayoutId id="2147484222" r:id="rId20"/>
    <p:sldLayoutId id="2147484223" r:id="rId21"/>
    <p:sldLayoutId id="2147484224" r:id="rId22"/>
    <p:sldLayoutId id="2147484225" r:id="rId23"/>
    <p:sldLayoutId id="214748422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796809654"/>
              </p:ext>
            </p:extLst>
          </p:nvPr>
        </p:nvGraphicFramePr>
        <p:xfrm>
          <a:off x="0" y="0"/>
          <a:ext cx="158750" cy="158750"/>
        </p:xfrm>
        <a:graphic>
          <a:graphicData uri="http://schemas.openxmlformats.org/presentationml/2006/ole">
            <p:oleObj spid="_x0000_s23574"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7385229"/>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 id="2147484241" r:id="rId14"/>
    <p:sldLayoutId id="2147484242" r:id="rId15"/>
    <p:sldLayoutId id="2147484243" r:id="rId16"/>
    <p:sldLayoutId id="2147484244" r:id="rId17"/>
    <p:sldLayoutId id="2147484245" r:id="rId18"/>
    <p:sldLayoutId id="2147484246" r:id="rId19"/>
    <p:sldLayoutId id="2147484247" r:id="rId20"/>
    <p:sldLayoutId id="2147484248" r:id="rId21"/>
    <p:sldLayoutId id="2147484249" r:id="rId22"/>
    <p:sldLayoutId id="2147484250" r:id="rId23"/>
    <p:sldLayoutId id="214748425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438305017"/>
              </p:ext>
            </p:extLst>
          </p:nvPr>
        </p:nvGraphicFramePr>
        <p:xfrm>
          <a:off x="0" y="0"/>
          <a:ext cx="158750" cy="158750"/>
        </p:xfrm>
        <a:graphic>
          <a:graphicData uri="http://schemas.openxmlformats.org/presentationml/2006/ole">
            <p:oleObj spid="_x0000_s24598"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1488709"/>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 id="2147484274" r:id="rId22"/>
    <p:sldLayoutId id="2147484275" r:id="rId23"/>
    <p:sldLayoutId id="214748427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909134513"/>
              </p:ext>
            </p:extLst>
          </p:nvPr>
        </p:nvGraphicFramePr>
        <p:xfrm>
          <a:off x="0" y="0"/>
          <a:ext cx="158750" cy="158750"/>
        </p:xfrm>
        <a:graphic>
          <a:graphicData uri="http://schemas.openxmlformats.org/presentationml/2006/ole">
            <p:oleObj spid="_x0000_s25622"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7315826"/>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 id="2147484294" r:id="rId17"/>
    <p:sldLayoutId id="2147484295" r:id="rId18"/>
    <p:sldLayoutId id="2147484296" r:id="rId19"/>
    <p:sldLayoutId id="2147484297" r:id="rId20"/>
    <p:sldLayoutId id="2147484298" r:id="rId21"/>
    <p:sldLayoutId id="2147484299" r:id="rId22"/>
    <p:sldLayoutId id="2147484300" r:id="rId23"/>
    <p:sldLayoutId id="214748430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612942334"/>
              </p:ext>
            </p:extLst>
          </p:nvPr>
        </p:nvGraphicFramePr>
        <p:xfrm>
          <a:off x="0" y="0"/>
          <a:ext cx="158750" cy="158750"/>
        </p:xfrm>
        <a:graphic>
          <a:graphicData uri="http://schemas.openxmlformats.org/presentationml/2006/ole">
            <p:oleObj spid="_x0000_s26646"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2014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4103666"/>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 id="2147484314" r:id="rId12"/>
    <p:sldLayoutId id="2147484315" r:id="rId13"/>
    <p:sldLayoutId id="2147484316" r:id="rId14"/>
    <p:sldLayoutId id="2147484317" r:id="rId15"/>
    <p:sldLayoutId id="2147484318" r:id="rId16"/>
    <p:sldLayoutId id="2147484319" r:id="rId17"/>
    <p:sldLayoutId id="2147484320" r:id="rId18"/>
    <p:sldLayoutId id="2147484321" r:id="rId19"/>
    <p:sldLayoutId id="2147484322" r:id="rId20"/>
    <p:sldLayoutId id="2147484323" r:id="rId21"/>
    <p:sldLayoutId id="2147484324" r:id="rId22"/>
    <p:sldLayoutId id="2147484325" r:id="rId23"/>
    <p:sldLayoutId id="214748432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7367284"/>
              </p:ext>
            </p:extLst>
          </p:nvPr>
        </p:nvGraphicFramePr>
        <p:xfrm>
          <a:off x="0" y="0"/>
          <a:ext cx="158750" cy="158750"/>
        </p:xfrm>
        <a:graphic>
          <a:graphicData uri="http://schemas.openxmlformats.org/presentationml/2006/ole">
            <p:oleObj spid="_x0000_s27670"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345348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 id="2147484339" r:id="rId12"/>
    <p:sldLayoutId id="2147484340" r:id="rId13"/>
    <p:sldLayoutId id="2147484341" r:id="rId14"/>
    <p:sldLayoutId id="2147484342" r:id="rId15"/>
    <p:sldLayoutId id="2147484343" r:id="rId16"/>
    <p:sldLayoutId id="2147484344" r:id="rId17"/>
    <p:sldLayoutId id="2147484345" r:id="rId18"/>
    <p:sldLayoutId id="2147484346" r:id="rId19"/>
    <p:sldLayoutId id="2147484347" r:id="rId20"/>
    <p:sldLayoutId id="2147484348" r:id="rId21"/>
    <p:sldLayoutId id="2147484349" r:id="rId22"/>
    <p:sldLayoutId id="2147484350" r:id="rId23"/>
    <p:sldLayoutId id="214748435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34145333"/>
              </p:ext>
            </p:extLst>
          </p:nvPr>
        </p:nvGraphicFramePr>
        <p:xfrm>
          <a:off x="0" y="0"/>
          <a:ext cx="158750" cy="158750"/>
        </p:xfrm>
        <a:graphic>
          <a:graphicData uri="http://schemas.openxmlformats.org/presentationml/2006/ole">
            <p:oleObj spid="_x0000_s28694"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2014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3353431"/>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 id="2147484366" r:id="rId14"/>
    <p:sldLayoutId id="2147484367" r:id="rId15"/>
    <p:sldLayoutId id="2147484368" r:id="rId16"/>
    <p:sldLayoutId id="2147484369" r:id="rId17"/>
    <p:sldLayoutId id="2147484370" r:id="rId18"/>
    <p:sldLayoutId id="2147484371" r:id="rId19"/>
    <p:sldLayoutId id="2147484372" r:id="rId20"/>
    <p:sldLayoutId id="2147484373" r:id="rId21"/>
    <p:sldLayoutId id="2147484374" r:id="rId22"/>
    <p:sldLayoutId id="2147484375" r:id="rId23"/>
    <p:sldLayoutId id="214748437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446187161"/>
              </p:ext>
            </p:extLst>
          </p:nvPr>
        </p:nvGraphicFramePr>
        <p:xfrm>
          <a:off x="0" y="0"/>
          <a:ext cx="158750" cy="158750"/>
        </p:xfrm>
        <a:graphic>
          <a:graphicData uri="http://schemas.openxmlformats.org/presentationml/2006/ole">
            <p:oleObj spid="_x0000_s3094"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2014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8269894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414196771"/>
              </p:ext>
            </p:extLst>
          </p:nvPr>
        </p:nvGraphicFramePr>
        <p:xfrm>
          <a:off x="0" y="0"/>
          <a:ext cx="158750" cy="158750"/>
        </p:xfrm>
        <a:graphic>
          <a:graphicData uri="http://schemas.openxmlformats.org/presentationml/2006/ole">
            <p:oleObj spid="_x0000_s29718"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9205620"/>
      </p:ext>
    </p:extLst>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 id="2147484389" r:id="rId12"/>
    <p:sldLayoutId id="2147484390" r:id="rId13"/>
    <p:sldLayoutId id="2147484391" r:id="rId14"/>
    <p:sldLayoutId id="2147484392" r:id="rId15"/>
    <p:sldLayoutId id="2147484393" r:id="rId16"/>
    <p:sldLayoutId id="2147484394" r:id="rId17"/>
    <p:sldLayoutId id="2147484395" r:id="rId18"/>
    <p:sldLayoutId id="2147484396" r:id="rId19"/>
    <p:sldLayoutId id="2147484397" r:id="rId20"/>
    <p:sldLayoutId id="2147484398" r:id="rId21"/>
    <p:sldLayoutId id="2147484399" r:id="rId22"/>
    <p:sldLayoutId id="2147484400" r:id="rId23"/>
    <p:sldLayoutId id="214748440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4046244769"/>
              </p:ext>
            </p:extLst>
          </p:nvPr>
        </p:nvGraphicFramePr>
        <p:xfrm>
          <a:off x="0" y="0"/>
          <a:ext cx="158750" cy="158750"/>
        </p:xfrm>
        <a:graphic>
          <a:graphicData uri="http://schemas.openxmlformats.org/presentationml/2006/ole">
            <p:oleObj spid="_x0000_s30742"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1354276"/>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 id="2147484414" r:id="rId12"/>
    <p:sldLayoutId id="2147484415" r:id="rId13"/>
    <p:sldLayoutId id="2147484416" r:id="rId14"/>
    <p:sldLayoutId id="2147484417" r:id="rId15"/>
    <p:sldLayoutId id="2147484418" r:id="rId16"/>
    <p:sldLayoutId id="2147484419" r:id="rId17"/>
    <p:sldLayoutId id="2147484420" r:id="rId18"/>
    <p:sldLayoutId id="2147484421" r:id="rId19"/>
    <p:sldLayoutId id="2147484422" r:id="rId20"/>
    <p:sldLayoutId id="2147484423" r:id="rId21"/>
    <p:sldLayoutId id="2147484424" r:id="rId22"/>
    <p:sldLayoutId id="2147484425" r:id="rId23"/>
    <p:sldLayoutId id="214748442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0" y="0"/>
          <a:ext cx="158750" cy="158750"/>
        </p:xfrm>
        <a:graphic>
          <a:graphicData uri="http://schemas.openxmlformats.org/presentationml/2006/ole">
            <p:oleObj spid="_x0000_s31766"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2014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6831446"/>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 id="2147484444" r:id="rId17"/>
    <p:sldLayoutId id="2147484445" r:id="rId18"/>
    <p:sldLayoutId id="2147484446" r:id="rId19"/>
    <p:sldLayoutId id="2147484447" r:id="rId20"/>
    <p:sldLayoutId id="2147484448" r:id="rId21"/>
    <p:sldLayoutId id="2147484449" r:id="rId22"/>
    <p:sldLayoutId id="2147484450" r:id="rId23"/>
    <p:sldLayoutId id="214748445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0" y="0"/>
          <a:ext cx="158750" cy="158750"/>
        </p:xfrm>
        <a:graphic>
          <a:graphicData uri="http://schemas.openxmlformats.org/presentationml/2006/ole">
            <p:oleObj spid="_x0000_s32790"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37927504"/>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 id="2147484464" r:id="rId12"/>
    <p:sldLayoutId id="2147484465" r:id="rId13"/>
    <p:sldLayoutId id="2147484466" r:id="rId14"/>
    <p:sldLayoutId id="2147484467" r:id="rId15"/>
    <p:sldLayoutId id="2147484468" r:id="rId16"/>
    <p:sldLayoutId id="2147484469" r:id="rId17"/>
    <p:sldLayoutId id="2147484470" r:id="rId18"/>
    <p:sldLayoutId id="2147484471" r:id="rId19"/>
    <p:sldLayoutId id="2147484472" r:id="rId20"/>
    <p:sldLayoutId id="2147484473" r:id="rId21"/>
    <p:sldLayoutId id="2147484474" r:id="rId22"/>
    <p:sldLayoutId id="2147484475" r:id="rId23"/>
    <p:sldLayoutId id="214748447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502355696"/>
              </p:ext>
            </p:extLst>
          </p:nvPr>
        </p:nvGraphicFramePr>
        <p:xfrm>
          <a:off x="0" y="0"/>
          <a:ext cx="158750" cy="158750"/>
        </p:xfrm>
        <a:graphic>
          <a:graphicData uri="http://schemas.openxmlformats.org/presentationml/2006/ole">
            <p:oleObj spid="_x0000_s4118" name="think-cell Slide" r:id="rId32" imgW="360" imgH="360" progId="">
              <p:embed/>
            </p:oleObj>
          </a:graphicData>
        </a:graphic>
      </p:graphicFrame>
      <p:pic>
        <p:nvPicPr>
          <p:cNvPr id="9" name="Picture 8"/>
          <p:cNvPicPr>
            <a:picLocks noChangeAspect="1"/>
          </p:cNvPicPr>
          <p:nvPr>
            <p:custDataLst>
              <p:tags r:id="rId27"/>
            </p:custDataLst>
          </p:nvPr>
        </p:nvPicPr>
        <p:blipFill rotWithShape="1">
          <a:blip r:embed="rId33"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Rectangle 6"/>
          <p:cNvSpPr>
            <a:spLocks/>
          </p:cNvSpPr>
          <p:nvPr>
            <p:custDataLst>
              <p:tags r:id="rId31"/>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4"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923965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5"/>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647486982"/>
              </p:ext>
            </p:extLst>
          </p:nvPr>
        </p:nvGraphicFramePr>
        <p:xfrm>
          <a:off x="0" y="0"/>
          <a:ext cx="158750" cy="158750"/>
        </p:xfrm>
        <a:graphic>
          <a:graphicData uri="http://schemas.openxmlformats.org/presentationml/2006/ole">
            <p:oleObj spid="_x0000_s5142" name="think-cell Slide" r:id="rId32" imgW="360" imgH="360" progId="">
              <p:embed/>
            </p:oleObj>
          </a:graphicData>
        </a:graphic>
      </p:graphicFrame>
      <p:pic>
        <p:nvPicPr>
          <p:cNvPr id="9" name="Picture 8"/>
          <p:cNvPicPr>
            <a:picLocks noChangeAspect="1"/>
          </p:cNvPicPr>
          <p:nvPr>
            <p:custDataLst>
              <p:tags r:id="rId27"/>
            </p:custDataLst>
          </p:nvPr>
        </p:nvPicPr>
        <p:blipFill rotWithShape="1">
          <a:blip r:embed="rId33"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Rectangle 6"/>
          <p:cNvSpPr>
            <a:spLocks/>
          </p:cNvSpPr>
          <p:nvPr>
            <p:custDataLst>
              <p:tags r:id="rId31"/>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4"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526528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5"/>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073505782"/>
              </p:ext>
            </p:extLst>
          </p:nvPr>
        </p:nvGraphicFramePr>
        <p:xfrm>
          <a:off x="0" y="0"/>
          <a:ext cx="158750" cy="158750"/>
        </p:xfrm>
        <a:graphic>
          <a:graphicData uri="http://schemas.openxmlformats.org/presentationml/2006/ole">
            <p:oleObj spid="_x0000_s6166"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967945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586717045"/>
              </p:ext>
            </p:extLst>
          </p:nvPr>
        </p:nvGraphicFramePr>
        <p:xfrm>
          <a:off x="0" y="0"/>
          <a:ext cx="158750" cy="158750"/>
        </p:xfrm>
        <a:graphic>
          <a:graphicData uri="http://schemas.openxmlformats.org/presentationml/2006/ole">
            <p:oleObj spid="_x0000_s7190"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7872003"/>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 id="2147483845" r:id="rId20"/>
    <p:sldLayoutId id="2147483846" r:id="rId21"/>
    <p:sldLayoutId id="2147483847" r:id="rId22"/>
    <p:sldLayoutId id="2147483848" r:id="rId23"/>
    <p:sldLayoutId id="2147483849"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610720827"/>
              </p:ext>
            </p:extLst>
          </p:nvPr>
        </p:nvGraphicFramePr>
        <p:xfrm>
          <a:off x="0" y="0"/>
          <a:ext cx="158750" cy="158750"/>
        </p:xfrm>
        <a:graphic>
          <a:graphicData uri="http://schemas.openxmlformats.org/presentationml/2006/ole">
            <p:oleObj spid="_x0000_s8214"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1114827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 id="2147483871" r:id="rId21"/>
    <p:sldLayoutId id="2147483872" r:id="rId22"/>
    <p:sldLayoutId id="2147483873" r:id="rId23"/>
    <p:sldLayoutId id="2147483874"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936068323"/>
              </p:ext>
            </p:extLst>
          </p:nvPr>
        </p:nvGraphicFramePr>
        <p:xfrm>
          <a:off x="0" y="0"/>
          <a:ext cx="158750" cy="158750"/>
        </p:xfrm>
        <a:graphic>
          <a:graphicData uri="http://schemas.openxmlformats.org/presentationml/2006/ole">
            <p:oleObj spid="_x0000_s9238"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6704789"/>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 id="2147483893" r:id="rId18"/>
    <p:sldLayoutId id="2147483894" r:id="rId19"/>
    <p:sldLayoutId id="2147483895" r:id="rId20"/>
    <p:sldLayoutId id="2147483896" r:id="rId21"/>
    <p:sldLayoutId id="2147483897" r:id="rId22"/>
    <p:sldLayoutId id="2147483898" r:id="rId23"/>
    <p:sldLayoutId id="2147483899"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a:t>An Update on WCHFB IMPLEMENTATION</a:t>
            </a:r>
            <a:br>
              <a:rPr lang="en-ZA" dirty="0"/>
            </a:br>
            <a:r>
              <a:rPr lang="en-ZA" dirty="0"/>
              <a:t> </a:t>
            </a:r>
          </a:p>
        </p:txBody>
      </p:sp>
      <p:sp>
        <p:nvSpPr>
          <p:cNvPr id="5" name="Subtitle 4">
            <a:extLst>
              <a:ext uri="{FF2B5EF4-FFF2-40B4-BE49-F238E27FC236}">
                <a16:creationId xmlns:a16="http://schemas.microsoft.com/office/drawing/2014/main" xmlns="" id="{1BFBC77D-270C-49CE-84AA-E1F6282314D1}"/>
              </a:ext>
            </a:extLst>
          </p:cNvPr>
          <p:cNvSpPr>
            <a:spLocks noGrp="1"/>
          </p:cNvSpPr>
          <p:nvPr>
            <p:ph type="subTitle" idx="1"/>
          </p:nvPr>
        </p:nvSpPr>
        <p:spPr/>
        <p:txBody>
          <a:bodyPr/>
          <a:lstStyle/>
          <a:p>
            <a:r>
              <a:rPr lang="en-US" dirty="0"/>
              <a:t>February 2021</a:t>
            </a:r>
          </a:p>
        </p:txBody>
      </p:sp>
    </p:spTree>
    <p:extLst>
      <p:ext uri="{BB962C8B-B14F-4D97-AF65-F5344CB8AC3E}">
        <p14:creationId xmlns:p14="http://schemas.microsoft.com/office/powerpoint/2010/main" xmlns="" val="4262663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ABBEBE-D3EC-4822-BE93-13C265114C47}"/>
              </a:ext>
            </a:extLst>
          </p:cNvPr>
          <p:cNvSpPr>
            <a:spLocks noGrp="1"/>
          </p:cNvSpPr>
          <p:nvPr>
            <p:ph type="title"/>
          </p:nvPr>
        </p:nvSpPr>
        <p:spPr/>
        <p:txBody>
          <a:bodyPr/>
          <a:lstStyle/>
          <a:p>
            <a:r>
              <a:rPr lang="en-US" dirty="0"/>
              <a:t>Overview of Clinic Committees by District</a:t>
            </a:r>
            <a:endParaRPr lang="en-GB" dirty="0"/>
          </a:p>
        </p:txBody>
      </p:sp>
      <p:sp>
        <p:nvSpPr>
          <p:cNvPr id="3" name="Slide Number Placeholder 2">
            <a:extLst>
              <a:ext uri="{FF2B5EF4-FFF2-40B4-BE49-F238E27FC236}">
                <a16:creationId xmlns:a16="http://schemas.microsoft.com/office/drawing/2014/main" xmlns="" id="{B6F12B7F-EC93-480A-B0A7-BB544125F5A1}"/>
              </a:ext>
            </a:extLst>
          </p:cNvPr>
          <p:cNvSpPr>
            <a:spLocks noGrp="1"/>
          </p:cNvSpPr>
          <p:nvPr>
            <p:ph type="sldNum" sz="quarter" idx="4"/>
          </p:nvPr>
        </p:nvSpPr>
        <p:spPr/>
        <p:txBody>
          <a:bodyPr/>
          <a:lstStyle/>
          <a:p>
            <a:fld id="{8406839F-D7A4-4E5D-B93D-768AD4D1DB36}" type="slidenum">
              <a:rPr lang="en-ZA" smtClean="0"/>
              <a:pPr/>
              <a:t>10</a:t>
            </a:fld>
            <a:endParaRPr lang="en-ZA" dirty="0"/>
          </a:p>
        </p:txBody>
      </p:sp>
      <p:sp>
        <p:nvSpPr>
          <p:cNvPr id="5" name="Text Placeholder 4">
            <a:extLst>
              <a:ext uri="{FF2B5EF4-FFF2-40B4-BE49-F238E27FC236}">
                <a16:creationId xmlns:a16="http://schemas.microsoft.com/office/drawing/2014/main" xmlns="" id="{ABAEE598-D8C0-46D4-903D-D89824AC74A4}"/>
              </a:ext>
            </a:extLst>
          </p:cNvPr>
          <p:cNvSpPr>
            <a:spLocks noGrp="1"/>
          </p:cNvSpPr>
          <p:nvPr>
            <p:ph type="body" sz="quarter" idx="10"/>
          </p:nvPr>
        </p:nvSpPr>
        <p:spPr/>
        <p:txBody>
          <a:bodyPr/>
          <a:lstStyle/>
          <a:p>
            <a:endParaRPr lang="en-GB" dirty="0"/>
          </a:p>
          <a:p>
            <a:r>
              <a:rPr lang="en-GB" dirty="0"/>
              <a:t>	</a:t>
            </a:r>
          </a:p>
        </p:txBody>
      </p:sp>
      <p:pic>
        <p:nvPicPr>
          <p:cNvPr id="6" name="Picture 5">
            <a:extLst>
              <a:ext uri="{FF2B5EF4-FFF2-40B4-BE49-F238E27FC236}">
                <a16:creationId xmlns:a16="http://schemas.microsoft.com/office/drawing/2014/main" xmlns="" id="{7BB2893D-F237-4FF5-9835-F40B55C245BE}"/>
              </a:ext>
            </a:extLst>
          </p:cNvPr>
          <p:cNvPicPr>
            <a:picLocks noChangeAspect="1"/>
          </p:cNvPicPr>
          <p:nvPr/>
        </p:nvPicPr>
        <p:blipFill>
          <a:blip r:embed="rId2" cstate="print"/>
          <a:stretch>
            <a:fillRect/>
          </a:stretch>
        </p:blipFill>
        <p:spPr>
          <a:xfrm>
            <a:off x="2051720" y="1484784"/>
            <a:ext cx="5770422" cy="3081993"/>
          </a:xfrm>
          <a:prstGeom prst="rect">
            <a:avLst/>
          </a:prstGeom>
        </p:spPr>
      </p:pic>
    </p:spTree>
    <p:extLst>
      <p:ext uri="{BB962C8B-B14F-4D97-AF65-F5344CB8AC3E}">
        <p14:creationId xmlns:p14="http://schemas.microsoft.com/office/powerpoint/2010/main" xmlns="" val="3638870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xmlns="" id="{CDB4F784-9706-4B16-AA80-A617E0FB0C3E}"/>
              </a:ext>
            </a:extLst>
          </p:cNvPr>
          <p:cNvSpPr>
            <a:spLocks noGrp="1"/>
          </p:cNvSpPr>
          <p:nvPr>
            <p:ph type="title"/>
          </p:nvPr>
        </p:nvSpPr>
        <p:spPr/>
        <p:txBody>
          <a:bodyPr/>
          <a:lstStyle/>
          <a:p>
            <a:r>
              <a:rPr lang="en-US" dirty="0"/>
              <a:t>Provincial Overview - Hospital Facility Boards</a:t>
            </a:r>
          </a:p>
        </p:txBody>
      </p:sp>
      <p:sp>
        <p:nvSpPr>
          <p:cNvPr id="3" name="Slide Number Placeholder 2">
            <a:extLst>
              <a:ext uri="{FF2B5EF4-FFF2-40B4-BE49-F238E27FC236}">
                <a16:creationId xmlns:a16="http://schemas.microsoft.com/office/drawing/2014/main" xmlns="" id="{61FECE6B-90CD-42BE-9F8F-69CED1240CF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22" name="Text Placeholder 21">
            <a:extLst>
              <a:ext uri="{FF2B5EF4-FFF2-40B4-BE49-F238E27FC236}">
                <a16:creationId xmlns:a16="http://schemas.microsoft.com/office/drawing/2014/main" xmlns="" id="{3EBC1D4A-FDB1-486D-8B47-1FEBDE1E7C7E}"/>
              </a:ext>
            </a:extLst>
          </p:cNvPr>
          <p:cNvSpPr>
            <a:spLocks noGrp="1"/>
          </p:cNvSpPr>
          <p:nvPr>
            <p:ph type="body" sz="quarter" idx="17"/>
          </p:nvPr>
        </p:nvSpPr>
        <p:spPr>
          <a:xfrm>
            <a:off x="290287" y="1052736"/>
            <a:ext cx="8597205" cy="952798"/>
          </a:xfrm>
        </p:spPr>
        <p:txBody>
          <a:bodyPr>
            <a:normAutofit lnSpcReduction="10000"/>
          </a:bodyPr>
          <a:lstStyle/>
          <a:p>
            <a:pPr lvl="0" algn="just"/>
            <a:r>
              <a:rPr lang="en-US" sz="1800" b="0" dirty="0">
                <a:solidFill>
                  <a:srgbClr val="000000"/>
                </a:solidFill>
                <a:latin typeface="Century Gothic"/>
              </a:rPr>
              <a:t>The overall purpose of the Board is to ensure accountability of the health facility management to the community and responsiveness to the needs of patients and their families.</a:t>
            </a:r>
            <a:endParaRPr lang="en-US" sz="1800" b="0" dirty="0">
              <a:solidFill>
                <a:prstClr val="black"/>
              </a:solidFill>
              <a:latin typeface="Century Gothic"/>
            </a:endParaRPr>
          </a:p>
          <a:p>
            <a:endParaRPr lang="en-US" dirty="0"/>
          </a:p>
        </p:txBody>
      </p:sp>
      <p:sp>
        <p:nvSpPr>
          <p:cNvPr id="14" name="Rectangle 13">
            <a:extLst>
              <a:ext uri="{FF2B5EF4-FFF2-40B4-BE49-F238E27FC236}">
                <a16:creationId xmlns:a16="http://schemas.microsoft.com/office/drawing/2014/main" xmlns="" id="{04D4B267-3B29-41D7-9EA2-5990261CE455}"/>
              </a:ext>
            </a:extLst>
          </p:cNvPr>
          <p:cNvSpPr/>
          <p:nvPr/>
        </p:nvSpPr>
        <p:spPr>
          <a:xfrm>
            <a:off x="290287" y="2562704"/>
            <a:ext cx="4248472" cy="2557751"/>
          </a:xfrm>
          <a:prstGeom prst="rect">
            <a:avLst/>
          </a:prstGeom>
        </p:spPr>
        <p:txBody>
          <a:bodyPr wrap="square">
            <a:spAutoFit/>
          </a:bodyPr>
          <a:lstStyle/>
          <a:p>
            <a:pPr>
              <a:spcBef>
                <a:spcPts val="1000"/>
              </a:spcBef>
            </a:pPr>
            <a:r>
              <a:rPr lang="en-AU" sz="1400" b="1" dirty="0">
                <a:solidFill>
                  <a:srgbClr val="4F81BD"/>
                </a:solidFill>
                <a:ea typeface="Times New Roman" panose="02020603050405020304" pitchFamily="18" charset="0"/>
                <a:cs typeface="Times New Roman" panose="02020603050405020304" pitchFamily="18" charset="0"/>
              </a:rPr>
              <a:t>Functionality:</a:t>
            </a:r>
          </a:p>
          <a:p>
            <a:pPr>
              <a:spcBef>
                <a:spcPts val="1000"/>
              </a:spcBef>
            </a:pPr>
            <a:r>
              <a:rPr lang="en-AU" sz="1400" b="1" dirty="0">
                <a:solidFill>
                  <a:srgbClr val="4F81BD"/>
                </a:solidFill>
                <a:ea typeface="Times New Roman" panose="02020603050405020304" pitchFamily="18" charset="0"/>
                <a:cs typeface="Times New Roman" panose="02020603050405020304" pitchFamily="18" charset="0"/>
              </a:rPr>
              <a:t>There should be a total of 45 functional Hospital Facility Boards in WC</a:t>
            </a:r>
            <a:endParaRPr lang="en-US" sz="1400" b="1" dirty="0">
              <a:solidFill>
                <a:srgbClr val="4F81BD"/>
              </a:solidFill>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ZA" sz="1400" dirty="0">
                <a:ea typeface="Calibri" panose="020F0502020204030204" pitchFamily="34" charset="0"/>
                <a:cs typeface="Times New Roman" panose="02020603050405020304" pitchFamily="18" charset="0"/>
              </a:rPr>
              <a:t>There are currently:</a:t>
            </a:r>
            <a:endParaRPr lang="en-US" sz="1400" dirty="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ZA" sz="1400" b="1" dirty="0">
                <a:ea typeface="Calibri" panose="020F0502020204030204" pitchFamily="34" charset="0"/>
                <a:cs typeface="Times New Roman" panose="02020603050405020304" pitchFamily="18" charset="0"/>
              </a:rPr>
              <a:t>Functional: 33 (Metro:14; Rural: 19)</a:t>
            </a:r>
            <a:endParaRPr lang="en-US" sz="1400" b="1" dirty="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ZA" sz="1400" dirty="0">
                <a:ea typeface="Calibri" panose="020F0502020204030204" pitchFamily="34" charset="0"/>
                <a:cs typeface="Times New Roman" panose="02020603050405020304" pitchFamily="18" charset="0"/>
              </a:rPr>
              <a:t>Constituted but not functional: 4 (Metro: 3, Rural: 1)</a:t>
            </a:r>
            <a:endParaRPr lang="en-US" sz="1400" dirty="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ZA" sz="1400" dirty="0">
                <a:ea typeface="Calibri" panose="020F0502020204030204" pitchFamily="34" charset="0"/>
                <a:cs typeface="Times New Roman" panose="02020603050405020304" pitchFamily="18" charset="0"/>
              </a:rPr>
              <a:t>Not constituted and not functional: 8 (Metro: 2; Rural: 6)</a:t>
            </a:r>
            <a:endParaRPr lang="en-US" sz="1400" dirty="0">
              <a:effectLst/>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7CA59F0A-B200-4EC4-9D24-1816BB90B80B}"/>
              </a:ext>
            </a:extLst>
          </p:cNvPr>
          <p:cNvPicPr>
            <a:picLocks noChangeAspect="1"/>
          </p:cNvPicPr>
          <p:nvPr/>
        </p:nvPicPr>
        <p:blipFill>
          <a:blip r:embed="rId2" cstate="print"/>
          <a:stretch>
            <a:fillRect/>
          </a:stretch>
        </p:blipFill>
        <p:spPr>
          <a:xfrm>
            <a:off x="4355976" y="3389300"/>
            <a:ext cx="4694327" cy="2926334"/>
          </a:xfrm>
          <a:prstGeom prst="rect">
            <a:avLst/>
          </a:prstGeom>
        </p:spPr>
      </p:pic>
    </p:spTree>
    <p:extLst>
      <p:ext uri="{BB962C8B-B14F-4D97-AF65-F5344CB8AC3E}">
        <p14:creationId xmlns:p14="http://schemas.microsoft.com/office/powerpoint/2010/main" xmlns="" val="2733989504"/>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C4F1E5-9BD2-4BE4-ABF7-3F20BE869CEB}"/>
              </a:ext>
            </a:extLst>
          </p:cNvPr>
          <p:cNvSpPr>
            <a:spLocks noGrp="1"/>
          </p:cNvSpPr>
          <p:nvPr>
            <p:ph type="title"/>
          </p:nvPr>
        </p:nvSpPr>
        <p:spPr/>
        <p:txBody>
          <a:bodyPr/>
          <a:lstStyle/>
          <a:p>
            <a:r>
              <a:rPr lang="en-US" dirty="0"/>
              <a:t>Overview of Hospital Facility Boards by District</a:t>
            </a:r>
            <a:endParaRPr lang="en-US" dirty="0">
              <a:solidFill>
                <a:srgbClr val="FF0000"/>
              </a:solidFill>
            </a:endParaRPr>
          </a:p>
        </p:txBody>
      </p:sp>
      <p:sp>
        <p:nvSpPr>
          <p:cNvPr id="3" name="Slide Number Placeholder 2">
            <a:extLst>
              <a:ext uri="{FF2B5EF4-FFF2-40B4-BE49-F238E27FC236}">
                <a16:creationId xmlns:a16="http://schemas.microsoft.com/office/drawing/2014/main" xmlns="" id="{3B06F557-60C7-4F0A-9BE8-32F077B4A183}"/>
              </a:ext>
            </a:extLst>
          </p:cNvPr>
          <p:cNvSpPr>
            <a:spLocks noGrp="1"/>
          </p:cNvSpPr>
          <p:nvPr>
            <p:ph type="sldNum" sz="quarter" idx="4"/>
          </p:nvPr>
        </p:nvSpPr>
        <p:spPr/>
        <p:txBody>
          <a:bodyPr/>
          <a:lstStyle/>
          <a:p>
            <a:fld id="{8406839F-D7A4-4E5D-B93D-768AD4D1DB36}" type="slidenum">
              <a:rPr lang="en-ZA" smtClean="0"/>
              <a:pPr/>
              <a:t>12</a:t>
            </a:fld>
            <a:endParaRPr lang="en-ZA" dirty="0"/>
          </a:p>
        </p:txBody>
      </p:sp>
      <p:pic>
        <p:nvPicPr>
          <p:cNvPr id="7" name="Picture 6">
            <a:extLst>
              <a:ext uri="{FF2B5EF4-FFF2-40B4-BE49-F238E27FC236}">
                <a16:creationId xmlns:a16="http://schemas.microsoft.com/office/drawing/2014/main" xmlns="" id="{B572D1F0-B420-4FAE-93FC-EBF276B86693}"/>
              </a:ext>
            </a:extLst>
          </p:cNvPr>
          <p:cNvPicPr>
            <a:picLocks noChangeAspect="1"/>
          </p:cNvPicPr>
          <p:nvPr/>
        </p:nvPicPr>
        <p:blipFill>
          <a:blip r:embed="rId2" cstate="print"/>
          <a:stretch>
            <a:fillRect/>
          </a:stretch>
        </p:blipFill>
        <p:spPr>
          <a:xfrm>
            <a:off x="1547664" y="1558748"/>
            <a:ext cx="7413893" cy="3888780"/>
          </a:xfrm>
          <a:prstGeom prst="rect">
            <a:avLst/>
          </a:prstGeom>
        </p:spPr>
      </p:pic>
      <p:pic>
        <p:nvPicPr>
          <p:cNvPr id="8" name="Picture 7">
            <a:extLst>
              <a:ext uri="{FF2B5EF4-FFF2-40B4-BE49-F238E27FC236}">
                <a16:creationId xmlns:a16="http://schemas.microsoft.com/office/drawing/2014/main" xmlns="" id="{BCCF31E9-10A2-4043-AAF0-7293DD0FA6FB}"/>
              </a:ext>
            </a:extLst>
          </p:cNvPr>
          <p:cNvPicPr>
            <a:picLocks noChangeAspect="1"/>
          </p:cNvPicPr>
          <p:nvPr/>
        </p:nvPicPr>
        <p:blipFill>
          <a:blip r:embed="rId3" cstate="print"/>
          <a:stretch>
            <a:fillRect/>
          </a:stretch>
        </p:blipFill>
        <p:spPr>
          <a:xfrm>
            <a:off x="250180" y="1628800"/>
            <a:ext cx="1146147" cy="1012024"/>
          </a:xfrm>
          <a:prstGeom prst="rect">
            <a:avLst/>
          </a:prstGeom>
        </p:spPr>
      </p:pic>
      <p:pic>
        <p:nvPicPr>
          <p:cNvPr id="9" name="Picture 8">
            <a:extLst>
              <a:ext uri="{FF2B5EF4-FFF2-40B4-BE49-F238E27FC236}">
                <a16:creationId xmlns:a16="http://schemas.microsoft.com/office/drawing/2014/main" xmlns="" id="{3BEAA524-524F-43DA-90AB-49E23440E815}"/>
              </a:ext>
            </a:extLst>
          </p:cNvPr>
          <p:cNvPicPr>
            <a:picLocks noChangeAspect="1"/>
          </p:cNvPicPr>
          <p:nvPr/>
        </p:nvPicPr>
        <p:blipFill>
          <a:blip r:embed="rId4" cstate="print"/>
          <a:stretch>
            <a:fillRect/>
          </a:stretch>
        </p:blipFill>
        <p:spPr>
          <a:xfrm>
            <a:off x="231890" y="2991029"/>
            <a:ext cx="1164437" cy="1024217"/>
          </a:xfrm>
          <a:prstGeom prst="rect">
            <a:avLst/>
          </a:prstGeom>
        </p:spPr>
      </p:pic>
      <p:pic>
        <p:nvPicPr>
          <p:cNvPr id="10" name="Picture 9">
            <a:extLst>
              <a:ext uri="{FF2B5EF4-FFF2-40B4-BE49-F238E27FC236}">
                <a16:creationId xmlns:a16="http://schemas.microsoft.com/office/drawing/2014/main" xmlns="" id="{6F03C5EF-5C90-4030-8A47-B4DB65F027FA}"/>
              </a:ext>
            </a:extLst>
          </p:cNvPr>
          <p:cNvPicPr>
            <a:picLocks noChangeAspect="1"/>
          </p:cNvPicPr>
          <p:nvPr/>
        </p:nvPicPr>
        <p:blipFill>
          <a:blip r:embed="rId5" cstate="print"/>
          <a:stretch>
            <a:fillRect/>
          </a:stretch>
        </p:blipFill>
        <p:spPr>
          <a:xfrm>
            <a:off x="191634" y="4295324"/>
            <a:ext cx="1249788" cy="1176630"/>
          </a:xfrm>
          <a:prstGeom prst="rect">
            <a:avLst/>
          </a:prstGeom>
        </p:spPr>
      </p:pic>
    </p:spTree>
    <p:extLst>
      <p:ext uri="{BB962C8B-B14F-4D97-AF65-F5344CB8AC3E}">
        <p14:creationId xmlns:p14="http://schemas.microsoft.com/office/powerpoint/2010/main" xmlns="" val="2961554303"/>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6034CA-4C22-4ADE-8A64-2BA81221B782}"/>
              </a:ext>
            </a:extLst>
          </p:cNvPr>
          <p:cNvSpPr>
            <a:spLocks noGrp="1"/>
          </p:cNvSpPr>
          <p:nvPr>
            <p:ph type="title"/>
          </p:nvPr>
        </p:nvSpPr>
        <p:spPr/>
        <p:txBody>
          <a:bodyPr/>
          <a:lstStyle/>
          <a:p>
            <a:r>
              <a:rPr lang="en-GB" dirty="0"/>
              <a:t>Councillors on Clinic Committees</a:t>
            </a:r>
          </a:p>
        </p:txBody>
      </p:sp>
      <p:sp>
        <p:nvSpPr>
          <p:cNvPr id="3" name="Slide Number Placeholder 2">
            <a:extLst>
              <a:ext uri="{FF2B5EF4-FFF2-40B4-BE49-F238E27FC236}">
                <a16:creationId xmlns:a16="http://schemas.microsoft.com/office/drawing/2014/main" xmlns="" id="{6F4BEFCC-F97C-4621-88A5-455F0341A64D}"/>
              </a:ext>
            </a:extLst>
          </p:cNvPr>
          <p:cNvSpPr>
            <a:spLocks noGrp="1"/>
          </p:cNvSpPr>
          <p:nvPr>
            <p:ph type="sldNum" sz="quarter" idx="4"/>
          </p:nvPr>
        </p:nvSpPr>
        <p:spPr/>
        <p:txBody>
          <a:bodyPr/>
          <a:lstStyle/>
          <a:p>
            <a:fld id="{8406839F-D7A4-4E5D-B93D-768AD4D1DB36}" type="slidenum">
              <a:rPr lang="en-ZA" smtClean="0"/>
              <a:pPr/>
              <a:t>13</a:t>
            </a:fld>
            <a:endParaRPr lang="en-ZA" dirty="0"/>
          </a:p>
        </p:txBody>
      </p:sp>
      <p:sp>
        <p:nvSpPr>
          <p:cNvPr id="4" name="Footer Placeholder 3">
            <a:extLst>
              <a:ext uri="{FF2B5EF4-FFF2-40B4-BE49-F238E27FC236}">
                <a16:creationId xmlns:a16="http://schemas.microsoft.com/office/drawing/2014/main" xmlns="" id="{C9B6D5AD-632B-4088-A405-30417CFEB2BA}"/>
              </a:ext>
            </a:extLst>
          </p:cNvPr>
          <p:cNvSpPr>
            <a:spLocks noGrp="1"/>
          </p:cNvSpPr>
          <p:nvPr>
            <p:ph type="ftr" sz="quarter" idx="3"/>
          </p:nvPr>
        </p:nvSpPr>
        <p:spPr/>
        <p:txBody>
          <a:bodyPr/>
          <a:lstStyle/>
          <a:p>
            <a:r>
              <a:rPr lang="fr-FR"/>
              <a:t>PG MTEC 2 Engagement</a:t>
            </a:r>
            <a:endParaRPr lang="en-GB" dirty="0"/>
          </a:p>
        </p:txBody>
      </p:sp>
      <p:pic>
        <p:nvPicPr>
          <p:cNvPr id="6" name="Picture 5">
            <a:extLst>
              <a:ext uri="{FF2B5EF4-FFF2-40B4-BE49-F238E27FC236}">
                <a16:creationId xmlns:a16="http://schemas.microsoft.com/office/drawing/2014/main" xmlns="" id="{A1F9D39E-6B50-44CF-AFE8-4BFA4E01A7BF}"/>
              </a:ext>
            </a:extLst>
          </p:cNvPr>
          <p:cNvPicPr>
            <a:picLocks noChangeAspect="1"/>
          </p:cNvPicPr>
          <p:nvPr/>
        </p:nvPicPr>
        <p:blipFill>
          <a:blip r:embed="rId2" cstate="print"/>
          <a:stretch>
            <a:fillRect/>
          </a:stretch>
        </p:blipFill>
        <p:spPr>
          <a:xfrm>
            <a:off x="323528" y="1052735"/>
            <a:ext cx="8424936" cy="5094995"/>
          </a:xfrm>
          <a:prstGeom prst="rect">
            <a:avLst/>
          </a:prstGeom>
        </p:spPr>
      </p:pic>
      <p:sp>
        <p:nvSpPr>
          <p:cNvPr id="5" name="Text Placeholder 4">
            <a:extLst>
              <a:ext uri="{FF2B5EF4-FFF2-40B4-BE49-F238E27FC236}">
                <a16:creationId xmlns:a16="http://schemas.microsoft.com/office/drawing/2014/main" xmlns="" id="{1308F144-6E56-43BC-BDF8-B6A98BC37B32}"/>
              </a:ext>
            </a:extLst>
          </p:cNvPr>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xmlns="" val="2202995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DBD793D-36B9-4DFB-83F0-6E9F23295F52}"/>
              </a:ext>
            </a:extLst>
          </p:cNvPr>
          <p:cNvSpPr>
            <a:spLocks noGrp="1"/>
          </p:cNvSpPr>
          <p:nvPr>
            <p:ph type="body" sz="quarter" idx="12"/>
          </p:nvPr>
        </p:nvSpPr>
        <p:spPr/>
        <p:txBody>
          <a:bodyPr>
            <a:normAutofit fontScale="92500" lnSpcReduction="20000"/>
          </a:bodyPr>
          <a:lstStyle/>
          <a:p>
            <a:r>
              <a:rPr lang="en-US" b="1" dirty="0"/>
              <a:t>Status update on the appointment of Clinic Committee in the Province</a:t>
            </a:r>
            <a:endParaRPr lang="en-GB" b="1" dirty="0"/>
          </a:p>
        </p:txBody>
      </p:sp>
    </p:spTree>
    <p:extLst>
      <p:ext uri="{BB962C8B-B14F-4D97-AF65-F5344CB8AC3E}">
        <p14:creationId xmlns:p14="http://schemas.microsoft.com/office/powerpoint/2010/main" xmlns="" val="4183701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4076B3-59E8-49E6-8602-FF1FE599E285}"/>
              </a:ext>
            </a:extLst>
          </p:cNvPr>
          <p:cNvSpPr>
            <a:spLocks noGrp="1"/>
          </p:cNvSpPr>
          <p:nvPr>
            <p:ph type="title"/>
          </p:nvPr>
        </p:nvSpPr>
        <p:spPr/>
        <p:txBody>
          <a:bodyPr/>
          <a:lstStyle/>
          <a:p>
            <a:r>
              <a:rPr lang="en-US" sz="1800" dirty="0"/>
              <a:t>Status update on the appointment of Clinic Committee in the Province</a:t>
            </a:r>
          </a:p>
        </p:txBody>
      </p:sp>
      <p:sp>
        <p:nvSpPr>
          <p:cNvPr id="3" name="Slide Number Placeholder 2">
            <a:extLst>
              <a:ext uri="{FF2B5EF4-FFF2-40B4-BE49-F238E27FC236}">
                <a16:creationId xmlns:a16="http://schemas.microsoft.com/office/drawing/2014/main" xmlns="" id="{3A55E7A9-2ABD-4BC8-9D5E-E1EDC76ABFED}"/>
              </a:ext>
            </a:extLst>
          </p:cNvPr>
          <p:cNvSpPr>
            <a:spLocks noGrp="1"/>
          </p:cNvSpPr>
          <p:nvPr>
            <p:ph type="sldNum" sz="quarter" idx="4"/>
          </p:nvPr>
        </p:nvSpPr>
        <p:spPr/>
        <p:txBody>
          <a:bodyPr/>
          <a:lstStyle/>
          <a:p>
            <a:fld id="{8406839F-D7A4-4E5D-B93D-768AD4D1DB36}" type="slidenum">
              <a:rPr lang="en-ZA" smtClean="0"/>
              <a:pPr/>
              <a:t>15</a:t>
            </a:fld>
            <a:endParaRPr lang="en-ZA" dirty="0"/>
          </a:p>
        </p:txBody>
      </p:sp>
      <p:sp>
        <p:nvSpPr>
          <p:cNvPr id="5" name="Text Placeholder 4">
            <a:extLst>
              <a:ext uri="{FF2B5EF4-FFF2-40B4-BE49-F238E27FC236}">
                <a16:creationId xmlns:a16="http://schemas.microsoft.com/office/drawing/2014/main" xmlns="" id="{4BD782AF-44CE-4D9A-804B-C8C1F3A1208B}"/>
              </a:ext>
            </a:extLst>
          </p:cNvPr>
          <p:cNvSpPr>
            <a:spLocks noGrp="1"/>
          </p:cNvSpPr>
          <p:nvPr>
            <p:ph type="body" sz="quarter" idx="10"/>
          </p:nvPr>
        </p:nvSpPr>
        <p:spPr/>
        <p:txBody>
          <a:bodyPr vert="horz" lIns="72000" tIns="72000" rIns="72000" bIns="72000" rtlCol="0">
            <a:normAutofit fontScale="92500" lnSpcReduction="20000"/>
          </a:bodyPr>
          <a:lstStyle/>
          <a:p>
            <a:r>
              <a:rPr lang="en-US" dirty="0"/>
              <a:t>The majority of the terms newly formed clinic committees of the new act are due to expire at the end of June, July or August 2021.</a:t>
            </a:r>
          </a:p>
          <a:p>
            <a:endParaRPr lang="en-US" dirty="0"/>
          </a:p>
          <a:p>
            <a:pPr lvl="1">
              <a:lnSpc>
                <a:spcPct val="150000"/>
              </a:lnSpc>
            </a:pPr>
            <a:r>
              <a:rPr lang="en-US" dirty="0"/>
              <a:t>There are 2 groupings regarding the advertising processes for statutory bodies. </a:t>
            </a:r>
          </a:p>
          <a:p>
            <a:pPr marL="522900" lvl="2" indent="-342900">
              <a:lnSpc>
                <a:spcPct val="150000"/>
              </a:lnSpc>
              <a:buFont typeface="+mj-lt"/>
              <a:buAutoNum type="arabicParenR"/>
            </a:pPr>
            <a:r>
              <a:rPr lang="en-US" dirty="0"/>
              <a:t>Advertisement for Committee and Board members where the structures were previously NOT correctly constituted.  </a:t>
            </a:r>
          </a:p>
          <a:p>
            <a:pPr marL="522900" lvl="2" indent="-342900">
              <a:lnSpc>
                <a:spcPct val="150000"/>
              </a:lnSpc>
              <a:buFont typeface="+mj-lt"/>
              <a:buAutoNum type="arabicParenR"/>
            </a:pPr>
            <a:r>
              <a:rPr lang="en-US" dirty="0"/>
              <a:t>Advertisements for replacement of Committee and Board members whose terms are expiring  - will also consider re-appointment of CC members for second term where appropriate.  </a:t>
            </a:r>
          </a:p>
          <a:p>
            <a:pPr lvl="1">
              <a:lnSpc>
                <a:spcPct val="150000"/>
              </a:lnSpc>
            </a:pPr>
            <a:r>
              <a:rPr lang="en-US" dirty="0"/>
              <a:t>Preparation for advertisement has begun</a:t>
            </a:r>
          </a:p>
          <a:p>
            <a:pPr lvl="1">
              <a:lnSpc>
                <a:spcPct val="150000"/>
              </a:lnSpc>
            </a:pPr>
            <a:r>
              <a:rPr lang="en-US" dirty="0"/>
              <a:t>The advertisement will soon be placed in print media.</a:t>
            </a:r>
          </a:p>
          <a:p>
            <a:pPr lvl="1">
              <a:lnSpc>
                <a:spcPct val="150000"/>
              </a:lnSpc>
            </a:pPr>
            <a:r>
              <a:rPr lang="en-US" dirty="0"/>
              <a:t>The closing date for nominations will be </a:t>
            </a:r>
            <a:r>
              <a:rPr lang="en-US" b="1" dirty="0"/>
              <a:t>6 weeks </a:t>
            </a:r>
            <a:r>
              <a:rPr lang="en-US" dirty="0"/>
              <a:t>from the</a:t>
            </a:r>
            <a:r>
              <a:rPr lang="en-US" b="1" dirty="0"/>
              <a:t> </a:t>
            </a:r>
            <a:r>
              <a:rPr lang="en-US" dirty="0"/>
              <a:t>date of placement of advertisement.</a:t>
            </a:r>
          </a:p>
          <a:p>
            <a:pPr lvl="1">
              <a:lnSpc>
                <a:spcPct val="150000"/>
              </a:lnSpc>
            </a:pPr>
            <a:r>
              <a:rPr lang="en-US" dirty="0"/>
              <a:t>In addition to being placed in the local papers, the advertisements will be put on the department website, Facebook pages and put on the notice boards of clinics and hospitals. </a:t>
            </a:r>
          </a:p>
          <a:p>
            <a:endParaRPr lang="en-US" dirty="0"/>
          </a:p>
        </p:txBody>
      </p:sp>
    </p:spTree>
    <p:extLst>
      <p:ext uri="{BB962C8B-B14F-4D97-AF65-F5344CB8AC3E}">
        <p14:creationId xmlns:p14="http://schemas.microsoft.com/office/powerpoint/2010/main" xmlns="" val="1381446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DEDA1A-EDB5-4140-B9DA-51970BE6A4B2}"/>
              </a:ext>
            </a:extLst>
          </p:cNvPr>
          <p:cNvSpPr>
            <a:spLocks noGrp="1"/>
          </p:cNvSpPr>
          <p:nvPr>
            <p:ph type="title"/>
          </p:nvPr>
        </p:nvSpPr>
        <p:spPr>
          <a:xfrm>
            <a:off x="295275" y="180976"/>
            <a:ext cx="8597205" cy="655736"/>
          </a:xfrm>
        </p:spPr>
        <p:txBody>
          <a:bodyPr/>
          <a:lstStyle/>
          <a:p>
            <a:r>
              <a:rPr lang="en-US" dirty="0"/>
              <a:t>Overview of Clinic Committees &amp; Hospital Boards</a:t>
            </a:r>
            <a:br>
              <a:rPr lang="en-US" dirty="0"/>
            </a:br>
            <a:r>
              <a:rPr lang="en-US" dirty="0"/>
              <a:t>for Advertising</a:t>
            </a:r>
          </a:p>
        </p:txBody>
      </p:sp>
      <p:sp>
        <p:nvSpPr>
          <p:cNvPr id="3" name="Slide Number Placeholder 2">
            <a:extLst>
              <a:ext uri="{FF2B5EF4-FFF2-40B4-BE49-F238E27FC236}">
                <a16:creationId xmlns:a16="http://schemas.microsoft.com/office/drawing/2014/main" xmlns="" id="{2035D61F-BF49-4187-95EF-745174653AE7}"/>
              </a:ext>
            </a:extLst>
          </p:cNvPr>
          <p:cNvSpPr>
            <a:spLocks noGrp="1"/>
          </p:cNvSpPr>
          <p:nvPr>
            <p:ph type="sldNum" sz="quarter" idx="4"/>
          </p:nvPr>
        </p:nvSpPr>
        <p:spPr/>
        <p:txBody>
          <a:bodyPr/>
          <a:lstStyle/>
          <a:p>
            <a:fld id="{8406839F-D7A4-4E5D-B93D-768AD4D1DB36}" type="slidenum">
              <a:rPr lang="en-ZA" smtClean="0"/>
              <a:pPr/>
              <a:t>16</a:t>
            </a:fld>
            <a:endParaRPr lang="en-ZA" dirty="0"/>
          </a:p>
        </p:txBody>
      </p:sp>
      <p:sp>
        <p:nvSpPr>
          <p:cNvPr id="10" name="Arrow: Left 9">
            <a:extLst>
              <a:ext uri="{FF2B5EF4-FFF2-40B4-BE49-F238E27FC236}">
                <a16:creationId xmlns:a16="http://schemas.microsoft.com/office/drawing/2014/main" xmlns="" id="{7D5ABEF5-948F-433E-B61C-589D63464E4D}"/>
              </a:ext>
            </a:extLst>
          </p:cNvPr>
          <p:cNvSpPr/>
          <p:nvPr/>
        </p:nvSpPr>
        <p:spPr>
          <a:xfrm>
            <a:off x="6012160" y="1628800"/>
            <a:ext cx="2088232" cy="936104"/>
          </a:xfrm>
          <a:prstGeom prst="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20/ 45 Health Facility Boards</a:t>
            </a:r>
          </a:p>
        </p:txBody>
      </p:sp>
      <p:sp>
        <p:nvSpPr>
          <p:cNvPr id="11" name="Arrow: Right 10">
            <a:extLst>
              <a:ext uri="{FF2B5EF4-FFF2-40B4-BE49-F238E27FC236}">
                <a16:creationId xmlns:a16="http://schemas.microsoft.com/office/drawing/2014/main" xmlns="" id="{6E3AA21F-4EA0-4F2A-94C9-2C110390D339}"/>
              </a:ext>
            </a:extLst>
          </p:cNvPr>
          <p:cNvSpPr/>
          <p:nvPr/>
        </p:nvSpPr>
        <p:spPr>
          <a:xfrm>
            <a:off x="755576" y="4509120"/>
            <a:ext cx="2304256" cy="100811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146/ 155 Clinic Committees</a:t>
            </a:r>
          </a:p>
        </p:txBody>
      </p:sp>
      <p:graphicFrame>
        <p:nvGraphicFramePr>
          <p:cNvPr id="12" name="Chart 11">
            <a:extLst>
              <a:ext uri="{FF2B5EF4-FFF2-40B4-BE49-F238E27FC236}">
                <a16:creationId xmlns:a16="http://schemas.microsoft.com/office/drawing/2014/main" xmlns="" id="{960B5579-C8FD-4BF2-AE5E-E98E6555774E}"/>
              </a:ext>
            </a:extLst>
          </p:cNvPr>
          <p:cNvGraphicFramePr>
            <a:graphicFrameLocks/>
          </p:cNvGraphicFramePr>
          <p:nvPr>
            <p:extLst>
              <p:ext uri="{D42A27DB-BD31-4B8C-83A1-F6EECF244321}">
                <p14:modId xmlns:p14="http://schemas.microsoft.com/office/powerpoint/2010/main" xmlns="" val="1563495933"/>
              </p:ext>
            </p:extLst>
          </p:nvPr>
        </p:nvGraphicFramePr>
        <p:xfrm>
          <a:off x="0" y="963782"/>
          <a:ext cx="5616624" cy="27701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xmlns="" id="{09783F54-3A7A-42A4-870D-BB86579D5D11}"/>
              </a:ext>
            </a:extLst>
          </p:cNvPr>
          <p:cNvGraphicFramePr>
            <a:graphicFrameLocks/>
          </p:cNvGraphicFramePr>
          <p:nvPr>
            <p:extLst>
              <p:ext uri="{D42A27DB-BD31-4B8C-83A1-F6EECF244321}">
                <p14:modId xmlns:p14="http://schemas.microsoft.com/office/powerpoint/2010/main" xmlns="" val="2438244766"/>
              </p:ext>
            </p:extLst>
          </p:nvPr>
        </p:nvGraphicFramePr>
        <p:xfrm>
          <a:off x="3616324" y="3801628"/>
          <a:ext cx="5527676" cy="30638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980653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DBD793D-36B9-4DFB-83F0-6E9F23295F52}"/>
              </a:ext>
            </a:extLst>
          </p:cNvPr>
          <p:cNvSpPr>
            <a:spLocks noGrp="1"/>
          </p:cNvSpPr>
          <p:nvPr>
            <p:ph type="body" sz="quarter" idx="12"/>
          </p:nvPr>
        </p:nvSpPr>
        <p:spPr/>
        <p:txBody>
          <a:bodyPr/>
          <a:lstStyle/>
          <a:p>
            <a:r>
              <a:rPr lang="en-GB" b="1" dirty="0"/>
              <a:t>Training Update </a:t>
            </a:r>
          </a:p>
        </p:txBody>
      </p:sp>
    </p:spTree>
    <p:extLst>
      <p:ext uri="{BB962C8B-B14F-4D97-AF65-F5344CB8AC3E}">
        <p14:creationId xmlns:p14="http://schemas.microsoft.com/office/powerpoint/2010/main" xmlns="" val="1569190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F9FAAD-B58B-45AB-93E1-F7402465584B}"/>
              </a:ext>
            </a:extLst>
          </p:cNvPr>
          <p:cNvSpPr>
            <a:spLocks noGrp="1"/>
          </p:cNvSpPr>
          <p:nvPr>
            <p:ph type="title"/>
          </p:nvPr>
        </p:nvSpPr>
        <p:spPr/>
        <p:txBody>
          <a:bodyPr/>
          <a:lstStyle/>
          <a:p>
            <a:r>
              <a:rPr lang="en-GB" dirty="0"/>
              <a:t>Training </a:t>
            </a:r>
          </a:p>
        </p:txBody>
      </p:sp>
      <p:sp>
        <p:nvSpPr>
          <p:cNvPr id="3" name="Slide Number Placeholder 2">
            <a:extLst>
              <a:ext uri="{FF2B5EF4-FFF2-40B4-BE49-F238E27FC236}">
                <a16:creationId xmlns:a16="http://schemas.microsoft.com/office/drawing/2014/main" xmlns="" id="{FF13FC56-8AD6-4123-AD79-692EAAC06412}"/>
              </a:ext>
            </a:extLst>
          </p:cNvPr>
          <p:cNvSpPr>
            <a:spLocks noGrp="1"/>
          </p:cNvSpPr>
          <p:nvPr>
            <p:ph type="sldNum" sz="quarter" idx="4"/>
          </p:nvPr>
        </p:nvSpPr>
        <p:spPr/>
        <p:txBody>
          <a:bodyPr/>
          <a:lstStyle/>
          <a:p>
            <a:fld id="{8406839F-D7A4-4E5D-B93D-768AD4D1DB36}" type="slidenum">
              <a:rPr lang="en-ZA" smtClean="0"/>
              <a:pPr/>
              <a:t>18</a:t>
            </a:fld>
            <a:endParaRPr lang="en-ZA" dirty="0"/>
          </a:p>
        </p:txBody>
      </p:sp>
      <p:sp>
        <p:nvSpPr>
          <p:cNvPr id="4" name="Footer Placeholder 3">
            <a:extLst>
              <a:ext uri="{FF2B5EF4-FFF2-40B4-BE49-F238E27FC236}">
                <a16:creationId xmlns:a16="http://schemas.microsoft.com/office/drawing/2014/main" xmlns="" id="{E46AD68F-0347-447B-AB30-FA8A593D3E84}"/>
              </a:ext>
            </a:extLst>
          </p:cNvPr>
          <p:cNvSpPr>
            <a:spLocks noGrp="1"/>
          </p:cNvSpPr>
          <p:nvPr>
            <p:ph type="ftr" sz="quarter" idx="3"/>
          </p:nvPr>
        </p:nvSpPr>
        <p:spPr/>
        <p:txBody>
          <a:bodyPr/>
          <a:lstStyle/>
          <a:p>
            <a:r>
              <a:rPr lang="fr-FR"/>
              <a:t>PG MTEC 2 Engagement</a:t>
            </a:r>
            <a:endParaRPr lang="en-GB" dirty="0"/>
          </a:p>
        </p:txBody>
      </p:sp>
      <p:sp>
        <p:nvSpPr>
          <p:cNvPr id="5" name="Text Placeholder 4">
            <a:extLst>
              <a:ext uri="{FF2B5EF4-FFF2-40B4-BE49-F238E27FC236}">
                <a16:creationId xmlns:a16="http://schemas.microsoft.com/office/drawing/2014/main" xmlns="" id="{10C8658D-2AF6-4308-A8B4-0DECC75CBB0F}"/>
              </a:ext>
            </a:extLst>
          </p:cNvPr>
          <p:cNvSpPr>
            <a:spLocks noGrp="1"/>
          </p:cNvSpPr>
          <p:nvPr>
            <p:ph type="body" sz="quarter" idx="10"/>
          </p:nvPr>
        </p:nvSpPr>
        <p:spPr>
          <a:xfrm>
            <a:off x="185167" y="940130"/>
            <a:ext cx="8597205" cy="5153165"/>
          </a:xfrm>
        </p:spPr>
        <p:txBody>
          <a:bodyPr>
            <a:noAutofit/>
          </a:bodyPr>
          <a:lstStyle/>
          <a:p>
            <a:pPr marL="342900" indent="-342900">
              <a:buFont typeface="+mj-lt"/>
              <a:buAutoNum type="arabicPeriod"/>
            </a:pPr>
            <a:r>
              <a:rPr lang="en-GB" dirty="0"/>
              <a:t>National material has been adapted to include the Western Cape legislation and Regs.</a:t>
            </a:r>
          </a:p>
          <a:p>
            <a:pPr lvl="2" algn="just"/>
            <a:r>
              <a:rPr lang="en-US" sz="1200" dirty="0"/>
              <a:t>The National Health System</a:t>
            </a:r>
          </a:p>
          <a:p>
            <a:pPr lvl="2" algn="just"/>
            <a:r>
              <a:rPr lang="en-US" sz="1200" dirty="0"/>
              <a:t>Health in context</a:t>
            </a:r>
          </a:p>
          <a:p>
            <a:pPr lvl="2" algn="just"/>
            <a:r>
              <a:rPr lang="en-US" sz="1200" dirty="0"/>
              <a:t>Health governance paradigms</a:t>
            </a:r>
          </a:p>
          <a:p>
            <a:pPr lvl="2" algn="just"/>
            <a:r>
              <a:rPr lang="en-US" sz="1200" dirty="0"/>
              <a:t>Information, skills and values relevant to the roles of Health Governance Structures </a:t>
            </a:r>
          </a:p>
          <a:p>
            <a:pPr>
              <a:spcBef>
                <a:spcPts val="0"/>
              </a:spcBef>
            </a:pPr>
            <a:endParaRPr lang="en-US" sz="1100" dirty="0">
              <a:latin typeface="+mn-lt"/>
            </a:endParaRPr>
          </a:p>
          <a:p>
            <a:pPr>
              <a:spcBef>
                <a:spcPts val="0"/>
              </a:spcBef>
            </a:pPr>
            <a:r>
              <a:rPr lang="en-US" dirty="0">
                <a:latin typeface="+mn-lt"/>
              </a:rPr>
              <a:t>2. Reflection and Review pertaining to the training</a:t>
            </a:r>
          </a:p>
          <a:p>
            <a:pPr lvl="2" algn="just"/>
            <a:r>
              <a:rPr lang="en-US" sz="1200" dirty="0"/>
              <a:t>Feedback positive.  Well presented.  </a:t>
            </a:r>
          </a:p>
          <a:p>
            <a:pPr lvl="2" algn="just"/>
            <a:r>
              <a:rPr lang="en-US" sz="1200" dirty="0"/>
              <a:t>Content and reading material well received</a:t>
            </a:r>
          </a:p>
          <a:p>
            <a:pPr lvl="2" algn="just"/>
            <a:r>
              <a:rPr lang="en-US" sz="1200" dirty="0"/>
              <a:t>Use of </a:t>
            </a:r>
            <a:r>
              <a:rPr lang="en-US" sz="1200" dirty="0" err="1"/>
              <a:t>chatbox</a:t>
            </a:r>
            <a:r>
              <a:rPr lang="en-US" sz="1200" dirty="0"/>
              <a:t> and responses to questions effective</a:t>
            </a:r>
          </a:p>
          <a:p>
            <a:pPr lvl="2" algn="just"/>
            <a:r>
              <a:rPr lang="en-US" sz="1200" dirty="0"/>
              <a:t>Co-Facilitator support has worked well</a:t>
            </a:r>
          </a:p>
          <a:p>
            <a:pPr lvl="2" algn="just"/>
            <a:r>
              <a:rPr lang="en-US" sz="1200" dirty="0"/>
              <a:t>An HFB and Clinic Committee member training survey was conducted in October 2020</a:t>
            </a:r>
          </a:p>
          <a:p>
            <a:endParaRPr lang="en-GB" sz="1100" dirty="0">
              <a:latin typeface="+mn-lt"/>
            </a:endParaRPr>
          </a:p>
          <a:p>
            <a:r>
              <a:rPr lang="en-US" sz="1200" dirty="0">
                <a:latin typeface="+mn-lt"/>
              </a:rPr>
              <a:t>3</a:t>
            </a:r>
            <a:r>
              <a:rPr lang="en-US" dirty="0">
                <a:latin typeface="+mn-lt"/>
              </a:rPr>
              <a:t>.  Training of Trainers </a:t>
            </a:r>
          </a:p>
          <a:p>
            <a:pPr lvl="2" algn="just"/>
            <a:r>
              <a:rPr lang="en-US" sz="1200" dirty="0"/>
              <a:t>A developer of the Training </a:t>
            </a:r>
            <a:r>
              <a:rPr lang="en-US" sz="1200" dirty="0" err="1"/>
              <a:t>Programme</a:t>
            </a:r>
            <a:r>
              <a:rPr lang="en-US" sz="1200" dirty="0"/>
              <a:t>, ‘Capacity strengthening of Health Governance Structures’, will be appointed on a sessional basis. NB: Internal capacity being built to roll out training</a:t>
            </a:r>
          </a:p>
          <a:p>
            <a:pPr lvl="3" algn="just"/>
            <a:r>
              <a:rPr lang="en-US" sz="1200" dirty="0"/>
              <a:t>Training of master trainers, (2 x CLOs Metro; 5 x CLOs Rural) to be concluded by end of February 2021</a:t>
            </a:r>
          </a:p>
          <a:p>
            <a:pPr lvl="2" algn="just"/>
            <a:r>
              <a:rPr lang="en-US" sz="1200" dirty="0"/>
              <a:t>Support and mentor all master trainers</a:t>
            </a:r>
          </a:p>
          <a:p>
            <a:pPr lvl="2" algn="just"/>
            <a:r>
              <a:rPr lang="en-US" sz="1200" dirty="0"/>
              <a:t>Address additional training needs and review impact of training</a:t>
            </a:r>
          </a:p>
          <a:p>
            <a:pPr lvl="1"/>
            <a:endParaRPr lang="en-US" sz="1100" b="0" dirty="0">
              <a:latin typeface="+mn-lt"/>
            </a:endParaRPr>
          </a:p>
          <a:p>
            <a:pPr marL="465750" lvl="1" indent="-285750">
              <a:buFontTx/>
              <a:buChar char="-"/>
            </a:pPr>
            <a:endParaRPr lang="en-US" sz="1100" dirty="0">
              <a:latin typeface="+mn-lt"/>
            </a:endParaRPr>
          </a:p>
          <a:p>
            <a:pPr>
              <a:spcBef>
                <a:spcPts val="0"/>
              </a:spcBef>
            </a:pPr>
            <a:endParaRPr lang="en-US" sz="1100" dirty="0">
              <a:solidFill>
                <a:srgbClr val="000000"/>
              </a:solidFill>
              <a:latin typeface="+mn-lt"/>
              <a:ea typeface="Calibri" panose="020F0502020204030204" pitchFamily="34" charset="0"/>
            </a:endParaRPr>
          </a:p>
          <a:p>
            <a:pPr marL="465750" lvl="1" indent="-285750">
              <a:spcBef>
                <a:spcPts val="0"/>
              </a:spcBef>
              <a:buFont typeface="Arial" panose="020B0604020202020204" pitchFamily="34" charset="0"/>
              <a:buChar char="•"/>
            </a:pPr>
            <a:endParaRPr lang="en-US" sz="1100" dirty="0">
              <a:latin typeface="+mn-lt"/>
              <a:ea typeface="Calibri" panose="020F0502020204030204" pitchFamily="34" charset="0"/>
            </a:endParaRPr>
          </a:p>
          <a:p>
            <a:pPr>
              <a:spcBef>
                <a:spcPts val="0"/>
              </a:spcBef>
            </a:pPr>
            <a:r>
              <a:rPr lang="en-US" sz="1100" dirty="0">
                <a:latin typeface="+mn-lt"/>
                <a:ea typeface="Calibri" panose="020F0502020204030204" pitchFamily="34" charset="0"/>
              </a:rPr>
              <a:t> </a:t>
            </a:r>
          </a:p>
          <a:p>
            <a:endParaRPr lang="en-US" sz="1100" b="0" dirty="0">
              <a:latin typeface="+mn-lt"/>
            </a:endParaRPr>
          </a:p>
          <a:p>
            <a:pPr marL="342900" indent="-342900">
              <a:buAutoNum type="arabicPeriod"/>
            </a:pPr>
            <a:endParaRPr lang="en-GB" sz="1100" dirty="0">
              <a:latin typeface="+mn-lt"/>
            </a:endParaRPr>
          </a:p>
          <a:p>
            <a:endParaRPr lang="en-GB" sz="1100" dirty="0">
              <a:latin typeface="+mn-lt"/>
            </a:endParaRPr>
          </a:p>
        </p:txBody>
      </p:sp>
    </p:spTree>
    <p:extLst>
      <p:ext uri="{BB962C8B-B14F-4D97-AF65-F5344CB8AC3E}">
        <p14:creationId xmlns:p14="http://schemas.microsoft.com/office/powerpoint/2010/main" xmlns="" val="3904113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D645D2-E4A7-4BE1-B8BA-B065A5091F15}"/>
              </a:ext>
            </a:extLst>
          </p:cNvPr>
          <p:cNvSpPr>
            <a:spLocks noGrp="1"/>
          </p:cNvSpPr>
          <p:nvPr>
            <p:ph type="title"/>
          </p:nvPr>
        </p:nvSpPr>
        <p:spPr/>
        <p:txBody>
          <a:bodyPr/>
          <a:lstStyle/>
          <a:p>
            <a:r>
              <a:rPr lang="en-US" dirty="0"/>
              <a:t>Progress on Training</a:t>
            </a:r>
          </a:p>
        </p:txBody>
      </p:sp>
      <p:sp>
        <p:nvSpPr>
          <p:cNvPr id="3" name="Slide Number Placeholder 2">
            <a:extLst>
              <a:ext uri="{FF2B5EF4-FFF2-40B4-BE49-F238E27FC236}">
                <a16:creationId xmlns:a16="http://schemas.microsoft.com/office/drawing/2014/main" xmlns="" id="{D3552CBF-3245-4B11-B809-A8DD920A971A}"/>
              </a:ext>
            </a:extLst>
          </p:cNvPr>
          <p:cNvSpPr>
            <a:spLocks noGrp="1"/>
          </p:cNvSpPr>
          <p:nvPr>
            <p:ph type="sldNum" sz="quarter" idx="4"/>
          </p:nvPr>
        </p:nvSpPr>
        <p:spPr/>
        <p:txBody>
          <a:bodyPr/>
          <a:lstStyle/>
          <a:p>
            <a:fld id="{8406839F-D7A4-4E5D-B93D-768AD4D1DB36}" type="slidenum">
              <a:rPr lang="en-ZA" smtClean="0"/>
              <a:pPr/>
              <a:t>19</a:t>
            </a:fld>
            <a:endParaRPr lang="en-ZA" dirty="0"/>
          </a:p>
        </p:txBody>
      </p:sp>
      <p:sp>
        <p:nvSpPr>
          <p:cNvPr id="4" name="Footer Placeholder 3">
            <a:extLst>
              <a:ext uri="{FF2B5EF4-FFF2-40B4-BE49-F238E27FC236}">
                <a16:creationId xmlns:a16="http://schemas.microsoft.com/office/drawing/2014/main" xmlns="" id="{81E0B534-1C32-47DB-B09F-26A0564D5C8D}"/>
              </a:ext>
            </a:extLst>
          </p:cNvPr>
          <p:cNvSpPr>
            <a:spLocks noGrp="1"/>
          </p:cNvSpPr>
          <p:nvPr>
            <p:ph type="ftr" sz="quarter" idx="3"/>
          </p:nvPr>
        </p:nvSpPr>
        <p:spPr/>
        <p:txBody>
          <a:bodyPr/>
          <a:lstStyle/>
          <a:p>
            <a:r>
              <a:rPr lang="fr-FR"/>
              <a:t>PG MTEC 2 Engagement</a:t>
            </a:r>
            <a:endParaRPr lang="en-GB" dirty="0"/>
          </a:p>
        </p:txBody>
      </p:sp>
      <p:sp>
        <p:nvSpPr>
          <p:cNvPr id="8" name="Rectangle: Diagonal Corners Rounded 7">
            <a:extLst>
              <a:ext uri="{FF2B5EF4-FFF2-40B4-BE49-F238E27FC236}">
                <a16:creationId xmlns:a16="http://schemas.microsoft.com/office/drawing/2014/main" xmlns="" id="{ADEAB4BF-7314-4C64-896C-4BF940431675}"/>
              </a:ext>
            </a:extLst>
          </p:cNvPr>
          <p:cNvSpPr/>
          <p:nvPr/>
        </p:nvSpPr>
        <p:spPr>
          <a:xfrm>
            <a:off x="611560" y="1340768"/>
            <a:ext cx="3240360" cy="1440160"/>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Nov-Dec 2020</a:t>
            </a:r>
          </a:p>
          <a:p>
            <a:pPr algn="ctr"/>
            <a:endParaRPr lang="en-US" sz="1200" b="1" dirty="0"/>
          </a:p>
          <a:p>
            <a:pPr algn="ctr"/>
            <a:r>
              <a:rPr lang="en-US" sz="1200" b="1" dirty="0"/>
              <a:t>Clinic Committee members trained:</a:t>
            </a:r>
          </a:p>
          <a:p>
            <a:pPr algn="ctr"/>
            <a:r>
              <a:rPr lang="en-US" sz="1200" b="1" dirty="0"/>
              <a:t>Metro: 71</a:t>
            </a:r>
          </a:p>
          <a:p>
            <a:pPr algn="ctr"/>
            <a:r>
              <a:rPr lang="en-US" sz="1200" b="1" dirty="0"/>
              <a:t>Rural PHC Managers  &amp; CLOs: 40</a:t>
            </a:r>
          </a:p>
          <a:p>
            <a:pPr algn="ctr"/>
            <a:endParaRPr lang="en-US" sz="1200" dirty="0"/>
          </a:p>
        </p:txBody>
      </p:sp>
      <p:pic>
        <p:nvPicPr>
          <p:cNvPr id="10" name="Picture 9">
            <a:extLst>
              <a:ext uri="{FF2B5EF4-FFF2-40B4-BE49-F238E27FC236}">
                <a16:creationId xmlns:a16="http://schemas.microsoft.com/office/drawing/2014/main" xmlns="" id="{4309A55A-C782-4B91-B7B1-0D62CA9596D1}"/>
              </a:ext>
            </a:extLst>
          </p:cNvPr>
          <p:cNvPicPr>
            <a:picLocks noChangeAspect="1"/>
          </p:cNvPicPr>
          <p:nvPr/>
        </p:nvPicPr>
        <p:blipFill>
          <a:blip r:embed="rId2" cstate="print"/>
          <a:stretch>
            <a:fillRect/>
          </a:stretch>
        </p:blipFill>
        <p:spPr>
          <a:xfrm>
            <a:off x="4051092" y="4869160"/>
            <a:ext cx="1316850" cy="1883827"/>
          </a:xfrm>
          <a:prstGeom prst="rect">
            <a:avLst/>
          </a:prstGeom>
        </p:spPr>
      </p:pic>
      <p:sp>
        <p:nvSpPr>
          <p:cNvPr id="11" name="Rectangle: Diagonal Corners Rounded 10">
            <a:extLst>
              <a:ext uri="{FF2B5EF4-FFF2-40B4-BE49-F238E27FC236}">
                <a16:creationId xmlns:a16="http://schemas.microsoft.com/office/drawing/2014/main" xmlns="" id="{B12979E3-D717-4F85-8C70-8A73381E38E7}"/>
              </a:ext>
            </a:extLst>
          </p:cNvPr>
          <p:cNvSpPr/>
          <p:nvPr/>
        </p:nvSpPr>
        <p:spPr>
          <a:xfrm>
            <a:off x="621060" y="3212976"/>
            <a:ext cx="3240360" cy="1440160"/>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PACK COVID-19 was offered to clinic committees in 2020</a:t>
            </a:r>
            <a:endParaRPr lang="en-US" sz="1200" b="1" dirty="0"/>
          </a:p>
          <a:p>
            <a:pPr algn="ctr"/>
            <a:endParaRPr lang="en-US" sz="1200" dirty="0"/>
          </a:p>
        </p:txBody>
      </p:sp>
      <p:sp>
        <p:nvSpPr>
          <p:cNvPr id="12" name="Rectangle: Diagonal Corners Rounded 11">
            <a:extLst>
              <a:ext uri="{FF2B5EF4-FFF2-40B4-BE49-F238E27FC236}">
                <a16:creationId xmlns:a16="http://schemas.microsoft.com/office/drawing/2014/main" xmlns="" id="{8592472C-8F97-4A30-AA3F-6935F7214D82}"/>
              </a:ext>
            </a:extLst>
          </p:cNvPr>
          <p:cNvSpPr/>
          <p:nvPr/>
        </p:nvSpPr>
        <p:spPr>
          <a:xfrm>
            <a:off x="4709517" y="1355651"/>
            <a:ext cx="3240360" cy="1440160"/>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All training has moved online </a:t>
            </a:r>
            <a:endParaRPr lang="en-US" sz="1200" b="1" dirty="0"/>
          </a:p>
          <a:p>
            <a:pPr algn="ctr"/>
            <a:endParaRPr lang="en-US" sz="1200" dirty="0"/>
          </a:p>
        </p:txBody>
      </p:sp>
      <p:sp>
        <p:nvSpPr>
          <p:cNvPr id="13" name="Rectangle: Diagonal Corners Rounded 12">
            <a:extLst>
              <a:ext uri="{FF2B5EF4-FFF2-40B4-BE49-F238E27FC236}">
                <a16:creationId xmlns:a16="http://schemas.microsoft.com/office/drawing/2014/main" xmlns="" id="{67DC9A00-0901-43E6-95FE-7EDC242CF91D}"/>
              </a:ext>
            </a:extLst>
          </p:cNvPr>
          <p:cNvSpPr/>
          <p:nvPr/>
        </p:nvSpPr>
        <p:spPr>
          <a:xfrm>
            <a:off x="4709517" y="3180234"/>
            <a:ext cx="3240360" cy="1440160"/>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The focus of the training now includes COVID-19 vaccination </a:t>
            </a:r>
            <a:endParaRPr lang="en-US" sz="1200" b="1" dirty="0"/>
          </a:p>
          <a:p>
            <a:pPr algn="ctr"/>
            <a:endParaRPr lang="en-US" sz="1200" dirty="0"/>
          </a:p>
        </p:txBody>
      </p:sp>
      <p:pic>
        <p:nvPicPr>
          <p:cNvPr id="14" name="Picture 13">
            <a:extLst>
              <a:ext uri="{FF2B5EF4-FFF2-40B4-BE49-F238E27FC236}">
                <a16:creationId xmlns:a16="http://schemas.microsoft.com/office/drawing/2014/main" xmlns="" id="{8D05B92D-9264-4696-B754-C88A7E098BEF}"/>
              </a:ext>
            </a:extLst>
          </p:cNvPr>
          <p:cNvPicPr>
            <a:picLocks noChangeAspect="1"/>
          </p:cNvPicPr>
          <p:nvPr/>
        </p:nvPicPr>
        <p:blipFill>
          <a:blip r:embed="rId3" cstate="print"/>
          <a:stretch>
            <a:fillRect/>
          </a:stretch>
        </p:blipFill>
        <p:spPr>
          <a:xfrm>
            <a:off x="5546038" y="5013901"/>
            <a:ext cx="2857500" cy="1600200"/>
          </a:xfrm>
          <a:prstGeom prst="rect">
            <a:avLst/>
          </a:prstGeom>
        </p:spPr>
      </p:pic>
    </p:spTree>
    <p:extLst>
      <p:ext uri="{BB962C8B-B14F-4D97-AF65-F5344CB8AC3E}">
        <p14:creationId xmlns:p14="http://schemas.microsoft.com/office/powerpoint/2010/main" xmlns="" val="3203201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DCA127-EEA0-49C2-85EB-3267497191A5}"/>
              </a:ext>
            </a:extLst>
          </p:cNvPr>
          <p:cNvSpPr>
            <a:spLocks noGrp="1"/>
          </p:cNvSpPr>
          <p:nvPr>
            <p:ph type="title"/>
          </p:nvPr>
        </p:nvSpPr>
        <p:spPr/>
        <p:txBody>
          <a:bodyPr/>
          <a:lstStyle/>
          <a:p>
            <a:r>
              <a:rPr lang="en-GB" dirty="0"/>
              <a:t>Overview</a:t>
            </a:r>
          </a:p>
        </p:txBody>
      </p:sp>
      <p:sp>
        <p:nvSpPr>
          <p:cNvPr id="3" name="Slide Number Placeholder 2">
            <a:extLst>
              <a:ext uri="{FF2B5EF4-FFF2-40B4-BE49-F238E27FC236}">
                <a16:creationId xmlns:a16="http://schemas.microsoft.com/office/drawing/2014/main" xmlns="" id="{4C0C3DFA-6AB3-4D09-9C28-3DFECCD50DCB}"/>
              </a:ext>
            </a:extLst>
          </p:cNvPr>
          <p:cNvSpPr>
            <a:spLocks noGrp="1"/>
          </p:cNvSpPr>
          <p:nvPr>
            <p:ph type="sldNum" sz="quarter" idx="4"/>
          </p:nvPr>
        </p:nvSpPr>
        <p:spPr/>
        <p:txBody>
          <a:bodyPr/>
          <a:lstStyle/>
          <a:p>
            <a:fld id="{8406839F-D7A4-4E5D-B93D-768AD4D1DB36}" type="slidenum">
              <a:rPr lang="en-ZA" smtClean="0">
                <a:solidFill>
                  <a:srgbClr val="003399"/>
                </a:solidFill>
              </a:rPr>
              <a:pPr/>
              <a:t>2</a:t>
            </a:fld>
            <a:endParaRPr lang="en-ZA" dirty="0">
              <a:solidFill>
                <a:srgbClr val="003399"/>
              </a:solidFill>
            </a:endParaRPr>
          </a:p>
        </p:txBody>
      </p:sp>
      <p:sp>
        <p:nvSpPr>
          <p:cNvPr id="4" name="Text Placeholder 3">
            <a:extLst>
              <a:ext uri="{FF2B5EF4-FFF2-40B4-BE49-F238E27FC236}">
                <a16:creationId xmlns:a16="http://schemas.microsoft.com/office/drawing/2014/main" xmlns="" id="{F416E852-5CC3-4AE4-9A1B-16D59C34C3E5}"/>
              </a:ext>
            </a:extLst>
          </p:cNvPr>
          <p:cNvSpPr>
            <a:spLocks noGrp="1"/>
          </p:cNvSpPr>
          <p:nvPr>
            <p:ph type="body" sz="quarter" idx="10"/>
          </p:nvPr>
        </p:nvSpPr>
        <p:spPr>
          <a:xfrm>
            <a:off x="304767" y="1052736"/>
            <a:ext cx="8597205" cy="4896073"/>
          </a:xfrm>
        </p:spPr>
        <p:txBody>
          <a:bodyPr>
            <a:normAutofit fontScale="92500"/>
          </a:bodyPr>
          <a:lstStyle/>
          <a:p>
            <a:pPr marL="457200" indent="-457200">
              <a:lnSpc>
                <a:spcPct val="150000"/>
              </a:lnSpc>
              <a:buAutoNum type="arabicPeriod"/>
            </a:pPr>
            <a:r>
              <a:rPr lang="en-GB" sz="2400" b="0" dirty="0"/>
              <a:t>Introductory Remarks </a:t>
            </a:r>
          </a:p>
          <a:p>
            <a:pPr marL="457200" indent="-457200">
              <a:lnSpc>
                <a:spcPct val="150000"/>
              </a:lnSpc>
              <a:buAutoNum type="arabicPeriod"/>
            </a:pPr>
            <a:r>
              <a:rPr lang="en-GB" sz="2400" b="0" dirty="0"/>
              <a:t>Legislative Framework</a:t>
            </a:r>
          </a:p>
          <a:p>
            <a:pPr marL="457200" indent="-457200">
              <a:lnSpc>
                <a:spcPct val="150000"/>
              </a:lnSpc>
              <a:buFont typeface="Arial" pitchFamily="34" charset="0"/>
              <a:buAutoNum type="arabicPeriod"/>
            </a:pPr>
            <a:r>
              <a:rPr lang="en-US" sz="2400" b="0" dirty="0"/>
              <a:t>Overview of status of Hospital Boards and Clinic Committees</a:t>
            </a:r>
          </a:p>
          <a:p>
            <a:pPr marL="457200" indent="-457200">
              <a:lnSpc>
                <a:spcPct val="150000"/>
              </a:lnSpc>
              <a:buFont typeface="Arial" pitchFamily="34" charset="0"/>
              <a:buAutoNum type="arabicPeriod"/>
            </a:pPr>
            <a:r>
              <a:rPr lang="en-US" sz="2400" b="0" dirty="0"/>
              <a:t>Status update on the appointment of Clinic Committee in the Province</a:t>
            </a:r>
            <a:endParaRPr lang="en-GB" sz="2400" b="0" dirty="0"/>
          </a:p>
          <a:p>
            <a:pPr marL="457200" indent="-457200">
              <a:lnSpc>
                <a:spcPct val="150000"/>
              </a:lnSpc>
              <a:buFont typeface="Arial" pitchFamily="34" charset="0"/>
              <a:buAutoNum type="arabicPeriod"/>
            </a:pPr>
            <a:r>
              <a:rPr lang="en-GB" sz="2400" b="0" dirty="0"/>
              <a:t>Training Update </a:t>
            </a:r>
          </a:p>
          <a:p>
            <a:pPr marL="457200" indent="-457200">
              <a:lnSpc>
                <a:spcPct val="150000"/>
              </a:lnSpc>
              <a:buFont typeface="Arial" pitchFamily="34" charset="0"/>
              <a:buAutoNum type="arabicPeriod"/>
            </a:pPr>
            <a:r>
              <a:rPr lang="en-GB" sz="2400" b="0" dirty="0"/>
              <a:t>Implementation Challenges </a:t>
            </a:r>
          </a:p>
          <a:p>
            <a:pPr marL="457200" indent="-457200">
              <a:lnSpc>
                <a:spcPct val="150000"/>
              </a:lnSpc>
              <a:buFont typeface="Arial" pitchFamily="34" charset="0"/>
              <a:buAutoNum type="arabicPeriod"/>
            </a:pPr>
            <a:r>
              <a:rPr lang="en-GB" sz="2400" b="0" dirty="0"/>
              <a:t>Concluding Remarks </a:t>
            </a:r>
          </a:p>
        </p:txBody>
      </p:sp>
    </p:spTree>
    <p:extLst>
      <p:ext uri="{BB962C8B-B14F-4D97-AF65-F5344CB8AC3E}">
        <p14:creationId xmlns:p14="http://schemas.microsoft.com/office/powerpoint/2010/main" xmlns="" val="2260593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844F03E-DF65-45F7-B217-4B05B3DBBCEC}"/>
              </a:ext>
            </a:extLst>
          </p:cNvPr>
          <p:cNvSpPr>
            <a:spLocks noGrp="1"/>
          </p:cNvSpPr>
          <p:nvPr>
            <p:ph type="body" sz="quarter" idx="12"/>
          </p:nvPr>
        </p:nvSpPr>
        <p:spPr/>
        <p:txBody>
          <a:bodyPr/>
          <a:lstStyle/>
          <a:p>
            <a:r>
              <a:rPr lang="en-GB" b="1" dirty="0"/>
              <a:t>Implementation Challenges </a:t>
            </a:r>
          </a:p>
        </p:txBody>
      </p:sp>
    </p:spTree>
    <p:extLst>
      <p:ext uri="{BB962C8B-B14F-4D97-AF65-F5344CB8AC3E}">
        <p14:creationId xmlns:p14="http://schemas.microsoft.com/office/powerpoint/2010/main" xmlns="" val="2422493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F60179-E6FA-43BC-AE96-4282CBB97A21}"/>
              </a:ext>
            </a:extLst>
          </p:cNvPr>
          <p:cNvSpPr>
            <a:spLocks noGrp="1"/>
          </p:cNvSpPr>
          <p:nvPr>
            <p:ph type="title"/>
          </p:nvPr>
        </p:nvSpPr>
        <p:spPr/>
        <p:txBody>
          <a:bodyPr/>
          <a:lstStyle/>
          <a:p>
            <a:r>
              <a:rPr lang="en-GB" dirty="0"/>
              <a:t>Some Implementation Challenges </a:t>
            </a:r>
          </a:p>
        </p:txBody>
      </p:sp>
      <p:sp>
        <p:nvSpPr>
          <p:cNvPr id="3" name="Slide Number Placeholder 2">
            <a:extLst>
              <a:ext uri="{FF2B5EF4-FFF2-40B4-BE49-F238E27FC236}">
                <a16:creationId xmlns:a16="http://schemas.microsoft.com/office/drawing/2014/main" xmlns="" id="{987A7B47-1309-48B7-956A-3EEF1E9090E9}"/>
              </a:ext>
            </a:extLst>
          </p:cNvPr>
          <p:cNvSpPr>
            <a:spLocks noGrp="1"/>
          </p:cNvSpPr>
          <p:nvPr>
            <p:ph type="sldNum" sz="quarter" idx="4"/>
          </p:nvPr>
        </p:nvSpPr>
        <p:spPr/>
        <p:txBody>
          <a:bodyPr/>
          <a:lstStyle/>
          <a:p>
            <a:fld id="{8406839F-D7A4-4E5D-B93D-768AD4D1DB36}" type="slidenum">
              <a:rPr lang="en-ZA" smtClean="0"/>
              <a:pPr/>
              <a:t>21</a:t>
            </a:fld>
            <a:endParaRPr lang="en-ZA" dirty="0"/>
          </a:p>
        </p:txBody>
      </p:sp>
      <p:sp>
        <p:nvSpPr>
          <p:cNvPr id="5" name="Text Placeholder 4">
            <a:extLst>
              <a:ext uri="{FF2B5EF4-FFF2-40B4-BE49-F238E27FC236}">
                <a16:creationId xmlns:a16="http://schemas.microsoft.com/office/drawing/2014/main" xmlns="" id="{D5FE4BFA-867E-4DEB-A0E5-2B796B1E6AB7}"/>
              </a:ext>
            </a:extLst>
          </p:cNvPr>
          <p:cNvSpPr>
            <a:spLocks noGrp="1"/>
          </p:cNvSpPr>
          <p:nvPr>
            <p:ph type="body" sz="quarter" idx="10"/>
          </p:nvPr>
        </p:nvSpPr>
        <p:spPr/>
        <p:txBody>
          <a:bodyPr>
            <a:normAutofit/>
          </a:bodyPr>
          <a:lstStyle/>
          <a:p>
            <a:pPr marL="342900" indent="-342900">
              <a:lnSpc>
                <a:spcPct val="150000"/>
              </a:lnSpc>
              <a:buAutoNum type="arabicPeriod"/>
            </a:pPr>
            <a:r>
              <a:rPr lang="en-GB" b="0" dirty="0"/>
              <a:t>The interest amongst communities to volunteer has varied. </a:t>
            </a:r>
          </a:p>
          <a:p>
            <a:pPr marL="342900" indent="-342900">
              <a:lnSpc>
                <a:spcPct val="150000"/>
              </a:lnSpc>
              <a:buAutoNum type="arabicPeriod"/>
            </a:pPr>
            <a:r>
              <a:rPr lang="en-GB" b="0" dirty="0"/>
              <a:t>The teething problems to get full functionality of committees (inadequate no. of members, lack of quorum for meetings etc) </a:t>
            </a:r>
          </a:p>
          <a:p>
            <a:pPr marL="342900" indent="-342900">
              <a:lnSpc>
                <a:spcPct val="150000"/>
              </a:lnSpc>
              <a:buAutoNum type="arabicPeriod"/>
            </a:pPr>
            <a:r>
              <a:rPr lang="en-GB" b="0" dirty="0"/>
              <a:t>Challenges related to appointment of councillors to Clinic Committees</a:t>
            </a:r>
          </a:p>
          <a:p>
            <a:pPr marL="342900" indent="-342900">
              <a:lnSpc>
                <a:spcPct val="150000"/>
              </a:lnSpc>
              <a:buAutoNum type="arabicPeriod"/>
            </a:pPr>
            <a:r>
              <a:rPr lang="en-GB" b="0" dirty="0"/>
              <a:t>In some instances, Lack of remuneration seen as disincentive </a:t>
            </a:r>
          </a:p>
          <a:p>
            <a:pPr marL="342900" indent="-342900">
              <a:lnSpc>
                <a:spcPct val="150000"/>
              </a:lnSpc>
              <a:buAutoNum type="arabicPeriod"/>
            </a:pPr>
            <a:r>
              <a:rPr lang="en-US" b="0" dirty="0"/>
              <a:t>Training postponed in January due to the loss of our master trainer</a:t>
            </a:r>
          </a:p>
          <a:p>
            <a:pPr marL="342900" indent="-342900">
              <a:lnSpc>
                <a:spcPct val="150000"/>
              </a:lnSpc>
              <a:buAutoNum type="arabicPeriod"/>
            </a:pPr>
            <a:r>
              <a:rPr lang="en-US" b="0" dirty="0"/>
              <a:t>Also, Rural Health Services had requested the postponement of training due to the second COVID-19 wave</a:t>
            </a:r>
          </a:p>
          <a:p>
            <a:pPr marL="342900" indent="-342900">
              <a:lnSpc>
                <a:spcPct val="150000"/>
              </a:lnSpc>
              <a:buAutoNum type="arabicPeriod"/>
            </a:pPr>
            <a:r>
              <a:rPr lang="en-US" b="0" dirty="0"/>
              <a:t>Currently, CLOs are busy with community engagement around vaccination awareness</a:t>
            </a:r>
          </a:p>
          <a:p>
            <a:pPr marL="342900" indent="-342900">
              <a:buAutoNum type="arabicPeriod"/>
            </a:pPr>
            <a:endParaRPr lang="en-GB" b="0" dirty="0"/>
          </a:p>
          <a:p>
            <a:pPr marL="342900" indent="-342900">
              <a:buAutoNum type="arabicPeriod"/>
            </a:pPr>
            <a:endParaRPr lang="en-GB" b="0" dirty="0"/>
          </a:p>
          <a:p>
            <a:endParaRPr lang="en-GB" dirty="0"/>
          </a:p>
        </p:txBody>
      </p:sp>
    </p:spTree>
    <p:extLst>
      <p:ext uri="{BB962C8B-B14F-4D97-AF65-F5344CB8AC3E}">
        <p14:creationId xmlns:p14="http://schemas.microsoft.com/office/powerpoint/2010/main" xmlns="" val="1068127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844F03E-DF65-45F7-B217-4B05B3DBBCEC}"/>
              </a:ext>
            </a:extLst>
          </p:cNvPr>
          <p:cNvSpPr>
            <a:spLocks noGrp="1"/>
          </p:cNvSpPr>
          <p:nvPr>
            <p:ph type="body" sz="quarter" idx="12"/>
          </p:nvPr>
        </p:nvSpPr>
        <p:spPr/>
        <p:txBody>
          <a:bodyPr/>
          <a:lstStyle/>
          <a:p>
            <a:r>
              <a:rPr lang="en-GB" b="1" dirty="0"/>
              <a:t>Concluding Remarks </a:t>
            </a:r>
          </a:p>
        </p:txBody>
      </p:sp>
    </p:spTree>
    <p:extLst>
      <p:ext uri="{BB962C8B-B14F-4D97-AF65-F5344CB8AC3E}">
        <p14:creationId xmlns:p14="http://schemas.microsoft.com/office/powerpoint/2010/main" xmlns="" val="3087126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F25ECF-695D-4650-B435-46FC361D7760}"/>
              </a:ext>
            </a:extLst>
          </p:cNvPr>
          <p:cNvSpPr>
            <a:spLocks noGrp="1"/>
          </p:cNvSpPr>
          <p:nvPr>
            <p:ph type="title"/>
          </p:nvPr>
        </p:nvSpPr>
        <p:spPr/>
        <p:txBody>
          <a:bodyPr/>
          <a:lstStyle/>
          <a:p>
            <a:r>
              <a:rPr lang="en-GB" dirty="0"/>
              <a:t>Concluding Remarks (1) </a:t>
            </a:r>
          </a:p>
        </p:txBody>
      </p:sp>
      <p:sp>
        <p:nvSpPr>
          <p:cNvPr id="3" name="Slide Number Placeholder 2">
            <a:extLst>
              <a:ext uri="{FF2B5EF4-FFF2-40B4-BE49-F238E27FC236}">
                <a16:creationId xmlns:a16="http://schemas.microsoft.com/office/drawing/2014/main" xmlns="" id="{E21C2CD8-3D6D-4ADE-AFEC-991494B1EFE0}"/>
              </a:ext>
            </a:extLst>
          </p:cNvPr>
          <p:cNvSpPr>
            <a:spLocks noGrp="1"/>
          </p:cNvSpPr>
          <p:nvPr>
            <p:ph type="sldNum" sz="quarter" idx="4"/>
          </p:nvPr>
        </p:nvSpPr>
        <p:spPr/>
        <p:txBody>
          <a:bodyPr/>
          <a:lstStyle/>
          <a:p>
            <a:fld id="{8406839F-D7A4-4E5D-B93D-768AD4D1DB36}" type="slidenum">
              <a:rPr lang="en-ZA" smtClean="0"/>
              <a:pPr/>
              <a:t>23</a:t>
            </a:fld>
            <a:endParaRPr lang="en-ZA" dirty="0"/>
          </a:p>
        </p:txBody>
      </p:sp>
      <p:sp>
        <p:nvSpPr>
          <p:cNvPr id="4" name="Footer Placeholder 3">
            <a:extLst>
              <a:ext uri="{FF2B5EF4-FFF2-40B4-BE49-F238E27FC236}">
                <a16:creationId xmlns:a16="http://schemas.microsoft.com/office/drawing/2014/main" xmlns="" id="{FF37FEA8-150C-40D1-B044-CC522E2264EA}"/>
              </a:ext>
            </a:extLst>
          </p:cNvPr>
          <p:cNvSpPr>
            <a:spLocks noGrp="1"/>
          </p:cNvSpPr>
          <p:nvPr>
            <p:ph type="ftr" sz="quarter" idx="3"/>
          </p:nvPr>
        </p:nvSpPr>
        <p:spPr/>
        <p:txBody>
          <a:bodyPr/>
          <a:lstStyle/>
          <a:p>
            <a:r>
              <a:rPr lang="fr-FR"/>
              <a:t>PG MTEC 2 Engagement</a:t>
            </a:r>
            <a:endParaRPr lang="en-GB" dirty="0"/>
          </a:p>
        </p:txBody>
      </p:sp>
      <p:sp>
        <p:nvSpPr>
          <p:cNvPr id="5" name="Text Placeholder 4">
            <a:extLst>
              <a:ext uri="{FF2B5EF4-FFF2-40B4-BE49-F238E27FC236}">
                <a16:creationId xmlns:a16="http://schemas.microsoft.com/office/drawing/2014/main" xmlns="" id="{9373ECB0-52A6-4C77-92BD-9CC0A41DC6CC}"/>
              </a:ext>
            </a:extLst>
          </p:cNvPr>
          <p:cNvSpPr>
            <a:spLocks noGrp="1"/>
          </p:cNvSpPr>
          <p:nvPr>
            <p:ph type="body" sz="quarter" idx="10"/>
          </p:nvPr>
        </p:nvSpPr>
        <p:spPr/>
        <p:txBody>
          <a:bodyPr>
            <a:normAutofit fontScale="92500" lnSpcReduction="20000"/>
          </a:bodyPr>
          <a:lstStyle/>
          <a:p>
            <a:pPr marL="342900" indent="-342900">
              <a:buAutoNum type="arabicPeriod"/>
            </a:pPr>
            <a:r>
              <a:rPr lang="en-GB" dirty="0"/>
              <a:t>In 2020, we have had  to de-escalate on multiple fronts to focus on </a:t>
            </a:r>
            <a:r>
              <a:rPr lang="en-GB" dirty="0" err="1"/>
              <a:t>Covid</a:t>
            </a:r>
            <a:r>
              <a:rPr lang="en-GB" dirty="0"/>
              <a:t>.</a:t>
            </a:r>
          </a:p>
          <a:p>
            <a:pPr marL="342900" indent="-342900">
              <a:buAutoNum type="arabicPeriod"/>
            </a:pPr>
            <a:endParaRPr lang="en-GB" dirty="0"/>
          </a:p>
          <a:p>
            <a:pPr marL="342900" indent="-342900">
              <a:buAutoNum type="arabicPeriod"/>
            </a:pPr>
            <a:r>
              <a:rPr lang="en-GB" dirty="0"/>
              <a:t>In Aug / Sept, 2020, post first wave, we were starting to prepare to catch up on backlogged situations - we then experienced a massive second wave with much greater intensity than the first wave and we had to reprioritise. </a:t>
            </a:r>
          </a:p>
          <a:p>
            <a:pPr marL="342900" indent="-342900">
              <a:buAutoNum type="arabicPeriod"/>
            </a:pPr>
            <a:endParaRPr lang="en-GB" dirty="0"/>
          </a:p>
          <a:p>
            <a:pPr marL="342900" indent="-342900">
              <a:buAutoNum type="arabicPeriod"/>
            </a:pPr>
            <a:r>
              <a:rPr lang="en-GB" dirty="0"/>
              <a:t>We are going thro a process of intentional grieving, healing and recovery</a:t>
            </a:r>
          </a:p>
          <a:p>
            <a:pPr marL="342900" indent="-342900">
              <a:buAutoNum type="arabicPeriod"/>
            </a:pPr>
            <a:endParaRPr lang="en-GB" dirty="0"/>
          </a:p>
          <a:p>
            <a:pPr marL="342900" indent="-342900">
              <a:buAutoNum type="arabicPeriod"/>
            </a:pPr>
            <a:r>
              <a:rPr lang="en-GB" dirty="0"/>
              <a:t>Context for 2021/22 - We have colliding imperatives in the forthcoming financial year :  </a:t>
            </a:r>
          </a:p>
          <a:p>
            <a:pPr marL="522900" lvl="1" indent="-342900">
              <a:buFont typeface="Arial" panose="020B0604020202020204" pitchFamily="34" charset="0"/>
              <a:buChar char="•"/>
            </a:pPr>
            <a:r>
              <a:rPr lang="en-GB" dirty="0"/>
              <a:t>Possible third wave and the need for contingency planning  mitigate this risk. </a:t>
            </a:r>
          </a:p>
          <a:p>
            <a:pPr marL="522900" lvl="1" indent="-342900">
              <a:buFont typeface="Arial" panose="020B0604020202020204" pitchFamily="34" charset="0"/>
              <a:buChar char="•"/>
            </a:pPr>
            <a:r>
              <a:rPr lang="en-GB" dirty="0"/>
              <a:t>Non - </a:t>
            </a:r>
            <a:r>
              <a:rPr lang="en-GB" dirty="0" err="1"/>
              <a:t>Covid</a:t>
            </a:r>
            <a:r>
              <a:rPr lang="en-GB" dirty="0"/>
              <a:t> backlogs – from PHC services to elective surgery in hospitals </a:t>
            </a:r>
          </a:p>
          <a:p>
            <a:pPr marL="522900" lvl="1" indent="-342900">
              <a:buFont typeface="Arial" panose="020B0604020202020204" pitchFamily="34" charset="0"/>
              <a:buChar char="•"/>
            </a:pPr>
            <a:r>
              <a:rPr lang="en-GB" dirty="0"/>
              <a:t>Trauma will escalate with the lifting of alcohol restrictions. </a:t>
            </a:r>
          </a:p>
          <a:p>
            <a:pPr marL="522900" lvl="1" indent="-342900">
              <a:buFont typeface="Arial" panose="020B0604020202020204" pitchFamily="34" charset="0"/>
              <a:buChar char="•"/>
            </a:pPr>
            <a:r>
              <a:rPr lang="en-GB" dirty="0"/>
              <a:t>Massive vaccination programme to be roiled out</a:t>
            </a:r>
          </a:p>
          <a:p>
            <a:pPr marL="522900" lvl="1" indent="-342900">
              <a:buFont typeface="Arial" panose="020B0604020202020204" pitchFamily="34" charset="0"/>
              <a:buChar char="•"/>
            </a:pPr>
            <a:r>
              <a:rPr lang="en-GB" dirty="0"/>
              <a:t>Severe budget shortfalls</a:t>
            </a:r>
          </a:p>
          <a:p>
            <a:pPr marL="522900" lvl="1" indent="-342900">
              <a:buFont typeface="Arial" panose="020B0604020202020204" pitchFamily="34" charset="0"/>
              <a:buChar char="•"/>
            </a:pPr>
            <a:endParaRPr lang="en-GB" dirty="0"/>
          </a:p>
          <a:p>
            <a:r>
              <a:rPr lang="en-GB" dirty="0"/>
              <a:t>4. We have made good progress in establishing capacity : </a:t>
            </a:r>
          </a:p>
          <a:p>
            <a:pPr marL="465750" lvl="1" indent="-285750">
              <a:buFont typeface="Arial" panose="020B0604020202020204" pitchFamily="34" charset="0"/>
              <a:buChar char="•"/>
            </a:pPr>
            <a:r>
              <a:rPr lang="en-GB" dirty="0"/>
              <a:t>ASD post within the minister’s office </a:t>
            </a:r>
          </a:p>
          <a:p>
            <a:pPr marL="465750" lvl="1" indent="-285750">
              <a:buFont typeface="Arial" panose="020B0604020202020204" pitchFamily="34" charset="0"/>
              <a:buChar char="•"/>
            </a:pPr>
            <a:r>
              <a:rPr lang="en-GB" dirty="0"/>
              <a:t>Agreed to create a focal point for statutory structures within the Quality assurance Directorate</a:t>
            </a:r>
          </a:p>
          <a:p>
            <a:pPr marL="465750" lvl="1" indent="-285750">
              <a:buFont typeface="Arial" panose="020B0604020202020204" pitchFamily="34" charset="0"/>
              <a:buChar char="•"/>
            </a:pPr>
            <a:r>
              <a:rPr lang="en-GB" dirty="0"/>
              <a:t>Recruited CLOs within districts  - support sub districts for local engagement</a:t>
            </a:r>
          </a:p>
          <a:p>
            <a:pPr marL="465750" lvl="1" indent="-285750">
              <a:buFont typeface="Arial" panose="020B0604020202020204" pitchFamily="34" charset="0"/>
              <a:buChar char="•"/>
            </a:pPr>
            <a:r>
              <a:rPr lang="en-GB" dirty="0"/>
              <a:t>Building internal training capacity thro the master training programme. </a:t>
            </a:r>
          </a:p>
          <a:p>
            <a:pPr marL="522900" lvl="1" indent="-342900">
              <a:buFont typeface="Arial" panose="020B0604020202020204" pitchFamily="34" charset="0"/>
              <a:buChar char="•"/>
            </a:pPr>
            <a:endParaRPr lang="en-GB" dirty="0"/>
          </a:p>
        </p:txBody>
      </p:sp>
    </p:spTree>
    <p:extLst>
      <p:ext uri="{BB962C8B-B14F-4D97-AF65-F5344CB8AC3E}">
        <p14:creationId xmlns:p14="http://schemas.microsoft.com/office/powerpoint/2010/main" xmlns="" val="2440702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9F58D5-D92E-4B06-8E0F-81083DDD88E2}"/>
              </a:ext>
            </a:extLst>
          </p:cNvPr>
          <p:cNvSpPr>
            <a:spLocks noGrp="1"/>
          </p:cNvSpPr>
          <p:nvPr>
            <p:ph type="title"/>
          </p:nvPr>
        </p:nvSpPr>
        <p:spPr/>
        <p:txBody>
          <a:bodyPr/>
          <a:lstStyle/>
          <a:p>
            <a:r>
              <a:rPr lang="en-GB" dirty="0"/>
              <a:t>Concluding Remarks (2) </a:t>
            </a:r>
          </a:p>
        </p:txBody>
      </p:sp>
      <p:sp>
        <p:nvSpPr>
          <p:cNvPr id="3" name="Slide Number Placeholder 2">
            <a:extLst>
              <a:ext uri="{FF2B5EF4-FFF2-40B4-BE49-F238E27FC236}">
                <a16:creationId xmlns:a16="http://schemas.microsoft.com/office/drawing/2014/main" xmlns="" id="{1C83C4CF-CB51-4C39-8C29-3558C97334F7}"/>
              </a:ext>
            </a:extLst>
          </p:cNvPr>
          <p:cNvSpPr>
            <a:spLocks noGrp="1"/>
          </p:cNvSpPr>
          <p:nvPr>
            <p:ph type="sldNum" sz="quarter" idx="4"/>
          </p:nvPr>
        </p:nvSpPr>
        <p:spPr/>
        <p:txBody>
          <a:bodyPr/>
          <a:lstStyle/>
          <a:p>
            <a:fld id="{8406839F-D7A4-4E5D-B93D-768AD4D1DB36}" type="slidenum">
              <a:rPr lang="en-ZA" smtClean="0"/>
              <a:pPr/>
              <a:t>24</a:t>
            </a:fld>
            <a:endParaRPr lang="en-ZA" dirty="0"/>
          </a:p>
        </p:txBody>
      </p:sp>
      <p:sp>
        <p:nvSpPr>
          <p:cNvPr id="4" name="Footer Placeholder 3">
            <a:extLst>
              <a:ext uri="{FF2B5EF4-FFF2-40B4-BE49-F238E27FC236}">
                <a16:creationId xmlns:a16="http://schemas.microsoft.com/office/drawing/2014/main" xmlns="" id="{4D44DEB1-3EE3-459D-B411-34051A584163}"/>
              </a:ext>
            </a:extLst>
          </p:cNvPr>
          <p:cNvSpPr>
            <a:spLocks noGrp="1"/>
          </p:cNvSpPr>
          <p:nvPr>
            <p:ph type="ftr" sz="quarter" idx="3"/>
          </p:nvPr>
        </p:nvSpPr>
        <p:spPr/>
        <p:txBody>
          <a:bodyPr/>
          <a:lstStyle/>
          <a:p>
            <a:r>
              <a:rPr lang="fr-FR"/>
              <a:t>PG MTEC 2 Engagement</a:t>
            </a:r>
            <a:endParaRPr lang="en-GB" dirty="0"/>
          </a:p>
        </p:txBody>
      </p:sp>
      <p:sp>
        <p:nvSpPr>
          <p:cNvPr id="5" name="Text Placeholder 4">
            <a:extLst>
              <a:ext uri="{FF2B5EF4-FFF2-40B4-BE49-F238E27FC236}">
                <a16:creationId xmlns:a16="http://schemas.microsoft.com/office/drawing/2014/main" xmlns="" id="{C300A26C-746D-488C-9E6C-6674F9F20FBD}"/>
              </a:ext>
            </a:extLst>
          </p:cNvPr>
          <p:cNvSpPr>
            <a:spLocks noGrp="1"/>
          </p:cNvSpPr>
          <p:nvPr>
            <p:ph type="body" sz="quarter" idx="10"/>
          </p:nvPr>
        </p:nvSpPr>
        <p:spPr/>
        <p:txBody>
          <a:bodyPr>
            <a:normAutofit/>
          </a:bodyPr>
          <a:lstStyle/>
          <a:p>
            <a:r>
              <a:rPr lang="en-GB" dirty="0"/>
              <a:t>5. Community involvement remains an important pillar of PHC and Health systems :</a:t>
            </a:r>
          </a:p>
          <a:p>
            <a:pPr marL="465750" lvl="1" indent="-285750">
              <a:buFont typeface="Arial" panose="020B0604020202020204" pitchFamily="34" charset="0"/>
              <a:buChar char="•"/>
            </a:pPr>
            <a:r>
              <a:rPr lang="en-GB" dirty="0"/>
              <a:t>The Minister has led from the front in engaging communities</a:t>
            </a:r>
          </a:p>
          <a:p>
            <a:pPr marL="465750" lvl="1" indent="-285750">
              <a:buFont typeface="Arial" panose="020B0604020202020204" pitchFamily="34" charset="0"/>
              <a:buChar char="•"/>
            </a:pPr>
            <a:r>
              <a:rPr lang="en-GB" dirty="0"/>
              <a:t>Statutory structures are always informed of her visits </a:t>
            </a:r>
          </a:p>
          <a:p>
            <a:pPr marL="465750" lvl="1" indent="-285750">
              <a:buFont typeface="Arial" panose="020B0604020202020204" pitchFamily="34" charset="0"/>
              <a:buChar char="•"/>
            </a:pPr>
            <a:r>
              <a:rPr lang="en-GB" dirty="0" err="1"/>
              <a:t>Vulimpilo</a:t>
            </a:r>
            <a:r>
              <a:rPr lang="en-GB" dirty="0"/>
              <a:t> road show to engage statutory structures  : </a:t>
            </a:r>
          </a:p>
          <a:p>
            <a:pPr marL="645750" lvl="2" indent="-285750"/>
            <a:r>
              <a:rPr lang="en-GB" dirty="0"/>
              <a:t>Return to comprehensive services </a:t>
            </a:r>
          </a:p>
          <a:p>
            <a:pPr marL="645750" lvl="2" indent="-285750"/>
            <a:r>
              <a:rPr lang="en-GB" dirty="0"/>
              <a:t>Fear and safety</a:t>
            </a:r>
          </a:p>
          <a:p>
            <a:pPr marL="645750" lvl="2" indent="-285750"/>
            <a:r>
              <a:rPr lang="en-GB" dirty="0"/>
              <a:t>Bridging the gap between the department and the community</a:t>
            </a:r>
          </a:p>
          <a:p>
            <a:pPr lvl="1" indent="0">
              <a:buNone/>
            </a:pPr>
            <a:endParaRPr lang="en-GB" dirty="0"/>
          </a:p>
          <a:p>
            <a:r>
              <a:rPr lang="en-GB" dirty="0"/>
              <a:t>6. Approach 2021/22 with renewed </a:t>
            </a:r>
            <a:r>
              <a:rPr lang="en-GB" dirty="0" err="1"/>
              <a:t>vigor</a:t>
            </a:r>
            <a:r>
              <a:rPr lang="en-GB" dirty="0"/>
              <a:t> and efforts to establish functional structures within the context that embraces the new financial year. </a:t>
            </a:r>
          </a:p>
          <a:p>
            <a:pPr marL="465750" lvl="1" indent="-285750">
              <a:buFont typeface="Arial" panose="020B0604020202020204" pitchFamily="34" charset="0"/>
              <a:buChar char="•"/>
            </a:pPr>
            <a:endParaRPr lang="en-GB" dirty="0"/>
          </a:p>
          <a:p>
            <a:pPr marL="645750" lvl="2" indent="-285750"/>
            <a:endParaRPr lang="en-GB" dirty="0"/>
          </a:p>
        </p:txBody>
      </p:sp>
    </p:spTree>
    <p:extLst>
      <p:ext uri="{BB962C8B-B14F-4D97-AF65-F5344CB8AC3E}">
        <p14:creationId xmlns:p14="http://schemas.microsoft.com/office/powerpoint/2010/main" xmlns="" val="2672081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46965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1606C9-9EA2-43DE-9AC0-A85A72DBDCBC}"/>
              </a:ext>
            </a:extLst>
          </p:cNvPr>
          <p:cNvSpPr>
            <a:spLocks noGrp="1"/>
          </p:cNvSpPr>
          <p:nvPr>
            <p:ph type="title"/>
          </p:nvPr>
        </p:nvSpPr>
        <p:spPr/>
        <p:txBody>
          <a:bodyPr/>
          <a:lstStyle/>
          <a:p>
            <a:r>
              <a:rPr lang="en-US" dirty="0"/>
              <a:t>Introductory Remarks  </a:t>
            </a:r>
          </a:p>
        </p:txBody>
      </p:sp>
      <p:sp>
        <p:nvSpPr>
          <p:cNvPr id="3" name="Slide Number Placeholder 2">
            <a:extLst>
              <a:ext uri="{FF2B5EF4-FFF2-40B4-BE49-F238E27FC236}">
                <a16:creationId xmlns:a16="http://schemas.microsoft.com/office/drawing/2014/main" xmlns="" id="{FFD4868E-CC1A-4BD6-8C4E-3425E31475DD}"/>
              </a:ext>
            </a:extLst>
          </p:cNvPr>
          <p:cNvSpPr>
            <a:spLocks noGrp="1"/>
          </p:cNvSpPr>
          <p:nvPr>
            <p:ph type="sldNum" sz="quarter" idx="4"/>
          </p:nvPr>
        </p:nvSpPr>
        <p:spPr/>
        <p:txBody>
          <a:bodyPr/>
          <a:lstStyle/>
          <a:p>
            <a:fld id="{8406839F-D7A4-4E5D-B93D-768AD4D1DB36}" type="slidenum">
              <a:rPr lang="en-ZA" smtClean="0">
                <a:solidFill>
                  <a:srgbClr val="003399"/>
                </a:solidFill>
              </a:rPr>
              <a:pPr/>
              <a:t>3</a:t>
            </a:fld>
            <a:endParaRPr lang="en-ZA" dirty="0">
              <a:solidFill>
                <a:srgbClr val="003399"/>
              </a:solidFill>
            </a:endParaRPr>
          </a:p>
        </p:txBody>
      </p:sp>
      <p:sp>
        <p:nvSpPr>
          <p:cNvPr id="4" name="Text Placeholder 3">
            <a:extLst>
              <a:ext uri="{FF2B5EF4-FFF2-40B4-BE49-F238E27FC236}">
                <a16:creationId xmlns:a16="http://schemas.microsoft.com/office/drawing/2014/main" xmlns="" id="{0F5B320B-C1B8-4495-84AF-8286A8120577}"/>
              </a:ext>
            </a:extLst>
          </p:cNvPr>
          <p:cNvSpPr>
            <a:spLocks noGrp="1"/>
          </p:cNvSpPr>
          <p:nvPr>
            <p:ph type="body" sz="quarter" idx="10"/>
          </p:nvPr>
        </p:nvSpPr>
        <p:spPr/>
        <p:txBody>
          <a:bodyPr/>
          <a:lstStyle/>
          <a:p>
            <a:pPr marL="342900" indent="-342900" algn="just">
              <a:buAutoNum type="arabicPeriod"/>
            </a:pPr>
            <a:r>
              <a:rPr lang="en-US" b="0" dirty="0"/>
              <a:t>Community Involvement in Health (CIH)  is </a:t>
            </a:r>
            <a:r>
              <a:rPr lang="en-US" b="0" dirty="0" err="1"/>
              <a:t>recognised</a:t>
            </a:r>
            <a:r>
              <a:rPr lang="en-US" b="0" dirty="0"/>
              <a:t> globally and locally as a key ingredient to well performing health systems </a:t>
            </a:r>
          </a:p>
          <a:p>
            <a:pPr marL="342900" indent="-342900" algn="just">
              <a:buAutoNum type="arabicPeriod"/>
            </a:pPr>
            <a:endParaRPr lang="en-US" b="0" dirty="0"/>
          </a:p>
          <a:p>
            <a:pPr marL="342900" indent="-342900" algn="just">
              <a:buAutoNum type="arabicPeriod"/>
            </a:pPr>
            <a:r>
              <a:rPr lang="en-US" b="0" dirty="0"/>
              <a:t>CIH is part of the vision of Healthcare 2030 – and that functional statutory structures are a key enabling mechanism. </a:t>
            </a:r>
          </a:p>
          <a:p>
            <a:pPr marL="342900" indent="-342900" algn="just">
              <a:buAutoNum type="arabicPeriod"/>
            </a:pPr>
            <a:endParaRPr lang="en-US" b="0" dirty="0"/>
          </a:p>
          <a:p>
            <a:pPr marL="342900" indent="-342900" algn="just">
              <a:buFont typeface="Arial" pitchFamily="34" charset="0"/>
              <a:buAutoNum type="arabicPeriod"/>
            </a:pPr>
            <a:r>
              <a:rPr lang="en-US" b="0" dirty="0"/>
              <a:t>The legislative framework (Western Cape Health Facility Boards and Committees Act, 2016 (Act 4 of 2016) and associated Regulations) has been put in place.  </a:t>
            </a:r>
          </a:p>
          <a:p>
            <a:pPr marL="342900" indent="-342900" algn="just">
              <a:buAutoNum type="arabicPeriod"/>
            </a:pPr>
            <a:endParaRPr lang="en-US" b="0" dirty="0"/>
          </a:p>
          <a:p>
            <a:pPr marL="342900" indent="-342900" algn="just">
              <a:buAutoNum type="arabicPeriod"/>
            </a:pPr>
            <a:endParaRPr lang="en-US" dirty="0"/>
          </a:p>
          <a:p>
            <a:pPr marL="342900" indent="-342900" algn="just">
              <a:buAutoNum type="arabicPeriod"/>
            </a:pPr>
            <a:endParaRPr lang="en-US" dirty="0"/>
          </a:p>
          <a:p>
            <a:pPr marL="342900" indent="-342900" algn="just">
              <a:buAutoNum type="arabicPeriod"/>
            </a:pPr>
            <a:endParaRPr lang="en-US" dirty="0"/>
          </a:p>
          <a:p>
            <a:pPr algn="just"/>
            <a:endParaRPr lang="en-US" dirty="0"/>
          </a:p>
        </p:txBody>
      </p:sp>
    </p:spTree>
    <p:extLst>
      <p:ext uri="{BB962C8B-B14F-4D97-AF65-F5344CB8AC3E}">
        <p14:creationId xmlns:p14="http://schemas.microsoft.com/office/powerpoint/2010/main" xmlns="" val="1224253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3818F30-B6E1-4A8A-8C57-7A5EFE622E03}"/>
              </a:ext>
            </a:extLst>
          </p:cNvPr>
          <p:cNvSpPr>
            <a:spLocks noGrp="1"/>
          </p:cNvSpPr>
          <p:nvPr>
            <p:ph type="body" sz="quarter" idx="12"/>
          </p:nvPr>
        </p:nvSpPr>
        <p:spPr>
          <a:xfrm>
            <a:off x="467544" y="2276872"/>
            <a:ext cx="8281291" cy="936625"/>
          </a:xfrm>
          <a:solidFill>
            <a:schemeClr val="tx2"/>
          </a:solidFill>
        </p:spPr>
        <p:txBody>
          <a:bodyPr vert="horz" lIns="72000" tIns="72000" rIns="72000" bIns="72000" rtlCol="0" anchor="ctr">
            <a:normAutofit/>
          </a:bodyPr>
          <a:lstStyle/>
          <a:p>
            <a:r>
              <a:rPr lang="en-US" b="1" dirty="0"/>
              <a:t>Legislative Framework</a:t>
            </a:r>
          </a:p>
        </p:txBody>
      </p:sp>
    </p:spTree>
    <p:extLst>
      <p:ext uri="{BB962C8B-B14F-4D97-AF65-F5344CB8AC3E}">
        <p14:creationId xmlns:p14="http://schemas.microsoft.com/office/powerpoint/2010/main" xmlns="" val="1442343828"/>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741221" cy="559256"/>
          </a:xfrm>
        </p:spPr>
        <p:txBody>
          <a:bodyPr/>
          <a:lstStyle/>
          <a:p>
            <a:r>
              <a:rPr lang="en-ZA" sz="2000" dirty="0"/>
              <a:t>Legislative Framework</a:t>
            </a:r>
          </a:p>
        </p:txBody>
      </p:sp>
      <p:sp>
        <p:nvSpPr>
          <p:cNvPr id="3" name="Slide Number Placeholder 2"/>
          <p:cNvSpPr>
            <a:spLocks noGrp="1"/>
          </p:cNvSpPr>
          <p:nvPr>
            <p:ph type="sldNum" sz="quarter" idx="4"/>
          </p:nvPr>
        </p:nvSpPr>
        <p:spPr/>
        <p:txBody>
          <a:bodyPr/>
          <a:lstStyle/>
          <a:p>
            <a:fld id="{8406839F-D7A4-4E5D-B93D-768AD4D1DB36}" type="slidenum">
              <a:rPr lang="en-ZA" smtClean="0">
                <a:solidFill>
                  <a:srgbClr val="003399"/>
                </a:solidFill>
              </a:rPr>
              <a:pPr/>
              <a:t>5</a:t>
            </a:fld>
            <a:endParaRPr lang="en-ZA" dirty="0">
              <a:solidFill>
                <a:srgbClr val="003399"/>
              </a:solidFill>
            </a:endParaRPr>
          </a:p>
        </p:txBody>
      </p:sp>
      <p:sp>
        <p:nvSpPr>
          <p:cNvPr id="5" name="Text Placeholder 4"/>
          <p:cNvSpPr>
            <a:spLocks noGrp="1"/>
          </p:cNvSpPr>
          <p:nvPr>
            <p:ph type="body" sz="quarter" idx="10"/>
          </p:nvPr>
        </p:nvSpPr>
        <p:spPr>
          <a:xfrm>
            <a:off x="251520" y="1052736"/>
            <a:ext cx="8597205" cy="4896073"/>
          </a:xfrm>
        </p:spPr>
        <p:txBody>
          <a:bodyPr/>
          <a:lstStyle/>
          <a:p>
            <a:r>
              <a:rPr lang="en-US" dirty="0"/>
              <a:t>The legislative framework (Western Cape Health Facility Boards and Committees Act, 2016 (Act 4 of 2016) and associated Regulations) has been put in place.  </a:t>
            </a:r>
          </a:p>
          <a:p>
            <a:endParaRPr lang="en-US" dirty="0"/>
          </a:p>
          <a:p>
            <a:r>
              <a:rPr lang="en-US" dirty="0"/>
              <a:t>The legislation makes provision for clustering of clinic committees : </a:t>
            </a:r>
          </a:p>
          <a:p>
            <a:endParaRPr lang="en-ZA" dirty="0"/>
          </a:p>
          <a:p>
            <a:endParaRPr lang="en-ZA" dirty="0"/>
          </a:p>
          <a:p>
            <a:r>
              <a:rPr lang="en-ZA" b="0" i="1" dirty="0"/>
              <a:t>Provincial Minister must determine the group by having regard to—</a:t>
            </a:r>
          </a:p>
          <a:p>
            <a:endParaRPr lang="en-ZA" b="0" dirty="0"/>
          </a:p>
          <a:p>
            <a:pPr marL="342900" indent="-342900">
              <a:lnSpc>
                <a:spcPct val="150000"/>
              </a:lnSpc>
              <a:buAutoNum type="alphaLcParenBoth"/>
            </a:pPr>
            <a:r>
              <a:rPr lang="en-ZA" b="0" dirty="0"/>
              <a:t>           the geographic distance between the primary health care </a:t>
            </a:r>
          </a:p>
          <a:p>
            <a:pPr>
              <a:lnSpc>
                <a:spcPct val="150000"/>
              </a:lnSpc>
            </a:pPr>
            <a:r>
              <a:rPr lang="en-ZA" b="0" dirty="0"/>
              <a:t>                 facilities     </a:t>
            </a:r>
          </a:p>
          <a:p>
            <a:pPr marL="342900" indent="-342900">
              <a:lnSpc>
                <a:spcPct val="150000"/>
              </a:lnSpc>
              <a:buAutoNum type="alphaLcParenBoth" startAt="2"/>
            </a:pPr>
            <a:r>
              <a:rPr lang="en-ZA" b="0" dirty="0"/>
              <a:t>           the size and distribution of the population served by the </a:t>
            </a:r>
          </a:p>
          <a:p>
            <a:pPr>
              <a:lnSpc>
                <a:spcPct val="150000"/>
              </a:lnSpc>
            </a:pPr>
            <a:r>
              <a:rPr lang="en-ZA" b="0" dirty="0"/>
              <a:t>                 primary health care facility</a:t>
            </a:r>
          </a:p>
          <a:p>
            <a:pPr>
              <a:lnSpc>
                <a:spcPct val="150000"/>
              </a:lnSpc>
            </a:pPr>
            <a:r>
              <a:rPr lang="en-ZA" b="0" dirty="0"/>
              <a:t>(c)	the service volume of the primary health care facility.</a:t>
            </a:r>
          </a:p>
        </p:txBody>
      </p:sp>
    </p:spTree>
    <p:extLst>
      <p:ext uri="{BB962C8B-B14F-4D97-AF65-F5344CB8AC3E}">
        <p14:creationId xmlns:p14="http://schemas.microsoft.com/office/powerpoint/2010/main" xmlns="" val="1439739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Structure of New facility Boards and Clinic Committees</a:t>
            </a:r>
          </a:p>
        </p:txBody>
      </p:sp>
      <p:sp>
        <p:nvSpPr>
          <p:cNvPr id="3" name="Slide Number Placeholder 2"/>
          <p:cNvSpPr>
            <a:spLocks noGrp="1"/>
          </p:cNvSpPr>
          <p:nvPr>
            <p:ph type="sldNum" sz="quarter" idx="4"/>
          </p:nvPr>
        </p:nvSpPr>
        <p:spPr/>
        <p:txBody>
          <a:bodyPr/>
          <a:lstStyle/>
          <a:p>
            <a:fld id="{8406839F-D7A4-4E5D-B93D-768AD4D1DB36}" type="slidenum">
              <a:rPr lang="en-ZA" smtClean="0">
                <a:solidFill>
                  <a:srgbClr val="003399"/>
                </a:solidFill>
              </a:rPr>
              <a:pPr/>
              <a:t>6</a:t>
            </a:fld>
            <a:endParaRPr lang="en-ZA" dirty="0">
              <a:solidFill>
                <a:srgbClr val="003399"/>
              </a:solidFill>
            </a:endParaRPr>
          </a:p>
        </p:txBody>
      </p:sp>
      <p:sp>
        <p:nvSpPr>
          <p:cNvPr id="7" name="Text Placeholder 6"/>
          <p:cNvSpPr>
            <a:spLocks noGrp="1"/>
          </p:cNvSpPr>
          <p:nvPr>
            <p:ph type="body" sz="quarter" idx="14"/>
          </p:nvPr>
        </p:nvSpPr>
        <p:spPr>
          <a:ln>
            <a:solidFill>
              <a:schemeClr val="tx2">
                <a:lumMod val="60000"/>
                <a:lumOff val="40000"/>
              </a:schemeClr>
            </a:solidFill>
          </a:ln>
        </p:spPr>
        <p:txBody>
          <a:bodyPr/>
          <a:lstStyle/>
          <a:p>
            <a:r>
              <a:rPr lang="en-ZA" u="sng" dirty="0">
                <a:solidFill>
                  <a:schemeClr val="tx2">
                    <a:lumMod val="75000"/>
                  </a:schemeClr>
                </a:solidFill>
              </a:rPr>
              <a:t>Committees: NOT more than 12 members in total </a:t>
            </a:r>
          </a:p>
          <a:p>
            <a:endParaRPr lang="en-ZA" dirty="0"/>
          </a:p>
          <a:p>
            <a:pPr marL="285750" indent="-285750">
              <a:buClr>
                <a:schemeClr val="tx2">
                  <a:lumMod val="75000"/>
                </a:schemeClr>
              </a:buClr>
              <a:buFont typeface="Wingdings" panose="05000000000000000000" pitchFamily="2" charset="2"/>
              <a:buChar char="Ø"/>
            </a:pPr>
            <a:r>
              <a:rPr lang="en-ZA" dirty="0"/>
              <a:t>1 or more municipal councillors for the area in which the clinics are located</a:t>
            </a:r>
          </a:p>
          <a:p>
            <a:pPr>
              <a:buClr>
                <a:schemeClr val="tx2">
                  <a:lumMod val="75000"/>
                </a:schemeClr>
              </a:buClr>
            </a:pPr>
            <a:endParaRPr lang="en-ZA" dirty="0"/>
          </a:p>
          <a:p>
            <a:pPr marL="285750" indent="-285750">
              <a:buClr>
                <a:schemeClr val="tx2">
                  <a:lumMod val="75000"/>
                </a:schemeClr>
              </a:buClr>
              <a:buFont typeface="Wingdings" panose="05000000000000000000" pitchFamily="2" charset="2"/>
              <a:buChar char="Ø"/>
            </a:pPr>
            <a:r>
              <a:rPr lang="en-ZA" dirty="0"/>
              <a:t>Community members </a:t>
            </a:r>
            <a:r>
              <a:rPr lang="en-ZA" dirty="0">
                <a:solidFill>
                  <a:srgbClr val="FF0000"/>
                </a:solidFill>
              </a:rPr>
              <a:t>(50% of total number of members in the Committee)</a:t>
            </a:r>
          </a:p>
          <a:p>
            <a:pPr marL="285750" indent="-285750">
              <a:buClr>
                <a:schemeClr val="tx2">
                  <a:lumMod val="75000"/>
                </a:schemeClr>
              </a:buClr>
              <a:buFont typeface="Wingdings" panose="05000000000000000000" pitchFamily="2" charset="2"/>
              <a:buChar char="Ø"/>
            </a:pPr>
            <a:endParaRPr lang="en-ZA" dirty="0"/>
          </a:p>
          <a:p>
            <a:pPr marL="285750" indent="-285750">
              <a:buClr>
                <a:schemeClr val="tx2">
                  <a:lumMod val="75000"/>
                </a:schemeClr>
              </a:buClr>
              <a:buFont typeface="Wingdings" panose="05000000000000000000" pitchFamily="2" charset="2"/>
              <a:buChar char="Ø"/>
            </a:pPr>
            <a:r>
              <a:rPr lang="en-ZA" dirty="0"/>
              <a:t>Head of the facility/clinic or a manager designated by the District Health manager</a:t>
            </a:r>
          </a:p>
          <a:p>
            <a:pPr marL="285750" indent="-285750">
              <a:buClr>
                <a:schemeClr val="tx2">
                  <a:lumMod val="75000"/>
                </a:schemeClr>
              </a:buClr>
              <a:buFont typeface="Wingdings" panose="05000000000000000000" pitchFamily="2" charset="2"/>
              <a:buChar char="Ø"/>
            </a:pPr>
            <a:endParaRPr lang="en-ZA" dirty="0"/>
          </a:p>
          <a:p>
            <a:pPr marL="285750" indent="-285750">
              <a:buClr>
                <a:schemeClr val="tx2">
                  <a:lumMod val="75000"/>
                </a:schemeClr>
              </a:buClr>
              <a:buFont typeface="Wingdings" panose="05000000000000000000" pitchFamily="2" charset="2"/>
              <a:buChar char="Ø"/>
            </a:pPr>
            <a:r>
              <a:rPr lang="en-ZA" dirty="0"/>
              <a:t>South African of 18 years and above </a:t>
            </a:r>
          </a:p>
          <a:p>
            <a:pPr marL="285750" indent="-285750">
              <a:buClr>
                <a:schemeClr val="tx2">
                  <a:lumMod val="75000"/>
                </a:schemeClr>
              </a:buClr>
              <a:buFont typeface="Wingdings" panose="05000000000000000000" pitchFamily="2" charset="2"/>
              <a:buChar char="Ø"/>
            </a:pPr>
            <a:endParaRPr lang="en-ZA" dirty="0"/>
          </a:p>
          <a:p>
            <a:r>
              <a:rPr lang="en-ZA" i="1" dirty="0">
                <a:solidFill>
                  <a:schemeClr val="accent5">
                    <a:lumMod val="50000"/>
                  </a:schemeClr>
                </a:solidFill>
              </a:rPr>
              <a:t>(Section 6 and 7)</a:t>
            </a:r>
          </a:p>
        </p:txBody>
      </p:sp>
      <p:sp>
        <p:nvSpPr>
          <p:cNvPr id="8" name="Text Placeholder 7"/>
          <p:cNvSpPr>
            <a:spLocks noGrp="1"/>
          </p:cNvSpPr>
          <p:nvPr>
            <p:ph type="body" sz="quarter" idx="15"/>
          </p:nvPr>
        </p:nvSpPr>
        <p:spPr>
          <a:ln>
            <a:solidFill>
              <a:schemeClr val="tx2">
                <a:lumMod val="60000"/>
                <a:lumOff val="40000"/>
              </a:schemeClr>
            </a:solidFill>
          </a:ln>
        </p:spPr>
        <p:txBody>
          <a:bodyPr>
            <a:normAutofit fontScale="85000" lnSpcReduction="20000"/>
          </a:bodyPr>
          <a:lstStyle/>
          <a:p>
            <a:r>
              <a:rPr lang="en-ZA" sz="1900" u="sng" dirty="0">
                <a:solidFill>
                  <a:schemeClr val="tx2">
                    <a:lumMod val="75000"/>
                  </a:schemeClr>
                </a:solidFill>
              </a:rPr>
              <a:t>Boards: 14 members in total </a:t>
            </a:r>
          </a:p>
          <a:p>
            <a:endParaRPr lang="en-ZA" dirty="0"/>
          </a:p>
          <a:p>
            <a:pPr marL="285750" indent="-285750">
              <a:buClr>
                <a:schemeClr val="tx2">
                  <a:lumMod val="75000"/>
                </a:schemeClr>
              </a:buClr>
              <a:buFont typeface="Wingdings" panose="05000000000000000000" pitchFamily="2" charset="2"/>
              <a:buChar char="Ø"/>
            </a:pPr>
            <a:r>
              <a:rPr lang="en-ZA" dirty="0"/>
              <a:t>1 or more municipal councillors for the area. </a:t>
            </a:r>
          </a:p>
          <a:p>
            <a:pPr>
              <a:buClr>
                <a:schemeClr val="tx2">
                  <a:lumMod val="75000"/>
                </a:schemeClr>
              </a:buClr>
            </a:pPr>
            <a:endParaRPr lang="en-ZA" dirty="0"/>
          </a:p>
          <a:p>
            <a:pPr marL="285750" indent="-285750">
              <a:buClr>
                <a:schemeClr val="tx2">
                  <a:lumMod val="75000"/>
                </a:schemeClr>
              </a:buClr>
              <a:buFont typeface="Wingdings" panose="05000000000000000000" pitchFamily="2" charset="2"/>
              <a:buChar char="Ø"/>
            </a:pPr>
            <a:r>
              <a:rPr lang="en-ZA" dirty="0"/>
              <a:t>Community members </a:t>
            </a:r>
            <a:r>
              <a:rPr lang="en-ZA" dirty="0">
                <a:solidFill>
                  <a:srgbClr val="FF0000"/>
                </a:solidFill>
              </a:rPr>
              <a:t>(50% of total number of members in the Committee)</a:t>
            </a:r>
          </a:p>
          <a:p>
            <a:pPr marL="285750" indent="-285750">
              <a:buClr>
                <a:schemeClr val="tx2">
                  <a:lumMod val="75000"/>
                </a:schemeClr>
              </a:buClr>
              <a:buFont typeface="Wingdings" panose="05000000000000000000" pitchFamily="2" charset="2"/>
              <a:buChar char="Ø"/>
            </a:pPr>
            <a:endParaRPr lang="en-ZA" dirty="0">
              <a:solidFill>
                <a:srgbClr val="FF0000"/>
              </a:solidFill>
            </a:endParaRPr>
          </a:p>
          <a:p>
            <a:pPr marL="285750" indent="-285750">
              <a:buClr>
                <a:schemeClr val="tx2">
                  <a:lumMod val="75000"/>
                </a:schemeClr>
              </a:buClr>
              <a:buFont typeface="Wingdings" panose="05000000000000000000" pitchFamily="2" charset="2"/>
              <a:buChar char="Ø"/>
            </a:pPr>
            <a:r>
              <a:rPr lang="en-ZA" dirty="0"/>
              <a:t>At least 1 person with technical expertise in business, law, finance or accounting or an area relevant to the Board</a:t>
            </a:r>
          </a:p>
          <a:p>
            <a:pPr marL="285750" indent="-285750">
              <a:buClr>
                <a:schemeClr val="tx2">
                  <a:lumMod val="75000"/>
                </a:schemeClr>
              </a:buClr>
              <a:buFont typeface="Wingdings" panose="05000000000000000000" pitchFamily="2" charset="2"/>
              <a:buChar char="Ø"/>
            </a:pPr>
            <a:endParaRPr lang="en-ZA" dirty="0"/>
          </a:p>
          <a:p>
            <a:pPr marL="285750" indent="-285750">
              <a:buClr>
                <a:schemeClr val="tx2">
                  <a:lumMod val="75000"/>
                </a:schemeClr>
              </a:buClr>
              <a:buFont typeface="Wingdings" panose="05000000000000000000" pitchFamily="2" charset="2"/>
              <a:buChar char="Ø"/>
            </a:pPr>
            <a:r>
              <a:rPr lang="en-ZA" dirty="0"/>
              <a:t>Head of the Hospital or a person representing clinical staff of every hospital concerned</a:t>
            </a:r>
          </a:p>
          <a:p>
            <a:pPr marL="285750" indent="-285750">
              <a:buClr>
                <a:schemeClr val="tx2">
                  <a:lumMod val="75000"/>
                </a:schemeClr>
              </a:buClr>
              <a:buFont typeface="Wingdings" panose="05000000000000000000" pitchFamily="2" charset="2"/>
              <a:buChar char="Ø"/>
            </a:pPr>
            <a:r>
              <a:rPr lang="en-ZA" dirty="0"/>
              <a:t>At least 1 person representing clinical staff</a:t>
            </a:r>
          </a:p>
          <a:p>
            <a:pPr marL="285750" indent="-285750">
              <a:buClr>
                <a:schemeClr val="tx2">
                  <a:lumMod val="75000"/>
                </a:schemeClr>
              </a:buClr>
              <a:buFont typeface="Wingdings" panose="05000000000000000000" pitchFamily="2" charset="2"/>
              <a:buChar char="Ø"/>
            </a:pPr>
            <a:endParaRPr lang="en-ZA" dirty="0"/>
          </a:p>
          <a:p>
            <a:pPr marL="285750" indent="-285750">
              <a:buClr>
                <a:schemeClr val="tx2">
                  <a:lumMod val="75000"/>
                </a:schemeClr>
              </a:buClr>
              <a:buFont typeface="Wingdings" panose="05000000000000000000" pitchFamily="2" charset="2"/>
              <a:buChar char="Ø"/>
            </a:pPr>
            <a:r>
              <a:rPr lang="en-ZA" dirty="0"/>
              <a:t>At least 1 person representing non-clinical staff</a:t>
            </a:r>
          </a:p>
          <a:p>
            <a:pPr marL="285750" indent="-285750">
              <a:buClr>
                <a:schemeClr val="tx2">
                  <a:lumMod val="75000"/>
                </a:schemeClr>
              </a:buClr>
              <a:buFont typeface="Wingdings" panose="05000000000000000000" pitchFamily="2" charset="2"/>
              <a:buChar char="Ø"/>
            </a:pPr>
            <a:endParaRPr lang="en-ZA" dirty="0"/>
          </a:p>
          <a:p>
            <a:pPr marL="285750" indent="-285750">
              <a:buClr>
                <a:schemeClr val="tx2">
                  <a:lumMod val="75000"/>
                </a:schemeClr>
              </a:buClr>
              <a:buFont typeface="Wingdings" panose="05000000000000000000" pitchFamily="2" charset="2"/>
              <a:buChar char="Ø"/>
            </a:pPr>
            <a:r>
              <a:rPr lang="en-ZA" dirty="0"/>
              <a:t>Member of Provincial parliament and a Municipal Councillor may be appointed</a:t>
            </a:r>
          </a:p>
          <a:p>
            <a:pPr marL="285750" indent="-285750">
              <a:buClr>
                <a:schemeClr val="tx2">
                  <a:lumMod val="75000"/>
                </a:schemeClr>
              </a:buClr>
              <a:buFont typeface="Wingdings" panose="05000000000000000000" pitchFamily="2" charset="2"/>
              <a:buChar char="Ø"/>
            </a:pPr>
            <a:endParaRPr lang="en-ZA" dirty="0"/>
          </a:p>
          <a:p>
            <a:pPr marL="285750" indent="-285750">
              <a:buClr>
                <a:schemeClr val="tx2">
                  <a:lumMod val="75000"/>
                </a:schemeClr>
              </a:buClr>
              <a:buFont typeface="Wingdings" panose="05000000000000000000" pitchFamily="2" charset="2"/>
              <a:buChar char="Ø"/>
            </a:pPr>
            <a:r>
              <a:rPr lang="en-ZA" dirty="0"/>
              <a:t>South African of 18 years and above </a:t>
            </a:r>
          </a:p>
          <a:p>
            <a:pPr marL="285750" indent="-285750">
              <a:buClr>
                <a:schemeClr val="tx2">
                  <a:lumMod val="75000"/>
                </a:schemeClr>
              </a:buClr>
              <a:buFont typeface="Wingdings" panose="05000000000000000000" pitchFamily="2" charset="2"/>
              <a:buChar char="Ø"/>
            </a:pPr>
            <a:endParaRPr lang="en-ZA" dirty="0"/>
          </a:p>
          <a:p>
            <a:pPr>
              <a:buClr>
                <a:schemeClr val="tx2">
                  <a:lumMod val="75000"/>
                </a:schemeClr>
              </a:buClr>
            </a:pPr>
            <a:r>
              <a:rPr lang="en-ZA" sz="1800" i="1" dirty="0">
                <a:solidFill>
                  <a:schemeClr val="accent5">
                    <a:lumMod val="50000"/>
                  </a:schemeClr>
                </a:solidFill>
              </a:rPr>
              <a:t>( Section 5 and 7 )</a:t>
            </a:r>
          </a:p>
        </p:txBody>
      </p:sp>
    </p:spTree>
    <p:extLst>
      <p:ext uri="{BB962C8B-B14F-4D97-AF65-F5344CB8AC3E}">
        <p14:creationId xmlns:p14="http://schemas.microsoft.com/office/powerpoint/2010/main" xmlns="" val="3508705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12AE2B-8A2C-4D8F-9D8A-A9CCD4A24C2B}"/>
              </a:ext>
            </a:extLst>
          </p:cNvPr>
          <p:cNvSpPr>
            <a:spLocks noGrp="1"/>
          </p:cNvSpPr>
          <p:nvPr>
            <p:ph type="title"/>
          </p:nvPr>
        </p:nvSpPr>
        <p:spPr>
          <a:xfrm>
            <a:off x="295275" y="180976"/>
            <a:ext cx="8597205" cy="943768"/>
          </a:xfrm>
        </p:spPr>
        <p:txBody>
          <a:bodyPr/>
          <a:lstStyle/>
          <a:p>
            <a:r>
              <a:rPr lang="en-ZA" sz="2000" dirty="0"/>
              <a:t>Section 5(2) of the Act, which refers to the appointment of Members </a:t>
            </a:r>
            <a:br>
              <a:rPr lang="en-ZA" sz="2000" dirty="0"/>
            </a:br>
            <a:r>
              <a:rPr lang="en-ZA" sz="2000" dirty="0"/>
              <a:t>of the Provincial Parliament to the Hospital Boards. </a:t>
            </a:r>
            <a:r>
              <a:rPr lang="en-US" sz="2000" dirty="0"/>
              <a:t/>
            </a:r>
            <a:br>
              <a:rPr lang="en-US" sz="2000" dirty="0"/>
            </a:br>
            <a:endParaRPr lang="en-US" sz="2000" dirty="0"/>
          </a:p>
        </p:txBody>
      </p:sp>
      <p:sp>
        <p:nvSpPr>
          <p:cNvPr id="3" name="Slide Number Placeholder 2">
            <a:extLst>
              <a:ext uri="{FF2B5EF4-FFF2-40B4-BE49-F238E27FC236}">
                <a16:creationId xmlns:a16="http://schemas.microsoft.com/office/drawing/2014/main" xmlns="" id="{686E5DB5-B45C-45F5-9AB6-57740DA38953}"/>
              </a:ext>
            </a:extLst>
          </p:cNvPr>
          <p:cNvSpPr>
            <a:spLocks noGrp="1"/>
          </p:cNvSpPr>
          <p:nvPr>
            <p:ph type="sldNum" sz="quarter" idx="4"/>
          </p:nvPr>
        </p:nvSpPr>
        <p:spPr/>
        <p:txBody>
          <a:bodyPr/>
          <a:lstStyle/>
          <a:p>
            <a:fld id="{8406839F-D7A4-4E5D-B93D-768AD4D1DB36}" type="slidenum">
              <a:rPr lang="en-ZA" smtClean="0"/>
              <a:pPr/>
              <a:t>7</a:t>
            </a:fld>
            <a:endParaRPr lang="en-ZA" dirty="0"/>
          </a:p>
        </p:txBody>
      </p:sp>
      <p:sp>
        <p:nvSpPr>
          <p:cNvPr id="4" name="Footer Placeholder 3">
            <a:extLst>
              <a:ext uri="{FF2B5EF4-FFF2-40B4-BE49-F238E27FC236}">
                <a16:creationId xmlns:a16="http://schemas.microsoft.com/office/drawing/2014/main" xmlns="" id="{DB4946AF-5161-4D94-9ED3-B8DB3636ABE4}"/>
              </a:ext>
            </a:extLst>
          </p:cNvPr>
          <p:cNvSpPr>
            <a:spLocks noGrp="1"/>
          </p:cNvSpPr>
          <p:nvPr>
            <p:ph type="ftr" sz="quarter" idx="3"/>
          </p:nvPr>
        </p:nvSpPr>
        <p:spPr/>
        <p:txBody>
          <a:bodyPr/>
          <a:lstStyle/>
          <a:p>
            <a:endParaRPr lang="en-GB" dirty="0"/>
          </a:p>
        </p:txBody>
      </p:sp>
      <p:sp>
        <p:nvSpPr>
          <p:cNvPr id="5" name="Text Placeholder 4">
            <a:extLst>
              <a:ext uri="{FF2B5EF4-FFF2-40B4-BE49-F238E27FC236}">
                <a16:creationId xmlns:a16="http://schemas.microsoft.com/office/drawing/2014/main" xmlns="" id="{58D7EF6F-AA7A-4DF6-A817-BA82B244E280}"/>
              </a:ext>
            </a:extLst>
          </p:cNvPr>
          <p:cNvSpPr>
            <a:spLocks noGrp="1"/>
          </p:cNvSpPr>
          <p:nvPr>
            <p:ph type="body" sz="quarter" idx="10"/>
          </p:nvPr>
        </p:nvSpPr>
        <p:spPr>
          <a:xfrm>
            <a:off x="295275" y="1052736"/>
            <a:ext cx="8597205" cy="4896073"/>
          </a:xfrm>
        </p:spPr>
        <p:txBody>
          <a:bodyPr>
            <a:normAutofit fontScale="92500" lnSpcReduction="20000"/>
          </a:bodyPr>
          <a:lstStyle/>
          <a:p>
            <a:pPr algn="just"/>
            <a:r>
              <a:rPr lang="en-GB" b="0" dirty="0"/>
              <a:t>Subsection 5(2): In addition to the members appointed in terms of subsection (1) the Provincial Minister may appoint to a Board – </a:t>
            </a:r>
          </a:p>
          <a:p>
            <a:pPr algn="just"/>
            <a:endParaRPr lang="en-GB" b="0" dirty="0"/>
          </a:p>
          <a:p>
            <a:pPr marL="702900" lvl="2" indent="-342900" algn="just">
              <a:buAutoNum type="alphaLcParenBoth"/>
            </a:pPr>
            <a:r>
              <a:rPr lang="en-GB" b="1" dirty="0"/>
              <a:t>A member of the Provincial Parliament, nominated by the parliamentary committee concerned with health matters;</a:t>
            </a:r>
            <a:r>
              <a:rPr lang="en-GB" dirty="0"/>
              <a:t> and </a:t>
            </a:r>
          </a:p>
          <a:p>
            <a:pPr marL="702900" lvl="2" indent="-342900" algn="just">
              <a:buAutoNum type="alphaLcParenBoth"/>
            </a:pPr>
            <a:r>
              <a:rPr lang="en-GB" b="1" dirty="0"/>
              <a:t>One or more councillors of the municipal council for the municipal area in which the hospital is situated, nominated by the municipal council or a health-related committee of the municipal council</a:t>
            </a:r>
          </a:p>
          <a:p>
            <a:pPr marL="702900" lvl="2" indent="-342900" algn="just">
              <a:buAutoNum type="alphaLcParenBoth"/>
            </a:pPr>
            <a:endParaRPr lang="en-GB" b="1" dirty="0"/>
          </a:p>
          <a:p>
            <a:pPr lvl="1" algn="just"/>
            <a:r>
              <a:rPr lang="en-ZA" dirty="0"/>
              <a:t>The nomination of MPLs for Health Facility Boards needs to be submitted in writing from the Standing Committee on Health. </a:t>
            </a:r>
          </a:p>
          <a:p>
            <a:pPr lvl="1" algn="just"/>
            <a:endParaRPr lang="en-US" dirty="0"/>
          </a:p>
          <a:p>
            <a:pPr lvl="1" algn="just"/>
            <a:r>
              <a:rPr lang="en-ZA" dirty="0"/>
              <a:t>The Standing Committee needs to decide on which MPLs are to serve on which boards and submit the minutes of the meeting thereof to the Minister’s office. Thereafter, the Minister can appoint the MPLs to the respective boards.</a:t>
            </a:r>
          </a:p>
          <a:p>
            <a:pPr lvl="1" algn="just"/>
            <a:endParaRPr lang="en-US" dirty="0"/>
          </a:p>
          <a:p>
            <a:pPr lvl="1" algn="just"/>
            <a:r>
              <a:rPr lang="en-ZA" dirty="0"/>
              <a:t>However, it needs to be noted that MPLs can only be added to a board if there are more than 50% of the board members who are community members. This is because sub-section 5(3)(a) of the Act states that: “The members appointed in terms of subsection (1)(a) must constitute at least fifty per cent of the total number of members of the Board.” Thus, if the board currently only has 50% of members who are community members in terms of clause 5(1)(a) of the act, then adding an MPL would result in the board being invalid. </a:t>
            </a:r>
          </a:p>
          <a:p>
            <a:endParaRPr lang="en-US" dirty="0"/>
          </a:p>
        </p:txBody>
      </p:sp>
    </p:spTree>
    <p:extLst>
      <p:ext uri="{BB962C8B-B14F-4D97-AF65-F5344CB8AC3E}">
        <p14:creationId xmlns:p14="http://schemas.microsoft.com/office/powerpoint/2010/main" xmlns="" val="1049809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3818F30-B6E1-4A8A-8C57-7A5EFE622E03}"/>
              </a:ext>
            </a:extLst>
          </p:cNvPr>
          <p:cNvSpPr>
            <a:spLocks noGrp="1"/>
          </p:cNvSpPr>
          <p:nvPr>
            <p:ph type="body" sz="quarter" idx="12"/>
          </p:nvPr>
        </p:nvSpPr>
        <p:spPr>
          <a:xfrm>
            <a:off x="467544" y="2276872"/>
            <a:ext cx="8281291" cy="936625"/>
          </a:xfrm>
          <a:solidFill>
            <a:schemeClr val="tx2"/>
          </a:solidFill>
        </p:spPr>
        <p:txBody>
          <a:bodyPr vert="horz" lIns="72000" tIns="72000" rIns="72000" bIns="72000" rtlCol="0" anchor="ctr">
            <a:normAutofit fontScale="92500" lnSpcReduction="20000"/>
          </a:bodyPr>
          <a:lstStyle/>
          <a:p>
            <a:r>
              <a:rPr lang="en-US" b="1" dirty="0"/>
              <a:t>Overview of status of Hospital Boards and Clinic Committees</a:t>
            </a:r>
          </a:p>
        </p:txBody>
      </p:sp>
    </p:spTree>
    <p:extLst>
      <p:ext uri="{BB962C8B-B14F-4D97-AF65-F5344CB8AC3E}">
        <p14:creationId xmlns:p14="http://schemas.microsoft.com/office/powerpoint/2010/main" xmlns="" val="2364520016"/>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1D89CC-E18B-4F65-9F82-59792B851F1C}"/>
              </a:ext>
            </a:extLst>
          </p:cNvPr>
          <p:cNvSpPr>
            <a:spLocks noGrp="1"/>
          </p:cNvSpPr>
          <p:nvPr>
            <p:ph type="title"/>
          </p:nvPr>
        </p:nvSpPr>
        <p:spPr/>
        <p:txBody>
          <a:bodyPr/>
          <a:lstStyle/>
          <a:p>
            <a:r>
              <a:rPr lang="en-US" dirty="0"/>
              <a:t>Provincial Overview of Clinic Committees</a:t>
            </a:r>
          </a:p>
        </p:txBody>
      </p:sp>
      <p:sp>
        <p:nvSpPr>
          <p:cNvPr id="3" name="Slide Number Placeholder 2">
            <a:extLst>
              <a:ext uri="{FF2B5EF4-FFF2-40B4-BE49-F238E27FC236}">
                <a16:creationId xmlns:a16="http://schemas.microsoft.com/office/drawing/2014/main" xmlns="" id="{72174156-15DC-4359-87B5-241EAB71114F}"/>
              </a:ext>
            </a:extLst>
          </p:cNvPr>
          <p:cNvSpPr>
            <a:spLocks noGrp="1"/>
          </p:cNvSpPr>
          <p:nvPr>
            <p:ph type="sldNum" sz="quarter" idx="4"/>
          </p:nvPr>
        </p:nvSpPr>
        <p:spPr/>
        <p:txBody>
          <a:bodyPr/>
          <a:lstStyle/>
          <a:p>
            <a:fld id="{8406839F-D7A4-4E5D-B93D-768AD4D1DB36}" type="slidenum">
              <a:rPr lang="en-ZA" smtClean="0"/>
              <a:pPr/>
              <a:t>9</a:t>
            </a:fld>
            <a:endParaRPr lang="en-ZA" dirty="0"/>
          </a:p>
        </p:txBody>
      </p:sp>
      <p:sp>
        <p:nvSpPr>
          <p:cNvPr id="4" name="Rectangle 3">
            <a:extLst>
              <a:ext uri="{FF2B5EF4-FFF2-40B4-BE49-F238E27FC236}">
                <a16:creationId xmlns:a16="http://schemas.microsoft.com/office/drawing/2014/main" xmlns="" id="{3CAB6E61-D31B-4DF9-90DA-341380707007}"/>
              </a:ext>
            </a:extLst>
          </p:cNvPr>
          <p:cNvSpPr/>
          <p:nvPr/>
        </p:nvSpPr>
        <p:spPr>
          <a:xfrm>
            <a:off x="755576" y="4152359"/>
            <a:ext cx="5760640" cy="2557751"/>
          </a:xfrm>
          <a:prstGeom prst="rect">
            <a:avLst/>
          </a:prstGeom>
        </p:spPr>
        <p:txBody>
          <a:bodyPr wrap="square">
            <a:spAutoFit/>
          </a:bodyPr>
          <a:lstStyle/>
          <a:p>
            <a:pPr>
              <a:spcBef>
                <a:spcPts val="1000"/>
              </a:spcBef>
            </a:pPr>
            <a:r>
              <a:rPr lang="en-AU" sz="1400" b="1" dirty="0">
                <a:solidFill>
                  <a:srgbClr val="4F81BD"/>
                </a:solidFill>
                <a:ea typeface="Times New Roman" panose="02020603050405020304" pitchFamily="18" charset="0"/>
                <a:cs typeface="Times New Roman" panose="02020603050405020304" pitchFamily="18" charset="0"/>
              </a:rPr>
              <a:t>Functionality:</a:t>
            </a:r>
          </a:p>
          <a:p>
            <a:pPr>
              <a:spcBef>
                <a:spcPts val="1000"/>
              </a:spcBef>
            </a:pPr>
            <a:r>
              <a:rPr lang="en-AU" sz="1400" b="1" dirty="0">
                <a:solidFill>
                  <a:srgbClr val="4F81BD"/>
                </a:solidFill>
                <a:ea typeface="Times New Roman" panose="02020603050405020304" pitchFamily="18" charset="0"/>
                <a:cs typeface="Times New Roman" panose="02020603050405020304" pitchFamily="18" charset="0"/>
              </a:rPr>
              <a:t>There should be a total of 155 functional Clinic Committees in WC</a:t>
            </a:r>
            <a:endParaRPr lang="en-US" sz="1400" b="1" dirty="0">
              <a:solidFill>
                <a:srgbClr val="4F81BD"/>
              </a:solidFill>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ZA" sz="1400" dirty="0">
                <a:ea typeface="Calibri" panose="020F0502020204030204" pitchFamily="34" charset="0"/>
                <a:cs typeface="Times New Roman" panose="02020603050405020304" pitchFamily="18" charset="0"/>
              </a:rPr>
              <a:t>There are currently:</a:t>
            </a:r>
            <a:endParaRPr lang="en-US" sz="1400" dirty="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ZA" sz="1400" b="1" dirty="0">
                <a:ea typeface="Calibri" panose="020F0502020204030204" pitchFamily="34" charset="0"/>
                <a:cs typeface="Times New Roman" panose="02020603050405020304" pitchFamily="18" charset="0"/>
              </a:rPr>
              <a:t>Functional (properly constituted and actively functional: 65 (Metro: 26; Rural: 39)</a:t>
            </a:r>
            <a:endParaRPr lang="en-US" sz="1400" b="1" dirty="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ZA" sz="1400" dirty="0">
                <a:ea typeface="Calibri" panose="020F0502020204030204" pitchFamily="34" charset="0"/>
                <a:cs typeface="Times New Roman" panose="02020603050405020304" pitchFamily="18" charset="0"/>
              </a:rPr>
              <a:t>Constituted but not functional: 13 (Metro:4; Rural: 9)</a:t>
            </a:r>
            <a:endParaRPr lang="en-US" sz="1400" dirty="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ZA" sz="1400" dirty="0">
                <a:ea typeface="Calibri" panose="020F0502020204030204" pitchFamily="34" charset="0"/>
                <a:cs typeface="Times New Roman" panose="02020603050405020304" pitchFamily="18" charset="0"/>
              </a:rPr>
              <a:t>Not constituted and not functional: 77 (Metro:15; Rural: 62)</a:t>
            </a:r>
            <a:endParaRPr lang="en-US" sz="1400" dirty="0">
              <a:effectLst/>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xmlns="" id="{196B9737-C458-412C-AE39-711296450C5B}"/>
              </a:ext>
            </a:extLst>
          </p:cNvPr>
          <p:cNvPicPr>
            <a:picLocks noChangeAspect="1"/>
          </p:cNvPicPr>
          <p:nvPr/>
        </p:nvPicPr>
        <p:blipFill>
          <a:blip r:embed="rId3" cstate="print"/>
          <a:stretch>
            <a:fillRect/>
          </a:stretch>
        </p:blipFill>
        <p:spPr>
          <a:xfrm>
            <a:off x="2051720" y="1041445"/>
            <a:ext cx="5066124" cy="3035627"/>
          </a:xfrm>
          <a:prstGeom prst="rect">
            <a:avLst/>
          </a:prstGeom>
        </p:spPr>
      </p:pic>
    </p:spTree>
    <p:extLst>
      <p:ext uri="{BB962C8B-B14F-4D97-AF65-F5344CB8AC3E}">
        <p14:creationId xmlns:p14="http://schemas.microsoft.com/office/powerpoint/2010/main" xmlns="" val="125454464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MARTBOX_SB5" val="n/h/r1zNZ+uLfX4pvKHBZZMsZqKpVmQp"/>
  <p:tag name="SMARTBOX_SB2" val="4EA1ZNr7a5lNBMyQCX9x/TKDuKOrxNs8"/>
  <p:tag name="THINKCELLPRESENTATIONDONOTDELETE" val="&lt;?xml version=&quot;1.0&quot; encoding=&quot;UTF-16&quot; standalone=&quot;yes&quot;?&gt;&#10;&lt;root reqver=&quot;17839&quot;&gt;&lt;version val=&quot;2107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2&quot;&gt;&lt;elem m_fUsage=&quot;2.71000000000000000000E+000&quot;&gt;&lt;m_ppcolschidx val=&quot;0&quot;/&gt;&lt;m_rgb r=&quot;0&quot; g=&quot;32&quot; b=&quot;9b&quot;/&gt;&lt;/elem&gt;&lt;elem m_fUsage=&quot;7.29000000000000090000E-001&quot;&gt;&lt;m_ppcolschidx val=&quot;0&quot;/&gt;&lt;m_rgb r=&quot;0&quot; g=&quot;96&quot; b=&quot;33&quot;/&gt;&lt;/elem&gt;&lt;/m_vecMRU&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68"/>
  <p:tag name="SMARTBOX_SB1" val="yPDc+YGAsVDnrAdBfm5OLomapWE3kVAqh9b2jawd28kRYNSZ2VM9Zq8jLnRQsKd+zm3flYlSQ3N6EyKkSMGAbtXZPDAgzPCqp12cLtaehhktX0tL2QJLqhJXT50rTZFve8mXKum9VLtDf8/Ef4PJE20Wfd9sEmg5jcWpaEZMyas="/>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48.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14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50.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151.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15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1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54.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1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95.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19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19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19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19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0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2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42.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243.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24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24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24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2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4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2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2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2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2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89.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290.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29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29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29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2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9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2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3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3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36.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337.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338.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339.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4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3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4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3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83.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38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385.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386.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38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3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89.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30.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43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43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43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43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4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3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4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77.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heme/theme1.xml><?xml version="1.0" encoding="utf-8"?>
<a:theme xmlns:a="http://schemas.openxmlformats.org/drawingml/2006/main" name="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7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1.xml><?xml version="1.0" encoding="utf-8"?>
<a:theme xmlns:a="http://schemas.openxmlformats.org/drawingml/2006/main" name="8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2.xml><?xml version="1.0" encoding="utf-8"?>
<a:theme xmlns:a="http://schemas.openxmlformats.org/drawingml/2006/main" name="MTEC 2 2017 2018_game chang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WCG-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4.xml><?xml version="1.0" encoding="utf-8"?>
<a:theme xmlns:a="http://schemas.openxmlformats.org/drawingml/2006/main" name="WCG-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5.xml><?xml version="1.0" encoding="utf-8"?>
<a:theme xmlns:a="http://schemas.openxmlformats.org/drawingml/2006/main" name="1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6.xml><?xml version="1.0" encoding="utf-8"?>
<a:theme xmlns:a="http://schemas.openxmlformats.org/drawingml/2006/main" name="2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7.xml><?xml version="1.0" encoding="utf-8"?>
<a:theme xmlns:a="http://schemas.openxmlformats.org/drawingml/2006/main" name="3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8.xml><?xml version="1.0" encoding="utf-8"?>
<a:theme xmlns:a="http://schemas.openxmlformats.org/drawingml/2006/main" name="5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9.xml><?xml version="1.0" encoding="utf-8"?>
<a:theme xmlns:a="http://schemas.openxmlformats.org/drawingml/2006/main" name="2_WCG-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4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0.xml><?xml version="1.0" encoding="utf-8"?>
<a:theme xmlns:a="http://schemas.openxmlformats.org/drawingml/2006/main" name="3_WCG-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1.xml><?xml version="1.0" encoding="utf-8"?>
<a:theme xmlns:a="http://schemas.openxmlformats.org/drawingml/2006/main" name="9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2.xml><?xml version="1.0" encoding="utf-8"?>
<a:theme xmlns:a="http://schemas.openxmlformats.org/drawingml/2006/main" name="10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3.xml><?xml version="1.0" encoding="utf-8"?>
<a:theme xmlns:a="http://schemas.openxmlformats.org/drawingml/2006/main" name="6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4.xml><?xml version="1.0" encoding="utf-8"?>
<a:theme xmlns:a="http://schemas.openxmlformats.org/drawingml/2006/main" name="11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5.xml><?xml version="1.0" encoding="utf-8"?>
<a:theme xmlns:a="http://schemas.openxmlformats.org/drawingml/2006/main" name="12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6.xml><?xml version="1.0" encoding="utf-8"?>
<a:theme xmlns:a="http://schemas.openxmlformats.org/drawingml/2006/main" name="13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7.xml><?xml version="1.0" encoding="utf-8"?>
<a:theme xmlns:a="http://schemas.openxmlformats.org/drawingml/2006/main" name="7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8.xml><?xml version="1.0" encoding="utf-8"?>
<a:theme xmlns:a="http://schemas.openxmlformats.org/drawingml/2006/main" name="4_WCG-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9.xml><?xml version="1.0" encoding="utf-8"?>
<a:theme xmlns:a="http://schemas.openxmlformats.org/drawingml/2006/main" name="8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0.xml><?xml version="1.0" encoding="utf-8"?>
<a:theme xmlns:a="http://schemas.openxmlformats.org/drawingml/2006/main" name="14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1.xml><?xml version="1.0" encoding="utf-8"?>
<a:theme xmlns:a="http://schemas.openxmlformats.org/drawingml/2006/main" name="15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2.xml><?xml version="1.0" encoding="utf-8"?>
<a:theme xmlns:a="http://schemas.openxmlformats.org/drawingml/2006/main" name="9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3.xml><?xml version="1.0" encoding="utf-8"?>
<a:theme xmlns:a="http://schemas.openxmlformats.org/drawingml/2006/main" name="16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2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3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4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5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6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6993065DC8AE48812865D403A159D0" ma:contentTypeVersion="13" ma:contentTypeDescription="Create a new document." ma:contentTypeScope="" ma:versionID="f690fba5c0a9094616788991e5ba9a85">
  <xsd:schema xmlns:xsd="http://www.w3.org/2001/XMLSchema" xmlns:xs="http://www.w3.org/2001/XMLSchema" xmlns:p="http://schemas.microsoft.com/office/2006/metadata/properties" xmlns:ns3="09d8f0f5-1ab5-458d-97f1-4740027bb891" xmlns:ns4="7458347c-c015-4f88-9afa-6b485bb6a711" targetNamespace="http://schemas.microsoft.com/office/2006/metadata/properties" ma:root="true" ma:fieldsID="1331b4fa296d28c424df83bb654053cb" ns3:_="" ns4:_="">
    <xsd:import namespace="09d8f0f5-1ab5-458d-97f1-4740027bb891"/>
    <xsd:import namespace="7458347c-c015-4f88-9afa-6b485bb6a71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d8f0f5-1ab5-458d-97f1-4740027bb8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58347c-c015-4f88-9afa-6b485bb6a7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A6E7C7-4C7C-4680-B262-224BFBB5B390}">
  <ds:schemaRefs>
    <ds:schemaRef ds:uri="http://schemas.microsoft.com/office/2006/documentManagement/types"/>
    <ds:schemaRef ds:uri="http://schemas.microsoft.com/office/2006/metadata/properties"/>
    <ds:schemaRef ds:uri="7458347c-c015-4f88-9afa-6b485bb6a711"/>
    <ds:schemaRef ds:uri="http://schemas.microsoft.com/office/infopath/2007/PartnerControls"/>
    <ds:schemaRef ds:uri="http://schemas.openxmlformats.org/package/2006/metadata/core-properties"/>
    <ds:schemaRef ds:uri="09d8f0f5-1ab5-458d-97f1-4740027bb891"/>
    <ds:schemaRef ds:uri="http://purl.org/dc/elements/1.1/"/>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607BA11B-2D3A-4E73-A4A2-58BF9BBE19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d8f0f5-1ab5-458d-97f1-4740027bb891"/>
    <ds:schemaRef ds:uri="7458347c-c015-4f88-9afa-6b485bb6a7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FEE936-086B-411C-BF44-3C161601BE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26906</TotalTime>
  <Words>1698</Words>
  <Application>Microsoft Office PowerPoint</Application>
  <PresentationFormat>On-screen Show (4:3)</PresentationFormat>
  <Paragraphs>217</Paragraphs>
  <Slides>25</Slides>
  <Notes>4</Notes>
  <HiddenSlides>0</HiddenSlides>
  <MMClips>0</MMClips>
  <ScaleCrop>false</ScaleCrop>
  <HeadingPairs>
    <vt:vector size="6" baseType="variant">
      <vt:variant>
        <vt:lpstr>Theme</vt:lpstr>
      </vt:variant>
      <vt:variant>
        <vt:i4>33</vt:i4>
      </vt:variant>
      <vt:variant>
        <vt:lpstr>Embedded OLE Servers</vt:lpstr>
      </vt:variant>
      <vt:variant>
        <vt:i4>1</vt:i4>
      </vt:variant>
      <vt:variant>
        <vt:lpstr>Slide Titles</vt:lpstr>
      </vt:variant>
      <vt:variant>
        <vt:i4>25</vt:i4>
      </vt:variant>
    </vt:vector>
  </HeadingPairs>
  <TitlesOfParts>
    <vt:vector size="59" baseType="lpstr">
      <vt:lpstr>WCG-PPT Master-121022-amc</vt:lpstr>
      <vt:lpstr>4_WCG-Provincial Treasury-New PPT Master-01112012</vt:lpstr>
      <vt:lpstr>WCG-Provincial Treasury-New PPT Master-01112012</vt:lpstr>
      <vt:lpstr>1_WCG-PPT Master-121022-amc</vt:lpstr>
      <vt:lpstr>2_WCG-PPT Master-121022-amc</vt:lpstr>
      <vt:lpstr>3_WCG-PPT Master-121022-amc</vt:lpstr>
      <vt:lpstr>4_WCG-PPT Master-121022-amc</vt:lpstr>
      <vt:lpstr>5_WCG-PPT Master-121022-amc</vt:lpstr>
      <vt:lpstr>6_WCG-PPT Master-121022-amc</vt:lpstr>
      <vt:lpstr>7_WCG-PPT Master-121022-amc</vt:lpstr>
      <vt:lpstr>8_WCG-PPT Master-121022-amc</vt:lpstr>
      <vt:lpstr>MTEC 2 2017 2018_game changer</vt:lpstr>
      <vt:lpstr>1_WCG-New PPT Master-01112012</vt:lpstr>
      <vt:lpstr>WCG-New PPT Master-01112012</vt:lpstr>
      <vt:lpstr>1_WCG-Provincial Treasury-New PPT Master-01112012</vt:lpstr>
      <vt:lpstr>2_WCG-Provincial Treasury-New PPT Master-01112012</vt:lpstr>
      <vt:lpstr>3_WCG-Provincial Treasury-New PPT Master-01112012</vt:lpstr>
      <vt:lpstr>5_WCG-Provincial Treasury-New PPT Master-01112012</vt:lpstr>
      <vt:lpstr>2_WCG-New PPT Master-01112012</vt:lpstr>
      <vt:lpstr>3_WCG-New PPT Master-01112012</vt:lpstr>
      <vt:lpstr>9_WCG-PPT Master-121022-amc</vt:lpstr>
      <vt:lpstr>10_WCG-PPT Master-121022-amc</vt:lpstr>
      <vt:lpstr>6_WCG-Provincial Treasury-New PPT Master-01112012</vt:lpstr>
      <vt:lpstr>11_WCG-PPT Master-121022-amc</vt:lpstr>
      <vt:lpstr>12_WCG-PPT Master-121022-amc</vt:lpstr>
      <vt:lpstr>13_WCG-PPT Master-121022-amc</vt:lpstr>
      <vt:lpstr>7_WCG-Provincial Treasury-New PPT Master-01112012</vt:lpstr>
      <vt:lpstr>4_WCG-New PPT Master-01112012</vt:lpstr>
      <vt:lpstr>8_WCG-Provincial Treasury-New PPT Master-01112012</vt:lpstr>
      <vt:lpstr>14_WCG-PPT Master-121022-amc</vt:lpstr>
      <vt:lpstr>15_WCG-PPT Master-121022-amc</vt:lpstr>
      <vt:lpstr>9_WCG-Provincial Treasury-New PPT Master-01112012</vt:lpstr>
      <vt:lpstr>16_WCG-PPT Master-121022-amc</vt:lpstr>
      <vt:lpstr>think-cell Slide</vt:lpstr>
      <vt:lpstr>An Update on WCHFB IMPLEMENTATION  </vt:lpstr>
      <vt:lpstr>Overview</vt:lpstr>
      <vt:lpstr>Introductory Remarks  </vt:lpstr>
      <vt:lpstr>Slide 4</vt:lpstr>
      <vt:lpstr>Legislative Framework</vt:lpstr>
      <vt:lpstr>Structure of New facility Boards and Clinic Committees</vt:lpstr>
      <vt:lpstr>Section 5(2) of the Act, which refers to the appointment of Members  of the Provincial Parliament to the Hospital Boards.  </vt:lpstr>
      <vt:lpstr>Slide 8</vt:lpstr>
      <vt:lpstr>Provincial Overview of Clinic Committees</vt:lpstr>
      <vt:lpstr>Overview of Clinic Committees by District</vt:lpstr>
      <vt:lpstr>Provincial Overview - Hospital Facility Boards</vt:lpstr>
      <vt:lpstr>Overview of Hospital Facility Boards by District</vt:lpstr>
      <vt:lpstr>Councillors on Clinic Committees</vt:lpstr>
      <vt:lpstr>Slide 14</vt:lpstr>
      <vt:lpstr>Status update on the appointment of Clinic Committee in the Province</vt:lpstr>
      <vt:lpstr>Overview of Clinic Committees &amp; Hospital Boards for Advertising</vt:lpstr>
      <vt:lpstr>Slide 17</vt:lpstr>
      <vt:lpstr>Training </vt:lpstr>
      <vt:lpstr>Progress on Training</vt:lpstr>
      <vt:lpstr>Slide 20</vt:lpstr>
      <vt:lpstr>Some Implementation Challenges </vt:lpstr>
      <vt:lpstr>Slide 22</vt:lpstr>
      <vt:lpstr>Concluding Remarks (1) </vt:lpstr>
      <vt:lpstr>Concluding Remarks (2) </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Conny</dc:creator>
  <cp:keywords>POTX</cp:keywords>
  <cp:lastModifiedBy>USER</cp:lastModifiedBy>
  <cp:revision>308</cp:revision>
  <cp:lastPrinted>2018-01-15T09:40:00Z</cp:lastPrinted>
  <dcterms:created xsi:type="dcterms:W3CDTF">2012-11-01T08:19:05Z</dcterms:created>
  <dcterms:modified xsi:type="dcterms:W3CDTF">2021-02-12T20:57:14Z</dcterms:modified>
  <cp:category>CI</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0x010100466993065DC8AE48812865D403A159D0</vt:lpwstr>
  </property>
</Properties>
</file>