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bookmarkIdSeed="3">
  <p:sldMasterIdLst>
    <p:sldMasterId id="2147483648" r:id="rId1"/>
    <p:sldMasterId id="2147484331" r:id="rId2"/>
  </p:sldMasterIdLst>
  <p:notesMasterIdLst>
    <p:notesMasterId r:id="rId13"/>
  </p:notesMasterIdLst>
  <p:handoutMasterIdLst>
    <p:handoutMasterId r:id="rId14"/>
  </p:handoutMasterIdLst>
  <p:sldIdLst>
    <p:sldId id="482" r:id="rId3"/>
    <p:sldId id="536" r:id="rId4"/>
    <p:sldId id="560" r:id="rId5"/>
    <p:sldId id="561" r:id="rId6"/>
    <p:sldId id="566" r:id="rId7"/>
    <p:sldId id="564" r:id="rId8"/>
    <p:sldId id="562" r:id="rId9"/>
    <p:sldId id="563" r:id="rId10"/>
    <p:sldId id="565" r:id="rId11"/>
    <p:sldId id="559" r:id="rId12"/>
  </p:sldIdLst>
  <p:sldSz cx="9906000" cy="6858000" type="A4"/>
  <p:notesSz cx="7010400" cy="92964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guide id="3" orient="horz" pos="2928">
          <p15:clr>
            <a:srgbClr val="A4A3A4"/>
          </p15:clr>
        </p15:guide>
        <p15:guide id="4"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055738"/>
    <a:srgbClr val="CCFFCC"/>
    <a:srgbClr val="0000FF"/>
    <a:srgbClr val="054F33"/>
    <a:srgbClr val="0D6348"/>
    <a:srgbClr val="006600"/>
    <a:srgbClr val="C01B00"/>
    <a:srgbClr val="5F5F5F"/>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301B821-A1FF-4177-AEE7-76D212191A09}">
  <a:tblStyle styleId="{B301B821-A1FF-4177-AEE7-76D212191A09}" styleName="Medium Style 9">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2H>
      <a:tcStyle>
        <a:tcBdr/>
      </a:tcStyle>
    </a:band2H>
    <a:band1V>
      <a:tcStyle>
        <a:tcBdr/>
        <a:fill>
          <a:solidFill>
            <a:schemeClr val="accent1">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1"/>
          </a:solidFill>
        </a:fill>
      </a:tcStyle>
    </a:firstRow>
    <a:neCell>
      <a:tcStyle>
        <a:tcBdr/>
      </a:tcStyle>
    </a:neCell>
    <a:nwCell>
      <a:tcStyle>
        <a:tcBdr/>
      </a:tcStyle>
    </a:nwCell>
  </a:tblStyle>
  <a:tblStyle styleId="{9DCAF9ED-07DC-4A11-8D7F-57B35C25682E}" styleName="Medium Style 10">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2H>
      <a:tcStyle>
        <a:tcBdr/>
      </a:tcStyle>
    </a:band2H>
    <a:band1V>
      <a:tcStyle>
        <a:tcBdr/>
        <a:fill>
          <a:solidFill>
            <a:schemeClr val="accent2">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2"/>
          </a:solidFill>
        </a:fill>
      </a:tcStyle>
    </a:firstRow>
    <a:neCell>
      <a:tcStyle>
        <a:tcBdr/>
      </a:tcStyle>
    </a:neCell>
    <a:nwCell>
      <a:tcStyle>
        <a:tcBdr/>
      </a:tcStyle>
    </a:nwCell>
  </a:tblStyle>
  <a:tblStyle styleId="{793D81CF-94F2-401A-BA57-92F5A7B2D0C5}" styleName="Medium Style 8">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2H>
      <a:tcStyle>
        <a:tcBdr/>
      </a:tcStyle>
    </a:band2H>
    <a:band1V>
      <a:tcStyle>
        <a:tcBdr/>
        <a:fill>
          <a:solidFill>
            <a:schemeClr val="dk1">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dk1"/>
          </a:solidFill>
        </a:fill>
      </a:tcStyle>
    </a:firstRow>
    <a:neCell>
      <a:tcStyle>
        <a:tcBdr/>
      </a:tcStyle>
    </a:neCell>
    <a:nwCell>
      <a:tcStyle>
        <a:tcBdr/>
      </a:tcStyle>
    </a:nwCell>
  </a:tblStyle>
  <a:tblStyle styleId="{5FD0F851-EC5A-4D38-B0AD-8093EC10F338}" styleName="Light Style 6">
    <a:wholeTbl>
      <a:tcTxStyle>
        <a:fontRef idx="minor">
          <a:scrgbClr r="0" g="0" b="0"/>
        </a:fontRef>
        <a:schemeClr val="accent5"/>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seCell>
      <a:tcStyle>
        <a:tcBdr/>
      </a:tcStyle>
    </a:seCell>
    <a:swCell>
      <a:tcStyle>
        <a:tcBdr/>
      </a:tcStyle>
    </a:swCell>
    <a:firstRow>
      <a:tcTxStyle b="on"/>
      <a:tcStyle>
        <a:tcBdr>
          <a:bottom>
            <a:ln w="12700" cmpd="sng">
              <a:solidFill>
                <a:schemeClr val="accent5"/>
              </a:solidFill>
            </a:ln>
          </a:bottom>
        </a:tcBdr>
        <a:fill>
          <a:noFill/>
        </a:fill>
      </a:tcStyle>
    </a:firstRow>
    <a:neCell>
      <a:tcStyle>
        <a:tcBdr/>
      </a:tcStyle>
    </a:neCell>
    <a:nwCell>
      <a:tcStyle>
        <a:tcBdr/>
      </a:tcStyle>
    </a:nwCell>
  </a:tblStyle>
  <a:tblStyle styleId="{1FECB4D8-DB02-4DC6-A0A2-4F2EBAE1DC90}" styleName="Medium Style 11">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2H>
      <a:tcStyle>
        <a:tcBdr/>
      </a:tcStyle>
    </a:band2H>
    <a:band1V>
      <a:tcStyle>
        <a:tcBdr/>
        <a:fill>
          <a:solidFill>
            <a:schemeClr val="accent3">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3"/>
          </a:solidFill>
        </a:fill>
      </a:tcStyle>
    </a:firstRow>
    <a:neCell>
      <a:tcStyle>
        <a:tcBdr/>
      </a:tcStyle>
    </a:neCell>
    <a:nwCell>
      <a:tcStyle>
        <a:tcBdr/>
      </a:tcStyle>
    </a:nwCell>
  </a:tblStyle>
  <a:tblStyle styleId="{3B4B98B0-60AC-42C2-AFA5-B58CD77FA1E5}" styleName="Light Style 2">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seCell>
      <a:tcStyle>
        <a:tcBdr/>
      </a:tcStyle>
    </a:seCell>
    <a:swCell>
      <a:tcStyle>
        <a:tcBdr/>
      </a:tcStyle>
    </a:swCell>
    <a:firstRow>
      <a:tcTxStyle b="on"/>
      <a:tcStyle>
        <a:tcBdr>
          <a:bottom>
            <a:ln w="12700" cmpd="sng">
              <a:solidFill>
                <a:schemeClr val="accent1"/>
              </a:solidFill>
            </a:ln>
          </a:bottom>
        </a:tcBdr>
        <a:fill>
          <a:noFill/>
        </a:fill>
      </a:tcStyle>
    </a:firstRow>
    <a:neCell>
      <a:tcStyle>
        <a:tcBdr/>
      </a:tcStyle>
    </a:neCell>
    <a:nwCell>
      <a:tcStyle>
        <a:tcBdr/>
      </a:tcStyle>
    </a:nwCell>
  </a:tblStyle>
  <a:tblStyle styleId="{0E3FDE45-AF77-4B5C-9715-49D594BDF05E}" styleName="Light Style 3">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seCell>
      <a:tcStyle>
        <a:tcBdr/>
      </a:tcStyle>
    </a:seCell>
    <a:swCell>
      <a:tcStyle>
        <a:tcBdr/>
      </a:tcStyle>
    </a:swCell>
    <a:firstRow>
      <a:tcTxStyle b="on"/>
      <a:tcStyle>
        <a:tcBdr>
          <a:bottom>
            <a:ln w="12700" cmpd="sng">
              <a:solidFill>
                <a:schemeClr val="accent2"/>
              </a:solidFill>
            </a:ln>
          </a:bottom>
        </a:tcBdr>
        <a:fill>
          <a:noFill/>
        </a:fill>
      </a:tcStyle>
    </a:firstRow>
    <a:neCell>
      <a:tcStyle>
        <a:tcBdr/>
      </a:tcStyle>
    </a:neCell>
    <a:nwCell>
      <a:tcStyle>
        <a:tcBdr/>
      </a:tcStyle>
    </a:nw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89" autoAdjust="0"/>
    <p:restoredTop sz="95434" autoAdjust="0"/>
  </p:normalViewPr>
  <p:slideViewPr>
    <p:cSldViewPr showGuides="1">
      <p:cViewPr varScale="1">
        <p:scale>
          <a:sx n="81" d="100"/>
          <a:sy n="81" d="100"/>
        </p:scale>
        <p:origin x="924" y="84"/>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5502"/>
    </p:cViewPr>
  </p:sorterViewPr>
  <p:notesViewPr>
    <p:cSldViewPr showGuides="1">
      <p:cViewPr varScale="1">
        <p:scale>
          <a:sx n="81" d="100"/>
          <a:sy n="81" d="100"/>
        </p:scale>
        <p:origin x="-3972" y="-102"/>
      </p:cViewPr>
      <p:guideLst>
        <p:guide orient="horz" pos="3127"/>
        <p:guide pos="2141"/>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46290649"/>
      </p:ext>
    </p:extLst>
  </p:cSld>
  <p:clrMap bg1="lt1" tx1="dk1" bg2="lt2" tx2="dk2" accent1="accent1" accent2="accent2" accent3="accent3" accent4="accent4" accent5="accent5" accent6="accent6" hlink="hlink" folHlink="folHlink"/>
  <p:hf sldNum="0"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4"/>
          <p:cNvSpPr>
            <a:spLocks noGrp="1" noRot="1" noChangeAspect="1"/>
          </p:cNvSpPr>
          <p:nvPr>
            <p:ph type="sldImg" idx="2"/>
          </p:nvPr>
        </p:nvSpPr>
        <p:spPr>
          <a:xfrm>
            <a:off x="987425" y="696913"/>
            <a:ext cx="5035550" cy="3486150"/>
          </a:xfrm>
          <a:prstGeom prst="rect">
            <a:avLst/>
          </a:prstGeom>
          <a:noFill/>
          <a:ln w="12700">
            <a:solidFill>
              <a:prstClr val="black"/>
            </a:solidFill>
          </a:ln>
        </p:spPr>
        <p:txBody>
          <a:bodyPr vert="horz" lIns="93177" tIns="46589" rIns="93177" bIns="46589" anchor="ctr"/>
          <a:lstStyle/>
          <a:p>
            <a:pPr lvl="0"/>
            <a:endParaRPr lang="en-US" noProof="0"/>
          </a:p>
        </p:txBody>
      </p:sp>
      <p:sp>
        <p:nvSpPr>
          <p:cNvPr id="5" name="Rectangle 5"/>
          <p:cNvSpPr>
            <a:spLocks noGrp="1"/>
          </p:cNvSpPr>
          <p:nvPr>
            <p:ph type="body" sz="quarter" idx="3"/>
          </p:nvPr>
        </p:nvSpPr>
        <p:spPr>
          <a:xfrm>
            <a:off x="700713" y="4415530"/>
            <a:ext cx="5608975" cy="4183603"/>
          </a:xfrm>
          <a:prstGeom prst="rect">
            <a:avLst/>
          </a:prstGeom>
        </p:spPr>
        <p:txBody>
          <a:bodyPr vert="horz" lIns="93177" tIns="46589" rIns="93177" bIns="46589">
            <a:normAutofit/>
          </a:bodyPr>
          <a:lstStyle/>
          <a:p>
            <a:pPr lvl="0"/>
            <a:r>
              <a:rPr lang="en-US" noProof="0" smtClean="0"/>
              <a:t>Click to edit Master text styles</a:t>
            </a:r>
            <a:endParaRPr lang="en-US" noProof="0"/>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Tree>
    <p:extLst>
      <p:ext uri="{BB962C8B-B14F-4D97-AF65-F5344CB8AC3E}">
        <p14:creationId xmlns:p14="http://schemas.microsoft.com/office/powerpoint/2010/main" val="1982939420"/>
      </p:ext>
    </p:extLst>
  </p:cSld>
  <p:clrMap bg1="lt1" tx1="dk1" bg2="lt2" tx2="dk2" accent1="accent1" accent2="accent2" accent3="accent3" accent4="accent4" accent5="accent5" accent6="accent6" hlink="hlink" folHlink="folHlink"/>
  <p:hf sldNum="0" hdr="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dirty="0" smtClean="0"/>
          </a:p>
        </p:txBody>
      </p:sp>
      <p:sp>
        <p:nvSpPr>
          <p:cNvPr id="61444" name="Rectangle 4"/>
          <p:cNvSpPr txBox="1">
            <a:spLocks noGrp="1"/>
          </p:cNvSpPr>
          <p:nvPr/>
        </p:nvSpPr>
        <p:spPr bwMode="auto">
          <a:xfrm>
            <a:off x="3970159" y="8829573"/>
            <a:ext cx="3038604" cy="465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1EBDCA38-AC7F-4565-8C45-CE8E0205BAD1}" type="slidenum">
              <a:rPr lang="en-US" altLang="en-US" sz="1800"/>
              <a:pPr eaLnBrk="1" hangingPunct="1">
                <a:spcBef>
                  <a:spcPct val="0"/>
                </a:spcBef>
              </a:pPr>
              <a:t>1</a:t>
            </a:fld>
            <a:endParaRPr lang="en-US" altLang="en-US" sz="1800" dirty="0"/>
          </a:p>
        </p:txBody>
      </p:sp>
    </p:spTree>
    <p:extLst>
      <p:ext uri="{BB962C8B-B14F-4D97-AF65-F5344CB8AC3E}">
        <p14:creationId xmlns:p14="http://schemas.microsoft.com/office/powerpoint/2010/main" val="40272627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p:spTree>
      <p:nvGrpSpPr>
        <p:cNvPr id="1" name=""/>
        <p:cNvGrpSpPr/>
        <p:nvPr/>
      </p:nvGrpSpPr>
      <p:grpSpPr>
        <a:xfrm>
          <a:off x="0" y="0"/>
          <a:ext cx="0" cy="0"/>
          <a:chOff x="0" y="0"/>
          <a:chExt cx="0" cy="0"/>
        </a:xfrm>
      </p:grpSpPr>
      <p:sp>
        <p:nvSpPr>
          <p:cNvPr id="5" name="Rectangle 10"/>
          <p:cNvSpPr/>
          <p:nvPr userDrawn="1"/>
        </p:nvSpPr>
        <p:spPr>
          <a:xfrm>
            <a:off x="0" y="0"/>
            <a:ext cx="9906000" cy="5084763"/>
          </a:xfrm>
          <a:prstGeom prst="rect">
            <a:avLst/>
          </a:prstGeom>
          <a:no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endParaRPr lang="en-US"/>
          </a:p>
        </p:txBody>
      </p:sp>
      <p:sp>
        <p:nvSpPr>
          <p:cNvPr id="6" name="Rectangle 10"/>
          <p:cNvSpPr/>
          <p:nvPr userDrawn="1"/>
        </p:nvSpPr>
        <p:spPr>
          <a:xfrm>
            <a:off x="0" y="5084763"/>
            <a:ext cx="9906000" cy="936625"/>
          </a:xfrm>
          <a:prstGeom prst="rect">
            <a:avLst/>
          </a:prstGeom>
          <a:solidFill>
            <a:srgbClr val="055537"/>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endParaRPr lang="en-US"/>
          </a:p>
        </p:txBody>
      </p:sp>
      <p:sp>
        <p:nvSpPr>
          <p:cNvPr id="2" name="Rectangle 2"/>
          <p:cNvSpPr>
            <a:spLocks noGrp="1"/>
          </p:cNvSpPr>
          <p:nvPr>
            <p:ph type="ctrTitle"/>
          </p:nvPr>
        </p:nvSpPr>
        <p:spPr>
          <a:xfrm>
            <a:off x="247650" y="4114800"/>
            <a:ext cx="7842250" cy="533400"/>
          </a:xfrm>
          <a:prstGeom prst="rect">
            <a:avLst/>
          </a:prstGeom>
          <a:noFill/>
        </p:spPr>
        <p:txBody>
          <a:bodyPr vert="horz"/>
          <a:lstStyle>
            <a:lvl1pPr algn="l">
              <a:defRPr sz="2000" b="0" cap="all" spc="150" baseline="0">
                <a:solidFill>
                  <a:schemeClr val="bg1"/>
                </a:solidFill>
              </a:defRPr>
            </a:lvl1pPr>
            <a:extLst/>
          </a:lstStyle>
          <a:p>
            <a:r>
              <a:rPr lang="en-US" smtClean="0"/>
              <a:t>Click to edit Master title style</a:t>
            </a:r>
            <a:endParaRPr lang="en-US" dirty="0"/>
          </a:p>
        </p:txBody>
      </p:sp>
      <p:sp>
        <p:nvSpPr>
          <p:cNvPr id="3" name="Rectangle 3"/>
          <p:cNvSpPr>
            <a:spLocks noGrp="1"/>
          </p:cNvSpPr>
          <p:nvPr>
            <p:ph type="subTitle" idx="1"/>
          </p:nvPr>
        </p:nvSpPr>
        <p:spPr>
          <a:xfrm>
            <a:off x="247650" y="4706112"/>
            <a:ext cx="7512050" cy="228600"/>
          </a:xfrm>
          <a:prstGeom prst="rect">
            <a:avLst/>
          </a:prstGeom>
          <a:noFill/>
        </p:spPr>
        <p:txBody>
          <a:bodyPr/>
          <a:lstStyle>
            <a:lvl1pPr marL="0" indent="0" algn="l">
              <a:buNone/>
              <a:defRPr sz="1100" b="1">
                <a:solidFill>
                  <a:schemeClr val="accent4">
                    <a:shade val="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dirty="0"/>
          </a:p>
        </p:txBody>
      </p:sp>
      <p:sp>
        <p:nvSpPr>
          <p:cNvPr id="7" name="Rectangle 15"/>
          <p:cNvSpPr>
            <a:spLocks noGrp="1"/>
          </p:cNvSpPr>
          <p:nvPr>
            <p:ph type="sldNum" sz="quarter" idx="10"/>
          </p:nvPr>
        </p:nvSpPr>
        <p:spPr/>
        <p:txBody>
          <a:bodyPr/>
          <a:lstStyle>
            <a:lvl1pPr>
              <a:defRPr/>
            </a:lvl1pPr>
          </a:lstStyle>
          <a:p>
            <a:fld id="{1A2C639E-B4A1-45E9-A847-04CB71FD61AB}" type="slidenum">
              <a:rPr lang="en-US" altLang="en-US"/>
              <a:pPr/>
              <a:t>‹#›</a:t>
            </a:fld>
            <a:endParaRPr lang="en-US" altLang="en-US" sz="1800"/>
          </a:p>
        </p:txBody>
      </p:sp>
      <p:sp>
        <p:nvSpPr>
          <p:cNvPr id="8" name="Rectangle 16"/>
          <p:cNvSpPr>
            <a:spLocks noGrp="1"/>
          </p:cNvSpPr>
          <p:nvPr>
            <p:ph type="ftr" sz="quarter" idx="11"/>
          </p:nvPr>
        </p:nvSpPr>
        <p:spPr/>
        <p:txBody>
          <a:bodyPr/>
          <a:lstStyle>
            <a:lvl1pPr>
              <a:defRPr/>
            </a:lvl1pPr>
          </a:lstStyle>
          <a:p>
            <a:pPr>
              <a:defRPr/>
            </a:pPr>
            <a:r>
              <a:rPr lang="en-US"/>
              <a:t>RESTRICTED</a:t>
            </a:r>
          </a:p>
        </p:txBody>
      </p:sp>
    </p:spTree>
    <p:extLst>
      <p:ext uri="{BB962C8B-B14F-4D97-AF65-F5344CB8AC3E}">
        <p14:creationId xmlns:p14="http://schemas.microsoft.com/office/powerpoint/2010/main" val="2859787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25500" y="4167188"/>
            <a:ext cx="767715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825500" y="2667001"/>
            <a:ext cx="767715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panose="020B0604020202020204" pitchFamily="34" charset="0"/>
              </a:defRPr>
            </a:lvl1pPr>
          </a:lstStyle>
          <a:p>
            <a:pPr>
              <a:defRPr/>
            </a:pPr>
            <a:fld id="{D6CF88F4-E4C8-46F9-88BD-B06A2CC02648}" type="datetimeFigureOut">
              <a:rPr lang="en-US"/>
              <a:pPr>
                <a:defRPr/>
              </a:pPr>
              <a:t>2/1/2021</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panose="020B0604020202020204"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panose="020B0604020202020204" pitchFamily="34" charset="0"/>
              </a:defRPr>
            </a:lvl1pPr>
          </a:lstStyle>
          <a:p>
            <a:pPr>
              <a:defRPr/>
            </a:pPr>
            <a:fld id="{B50B4D0E-16F6-4F96-B8F7-CB18F96BB680}" type="slidenum">
              <a:rPr lang="en-US"/>
              <a:pPr>
                <a:defRPr/>
              </a:pPr>
              <a:t>‹#›</a:t>
            </a:fld>
            <a:endParaRPr lang="en-US"/>
          </a:p>
        </p:txBody>
      </p:sp>
    </p:spTree>
    <p:extLst>
      <p:ext uri="{BB962C8B-B14F-4D97-AF65-F5344CB8AC3E}">
        <p14:creationId xmlns:p14="http://schemas.microsoft.com/office/powerpoint/2010/main" val="1070600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5" name="Rectangle 4"/>
          <p:cNvSpPr/>
          <p:nvPr userDrawn="1"/>
        </p:nvSpPr>
        <p:spPr>
          <a:xfrm>
            <a:off x="0" y="1"/>
            <a:ext cx="247650" cy="685482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95300" y="1143000"/>
            <a:ext cx="4375150" cy="5181600"/>
          </a:xfrm>
        </p:spPr>
        <p:txBody>
          <a:bodyPr/>
          <a:lstStyle>
            <a:lvl1pPr>
              <a:defRPr sz="20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5035550" y="1143000"/>
            <a:ext cx="4375150" cy="5181600"/>
          </a:xfrm>
        </p:spPr>
        <p:txBody>
          <a:bodyPr/>
          <a:lstStyle>
            <a:lvl1pPr>
              <a:defRPr sz="20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Date Placeholder 4"/>
          <p:cNvSpPr>
            <a:spLocks noGrp="1"/>
          </p:cNvSpPr>
          <p:nvPr>
            <p:ph type="dt" sz="half" idx="10"/>
          </p:nvPr>
        </p:nvSpPr>
        <p:spPr/>
        <p:txBody>
          <a:bodyPr/>
          <a:lstStyle>
            <a:lvl1pPr fontAlgn="base">
              <a:spcBef>
                <a:spcPct val="0"/>
              </a:spcBef>
              <a:spcAft>
                <a:spcPct val="0"/>
              </a:spcAft>
              <a:defRPr>
                <a:latin typeface="Arial" panose="020B0604020202020204" pitchFamily="34" charset="0"/>
              </a:defRPr>
            </a:lvl1pPr>
          </a:lstStyle>
          <a:p>
            <a:pPr>
              <a:defRPr/>
            </a:pPr>
            <a:fld id="{9C4CF6A6-DE29-4507-B01A-944336787A0E}" type="datetimeFigureOut">
              <a:rPr lang="en-US"/>
              <a:pPr>
                <a:defRPr/>
              </a:pPr>
              <a:t>2/1/2021</a:t>
            </a:fld>
            <a:endParaRPr lang="en-US"/>
          </a:p>
        </p:txBody>
      </p:sp>
      <p:sp>
        <p:nvSpPr>
          <p:cNvPr id="7" name="Footer Placeholder 5"/>
          <p:cNvSpPr>
            <a:spLocks noGrp="1"/>
          </p:cNvSpPr>
          <p:nvPr>
            <p:ph type="ftr" sz="quarter" idx="11"/>
          </p:nvPr>
        </p:nvSpPr>
        <p:spPr/>
        <p:txBody>
          <a:bodyPr/>
          <a:lstStyle>
            <a:lvl1pPr fontAlgn="base">
              <a:spcBef>
                <a:spcPct val="0"/>
              </a:spcBef>
              <a:spcAft>
                <a:spcPct val="0"/>
              </a:spcAft>
              <a:defRPr>
                <a:latin typeface="Arial" panose="020B0604020202020204" pitchFamily="34" charset="0"/>
              </a:defRPr>
            </a:lvl1pPr>
          </a:lstStyle>
          <a:p>
            <a:pPr>
              <a:defRPr/>
            </a:pPr>
            <a:endParaRPr lang="en-US"/>
          </a:p>
        </p:txBody>
      </p:sp>
      <p:sp>
        <p:nvSpPr>
          <p:cNvPr id="8" name="Slide Number Placeholder 6"/>
          <p:cNvSpPr>
            <a:spLocks noGrp="1"/>
          </p:cNvSpPr>
          <p:nvPr>
            <p:ph type="sldNum" sz="quarter" idx="12"/>
          </p:nvPr>
        </p:nvSpPr>
        <p:spPr/>
        <p:txBody>
          <a:bodyPr/>
          <a:lstStyle>
            <a:lvl1pPr fontAlgn="base">
              <a:spcBef>
                <a:spcPct val="0"/>
              </a:spcBef>
              <a:spcAft>
                <a:spcPct val="0"/>
              </a:spcAft>
              <a:defRPr>
                <a:latin typeface="Arial" panose="020B0604020202020204" pitchFamily="34" charset="0"/>
              </a:defRPr>
            </a:lvl1pPr>
          </a:lstStyle>
          <a:p>
            <a:pPr>
              <a:defRPr/>
            </a:pPr>
            <a:fld id="{6425C21B-2BC3-497C-B148-438EA3E683EB}" type="slidenum">
              <a:rPr lang="en-US"/>
              <a:pPr>
                <a:defRPr/>
              </a:pPr>
              <a:t>‹#›</a:t>
            </a:fld>
            <a:endParaRPr lang="en-US"/>
          </a:p>
        </p:txBody>
      </p:sp>
    </p:spTree>
    <p:extLst>
      <p:ext uri="{BB962C8B-B14F-4D97-AF65-F5344CB8AC3E}">
        <p14:creationId xmlns:p14="http://schemas.microsoft.com/office/powerpoint/2010/main" val="2122266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95300" y="1112838"/>
            <a:ext cx="4292600" cy="6397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95300" y="1828801"/>
            <a:ext cx="4292600" cy="4495799"/>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5118100" y="1112838"/>
            <a:ext cx="4294287" cy="6397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5118100" y="1828801"/>
            <a:ext cx="4294287" cy="4495799"/>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itle 1"/>
          <p:cNvSpPr>
            <a:spLocks noGrp="1"/>
          </p:cNvSpPr>
          <p:nvPr>
            <p:ph type="title"/>
          </p:nvPr>
        </p:nvSpPr>
        <p:spPr>
          <a:xfrm>
            <a:off x="495300" y="274638"/>
            <a:ext cx="8832850" cy="792162"/>
          </a:xfrm>
        </p:spPr>
        <p:txBody>
          <a:bodyPr/>
          <a:lstStyle/>
          <a:p>
            <a:r>
              <a:rPr lang="en-US" dirty="0" smtClean="0"/>
              <a:t>Click to edit Master title style</a:t>
            </a:r>
            <a:endParaRPr lang="en-US" dirty="0"/>
          </a:p>
        </p:txBody>
      </p:sp>
      <p:sp>
        <p:nvSpPr>
          <p:cNvPr id="7" name="Date Placeholder 6"/>
          <p:cNvSpPr>
            <a:spLocks noGrp="1"/>
          </p:cNvSpPr>
          <p:nvPr>
            <p:ph type="dt" sz="half" idx="10"/>
          </p:nvPr>
        </p:nvSpPr>
        <p:spPr/>
        <p:txBody>
          <a:bodyPr/>
          <a:lstStyle>
            <a:lvl1pPr fontAlgn="base">
              <a:spcBef>
                <a:spcPct val="0"/>
              </a:spcBef>
              <a:spcAft>
                <a:spcPct val="0"/>
              </a:spcAft>
              <a:defRPr>
                <a:latin typeface="Arial" panose="020B0604020202020204" pitchFamily="34" charset="0"/>
              </a:defRPr>
            </a:lvl1pPr>
          </a:lstStyle>
          <a:p>
            <a:pPr>
              <a:defRPr/>
            </a:pPr>
            <a:fld id="{8F7C57D2-A20B-432A-A61F-FEAFC13B205F}" type="datetimeFigureOut">
              <a:rPr lang="en-US"/>
              <a:pPr>
                <a:defRPr/>
              </a:pPr>
              <a:t>2/1/2021</a:t>
            </a:fld>
            <a:endParaRPr lang="en-US"/>
          </a:p>
        </p:txBody>
      </p:sp>
      <p:sp>
        <p:nvSpPr>
          <p:cNvPr id="8" name="Footer Placeholder 7"/>
          <p:cNvSpPr>
            <a:spLocks noGrp="1"/>
          </p:cNvSpPr>
          <p:nvPr>
            <p:ph type="ftr" sz="quarter" idx="11"/>
          </p:nvPr>
        </p:nvSpPr>
        <p:spPr/>
        <p:txBody>
          <a:bodyPr/>
          <a:lstStyle>
            <a:lvl1pPr fontAlgn="base">
              <a:spcBef>
                <a:spcPct val="0"/>
              </a:spcBef>
              <a:spcAft>
                <a:spcPct val="0"/>
              </a:spcAft>
              <a:defRPr>
                <a:latin typeface="Arial" panose="020B0604020202020204" pitchFamily="34" charset="0"/>
              </a:defRPr>
            </a:lvl1pPr>
          </a:lstStyle>
          <a:p>
            <a:pPr>
              <a:defRPr/>
            </a:pPr>
            <a:endParaRPr lang="en-US"/>
          </a:p>
        </p:txBody>
      </p:sp>
      <p:sp>
        <p:nvSpPr>
          <p:cNvPr id="9" name="Slide Number Placeholder 8"/>
          <p:cNvSpPr>
            <a:spLocks noGrp="1"/>
          </p:cNvSpPr>
          <p:nvPr>
            <p:ph type="sldNum" sz="quarter" idx="12"/>
          </p:nvPr>
        </p:nvSpPr>
        <p:spPr/>
        <p:txBody>
          <a:bodyPr/>
          <a:lstStyle>
            <a:lvl1pPr fontAlgn="base">
              <a:spcBef>
                <a:spcPct val="0"/>
              </a:spcBef>
              <a:spcAft>
                <a:spcPct val="0"/>
              </a:spcAft>
              <a:defRPr>
                <a:latin typeface="Arial" panose="020B0604020202020204" pitchFamily="34" charset="0"/>
              </a:defRPr>
            </a:lvl1pPr>
          </a:lstStyle>
          <a:p>
            <a:pPr>
              <a:defRPr/>
            </a:pPr>
            <a:fld id="{48069592-6854-4D67-B349-15E69F127457}" type="slidenum">
              <a:rPr lang="en-US"/>
              <a:pPr>
                <a:defRPr/>
              </a:pPr>
              <a:t>‹#›</a:t>
            </a:fld>
            <a:endParaRPr lang="en-US"/>
          </a:p>
        </p:txBody>
      </p:sp>
    </p:spTree>
    <p:extLst>
      <p:ext uri="{BB962C8B-B14F-4D97-AF65-F5344CB8AC3E}">
        <p14:creationId xmlns:p14="http://schemas.microsoft.com/office/powerpoint/2010/main" val="903283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fontAlgn="base">
              <a:spcBef>
                <a:spcPct val="0"/>
              </a:spcBef>
              <a:spcAft>
                <a:spcPct val="0"/>
              </a:spcAft>
              <a:defRPr>
                <a:latin typeface="Arial" panose="020B0604020202020204" pitchFamily="34" charset="0"/>
              </a:defRPr>
            </a:lvl1pPr>
          </a:lstStyle>
          <a:p>
            <a:pPr>
              <a:defRPr/>
            </a:pPr>
            <a:fld id="{A6120F85-9C6E-4CD0-8D73-9B99C52A3929}" type="datetimeFigureOut">
              <a:rPr lang="en-US"/>
              <a:pPr>
                <a:defRPr/>
              </a:pPr>
              <a:t>2/1/2021</a:t>
            </a:fld>
            <a:endParaRPr lang="en-US"/>
          </a:p>
        </p:txBody>
      </p:sp>
      <p:sp>
        <p:nvSpPr>
          <p:cNvPr id="4" name="Footer Placeholder 3"/>
          <p:cNvSpPr>
            <a:spLocks noGrp="1"/>
          </p:cNvSpPr>
          <p:nvPr>
            <p:ph type="ftr" sz="quarter" idx="11"/>
          </p:nvPr>
        </p:nvSpPr>
        <p:spPr/>
        <p:txBody>
          <a:bodyPr/>
          <a:lstStyle>
            <a:lvl1pPr fontAlgn="base">
              <a:spcBef>
                <a:spcPct val="0"/>
              </a:spcBef>
              <a:spcAft>
                <a:spcPct val="0"/>
              </a:spcAft>
              <a:defRPr>
                <a:latin typeface="Arial" panose="020B0604020202020204" pitchFamily="34" charset="0"/>
              </a:defRPr>
            </a:lvl1pPr>
          </a:lstStyle>
          <a:p>
            <a:pPr>
              <a:defRPr/>
            </a:pPr>
            <a:endParaRPr lang="en-US"/>
          </a:p>
        </p:txBody>
      </p:sp>
      <p:sp>
        <p:nvSpPr>
          <p:cNvPr id="5" name="Slide Number Placeholder 4"/>
          <p:cNvSpPr>
            <a:spLocks noGrp="1"/>
          </p:cNvSpPr>
          <p:nvPr>
            <p:ph type="sldNum" sz="quarter" idx="12"/>
          </p:nvPr>
        </p:nvSpPr>
        <p:spPr/>
        <p:txBody>
          <a:bodyPr/>
          <a:lstStyle>
            <a:lvl1pPr fontAlgn="base">
              <a:spcBef>
                <a:spcPct val="0"/>
              </a:spcBef>
              <a:spcAft>
                <a:spcPct val="0"/>
              </a:spcAft>
              <a:defRPr>
                <a:latin typeface="Arial" panose="020B0604020202020204" pitchFamily="34" charset="0"/>
              </a:defRPr>
            </a:lvl1pPr>
          </a:lstStyle>
          <a:p>
            <a:pPr>
              <a:defRPr/>
            </a:pPr>
            <a:fld id="{999D778F-08DA-4B5F-BF72-01409378E944}" type="slidenum">
              <a:rPr lang="en-US"/>
              <a:pPr>
                <a:defRPr/>
              </a:pPr>
              <a:t>‹#›</a:t>
            </a:fld>
            <a:endParaRPr lang="en-US"/>
          </a:p>
        </p:txBody>
      </p:sp>
    </p:spTree>
    <p:extLst>
      <p:ext uri="{BB962C8B-B14F-4D97-AF65-F5344CB8AC3E}">
        <p14:creationId xmlns:p14="http://schemas.microsoft.com/office/powerpoint/2010/main" val="18175908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p:nvPr userDrawn="1"/>
        </p:nvSpPr>
        <p:spPr>
          <a:xfrm>
            <a:off x="0" y="1"/>
            <a:ext cx="247650" cy="685482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sp>
        <p:nvSpPr>
          <p:cNvPr id="3" name="Date Placeholder 1"/>
          <p:cNvSpPr>
            <a:spLocks noGrp="1"/>
          </p:cNvSpPr>
          <p:nvPr>
            <p:ph type="dt" sz="half" idx="10"/>
          </p:nvPr>
        </p:nvSpPr>
        <p:spPr/>
        <p:txBody>
          <a:bodyPr/>
          <a:lstStyle>
            <a:lvl1pPr fontAlgn="base">
              <a:spcBef>
                <a:spcPct val="0"/>
              </a:spcBef>
              <a:spcAft>
                <a:spcPct val="0"/>
              </a:spcAft>
              <a:defRPr>
                <a:latin typeface="Arial" panose="020B0604020202020204" pitchFamily="34" charset="0"/>
              </a:defRPr>
            </a:lvl1pPr>
          </a:lstStyle>
          <a:p>
            <a:pPr>
              <a:defRPr/>
            </a:pPr>
            <a:fld id="{8744FC3B-3166-4399-B443-D03C54375DA1}" type="datetimeFigureOut">
              <a:rPr lang="en-US"/>
              <a:pPr>
                <a:defRPr/>
              </a:pPr>
              <a:t>2/1/2021</a:t>
            </a:fld>
            <a:endParaRPr lang="en-US"/>
          </a:p>
        </p:txBody>
      </p:sp>
      <p:sp>
        <p:nvSpPr>
          <p:cNvPr id="4" name="Footer Placeholder 2"/>
          <p:cNvSpPr>
            <a:spLocks noGrp="1"/>
          </p:cNvSpPr>
          <p:nvPr>
            <p:ph type="ftr" sz="quarter" idx="11"/>
          </p:nvPr>
        </p:nvSpPr>
        <p:spPr/>
        <p:txBody>
          <a:bodyPr/>
          <a:lstStyle>
            <a:lvl1pPr fontAlgn="base">
              <a:spcBef>
                <a:spcPct val="0"/>
              </a:spcBef>
              <a:spcAft>
                <a:spcPct val="0"/>
              </a:spcAft>
              <a:defRPr>
                <a:latin typeface="Arial" panose="020B0604020202020204" pitchFamily="34" charset="0"/>
              </a:defRPr>
            </a:lvl1pPr>
          </a:lstStyle>
          <a:p>
            <a:pPr>
              <a:defRPr/>
            </a:pPr>
            <a:endParaRPr lang="en-US"/>
          </a:p>
        </p:txBody>
      </p:sp>
      <p:sp>
        <p:nvSpPr>
          <p:cNvPr id="5" name="Slide Number Placeholder 3"/>
          <p:cNvSpPr>
            <a:spLocks noGrp="1"/>
          </p:cNvSpPr>
          <p:nvPr>
            <p:ph type="sldNum" sz="quarter" idx="12"/>
          </p:nvPr>
        </p:nvSpPr>
        <p:spPr/>
        <p:txBody>
          <a:bodyPr/>
          <a:lstStyle>
            <a:lvl1pPr fontAlgn="base">
              <a:spcBef>
                <a:spcPct val="0"/>
              </a:spcBef>
              <a:spcAft>
                <a:spcPct val="0"/>
              </a:spcAft>
              <a:defRPr>
                <a:latin typeface="Arial" panose="020B0604020202020204" pitchFamily="34" charset="0"/>
              </a:defRPr>
            </a:lvl1pPr>
          </a:lstStyle>
          <a:p>
            <a:pPr>
              <a:defRPr/>
            </a:pPr>
            <a:fld id="{064E15CA-8802-48DA-ABB9-A74DD5972F6E}" type="slidenum">
              <a:rPr lang="en-US"/>
              <a:pPr>
                <a:defRPr/>
              </a:pPr>
              <a:t>‹#›</a:t>
            </a:fld>
            <a:endParaRPr lang="en-US"/>
          </a:p>
        </p:txBody>
      </p:sp>
    </p:spTree>
    <p:extLst>
      <p:ext uri="{BB962C8B-B14F-4D97-AF65-F5344CB8AC3E}">
        <p14:creationId xmlns:p14="http://schemas.microsoft.com/office/powerpoint/2010/main" val="22789037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p:nvPr userDrawn="1"/>
        </p:nvSpPr>
        <p:spPr>
          <a:xfrm>
            <a:off x="0" y="1"/>
            <a:ext cx="247650" cy="685482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sp>
        <p:nvSpPr>
          <p:cNvPr id="2" name="Title 1"/>
          <p:cNvSpPr>
            <a:spLocks noGrp="1"/>
          </p:cNvSpPr>
          <p:nvPr>
            <p:ph type="title"/>
          </p:nvPr>
        </p:nvSpPr>
        <p:spPr>
          <a:xfrm>
            <a:off x="660400" y="285750"/>
            <a:ext cx="2641600" cy="1162050"/>
          </a:xfrm>
        </p:spPr>
        <p:txBody>
          <a:bodyPr/>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384550" y="304800"/>
            <a:ext cx="6026150" cy="6019800"/>
          </a:xfrm>
        </p:spPr>
        <p:txBody>
          <a:bodyPr>
            <a:normAutofit/>
          </a:bodyPr>
          <a:lstStyle>
            <a:lvl1pPr>
              <a:defRPr sz="2000"/>
            </a:lvl1pPr>
            <a:lvl2pPr>
              <a:defRPr sz="20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660400" y="1447801"/>
            <a:ext cx="2641600" cy="48767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6" name="Date Placeholder 4"/>
          <p:cNvSpPr>
            <a:spLocks noGrp="1"/>
          </p:cNvSpPr>
          <p:nvPr>
            <p:ph type="dt" sz="half" idx="10"/>
          </p:nvPr>
        </p:nvSpPr>
        <p:spPr/>
        <p:txBody>
          <a:bodyPr/>
          <a:lstStyle>
            <a:lvl1pPr fontAlgn="base">
              <a:spcBef>
                <a:spcPct val="0"/>
              </a:spcBef>
              <a:spcAft>
                <a:spcPct val="0"/>
              </a:spcAft>
              <a:defRPr>
                <a:latin typeface="Arial" panose="020B0604020202020204" pitchFamily="34" charset="0"/>
              </a:defRPr>
            </a:lvl1pPr>
          </a:lstStyle>
          <a:p>
            <a:pPr>
              <a:defRPr/>
            </a:pPr>
            <a:fld id="{0542F982-415E-491B-9143-DC16A4D5575B}" type="datetimeFigureOut">
              <a:rPr lang="en-US"/>
              <a:pPr>
                <a:defRPr/>
              </a:pPr>
              <a:t>2/1/2021</a:t>
            </a:fld>
            <a:endParaRPr lang="en-US"/>
          </a:p>
        </p:txBody>
      </p:sp>
      <p:sp>
        <p:nvSpPr>
          <p:cNvPr id="7" name="Footer Placeholder 5"/>
          <p:cNvSpPr>
            <a:spLocks noGrp="1"/>
          </p:cNvSpPr>
          <p:nvPr>
            <p:ph type="ftr" sz="quarter" idx="11"/>
          </p:nvPr>
        </p:nvSpPr>
        <p:spPr/>
        <p:txBody>
          <a:bodyPr/>
          <a:lstStyle>
            <a:lvl1pPr fontAlgn="base">
              <a:spcBef>
                <a:spcPct val="0"/>
              </a:spcBef>
              <a:spcAft>
                <a:spcPct val="0"/>
              </a:spcAft>
              <a:defRPr>
                <a:latin typeface="Arial" panose="020B0604020202020204" pitchFamily="34" charset="0"/>
              </a:defRPr>
            </a:lvl1pPr>
          </a:lstStyle>
          <a:p>
            <a:pPr>
              <a:defRPr/>
            </a:pPr>
            <a:endParaRPr lang="en-US"/>
          </a:p>
        </p:txBody>
      </p:sp>
      <p:sp>
        <p:nvSpPr>
          <p:cNvPr id="8" name="Slide Number Placeholder 6"/>
          <p:cNvSpPr>
            <a:spLocks noGrp="1"/>
          </p:cNvSpPr>
          <p:nvPr>
            <p:ph type="sldNum" sz="quarter" idx="12"/>
          </p:nvPr>
        </p:nvSpPr>
        <p:spPr/>
        <p:txBody>
          <a:bodyPr/>
          <a:lstStyle>
            <a:lvl1pPr fontAlgn="base">
              <a:spcBef>
                <a:spcPct val="0"/>
              </a:spcBef>
              <a:spcAft>
                <a:spcPct val="0"/>
              </a:spcAft>
              <a:defRPr>
                <a:latin typeface="Arial" panose="020B0604020202020204" pitchFamily="34" charset="0"/>
              </a:defRPr>
            </a:lvl1pPr>
          </a:lstStyle>
          <a:p>
            <a:pPr>
              <a:defRPr/>
            </a:pPr>
            <a:fld id="{F9F590E5-719D-483B-958E-BDDD58424577}" type="slidenum">
              <a:rPr lang="en-US"/>
              <a:pPr>
                <a:defRPr/>
              </a:pPr>
              <a:t>‹#›</a:t>
            </a:fld>
            <a:endParaRPr lang="en-US"/>
          </a:p>
        </p:txBody>
      </p:sp>
    </p:spTree>
    <p:extLst>
      <p:ext uri="{BB962C8B-B14F-4D97-AF65-F5344CB8AC3E}">
        <p14:creationId xmlns:p14="http://schemas.microsoft.com/office/powerpoint/2010/main" val="5989967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userDrawn="1"/>
        </p:nvSpPr>
        <p:spPr>
          <a:xfrm>
            <a:off x="0" y="1"/>
            <a:ext cx="247650" cy="685482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sp>
        <p:nvSpPr>
          <p:cNvPr id="2" name="Title 1"/>
          <p:cNvSpPr>
            <a:spLocks noGrp="1"/>
          </p:cNvSpPr>
          <p:nvPr>
            <p:ph type="title"/>
          </p:nvPr>
        </p:nvSpPr>
        <p:spPr>
          <a:xfrm>
            <a:off x="2228850" y="4724400"/>
            <a:ext cx="5943600" cy="566738"/>
          </a:xfrm>
        </p:spPr>
        <p:txBody>
          <a:bodyPr/>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2228850" y="457200"/>
            <a:ext cx="5943600" cy="3962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228850" y="52911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fontAlgn="base">
              <a:spcBef>
                <a:spcPct val="0"/>
              </a:spcBef>
              <a:spcAft>
                <a:spcPct val="0"/>
              </a:spcAft>
              <a:defRPr>
                <a:latin typeface="Arial" panose="020B0604020202020204" pitchFamily="34" charset="0"/>
              </a:defRPr>
            </a:lvl1pPr>
          </a:lstStyle>
          <a:p>
            <a:pPr>
              <a:defRPr/>
            </a:pPr>
            <a:fld id="{EB8EA233-8B60-449F-9211-B460C8189C67}" type="datetimeFigureOut">
              <a:rPr lang="en-US"/>
              <a:pPr>
                <a:defRPr/>
              </a:pPr>
              <a:t>2/1/2021</a:t>
            </a:fld>
            <a:endParaRPr lang="en-US"/>
          </a:p>
        </p:txBody>
      </p:sp>
      <p:sp>
        <p:nvSpPr>
          <p:cNvPr id="7" name="Footer Placeholder 5"/>
          <p:cNvSpPr>
            <a:spLocks noGrp="1"/>
          </p:cNvSpPr>
          <p:nvPr>
            <p:ph type="ftr" sz="quarter" idx="11"/>
          </p:nvPr>
        </p:nvSpPr>
        <p:spPr/>
        <p:txBody>
          <a:bodyPr/>
          <a:lstStyle>
            <a:lvl1pPr fontAlgn="base">
              <a:spcBef>
                <a:spcPct val="0"/>
              </a:spcBef>
              <a:spcAft>
                <a:spcPct val="0"/>
              </a:spcAft>
              <a:defRPr>
                <a:latin typeface="Arial" panose="020B0604020202020204" pitchFamily="34" charset="0"/>
              </a:defRPr>
            </a:lvl1pPr>
          </a:lstStyle>
          <a:p>
            <a:pPr>
              <a:defRPr/>
            </a:pPr>
            <a:endParaRPr lang="en-US"/>
          </a:p>
        </p:txBody>
      </p:sp>
      <p:sp>
        <p:nvSpPr>
          <p:cNvPr id="8" name="Slide Number Placeholder 6"/>
          <p:cNvSpPr>
            <a:spLocks noGrp="1"/>
          </p:cNvSpPr>
          <p:nvPr>
            <p:ph type="sldNum" sz="quarter" idx="12"/>
          </p:nvPr>
        </p:nvSpPr>
        <p:spPr/>
        <p:txBody>
          <a:bodyPr/>
          <a:lstStyle>
            <a:lvl1pPr fontAlgn="base">
              <a:spcBef>
                <a:spcPct val="0"/>
              </a:spcBef>
              <a:spcAft>
                <a:spcPct val="0"/>
              </a:spcAft>
              <a:defRPr>
                <a:latin typeface="Arial" panose="020B0604020202020204" pitchFamily="34" charset="0"/>
              </a:defRPr>
            </a:lvl1pPr>
          </a:lstStyle>
          <a:p>
            <a:pPr>
              <a:defRPr/>
            </a:pPr>
            <a:fld id="{177EA72C-8430-4207-B6E9-A05E748D9AAD}" type="slidenum">
              <a:rPr lang="en-US"/>
              <a:pPr>
                <a:defRPr/>
              </a:pPr>
              <a:t>‹#›</a:t>
            </a:fld>
            <a:endParaRPr lang="en-US"/>
          </a:p>
        </p:txBody>
      </p:sp>
    </p:spTree>
    <p:extLst>
      <p:ext uri="{BB962C8B-B14F-4D97-AF65-F5344CB8AC3E}">
        <p14:creationId xmlns:p14="http://schemas.microsoft.com/office/powerpoint/2010/main" val="13458990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panose="020B0604020202020204" pitchFamily="34" charset="0"/>
              </a:defRPr>
            </a:lvl1pPr>
          </a:lstStyle>
          <a:p>
            <a:pPr>
              <a:defRPr/>
            </a:pPr>
            <a:fld id="{0B0A2A2F-91DE-490F-8B9C-ABC6D9BFE884}" type="datetimeFigureOut">
              <a:rPr lang="en-US"/>
              <a:pPr>
                <a:defRPr/>
              </a:pPr>
              <a:t>2/1/2021</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panose="020B0604020202020204"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panose="020B0604020202020204" pitchFamily="34" charset="0"/>
              </a:defRPr>
            </a:lvl1pPr>
          </a:lstStyle>
          <a:p>
            <a:pPr>
              <a:defRPr/>
            </a:pPr>
            <a:fld id="{BFBC4585-413B-4545-9B83-EDACCD16B928}" type="slidenum">
              <a:rPr lang="en-US"/>
              <a:pPr>
                <a:defRPr/>
              </a:pPr>
              <a:t>‹#›</a:t>
            </a:fld>
            <a:endParaRPr lang="en-US"/>
          </a:p>
        </p:txBody>
      </p:sp>
    </p:spTree>
    <p:extLst>
      <p:ext uri="{BB962C8B-B14F-4D97-AF65-F5344CB8AC3E}">
        <p14:creationId xmlns:p14="http://schemas.microsoft.com/office/powerpoint/2010/main" val="41503589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37550" y="304801"/>
            <a:ext cx="1073150" cy="5851525"/>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95300" y="274639"/>
            <a:ext cx="77597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panose="020B0604020202020204" pitchFamily="34" charset="0"/>
              </a:defRPr>
            </a:lvl1pPr>
          </a:lstStyle>
          <a:p>
            <a:pPr>
              <a:defRPr/>
            </a:pPr>
            <a:fld id="{1C6E5CF0-9E97-4B0E-B4C9-4131C6C91C7E}" type="datetimeFigureOut">
              <a:rPr lang="en-US"/>
              <a:pPr>
                <a:defRPr/>
              </a:pPr>
              <a:t>2/1/2021</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panose="020B0604020202020204"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panose="020B0604020202020204" pitchFamily="34" charset="0"/>
              </a:defRPr>
            </a:lvl1pPr>
          </a:lstStyle>
          <a:p>
            <a:pPr>
              <a:defRPr/>
            </a:pPr>
            <a:fld id="{F87B94D9-CD3A-45FC-9123-FF9D41E0E4A6}" type="slidenum">
              <a:rPr lang="en-US"/>
              <a:pPr>
                <a:defRPr/>
              </a:pPr>
              <a:t>‹#›</a:t>
            </a:fld>
            <a:endParaRPr lang="en-US"/>
          </a:p>
        </p:txBody>
      </p:sp>
    </p:spTree>
    <p:extLst>
      <p:ext uri="{BB962C8B-B14F-4D97-AF65-F5344CB8AC3E}">
        <p14:creationId xmlns:p14="http://schemas.microsoft.com/office/powerpoint/2010/main" val="3555418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Agenda/Summary">
    <p:spTree>
      <p:nvGrpSpPr>
        <p:cNvPr id="1" name=""/>
        <p:cNvGrpSpPr/>
        <p:nvPr/>
      </p:nvGrpSpPr>
      <p:grpSpPr>
        <a:xfrm>
          <a:off x="0" y="0"/>
          <a:ext cx="0" cy="0"/>
          <a:chOff x="0" y="0"/>
          <a:chExt cx="0" cy="0"/>
        </a:xfrm>
      </p:grpSpPr>
      <p:sp>
        <p:nvSpPr>
          <p:cNvPr id="9" name="Text Placeholder 8"/>
          <p:cNvSpPr>
            <a:spLocks noGrp="1"/>
          </p:cNvSpPr>
          <p:nvPr>
            <p:ph type="body" sz="quarter" idx="15"/>
          </p:nvPr>
        </p:nvSpPr>
        <p:spPr>
          <a:xfrm>
            <a:off x="4292600" y="1524000"/>
            <a:ext cx="5035550" cy="838200"/>
          </a:xfrm>
        </p:spPr>
        <p:txBody>
          <a:bodyPr anchor="ctr">
            <a:normAutofit/>
          </a:bodyPr>
          <a:lstStyle>
            <a:lvl1pPr marL="57150" indent="0">
              <a:buFontTx/>
              <a:buNone/>
              <a:defRPr sz="1800" baseline="0"/>
            </a:lvl1pPr>
          </a:lstStyle>
          <a:p>
            <a:pPr lvl="0"/>
            <a:r>
              <a:rPr lang="en-US" dirty="0" smtClean="0"/>
              <a:t>Click to edit Master text styles</a:t>
            </a:r>
          </a:p>
        </p:txBody>
      </p:sp>
      <p:sp>
        <p:nvSpPr>
          <p:cNvPr id="7" name="Text Placeholder 8"/>
          <p:cNvSpPr>
            <a:spLocks noGrp="1"/>
          </p:cNvSpPr>
          <p:nvPr>
            <p:ph type="body" sz="quarter" idx="16"/>
          </p:nvPr>
        </p:nvSpPr>
        <p:spPr>
          <a:xfrm>
            <a:off x="4292600" y="2362200"/>
            <a:ext cx="5035550" cy="838200"/>
          </a:xfrm>
        </p:spPr>
        <p:txBody>
          <a:bodyPr anchor="ctr">
            <a:normAutofit/>
          </a:bodyPr>
          <a:lstStyle>
            <a:lvl1pPr marL="57150" indent="0">
              <a:buFontTx/>
              <a:buNone/>
              <a:defRPr sz="1800" baseline="0"/>
            </a:lvl1pPr>
          </a:lstStyle>
          <a:p>
            <a:pPr lvl="0"/>
            <a:r>
              <a:rPr lang="en-US" dirty="0" smtClean="0"/>
              <a:t>Click to edit Master text styles</a:t>
            </a:r>
          </a:p>
        </p:txBody>
      </p:sp>
      <p:sp>
        <p:nvSpPr>
          <p:cNvPr id="8" name="Text Placeholder 8"/>
          <p:cNvSpPr>
            <a:spLocks noGrp="1"/>
          </p:cNvSpPr>
          <p:nvPr>
            <p:ph type="body" sz="quarter" idx="17"/>
          </p:nvPr>
        </p:nvSpPr>
        <p:spPr>
          <a:xfrm>
            <a:off x="4292600" y="3200400"/>
            <a:ext cx="5035550" cy="838200"/>
          </a:xfrm>
        </p:spPr>
        <p:txBody>
          <a:bodyPr anchor="ctr">
            <a:normAutofit/>
          </a:bodyPr>
          <a:lstStyle>
            <a:lvl1pPr marL="57150" indent="0">
              <a:buFontTx/>
              <a:buNone/>
              <a:defRPr sz="1800" baseline="0"/>
            </a:lvl1pPr>
          </a:lstStyle>
          <a:p>
            <a:pPr lvl="0"/>
            <a:r>
              <a:rPr lang="en-US" dirty="0" smtClean="0"/>
              <a:t>Click to edit Master text styles</a:t>
            </a:r>
          </a:p>
        </p:txBody>
      </p:sp>
      <p:sp>
        <p:nvSpPr>
          <p:cNvPr id="12" name="Text Placeholder 8"/>
          <p:cNvSpPr>
            <a:spLocks noGrp="1"/>
          </p:cNvSpPr>
          <p:nvPr>
            <p:ph type="body" sz="quarter" idx="18"/>
          </p:nvPr>
        </p:nvSpPr>
        <p:spPr>
          <a:xfrm>
            <a:off x="4292600" y="4038600"/>
            <a:ext cx="5035550" cy="838200"/>
          </a:xfrm>
        </p:spPr>
        <p:txBody>
          <a:bodyPr anchor="ctr">
            <a:normAutofit/>
          </a:bodyPr>
          <a:lstStyle>
            <a:lvl1pPr marL="57150" indent="0">
              <a:buFontTx/>
              <a:buNone/>
              <a:defRPr sz="1800" baseline="0"/>
            </a:lvl1pPr>
          </a:lstStyle>
          <a:p>
            <a:pPr lvl="0"/>
            <a:r>
              <a:rPr lang="en-US" dirty="0" smtClean="0"/>
              <a:t>Click to edit Master text styles</a:t>
            </a:r>
          </a:p>
        </p:txBody>
      </p:sp>
      <p:sp>
        <p:nvSpPr>
          <p:cNvPr id="10" name="Title 1"/>
          <p:cNvSpPr>
            <a:spLocks noGrp="1"/>
          </p:cNvSpPr>
          <p:nvPr>
            <p:ph type="title"/>
          </p:nvPr>
        </p:nvSpPr>
        <p:spPr>
          <a:xfrm>
            <a:off x="495300" y="274638"/>
            <a:ext cx="8832850" cy="792162"/>
          </a:xfrm>
        </p:spPr>
        <p:txBody>
          <a:bodyPr/>
          <a:lstStyle/>
          <a:p>
            <a:r>
              <a:rPr lang="en-US" dirty="0" smtClean="0"/>
              <a:t>Click to edit Master title style</a:t>
            </a:r>
            <a:endParaRPr lang="en-US" dirty="0"/>
          </a:p>
        </p:txBody>
      </p:sp>
      <p:sp>
        <p:nvSpPr>
          <p:cNvPr id="11" name="Footer Placeholder 2"/>
          <p:cNvSpPr>
            <a:spLocks noGrp="1"/>
          </p:cNvSpPr>
          <p:nvPr>
            <p:ph type="ftr" sz="quarter" idx="19"/>
          </p:nvPr>
        </p:nvSpPr>
        <p:spPr/>
        <p:txBody>
          <a:bodyPr/>
          <a:lstStyle>
            <a:lvl1pPr fontAlgn="base">
              <a:spcBef>
                <a:spcPct val="0"/>
              </a:spcBef>
              <a:spcAft>
                <a:spcPct val="0"/>
              </a:spcAft>
              <a:defRPr>
                <a:latin typeface="Arial" panose="020B0604020202020204" pitchFamily="34" charset="0"/>
              </a:defRPr>
            </a:lvl1pPr>
          </a:lstStyle>
          <a:p>
            <a:pPr>
              <a:defRPr/>
            </a:pPr>
            <a:endParaRPr lang="en-US"/>
          </a:p>
        </p:txBody>
      </p:sp>
      <p:sp>
        <p:nvSpPr>
          <p:cNvPr id="13" name="Slide Number Placeholder 3"/>
          <p:cNvSpPr>
            <a:spLocks noGrp="1"/>
          </p:cNvSpPr>
          <p:nvPr>
            <p:ph type="sldNum" sz="quarter" idx="20"/>
          </p:nvPr>
        </p:nvSpPr>
        <p:spPr/>
        <p:txBody>
          <a:bodyPr/>
          <a:lstStyle>
            <a:lvl1pPr fontAlgn="base">
              <a:spcBef>
                <a:spcPct val="0"/>
              </a:spcBef>
              <a:spcAft>
                <a:spcPct val="0"/>
              </a:spcAft>
              <a:defRPr>
                <a:latin typeface="Arial" panose="020B0604020202020204" pitchFamily="34" charset="0"/>
              </a:defRPr>
            </a:lvl1pPr>
          </a:lstStyle>
          <a:p>
            <a:pPr>
              <a:defRPr/>
            </a:pPr>
            <a:fld id="{650DAACC-C132-4F56-B662-FB21B0041584}" type="slidenum">
              <a:rPr lang="en-US"/>
              <a:pPr>
                <a:defRPr/>
              </a:pPr>
              <a:t>‹#›</a:t>
            </a:fld>
            <a:endParaRPr lang="en-US" dirty="0"/>
          </a:p>
        </p:txBody>
      </p:sp>
    </p:spTree>
    <p:extLst>
      <p:ext uri="{BB962C8B-B14F-4D97-AF65-F5344CB8AC3E}">
        <p14:creationId xmlns:p14="http://schemas.microsoft.com/office/powerpoint/2010/main" val="2263015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Rectangle 16"/>
          <p:cNvSpPr>
            <a:spLocks noGrp="1"/>
          </p:cNvSpPr>
          <p:nvPr>
            <p:ph type="ftr" sz="quarter" idx="10"/>
          </p:nvPr>
        </p:nvSpPr>
        <p:spPr/>
        <p:txBody>
          <a:bodyPr/>
          <a:lstStyle>
            <a:lvl1pPr>
              <a:defRPr/>
            </a:lvl1pPr>
          </a:lstStyle>
          <a:p>
            <a:pPr>
              <a:defRPr/>
            </a:pPr>
            <a:r>
              <a:rPr lang="en-US"/>
              <a:t>RESTRICTED</a:t>
            </a:r>
          </a:p>
        </p:txBody>
      </p:sp>
      <p:sp>
        <p:nvSpPr>
          <p:cNvPr id="4" name="Rectangle 15"/>
          <p:cNvSpPr>
            <a:spLocks noGrp="1"/>
          </p:cNvSpPr>
          <p:nvPr>
            <p:ph type="sldNum" sz="quarter" idx="11"/>
          </p:nvPr>
        </p:nvSpPr>
        <p:spPr/>
        <p:txBody>
          <a:bodyPr/>
          <a:lstStyle>
            <a:lvl1pPr>
              <a:defRPr/>
            </a:lvl1pPr>
          </a:lstStyle>
          <a:p>
            <a:fld id="{A158CCCF-B00D-4362-9C04-352950F678EC}" type="slidenum">
              <a:rPr lang="en-US" altLang="en-US"/>
              <a:pPr/>
              <a:t>‹#›</a:t>
            </a:fld>
            <a:endParaRPr lang="en-US" altLang="en-US" sz="1800"/>
          </a:p>
        </p:txBody>
      </p:sp>
    </p:spTree>
    <p:extLst>
      <p:ext uri="{BB962C8B-B14F-4D97-AF65-F5344CB8AC3E}">
        <p14:creationId xmlns:p14="http://schemas.microsoft.com/office/powerpoint/2010/main" val="17556107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Two Picture">
    <p:spTree>
      <p:nvGrpSpPr>
        <p:cNvPr id="1" name=""/>
        <p:cNvGrpSpPr/>
        <p:nvPr/>
      </p:nvGrpSpPr>
      <p:grpSpPr>
        <a:xfrm>
          <a:off x="0" y="0"/>
          <a:ext cx="0" cy="0"/>
          <a:chOff x="0" y="0"/>
          <a:chExt cx="0" cy="0"/>
        </a:xfrm>
      </p:grpSpPr>
      <p:sp>
        <p:nvSpPr>
          <p:cNvPr id="5" name="Content Placeholder 2"/>
          <p:cNvSpPr>
            <a:spLocks noGrp="1"/>
          </p:cNvSpPr>
          <p:nvPr>
            <p:ph sz="half" idx="1"/>
          </p:nvPr>
        </p:nvSpPr>
        <p:spPr>
          <a:xfrm>
            <a:off x="495300" y="1182386"/>
            <a:ext cx="3302000" cy="23978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endParaRPr lang="en-US" dirty="0"/>
          </a:p>
        </p:txBody>
      </p:sp>
      <p:sp>
        <p:nvSpPr>
          <p:cNvPr id="6" name="Content Placeholder 3"/>
          <p:cNvSpPr>
            <a:spLocks noGrp="1"/>
          </p:cNvSpPr>
          <p:nvPr>
            <p:ph sz="half" idx="2"/>
          </p:nvPr>
        </p:nvSpPr>
        <p:spPr>
          <a:xfrm>
            <a:off x="3962400" y="1219200"/>
            <a:ext cx="5448300" cy="2362200"/>
          </a:xfrm>
        </p:spPr>
        <p:txBody>
          <a:bodyPr anchor="ctr">
            <a:normAutofit/>
          </a:bodyPr>
          <a:lstStyle>
            <a:lvl1pPr>
              <a:defRPr sz="20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endParaRPr lang="en-US" dirty="0"/>
          </a:p>
        </p:txBody>
      </p:sp>
      <p:sp>
        <p:nvSpPr>
          <p:cNvPr id="9" name="Content Placeholder 2"/>
          <p:cNvSpPr>
            <a:spLocks noGrp="1"/>
          </p:cNvSpPr>
          <p:nvPr>
            <p:ph sz="half" idx="14"/>
          </p:nvPr>
        </p:nvSpPr>
        <p:spPr>
          <a:xfrm>
            <a:off x="495300" y="3773186"/>
            <a:ext cx="3302000" cy="247521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endParaRPr lang="en-US" dirty="0"/>
          </a:p>
        </p:txBody>
      </p:sp>
      <p:sp>
        <p:nvSpPr>
          <p:cNvPr id="10" name="Content Placeholder 3"/>
          <p:cNvSpPr>
            <a:spLocks noGrp="1"/>
          </p:cNvSpPr>
          <p:nvPr>
            <p:ph sz="half" idx="15"/>
          </p:nvPr>
        </p:nvSpPr>
        <p:spPr>
          <a:xfrm>
            <a:off x="3962400" y="3810000"/>
            <a:ext cx="5448300" cy="2438400"/>
          </a:xfrm>
        </p:spPr>
        <p:txBody>
          <a:bodyPr anchor="ctr">
            <a:normAutofit/>
          </a:bodyPr>
          <a:lstStyle>
            <a:lvl1pPr>
              <a:defRPr sz="20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endParaRPr lang="en-US" dirty="0"/>
          </a:p>
        </p:txBody>
      </p:sp>
      <p:sp>
        <p:nvSpPr>
          <p:cNvPr id="12" name="Title 1"/>
          <p:cNvSpPr>
            <a:spLocks noGrp="1"/>
          </p:cNvSpPr>
          <p:nvPr>
            <p:ph type="title"/>
          </p:nvPr>
        </p:nvSpPr>
        <p:spPr>
          <a:xfrm>
            <a:off x="495300" y="274638"/>
            <a:ext cx="8915400" cy="792162"/>
          </a:xfrm>
        </p:spPr>
        <p:txBody>
          <a:bodyPr/>
          <a:lstStyle/>
          <a:p>
            <a:r>
              <a:rPr lang="en-US" smtClean="0"/>
              <a:t>Click to edit Master title style</a:t>
            </a:r>
            <a:endParaRPr lang="en-US"/>
          </a:p>
        </p:txBody>
      </p:sp>
      <p:sp>
        <p:nvSpPr>
          <p:cNvPr id="7" name="Footer Placeholder 2"/>
          <p:cNvSpPr>
            <a:spLocks noGrp="1"/>
          </p:cNvSpPr>
          <p:nvPr>
            <p:ph type="ftr" sz="quarter" idx="16"/>
          </p:nvPr>
        </p:nvSpPr>
        <p:spPr/>
        <p:txBody>
          <a:bodyPr/>
          <a:lstStyle>
            <a:lvl1pPr fontAlgn="base">
              <a:spcBef>
                <a:spcPct val="0"/>
              </a:spcBef>
              <a:spcAft>
                <a:spcPct val="0"/>
              </a:spcAft>
              <a:defRPr>
                <a:latin typeface="Arial" panose="020B0604020202020204" pitchFamily="34" charset="0"/>
              </a:defRPr>
            </a:lvl1pPr>
          </a:lstStyle>
          <a:p>
            <a:pPr>
              <a:defRPr/>
            </a:pPr>
            <a:endParaRPr lang="en-US"/>
          </a:p>
        </p:txBody>
      </p:sp>
      <p:sp>
        <p:nvSpPr>
          <p:cNvPr id="8" name="Slide Number Placeholder 3"/>
          <p:cNvSpPr>
            <a:spLocks noGrp="1"/>
          </p:cNvSpPr>
          <p:nvPr>
            <p:ph type="sldNum" sz="quarter" idx="17"/>
          </p:nvPr>
        </p:nvSpPr>
        <p:spPr/>
        <p:txBody>
          <a:bodyPr/>
          <a:lstStyle>
            <a:lvl1pPr fontAlgn="base">
              <a:spcBef>
                <a:spcPct val="0"/>
              </a:spcBef>
              <a:spcAft>
                <a:spcPct val="0"/>
              </a:spcAft>
              <a:defRPr>
                <a:latin typeface="Arial" panose="020B0604020202020204" pitchFamily="34" charset="0"/>
              </a:defRPr>
            </a:lvl1pPr>
          </a:lstStyle>
          <a:p>
            <a:pPr>
              <a:defRPr/>
            </a:pPr>
            <a:fld id="{2AAB67D3-C219-4E95-88FC-5AC8CA74BADF}" type="slidenum">
              <a:rPr lang="en-US"/>
              <a:pPr>
                <a:defRPr/>
              </a:pPr>
              <a:t>‹#›</a:t>
            </a:fld>
            <a:endParaRPr lang="en-US" dirty="0"/>
          </a:p>
        </p:txBody>
      </p:sp>
    </p:spTree>
    <p:extLst>
      <p:ext uri="{BB962C8B-B14F-4D97-AF65-F5344CB8AC3E}">
        <p14:creationId xmlns:p14="http://schemas.microsoft.com/office/powerpoint/2010/main" val="36467408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Three Picture">
    <p:spTree>
      <p:nvGrpSpPr>
        <p:cNvPr id="1" name=""/>
        <p:cNvGrpSpPr/>
        <p:nvPr/>
      </p:nvGrpSpPr>
      <p:grpSpPr>
        <a:xfrm>
          <a:off x="0" y="0"/>
          <a:ext cx="0" cy="0"/>
          <a:chOff x="0" y="0"/>
          <a:chExt cx="0" cy="0"/>
        </a:xfrm>
      </p:grpSpPr>
      <p:sp>
        <p:nvSpPr>
          <p:cNvPr id="9" name="Content Placeholder 2"/>
          <p:cNvSpPr>
            <a:spLocks noGrp="1"/>
          </p:cNvSpPr>
          <p:nvPr>
            <p:ph sz="half" idx="1"/>
          </p:nvPr>
        </p:nvSpPr>
        <p:spPr>
          <a:xfrm>
            <a:off x="495302" y="3505201"/>
            <a:ext cx="2724147" cy="2819399"/>
          </a:xfrm>
        </p:spPr>
        <p:txBody>
          <a:bodyPr lIns="274320" tIns="0" rIns="182880">
            <a:normAutofit/>
          </a:bodyPr>
          <a:lstStyle>
            <a:lvl1pPr>
              <a:lnSpc>
                <a:spcPts val="2000"/>
              </a:lnSpc>
              <a:defRPr sz="1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p:txBody>
      </p:sp>
      <p:sp>
        <p:nvSpPr>
          <p:cNvPr id="10" name="Content Placeholder 3"/>
          <p:cNvSpPr>
            <a:spLocks noGrp="1"/>
          </p:cNvSpPr>
          <p:nvPr>
            <p:ph sz="half" idx="2"/>
          </p:nvPr>
        </p:nvSpPr>
        <p:spPr>
          <a:xfrm>
            <a:off x="3590925" y="3505201"/>
            <a:ext cx="2724147" cy="2819399"/>
          </a:xfrm>
        </p:spPr>
        <p:txBody>
          <a:bodyPr lIns="274320" tIns="0" rIns="182880">
            <a:normAutofit/>
          </a:bodyPr>
          <a:lstStyle>
            <a:lvl1pPr>
              <a:lnSpc>
                <a:spcPts val="2000"/>
              </a:lnSpc>
              <a:defRPr sz="1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p:txBody>
      </p:sp>
      <p:sp>
        <p:nvSpPr>
          <p:cNvPr id="11" name="Content Placeholder 3"/>
          <p:cNvSpPr>
            <a:spLocks noGrp="1"/>
          </p:cNvSpPr>
          <p:nvPr>
            <p:ph sz="half" idx="14"/>
          </p:nvPr>
        </p:nvSpPr>
        <p:spPr>
          <a:xfrm>
            <a:off x="6686549" y="3505201"/>
            <a:ext cx="2724147" cy="2819399"/>
          </a:xfrm>
        </p:spPr>
        <p:txBody>
          <a:bodyPr lIns="274320" tIns="0" rIns="182880">
            <a:normAutofit/>
          </a:bodyPr>
          <a:lstStyle>
            <a:lvl1pPr>
              <a:lnSpc>
                <a:spcPts val="2000"/>
              </a:lnSpc>
              <a:defRPr sz="1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p:txBody>
      </p:sp>
      <p:sp>
        <p:nvSpPr>
          <p:cNvPr id="15" name="Content Placeholder 2"/>
          <p:cNvSpPr>
            <a:spLocks noGrp="1"/>
          </p:cNvSpPr>
          <p:nvPr>
            <p:ph sz="half" idx="15"/>
          </p:nvPr>
        </p:nvSpPr>
        <p:spPr>
          <a:xfrm>
            <a:off x="495302" y="1219200"/>
            <a:ext cx="2724147" cy="220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p:txBody>
      </p:sp>
      <p:sp>
        <p:nvSpPr>
          <p:cNvPr id="16" name="Content Placeholder 3"/>
          <p:cNvSpPr>
            <a:spLocks noGrp="1"/>
          </p:cNvSpPr>
          <p:nvPr>
            <p:ph sz="half" idx="16"/>
          </p:nvPr>
        </p:nvSpPr>
        <p:spPr>
          <a:xfrm>
            <a:off x="3590924" y="1219200"/>
            <a:ext cx="2724150" cy="220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p:txBody>
      </p:sp>
      <p:sp>
        <p:nvSpPr>
          <p:cNvPr id="17" name="Content Placeholder 3"/>
          <p:cNvSpPr>
            <a:spLocks noGrp="1"/>
          </p:cNvSpPr>
          <p:nvPr>
            <p:ph sz="half" idx="17"/>
          </p:nvPr>
        </p:nvSpPr>
        <p:spPr>
          <a:xfrm>
            <a:off x="6686550" y="1219200"/>
            <a:ext cx="2724150" cy="220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p:txBody>
      </p:sp>
      <p:sp>
        <p:nvSpPr>
          <p:cNvPr id="13" name="Title 1"/>
          <p:cNvSpPr>
            <a:spLocks noGrp="1"/>
          </p:cNvSpPr>
          <p:nvPr>
            <p:ph type="title"/>
          </p:nvPr>
        </p:nvSpPr>
        <p:spPr>
          <a:xfrm>
            <a:off x="495300" y="274638"/>
            <a:ext cx="6686550" cy="792162"/>
          </a:xfrm>
        </p:spPr>
        <p:txBody>
          <a:bodyPr/>
          <a:lstStyle/>
          <a:p>
            <a:r>
              <a:rPr lang="en-US" smtClean="0"/>
              <a:t>Click to edit Master title style</a:t>
            </a:r>
            <a:endParaRPr lang="en-US"/>
          </a:p>
        </p:txBody>
      </p:sp>
      <p:sp>
        <p:nvSpPr>
          <p:cNvPr id="12" name="Footer Placeholder 2"/>
          <p:cNvSpPr>
            <a:spLocks noGrp="1"/>
          </p:cNvSpPr>
          <p:nvPr>
            <p:ph type="ftr" sz="quarter" idx="18"/>
          </p:nvPr>
        </p:nvSpPr>
        <p:spPr/>
        <p:txBody>
          <a:bodyPr/>
          <a:lstStyle>
            <a:lvl1pPr fontAlgn="base">
              <a:spcBef>
                <a:spcPct val="0"/>
              </a:spcBef>
              <a:spcAft>
                <a:spcPct val="0"/>
              </a:spcAft>
              <a:defRPr>
                <a:latin typeface="Arial" panose="020B0604020202020204" pitchFamily="34" charset="0"/>
              </a:defRPr>
            </a:lvl1pPr>
          </a:lstStyle>
          <a:p>
            <a:pPr>
              <a:defRPr/>
            </a:pPr>
            <a:endParaRPr lang="en-US"/>
          </a:p>
        </p:txBody>
      </p:sp>
      <p:sp>
        <p:nvSpPr>
          <p:cNvPr id="14" name="Slide Number Placeholder 3"/>
          <p:cNvSpPr>
            <a:spLocks noGrp="1"/>
          </p:cNvSpPr>
          <p:nvPr>
            <p:ph type="sldNum" sz="quarter" idx="19"/>
          </p:nvPr>
        </p:nvSpPr>
        <p:spPr/>
        <p:txBody>
          <a:bodyPr/>
          <a:lstStyle>
            <a:lvl1pPr fontAlgn="base">
              <a:spcBef>
                <a:spcPct val="0"/>
              </a:spcBef>
              <a:spcAft>
                <a:spcPct val="0"/>
              </a:spcAft>
              <a:defRPr>
                <a:latin typeface="Arial" panose="020B0604020202020204" pitchFamily="34" charset="0"/>
              </a:defRPr>
            </a:lvl1pPr>
          </a:lstStyle>
          <a:p>
            <a:pPr>
              <a:defRPr/>
            </a:pPr>
            <a:fld id="{790F049C-B225-4BCE-8936-5FD0CEFE57DC}" type="slidenum">
              <a:rPr lang="en-US"/>
              <a:pPr>
                <a:defRPr/>
              </a:pPr>
              <a:t>‹#›</a:t>
            </a:fld>
            <a:endParaRPr lang="en-US" dirty="0"/>
          </a:p>
        </p:txBody>
      </p:sp>
    </p:spTree>
    <p:extLst>
      <p:ext uri="{BB962C8B-B14F-4D97-AF65-F5344CB8AC3E}">
        <p14:creationId xmlns:p14="http://schemas.microsoft.com/office/powerpoint/2010/main" val="27312894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ing Only">
    <p:spTree>
      <p:nvGrpSpPr>
        <p:cNvPr id="1" name=""/>
        <p:cNvGrpSpPr/>
        <p:nvPr/>
      </p:nvGrpSpPr>
      <p:grpSpPr>
        <a:xfrm>
          <a:off x="0" y="0"/>
          <a:ext cx="0" cy="0"/>
          <a:chOff x="0" y="0"/>
          <a:chExt cx="0" cy="0"/>
        </a:xfrm>
      </p:grpSpPr>
      <p:pic>
        <p:nvPicPr>
          <p:cNvPr id="2" name="Picture 103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067425"/>
            <a:ext cx="9906000" cy="790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15"/>
          <p:cNvSpPr>
            <a:spLocks noGrp="1"/>
          </p:cNvSpPr>
          <p:nvPr>
            <p:ph type="sldNum" sz="quarter" idx="10"/>
          </p:nvPr>
        </p:nvSpPr>
        <p:spPr/>
        <p:txBody>
          <a:bodyPr/>
          <a:lstStyle>
            <a:lvl1pPr>
              <a:defRPr/>
            </a:lvl1pPr>
          </a:lstStyle>
          <a:p>
            <a:fld id="{33A36FCF-2404-4B82-B5B0-6D7010D9BB20}" type="slidenum">
              <a:rPr lang="en-US" altLang="en-US"/>
              <a:pPr/>
              <a:t>‹#›</a:t>
            </a:fld>
            <a:endParaRPr lang="en-US" altLang="en-US" sz="1800"/>
          </a:p>
        </p:txBody>
      </p:sp>
      <p:sp>
        <p:nvSpPr>
          <p:cNvPr id="4" name="Rectangle 16"/>
          <p:cNvSpPr>
            <a:spLocks noGrp="1"/>
          </p:cNvSpPr>
          <p:nvPr>
            <p:ph type="ftr" sz="quarter" idx="11"/>
          </p:nvPr>
        </p:nvSpPr>
        <p:spPr/>
        <p:txBody>
          <a:bodyPr/>
          <a:lstStyle>
            <a:lvl1pPr>
              <a:defRPr/>
            </a:lvl1pPr>
          </a:lstStyle>
          <a:p>
            <a:pPr>
              <a:defRPr/>
            </a:pPr>
            <a:r>
              <a:rPr lang="en-US"/>
              <a:t>RESTRICTED</a:t>
            </a:r>
          </a:p>
        </p:txBody>
      </p:sp>
    </p:spTree>
    <p:extLst>
      <p:ext uri="{BB962C8B-B14F-4D97-AF65-F5344CB8AC3E}">
        <p14:creationId xmlns:p14="http://schemas.microsoft.com/office/powerpoint/2010/main" val="4575933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a:xfrm>
            <a:off x="495300" y="1600201"/>
            <a:ext cx="89154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95300" y="6356351"/>
            <a:ext cx="2311400" cy="365125"/>
          </a:xfrm>
          <a:prstGeom prst="rect">
            <a:avLst/>
          </a:prstGeom>
        </p:spPr>
        <p:txBody>
          <a:bodyPr/>
          <a:lstStyle/>
          <a:p>
            <a:fld id="{C77E4C7A-5291-4078-83A2-079FD528718A}" type="datetime1">
              <a:rPr lang="en-GB" smtClean="0"/>
              <a:t>01/02/2021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7DB51EA-9352-428A-A7F7-B78F2ECA1D60}" type="slidenum">
              <a:rPr lang="en-GB" smtClean="0"/>
              <a:t>‹#›</a:t>
            </a:fld>
            <a:endParaRPr lang="en-GB" dirty="0"/>
          </a:p>
        </p:txBody>
      </p:sp>
    </p:spTree>
    <p:extLst>
      <p:ext uri="{BB962C8B-B14F-4D97-AF65-F5344CB8AC3E}">
        <p14:creationId xmlns:p14="http://schemas.microsoft.com/office/powerpoint/2010/main" val="2818384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cxnSp>
        <p:nvCxnSpPr>
          <p:cNvPr id="4" name="Straight Connector 3"/>
          <p:cNvCxnSpPr/>
          <p:nvPr userDrawn="1"/>
        </p:nvCxnSpPr>
        <p:spPr>
          <a:xfrm>
            <a:off x="-3440" y="2133600"/>
            <a:ext cx="9906000" cy="0"/>
          </a:xfrm>
          <a:prstGeom prst="line">
            <a:avLst/>
          </a:prstGeom>
          <a:ln w="28575">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sp>
        <p:nvSpPr>
          <p:cNvPr id="5" name="Rectangle 4"/>
          <p:cNvSpPr/>
          <p:nvPr userDrawn="1"/>
        </p:nvSpPr>
        <p:spPr>
          <a:xfrm>
            <a:off x="-8600" y="0"/>
            <a:ext cx="9914600" cy="132715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pic>
        <p:nvPicPr>
          <p:cNvPr id="6" name="risky_tightrope_title.mov">
            <a:hlinkClick r:id="" action="ppaction://media"/>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599" y="211139"/>
            <a:ext cx="9906001" cy="512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Straight Connector 6"/>
          <p:cNvCxnSpPr/>
          <p:nvPr userDrawn="1"/>
        </p:nvCxnSpPr>
        <p:spPr>
          <a:xfrm>
            <a:off x="0" y="200025"/>
            <a:ext cx="9897402" cy="0"/>
          </a:xfrm>
          <a:prstGeom prst="line">
            <a:avLst/>
          </a:prstGeom>
          <a:ln w="254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0" y="5345113"/>
            <a:ext cx="9897402" cy="0"/>
          </a:xfrm>
          <a:prstGeom prst="line">
            <a:avLst/>
          </a:prstGeom>
          <a:ln w="254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1155700" y="5265057"/>
            <a:ext cx="8420100" cy="933450"/>
          </a:xfrm>
        </p:spPr>
        <p:txBody>
          <a:bodyPr>
            <a:normAutofit/>
          </a:bodyPr>
          <a:lstStyle>
            <a:lvl1pPr algn="r">
              <a:defRPr sz="3200">
                <a:solidFill>
                  <a:schemeClr val="tx2">
                    <a:lumMod val="75000"/>
                  </a:schemeClr>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641600" y="6052461"/>
            <a:ext cx="6934200" cy="685800"/>
          </a:xfrm>
        </p:spPr>
        <p:txBody>
          <a:bodyPr>
            <a:normAutofit/>
          </a:bodyPr>
          <a:lstStyle>
            <a:lvl1pPr marL="0" indent="0" algn="r">
              <a:buNone/>
              <a:defRPr sz="24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9" name="Date Placeholder 3"/>
          <p:cNvSpPr>
            <a:spLocks noGrp="1"/>
          </p:cNvSpPr>
          <p:nvPr>
            <p:ph type="dt" sz="half" idx="10"/>
          </p:nvPr>
        </p:nvSpPr>
        <p:spPr/>
        <p:txBody>
          <a:bodyPr/>
          <a:lstStyle>
            <a:lvl1pPr fontAlgn="base">
              <a:spcBef>
                <a:spcPct val="0"/>
              </a:spcBef>
              <a:spcAft>
                <a:spcPct val="0"/>
              </a:spcAft>
              <a:defRPr>
                <a:latin typeface="Arial" panose="020B0604020202020204" pitchFamily="34" charset="0"/>
              </a:defRPr>
            </a:lvl1pPr>
          </a:lstStyle>
          <a:p>
            <a:pPr>
              <a:defRPr/>
            </a:pPr>
            <a:fld id="{1AD0276C-71DE-463C-922E-5A161CFA4034}" type="datetimeFigureOut">
              <a:rPr lang="en-US"/>
              <a:pPr>
                <a:defRPr/>
              </a:pPr>
              <a:t>2/1/2021</a:t>
            </a:fld>
            <a:endParaRPr lang="en-US"/>
          </a:p>
        </p:txBody>
      </p:sp>
      <p:sp>
        <p:nvSpPr>
          <p:cNvPr id="10" name="Footer Placeholder 4"/>
          <p:cNvSpPr>
            <a:spLocks noGrp="1"/>
          </p:cNvSpPr>
          <p:nvPr>
            <p:ph type="ftr" sz="quarter" idx="11"/>
          </p:nvPr>
        </p:nvSpPr>
        <p:spPr/>
        <p:txBody>
          <a:bodyPr/>
          <a:lstStyle>
            <a:lvl1pPr fontAlgn="base">
              <a:spcBef>
                <a:spcPct val="0"/>
              </a:spcBef>
              <a:spcAft>
                <a:spcPct val="0"/>
              </a:spcAft>
              <a:defRPr>
                <a:latin typeface="Arial" panose="020B0604020202020204" pitchFamily="34" charset="0"/>
              </a:defRPr>
            </a:lvl1pPr>
          </a:lstStyle>
          <a:p>
            <a:pPr>
              <a:defRPr/>
            </a:pPr>
            <a:endParaRPr lang="en-US"/>
          </a:p>
        </p:txBody>
      </p:sp>
      <p:sp>
        <p:nvSpPr>
          <p:cNvPr id="11" name="Slide Number Placeholder 5"/>
          <p:cNvSpPr>
            <a:spLocks noGrp="1"/>
          </p:cNvSpPr>
          <p:nvPr>
            <p:ph type="sldNum" sz="quarter" idx="12"/>
          </p:nvPr>
        </p:nvSpPr>
        <p:spPr/>
        <p:txBody>
          <a:bodyPr/>
          <a:lstStyle>
            <a:lvl1pPr fontAlgn="base">
              <a:spcBef>
                <a:spcPct val="0"/>
              </a:spcBef>
              <a:spcAft>
                <a:spcPct val="0"/>
              </a:spcAft>
              <a:defRPr>
                <a:latin typeface="Arial" panose="020B0604020202020204" pitchFamily="34" charset="0"/>
              </a:defRPr>
            </a:lvl1pPr>
          </a:lstStyle>
          <a:p>
            <a:pPr>
              <a:defRPr/>
            </a:pPr>
            <a:fld id="{07F6205C-28F3-47EA-8DD7-2716BF1D9994}" type="slidenum">
              <a:rPr lang="en-US"/>
              <a:pPr>
                <a:defRPr/>
              </a:pPr>
              <a:t>‹#›</a:t>
            </a:fld>
            <a:endParaRPr lang="en-US"/>
          </a:p>
        </p:txBody>
      </p:sp>
    </p:spTree>
    <p:extLst>
      <p:ext uri="{BB962C8B-B14F-4D97-AF65-F5344CB8AC3E}">
        <p14:creationId xmlns:p14="http://schemas.microsoft.com/office/powerpoint/2010/main" val="2512125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risky_tightrope_slide2.mov">
            <a:hlinkClick r:id="" action="ppaction://media"/>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343510" y="0"/>
            <a:ext cx="24765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userDrawn="1"/>
        </p:nvCxnSpPr>
        <p:spPr>
          <a:xfrm flipV="1">
            <a:off x="7343510" y="-3175"/>
            <a:ext cx="0" cy="6937375"/>
          </a:xfrm>
          <a:prstGeom prst="line">
            <a:avLst/>
          </a:prstGeom>
          <a:ln w="2857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flipV="1">
            <a:off x="9835489" y="-3175"/>
            <a:ext cx="0" cy="6937375"/>
          </a:xfrm>
          <a:prstGeom prst="line">
            <a:avLst/>
          </a:prstGeom>
          <a:ln w="2857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95300" y="274638"/>
            <a:ext cx="6769100" cy="792162"/>
          </a:xfrm>
        </p:spPr>
        <p:txBody>
          <a:bodyPr/>
          <a:lstStyle/>
          <a:p>
            <a:r>
              <a:rPr lang="en-US" smtClean="0"/>
              <a:t>Click to edit Master title style</a:t>
            </a:r>
            <a:endParaRPr lang="en-US"/>
          </a:p>
        </p:txBody>
      </p:sp>
      <p:sp>
        <p:nvSpPr>
          <p:cNvPr id="3" name="Content Placeholder 2"/>
          <p:cNvSpPr>
            <a:spLocks noGrp="1"/>
          </p:cNvSpPr>
          <p:nvPr>
            <p:ph idx="1"/>
          </p:nvPr>
        </p:nvSpPr>
        <p:spPr>
          <a:xfrm>
            <a:off x="495300" y="1066800"/>
            <a:ext cx="67691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fontAlgn="base">
              <a:spcBef>
                <a:spcPct val="0"/>
              </a:spcBef>
              <a:spcAft>
                <a:spcPct val="0"/>
              </a:spcAft>
              <a:defRPr>
                <a:latin typeface="Arial" panose="020B0604020202020204" pitchFamily="34" charset="0"/>
              </a:defRPr>
            </a:lvl1pPr>
          </a:lstStyle>
          <a:p>
            <a:pPr>
              <a:defRPr/>
            </a:pPr>
            <a:fld id="{EF3932FF-3081-4D56-9C61-3318B83C7F58}" type="datetimeFigureOut">
              <a:rPr lang="en-US"/>
              <a:pPr>
                <a:defRPr/>
              </a:pPr>
              <a:t>2/1/2021</a:t>
            </a:fld>
            <a:endParaRPr lang="en-US"/>
          </a:p>
        </p:txBody>
      </p:sp>
      <p:sp>
        <p:nvSpPr>
          <p:cNvPr id="8" name="Footer Placeholder 4"/>
          <p:cNvSpPr>
            <a:spLocks noGrp="1"/>
          </p:cNvSpPr>
          <p:nvPr>
            <p:ph type="ftr" sz="quarter" idx="11"/>
          </p:nvPr>
        </p:nvSpPr>
        <p:spPr/>
        <p:txBody>
          <a:bodyPr/>
          <a:lstStyle>
            <a:lvl1pPr fontAlgn="base">
              <a:spcBef>
                <a:spcPct val="0"/>
              </a:spcBef>
              <a:spcAft>
                <a:spcPct val="0"/>
              </a:spcAft>
              <a:defRPr>
                <a:latin typeface="Arial" panose="020B0604020202020204" pitchFamily="34" charset="0"/>
              </a:defRPr>
            </a:lvl1pPr>
          </a:lstStyle>
          <a:p>
            <a:pPr>
              <a:defRPr/>
            </a:pPr>
            <a:endParaRPr lang="en-US"/>
          </a:p>
        </p:txBody>
      </p:sp>
      <p:sp>
        <p:nvSpPr>
          <p:cNvPr id="9" name="Slide Number Placeholder 5"/>
          <p:cNvSpPr>
            <a:spLocks noGrp="1"/>
          </p:cNvSpPr>
          <p:nvPr>
            <p:ph type="sldNum" sz="quarter" idx="12"/>
          </p:nvPr>
        </p:nvSpPr>
        <p:spPr/>
        <p:txBody>
          <a:bodyPr/>
          <a:lstStyle>
            <a:lvl1pPr fontAlgn="base">
              <a:spcBef>
                <a:spcPct val="0"/>
              </a:spcBef>
              <a:spcAft>
                <a:spcPct val="0"/>
              </a:spcAft>
              <a:defRPr>
                <a:latin typeface="Arial" panose="020B0604020202020204" pitchFamily="34" charset="0"/>
              </a:defRPr>
            </a:lvl1pPr>
          </a:lstStyle>
          <a:p>
            <a:pPr>
              <a:defRPr/>
            </a:pPr>
            <a:fld id="{EBACD5FA-7D75-419F-AE8F-9469AF4DBD0E}" type="slidenum">
              <a:rPr lang="en-US"/>
              <a:pPr>
                <a:defRPr/>
              </a:pPr>
              <a:t>‹#›</a:t>
            </a:fld>
            <a:endParaRPr lang="en-US"/>
          </a:p>
        </p:txBody>
      </p:sp>
    </p:spTree>
    <p:extLst>
      <p:ext uri="{BB962C8B-B14F-4D97-AF65-F5344CB8AC3E}">
        <p14:creationId xmlns:p14="http://schemas.microsoft.com/office/powerpoint/2010/main" val="2537378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Bulleted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normAutofit/>
          </a:bodyPr>
          <a:lstStyle>
            <a:lvl1pPr marL="171450" indent="-171450">
              <a:buFont typeface="Arial" pitchFamily="34" charset="0"/>
              <a:buChar char="•"/>
              <a:defRPr sz="2400"/>
            </a:lvl1pPr>
            <a:lvl2pPr marL="628650" indent="-171450">
              <a:buFont typeface="Arial" pitchFamily="34" charset="0"/>
              <a:buChar char="•"/>
              <a:defRPr sz="2000"/>
            </a:lvl2pPr>
            <a:lvl3pPr marL="1085850" indent="-171450">
              <a:buFont typeface="Arial" pitchFamily="34" charset="0"/>
              <a:buChar char="•"/>
              <a:defRPr sz="1800"/>
            </a:lvl3pPr>
            <a:lvl4pPr marL="1543050" indent="-171450">
              <a:buFont typeface="Arial" pitchFamily="34" charset="0"/>
              <a:buChar char="•"/>
              <a:defRPr sz="1600"/>
            </a:lvl4pPr>
            <a:lvl5pPr marL="2000250" indent="-171450">
              <a:buFont typeface="Arial" pitchFamily="34" charset="0"/>
              <a:buChar cha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panose="020B0604020202020204" pitchFamily="34" charset="0"/>
              </a:defRPr>
            </a:lvl1pPr>
          </a:lstStyle>
          <a:p>
            <a:pPr>
              <a:defRPr/>
            </a:pPr>
            <a:fld id="{344678F5-7D86-43C1-8EB3-529683093A9B}" type="datetimeFigureOut">
              <a:rPr lang="en-US"/>
              <a:pPr>
                <a:defRPr/>
              </a:pPr>
              <a:t>2/1/2021</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panose="020B0604020202020204"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panose="020B0604020202020204" pitchFamily="34" charset="0"/>
              </a:defRPr>
            </a:lvl1pPr>
          </a:lstStyle>
          <a:p>
            <a:pPr>
              <a:defRPr/>
            </a:pPr>
            <a:fld id="{78D679F0-3407-4DC1-B72A-C082B98E8125}" type="slidenum">
              <a:rPr lang="en-US"/>
              <a:pPr>
                <a:defRPr/>
              </a:pPr>
              <a:t>‹#›</a:t>
            </a:fld>
            <a:endParaRPr lang="en-US"/>
          </a:p>
        </p:txBody>
      </p:sp>
    </p:spTree>
    <p:extLst>
      <p:ext uri="{BB962C8B-B14F-4D97-AF65-F5344CB8AC3E}">
        <p14:creationId xmlns:p14="http://schemas.microsoft.com/office/powerpoint/2010/main" val="3616842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Light Backgroun">
    <p:bg>
      <p:bgPr>
        <a:solidFill>
          <a:schemeClr val="bg1"/>
        </a:solidFill>
        <a:effectLst/>
      </p:bgPr>
    </p:bg>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495300" y="274638"/>
            <a:ext cx="8915400" cy="792162"/>
          </a:xfrm>
          <a:prstGeom prst="rect">
            <a:avLst/>
          </a:prstGeom>
        </p:spPr>
        <p:txBody>
          <a:bodyPr rtlCol="0">
            <a:normAutofit/>
          </a:bodyPr>
          <a:lstStyle/>
          <a:p>
            <a:r>
              <a:rPr lang="en-US" dirty="0" smtClean="0"/>
              <a:t>Click to edit Master title style</a:t>
            </a:r>
            <a:endParaRPr lang="en-US" dirty="0"/>
          </a:p>
        </p:txBody>
      </p:sp>
      <p:sp>
        <p:nvSpPr>
          <p:cNvPr id="3" name="Content Placeholder 2"/>
          <p:cNvSpPr>
            <a:spLocks noGrp="1"/>
          </p:cNvSpPr>
          <p:nvPr>
            <p:ph sz="quarter" idx="10"/>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1"/>
          </p:nvPr>
        </p:nvSpPr>
        <p:spPr/>
        <p:txBody>
          <a:bodyPr/>
          <a:lstStyle>
            <a:lvl1pPr algn="l" fontAlgn="base">
              <a:spcBef>
                <a:spcPct val="0"/>
              </a:spcBef>
              <a:spcAft>
                <a:spcPct val="0"/>
              </a:spcAft>
              <a:defRPr sz="1200">
                <a:solidFill>
                  <a:prstClr val="black">
                    <a:tint val="75000"/>
                  </a:prstClr>
                </a:solidFill>
                <a:latin typeface="Arial" panose="020B0604020202020204" pitchFamily="34" charset="0"/>
              </a:defRPr>
            </a:lvl1pPr>
          </a:lstStyle>
          <a:p>
            <a:pPr>
              <a:defRPr/>
            </a:pPr>
            <a:fld id="{2B2D700A-2DD9-43C2-AE82-0634CB36D7A0}" type="datetimeFigureOut">
              <a:rPr lang="en-US"/>
              <a:pPr>
                <a:defRPr/>
              </a:pPr>
              <a:t>2/1/2021</a:t>
            </a:fld>
            <a:endParaRPr lang="en-US"/>
          </a:p>
        </p:txBody>
      </p:sp>
      <p:sp>
        <p:nvSpPr>
          <p:cNvPr id="5" name="Footer Placeholder 4"/>
          <p:cNvSpPr>
            <a:spLocks noGrp="1"/>
          </p:cNvSpPr>
          <p:nvPr>
            <p:ph type="ftr" sz="quarter" idx="12"/>
          </p:nvPr>
        </p:nvSpPr>
        <p:spPr/>
        <p:txBody>
          <a:bodyPr/>
          <a:lstStyle>
            <a:lvl1pPr algn="ctr" fontAlgn="base">
              <a:spcBef>
                <a:spcPct val="0"/>
              </a:spcBef>
              <a:spcAft>
                <a:spcPct val="0"/>
              </a:spcAft>
              <a:defRPr sz="1200">
                <a:solidFill>
                  <a:prstClr val="black">
                    <a:tint val="75000"/>
                  </a:prstClr>
                </a:solidFill>
                <a:latin typeface="Arial" panose="020B0604020202020204" pitchFamily="34" charset="0"/>
              </a:defRPr>
            </a:lvl1pPr>
          </a:lstStyle>
          <a:p>
            <a:pPr>
              <a:defRPr/>
            </a:pPr>
            <a:endParaRPr lang="en-US"/>
          </a:p>
        </p:txBody>
      </p:sp>
      <p:sp>
        <p:nvSpPr>
          <p:cNvPr id="6" name="Slide Number Placeholder 5"/>
          <p:cNvSpPr>
            <a:spLocks noGrp="1"/>
          </p:cNvSpPr>
          <p:nvPr>
            <p:ph type="sldNum" sz="quarter" idx="13"/>
          </p:nvPr>
        </p:nvSpPr>
        <p:spPr/>
        <p:txBody>
          <a:bodyPr/>
          <a:lstStyle>
            <a:lvl1pPr algn="r" fontAlgn="base">
              <a:spcBef>
                <a:spcPct val="0"/>
              </a:spcBef>
              <a:spcAft>
                <a:spcPct val="0"/>
              </a:spcAft>
              <a:defRPr sz="1200">
                <a:solidFill>
                  <a:prstClr val="black">
                    <a:tint val="75000"/>
                  </a:prstClr>
                </a:solidFill>
                <a:latin typeface="Arial" panose="020B0604020202020204" pitchFamily="34" charset="0"/>
              </a:defRPr>
            </a:lvl1pPr>
          </a:lstStyle>
          <a:p>
            <a:pPr>
              <a:defRPr/>
            </a:pPr>
            <a:fld id="{345B4793-D45B-4559-85DE-0A7CEC22A1C6}" type="slidenum">
              <a:rPr lang="en-US"/>
              <a:pPr>
                <a:defRPr/>
              </a:pPr>
              <a:t>‹#›</a:t>
            </a:fld>
            <a:endParaRPr lang="en-US"/>
          </a:p>
        </p:txBody>
      </p:sp>
    </p:spTree>
    <p:extLst>
      <p:ext uri="{BB962C8B-B14F-4D97-AF65-F5344CB8AC3E}">
        <p14:creationId xmlns:p14="http://schemas.microsoft.com/office/powerpoint/2010/main" val="3167015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No Side Graphic">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495300" y="274638"/>
            <a:ext cx="8915400" cy="792162"/>
          </a:xfrm>
          <a:prstGeom prst="rect">
            <a:avLst/>
          </a:prstGeom>
        </p:spPr>
        <p:txBody>
          <a:bodyPr rtlCol="0">
            <a:normAutofit/>
          </a:bodyPr>
          <a:lstStyle/>
          <a:p>
            <a:r>
              <a:rPr lang="en-US" dirty="0" smtClean="0"/>
              <a:t>Click to edit Master title style</a:t>
            </a:r>
            <a:endParaRPr lang="en-US" dirty="0"/>
          </a:p>
        </p:txBody>
      </p:sp>
      <p:sp>
        <p:nvSpPr>
          <p:cNvPr id="4" name="Content Placeholder 3"/>
          <p:cNvSpPr>
            <a:spLocks noGrp="1"/>
          </p:cNvSpPr>
          <p:nvPr>
            <p:ph sz="quarter" idx="10"/>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1"/>
          </p:nvPr>
        </p:nvSpPr>
        <p:spPr/>
        <p:txBody>
          <a:bodyPr/>
          <a:lstStyle>
            <a:lvl1pPr algn="l" fontAlgn="base">
              <a:spcBef>
                <a:spcPct val="0"/>
              </a:spcBef>
              <a:spcAft>
                <a:spcPct val="0"/>
              </a:spcAft>
              <a:defRPr sz="1200">
                <a:solidFill>
                  <a:prstClr val="black">
                    <a:tint val="75000"/>
                  </a:prstClr>
                </a:solidFill>
                <a:latin typeface="Arial" panose="020B0604020202020204" pitchFamily="34" charset="0"/>
              </a:defRPr>
            </a:lvl1pPr>
          </a:lstStyle>
          <a:p>
            <a:pPr>
              <a:defRPr/>
            </a:pPr>
            <a:fld id="{22EBAF2A-146C-4018-80C5-7013B988E769}" type="datetimeFigureOut">
              <a:rPr lang="en-US"/>
              <a:pPr>
                <a:defRPr/>
              </a:pPr>
              <a:t>2/1/2021</a:t>
            </a:fld>
            <a:endParaRPr lang="en-US"/>
          </a:p>
        </p:txBody>
      </p:sp>
      <p:sp>
        <p:nvSpPr>
          <p:cNvPr id="6" name="Footer Placeholder 4"/>
          <p:cNvSpPr>
            <a:spLocks noGrp="1"/>
          </p:cNvSpPr>
          <p:nvPr>
            <p:ph type="ftr" sz="quarter" idx="12"/>
          </p:nvPr>
        </p:nvSpPr>
        <p:spPr/>
        <p:txBody>
          <a:bodyPr/>
          <a:lstStyle>
            <a:lvl1pPr algn="ctr" fontAlgn="base">
              <a:spcBef>
                <a:spcPct val="0"/>
              </a:spcBef>
              <a:spcAft>
                <a:spcPct val="0"/>
              </a:spcAft>
              <a:defRPr sz="1200">
                <a:solidFill>
                  <a:prstClr val="black">
                    <a:tint val="75000"/>
                  </a:prstClr>
                </a:solidFill>
                <a:latin typeface="Arial" panose="020B0604020202020204" pitchFamily="34" charset="0"/>
              </a:defRPr>
            </a:lvl1pPr>
          </a:lstStyle>
          <a:p>
            <a:pPr>
              <a:defRPr/>
            </a:pPr>
            <a:endParaRPr lang="en-US"/>
          </a:p>
        </p:txBody>
      </p:sp>
      <p:sp>
        <p:nvSpPr>
          <p:cNvPr id="8" name="Slide Number Placeholder 5"/>
          <p:cNvSpPr>
            <a:spLocks noGrp="1"/>
          </p:cNvSpPr>
          <p:nvPr>
            <p:ph type="sldNum" sz="quarter" idx="13"/>
          </p:nvPr>
        </p:nvSpPr>
        <p:spPr/>
        <p:txBody>
          <a:bodyPr/>
          <a:lstStyle>
            <a:lvl1pPr algn="r" fontAlgn="base">
              <a:spcBef>
                <a:spcPct val="0"/>
              </a:spcBef>
              <a:spcAft>
                <a:spcPct val="0"/>
              </a:spcAft>
              <a:defRPr sz="1200">
                <a:solidFill>
                  <a:prstClr val="black">
                    <a:tint val="75000"/>
                  </a:prstClr>
                </a:solidFill>
                <a:latin typeface="Arial" panose="020B0604020202020204" pitchFamily="34" charset="0"/>
              </a:defRPr>
            </a:lvl1pPr>
          </a:lstStyle>
          <a:p>
            <a:pPr>
              <a:defRPr/>
            </a:pPr>
            <a:fld id="{35ED703A-BE27-496B-93AE-75253537F864}" type="slidenum">
              <a:rPr lang="en-US"/>
              <a:pPr>
                <a:defRPr/>
              </a:pPr>
              <a:t>‹#›</a:t>
            </a:fld>
            <a:endParaRPr lang="en-US"/>
          </a:p>
        </p:txBody>
      </p:sp>
    </p:spTree>
    <p:extLst>
      <p:ext uri="{BB962C8B-B14F-4D97-AF65-F5344CB8AC3E}">
        <p14:creationId xmlns:p14="http://schemas.microsoft.com/office/powerpoint/2010/main" val="33795257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slideLayout" Target="../slideLayouts/slideLayout17.xml"/><Relationship Id="rId18" Type="http://schemas.openxmlformats.org/officeDocument/2006/relationships/theme" Target="../theme/theme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slideLayout" Target="../slideLayouts/slideLayout16.xml"/><Relationship Id="rId17" Type="http://schemas.openxmlformats.org/officeDocument/2006/relationships/slideLayout" Target="../slideLayouts/slideLayout21.xml"/><Relationship Id="rId2" Type="http://schemas.openxmlformats.org/officeDocument/2006/relationships/slideLayout" Target="../slideLayouts/slideLayout6.xml"/><Relationship Id="rId16" Type="http://schemas.openxmlformats.org/officeDocument/2006/relationships/slideLayout" Target="../slideLayouts/slideLayout20.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5" Type="http://schemas.openxmlformats.org/officeDocument/2006/relationships/slideLayout" Target="../slideLayouts/slideLayout1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 Id="rId14"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5"/>
          <p:cNvSpPr>
            <a:spLocks noGrp="1"/>
          </p:cNvSpPr>
          <p:nvPr>
            <p:ph type="sldNum" sz="quarter" idx="4"/>
          </p:nvPr>
        </p:nvSpPr>
        <p:spPr>
          <a:xfrm>
            <a:off x="8696325" y="6477000"/>
            <a:ext cx="1106488" cy="304800"/>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000"/>
            </a:lvl1pPr>
          </a:lstStyle>
          <a:p>
            <a:fld id="{0C5F7D81-8249-4B99-A7B0-D3FC0A7A97C1}" type="slidenum">
              <a:rPr lang="en-US" altLang="en-US"/>
              <a:pPr/>
              <a:t>‹#›</a:t>
            </a:fld>
            <a:endParaRPr lang="en-US" altLang="en-US" sz="1800"/>
          </a:p>
        </p:txBody>
      </p:sp>
      <p:sp>
        <p:nvSpPr>
          <p:cNvPr id="15" name="Rectangle 16"/>
          <p:cNvSpPr>
            <a:spLocks noGrp="1"/>
          </p:cNvSpPr>
          <p:nvPr>
            <p:ph type="ftr" sz="quarter" idx="3"/>
          </p:nvPr>
        </p:nvSpPr>
        <p:spPr>
          <a:xfrm>
            <a:off x="2930525" y="6477000"/>
            <a:ext cx="4044950" cy="304800"/>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000">
                <a:cs typeface="Arial" charset="0"/>
              </a:defRPr>
            </a:lvl1pPr>
          </a:lstStyle>
          <a:p>
            <a:pPr>
              <a:defRPr/>
            </a:pPr>
            <a:r>
              <a:rPr lang="en-US"/>
              <a:t>RESTRICTED</a:t>
            </a:r>
          </a:p>
        </p:txBody>
      </p:sp>
      <p:sp>
        <p:nvSpPr>
          <p:cNvPr id="1029" name="Rectangle 8"/>
          <p:cNvSpPr txBox="1">
            <a:spLocks/>
          </p:cNvSpPr>
          <p:nvPr userDrawn="1"/>
        </p:nvSpPr>
        <p:spPr bwMode="auto">
          <a:xfrm>
            <a:off x="0" y="0"/>
            <a:ext cx="9906000" cy="606425"/>
          </a:xfrm>
          <a:prstGeom prst="rect">
            <a:avLst/>
          </a:prstGeom>
          <a:solidFill>
            <a:srgbClr val="054F33"/>
          </a:solidFill>
          <a:ln>
            <a:noFill/>
          </a:ln>
          <a:extLst/>
        </p:spPr>
        <p:txBody>
          <a:bodyPr/>
          <a:lstStyle>
            <a:lvl1pPr marL="342900" indent="-342900"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spcBef>
                <a:spcPct val="20000"/>
              </a:spcBef>
              <a:defRPr/>
            </a:pPr>
            <a:endParaRPr lang="en-US" sz="3200" smtClean="0">
              <a:solidFill>
                <a:schemeClr val="bg1"/>
              </a:solidFill>
            </a:endParaRPr>
          </a:p>
        </p:txBody>
      </p:sp>
      <p:pic>
        <p:nvPicPr>
          <p:cNvPr id="6" name="Picture 5" descr="D:\Website\DOD\COA Photoshopv4.png"/>
          <p:cNvPicPr>
            <a:picLocks noChangeAspect="1" noChangeArrowheads="1"/>
          </p:cNvPicPr>
          <p:nvPr userDrawn="1"/>
        </p:nvPicPr>
        <p:blipFill rotWithShape="1">
          <a:blip r:embed="rId6" cstate="print">
            <a:extLst>
              <a:ext uri="{28A0092B-C50C-407E-A947-70E740481C1C}">
                <a14:useLocalDpi xmlns:a14="http://schemas.microsoft.com/office/drawing/2010/main" val="0"/>
              </a:ext>
            </a:extLst>
          </a:blip>
          <a:srcRect t="13399" b="13399"/>
          <a:stretch/>
        </p:blipFill>
        <p:spPr bwMode="auto">
          <a:xfrm>
            <a:off x="0" y="6052188"/>
            <a:ext cx="2337884" cy="790575"/>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4314" r:id="rId1"/>
    <p:sldLayoutId id="2147484315" r:id="rId2"/>
    <p:sldLayoutId id="2147484316" r:id="rId3"/>
    <p:sldLayoutId id="2147484317" r:id="rId4"/>
  </p:sldLayoutIdLst>
  <p:timing>
    <p:tnLst>
      <p:par>
        <p:cTn id="1" dur="indefinite" restart="never" nodeType="tmRoot"/>
      </p:par>
    </p:tnLst>
  </p:timing>
  <p:hf hdr="0" ftr="0"/>
  <p:txStyles>
    <p:titleStyle>
      <a:lvl1pPr algn="l" rtl="0" eaLnBrk="0" fontAlgn="base" hangingPunct="0">
        <a:spcBef>
          <a:spcPct val="0"/>
        </a:spcBef>
        <a:spcAft>
          <a:spcPct val="0"/>
        </a:spcAft>
        <a:defRPr sz="2400" cap="small">
          <a:solidFill>
            <a:schemeClr val="bg1"/>
          </a:solidFill>
          <a:latin typeface="+mj-lt"/>
          <a:ea typeface="+mj-ea"/>
          <a:cs typeface="+mj-cs"/>
        </a:defRPr>
      </a:lvl1pPr>
      <a:lvl2pPr algn="l" rtl="0" eaLnBrk="0" fontAlgn="base" hangingPunct="0">
        <a:spcBef>
          <a:spcPct val="0"/>
        </a:spcBef>
        <a:spcAft>
          <a:spcPct val="0"/>
        </a:spcAft>
        <a:defRPr sz="2400">
          <a:solidFill>
            <a:schemeClr val="bg1"/>
          </a:solidFill>
          <a:latin typeface="Calibri" pitchFamily="34" charset="0"/>
        </a:defRPr>
      </a:lvl2pPr>
      <a:lvl3pPr algn="l" rtl="0" eaLnBrk="0" fontAlgn="base" hangingPunct="0">
        <a:spcBef>
          <a:spcPct val="0"/>
        </a:spcBef>
        <a:spcAft>
          <a:spcPct val="0"/>
        </a:spcAft>
        <a:defRPr sz="2400">
          <a:solidFill>
            <a:schemeClr val="bg1"/>
          </a:solidFill>
          <a:latin typeface="Calibri" pitchFamily="34" charset="0"/>
        </a:defRPr>
      </a:lvl3pPr>
      <a:lvl4pPr algn="l" rtl="0" eaLnBrk="0" fontAlgn="base" hangingPunct="0">
        <a:spcBef>
          <a:spcPct val="0"/>
        </a:spcBef>
        <a:spcAft>
          <a:spcPct val="0"/>
        </a:spcAft>
        <a:defRPr sz="2400">
          <a:solidFill>
            <a:schemeClr val="bg1"/>
          </a:solidFill>
          <a:latin typeface="Calibri" pitchFamily="34" charset="0"/>
        </a:defRPr>
      </a:lvl4pPr>
      <a:lvl5pPr algn="l" rtl="0" eaLnBrk="0" fontAlgn="base" hangingPunct="0">
        <a:spcBef>
          <a:spcPct val="0"/>
        </a:spcBef>
        <a:spcAft>
          <a:spcPct val="0"/>
        </a:spcAft>
        <a:defRPr sz="2400">
          <a:solidFill>
            <a:schemeClr val="bg1"/>
          </a:solidFill>
          <a:latin typeface="Calibri" pitchFamily="34" charset="0"/>
        </a:defRPr>
      </a:lvl5pPr>
      <a:lvl6pPr marL="457200" algn="l" rtl="0" fontAlgn="base">
        <a:spcBef>
          <a:spcPct val="0"/>
        </a:spcBef>
        <a:spcAft>
          <a:spcPct val="0"/>
        </a:spcAft>
        <a:defRPr sz="2400">
          <a:solidFill>
            <a:schemeClr val="bg1"/>
          </a:solidFill>
          <a:latin typeface="Calibri" pitchFamily="34" charset="0"/>
        </a:defRPr>
      </a:lvl6pPr>
      <a:lvl7pPr marL="914400" algn="l" rtl="0" fontAlgn="base">
        <a:spcBef>
          <a:spcPct val="0"/>
        </a:spcBef>
        <a:spcAft>
          <a:spcPct val="0"/>
        </a:spcAft>
        <a:defRPr sz="2400">
          <a:solidFill>
            <a:schemeClr val="bg1"/>
          </a:solidFill>
          <a:latin typeface="Calibri" pitchFamily="34" charset="0"/>
        </a:defRPr>
      </a:lvl7pPr>
      <a:lvl8pPr marL="1371600" algn="l" rtl="0" fontAlgn="base">
        <a:spcBef>
          <a:spcPct val="0"/>
        </a:spcBef>
        <a:spcAft>
          <a:spcPct val="0"/>
        </a:spcAft>
        <a:defRPr sz="2400">
          <a:solidFill>
            <a:schemeClr val="bg1"/>
          </a:solidFill>
          <a:latin typeface="Calibri" pitchFamily="34" charset="0"/>
        </a:defRPr>
      </a:lvl8pPr>
      <a:lvl9pPr marL="1828800" algn="l" rtl="0" fontAlgn="base">
        <a:spcBef>
          <a:spcPct val="0"/>
        </a:spcBef>
        <a:spcAft>
          <a:spcPct val="0"/>
        </a:spcAft>
        <a:defRPr sz="2400">
          <a:solidFill>
            <a:schemeClr val="bg1"/>
          </a:solidFill>
          <a:latin typeface="Calibri" pitchFamily="34" charset="0"/>
        </a:defRPr>
      </a:lvl9pPr>
      <a:extLst/>
    </p:titleStyle>
    <p:bodyStyle>
      <a:lvl1pPr marL="342900" indent="-342900" algn="l" rtl="0" eaLnBrk="0" fontAlgn="base" hangingPunct="0">
        <a:spcBef>
          <a:spcPct val="20000"/>
        </a:spcBef>
        <a:spcAft>
          <a:spcPct val="0"/>
        </a:spcAft>
        <a:defRPr sz="1100">
          <a:solidFill>
            <a:schemeClr val="tx1"/>
          </a:solidFill>
          <a:latin typeface="+mn-lt"/>
          <a:ea typeface="+mn-ea"/>
          <a:cs typeface="+mn-cs"/>
        </a:defRPr>
      </a:lvl1pPr>
      <a:lvl2pPr marL="742950" indent="-285750" algn="l" rtl="0" eaLnBrk="0" fontAlgn="base" hangingPunct="0">
        <a:spcBef>
          <a:spcPct val="20000"/>
        </a:spcBef>
        <a:spcAft>
          <a:spcPct val="0"/>
        </a:spcAft>
        <a:defRPr sz="1100">
          <a:solidFill>
            <a:schemeClr val="tx1"/>
          </a:solidFill>
          <a:latin typeface="+mn-lt"/>
          <a:ea typeface="+mn-ea"/>
          <a:cs typeface="+mn-cs"/>
        </a:defRPr>
      </a:lvl2pPr>
      <a:lvl3pPr marL="1143000" indent="-228600" algn="l" rtl="0" eaLnBrk="0" fontAlgn="base" hangingPunct="0">
        <a:spcBef>
          <a:spcPct val="20000"/>
        </a:spcBef>
        <a:spcAft>
          <a:spcPct val="0"/>
        </a:spcAft>
        <a:defRPr sz="1100">
          <a:solidFill>
            <a:schemeClr val="tx1"/>
          </a:solidFill>
          <a:latin typeface="+mn-lt"/>
          <a:ea typeface="+mn-ea"/>
          <a:cs typeface="+mn-cs"/>
        </a:defRPr>
      </a:lvl3pPr>
      <a:lvl4pPr marL="1600200" indent="-228600" algn="l" rtl="0" eaLnBrk="0" fontAlgn="base" hangingPunct="0">
        <a:spcBef>
          <a:spcPct val="20000"/>
        </a:spcBef>
        <a:spcAft>
          <a:spcPct val="0"/>
        </a:spcAft>
        <a:defRPr sz="1100">
          <a:solidFill>
            <a:schemeClr val="tx1"/>
          </a:solidFill>
          <a:latin typeface="+mn-lt"/>
          <a:ea typeface="+mn-ea"/>
          <a:cs typeface="+mn-cs"/>
        </a:defRPr>
      </a:lvl4pPr>
      <a:lvl5pPr marL="2057400" indent="-228600" algn="l" rtl="0" eaLnBrk="0" fontAlgn="base" hangingPunct="0">
        <a:spcBef>
          <a:spcPct val="20000"/>
        </a:spcBef>
        <a:spcAft>
          <a:spcPct val="0"/>
        </a:spcAft>
        <a:defRPr sz="1100">
          <a:solidFill>
            <a:schemeClr val="tx1"/>
          </a:solidFill>
          <a:latin typeface="+mn-lt"/>
          <a:ea typeface="+mn-ea"/>
          <a:cs typeface="+mn-cs"/>
        </a:defRPr>
      </a:lvl5pPr>
      <a:lvl6pPr marL="2514600" indent="-228600" algn="l" rtl="0" eaLnBrk="1" latinLnBrk="0" hangingPunct="1">
        <a:spcBef>
          <a:spcPct val="20000"/>
        </a:spcBef>
        <a:buChar char="•"/>
        <a:defRPr sz="2000">
          <a:solidFill>
            <a:schemeClr val="tx1"/>
          </a:solidFill>
          <a:latin typeface="+mn-lt"/>
          <a:ea typeface="+mn-ea"/>
          <a:cs typeface="+mn-cs"/>
        </a:defRPr>
      </a:lvl6pPr>
      <a:lvl7pPr marL="2971800" indent="-228600" algn="l" rtl="0" eaLnBrk="1" latinLnBrk="0" hangingPunct="1">
        <a:spcBef>
          <a:spcPct val="20000"/>
        </a:spcBef>
        <a:buChar char="•"/>
        <a:defRPr sz="2000">
          <a:solidFill>
            <a:schemeClr val="tx1"/>
          </a:solidFill>
          <a:latin typeface="+mn-lt"/>
          <a:ea typeface="+mn-ea"/>
          <a:cs typeface="+mn-cs"/>
        </a:defRPr>
      </a:lvl7pPr>
      <a:lvl8pPr marL="3429000" indent="-228600" algn="l" rtl="0" eaLnBrk="1" latinLnBrk="0" hangingPunct="1">
        <a:spcBef>
          <a:spcPct val="20000"/>
        </a:spcBef>
        <a:buChar char="•"/>
        <a:defRPr sz="2000">
          <a:solidFill>
            <a:schemeClr val="tx1"/>
          </a:solidFill>
          <a:latin typeface="+mn-lt"/>
          <a:ea typeface="+mn-ea"/>
          <a:cs typeface="+mn-cs"/>
        </a:defRPr>
      </a:lvl8pPr>
      <a:lvl9pPr marL="3886200" indent="-228600" algn="l" rtl="0" eaLnBrk="1" latinLnBrk="0" hangingPunct="1">
        <a:spcBef>
          <a:spcPct val="20000"/>
        </a:spcBef>
        <a:buChar char="•"/>
        <a:defRPr sz="2000">
          <a:solidFill>
            <a:schemeClr val="tx1"/>
          </a:solidFill>
          <a:latin typeface="+mn-lt"/>
          <a:ea typeface="+mn-ea"/>
          <a:cs typeface="+mn-cs"/>
        </a:defRPr>
      </a:lvl9pPr>
      <a:extLst/>
    </p:bodyStyle>
    <p:otherStyle>
      <a:lvl1pPr marL="0" algn="l" rtl="0" eaLnBrk="1" hangingPunct="1">
        <a:defRPr>
          <a:solidFill>
            <a:schemeClr val="tx1"/>
          </a:solidFill>
          <a:latin typeface="+mn-lt"/>
          <a:ea typeface="+mn-ea"/>
          <a:cs typeface="+mn-cs"/>
        </a:defRPr>
      </a:lvl1pPr>
      <a:lvl2pPr marL="457200" algn="l" rtl="0" eaLnBrk="1" hangingPunct="1">
        <a:defRPr>
          <a:solidFill>
            <a:schemeClr val="tx1"/>
          </a:solidFill>
          <a:latin typeface="+mn-lt"/>
          <a:ea typeface="+mn-ea"/>
          <a:cs typeface="+mn-cs"/>
        </a:defRPr>
      </a:lvl2pPr>
      <a:lvl3pPr marL="914400" algn="l" rtl="0" eaLnBrk="1" hangingPunct="1">
        <a:defRPr>
          <a:solidFill>
            <a:schemeClr val="tx1"/>
          </a:solidFill>
          <a:latin typeface="+mn-lt"/>
          <a:ea typeface="+mn-ea"/>
          <a:cs typeface="+mn-cs"/>
        </a:defRPr>
      </a:lvl3pPr>
      <a:lvl4pPr marL="1371600" algn="l" rtl="0" eaLnBrk="1" hangingPunct="1">
        <a:defRPr>
          <a:solidFill>
            <a:schemeClr val="tx1"/>
          </a:solidFill>
          <a:latin typeface="+mn-lt"/>
          <a:ea typeface="+mn-ea"/>
          <a:cs typeface="+mn-cs"/>
        </a:defRPr>
      </a:lvl4pPr>
      <a:lvl5pPr marL="1828800" algn="l" rtl="0" eaLnBrk="1" hangingPunct="1">
        <a:defRPr>
          <a:solidFill>
            <a:schemeClr val="tx1"/>
          </a:solidFill>
          <a:latin typeface="+mn-lt"/>
          <a:ea typeface="+mn-ea"/>
          <a:cs typeface="+mn-cs"/>
        </a:defRPr>
      </a:lvl5pPr>
      <a:lvl6pPr marL="2286000" algn="l" rtl="0" eaLnBrk="1" hangingPunct="1">
        <a:defRPr>
          <a:solidFill>
            <a:schemeClr val="tx1"/>
          </a:solidFill>
          <a:latin typeface="+mn-lt"/>
          <a:ea typeface="+mn-ea"/>
          <a:cs typeface="+mn-cs"/>
        </a:defRPr>
      </a:lvl6pPr>
      <a:lvl7pPr marL="2743200" algn="l" rtl="0" eaLnBrk="1" hangingPunct="1">
        <a:defRPr>
          <a:solidFill>
            <a:schemeClr val="tx1"/>
          </a:solidFill>
          <a:latin typeface="+mn-lt"/>
          <a:ea typeface="+mn-ea"/>
          <a:cs typeface="+mn-cs"/>
        </a:defRPr>
      </a:lvl7pPr>
      <a:lvl8pPr marL="3200400" algn="l" rtl="0" eaLnBrk="1" hangingPunct="1">
        <a:defRPr>
          <a:solidFill>
            <a:schemeClr val="tx1"/>
          </a:solidFill>
          <a:latin typeface="+mn-lt"/>
          <a:ea typeface="+mn-ea"/>
          <a:cs typeface="+mn-cs"/>
        </a:defRPr>
      </a:lvl8pPr>
      <a:lvl9pPr marL="3657600" algn="l" rtl="0" eaLnBrk="1" hangingPunct="1">
        <a:defRPr>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75000"/>
              </a:schemeClr>
            </a:gs>
            <a:gs pos="86000">
              <a:schemeClr val="bg1">
                <a:lumMod val="95000"/>
              </a:schemeClr>
            </a:gs>
            <a:gs pos="100000">
              <a:schemeClr val="bg1">
                <a:lumMod val="75000"/>
              </a:schemeClr>
            </a:gs>
          </a:gsLst>
          <a:lin ang="5400000" scaled="0"/>
          <a:tileRect/>
        </a:gra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95300" y="274638"/>
            <a:ext cx="89154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95300" y="1066800"/>
            <a:ext cx="89154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Calibri"/>
              </a:defRPr>
            </a:lvl1pPr>
          </a:lstStyle>
          <a:p>
            <a:pPr>
              <a:defRPr/>
            </a:pPr>
            <a:fld id="{73ABC590-F190-445B-A10B-0ED5AC7E558B}" type="datetimeFigureOut">
              <a:rPr lang="en-US">
                <a:cs typeface="+mn-cs"/>
              </a:rPr>
              <a:pPr>
                <a:defRPr/>
              </a:pPr>
              <a:t>2/1/2021</a:t>
            </a:fld>
            <a:endParaRPr lang="en-US">
              <a:cs typeface="+mn-cs"/>
            </a:endParaRPr>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Calibri"/>
              </a:defRPr>
            </a:lvl1pPr>
          </a:lstStyle>
          <a:p>
            <a:pPr>
              <a:defRPr/>
            </a:pPr>
            <a:endParaRPr lang="en-US">
              <a:cs typeface="+mn-cs"/>
            </a:endParaRPr>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prstClr val="black">
                    <a:tint val="75000"/>
                  </a:prstClr>
                </a:solidFill>
                <a:latin typeface="Calibri"/>
              </a:defRPr>
            </a:lvl1pPr>
          </a:lstStyle>
          <a:p>
            <a:pPr>
              <a:defRPr/>
            </a:pPr>
            <a:fld id="{53443BB8-29D3-4329-B921-C8027BA35794}" type="slidenum">
              <a:rPr lang="en-US">
                <a:cs typeface="+mn-cs"/>
              </a:rPr>
              <a:pPr>
                <a:defRPr/>
              </a:pPr>
              <a:t>‹#›</a:t>
            </a:fld>
            <a:endParaRPr lang="en-US">
              <a:cs typeface="+mn-cs"/>
            </a:endParaRPr>
          </a:p>
        </p:txBody>
      </p:sp>
      <p:sp>
        <p:nvSpPr>
          <p:cNvPr id="12" name="Rectangle 11"/>
          <p:cNvSpPr/>
          <p:nvPr userDrawn="1"/>
        </p:nvSpPr>
        <p:spPr>
          <a:xfrm>
            <a:off x="0" y="1"/>
            <a:ext cx="247650" cy="685482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spTree>
    <p:extLst>
      <p:ext uri="{BB962C8B-B14F-4D97-AF65-F5344CB8AC3E}">
        <p14:creationId xmlns:p14="http://schemas.microsoft.com/office/powerpoint/2010/main" val="312760847"/>
      </p:ext>
    </p:extLst>
  </p:cSld>
  <p:clrMap bg1="lt1" tx1="dk1" bg2="lt2" tx2="dk2" accent1="accent1" accent2="accent2" accent3="accent3" accent4="accent4" accent5="accent5" accent6="accent6" hlink="hlink" folHlink="folHlink"/>
  <p:sldLayoutIdLst>
    <p:sldLayoutId id="2147484332" r:id="rId1"/>
    <p:sldLayoutId id="2147484333" r:id="rId2"/>
    <p:sldLayoutId id="2147484334" r:id="rId3"/>
    <p:sldLayoutId id="2147484335" r:id="rId4"/>
    <p:sldLayoutId id="2147484336" r:id="rId5"/>
    <p:sldLayoutId id="2147484337" r:id="rId6"/>
    <p:sldLayoutId id="2147484338" r:id="rId7"/>
    <p:sldLayoutId id="2147484339" r:id="rId8"/>
    <p:sldLayoutId id="2147484340" r:id="rId9"/>
    <p:sldLayoutId id="2147484341" r:id="rId10"/>
    <p:sldLayoutId id="2147484342" r:id="rId11"/>
    <p:sldLayoutId id="2147484343" r:id="rId12"/>
    <p:sldLayoutId id="2147484344" r:id="rId13"/>
    <p:sldLayoutId id="2147484345" r:id="rId14"/>
    <p:sldLayoutId id="2147484346" r:id="rId15"/>
    <p:sldLayoutId id="2147484347" r:id="rId16"/>
    <p:sldLayoutId id="2147484348" r:id="rId17"/>
  </p:sldLayoutIdLst>
  <p:timing>
    <p:tnLst>
      <p:par>
        <p:cTn id="1" dur="indefinite" restart="never" nodeType="tmRoot"/>
      </p:par>
    </p:tnLst>
  </p:timing>
  <p:txStyles>
    <p:titleStyle>
      <a:lvl1pPr algn="l" rtl="0" eaLnBrk="0" fontAlgn="base" hangingPunct="0">
        <a:spcBef>
          <a:spcPct val="0"/>
        </a:spcBef>
        <a:spcAft>
          <a:spcPct val="0"/>
        </a:spcAft>
        <a:defRPr sz="3200" kern="1200">
          <a:solidFill>
            <a:srgbClr val="252952"/>
          </a:solidFill>
          <a:latin typeface="+mj-lt"/>
          <a:ea typeface="+mj-ea"/>
          <a:cs typeface="+mj-cs"/>
        </a:defRPr>
      </a:lvl1pPr>
      <a:lvl2pPr algn="l" rtl="0" eaLnBrk="0" fontAlgn="base" hangingPunct="0">
        <a:spcBef>
          <a:spcPct val="0"/>
        </a:spcBef>
        <a:spcAft>
          <a:spcPct val="0"/>
        </a:spcAft>
        <a:defRPr sz="3200">
          <a:solidFill>
            <a:srgbClr val="252952"/>
          </a:solidFill>
          <a:latin typeface="Franklin Gothic Heavy" panose="020B0903020102020204" pitchFamily="34" charset="0"/>
        </a:defRPr>
      </a:lvl2pPr>
      <a:lvl3pPr algn="l" rtl="0" eaLnBrk="0" fontAlgn="base" hangingPunct="0">
        <a:spcBef>
          <a:spcPct val="0"/>
        </a:spcBef>
        <a:spcAft>
          <a:spcPct val="0"/>
        </a:spcAft>
        <a:defRPr sz="3200">
          <a:solidFill>
            <a:srgbClr val="252952"/>
          </a:solidFill>
          <a:latin typeface="Franklin Gothic Heavy" panose="020B0903020102020204" pitchFamily="34" charset="0"/>
        </a:defRPr>
      </a:lvl3pPr>
      <a:lvl4pPr algn="l" rtl="0" eaLnBrk="0" fontAlgn="base" hangingPunct="0">
        <a:spcBef>
          <a:spcPct val="0"/>
        </a:spcBef>
        <a:spcAft>
          <a:spcPct val="0"/>
        </a:spcAft>
        <a:defRPr sz="3200">
          <a:solidFill>
            <a:srgbClr val="252952"/>
          </a:solidFill>
          <a:latin typeface="Franklin Gothic Heavy" panose="020B0903020102020204" pitchFamily="34" charset="0"/>
        </a:defRPr>
      </a:lvl4pPr>
      <a:lvl5pPr algn="l" rtl="0" eaLnBrk="0" fontAlgn="base" hangingPunct="0">
        <a:spcBef>
          <a:spcPct val="0"/>
        </a:spcBef>
        <a:spcAft>
          <a:spcPct val="0"/>
        </a:spcAft>
        <a:defRPr sz="3200">
          <a:solidFill>
            <a:srgbClr val="252952"/>
          </a:solidFill>
          <a:latin typeface="Franklin Gothic Heavy" panose="020B0903020102020204" pitchFamily="34" charset="0"/>
        </a:defRPr>
      </a:lvl5pPr>
      <a:lvl6pPr marL="457200" algn="l" rtl="0" fontAlgn="base">
        <a:spcBef>
          <a:spcPct val="0"/>
        </a:spcBef>
        <a:spcAft>
          <a:spcPct val="0"/>
        </a:spcAft>
        <a:defRPr sz="3200">
          <a:solidFill>
            <a:srgbClr val="252952"/>
          </a:solidFill>
          <a:latin typeface="Franklin Gothic Heavy" panose="020B0903020102020204" pitchFamily="34" charset="0"/>
        </a:defRPr>
      </a:lvl6pPr>
      <a:lvl7pPr marL="914400" algn="l" rtl="0" fontAlgn="base">
        <a:spcBef>
          <a:spcPct val="0"/>
        </a:spcBef>
        <a:spcAft>
          <a:spcPct val="0"/>
        </a:spcAft>
        <a:defRPr sz="3200">
          <a:solidFill>
            <a:srgbClr val="252952"/>
          </a:solidFill>
          <a:latin typeface="Franklin Gothic Heavy" panose="020B0903020102020204" pitchFamily="34" charset="0"/>
        </a:defRPr>
      </a:lvl7pPr>
      <a:lvl8pPr marL="1371600" algn="l" rtl="0" fontAlgn="base">
        <a:spcBef>
          <a:spcPct val="0"/>
        </a:spcBef>
        <a:spcAft>
          <a:spcPct val="0"/>
        </a:spcAft>
        <a:defRPr sz="3200">
          <a:solidFill>
            <a:srgbClr val="252952"/>
          </a:solidFill>
          <a:latin typeface="Franklin Gothic Heavy" panose="020B0903020102020204" pitchFamily="34" charset="0"/>
        </a:defRPr>
      </a:lvl8pPr>
      <a:lvl9pPr marL="1828800" algn="l" rtl="0" fontAlgn="base">
        <a:spcBef>
          <a:spcPct val="0"/>
        </a:spcBef>
        <a:spcAft>
          <a:spcPct val="0"/>
        </a:spcAft>
        <a:defRPr sz="3200">
          <a:solidFill>
            <a:srgbClr val="252952"/>
          </a:solidFill>
          <a:latin typeface="Franklin Gothic Heavy" panose="020B0903020102020204" pitchFamily="34" charset="0"/>
        </a:defRPr>
      </a:lvl9pPr>
    </p:titleStyle>
    <p:bodyStyle>
      <a:lvl1pPr algn="l" rtl="0" eaLnBrk="0" fontAlgn="base" hangingPunct="0">
        <a:spcBef>
          <a:spcPct val="20000"/>
        </a:spcBef>
        <a:spcAft>
          <a:spcPct val="0"/>
        </a:spcAft>
        <a:defRPr kern="1200">
          <a:solidFill>
            <a:srgbClr val="595959"/>
          </a:solidFill>
          <a:latin typeface="+mn-lt"/>
          <a:ea typeface="+mn-ea"/>
          <a:cs typeface="+mn-cs"/>
        </a:defRPr>
      </a:lvl1pPr>
      <a:lvl2pPr algn="l" rtl="0" eaLnBrk="0" fontAlgn="base" hangingPunct="0">
        <a:spcBef>
          <a:spcPct val="20000"/>
        </a:spcBef>
        <a:spcAft>
          <a:spcPct val="0"/>
        </a:spcAft>
        <a:defRPr kern="1200">
          <a:solidFill>
            <a:srgbClr val="595959"/>
          </a:solidFill>
          <a:latin typeface="+mn-lt"/>
          <a:ea typeface="+mn-ea"/>
          <a:cs typeface="+mn-cs"/>
        </a:defRPr>
      </a:lvl2pPr>
      <a:lvl3pPr algn="l" rtl="0" eaLnBrk="0" fontAlgn="base" hangingPunct="0">
        <a:spcBef>
          <a:spcPct val="20000"/>
        </a:spcBef>
        <a:spcAft>
          <a:spcPct val="0"/>
        </a:spcAft>
        <a:defRPr kern="1200">
          <a:solidFill>
            <a:srgbClr val="595959"/>
          </a:solidFill>
          <a:latin typeface="+mn-lt"/>
          <a:ea typeface="+mn-ea"/>
          <a:cs typeface="+mn-cs"/>
        </a:defRPr>
      </a:lvl3pPr>
      <a:lvl4pPr algn="l" rtl="0" eaLnBrk="0" fontAlgn="base" hangingPunct="0">
        <a:spcBef>
          <a:spcPct val="20000"/>
        </a:spcBef>
        <a:spcAft>
          <a:spcPct val="0"/>
        </a:spcAft>
        <a:defRPr kern="1200">
          <a:solidFill>
            <a:srgbClr val="595959"/>
          </a:solidFill>
          <a:latin typeface="+mn-lt"/>
          <a:ea typeface="+mn-ea"/>
          <a:cs typeface="+mn-cs"/>
        </a:defRPr>
      </a:lvl4pPr>
      <a:lvl5pPr algn="l" rtl="0" eaLnBrk="0" fontAlgn="base" hangingPunct="0">
        <a:spcBef>
          <a:spcPct val="20000"/>
        </a:spcBef>
        <a:spcAft>
          <a:spcPct val="0"/>
        </a:spcAft>
        <a:defRPr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7.jpeg"/><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p:cNvSpPr>
          <p:nvPr>
            <p:ph type="ctrTitle" idx="4294967295"/>
          </p:nvPr>
        </p:nvSpPr>
        <p:spPr bwMode="auto">
          <a:xfrm>
            <a:off x="588963" y="5157788"/>
            <a:ext cx="9290050" cy="863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r>
              <a:rPr lang="en-US" altLang="en-US" sz="2000" b="1" cap="none"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n-US" altLang="en-US" sz="2000" b="1" cap="none"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endParaRPr lang="en-ZA" altLang="en-US" sz="2000" b="1" cap="none"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5124" name="TextBox 1"/>
          <p:cNvSpPr txBox="1">
            <a:spLocks noChangeArrowheads="1"/>
          </p:cNvSpPr>
          <p:nvPr/>
        </p:nvSpPr>
        <p:spPr bwMode="auto">
          <a:xfrm>
            <a:off x="4885672" y="1916832"/>
            <a:ext cx="5020328"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scene3d>
              <a:camera prst="orthographicFront"/>
              <a:lightRig rig="threePt" dir="t"/>
            </a:scene3d>
            <a:sp3d>
              <a:bevelB w="82550" h="38100" prst="coolSlant"/>
            </a:sp3d>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ZA" sz="3600" b="1" dirty="0"/>
              <a:t>PRESENTATION TO THE </a:t>
            </a:r>
            <a:r>
              <a:rPr lang="en-ZA" sz="3600" b="1" dirty="0" smtClean="0"/>
              <a:t>PCD ON DOD’S 2019/2020 AUDIT ACTION PLAN</a:t>
            </a:r>
            <a:endParaRPr lang="en-ZA" altLang="en-US" sz="3400" b="1" dirty="0">
              <a:effectLst>
                <a:outerShdw blurRad="38100" dist="38100" dir="2700000" algn="tl">
                  <a:srgbClr val="000000">
                    <a:alpha val="43137"/>
                  </a:srgbClr>
                </a:outerShdw>
              </a:effectLst>
              <a:latin typeface="Arial" panose="020B0604020202020204" pitchFamily="34" charset="0"/>
            </a:endParaRPr>
          </a:p>
        </p:txBody>
      </p:sp>
      <p:pic>
        <p:nvPicPr>
          <p:cNvPr id="7" name="Picture 6" descr="C:\Users\Sharitha\Pictures\clip\MH900233228.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8544" y="2913039"/>
            <a:ext cx="3888432" cy="202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center_stage_spotlight_800_clr_7487.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6456" y="1699973"/>
            <a:ext cx="4829216" cy="32418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2" descr="DODHeaderC"/>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44488" y="413756"/>
            <a:ext cx="2952328" cy="12150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61632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838200" y="765175"/>
            <a:ext cx="6248400" cy="5257800"/>
          </a:xfrm>
        </p:spPr>
        <p:txBody>
          <a:bodyPr rtlCol="0">
            <a:normAutofit lnSpcReduction="10000"/>
          </a:bodyPr>
          <a:lstStyle/>
          <a:p>
            <a:pPr algn="ctr" eaLnBrk="1" fontAlgn="auto" hangingPunct="1">
              <a:spcAft>
                <a:spcPts val="0"/>
              </a:spcAft>
              <a:defRPr/>
            </a:pPr>
            <a:endParaRPr lang="en-ZA" sz="6000" b="1" dirty="0">
              <a:solidFill>
                <a:schemeClr val="tx1">
                  <a:lumMod val="65000"/>
                  <a:lumOff val="35000"/>
                </a:schemeClr>
              </a:solidFill>
            </a:endParaRPr>
          </a:p>
          <a:p>
            <a:pPr algn="ctr" eaLnBrk="1" fontAlgn="auto" hangingPunct="1">
              <a:spcAft>
                <a:spcPts val="0"/>
              </a:spcAft>
              <a:defRPr/>
            </a:pPr>
            <a:r>
              <a:rPr lang="en-ZA" sz="8800" b="1" dirty="0">
                <a:solidFill>
                  <a:srgbClr val="0070C0"/>
                </a:solidFill>
              </a:rPr>
              <a:t>Thank You</a:t>
            </a:r>
          </a:p>
          <a:p>
            <a:pPr algn="ctr" eaLnBrk="1" fontAlgn="auto" hangingPunct="1">
              <a:spcAft>
                <a:spcPts val="0"/>
              </a:spcAft>
              <a:defRPr/>
            </a:pPr>
            <a:endParaRPr lang="en-ZA" sz="8800" b="1" dirty="0">
              <a:solidFill>
                <a:srgbClr val="0070C0"/>
              </a:solidFill>
            </a:endParaRPr>
          </a:p>
          <a:p>
            <a:pPr algn="ctr" eaLnBrk="1" fontAlgn="auto" hangingPunct="1">
              <a:spcAft>
                <a:spcPts val="0"/>
              </a:spcAft>
              <a:defRPr/>
            </a:pPr>
            <a:r>
              <a:rPr lang="en-ZA" sz="7100" b="1" dirty="0">
                <a:solidFill>
                  <a:srgbClr val="FF0000"/>
                </a:solidFill>
              </a:rPr>
              <a:t>Questions?</a:t>
            </a:r>
          </a:p>
        </p:txBody>
      </p:sp>
      <p:pic>
        <p:nvPicPr>
          <p:cNvPr id="58371" name="Content Placeholder 5" descr="stick_figure_question_answer_300_clr_4302.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810000" y="2209800"/>
            <a:ext cx="228600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616268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6506" y="-11022"/>
            <a:ext cx="9271030" cy="778098"/>
          </a:xfrm>
        </p:spPr>
        <p:txBody>
          <a:bodyPr/>
          <a:lstStyle/>
          <a:p>
            <a:r>
              <a:rPr lang="en-ZA" sz="2800" dirty="0" smtClean="0"/>
              <a:t>BACKGROUND TO THE 2019/2020 AUDIT QUALIFICATIONS</a:t>
            </a:r>
            <a:endParaRPr lang="en-ZA" sz="2800" dirty="0"/>
          </a:p>
        </p:txBody>
      </p:sp>
      <p:sp>
        <p:nvSpPr>
          <p:cNvPr id="3" name="Content Placeholder 2"/>
          <p:cNvSpPr>
            <a:spLocks noGrp="1"/>
          </p:cNvSpPr>
          <p:nvPr>
            <p:ph idx="1"/>
          </p:nvPr>
        </p:nvSpPr>
        <p:spPr>
          <a:xfrm>
            <a:off x="495300" y="764704"/>
            <a:ext cx="8915400" cy="5361459"/>
          </a:xfrm>
        </p:spPr>
        <p:txBody>
          <a:bodyPr>
            <a:noAutofit/>
          </a:bodyPr>
          <a:lstStyle/>
          <a:p>
            <a:pPr algn="just">
              <a:buFont typeface="Wingdings" panose="05000000000000000000" pitchFamily="2" charset="2"/>
              <a:buChar char="v"/>
            </a:pPr>
            <a:r>
              <a:rPr lang="en-GB" altLang="en-US" sz="2100" dirty="0" smtClean="0">
                <a:latin typeface="Arial" charset="0"/>
                <a:cs typeface="Arial" charset="0"/>
              </a:rPr>
              <a:t>The Department received a Qualified Audit Opinion on the following two account balances</a:t>
            </a:r>
          </a:p>
          <a:p>
            <a:pPr algn="just">
              <a:buFont typeface="Wingdings" panose="05000000000000000000" pitchFamily="2" charset="2"/>
              <a:buChar char="v"/>
            </a:pPr>
            <a:endParaRPr lang="en-GB" altLang="en-US" sz="2100" dirty="0" smtClean="0">
              <a:latin typeface="Arial" charset="0"/>
              <a:cs typeface="Arial" charset="0"/>
            </a:endParaRPr>
          </a:p>
          <a:p>
            <a:pPr marL="457200" lvl="1" indent="0" algn="just"/>
            <a:r>
              <a:rPr lang="en-GB" altLang="en-US" sz="2100" b="1" dirty="0" smtClean="0">
                <a:latin typeface="Arial" charset="0"/>
                <a:cs typeface="Arial" charset="0"/>
              </a:rPr>
              <a:t>Goods and services and investments within the Special Defence Account</a:t>
            </a:r>
          </a:p>
          <a:p>
            <a:pPr lvl="1" algn="just">
              <a:buFont typeface="Wingdings" panose="05000000000000000000" pitchFamily="2" charset="2"/>
              <a:buChar char="v"/>
            </a:pPr>
            <a:r>
              <a:rPr lang="en-GB" altLang="en-US" sz="2100" dirty="0" smtClean="0">
                <a:latin typeface="Arial" charset="0"/>
                <a:cs typeface="Arial" charset="0"/>
              </a:rPr>
              <a:t>Limitations identified by the auditors within the Special Defence Account, where appropriate audit evidence could not be obtained within the sensitive environment. </a:t>
            </a:r>
          </a:p>
          <a:p>
            <a:pPr marL="457200" lvl="1" indent="0" algn="just"/>
            <a:endParaRPr lang="en-GB" altLang="en-US" sz="2100" dirty="0" smtClean="0">
              <a:latin typeface="Arial" charset="0"/>
              <a:cs typeface="Arial" charset="0"/>
            </a:endParaRPr>
          </a:p>
          <a:p>
            <a:pPr marL="457200" lvl="1" indent="0" algn="just"/>
            <a:r>
              <a:rPr lang="en-GB" altLang="en-US" sz="2100" b="1" dirty="0" smtClean="0">
                <a:latin typeface="Arial" charset="0"/>
                <a:cs typeface="Arial" charset="0"/>
              </a:rPr>
              <a:t>Irregular Expenditure</a:t>
            </a:r>
            <a:endParaRPr lang="en-GB" altLang="en-US" sz="2100" b="1" dirty="0">
              <a:latin typeface="Arial" charset="0"/>
              <a:cs typeface="Arial" charset="0"/>
            </a:endParaRPr>
          </a:p>
          <a:p>
            <a:pPr lvl="1" algn="just">
              <a:buFont typeface="Wingdings" panose="05000000000000000000" pitchFamily="2" charset="2"/>
              <a:buChar char="v"/>
            </a:pPr>
            <a:r>
              <a:rPr lang="en-GB" altLang="en-US" sz="2100" dirty="0" smtClean="0">
                <a:latin typeface="Arial" charset="0"/>
                <a:cs typeface="Arial" charset="0"/>
              </a:rPr>
              <a:t>The Auditors could not determine whether all incidences of Irregular Expenditure were identified and recorded by the Department.</a:t>
            </a:r>
          </a:p>
          <a:p>
            <a:pPr algn="just">
              <a:buFont typeface="Wingdings" panose="05000000000000000000" pitchFamily="2" charset="2"/>
              <a:buChar char="v"/>
            </a:pPr>
            <a:endParaRPr lang="en-ZA" sz="2100" dirty="0" smtClean="0">
              <a:latin typeface="Arial" charset="0"/>
              <a:cs typeface="Arial" charset="0"/>
            </a:endParaRPr>
          </a:p>
          <a:p>
            <a:pPr algn="just">
              <a:buFont typeface="Wingdings" panose="05000000000000000000" pitchFamily="2" charset="2"/>
              <a:buChar char="v"/>
            </a:pPr>
            <a:r>
              <a:rPr lang="en-ZA" sz="2100" dirty="0" smtClean="0">
                <a:latin typeface="Arial" charset="0"/>
                <a:cs typeface="Arial" charset="0"/>
              </a:rPr>
              <a:t>And Non-compliances with legislation emanating from the above two qualifications</a:t>
            </a:r>
          </a:p>
          <a:p>
            <a:pPr algn="just">
              <a:buFont typeface="Wingdings" panose="05000000000000000000" pitchFamily="2" charset="2"/>
              <a:buChar char="v"/>
            </a:pPr>
            <a:endParaRPr lang="en-ZA" sz="2100" dirty="0">
              <a:latin typeface="Arial" charset="0"/>
              <a:cs typeface="Arial" charset="0"/>
            </a:endParaRPr>
          </a:p>
          <a:p>
            <a:pPr algn="just">
              <a:buFont typeface="Wingdings" panose="05000000000000000000" pitchFamily="2" charset="2"/>
              <a:buChar char="v"/>
            </a:pPr>
            <a:endParaRPr lang="en-ZA" sz="2100" dirty="0" smtClean="0"/>
          </a:p>
        </p:txBody>
      </p:sp>
      <p:sp>
        <p:nvSpPr>
          <p:cNvPr id="4" name="Slide Number Placeholder 3"/>
          <p:cNvSpPr>
            <a:spLocks noGrp="1"/>
          </p:cNvSpPr>
          <p:nvPr>
            <p:ph type="sldNum" sz="quarter" idx="12"/>
          </p:nvPr>
        </p:nvSpPr>
        <p:spPr/>
        <p:txBody>
          <a:bodyPr/>
          <a:lstStyle/>
          <a:p>
            <a:fld id="{E7DB51EA-9352-428A-A7F7-B78F2ECA1D60}" type="slidenum">
              <a:rPr lang="en-GB" smtClean="0"/>
              <a:t>2</a:t>
            </a:fld>
            <a:endParaRPr lang="en-GB" dirty="0"/>
          </a:p>
        </p:txBody>
      </p:sp>
    </p:spTree>
    <p:extLst>
      <p:ext uri="{BB962C8B-B14F-4D97-AF65-F5344CB8AC3E}">
        <p14:creationId xmlns:p14="http://schemas.microsoft.com/office/powerpoint/2010/main" val="3903535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6506" y="-11022"/>
            <a:ext cx="9271030" cy="778098"/>
          </a:xfrm>
        </p:spPr>
        <p:txBody>
          <a:bodyPr/>
          <a:lstStyle/>
          <a:p>
            <a:pPr marL="457200" lvl="1" indent="0" algn="ctr"/>
            <a:r>
              <a:rPr lang="en-GB" altLang="en-US" sz="2100" b="1" dirty="0" smtClean="0">
                <a:latin typeface="Arial" charset="0"/>
                <a:cs typeface="Arial" charset="0"/>
              </a:rPr>
              <a:t>GOODS AND SERVICES AND INVESTMENTS WITHIN THE SPECIAL DEFENCE ACCOUNT</a:t>
            </a:r>
            <a:br>
              <a:rPr lang="en-GB" altLang="en-US" sz="2100" b="1" dirty="0" smtClean="0">
                <a:latin typeface="Arial" charset="0"/>
                <a:cs typeface="Arial" charset="0"/>
              </a:rPr>
            </a:br>
            <a:endParaRPr lang="en-GB" altLang="en-US" sz="2100" b="1" dirty="0">
              <a:latin typeface="Arial" charset="0"/>
              <a:cs typeface="Arial" charset="0"/>
            </a:endParaRPr>
          </a:p>
        </p:txBody>
      </p:sp>
      <p:sp>
        <p:nvSpPr>
          <p:cNvPr id="3" name="Content Placeholder 2"/>
          <p:cNvSpPr>
            <a:spLocks noGrp="1"/>
          </p:cNvSpPr>
          <p:nvPr>
            <p:ph idx="1"/>
          </p:nvPr>
        </p:nvSpPr>
        <p:spPr>
          <a:xfrm>
            <a:off x="344488" y="692696"/>
            <a:ext cx="9077418" cy="5544616"/>
          </a:xfrm>
        </p:spPr>
        <p:txBody>
          <a:bodyPr>
            <a:noAutofit/>
          </a:bodyPr>
          <a:lstStyle/>
          <a:p>
            <a:pPr algn="just">
              <a:buFont typeface="Wingdings" panose="05000000000000000000" pitchFamily="2" charset="2"/>
              <a:buChar char="v"/>
            </a:pPr>
            <a:r>
              <a:rPr lang="en-GB" altLang="en-US" sz="2100" dirty="0" smtClean="0">
                <a:latin typeface="Arial" charset="0"/>
                <a:cs typeface="Arial" charset="0"/>
              </a:rPr>
              <a:t>The Department </a:t>
            </a:r>
            <a:r>
              <a:rPr lang="en-ZA" sz="2100" dirty="0" smtClean="0">
                <a:latin typeface="Arial" charset="0"/>
                <a:cs typeface="Arial" charset="0"/>
              </a:rPr>
              <a:t>accounts </a:t>
            </a:r>
            <a:r>
              <a:rPr lang="en-ZA" sz="2100" dirty="0">
                <a:latin typeface="Arial" charset="0"/>
                <a:cs typeface="Arial" charset="0"/>
              </a:rPr>
              <a:t>for non-sensitive and sensitive projects expenditure in connection with special defence activities as per section 2(2)(a) of the Defence Special Account Act of South </a:t>
            </a:r>
            <a:r>
              <a:rPr lang="en-ZA" sz="2100" dirty="0" smtClean="0">
                <a:latin typeface="Arial" charset="0"/>
                <a:cs typeface="Arial" charset="0"/>
              </a:rPr>
              <a:t>Africa</a:t>
            </a:r>
            <a:r>
              <a:rPr lang="en-ZA" sz="2100" dirty="0">
                <a:latin typeface="Arial" charset="0"/>
                <a:cs typeface="Arial" charset="0"/>
              </a:rPr>
              <a:t>.</a:t>
            </a:r>
            <a:r>
              <a:rPr lang="en-ZA" sz="2100" dirty="0" smtClean="0">
                <a:latin typeface="Arial" charset="0"/>
                <a:cs typeface="Arial" charset="0"/>
              </a:rPr>
              <a:t> </a:t>
            </a:r>
            <a:r>
              <a:rPr lang="en-ZA" sz="2100" dirty="0">
                <a:latin typeface="Arial" charset="0"/>
                <a:cs typeface="Arial" charset="0"/>
              </a:rPr>
              <a:t>Due to the sensitivity of the environment and the circumstances under which the related transactions were incurred and recorded, sensitive projects expenditure and related investments are qualified due to the limitations imposed on the </a:t>
            </a:r>
            <a:r>
              <a:rPr lang="en-ZA" sz="2100" dirty="0" smtClean="0">
                <a:latin typeface="Arial" charset="0"/>
                <a:cs typeface="Arial" charset="0"/>
              </a:rPr>
              <a:t>auditors.</a:t>
            </a:r>
          </a:p>
          <a:p>
            <a:pPr algn="just">
              <a:buFont typeface="Wingdings" panose="05000000000000000000" pitchFamily="2" charset="2"/>
              <a:buChar char="v"/>
            </a:pPr>
            <a:endParaRPr lang="en-US" altLang="en-US" sz="2100" dirty="0">
              <a:latin typeface="Arial" charset="0"/>
              <a:cs typeface="Arial" charset="0"/>
            </a:endParaRPr>
          </a:p>
          <a:p>
            <a:pPr algn="just">
              <a:buFont typeface="Wingdings" panose="05000000000000000000" pitchFamily="2" charset="2"/>
              <a:buChar char="v"/>
            </a:pPr>
            <a:r>
              <a:rPr lang="en-US" altLang="en-US" sz="2100" dirty="0" smtClean="0">
                <a:latin typeface="Arial" charset="0"/>
                <a:cs typeface="Arial" charset="0"/>
              </a:rPr>
              <a:t>The sensitive environment of the SDA makes up 9% of the spending within the Special </a:t>
            </a:r>
            <a:r>
              <a:rPr lang="en-US" altLang="en-US" sz="2100" dirty="0" err="1" smtClean="0">
                <a:latin typeface="Arial" charset="0"/>
                <a:cs typeface="Arial" charset="0"/>
              </a:rPr>
              <a:t>Defence</a:t>
            </a:r>
            <a:r>
              <a:rPr lang="en-US" altLang="en-US" sz="2100" dirty="0" smtClean="0">
                <a:latin typeface="Arial" charset="0"/>
                <a:cs typeface="Arial" charset="0"/>
              </a:rPr>
              <a:t> account allocation and 2% of the entire expenditure of goods and services of the Department.</a:t>
            </a:r>
            <a:endParaRPr lang="en-GB" altLang="en-US" sz="2100" dirty="0">
              <a:latin typeface="Arial" charset="0"/>
              <a:cs typeface="Arial" charset="0"/>
            </a:endParaRPr>
          </a:p>
          <a:p>
            <a:pPr marL="457200" lvl="1" indent="0" algn="just"/>
            <a:endParaRPr lang="en-GB" sz="2100" dirty="0">
              <a:latin typeface="Arial" charset="0"/>
              <a:cs typeface="Arial" charset="0"/>
            </a:endParaRPr>
          </a:p>
          <a:p>
            <a:pPr marL="342900" lvl="1" indent="-342900" algn="just">
              <a:buFont typeface="Wingdings" panose="05000000000000000000" pitchFamily="2" charset="2"/>
              <a:buChar char="Ø"/>
            </a:pPr>
            <a:r>
              <a:rPr lang="en-ZA" sz="2100" b="1" dirty="0" smtClean="0">
                <a:latin typeface="Arial" charset="0"/>
                <a:cs typeface="Arial" charset="0"/>
              </a:rPr>
              <a:t>Discussions </a:t>
            </a:r>
            <a:r>
              <a:rPr lang="en-ZA" sz="2100" b="1" dirty="0">
                <a:latin typeface="Arial" charset="0"/>
                <a:cs typeface="Arial" charset="0"/>
              </a:rPr>
              <a:t>are being held within the Portfolio Committee on Intelligence on how to manage the possible risk of completeness and accuracy within the Covert </a:t>
            </a:r>
            <a:r>
              <a:rPr lang="en-ZA" sz="2100" b="1" dirty="0" smtClean="0">
                <a:latin typeface="Arial" charset="0"/>
                <a:cs typeface="Arial" charset="0"/>
              </a:rPr>
              <a:t>space, which includes Crime Intelligence and State Security .</a:t>
            </a:r>
            <a:endParaRPr lang="en-ZA" sz="2100" b="1" dirty="0">
              <a:latin typeface="Arial" charset="0"/>
              <a:cs typeface="Arial" charset="0"/>
            </a:endParaRPr>
          </a:p>
          <a:p>
            <a:pPr lvl="1" algn="just">
              <a:buFont typeface="Wingdings" panose="05000000000000000000" pitchFamily="2" charset="2"/>
              <a:buChar char="v"/>
            </a:pPr>
            <a:r>
              <a:rPr lang="en-GB" altLang="en-US" sz="2100" dirty="0" smtClean="0">
                <a:latin typeface="Arial" charset="0"/>
                <a:cs typeface="Arial" charset="0"/>
              </a:rPr>
              <a:t>. </a:t>
            </a:r>
          </a:p>
          <a:p>
            <a:pPr marL="457200" lvl="1" indent="0" algn="just"/>
            <a:endParaRPr lang="en-GB" altLang="en-US" sz="2100" dirty="0" smtClean="0">
              <a:latin typeface="Arial" charset="0"/>
              <a:cs typeface="Arial" charset="0"/>
            </a:endParaRPr>
          </a:p>
          <a:p>
            <a:pPr marL="457200" lvl="1" indent="0" algn="just"/>
            <a:r>
              <a:rPr lang="en-GB" altLang="en-US" sz="2100" b="1" dirty="0" smtClean="0">
                <a:latin typeface="Arial" charset="0"/>
                <a:cs typeface="Arial" charset="0"/>
              </a:rPr>
              <a:t>Irregular Expenditure</a:t>
            </a:r>
            <a:endParaRPr lang="en-GB" altLang="en-US" sz="2100" b="1" dirty="0">
              <a:latin typeface="Arial" charset="0"/>
              <a:cs typeface="Arial" charset="0"/>
            </a:endParaRPr>
          </a:p>
          <a:p>
            <a:pPr lvl="1" algn="just">
              <a:buFont typeface="Wingdings" panose="05000000000000000000" pitchFamily="2" charset="2"/>
              <a:buChar char="v"/>
            </a:pPr>
            <a:r>
              <a:rPr lang="en-GB" altLang="en-US" sz="2100" dirty="0" smtClean="0">
                <a:latin typeface="Arial" charset="0"/>
                <a:cs typeface="Arial" charset="0"/>
              </a:rPr>
              <a:t>The Auditors could not determine whether all incidences of Irregular Expenditure were identified and recorded by the Department.</a:t>
            </a:r>
          </a:p>
          <a:p>
            <a:pPr algn="just">
              <a:buFont typeface="Wingdings" panose="05000000000000000000" pitchFamily="2" charset="2"/>
              <a:buChar char="v"/>
            </a:pPr>
            <a:endParaRPr lang="en-ZA" sz="2100" dirty="0" smtClean="0">
              <a:latin typeface="Arial" charset="0"/>
              <a:cs typeface="Arial" charset="0"/>
            </a:endParaRPr>
          </a:p>
          <a:p>
            <a:pPr algn="just">
              <a:buFont typeface="Wingdings" panose="05000000000000000000" pitchFamily="2" charset="2"/>
              <a:buChar char="v"/>
            </a:pPr>
            <a:r>
              <a:rPr lang="en-ZA" sz="2100" dirty="0" smtClean="0">
                <a:latin typeface="Arial" charset="0"/>
                <a:cs typeface="Arial" charset="0"/>
              </a:rPr>
              <a:t>And Non-compliances with legislation emanating from the above two qualifications</a:t>
            </a:r>
          </a:p>
          <a:p>
            <a:pPr algn="just">
              <a:buFont typeface="Wingdings" panose="05000000000000000000" pitchFamily="2" charset="2"/>
              <a:buChar char="v"/>
            </a:pPr>
            <a:endParaRPr lang="en-ZA" sz="2100" dirty="0">
              <a:latin typeface="Arial" charset="0"/>
              <a:cs typeface="Arial" charset="0"/>
            </a:endParaRPr>
          </a:p>
          <a:p>
            <a:pPr algn="just">
              <a:buFont typeface="Wingdings" panose="05000000000000000000" pitchFamily="2" charset="2"/>
              <a:buChar char="v"/>
            </a:pPr>
            <a:endParaRPr lang="en-ZA" sz="2100" dirty="0" smtClean="0"/>
          </a:p>
        </p:txBody>
      </p:sp>
      <p:sp>
        <p:nvSpPr>
          <p:cNvPr id="4" name="Slide Number Placeholder 3"/>
          <p:cNvSpPr>
            <a:spLocks noGrp="1"/>
          </p:cNvSpPr>
          <p:nvPr>
            <p:ph type="sldNum" sz="quarter" idx="12"/>
          </p:nvPr>
        </p:nvSpPr>
        <p:spPr/>
        <p:txBody>
          <a:bodyPr/>
          <a:lstStyle/>
          <a:p>
            <a:fld id="{E7DB51EA-9352-428A-A7F7-B78F2ECA1D60}" type="slidenum">
              <a:rPr lang="en-GB" smtClean="0"/>
              <a:t>3</a:t>
            </a:fld>
            <a:endParaRPr lang="en-GB" dirty="0"/>
          </a:p>
        </p:txBody>
      </p:sp>
    </p:spTree>
    <p:extLst>
      <p:ext uri="{BB962C8B-B14F-4D97-AF65-F5344CB8AC3E}">
        <p14:creationId xmlns:p14="http://schemas.microsoft.com/office/powerpoint/2010/main" val="9912602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6506" y="-11022"/>
            <a:ext cx="9271030" cy="778098"/>
          </a:xfrm>
        </p:spPr>
        <p:txBody>
          <a:bodyPr/>
          <a:lstStyle/>
          <a:p>
            <a:pPr marL="457200" lvl="1" indent="0" algn="ctr"/>
            <a:r>
              <a:rPr lang="en-GB" altLang="en-US" sz="2100" b="1" dirty="0" smtClean="0">
                <a:latin typeface="Arial" charset="0"/>
                <a:cs typeface="Arial" charset="0"/>
              </a:rPr>
              <a:t>COMPLETENESS OF IRREGULAR EXPENDITURE</a:t>
            </a:r>
            <a:br>
              <a:rPr lang="en-GB" altLang="en-US" sz="2100" b="1" dirty="0" smtClean="0">
                <a:latin typeface="Arial" charset="0"/>
                <a:cs typeface="Arial" charset="0"/>
              </a:rPr>
            </a:br>
            <a:endParaRPr lang="en-GB" altLang="en-US" sz="2100" b="1" dirty="0">
              <a:latin typeface="Arial" charset="0"/>
              <a:cs typeface="Arial" charset="0"/>
            </a:endParaRPr>
          </a:p>
        </p:txBody>
      </p:sp>
      <p:sp>
        <p:nvSpPr>
          <p:cNvPr id="3" name="Content Placeholder 2"/>
          <p:cNvSpPr>
            <a:spLocks noGrp="1"/>
          </p:cNvSpPr>
          <p:nvPr>
            <p:ph idx="1"/>
          </p:nvPr>
        </p:nvSpPr>
        <p:spPr>
          <a:xfrm>
            <a:off x="344488" y="692696"/>
            <a:ext cx="9077418" cy="5544616"/>
          </a:xfrm>
        </p:spPr>
        <p:txBody>
          <a:bodyPr>
            <a:noAutofit/>
          </a:bodyPr>
          <a:lstStyle/>
          <a:p>
            <a:pPr algn="just">
              <a:buFont typeface="Wingdings" panose="05000000000000000000" pitchFamily="2" charset="2"/>
              <a:buChar char="v"/>
            </a:pPr>
            <a:r>
              <a:rPr lang="en-ZA" sz="2200" dirty="0" smtClean="0">
                <a:latin typeface="Arial" charset="0"/>
                <a:cs typeface="Arial" charset="0"/>
              </a:rPr>
              <a:t>The AGSA indicated that the Department does not have adequate systems to identify, detect </a:t>
            </a:r>
            <a:r>
              <a:rPr lang="en-ZA" sz="2200" dirty="0">
                <a:latin typeface="Arial" charset="0"/>
                <a:cs typeface="Arial" charset="0"/>
              </a:rPr>
              <a:t>and </a:t>
            </a:r>
            <a:r>
              <a:rPr lang="en-ZA" sz="2200" dirty="0" smtClean="0">
                <a:latin typeface="Arial" charset="0"/>
                <a:cs typeface="Arial" charset="0"/>
              </a:rPr>
              <a:t>record </a:t>
            </a:r>
            <a:r>
              <a:rPr lang="en-ZA" sz="2200" dirty="0">
                <a:latin typeface="Arial" charset="0"/>
                <a:cs typeface="Arial" charset="0"/>
              </a:rPr>
              <a:t>irregular </a:t>
            </a:r>
            <a:r>
              <a:rPr lang="en-ZA" sz="2200" dirty="0" smtClean="0">
                <a:latin typeface="Arial" charset="0"/>
                <a:cs typeface="Arial" charset="0"/>
              </a:rPr>
              <a:t>expenditure.</a:t>
            </a:r>
          </a:p>
          <a:p>
            <a:pPr algn="just">
              <a:buFont typeface="Wingdings" panose="05000000000000000000" pitchFamily="2" charset="2"/>
              <a:buChar char="v"/>
            </a:pPr>
            <a:r>
              <a:rPr lang="en-US" sz="2200" dirty="0" smtClean="0">
                <a:latin typeface="Arial" charset="0"/>
                <a:cs typeface="Arial" charset="0"/>
              </a:rPr>
              <a:t>The Department incurred Irregular Expenditure of R2.8 billion, included in this was the underfunding of the Compensation of Employees (</a:t>
            </a:r>
            <a:r>
              <a:rPr lang="en-US" sz="2200" dirty="0" err="1" smtClean="0">
                <a:latin typeface="Arial" charset="0"/>
                <a:cs typeface="Arial" charset="0"/>
              </a:rPr>
              <a:t>CoE</a:t>
            </a:r>
            <a:r>
              <a:rPr lang="en-US" sz="2200" dirty="0" smtClean="0">
                <a:latin typeface="Arial" charset="0"/>
                <a:cs typeface="Arial" charset="0"/>
              </a:rPr>
              <a:t>) valued at R2.6 billion.</a:t>
            </a:r>
            <a:endParaRPr lang="en-ZA" sz="2200" dirty="0" smtClean="0">
              <a:latin typeface="Arial" charset="0"/>
              <a:cs typeface="Arial" charset="0"/>
            </a:endParaRPr>
          </a:p>
          <a:p>
            <a:pPr algn="just">
              <a:buFont typeface="Wingdings" panose="05000000000000000000" pitchFamily="2" charset="2"/>
              <a:buChar char="v"/>
            </a:pPr>
            <a:endParaRPr lang="en-GB" sz="2200" dirty="0">
              <a:latin typeface="Arial" charset="0"/>
              <a:cs typeface="Arial" charset="0"/>
            </a:endParaRPr>
          </a:p>
          <a:p>
            <a:pPr marL="342900" lvl="1" indent="-342900" algn="just">
              <a:buFont typeface="Wingdings" panose="05000000000000000000" pitchFamily="2" charset="2"/>
              <a:buChar char="Ø"/>
            </a:pPr>
            <a:r>
              <a:rPr lang="en-ZA" sz="2100" b="1" dirty="0" smtClean="0">
                <a:latin typeface="Arial" charset="0"/>
                <a:cs typeface="Arial" charset="0"/>
              </a:rPr>
              <a:t>With regard to the </a:t>
            </a:r>
            <a:r>
              <a:rPr lang="en-ZA" sz="2100" b="1" dirty="0" err="1" smtClean="0">
                <a:latin typeface="Arial" charset="0"/>
                <a:cs typeface="Arial" charset="0"/>
              </a:rPr>
              <a:t>CoE</a:t>
            </a:r>
            <a:r>
              <a:rPr lang="en-ZA" sz="2100" b="1" dirty="0" smtClean="0">
                <a:latin typeface="Arial" charset="0"/>
                <a:cs typeface="Arial" charset="0"/>
              </a:rPr>
              <a:t> shortfall, numerous discussions have been held with the National Treasury and the Portfolio committee has been informed with regard to the dilemma the department is facing on the reduction of the </a:t>
            </a:r>
            <a:r>
              <a:rPr lang="en-ZA" sz="2100" b="1" dirty="0" err="1" smtClean="0">
                <a:latin typeface="Arial" charset="0"/>
                <a:cs typeface="Arial" charset="0"/>
              </a:rPr>
              <a:t>CoE</a:t>
            </a:r>
            <a:r>
              <a:rPr lang="en-ZA" sz="2100" b="1" dirty="0" smtClean="0">
                <a:latin typeface="Arial" charset="0"/>
                <a:cs typeface="Arial" charset="0"/>
              </a:rPr>
              <a:t> allocation. A separate presentation on the HR actions will be discussed.</a:t>
            </a:r>
          </a:p>
          <a:p>
            <a:pPr marL="342900" lvl="1" indent="-342900" algn="just">
              <a:buFont typeface="Wingdings" panose="05000000000000000000" pitchFamily="2" charset="2"/>
              <a:buChar char="Ø"/>
            </a:pPr>
            <a:r>
              <a:rPr lang="en-US" sz="2100" b="1" dirty="0" smtClean="0">
                <a:latin typeface="Arial" charset="0"/>
                <a:cs typeface="Arial" charset="0"/>
              </a:rPr>
              <a:t>The Internal Audit Division, Inspector General and the Military Police are investigating the circumstances surrounding the incurrence of irregularities and recommendations will be made for implementation.</a:t>
            </a:r>
            <a:endParaRPr lang="en-ZA" sz="2100" b="1" dirty="0" smtClean="0">
              <a:latin typeface="Arial" charset="0"/>
              <a:cs typeface="Arial" charset="0"/>
            </a:endParaRPr>
          </a:p>
          <a:p>
            <a:pPr marL="342900" lvl="1" indent="-342900" algn="just">
              <a:buFont typeface="Wingdings" panose="05000000000000000000" pitchFamily="2" charset="2"/>
              <a:buChar char="Ø"/>
            </a:pPr>
            <a:endParaRPr lang="en-ZA" sz="2200" b="1" dirty="0">
              <a:latin typeface="Arial" charset="0"/>
              <a:cs typeface="Arial" charset="0"/>
            </a:endParaRPr>
          </a:p>
          <a:p>
            <a:pPr marL="457200" lvl="1" indent="0" algn="just"/>
            <a:endParaRPr lang="en-GB" altLang="en-US" sz="2200" dirty="0" smtClean="0">
              <a:latin typeface="Arial" charset="0"/>
              <a:cs typeface="Arial" charset="0"/>
            </a:endParaRPr>
          </a:p>
        </p:txBody>
      </p:sp>
      <p:sp>
        <p:nvSpPr>
          <p:cNvPr id="4" name="Slide Number Placeholder 3"/>
          <p:cNvSpPr>
            <a:spLocks noGrp="1"/>
          </p:cNvSpPr>
          <p:nvPr>
            <p:ph type="sldNum" sz="quarter" idx="12"/>
          </p:nvPr>
        </p:nvSpPr>
        <p:spPr/>
        <p:txBody>
          <a:bodyPr/>
          <a:lstStyle/>
          <a:p>
            <a:fld id="{E7DB51EA-9352-428A-A7F7-B78F2ECA1D60}" type="slidenum">
              <a:rPr lang="en-GB" smtClean="0"/>
              <a:t>4</a:t>
            </a:fld>
            <a:endParaRPr lang="en-GB" dirty="0"/>
          </a:p>
        </p:txBody>
      </p:sp>
    </p:spTree>
    <p:extLst>
      <p:ext uri="{BB962C8B-B14F-4D97-AF65-F5344CB8AC3E}">
        <p14:creationId xmlns:p14="http://schemas.microsoft.com/office/powerpoint/2010/main" val="31777512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6506" y="-11022"/>
            <a:ext cx="9271030" cy="778098"/>
          </a:xfrm>
        </p:spPr>
        <p:txBody>
          <a:bodyPr/>
          <a:lstStyle/>
          <a:p>
            <a:pPr marL="457200" lvl="1" indent="0" algn="ctr"/>
            <a:r>
              <a:rPr lang="en-GB" altLang="en-US" sz="2100" b="1" dirty="0" smtClean="0">
                <a:latin typeface="Arial" charset="0"/>
                <a:cs typeface="Arial" charset="0"/>
              </a:rPr>
              <a:t>COMPLETENESS OF IRREGULAR EXPENDITURE….</a:t>
            </a:r>
            <a:r>
              <a:rPr lang="en-GB" altLang="en-US" sz="2100" b="1" dirty="0" err="1" smtClean="0">
                <a:latin typeface="Arial" charset="0"/>
                <a:cs typeface="Arial" charset="0"/>
              </a:rPr>
              <a:t>Cont</a:t>
            </a:r>
            <a:r>
              <a:rPr lang="en-GB" altLang="en-US" sz="2100" b="1" dirty="0" smtClean="0">
                <a:latin typeface="Arial" charset="0"/>
                <a:cs typeface="Arial" charset="0"/>
              </a:rPr>
              <a:t/>
            </a:r>
            <a:br>
              <a:rPr lang="en-GB" altLang="en-US" sz="2100" b="1" dirty="0" smtClean="0">
                <a:latin typeface="Arial" charset="0"/>
                <a:cs typeface="Arial" charset="0"/>
              </a:rPr>
            </a:br>
            <a:endParaRPr lang="en-GB" altLang="en-US" sz="2100" b="1" dirty="0">
              <a:latin typeface="Arial" charset="0"/>
              <a:cs typeface="Arial" charset="0"/>
            </a:endParaRPr>
          </a:p>
        </p:txBody>
      </p:sp>
      <p:sp>
        <p:nvSpPr>
          <p:cNvPr id="3" name="Content Placeholder 2"/>
          <p:cNvSpPr>
            <a:spLocks noGrp="1"/>
          </p:cNvSpPr>
          <p:nvPr>
            <p:ph idx="1"/>
          </p:nvPr>
        </p:nvSpPr>
        <p:spPr>
          <a:xfrm>
            <a:off x="344488" y="663144"/>
            <a:ext cx="9077418" cy="5784304"/>
          </a:xfrm>
        </p:spPr>
        <p:txBody>
          <a:bodyPr>
            <a:noAutofit/>
          </a:bodyPr>
          <a:lstStyle/>
          <a:p>
            <a:pPr marL="342900" lvl="1" indent="-342900" algn="just">
              <a:buFont typeface="Wingdings" panose="05000000000000000000" pitchFamily="2" charset="2"/>
              <a:buChar char="Ø"/>
            </a:pPr>
            <a:r>
              <a:rPr lang="en-US" sz="2200" b="1" dirty="0" smtClean="0">
                <a:latin typeface="Arial" charset="0"/>
                <a:cs typeface="Arial" charset="0"/>
              </a:rPr>
              <a:t>It is acknowledged that within the DOD, procurement is not placed within the correct Division as prescribed by the Treasury Regulations and the PFMA.</a:t>
            </a:r>
          </a:p>
          <a:p>
            <a:pPr marL="342900" lvl="1" indent="-342900" algn="just">
              <a:buFont typeface="Wingdings" panose="05000000000000000000" pitchFamily="2" charset="2"/>
              <a:buChar char="Ø"/>
            </a:pPr>
            <a:endParaRPr lang="en-US" sz="2200" b="1" dirty="0" smtClean="0">
              <a:latin typeface="Arial" charset="0"/>
              <a:cs typeface="Arial" charset="0"/>
            </a:endParaRPr>
          </a:p>
          <a:p>
            <a:pPr marL="342900" lvl="1" indent="-342900" algn="just">
              <a:buFont typeface="Wingdings" panose="05000000000000000000" pitchFamily="2" charset="2"/>
              <a:buChar char="Ø"/>
            </a:pPr>
            <a:r>
              <a:rPr lang="en-US" sz="2200" b="1" dirty="0" smtClean="0">
                <a:latin typeface="Arial" charset="0"/>
                <a:cs typeface="Arial" charset="0"/>
              </a:rPr>
              <a:t>There are processes in place to see how these anomalies can be streamlined and improved.</a:t>
            </a:r>
          </a:p>
          <a:p>
            <a:pPr marL="342900" lvl="1" indent="-342900" algn="just">
              <a:buFont typeface="Wingdings" panose="05000000000000000000" pitchFamily="2" charset="2"/>
              <a:buChar char="Ø"/>
            </a:pPr>
            <a:endParaRPr lang="en-ZA" sz="2200" b="1" dirty="0" smtClean="0">
              <a:latin typeface="Arial" charset="0"/>
              <a:cs typeface="Arial" charset="0"/>
            </a:endParaRPr>
          </a:p>
          <a:p>
            <a:pPr marL="342900" lvl="1" indent="-342900" algn="just">
              <a:buFont typeface="Wingdings" panose="05000000000000000000" pitchFamily="2" charset="2"/>
              <a:buChar char="Ø"/>
            </a:pPr>
            <a:r>
              <a:rPr lang="en-ZA" sz="2200" b="1" dirty="0" smtClean="0">
                <a:latin typeface="Arial" charset="0"/>
                <a:cs typeface="Arial" charset="0"/>
              </a:rPr>
              <a:t>A Governance Risk and Compliance Accountability Committee for Procurement has been set up. Some of the functions of the committee are the following to ensure there is adequate oversight;</a:t>
            </a:r>
          </a:p>
          <a:p>
            <a:pPr marL="342900" lvl="1" indent="-342900" algn="just">
              <a:buFont typeface="Wingdings" panose="05000000000000000000" pitchFamily="2" charset="2"/>
              <a:buChar char="Ø"/>
            </a:pPr>
            <a:endParaRPr lang="en-ZA" sz="2200" b="1" dirty="0" smtClean="0">
              <a:latin typeface="Arial" charset="0"/>
              <a:cs typeface="Arial" charset="0"/>
            </a:endParaRPr>
          </a:p>
          <a:p>
            <a:pPr marL="742950" lvl="2" indent="-342900" algn="just">
              <a:buFont typeface="Wingdings" panose="05000000000000000000" pitchFamily="2" charset="2"/>
              <a:buChar char="Ø"/>
            </a:pPr>
            <a:r>
              <a:rPr lang="en-US" sz="2200" b="1" dirty="0" smtClean="0">
                <a:latin typeface="Arial" charset="0"/>
                <a:cs typeface="Arial" charset="0"/>
              </a:rPr>
              <a:t>Training and education of procurement practitioners to ensure they understand the SCM prescripts and legislation and apply them consistently.</a:t>
            </a:r>
          </a:p>
          <a:p>
            <a:pPr marL="342900" lvl="1" indent="-342900" algn="just">
              <a:buFont typeface="Wingdings" panose="05000000000000000000" pitchFamily="2" charset="2"/>
              <a:buChar char="Ø"/>
            </a:pPr>
            <a:endParaRPr lang="en-ZA" sz="2200" b="1" dirty="0">
              <a:latin typeface="Arial" charset="0"/>
              <a:cs typeface="Arial" charset="0"/>
            </a:endParaRPr>
          </a:p>
          <a:p>
            <a:pPr marL="457200" lvl="1" indent="0" algn="just"/>
            <a:endParaRPr lang="en-GB" altLang="en-US" sz="2200" dirty="0" smtClean="0">
              <a:latin typeface="Arial" charset="0"/>
              <a:cs typeface="Arial" charset="0"/>
            </a:endParaRPr>
          </a:p>
        </p:txBody>
      </p:sp>
      <p:sp>
        <p:nvSpPr>
          <p:cNvPr id="4" name="Slide Number Placeholder 3"/>
          <p:cNvSpPr>
            <a:spLocks noGrp="1"/>
          </p:cNvSpPr>
          <p:nvPr>
            <p:ph type="sldNum" sz="quarter" idx="12"/>
          </p:nvPr>
        </p:nvSpPr>
        <p:spPr/>
        <p:txBody>
          <a:bodyPr/>
          <a:lstStyle/>
          <a:p>
            <a:fld id="{E7DB51EA-9352-428A-A7F7-B78F2ECA1D60}" type="slidenum">
              <a:rPr lang="en-GB" smtClean="0"/>
              <a:t>5</a:t>
            </a:fld>
            <a:endParaRPr lang="en-GB" dirty="0"/>
          </a:p>
        </p:txBody>
      </p:sp>
    </p:spTree>
    <p:extLst>
      <p:ext uri="{BB962C8B-B14F-4D97-AF65-F5344CB8AC3E}">
        <p14:creationId xmlns:p14="http://schemas.microsoft.com/office/powerpoint/2010/main" val="1851692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6506" y="-11022"/>
            <a:ext cx="9271030" cy="778098"/>
          </a:xfrm>
        </p:spPr>
        <p:txBody>
          <a:bodyPr/>
          <a:lstStyle/>
          <a:p>
            <a:pPr marL="457200" lvl="1" indent="0" algn="ctr"/>
            <a:r>
              <a:rPr lang="en-GB" altLang="en-US" sz="2100" b="1" dirty="0" smtClean="0">
                <a:latin typeface="Arial" charset="0"/>
                <a:cs typeface="Arial" charset="0"/>
              </a:rPr>
              <a:t>COMPLETENESS OF IRREGULAR EXPENDITURE….</a:t>
            </a:r>
            <a:r>
              <a:rPr lang="en-GB" altLang="en-US" sz="2100" b="1" dirty="0" err="1" smtClean="0">
                <a:latin typeface="Arial" charset="0"/>
                <a:cs typeface="Arial" charset="0"/>
              </a:rPr>
              <a:t>Cont</a:t>
            </a:r>
            <a:r>
              <a:rPr lang="en-GB" altLang="en-US" sz="2100" b="1" dirty="0" smtClean="0">
                <a:latin typeface="Arial" charset="0"/>
                <a:cs typeface="Arial" charset="0"/>
              </a:rPr>
              <a:t/>
            </a:r>
            <a:br>
              <a:rPr lang="en-GB" altLang="en-US" sz="2100" b="1" dirty="0" smtClean="0">
                <a:latin typeface="Arial" charset="0"/>
                <a:cs typeface="Arial" charset="0"/>
              </a:rPr>
            </a:br>
            <a:endParaRPr lang="en-GB" altLang="en-US" sz="2100" b="1" dirty="0">
              <a:latin typeface="Arial" charset="0"/>
              <a:cs typeface="Arial" charset="0"/>
            </a:endParaRPr>
          </a:p>
        </p:txBody>
      </p:sp>
      <p:sp>
        <p:nvSpPr>
          <p:cNvPr id="3" name="Content Placeholder 2"/>
          <p:cNvSpPr>
            <a:spLocks noGrp="1"/>
          </p:cNvSpPr>
          <p:nvPr>
            <p:ph idx="1"/>
          </p:nvPr>
        </p:nvSpPr>
        <p:spPr>
          <a:xfrm>
            <a:off x="344488" y="663144"/>
            <a:ext cx="9077418" cy="5784304"/>
          </a:xfrm>
        </p:spPr>
        <p:txBody>
          <a:bodyPr>
            <a:noAutofit/>
          </a:bodyPr>
          <a:lstStyle/>
          <a:p>
            <a:pPr marL="742950" lvl="2" indent="-342900" algn="just">
              <a:buFont typeface="Wingdings" panose="05000000000000000000" pitchFamily="2" charset="2"/>
              <a:buChar char="Ø"/>
            </a:pPr>
            <a:r>
              <a:rPr lang="en-US" sz="2200" b="1" dirty="0">
                <a:latin typeface="Arial" charset="0"/>
                <a:cs typeface="Arial" charset="0"/>
              </a:rPr>
              <a:t>The committee does oversight visits to Procurement Units across the country focusing on high risk areas and findings and instituting corrective measures, such as record management.</a:t>
            </a:r>
            <a:endParaRPr lang="en-ZA" sz="2200" b="1" dirty="0">
              <a:latin typeface="Arial" charset="0"/>
              <a:cs typeface="Arial" charset="0"/>
            </a:endParaRPr>
          </a:p>
          <a:p>
            <a:pPr marL="342900" lvl="1" indent="-342900" algn="just">
              <a:buFont typeface="Wingdings" panose="05000000000000000000" pitchFamily="2" charset="2"/>
              <a:buChar char="Ø"/>
            </a:pPr>
            <a:endParaRPr lang="en-ZA" sz="2200" b="1" dirty="0" smtClean="0">
              <a:latin typeface="Arial" charset="0"/>
              <a:cs typeface="Arial" charset="0"/>
            </a:endParaRPr>
          </a:p>
          <a:p>
            <a:pPr marL="342900" lvl="1" indent="-342900" algn="just">
              <a:buFont typeface="Wingdings" panose="05000000000000000000" pitchFamily="2" charset="2"/>
              <a:buChar char="Ø"/>
            </a:pPr>
            <a:r>
              <a:rPr lang="en-ZA" sz="2200" b="1" dirty="0" smtClean="0">
                <a:latin typeface="Arial" charset="0"/>
                <a:cs typeface="Arial" charset="0"/>
              </a:rPr>
              <a:t>Enhancing </a:t>
            </a:r>
            <a:r>
              <a:rPr lang="en-ZA" sz="2200" b="1" dirty="0">
                <a:latin typeface="Arial" charset="0"/>
                <a:cs typeface="Arial" charset="0"/>
              </a:rPr>
              <a:t>consequence management and removing serial offenders from procurement </a:t>
            </a:r>
            <a:r>
              <a:rPr lang="en-ZA" sz="2200" b="1" dirty="0" smtClean="0">
                <a:latin typeface="Arial" charset="0"/>
                <a:cs typeface="Arial" charset="0"/>
              </a:rPr>
              <a:t>posts</a:t>
            </a:r>
          </a:p>
          <a:p>
            <a:pPr marL="342900" lvl="1" indent="-342900" algn="just">
              <a:buFont typeface="Wingdings" panose="05000000000000000000" pitchFamily="2" charset="2"/>
              <a:buChar char="Ø"/>
            </a:pPr>
            <a:endParaRPr lang="en-ZA" sz="2200" b="1" dirty="0" smtClean="0">
              <a:latin typeface="Arial" charset="0"/>
              <a:cs typeface="Arial" charset="0"/>
            </a:endParaRPr>
          </a:p>
          <a:p>
            <a:pPr marL="342900" lvl="1" indent="-342900" algn="just">
              <a:buFont typeface="Wingdings" panose="05000000000000000000" pitchFamily="2" charset="2"/>
              <a:buChar char="Ø"/>
            </a:pPr>
            <a:r>
              <a:rPr lang="en-ZA" sz="2200" b="1" dirty="0" smtClean="0">
                <a:latin typeface="Arial" charset="0"/>
                <a:cs typeface="Arial" charset="0"/>
              </a:rPr>
              <a:t>The Department is researching an </a:t>
            </a:r>
            <a:r>
              <a:rPr lang="en-ZA" sz="2200" b="1" dirty="0">
                <a:latin typeface="Arial" charset="0"/>
                <a:cs typeface="Arial" charset="0"/>
              </a:rPr>
              <a:t>automated procurement process, with an integrated procurement system that is aligned to the planning and reporting </a:t>
            </a:r>
            <a:r>
              <a:rPr lang="en-ZA" sz="2200" b="1" dirty="0" smtClean="0">
                <a:latin typeface="Arial" charset="0"/>
                <a:cs typeface="Arial" charset="0"/>
              </a:rPr>
              <a:t>instruments.</a:t>
            </a:r>
            <a:endParaRPr lang="en-ZA" sz="2200" b="1" dirty="0">
              <a:latin typeface="Arial" charset="0"/>
              <a:cs typeface="Arial" charset="0"/>
            </a:endParaRPr>
          </a:p>
          <a:p>
            <a:pPr marL="342900" lvl="1" indent="-342900" algn="just">
              <a:buFont typeface="Wingdings" panose="05000000000000000000" pitchFamily="2" charset="2"/>
              <a:buChar char="Ø"/>
            </a:pPr>
            <a:endParaRPr lang="en-ZA" sz="2200" b="1" dirty="0">
              <a:latin typeface="Arial" charset="0"/>
              <a:cs typeface="Arial" charset="0"/>
            </a:endParaRPr>
          </a:p>
          <a:p>
            <a:pPr marL="457200" lvl="1" indent="0" algn="just"/>
            <a:endParaRPr lang="en-GB" altLang="en-US" sz="2200" dirty="0" smtClean="0">
              <a:latin typeface="Arial" charset="0"/>
              <a:cs typeface="Arial" charset="0"/>
            </a:endParaRPr>
          </a:p>
        </p:txBody>
      </p:sp>
      <p:sp>
        <p:nvSpPr>
          <p:cNvPr id="4" name="Slide Number Placeholder 3"/>
          <p:cNvSpPr>
            <a:spLocks noGrp="1"/>
          </p:cNvSpPr>
          <p:nvPr>
            <p:ph type="sldNum" sz="quarter" idx="12"/>
          </p:nvPr>
        </p:nvSpPr>
        <p:spPr/>
        <p:txBody>
          <a:bodyPr/>
          <a:lstStyle/>
          <a:p>
            <a:fld id="{E7DB51EA-9352-428A-A7F7-B78F2ECA1D60}" type="slidenum">
              <a:rPr lang="en-GB" smtClean="0"/>
              <a:t>6</a:t>
            </a:fld>
            <a:endParaRPr lang="en-GB" dirty="0"/>
          </a:p>
        </p:txBody>
      </p:sp>
    </p:spTree>
    <p:extLst>
      <p:ext uri="{BB962C8B-B14F-4D97-AF65-F5344CB8AC3E}">
        <p14:creationId xmlns:p14="http://schemas.microsoft.com/office/powerpoint/2010/main" val="2475969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6506" y="-11022"/>
            <a:ext cx="9271030" cy="778098"/>
          </a:xfrm>
        </p:spPr>
        <p:txBody>
          <a:bodyPr/>
          <a:lstStyle/>
          <a:p>
            <a:pPr marL="457200" lvl="1" indent="0" algn="ctr"/>
            <a:r>
              <a:rPr lang="en-GB" altLang="en-US" sz="2100" b="1" dirty="0" smtClean="0">
                <a:latin typeface="Arial" charset="0"/>
                <a:cs typeface="Arial" charset="0"/>
              </a:rPr>
              <a:t>ASSET MANAGEMENT</a:t>
            </a:r>
            <a:br>
              <a:rPr lang="en-GB" altLang="en-US" sz="2100" b="1" dirty="0" smtClean="0">
                <a:latin typeface="Arial" charset="0"/>
                <a:cs typeface="Arial" charset="0"/>
              </a:rPr>
            </a:br>
            <a:endParaRPr lang="en-GB" altLang="en-US" sz="2100" b="1" dirty="0">
              <a:latin typeface="Arial" charset="0"/>
              <a:cs typeface="Arial" charset="0"/>
            </a:endParaRPr>
          </a:p>
        </p:txBody>
      </p:sp>
      <p:sp>
        <p:nvSpPr>
          <p:cNvPr id="3" name="Content Placeholder 2"/>
          <p:cNvSpPr>
            <a:spLocks noGrp="1"/>
          </p:cNvSpPr>
          <p:nvPr>
            <p:ph idx="1"/>
          </p:nvPr>
        </p:nvSpPr>
        <p:spPr>
          <a:xfrm>
            <a:off x="344488" y="620688"/>
            <a:ext cx="9077418" cy="5784304"/>
          </a:xfrm>
        </p:spPr>
        <p:txBody>
          <a:bodyPr>
            <a:noAutofit/>
          </a:bodyPr>
          <a:lstStyle/>
          <a:p>
            <a:pPr algn="just">
              <a:buFont typeface="Wingdings" panose="05000000000000000000" pitchFamily="2" charset="2"/>
              <a:buChar char="v"/>
            </a:pPr>
            <a:r>
              <a:rPr lang="en-ZA" sz="2400" dirty="0" smtClean="0">
                <a:latin typeface="Arial" charset="0"/>
                <a:cs typeface="Arial" charset="0"/>
              </a:rPr>
              <a:t>Over the previous financial years, the Department was qualified on various categories of asset (Intangible assets</a:t>
            </a:r>
            <a:r>
              <a:rPr lang="en-ZA" sz="2400" dirty="0">
                <a:latin typeface="Arial" charset="0"/>
                <a:cs typeface="Arial" charset="0"/>
              </a:rPr>
              <a:t> </a:t>
            </a:r>
            <a:r>
              <a:rPr lang="en-ZA" sz="2400" dirty="0" smtClean="0">
                <a:latin typeface="Arial" charset="0"/>
                <a:cs typeface="Arial" charset="0"/>
              </a:rPr>
              <a:t>and Tangible assets). </a:t>
            </a:r>
          </a:p>
          <a:p>
            <a:pPr algn="just">
              <a:buFont typeface="Wingdings" panose="05000000000000000000" pitchFamily="2" charset="2"/>
              <a:buChar char="v"/>
            </a:pPr>
            <a:endParaRPr lang="en-ZA" sz="2400" dirty="0" smtClean="0">
              <a:latin typeface="Arial" charset="0"/>
              <a:cs typeface="Arial" charset="0"/>
            </a:endParaRPr>
          </a:p>
          <a:p>
            <a:pPr algn="just">
              <a:buFont typeface="Wingdings" panose="05000000000000000000" pitchFamily="2" charset="2"/>
              <a:buChar char="v"/>
            </a:pPr>
            <a:r>
              <a:rPr lang="en-ZA" sz="2400" dirty="0" smtClean="0">
                <a:latin typeface="Arial" charset="0"/>
                <a:cs typeface="Arial" charset="0"/>
              </a:rPr>
              <a:t>Various control measures were put in place to ensure the qualification issues were addressed and the recurring findings by the AGSA reduced.</a:t>
            </a:r>
          </a:p>
          <a:p>
            <a:pPr algn="just">
              <a:buFont typeface="Wingdings" panose="05000000000000000000" pitchFamily="2" charset="2"/>
              <a:buChar char="v"/>
            </a:pPr>
            <a:endParaRPr lang="en-ZA" sz="2400" dirty="0" smtClean="0">
              <a:latin typeface="Arial" charset="0"/>
              <a:cs typeface="Arial" charset="0"/>
            </a:endParaRPr>
          </a:p>
          <a:p>
            <a:pPr lvl="1" algn="just">
              <a:buFont typeface="Wingdings" panose="05000000000000000000" pitchFamily="2" charset="2"/>
              <a:buChar char="Ø"/>
            </a:pPr>
            <a:r>
              <a:rPr lang="en-GB" sz="2400" dirty="0"/>
              <a:t>The DOD commenced with the disclosure of </a:t>
            </a:r>
            <a:r>
              <a:rPr lang="en-GB" sz="2400" dirty="0" smtClean="0"/>
              <a:t>Work In Progress </a:t>
            </a:r>
            <a:r>
              <a:rPr lang="en-GB" sz="2400" dirty="0"/>
              <a:t>in the Interim Financial Statements during September 2019.  The DOD, in conjunction with ARMSCOR, has since done extensive work to ensure compliance to the </a:t>
            </a:r>
            <a:r>
              <a:rPr lang="en-GB" sz="2400" dirty="0" smtClean="0"/>
              <a:t>Modified Cash Standard accounting framework </a:t>
            </a:r>
            <a:r>
              <a:rPr lang="en-GB" sz="2400" dirty="0"/>
              <a:t>in order to achieve fair representation of the disclosure.  </a:t>
            </a:r>
            <a:endParaRPr lang="en-GB" sz="2400" dirty="0" smtClean="0"/>
          </a:p>
          <a:p>
            <a:pPr algn="just">
              <a:buFont typeface="Wingdings" panose="05000000000000000000" pitchFamily="2" charset="2"/>
              <a:buChar char="Ø"/>
            </a:pPr>
            <a:endParaRPr lang="en-GB" sz="2400" dirty="0" smtClean="0"/>
          </a:p>
        </p:txBody>
      </p:sp>
      <p:sp>
        <p:nvSpPr>
          <p:cNvPr id="4" name="Slide Number Placeholder 3"/>
          <p:cNvSpPr>
            <a:spLocks noGrp="1"/>
          </p:cNvSpPr>
          <p:nvPr>
            <p:ph type="sldNum" sz="quarter" idx="12"/>
          </p:nvPr>
        </p:nvSpPr>
        <p:spPr/>
        <p:txBody>
          <a:bodyPr/>
          <a:lstStyle/>
          <a:p>
            <a:fld id="{E7DB51EA-9352-428A-A7F7-B78F2ECA1D60}" type="slidenum">
              <a:rPr lang="en-GB" smtClean="0"/>
              <a:t>7</a:t>
            </a:fld>
            <a:endParaRPr lang="en-GB" dirty="0"/>
          </a:p>
        </p:txBody>
      </p:sp>
    </p:spTree>
    <p:extLst>
      <p:ext uri="{BB962C8B-B14F-4D97-AF65-F5344CB8AC3E}">
        <p14:creationId xmlns:p14="http://schemas.microsoft.com/office/powerpoint/2010/main" val="36106671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6506" y="-11022"/>
            <a:ext cx="9271030" cy="778098"/>
          </a:xfrm>
        </p:spPr>
        <p:txBody>
          <a:bodyPr/>
          <a:lstStyle/>
          <a:p>
            <a:pPr marL="457200" lvl="1" indent="0" algn="ctr"/>
            <a:r>
              <a:rPr lang="en-GB" altLang="en-US" sz="2100" b="1" dirty="0" smtClean="0">
                <a:latin typeface="Arial" charset="0"/>
                <a:cs typeface="Arial" charset="0"/>
              </a:rPr>
              <a:t>ASSET MANAGEMENT</a:t>
            </a:r>
            <a:br>
              <a:rPr lang="en-GB" altLang="en-US" sz="2100" b="1" dirty="0" smtClean="0">
                <a:latin typeface="Arial" charset="0"/>
                <a:cs typeface="Arial" charset="0"/>
              </a:rPr>
            </a:br>
            <a:endParaRPr lang="en-GB" altLang="en-US" sz="2100" b="1" dirty="0">
              <a:latin typeface="Arial" charset="0"/>
              <a:cs typeface="Arial" charset="0"/>
            </a:endParaRPr>
          </a:p>
        </p:txBody>
      </p:sp>
      <p:sp>
        <p:nvSpPr>
          <p:cNvPr id="3" name="Content Placeholder 2"/>
          <p:cNvSpPr>
            <a:spLocks noGrp="1"/>
          </p:cNvSpPr>
          <p:nvPr>
            <p:ph idx="1"/>
          </p:nvPr>
        </p:nvSpPr>
        <p:spPr>
          <a:xfrm>
            <a:off x="344488" y="692696"/>
            <a:ext cx="9077418" cy="5616624"/>
          </a:xfrm>
        </p:spPr>
        <p:txBody>
          <a:bodyPr>
            <a:noAutofit/>
          </a:bodyPr>
          <a:lstStyle/>
          <a:p>
            <a:pPr algn="just">
              <a:buFont typeface="Wingdings" panose="05000000000000000000" pitchFamily="2" charset="2"/>
              <a:buChar char="Ø"/>
            </a:pPr>
            <a:r>
              <a:rPr lang="en-GB" sz="2600" dirty="0" smtClean="0"/>
              <a:t>The </a:t>
            </a:r>
            <a:r>
              <a:rPr lang="en-GB" sz="2600" dirty="0"/>
              <a:t>Department wrote a Position Paper, defining its position as far as Capital Components are concerned.  This Position Paper was approved by National Treasury in order to reach consensus on how these items are to be treated for Financial Statement purposes. The affected items were disclosed in the 2019/2020 financial statements.</a:t>
            </a:r>
            <a:endParaRPr lang="en-GB" sz="2600" dirty="0">
              <a:latin typeface="Arial" charset="0"/>
              <a:cs typeface="Arial" charset="0"/>
            </a:endParaRPr>
          </a:p>
          <a:p>
            <a:pPr algn="just">
              <a:buFont typeface="Wingdings" panose="05000000000000000000" pitchFamily="2" charset="2"/>
              <a:buChar char="Ø"/>
            </a:pPr>
            <a:endParaRPr lang="en-GB" sz="2600" dirty="0" smtClean="0"/>
          </a:p>
          <a:p>
            <a:pPr algn="just">
              <a:buFont typeface="Wingdings" panose="05000000000000000000" pitchFamily="2" charset="2"/>
              <a:buChar char="Ø"/>
            </a:pPr>
            <a:r>
              <a:rPr lang="en-ZA" sz="2800" dirty="0" smtClean="0"/>
              <a:t> </a:t>
            </a:r>
            <a:r>
              <a:rPr lang="en-GB" sz="2600" dirty="0"/>
              <a:t>The Department is also </a:t>
            </a:r>
            <a:r>
              <a:rPr lang="en-GB" sz="2600" dirty="0" smtClean="0"/>
              <a:t>considering </a:t>
            </a:r>
            <a:r>
              <a:rPr lang="en-GB" sz="2600" dirty="0"/>
              <a:t>establishing </a:t>
            </a:r>
            <a:r>
              <a:rPr lang="en-GB" sz="2600" dirty="0" smtClean="0"/>
              <a:t>an Asset </a:t>
            </a:r>
            <a:r>
              <a:rPr lang="en-GB" sz="2600" dirty="0"/>
              <a:t>Management structure through a phased in approach to ensure there is consistent stability within the Division to manage the assets of the Department. Services and Divisions are encouraged to establish own capability to improve on the accountability for assets under </a:t>
            </a:r>
            <a:r>
              <a:rPr lang="en-GB" sz="2600"/>
              <a:t>their </a:t>
            </a:r>
            <a:r>
              <a:rPr lang="en-GB" sz="2600" smtClean="0"/>
              <a:t>command and control.</a:t>
            </a:r>
            <a:endParaRPr lang="en-GB" sz="2600" dirty="0"/>
          </a:p>
        </p:txBody>
      </p:sp>
      <p:sp>
        <p:nvSpPr>
          <p:cNvPr id="4" name="Slide Number Placeholder 3"/>
          <p:cNvSpPr>
            <a:spLocks noGrp="1"/>
          </p:cNvSpPr>
          <p:nvPr>
            <p:ph type="sldNum" sz="quarter" idx="12"/>
          </p:nvPr>
        </p:nvSpPr>
        <p:spPr/>
        <p:txBody>
          <a:bodyPr/>
          <a:lstStyle/>
          <a:p>
            <a:fld id="{E7DB51EA-9352-428A-A7F7-B78F2ECA1D60}" type="slidenum">
              <a:rPr lang="en-GB" smtClean="0"/>
              <a:t>8</a:t>
            </a:fld>
            <a:endParaRPr lang="en-GB" dirty="0"/>
          </a:p>
        </p:txBody>
      </p:sp>
    </p:spTree>
    <p:extLst>
      <p:ext uri="{BB962C8B-B14F-4D97-AF65-F5344CB8AC3E}">
        <p14:creationId xmlns:p14="http://schemas.microsoft.com/office/powerpoint/2010/main" val="17812978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6506" y="-11022"/>
            <a:ext cx="9271030" cy="778098"/>
          </a:xfrm>
        </p:spPr>
        <p:txBody>
          <a:bodyPr/>
          <a:lstStyle/>
          <a:p>
            <a:pPr marL="457200" lvl="1" indent="0" algn="ctr"/>
            <a:r>
              <a:rPr lang="en-GB" altLang="en-US" sz="2100" b="1" dirty="0" smtClean="0">
                <a:latin typeface="Arial" charset="0"/>
                <a:cs typeface="Arial" charset="0"/>
              </a:rPr>
              <a:t>ACTION PLANS FOR ALL FINDINGS RAISED IN THE AGSA MANAGEMENT REPORT</a:t>
            </a:r>
            <a:br>
              <a:rPr lang="en-GB" altLang="en-US" sz="2100" b="1" dirty="0" smtClean="0">
                <a:latin typeface="Arial" charset="0"/>
                <a:cs typeface="Arial" charset="0"/>
              </a:rPr>
            </a:br>
            <a:endParaRPr lang="en-GB" altLang="en-US" sz="2100" b="1" dirty="0">
              <a:latin typeface="Arial" charset="0"/>
              <a:cs typeface="Arial" charset="0"/>
            </a:endParaRPr>
          </a:p>
        </p:txBody>
      </p:sp>
      <p:sp>
        <p:nvSpPr>
          <p:cNvPr id="3" name="Content Placeholder 2"/>
          <p:cNvSpPr>
            <a:spLocks noGrp="1"/>
          </p:cNvSpPr>
          <p:nvPr>
            <p:ph idx="1"/>
          </p:nvPr>
        </p:nvSpPr>
        <p:spPr>
          <a:xfrm>
            <a:off x="344488" y="692696"/>
            <a:ext cx="9077418" cy="5616624"/>
          </a:xfrm>
        </p:spPr>
        <p:txBody>
          <a:bodyPr>
            <a:noAutofit/>
          </a:bodyPr>
          <a:lstStyle/>
          <a:p>
            <a:pPr algn="just">
              <a:buFont typeface="Wingdings" panose="05000000000000000000" pitchFamily="2" charset="2"/>
              <a:buChar char="Ø"/>
            </a:pPr>
            <a:r>
              <a:rPr lang="en-GB" sz="2600" dirty="0">
                <a:latin typeface="Arial" charset="0"/>
                <a:cs typeface="Arial" charset="0"/>
              </a:rPr>
              <a:t>Services and Divisions have submitted action </a:t>
            </a:r>
            <a:r>
              <a:rPr lang="en-GB" sz="2600" dirty="0" smtClean="0">
                <a:latin typeface="Arial" charset="0"/>
                <a:cs typeface="Arial" charset="0"/>
              </a:rPr>
              <a:t>plans, detailing how they plan to manage the control weaknesses which resulted in audit findings.</a:t>
            </a:r>
          </a:p>
          <a:p>
            <a:pPr algn="just">
              <a:buFont typeface="Wingdings" panose="05000000000000000000" pitchFamily="2" charset="2"/>
              <a:buChar char="Ø"/>
            </a:pPr>
            <a:endParaRPr lang="en-GB" sz="2600" dirty="0">
              <a:latin typeface="Arial" charset="0"/>
              <a:cs typeface="Arial" charset="0"/>
            </a:endParaRPr>
          </a:p>
          <a:p>
            <a:pPr algn="just">
              <a:buFont typeface="Wingdings" panose="05000000000000000000" pitchFamily="2" charset="2"/>
              <a:buChar char="Ø"/>
            </a:pPr>
            <a:r>
              <a:rPr lang="en-GB" sz="2600" dirty="0" smtClean="0">
                <a:latin typeface="Arial" charset="0"/>
                <a:cs typeface="Arial" charset="0"/>
              </a:rPr>
              <a:t>These actions plans are monitored by the Internal Audit Division and Service Inspector Generals to ensure prior year findings have been adequately addressed.</a:t>
            </a:r>
          </a:p>
          <a:p>
            <a:pPr algn="just">
              <a:buFont typeface="Wingdings" panose="05000000000000000000" pitchFamily="2" charset="2"/>
              <a:buChar char="Ø"/>
            </a:pPr>
            <a:endParaRPr lang="en-GB" sz="2600" dirty="0" smtClean="0">
              <a:latin typeface="Arial" charset="0"/>
              <a:cs typeface="Arial" charset="0"/>
            </a:endParaRPr>
          </a:p>
          <a:p>
            <a:pPr algn="just">
              <a:buFont typeface="Wingdings" panose="05000000000000000000" pitchFamily="2" charset="2"/>
              <a:buChar char="Ø"/>
            </a:pPr>
            <a:r>
              <a:rPr lang="en-GB" sz="2600" dirty="0" smtClean="0">
                <a:latin typeface="Arial" charset="0"/>
                <a:cs typeface="Arial" charset="0"/>
              </a:rPr>
              <a:t>At the Monthly Accountability Management Committee (AMC) meetings, attended by all Chiefs of Services and Divisions, chaired by the Secretary for Defence, services and Divisions give feedback on their status of addressing prior year findings.</a:t>
            </a:r>
            <a:endParaRPr lang="en-GB" sz="2600" dirty="0">
              <a:latin typeface="Arial" charset="0"/>
              <a:cs typeface="Arial" charset="0"/>
            </a:endParaRPr>
          </a:p>
        </p:txBody>
      </p:sp>
      <p:sp>
        <p:nvSpPr>
          <p:cNvPr id="4" name="Slide Number Placeholder 3"/>
          <p:cNvSpPr>
            <a:spLocks noGrp="1"/>
          </p:cNvSpPr>
          <p:nvPr>
            <p:ph type="sldNum" sz="quarter" idx="12"/>
          </p:nvPr>
        </p:nvSpPr>
        <p:spPr/>
        <p:txBody>
          <a:bodyPr/>
          <a:lstStyle/>
          <a:p>
            <a:fld id="{E7DB51EA-9352-428A-A7F7-B78F2ECA1D60}" type="slidenum">
              <a:rPr lang="en-GB" smtClean="0"/>
              <a:t>9</a:t>
            </a:fld>
            <a:endParaRPr lang="en-GB" dirty="0"/>
          </a:p>
        </p:txBody>
      </p:sp>
    </p:spTree>
    <p:extLst>
      <p:ext uri="{BB962C8B-B14F-4D97-AF65-F5344CB8AC3E}">
        <p14:creationId xmlns:p14="http://schemas.microsoft.com/office/powerpoint/2010/main" val="3748327989"/>
      </p:ext>
    </p:extLst>
  </p:cSld>
  <p:clrMapOvr>
    <a:masterClrMapping/>
  </p:clrMapOvr>
  <p:timing>
    <p:tnLst>
      <p:par>
        <p:cTn id="1" dur="indefinite" restart="never" nodeType="tmRoot"/>
      </p:par>
    </p:tnLst>
  </p:timing>
</p:sld>
</file>

<file path=ppt/theme/theme1.xml><?xml version="1.0" encoding="utf-8"?>
<a:theme xmlns:a="http://schemas.openxmlformats.org/drawingml/2006/main" name="Pitchbook">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2.xml><?xml version="1.0" encoding="utf-8"?>
<a:theme xmlns:a="http://schemas.openxmlformats.org/drawingml/2006/main" name="1_PresenterMedia.com Animated Theme">
  <a:themeElements>
    <a:clrScheme name="tightrope">
      <a:dk1>
        <a:sysClr val="windowText" lastClr="000000"/>
      </a:dk1>
      <a:lt1>
        <a:sysClr val="window" lastClr="FFFFFF"/>
      </a:lt1>
      <a:dk2>
        <a:srgbClr val="31376D"/>
      </a:dk2>
      <a:lt2>
        <a:srgbClr val="EAEBDE"/>
      </a:lt2>
      <a:accent1>
        <a:srgbClr val="72A376"/>
      </a:accent1>
      <a:accent2>
        <a:srgbClr val="B0CCB0"/>
      </a:accent2>
      <a:accent3>
        <a:srgbClr val="A8CDD7"/>
      </a:accent3>
      <a:accent4>
        <a:srgbClr val="C0BEAF"/>
      </a:accent4>
      <a:accent5>
        <a:srgbClr val="CEC597"/>
      </a:accent5>
      <a:accent6>
        <a:srgbClr val="6B6B6B"/>
      </a:accent6>
      <a:hlink>
        <a:srgbClr val="DB5353"/>
      </a:hlink>
      <a:folHlink>
        <a:srgbClr val="903638"/>
      </a:folHlink>
    </a:clrScheme>
    <a:fontScheme name="reflective ball">
      <a:majorFont>
        <a:latin typeface="Franklin Gothic Heavy"/>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894</Words>
  <Application>Microsoft Office PowerPoint</Application>
  <PresentationFormat>A4 Paper (210x297 mm)</PresentationFormat>
  <Paragraphs>73</Paragraphs>
  <Slides>10</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10</vt:i4>
      </vt:variant>
    </vt:vector>
  </HeadingPairs>
  <TitlesOfParts>
    <vt:vector size="16" baseType="lpstr">
      <vt:lpstr>Arial</vt:lpstr>
      <vt:lpstr>Calibri</vt:lpstr>
      <vt:lpstr>Franklin Gothic Heavy</vt:lpstr>
      <vt:lpstr>Wingdings</vt:lpstr>
      <vt:lpstr>Pitchbook</vt:lpstr>
      <vt:lpstr>1_PresenterMedia.com Animated Theme</vt:lpstr>
      <vt:lpstr> </vt:lpstr>
      <vt:lpstr>BACKGROUND TO THE 2019/2020 AUDIT QUALIFICATIONS</vt:lpstr>
      <vt:lpstr>GOODS AND SERVICES AND INVESTMENTS WITHIN THE SPECIAL DEFENCE ACCOUNT </vt:lpstr>
      <vt:lpstr>COMPLETENESS OF IRREGULAR EXPENDITURE </vt:lpstr>
      <vt:lpstr>COMPLETENESS OF IRREGULAR EXPENDITURE….Cont </vt:lpstr>
      <vt:lpstr>COMPLETENESS OF IRREGULAR EXPENDITURE….Cont </vt:lpstr>
      <vt:lpstr>ASSET MANAGEMENT </vt:lpstr>
      <vt:lpstr>ASSET MANAGEMENT </vt:lpstr>
      <vt:lpstr>ACTION PLANS FOR ALL FINDINGS RAISED IN THE AGSA MANAGEMENT REPORT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TO THE JOINT SENIOR COMMAND AND STAFF COURSE HELD AT THE SA NATIONAL WAR COLLEGE</dc:title>
  <dc:creator/>
  <cp:lastModifiedBy/>
  <cp:revision>24</cp:revision>
  <dcterms:created xsi:type="dcterms:W3CDTF">2013-07-04T22:33:10Z</dcterms:created>
  <dcterms:modified xsi:type="dcterms:W3CDTF">2021-02-01T06:36:43Z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1033</vt:i4>
  </property>
  <property fmtid="{D5CDD505-2E9C-101B-9397-08002B2CF9AE}" pid="3" name="_Version">
    <vt:lpwstr>12.0.4518</vt:lpwstr>
  </property>
</Properties>
</file>