
<file path=[Content_Types].xml><?xml version="1.0" encoding="utf-8"?>
<Types xmlns="http://schemas.openxmlformats.org/package/2006/content-types">
  <Override PartName="/ppt/tags/tag8.xml" ContentType="application/vnd.openxmlformats-officedocument.presentationml.tags+xml"/>
  <Override PartName="/ppt/tags/tag238.xml" ContentType="application/vnd.openxmlformats-officedocument.presentationml.tags+xml"/>
  <Override PartName="/ppt/tags/tag569.xml" ContentType="application/vnd.openxmlformats-officedocument.presentationml.tags+xml"/>
  <Override PartName="/ppt/slideLayouts/slideLayout93.xml" ContentType="application/vnd.openxmlformats-officedocument.presentationml.slideLayout+xml"/>
  <Override PartName="/ppt/tags/tag424.xml" ContentType="application/vnd.openxmlformats-officedocument.presentationml.tags+xml"/>
  <Override PartName="/ppt/tags/tag610.xml" ContentType="application/vnd.openxmlformats-officedocument.presentationml.tags+xml"/>
  <Override PartName="/ppt/tags/tag75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63.xml" ContentType="application/vnd.openxmlformats-officedocument.presentationml.tags+xml"/>
  <Override PartName="/ppt/tags/tag594.xml" ContentType="application/vnd.openxmlformats-officedocument.presentationml.tags+xml"/>
  <Override PartName="/ppt/tags/tag780.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339.xml" ContentType="application/vnd.openxmlformats-officedocument.presentationml.tags+xml"/>
  <Override PartName="/ppt/tags/tag52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tags/tag711.xml" ContentType="application/vnd.openxmlformats-officedocument.presentationml.tags+xml"/>
  <Override PartName="/ppt/tags/tag856.xml" ContentType="application/vnd.openxmlformats-officedocument.presentationml.tags+xml"/>
  <Override PartName="/ppt/tags/tag109.xml" ContentType="application/vnd.openxmlformats-officedocument.presentationml.tags+xml"/>
  <Override PartName="/ppt/tags/tag550.xml" ContentType="application/vnd.openxmlformats-officedocument.presentationml.tags+xml"/>
  <Override PartName="/ppt/tags/tag695.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tags/tag279.xml" ContentType="application/vnd.openxmlformats-officedocument.presentationml.tags+xml"/>
  <Override PartName="/ppt/tags/tag626.xml" ContentType="application/vnd.openxmlformats-officedocument.presentationml.tags+xml"/>
  <Override PartName="/ppt/tags/tag134.xml" ContentType="application/vnd.openxmlformats-officedocument.presentationml.tags+xml"/>
  <Override PartName="/ppt/tags/tag320.xml" ContentType="application/vnd.openxmlformats-officedocument.presentationml.tags+xml"/>
  <Override PartName="/ppt/tags/tag465.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Default Extension="png" ContentType="image/png"/>
  <Override PartName="/ppt/tags/tag651.xml" ContentType="application/vnd.openxmlformats-officedocument.presentationml.tags+xml"/>
  <Override PartName="/ppt/tags/tag5.xml" ContentType="application/vnd.openxmlformats-officedocument.presentationml.tags+xml"/>
  <Override PartName="/ppt/slideLayouts/slideLayout65.xml" ContentType="application/vnd.openxmlformats-officedocument.presentationml.slideLayout+xml"/>
  <Override PartName="/ppt/tags/tag79.xml" ContentType="application/vnd.openxmlformats-officedocument.presentationml.tags+xml"/>
  <Override PartName="/ppt/charts/chart18.xml" ContentType="application/vnd.openxmlformats-officedocument.drawingml.chart+xml"/>
  <Override PartName="/ppt/tags/tag490.xml" ContentType="application/vnd.openxmlformats-officedocument.presentationml.tags+xml"/>
  <Override PartName="/ppt/tags/tag727.xml" ContentType="application/vnd.openxmlformats-officedocument.presentationml.tags+xml"/>
  <Override PartName="/ppt/slideLayouts/slideLayout90.xml" ContentType="application/vnd.openxmlformats-officedocument.presentationml.slideLayout+xml"/>
  <Override PartName="/ppt/tags/tag235.xml" ContentType="application/vnd.openxmlformats-officedocument.presentationml.tags+xml"/>
  <Override PartName="/ppt/tags/tag421.xml" ContentType="application/vnd.openxmlformats-officedocument.presentationml.tags+xml"/>
  <Override PartName="/ppt/tags/tag566.xml" ContentType="application/vnd.openxmlformats-officedocument.presentationml.tags+xml"/>
  <Override PartName="/ppt/tags/tag752.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336.xml" ContentType="application/vnd.openxmlformats-officedocument.presentationml.tags+xml"/>
  <Override PartName="/ppt/tags/tag667.xml" ContentType="application/vnd.openxmlformats-officedocument.presentationml.tags+xml"/>
  <Override PartName="/ppt/tags/tag175.xml" ContentType="application/vnd.openxmlformats-officedocument.presentationml.tags+xml"/>
  <Override PartName="/ppt/tags/tag522.xml" ContentType="application/vnd.openxmlformats-officedocument.presentationml.tags+xml"/>
  <Override PartName="/ppt/tags/tag853.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692.xml" ContentType="application/vnd.openxmlformats-officedocument.presentationml.tags+xml"/>
  <Override PartName="/ppt/tags/tag106.xml" ContentType="application/vnd.openxmlformats-officedocument.presentationml.tags+xml"/>
  <Override PartName="/ppt/tags/tag437.xml" ContentType="application/vnd.openxmlformats-officedocument.presentationml.tags+xml"/>
  <Override PartName="/ppt/tags/tag623.xml" ContentType="application/vnd.openxmlformats-officedocument.presentationml.tags+xml"/>
  <Override PartName="/ppt/tags/tag768.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tags/tag131.xml" ContentType="application/vnd.openxmlformats-officedocument.presentationml.tags+xml"/>
  <Override PartName="/ppt/tags/tag276.xml" ContentType="application/vnd.openxmlformats-officedocument.presentationml.tags+xml"/>
  <Override PartName="/ppt/tags/tag462.xml" ContentType="application/vnd.openxmlformats-officedocument.presentationml.tags+xml"/>
  <Override PartName="/ppt/slideLayouts/slideLayout37.xml" ContentType="application/vnd.openxmlformats-officedocument.presentationml.slideLayout+xml"/>
  <Override PartName="/ppt/tags/tag207.xml" ContentType="application/vnd.openxmlformats-officedocument.presentationml.tags+xml"/>
  <Override PartName="/ppt/tags/tag793.xml" ContentType="application/vnd.openxmlformats-officedocument.presentationml.tags+xml"/>
  <Override PartName="/ppt/tags/tag2.xml" ContentType="application/vnd.openxmlformats-officedocument.presentationml.tags+xml"/>
  <Override PartName="/ppt/slideLayouts/slideLayout62.xml" ContentType="application/vnd.openxmlformats-officedocument.presentationml.slideLayout+xml"/>
  <Override PartName="/ppt/tags/tag538.xml" ContentType="application/vnd.openxmlformats-officedocument.presentationml.tags+xml"/>
  <Override PartName="/ppt/tags/tag724.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charts/chart15.xml" ContentType="application/vnd.openxmlformats-officedocument.drawingml.chart+xml"/>
  <Override PartName="/ppt/tags/tag563.xml" ContentType="application/vnd.openxmlformats-officedocument.presentationml.tags+xml"/>
  <Override PartName="/ppt/tags/tag308.xml" ContentType="application/vnd.openxmlformats-officedocument.presentationml.tags+xml"/>
  <Override PartName="/ppt/tags/tag639.xml" ContentType="application/vnd.openxmlformats-officedocument.presentationml.tags+xml"/>
  <Override PartName="/ppt/charts/chart40.xml" ContentType="application/vnd.openxmlformats-officedocument.drawingml.chart+xml"/>
  <Override PartName="/ppt/tags/tag147.xml" ContentType="application/vnd.openxmlformats-officedocument.presentationml.tags+xml"/>
  <Override PartName="/ppt/tags/tag478.xml" ContentType="application/vnd.openxmlformats-officedocument.presentationml.tags+xml"/>
  <Override PartName="/ppt/tags/tag825.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664.xml" ContentType="application/vnd.openxmlformats-officedocument.presentationml.tags+xml"/>
  <Override PartName="/ppt/tags/tag850.xml" ContentType="application/vnd.openxmlformats-officedocument.presentationml.tags+xml"/>
  <Override PartName="/ppt/slideLayouts/slideLayout78.xml" ContentType="application/vnd.openxmlformats-officedocument.presentationml.slideLayout+xml"/>
  <Override PartName="/ppt/tags/tag172.xml" ContentType="application/vnd.openxmlformats-officedocument.presentationml.tags+xml"/>
  <Override PartName="/ppt/tags/tag409.xml" ContentType="application/vnd.openxmlformats-officedocument.presentationml.tags+xml"/>
  <Override PartName="/ppt/tags/tag103.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434.xml" ContentType="application/vnd.openxmlformats-officedocument.presentationml.tags+xml"/>
  <Override PartName="/ppt/tags/tag579.xml" ContentType="application/vnd.openxmlformats-officedocument.presentationml.tags+xml"/>
  <Override PartName="/ppt/tags/tag273.xml" ContentType="application/vnd.openxmlformats-officedocument.presentationml.tags+xml"/>
  <Override PartName="/ppt/tags/tag620.xml" ContentType="application/vnd.openxmlformats-officedocument.presentationml.tags+xml"/>
  <Override PartName="/ppt/tags/tag765.xml" ContentType="application/vnd.openxmlformats-officedocument.presentationml.tags+xml"/>
  <Override PartName="/ppt/slides/slide35.xml" ContentType="application/vnd.openxmlformats-officedocument.presentationml.slide+xml"/>
  <Override PartName="/ppt/slideLayouts/slideLayout34.xml" ContentType="application/vnd.openxmlformats-officedocument.presentationml.slideLayout+xml"/>
  <Override PartName="/ppt/tags/tag790.xml" ContentType="application/vnd.openxmlformats-officedocument.presentationml.tags+xml"/>
  <Override PartName="/ppt/tags/tag48.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349.xml" ContentType="application/vnd.openxmlformats-officedocument.presentationml.tags+xml"/>
  <Override PartName="/ppt/tags/tag535.xml" ContentType="application/vnd.openxmlformats-officedocument.presentationml.tags+xml"/>
  <Override PartName="/ppt/tags/tag73.xml" ContentType="application/vnd.openxmlformats-officedocument.presentationml.tags+xml"/>
  <Override PartName="/ppt/charts/chart12.xml" ContentType="application/vnd.openxmlformats-officedocument.drawingml.chart+xml"/>
  <Override PartName="/ppt/tags/tag374.xml" ContentType="application/vnd.openxmlformats-officedocument.presentationml.tags+xml"/>
  <Override PartName="/ppt/tags/tag721.xml" ContentType="application/vnd.openxmlformats-officedocument.presentationml.tags+xml"/>
  <Override PartName="/ppt/tags/tag119.xml" ContentType="application/vnd.openxmlformats-officedocument.presentationml.tags+xml"/>
  <Override PartName="/ppt/tags/tag560.xml" ContentType="application/vnd.openxmlformats-officedocument.presentationml.tags+xml"/>
  <Override PartName="/ppt/theme/theme9.xml" ContentType="application/vnd.openxmlformats-officedocument.theme+xml"/>
  <Override PartName="/ppt/tags/tag289.xml" ContentType="application/vnd.openxmlformats-officedocument.presentationml.tags+xml"/>
  <Override PartName="/ppt/tags/tag305.xml" ContentType="application/vnd.openxmlformats-officedocument.presentationml.tags+xml"/>
  <Override PartName="/ppt/tags/tag636.xml" ContentType="application/vnd.openxmlformats-officedocument.presentationml.tags+xml"/>
  <Override PartName="/ppt/tags/tag822.xml" ContentType="application/vnd.openxmlformats-officedocument.presentationml.tags+xml"/>
  <Override PartName="/ppt/tags/tag144.xml" ContentType="application/vnd.openxmlformats-officedocument.presentationml.tags+xml"/>
  <Override PartName="/ppt/tags/tag330.xml" ContentType="application/vnd.openxmlformats-officedocument.presentationml.tags+xml"/>
  <Override PartName="/ppt/tags/tag475.xml" ContentType="application/vnd.openxmlformats-officedocument.presentationml.tags+xml"/>
  <Override PartName="/ppt/tags/tag661.xml" ContentType="application/vnd.openxmlformats-officedocument.presentationml.tags+xml"/>
  <Override PartName="/ppt/tags/tag406.xml" ContentType="application/vnd.openxmlformats-officedocument.presentationml.tags+xml"/>
  <Override PartName="/ppt/tags/tag737.xml" ContentType="application/vnd.openxmlformats-officedocument.presentationml.tags+xml"/>
  <Override PartName="/ppt/slideLayouts/slideLayout75.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576.xml" ContentType="application/vnd.openxmlformats-officedocument.presentationml.tags+xml"/>
  <Override PartName="/ppt/charts/chart28.xml" ContentType="application/vnd.openxmlformats-officedocument.drawingml.chart+xml"/>
  <Override PartName="/ppt/tags/tag100.xml" ContentType="application/vnd.openxmlformats-officedocument.presentationml.tags+xml"/>
  <Override PartName="/ppt/tags/tag431.xml" ContentType="application/vnd.openxmlformats-officedocument.presentationml.tags+xml"/>
  <Override PartName="/ppt/tags/tag762.xml" ContentType="application/vnd.openxmlformats-officedocument.presentationml.tags+xml"/>
  <Override PartName="/ppt/slides/slide32.xml" ContentType="application/vnd.openxmlformats-officedocument.presentationml.slide+xml"/>
  <Override PartName="/ppt/tags/tag270.xml" ContentType="application/vnd.openxmlformats-officedocument.presentationml.tags+xml"/>
  <Override PartName="/ppt/tags/tag507.xml" ContentType="application/vnd.openxmlformats-officedocument.presentationml.tags+xml"/>
  <Override PartName="/ppt/tags/tag838.xml" ContentType="application/vnd.openxmlformats-officedocument.presentationml.tags+xml"/>
  <Override PartName="/ppt/slideLayouts/slideLayout31.xml" ContentType="application/vnd.openxmlformats-officedocument.presentationml.slideLayout+xml"/>
  <Override PartName="/ppt/tags/tag45.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532.xml" ContentType="application/vnd.openxmlformats-officedocument.presentationml.tags+xml"/>
  <Override PartName="/ppt/tags/tag677.xml" ContentType="application/vnd.openxmlformats-officedocument.presentationml.tags+xml"/>
  <Override PartName="/ppt/tags/tag185.xml" ContentType="application/vnd.openxmlformats-officedocument.presentationml.tags+xml"/>
  <Override PartName="/ppt/tags/tag37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theme/theme6.xml" ContentType="application/vnd.openxmlformats-officedocument.theme+xml"/>
  <Override PartName="/ppt/tags/tag302.xml" ContentType="application/vnd.openxmlformats-officedocument.presentationml.tags+xml"/>
  <Override PartName="/ppt/tags/tag447.xml" ContentType="application/vnd.openxmlformats-officedocument.presentationml.tags+xml"/>
  <Override PartName="/ppt/tags/tag633.xml" ContentType="application/vnd.openxmlformats-officedocument.presentationml.tags+xml"/>
  <Override PartName="/ppt/tags/tag778.xml" ContentType="application/vnd.openxmlformats-officedocument.presentationml.tags+xml"/>
  <Override PartName="/ppt/tags/tag141.xml" ContentType="application/vnd.openxmlformats-officedocument.presentationml.tags+xml"/>
  <Override PartName="/ppt/tags/tag286.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slideLayouts/slideLayout47.xml" ContentType="application/vnd.openxmlformats-officedocument.presentationml.slideLayout+xml"/>
  <Override PartName="/ppt/tags/tag217.xml" ContentType="application/vnd.openxmlformats-officedocument.presentationml.tags+xml"/>
  <Override PartName="/ppt/tags/tag548.xml" ContentType="application/vnd.openxmlformats-officedocument.presentationml.tags+xml"/>
  <Override PartName="/ppt/slideLayouts/slideLayout72.xml" ContentType="application/vnd.openxmlformats-officedocument.presentationml.slideLayout+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charts/chart25.xml" ContentType="application/vnd.openxmlformats-officedocument.drawingml.chart+xml"/>
  <Override PartName="/ppt/tags/tag734.xml" ContentType="application/vnd.openxmlformats-officedocument.presentationml.tags+xml"/>
  <Override PartName="/ppt/tags/tag242.xml" ContentType="application/vnd.openxmlformats-officedocument.presentationml.tags+xml"/>
  <Override PartName="/ppt/tags/tag573.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tags/tag504.xml" ContentType="application/vnd.openxmlformats-officedocument.presentationml.tags+xml"/>
  <Override PartName="/ppt/tags/tag649.xml" ContentType="application/vnd.openxmlformats-officedocument.presentationml.tags+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488.xml" ContentType="application/vnd.openxmlformats-officedocument.presentationml.tags+xml"/>
  <Override PartName="/ppt/tags/tag835.xml" ContentType="application/vnd.openxmlformats-officedocument.presentationml.tags+xml"/>
  <Override PartName="/ppt/tags/tag42.xml" ContentType="application/vnd.openxmlformats-officedocument.presentationml.tags+xml"/>
  <Override PartName="/ppt/tags/tag182.xml" ContentType="application/vnd.openxmlformats-officedocument.presentationml.tags+xml"/>
  <Override PartName="/ppt/tags/tag674.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ppt/tags/tag419.xml" ContentType="application/vnd.openxmlformats-officedocument.presentationml.tags+xml"/>
  <Override PartName="/ppt/tags/tag605.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630.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tags/tag359.xml" ContentType="application/vnd.openxmlformats-officedocument.presentationml.tags+xml"/>
  <Override PartName="/ppt/tags/tag706.xml" ContentType="application/vnd.openxmlformats-officedocument.presentationml.tags+xml"/>
  <Override PartName="/ppt/tags/tag198.xml" ContentType="application/vnd.openxmlformats-officedocument.presentationml.tags+xml"/>
  <Override PartName="/ppt/tags/tag214.xml" ContentType="application/vnd.openxmlformats-officedocument.presentationml.tags+xml"/>
  <Override PartName="/ppt/tags/tag400.xml" ContentType="application/vnd.openxmlformats-officedocument.presentationml.tags+xml"/>
  <Override PartName="/ppt/tags/tag545.xml" ContentType="application/vnd.openxmlformats-officedocument.presentationml.tags+xml"/>
  <Override PartName="/ppt/tags/tag731.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charts/chart22.xml" ContentType="application/vnd.openxmlformats-officedocument.drawingml.chart+xml"/>
  <Override PartName="/ppt/tags/tag570.xml" ContentType="application/vnd.openxmlformats-officedocument.presentationml.tags+xml"/>
  <Override PartName="/ppt/tags/tag80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tags/tag646.xml" ContentType="application/vnd.openxmlformats-officedocument.presentationml.tags+xml"/>
  <Override PartName="/ppt/tags/tag693.xml" ContentType="application/vnd.openxmlformats-officedocument.presentationml.tags+xml"/>
  <Override PartName="/ppt/slideMasters/slideMaster6.xml" ContentType="application/vnd.openxmlformats-officedocument.presentationml.slideMaster+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438.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832.xml" ContentType="application/vnd.openxmlformats-officedocument.presentationml.tags+xml"/>
  <Override PartName="/ppt/charts/chart1.xml" ContentType="application/vnd.openxmlformats-officedocument.drawingml.chart+xml"/>
  <Override PartName="/ppt/tags/tag277.xml" ContentType="application/vnd.openxmlformats-officedocument.presentationml.tags+xml"/>
  <Override PartName="/ppt/tags/tag340.xml" ContentType="application/vnd.openxmlformats-officedocument.presentationml.tags+xml"/>
  <Override PartName="/ppt/tags/tag624.xml" ContentType="application/vnd.openxmlformats-officedocument.presentationml.tags+xml"/>
  <Override PartName="/ppt/tags/tag671.xml" ContentType="application/vnd.openxmlformats-officedocument.presentationml.tags+xml"/>
  <Override PartName="/ppt/tags/tag769.xml" ContentType="application/vnd.openxmlformats-officedocument.presentationml.tags+xml"/>
  <Override PartName="/ppt/notesSlides/notesSlide5.xml" ContentType="application/vnd.openxmlformats-officedocument.presentationml.notes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tags/tag132.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tags/tag747.xml" ContentType="application/vnd.openxmlformats-officedocument.presentationml.tags+xml"/>
  <Override PartName="/ppt/tags/tag794.xml" ContentType="application/vnd.openxmlformats-officedocument.presentationml.tags+xml"/>
  <Override PartName="/ppt/tags/tag810.xml" ContentType="application/vnd.openxmlformats-officedocument.presentationml.tags+xml"/>
  <Override PartName="/ppt/slides/slide17.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539.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charts/chart38.xml" ContentType="application/vnd.openxmlformats-officedocument.drawingml.chart+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ags/tag77.xml" ContentType="application/vnd.openxmlformats-officedocument.presentationml.tags+xml"/>
  <Override PartName="/ppt/tags/tag233.xml" ContentType="application/vnd.openxmlformats-officedocument.presentationml.tags+xml"/>
  <Override PartName="/ppt/tags/tag280.xml" ContentType="application/vnd.openxmlformats-officedocument.presentationml.tags+xml"/>
  <Override PartName="/ppt/tags/tag378.xml" ContentType="application/vnd.openxmlformats-officedocument.presentationml.tags+xml"/>
  <Override PartName="/ppt/charts/chart16.xml" ContentType="application/vnd.openxmlformats-officedocument.drawingml.chart+xml"/>
  <Override PartName="/ppt/tags/tag441.xml" ContentType="application/vnd.openxmlformats-officedocument.presentationml.tags+xml"/>
  <Override PartName="/ppt/tags/tag725.xml" ContentType="application/vnd.openxmlformats-officedocument.presentationml.tags+xml"/>
  <Override PartName="/ppt/tags/tag772.xml" ContentType="application/vnd.openxmlformats-officedocument.presentationml.tags+xml"/>
  <Override PartName="/ppt/slideLayouts/slideLayout41.xml" ContentType="application/vnd.openxmlformats-officedocument.presentationml.slideLayout+xml"/>
  <Override PartName="/ppt/tags/tag517.xml" ContentType="application/vnd.openxmlformats-officedocument.presentationml.tags+xml"/>
  <Override PartName="/ppt/tags/tag564.xml" ContentType="application/vnd.openxmlformats-officedocument.presentationml.tags+xml"/>
  <Override PartName="/ppt/tags/tag703.xml" ContentType="application/vnd.openxmlformats-officedocument.presentationml.tags+xml"/>
  <Override PartName="/ppt/tags/tag750.xml" ContentType="application/vnd.openxmlformats-officedocument.presentationml.tags+xml"/>
  <Override PartName="/ppt/tags/tag848.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687.xml" ContentType="application/vnd.openxmlformats-officedocument.presentationml.tags+xml"/>
  <Override PartName="/ppt/tags/tag826.xml" ContentType="application/vnd.openxmlformats-officedocument.presentationml.tags+xml"/>
  <Override PartName="/ppt/charts/chart41.xml" ContentType="application/vnd.openxmlformats-officedocument.drawingml.chart+xml"/>
  <Override PartName="/ppt/tags/tag33.xml" ContentType="application/vnd.openxmlformats-officedocument.presentationml.tags+xml"/>
  <Override PartName="/ppt/tags/tag80.xml" ContentType="application/vnd.openxmlformats-officedocument.presentationml.tags+xml"/>
  <Override PartName="/ppt/tags/tag148.xml" ContentType="application/vnd.openxmlformats-officedocument.presentationml.tags+xml"/>
  <Override PartName="/ppt/tags/tag195.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618.xml" ContentType="application/vnd.openxmlformats-officedocument.presentationml.tags+xml"/>
  <Override PartName="/ppt/tags/tag665.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457.xml" ContentType="application/vnd.openxmlformats-officedocument.presentationml.tags+xml"/>
  <Override PartName="/ppt/tags/tag520.xml" ContentType="application/vnd.openxmlformats-officedocument.presentationml.tags+xml"/>
  <Override PartName="/ppt/tags/tag804.xml" ContentType="application/vnd.openxmlformats-officedocument.presentationml.tags+xml"/>
  <Override PartName="/ppt/tags/tag8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79.xml" ContentType="application/vnd.openxmlformats-officedocument.presentationml.slideLayout+xml"/>
  <Override PartName="/ppt/tags/tag249.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643.xml" ContentType="application/vnd.openxmlformats-officedocument.presentationml.tags+xml"/>
  <Override PartName="/ppt/tags/tag690.xml" ContentType="application/vnd.openxmlformats-officedocument.presentationml.tags+xml"/>
  <Override PartName="/ppt/tags/tag788.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tags/tag621.xml" ContentType="application/vnd.openxmlformats-officedocument.presentationml.tags+xml"/>
  <Override PartName="/ppt/tags/tag719.xml" ContentType="application/vnd.openxmlformats-officedocument.presentationml.tags+xml"/>
  <Override PartName="/ppt/tags/tag766.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558.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slideLayouts/slideLayout82.xml" ContentType="application/vnd.openxmlformats-officedocument.presentationml.slideLayout+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tags/tag744.xml" ContentType="application/vnd.openxmlformats-officedocument.presentationml.tags+xml"/>
  <Override PartName="/ppt/charts/chart35.xml" ContentType="application/vnd.openxmlformats-officedocument.drawingml.chart+xml"/>
  <Override PartName="/ppt/tags/tag791.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charts/chart13.xml" ContentType="application/vnd.openxmlformats-officedocument.drawingml.chart+xml"/>
  <Override PartName="/ppt/tags/tag536.xml" ContentType="application/vnd.openxmlformats-officedocument.presentationml.tags+xml"/>
  <Override PartName="/ppt/tags/tag583.xml" ContentType="application/vnd.openxmlformats-officedocument.presentationml.tags+xml"/>
  <Override PartName="/ppt/tags/tag722.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14.xml" ContentType="application/vnd.openxmlformats-officedocument.presentationml.tags+xml"/>
  <Override PartName="/ppt/tags/tag561.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637.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823.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662.xml" ContentType="application/vnd.openxmlformats-officedocument.presentationml.tags+xml"/>
  <Override PartName="/ppt/tags/tag801.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tags/tag640.xml" ContentType="application/vnd.openxmlformats-officedocument.presentationml.tags+xml"/>
  <Override PartName="/ppt/charts/chart29.xml" ContentType="application/vnd.openxmlformats-officedocument.drawingml.chart+xml"/>
  <Override PartName="/ppt/tags/tag738.xml" ContentType="application/vnd.openxmlformats-officedocument.presentationml.tags+xml"/>
  <Override PartName="/ppt/tags/tag785.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716.xml" ContentType="application/vnd.openxmlformats-officedocument.presentationml.tags+xml"/>
  <Override PartName="/ppt/slides/slide33.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tags/tag508.xml" ContentType="application/vnd.openxmlformats-officedocument.presentationml.tags+xml"/>
  <Override PartName="/ppt/tags/tag555.xml" ContentType="application/vnd.openxmlformats-officedocument.presentationml.tags+xml"/>
  <Override PartName="/ppt/tags/tag763.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ppt/charts/chart32.xml" ContentType="application/vnd.openxmlformats-officedocument.drawingml.chart+xml"/>
  <Override PartName="/ppt/tags/tag741.xml" ContentType="application/vnd.openxmlformats-officedocument.presentationml.tags+xml"/>
  <Override PartName="/ppt/tags/tag83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charts/chart8.xml" ContentType="application/vnd.openxmlformats-officedocument.drawingml.chart+xml"/>
  <Override PartName="/ppt/tags/tag533.xml" ContentType="application/vnd.openxmlformats-officedocument.presentationml.tags+xml"/>
  <Override PartName="/ppt/tags/tag580.xml" ContentType="application/vnd.openxmlformats-officedocument.presentationml.tags+xml"/>
  <Override PartName="/ppt/tags/tag678.xml" ContentType="application/vnd.openxmlformats-officedocument.presentationml.tags+xml"/>
  <Override PartName="/ppt/tags/tag817.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charts/chart10.xml" ContentType="application/vnd.openxmlformats-officedocument.drawingml.chart+xml"/>
  <Override PartName="/ppt/tags/tag325.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656.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779.xml" ContentType="application/vnd.openxmlformats-officedocument.presentationml.tags+xml"/>
  <Override PartName="/ppt/tags/tag842.xml" ContentType="application/vnd.openxmlformats-officedocument.presentationml.tags+xml"/>
  <Override PartName="/ppt/theme/theme7.xml" ContentType="application/vnd.openxmlformats-officedocument.them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634.xml" ContentType="application/vnd.openxmlformats-officedocument.presentationml.tags+xml"/>
  <Override PartName="/ppt/tags/tag681.xml" ContentType="application/vnd.openxmlformats-officedocument.presentationml.tags+xml"/>
  <Override PartName="/ppt/tags/tag820.xml" ContentType="application/vnd.openxmlformats-officedocument.presentationml.tags+xml"/>
  <Override PartName="/ppt/slideLayouts/slideLayout48.xml" ContentType="application/vnd.openxmlformats-officedocument.presentationml.slideLayout+xml"/>
  <Override PartName="/ppt/tags/tag426.xml" ContentType="application/vnd.openxmlformats-officedocument.presentationml.tags+xml"/>
  <Override PartName="/ppt/tags/tag473.xml" ContentType="application/vnd.openxmlformats-officedocument.presentationml.tags+xml"/>
  <Override PartName="/ppt/tags/tag612.xml" ContentType="application/vnd.openxmlformats-officedocument.presentationml.tags+xml"/>
  <Override PartName="/ppt/tags/tag757.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tags/tag549.xml" ContentType="application/vnd.openxmlformats-officedocument.presentationml.tags+xml"/>
  <Override PartName="/ppt/tags/tag596.xml" ContentType="application/vnd.openxmlformats-officedocument.presentationml.tags+xml"/>
  <Override PartName="/ppt/tags/tag735.xml" ContentType="application/vnd.openxmlformats-officedocument.presentationml.tags+xml"/>
  <Override PartName="/ppt/tags/tag782.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527.xml" ContentType="application/vnd.openxmlformats-officedocument.presentationml.tags+xml"/>
  <Override PartName="/ppt/tags/tag574.xml" ContentType="application/vnd.openxmlformats-officedocument.presentationml.tags+xml"/>
  <Override PartName="/ppt/charts/chart26.xml" ContentType="application/vnd.openxmlformats-officedocument.drawingml.chart+xml"/>
  <Override PartName="/ppt/slideLayouts/slideLayout51.xml" ContentType="application/vnd.openxmlformats-officedocument.presentationml.slideLayout+xml"/>
  <Override PartName="/ppt/tags/tag319.xml" ContentType="application/vnd.openxmlformats-officedocument.presentationml.tags+xml"/>
  <Override PartName="/ppt/tags/tag366.xml" ContentType="application/vnd.openxmlformats-officedocument.presentationml.tags+xml"/>
  <Override PartName="/ppt/tags/tag713.xml" ContentType="application/vnd.openxmlformats-officedocument.presentationml.tags+xml"/>
  <Override PartName="/ppt/tags/tag760.xml" ContentType="application/vnd.openxmlformats-officedocument.presentationml.tags+xml"/>
  <Override PartName="/ppt/tags/tag858.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505.xml" ContentType="application/vnd.openxmlformats-officedocument.presentationml.tags+xml"/>
  <Override PartName="/ppt/tags/tag552.xml" ContentType="application/vnd.openxmlformats-officedocument.presentationml.tags+xml"/>
  <Override PartName="/ppt/tags/tag697.xml" ContentType="application/vnd.openxmlformats-officedocument.presentationml.tags+xml"/>
  <Override PartName="/ppt/tags/tag836.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28.xml" ContentType="application/vnd.openxmlformats-officedocument.presentationml.tags+xml"/>
  <Override PartName="/ppt/tags/tag675.xml" ContentType="application/vnd.openxmlformats-officedocument.presentationml.tags+xml"/>
  <Override PartName="/ppt/slideLayouts/slideLayout89.xml" ContentType="application/vnd.openxmlformats-officedocument.presentationml.slideLayout+xml"/>
  <Override PartName="/ppt/theme/theme12.xml" ContentType="application/vnd.openxmlformats-officedocument.theme+xml"/>
  <Override PartName="/ppt/tags/tag136.xml" ContentType="application/vnd.openxmlformats-officedocument.presentationml.tags+xml"/>
  <Override PartName="/ppt/tags/tag183.xml" ContentType="application/vnd.openxmlformats-officedocument.presentationml.tags+xml"/>
  <Override PartName="/ppt/charts/chart5.xml" ContentType="application/vnd.openxmlformats-officedocument.drawingml.chart+xml"/>
  <Override PartName="/ppt/tags/tag322.xml" ContentType="application/vnd.openxmlformats-officedocument.presentationml.tags+xml"/>
  <Override PartName="/ppt/tags/tag467.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653.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slideLayouts/slideLayout67.xml" ContentType="application/vnd.openxmlformats-officedocument.presentationml.slideLayout+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tags/tag631.xml" ContentType="application/vnd.openxmlformats-officedocument.presentationml.tags+xml"/>
  <Override PartName="/ppt/tags/tag729.xml" ContentType="application/vnd.openxmlformats-officedocument.presentationml.tags+xml"/>
  <Override PartName="/ppt/tags/tag776.xml" ContentType="application/vnd.openxmlformats-officedocument.presentationml.tags+xml"/>
  <Override PartName="/ppt/slideLayouts/slideLayout45.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tags/tag568.xml" ContentType="application/vnd.openxmlformats-officedocument.presentationml.tags+xml"/>
  <Override PartName="/ppt/tags/tag707.xml" ContentType="application/vnd.openxmlformats-officedocument.presentationml.tags+xml"/>
  <Override PartName="/ppt/tags/tag75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slideLayouts/slideLayout92.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tags/tag546.xml" ContentType="application/vnd.openxmlformats-officedocument.presentationml.tags+xml"/>
  <Override PartName="/ppt/tags/tag593.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slideLayouts/slideLayout70.xml" ContentType="application/vnd.openxmlformats-officedocument.presentationml.slideLayout+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charts/chart23.xml" ContentType="application/vnd.openxmlformats-officedocument.drawingml.chart+xml"/>
  <Override PartName="/ppt/tags/tag669.xml" ContentType="application/vnd.openxmlformats-officedocument.presentationml.tags+xml"/>
  <Override PartName="/ppt/tags/tag732.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524.xml" ContentType="application/vnd.openxmlformats-officedocument.presentationml.tags+xml"/>
  <Override PartName="/ppt/tags/tag571.xml" ContentType="application/vnd.openxmlformats-officedocument.presentationml.tags+xml"/>
  <Override PartName="/ppt/tags/tag710.xml" ContentType="application/vnd.openxmlformats-officedocument.presentationml.tags+xml"/>
  <Override PartName="/ppt/tags/tag808.xml" ContentType="application/vnd.openxmlformats-officedocument.presentationml.tags+xml"/>
  <Override PartName="/ppt/tags/tag855.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694.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tags/tag833.xml" ContentType="application/vnd.openxmlformats-officedocument.presentationml.tags+xml"/>
  <Override PartName="/ppt/tags/tag133.xml" ContentType="application/vnd.openxmlformats-officedocument.presentationml.tags+xml"/>
  <Override PartName="/ppt/charts/chart2.xml" ContentType="application/vnd.openxmlformats-officedocument.drawingml.chart+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625.xml" ContentType="application/vnd.openxmlformats-officedocument.presentationml.tags+xml"/>
  <Override PartName="/ppt/tags/tag672.xml" ContentType="application/vnd.openxmlformats-officedocument.presentationml.tags+xml"/>
  <Override PartName="/ppt/tags/tag811.xml" ContentType="application/vnd.openxmlformats-officedocument.presentationml.tag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tags/tag603.xml" ContentType="application/vnd.openxmlformats-officedocument.presentationml.tags+xml"/>
  <Override PartName="/ppt/tags/tag650.xml" ContentType="application/vnd.openxmlformats-officedocument.presentationml.tags+xml"/>
  <Override PartName="/ppt/tags/tag748.xml" ContentType="application/vnd.openxmlformats-officedocument.presentationml.tags+xml"/>
  <Override PartName="/ppt/tags/tag795.xml" ContentType="application/vnd.openxmlformats-officedocument.presentationml.tags+xml"/>
  <Override PartName="/ppt/charts/chart39.xml" ContentType="application/vnd.openxmlformats-officedocument.drawingml.chart+xml"/>
  <Override PartName="/ppt/slides/slide18.xml" ContentType="application/vnd.openxmlformats-officedocument.presentationml.slide+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tags/tag726.xml" ContentType="application/vnd.openxmlformats-officedocument.presentationml.tags+xml"/>
  <Override PartName="/ppt/tags/tag773.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charts/chart17.xml" ContentType="application/vnd.openxmlformats-officedocument.drawingml.chart+xml"/>
  <Override PartName="/ppt/tags/tag518.xml" ContentType="application/vnd.openxmlformats-officedocument.presentationml.tags+xml"/>
  <Override PartName="/ppt/tags/tag565.xml" ContentType="application/vnd.openxmlformats-officedocument.presentationml.tags+xml"/>
  <Override PartName="/ppt/tags/tag849.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751.xml" ContentType="application/vnd.openxmlformats-officedocument.presentationml.tags+xml"/>
  <Override PartName="/ppt/charts/chart42.xml" ContentType="application/vnd.openxmlformats-officedocument.drawingml.chart+xml"/>
  <Override PartName="/ppt/slides/slide21.xml" ContentType="application/vnd.openxmlformats-officedocument.presentationml.slide+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590.xml" ContentType="application/vnd.openxmlformats-officedocument.presentationml.tags+xml"/>
  <Override PartName="/ppt/tags/tag827.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charts/chart20.xml" ContentType="application/vnd.openxmlformats-officedocument.drawingml.chart+xml"/>
  <Override PartName="/ppt/tags/tag521.xml" ContentType="application/vnd.openxmlformats-officedocument.presentationml.tags+xml"/>
  <Override PartName="/ppt/tags/tag619.xml" ContentType="application/vnd.openxmlformats-officedocument.presentationml.tags+xml"/>
  <Override PartName="/ppt/tags/tag666.xml" ContentType="application/vnd.openxmlformats-officedocument.presentationml.tags+xml"/>
  <Override PartName="/ppt/tags/tag805.xml" ContentType="application/vnd.openxmlformats-officedocument.presentationml.tags+xml"/>
  <Override PartName="/ppt/tags/tag85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691.xml" ContentType="application/vnd.openxmlformats-officedocument.presentationml.tags+xml"/>
  <Override PartName="/ppt/tags/tag789.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tags/tag830.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tags/tag275.xml" ContentType="application/vnd.openxmlformats-officedocument.presentationml.tags+xml"/>
  <Override PartName="/ppt/tags/tag622.xml" ContentType="application/vnd.openxmlformats-officedocument.presentationml.tags+xml"/>
  <Override PartName="/ppt/tags/tag767.xml" ContentType="application/vnd.openxmlformats-officedocument.presentationml.tags+xml"/>
  <Override PartName="/ppt/notesSlides/notesSlide3.xml" ContentType="application/vnd.openxmlformats-officedocument.presentationml.notes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tags/tag130.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tags/tag745.xml" ContentType="application/vnd.openxmlformats-officedocument.presentationml.tags+xml"/>
  <Override PartName="/ppt/charts/chart36.xml" ContentType="application/vnd.openxmlformats-officedocument.drawingml.chart+xml"/>
  <Override PartName="/ppt/tags/tag792.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37.xml" ContentType="application/vnd.openxmlformats-officedocument.presentationml.tags+xml"/>
  <Override PartName="/ppt/tags/tag584.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slideLayouts/slideLayout61.xml" ContentType="application/vnd.openxmlformats-officedocument.presentationml.slideLayout+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charts/chart14.xml" ContentType="application/vnd.openxmlformats-officedocument.drawingml.chart+xml"/>
  <Override PartName="/ppt/tags/tag376.xml" ContentType="application/vnd.openxmlformats-officedocument.presentationml.tags+xml"/>
  <Override PartName="/ppt/tags/tag723.xml" ContentType="application/vnd.openxmlformats-officedocument.presentationml.tags+xml"/>
  <Override PartName="/ppt/tags/tag770.xml" ContentType="application/vnd.openxmlformats-officedocument.presentationml.tags+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562.xml" ContentType="application/vnd.openxmlformats-officedocument.presentationml.tags+xml"/>
  <Override PartName="/ppt/tags/tag701.xml" ContentType="application/vnd.openxmlformats-officedocument.presentationml.tags+xml"/>
  <Override PartName="/ppt/tags/tag846.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38.xml" ContentType="application/vnd.openxmlformats-officedocument.presentationml.tags+xml"/>
  <Override PartName="/ppt/tags/tag685.xml" ContentType="application/vnd.openxmlformats-officedocument.presentationml.tags+xml"/>
  <Override PartName="/ppt/tags/tag824.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616.xml" ContentType="application/vnd.openxmlformats-officedocument.presentationml.tags+xml"/>
  <Override PartName="/ppt/tags/tag663.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ppt/tags/tag455.xml" ContentType="application/vnd.openxmlformats-officedocument.presentationml.tags+xml"/>
  <Override PartName="/ppt/tags/tag739.xml" ContentType="application/vnd.openxmlformats-officedocument.presentationml.tags+xml"/>
  <Override PartName="/ppt/tags/tag802.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578.xml" ContentType="application/vnd.openxmlformats-officedocument.presentationml.tags+xml"/>
  <Override PartName="/ppt/tags/tag641.xml" ContentType="application/vnd.openxmlformats-officedocument.presentationml.tags+xml"/>
  <Override PartName="/ppt/tags/tag786.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ags/tag102.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tags/tag717.xml" ContentType="application/vnd.openxmlformats-officedocument.presentationml.tags+xml"/>
  <Override PartName="/ppt/tags/tag764.xml" ContentType="application/vnd.openxmlformats-officedocument.presentationml.tags+xml"/>
  <Override PartName="/ppt/slides/slide34.xml" ContentType="application/vnd.openxmlformats-officedocument.presentationml.slide+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Override PartName="/ppt/tags/tag509.xml" ContentType="application/vnd.openxmlformats-officedocument.presentationml.tags+xml"/>
  <Override PartName="/ppt/tags/tag556.xml" ContentType="application/vnd.openxmlformats-officedocument.presentationml.tags+xml"/>
  <Default Extension="rels" ContentType="application/vnd.openxmlformats-package.relationships+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80.xml" ContentType="application/vnd.openxmlformats-officedocument.presentationml.slideLayout+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679.xml" ContentType="application/vnd.openxmlformats-officedocument.presentationml.tags+xml"/>
  <Override PartName="/ppt/charts/chart33.xml" ContentType="application/vnd.openxmlformats-officedocument.drawingml.chart+xml"/>
  <Override PartName="/ppt/tags/tag742.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7.xml" ContentType="application/vnd.openxmlformats-officedocument.presentationml.tags+xml"/>
  <Override PartName="/ppt/charts/chart9.xml" ContentType="application/vnd.openxmlformats-officedocument.drawingml.chart+xml"/>
  <Override PartName="/ppt/charts/chart11.xml" ContentType="application/vnd.openxmlformats-officedocument.drawingml.chart+xml"/>
  <Override PartName="/ppt/tags/tag534.xml" ContentType="application/vnd.openxmlformats-officedocument.presentationml.tags+xml"/>
  <Override PartName="/ppt/tags/tag581.xml" ContentType="application/vnd.openxmlformats-officedocument.presentationml.tags+xml"/>
  <Override PartName="/ppt/tags/tag720.xml" ContentType="application/vnd.openxmlformats-officedocument.presentationml.tags+xml"/>
  <Override PartName="/ppt/tags/tag818.xml" ContentType="application/vnd.openxmlformats-officedocument.presentationml.tags+xml"/>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843.xml" ContentType="application/vnd.openxmlformats-officedocument.presentationml.tags+xml"/>
  <Override PartName="/ppt/tags/tag50.xml" ContentType="application/vnd.openxmlformats-officedocument.presentationml.tags+xml"/>
  <Override PartName="/ppt/theme/theme8.xml" ContentType="application/vnd.openxmlformats-officedocument.theme+xml"/>
  <Override PartName="/ppt/tags/tag304.xml" ContentType="application/vnd.openxmlformats-officedocument.presentationml.tags+xml"/>
  <Override PartName="/ppt/tags/tag351.xml" ContentType="application/vnd.openxmlformats-officedocument.presentationml.tags+xml"/>
  <Override PartName="/ppt/tags/tag449.xml" ContentType="application/vnd.openxmlformats-officedocument.presentationml.tags+xml"/>
  <Override PartName="/ppt/tags/tag496.xml" ContentType="application/vnd.openxmlformats-officedocument.presentationml.tags+xml"/>
  <Override PartName="/ppt/tags/tag635.xml" ContentType="application/vnd.openxmlformats-officedocument.presentationml.tags+xml"/>
  <Override PartName="/ppt/tags/tag682.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88.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tags/tag758.xml" ContentType="application/vnd.openxmlformats-officedocument.presentationml.tags+xml"/>
  <Override PartName="/ppt/tags/tag821.xml" ContentType="application/vnd.openxmlformats-officedocument.presentationml.tags+xml"/>
  <Override PartName="/ppt/slides/slide28.xml" ContentType="application/vnd.openxmlformats-officedocument.presentationml.slide+xml"/>
  <Override PartName="/ppt/slideLayouts/slideLayout49.xml" ContentType="application/vnd.openxmlformats-officedocument.presentationml.slideLayout+xml"/>
  <Override PartName="/ppt/tags/tag219.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66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121.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charts/chart27.xml" ContentType="application/vnd.openxmlformats-officedocument.drawingml.chart+xml"/>
  <Override PartName="/ppt/tags/tag736.xml" ContentType="application/vnd.openxmlformats-officedocument.presentationml.tags+xml"/>
  <Override PartName="/ppt/tags/tag783.xml" ContentType="application/vnd.openxmlformats-officedocument.presentationml.tags+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tags/tag291.xml" ContentType="application/vnd.openxmlformats-officedocument.presentationml.tags+xml"/>
  <Override PartName="/ppt/tags/tag430.xml" ContentType="application/vnd.openxmlformats-officedocument.presentationml.tags+xml"/>
  <Override PartName="/ppt/tags/tag528.xml" ContentType="application/vnd.openxmlformats-officedocument.presentationml.tags+xml"/>
  <Override PartName="/ppt/tags/tag575.xml" ContentType="application/vnd.openxmlformats-officedocument.presentationml.tags+xml"/>
  <Override PartName="/ppt/tags/tag714.xml" ContentType="application/vnd.openxmlformats-officedocument.presentationml.tags+xml"/>
  <Override PartName="/ppt/tags/tag761.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slideLayouts/slideLayout52.xml" ContentType="application/vnd.openxmlformats-officedocument.presentationml.slideLayout+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06.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345.xml" ContentType="application/vnd.openxmlformats-officedocument.presentationml.tags+xml"/>
  <Override PartName="/ppt/tags/tag392.xml" ContentType="application/vnd.openxmlformats-officedocument.presentationml.tags+xml"/>
  <Override PartName="/ppt/charts/chart30.xml" ContentType="application/vnd.openxmlformats-officedocument.drawingml.chart+xml"/>
  <Override PartName="/ppt/tags/tag837.xml" ContentType="application/vnd.openxmlformats-officedocument.presentationml.tags+xml"/>
  <Override PartName="/ppt/tags/tag4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charts/chart6.xml" ContentType="application/vnd.openxmlformats-officedocument.drawingml.chart+xml"/>
  <Override PartName="/ppt/tags/tag531.xml" ContentType="application/vnd.openxmlformats-officedocument.presentationml.tags+xml"/>
  <Override PartName="/ppt/tags/tag629.xml" ContentType="application/vnd.openxmlformats-officedocument.presentationml.tags+xml"/>
  <Override PartName="/ppt/tags/tag676.xml" ContentType="application/vnd.openxmlformats-officedocument.presentationml.tags+xml"/>
  <Override PartName="/ppt/tags/tag815.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68.xml" ContentType="application/vnd.openxmlformats-officedocument.presentationml.tags+xml"/>
  <Override PartName="/ppt/tags/tag607.xml" ContentType="application/vnd.openxmlformats-officedocument.presentationml.tags+xml"/>
  <Override PartName="/ppt/tags/tag654.xml" ContentType="application/vnd.openxmlformats-officedocument.presentationml.tags+xml"/>
  <Override PartName="/ppt/tags/tag799.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tags/tag301.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tags/tag777.xml" ContentType="application/vnd.openxmlformats-officedocument.presentationml.tags+xml"/>
  <Override PartName="/ppt/tags/tag840.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tags/tag285.xml" ContentType="application/vnd.openxmlformats-officedocument.presentationml.tags+xml"/>
  <Override PartName="/ppt/tags/tag632.xml" ContentType="application/vnd.openxmlformats-officedocument.presentationml.tags+xml"/>
  <Override PartName="/ppt/slideLayouts/slideLayout46.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tags/tag216.xml" ContentType="application/vnd.openxmlformats-officedocument.presentationml.tags+xml"/>
  <Override PartName="/ppt/tags/tag402.xml" ContentType="application/vnd.openxmlformats-officedocument.presentationml.tags+xml"/>
  <Override PartName="/ppt/tags/tag547.xml" ContentType="application/vnd.openxmlformats-officedocument.presentationml.tags+xml"/>
  <Override PartName="/ppt/tags/tag733.xml" ContentType="application/vnd.openxmlformats-officedocument.presentationml.tags+xml"/>
  <Override PartName="/ppt/slideLayouts/slideLayout71.xml" ContentType="application/vnd.openxmlformats-officedocument.presentationml.slideLayout+xml"/>
  <Override PartName="/ppt/tags/tag85.xml" ContentType="application/vnd.openxmlformats-officedocument.presentationml.tags+xml"/>
  <Override PartName="/ppt/tags/tag241.xml" ContentType="application/vnd.openxmlformats-officedocument.presentationml.tags+xml"/>
  <Override PartName="/ppt/tags/tag386.xml" ContentType="application/vnd.openxmlformats-officedocument.presentationml.tags+xml"/>
  <Override PartName="/ppt/tags/tag572.xml" ContentType="application/vnd.openxmlformats-officedocument.presentationml.tags+xml"/>
  <Override PartName="/ppt/charts/chart24.xml" ContentType="application/vnd.openxmlformats-officedocument.drawingml.chart+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slideMasters/slideMaster8.xml" ContentType="application/vnd.openxmlformats-officedocument.presentationml.slideMaster+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tags/tag834.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673.xml" ContentType="application/vnd.openxmlformats-officedocument.presentationml.tags+xml"/>
  <Override PartName="/ppt/slideLayouts/slideLayout87.xml" ContentType="application/vnd.openxmlformats-officedocument.presentationml.slideLayout+xml"/>
  <Override PartName="/ppt/theme/theme10.xml" ContentType="application/vnd.openxmlformats-officedocument.theme+xml"/>
  <Override PartName="/ppt/tags/tag181.xml" ContentType="application/vnd.openxmlformats-officedocument.presentationml.tags+xml"/>
  <Override PartName="/ppt/tags/tag418.xml" ContentType="application/vnd.openxmlformats-officedocument.presentationml.tags+xml"/>
  <Override PartName="/ppt/tags/tag749.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443.xml" ContentType="application/vnd.openxmlformats-officedocument.presentationml.tags+xml"/>
  <Override PartName="/ppt/tags/tag774.xml" ContentType="application/vnd.openxmlformats-officedocument.presentationml.tags+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689.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charts/chart21.xml" ContentType="application/vnd.openxmlformats-officedocument.drawingml.chart+xml"/>
  <Override PartName="/ppt/tags/tag730.xml" ContentType="application/vnd.openxmlformats-officedocument.presentationml.tags+xml"/>
  <Override PartName="/ppt/tags/tag128.xml" ContentType="application/vnd.openxmlformats-officedocument.presentationml.tags+xml"/>
  <Override PartName="/ppt/tags/tag459.xml" ContentType="application/vnd.openxmlformats-officedocument.presentationml.tags+xml"/>
  <Override PartName="/ppt/tags/tag806.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500.xml" ContentType="application/vnd.openxmlformats-officedocument.presentationml.tags+xml"/>
  <Override PartName="/ppt/tags/tag645.xml" ContentType="application/vnd.openxmlformats-officedocument.presentationml.tags+xml"/>
  <Override PartName="/ppt/tags/tag831.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tags/tag229.xml" ContentType="application/vnd.openxmlformats-officedocument.presentationml.tags+xml"/>
  <Override PartName="/ppt/tags/tag415.xml" ContentType="application/vnd.openxmlformats-officedocument.presentationml.tags+xml"/>
  <Override PartName="/ppt/slideLayouts/slideLayout84.xml" ContentType="application/vnd.openxmlformats-officedocument.presentationml.slideLayout+xml"/>
  <Override PartName="/ppt/tags/tag98.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tags/tag746.xml" ContentType="application/vnd.openxmlformats-officedocument.presentationml.tags+xml"/>
  <Override PartName="/ppt/charts/chart37.xml" ContentType="application/vnd.openxmlformats-officedocument.drawingml.chart+xml"/>
  <Override PartName="/ppt/slides/slide16.xml" ContentType="application/vnd.openxmlformats-officedocument.presentationml.slide+xml"/>
  <Override PartName="/ppt/slideLayouts/slideLayout15.xml" ContentType="application/vnd.openxmlformats-officedocument.presentationml.slideLayout+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tags/tag29.xml" ContentType="application/vnd.openxmlformats-officedocument.presentationml.tags+xml"/>
  <Override PartName="/ppt/tags/tag516.xml" ContentType="application/vnd.openxmlformats-officedocument.presentationml.tags+xml"/>
  <Override PartName="/ppt/tags/tag847.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94.xml" ContentType="application/vnd.openxmlformats-officedocument.presentationml.tags+xml"/>
  <Override PartName="/ppt/tags/tag541.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80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tags/tag787.xml" ContentType="application/vnd.openxmlformats-officedocument.presentationml.tags+xml"/>
  <Override PartName="/ppt/slideMasters/slideMaster2.xml" ContentType="application/vnd.openxmlformats-officedocument.presentationml.slideMaster+xml"/>
  <Override PartName="/ppt/tags/tag150.xml" ContentType="application/vnd.openxmlformats-officedocument.presentationml.tags+xml"/>
  <Override PartName="/ppt/tags/tag295.xml" ContentType="application/vnd.openxmlformats-officedocument.presentationml.tags+xml"/>
  <Override PartName="/ppt/tags/tag481.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tags/tag718.xml" ContentType="application/vnd.openxmlformats-officedocument.presentationml.tags+xml"/>
  <Override PartName="/ppt/slideLayouts/slideLayout81.xml" ContentType="application/vnd.openxmlformats-officedocument.presentationml.slideLayout+xml"/>
  <Override PartName="/ppt/tags/tag412.xml" ContentType="application/vnd.openxmlformats-officedocument.presentationml.tags+xml"/>
  <Override PartName="/ppt/tags/tag557.xml" ContentType="application/vnd.openxmlformats-officedocument.presentationml.tags+xml"/>
  <Override PartName="/ppt/charts/chart34.xml" ContentType="application/vnd.openxmlformats-officedocument.drawingml.chart+xml"/>
  <Override PartName="/ppt/tags/tag743.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327.xml" ContentType="application/vnd.openxmlformats-officedocument.presentationml.tags+xml"/>
  <Override PartName="/ppt/tags/tag658.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844.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tags/tag683.xml" ContentType="application/vnd.openxmlformats-officedocument.presentationml.tags+xml"/>
  <Override PartName="/ppt/tags/tag191.xml" ContentType="application/vnd.openxmlformats-officedocument.presentationml.tags+xml"/>
  <Override PartName="/ppt/tags/tag428.xml" ContentType="application/vnd.openxmlformats-officedocument.presentationml.tags+xml"/>
  <Override PartName="/ppt/tags/tag614.xml" ContentType="application/vnd.openxmlformats-officedocument.presentationml.tags+xml"/>
  <Override PartName="/ppt/tags/tag759.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slideLayouts/slideLayout53.xml" ContentType="application/vnd.openxmlformats-officedocument.presentationml.slideLayout+xml"/>
  <Override PartName="/ppt/tags/tag368.xml" ContentType="application/vnd.openxmlformats-officedocument.presentationml.tags+xml"/>
  <Override PartName="/ppt/tags/tag715.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554.xml" ContentType="application/vnd.openxmlformats-officedocument.presentationml.tags+xml"/>
  <Override PartName="/ppt/tags/tag699.xml" ContentType="application/vnd.openxmlformats-officedocument.presentationml.tags+xml"/>
  <Override PartName="/ppt/slides/slide10.xml" ContentType="application/vnd.openxmlformats-officedocument.presentationml.slide+xml"/>
  <Override PartName="/ppt/tags/tag92.xml" ContentType="application/vnd.openxmlformats-officedocument.presentationml.tags+xml"/>
  <Override PartName="/ppt/tags/tag393.xml" ContentType="application/vnd.openxmlformats-officedocument.presentationml.tags+xml"/>
  <Override PartName="/ppt/charts/chart31.xml" ContentType="application/vnd.openxmlformats-officedocument.drawingml.chart+xml"/>
  <Override PartName="/ppt/tags/tag740.xml" ContentType="application/vnd.openxmlformats-officedocument.presentationml.tags+xml"/>
  <Override PartName="/ppt/tags/tag138.xml" ContentType="application/vnd.openxmlformats-officedocument.presentationml.tags+xml"/>
  <Override PartName="/ppt/charts/chart7.xml" ContentType="application/vnd.openxmlformats-officedocument.drawingml.chart+xml"/>
  <Override PartName="/ppt/tags/tag324.xml" ContentType="application/vnd.openxmlformats-officedocument.presentationml.tags+xml"/>
  <Override PartName="/ppt/tags/tag469.xml" ContentType="application/vnd.openxmlformats-officedocument.presentationml.tags+xml"/>
  <Override PartName="/ppt/tags/tag816.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55.xml" ContentType="application/vnd.openxmlformats-officedocument.presentationml.tags+xml"/>
  <Override PartName="/ppt/tags/tag841.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tags/tag680.xml" ContentType="application/vnd.openxmlformats-officedocument.presentationml.tags+xml"/>
  <Default Extension="bin" ContentType="application/vnd.openxmlformats-officedocument.oleObject"/>
  <Override PartName="/ppt/tags/tag239.xml" ContentType="application/vnd.openxmlformats-officedocument.presentationml.tags+xml"/>
  <Override PartName="/ppt/tags/tag425.xml" ContentType="application/vnd.openxmlformats-officedocument.presentationml.tags+xml"/>
  <Override PartName="/ppt/tags/tag756.xml" ContentType="application/vnd.openxmlformats-officedocument.presentationml.tags+xml"/>
  <Override PartName="/ppt/slides/slide26.xml" ContentType="application/vnd.openxmlformats-officedocument.presentationml.slide+xml"/>
  <Override PartName="/ppt/slideLayouts/slideLayout94.xml" ContentType="application/vnd.openxmlformats-officedocument.presentationml.slideLayout+xml"/>
  <Override PartName="/ppt/tags/tag264.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450.xml" ContentType="application/vnd.openxmlformats-officedocument.presentationml.tags+xml"/>
  <Override PartName="/ppt/tags/tag781.xml" ContentType="application/vnd.openxmlformats-officedocument.presentationml.tags+xml"/>
  <Override PartName="/ppt/tags/tag179.xml" ContentType="application/vnd.openxmlformats-officedocument.presentationml.tags+xml"/>
  <Override PartName="/ppt/tags/tag526.xml" ContentType="application/vnd.openxmlformats-officedocument.presentationml.tags+xml"/>
  <Override PartName="/ppt/tags/tag712.xml" ContentType="application/vnd.openxmlformats-officedocument.presentationml.tags+xml"/>
  <Override PartName="/ppt/tags/tag85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220.xml" ContentType="application/vnd.openxmlformats-officedocument.presentationml.tags+xml"/>
  <Override PartName="/ppt/tags/tag365.xml" ContentType="application/vnd.openxmlformats-officedocument.presentationml.tags+xml"/>
  <Override PartName="/ppt/tags/tag551.xml" ContentType="application/vnd.openxmlformats-officedocument.presentationml.tags+xml"/>
  <Override PartName="/ppt/tags/tag696.xml" ContentType="application/vnd.openxmlformats-officedocument.presentationml.tags+xml"/>
  <Override PartName="/ppt/tags/tag390.xml" ContentType="application/vnd.openxmlformats-officedocument.presentationml.tags+xml"/>
  <Override PartName="/ppt/tags/tag135.xml" ContentType="application/vnd.openxmlformats-officedocument.presentationml.tags+xml"/>
  <Override PartName="/ppt/charts/chart4.xml" ContentType="application/vnd.openxmlformats-officedocument.drawingml.chart+xml"/>
  <Override PartName="/ppt/tags/tag627.xml" ContentType="application/vnd.openxmlformats-officedocument.presentationml.tags+xml"/>
  <Override PartName="/ppt/tags/tag81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tags/tag797.xml" ContentType="application/vnd.openxmlformats-officedocument.presentationml.tags+xml"/>
  <Override PartName="/ppt/tags/tag6.xml" ContentType="application/vnd.openxmlformats-officedocument.presentationml.tags+xml"/>
  <Override PartName="/ppt/slideLayouts/slideLayout66.xml" ContentType="application/vnd.openxmlformats-officedocument.presentationml.slideLayout+xml"/>
  <Override PartName="/ppt/tags/tag160.xml" ContentType="application/vnd.openxmlformats-officedocument.presentationml.tags+xml"/>
  <Override PartName="/ppt/tags/tag491.xml" ContentType="application/vnd.openxmlformats-officedocument.presentationml.tags+xml"/>
  <Override PartName="/ppt/tags/tag728.xml" ContentType="application/vnd.openxmlformats-officedocument.presentationml.tags+xml"/>
  <Override PartName="/ppt/tags/tag236.xml" ContentType="application/vnd.openxmlformats-officedocument.presentationml.tags+xml"/>
  <Override PartName="/ppt/charts/chart19.xml" ContentType="application/vnd.openxmlformats-officedocument.drawingml.chart+xml"/>
  <Override PartName="/ppt/tags/tag567.xml" ContentType="application/vnd.openxmlformats-officedocument.presentationml.tags+xml"/>
  <Override PartName="/ppt/slideLayouts/slideLayout91.xml" ContentType="application/vnd.openxmlformats-officedocument.presentationml.slideLayout+xml"/>
  <Override PartName="/ppt/tags/tag422.xml" ContentType="application/vnd.openxmlformats-officedocument.presentationml.tags+xml"/>
  <Override PartName="/ppt/tags/tag753.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tags/tag261.xml" ContentType="application/vnd.openxmlformats-officedocument.presentationml.tags+xml"/>
  <Override PartName="/ppt/tags/tag592.xml" ContentType="application/vnd.openxmlformats-officedocument.presentationml.tags+xml"/>
  <Override PartName="/ppt/tags/tag829.xml" ContentType="application/vnd.openxmlformats-officedocument.presentationml.tags+xml"/>
  <Override PartName="/ppt/tags/tag36.xml" ContentType="application/vnd.openxmlformats-officedocument.presentationml.tags+xml"/>
  <Override PartName="/ppt/tags/tag337.xml" ContentType="application/vnd.openxmlformats-officedocument.presentationml.tags+xml"/>
  <Override PartName="/ppt/tags/tag523.xml" ContentType="application/vnd.openxmlformats-officedocument.presentationml.tags+xml"/>
  <Override PartName="/ppt/tags/tag668.xml" ContentType="application/vnd.openxmlformats-officedocument.presentationml.tags+xml"/>
  <Override PartName="/ppt/tags/tag85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401" r:id="rId5"/>
    <p:sldMasterId id="2147484409" r:id="rId6"/>
    <p:sldMasterId id="2147484434" r:id="rId7"/>
    <p:sldMasterId id="2147484442" r:id="rId8"/>
    <p:sldMasterId id="2147484458" r:id="rId9"/>
    <p:sldMasterId id="2147484466" r:id="rId10"/>
    <p:sldMasterId id="2147484474" r:id="rId11"/>
    <p:sldMasterId id="2147484482" r:id="rId12"/>
    <p:sldMasterId id="2147484490" r:id="rId13"/>
  </p:sldMasterIdLst>
  <p:notesMasterIdLst>
    <p:notesMasterId r:id="rId53"/>
  </p:notesMasterIdLst>
  <p:handoutMasterIdLst>
    <p:handoutMasterId r:id="rId54"/>
  </p:handoutMasterIdLst>
  <p:sldIdLst>
    <p:sldId id="539" r:id="rId14"/>
    <p:sldId id="2427" r:id="rId15"/>
    <p:sldId id="2149" r:id="rId16"/>
    <p:sldId id="2791" r:id="rId17"/>
    <p:sldId id="2843" r:id="rId18"/>
    <p:sldId id="2844" r:id="rId19"/>
    <p:sldId id="2845" r:id="rId20"/>
    <p:sldId id="2846" r:id="rId21"/>
    <p:sldId id="2855" r:id="rId22"/>
    <p:sldId id="687" r:id="rId23"/>
    <p:sldId id="822" r:id="rId24"/>
    <p:sldId id="823" r:id="rId25"/>
    <p:sldId id="2856" r:id="rId26"/>
    <p:sldId id="2774" r:id="rId27"/>
    <p:sldId id="2777" r:id="rId28"/>
    <p:sldId id="2776" r:id="rId29"/>
    <p:sldId id="2780" r:id="rId30"/>
    <p:sldId id="2781" r:id="rId31"/>
    <p:sldId id="2782" r:id="rId32"/>
    <p:sldId id="2783" r:id="rId33"/>
    <p:sldId id="2784" r:id="rId34"/>
    <p:sldId id="2785" r:id="rId35"/>
    <p:sldId id="2786" r:id="rId36"/>
    <p:sldId id="2787" r:id="rId37"/>
    <p:sldId id="2788" r:id="rId38"/>
    <p:sldId id="2857" r:id="rId39"/>
    <p:sldId id="2861" r:id="rId40"/>
    <p:sldId id="2759" r:id="rId41"/>
    <p:sldId id="2806" r:id="rId42"/>
    <p:sldId id="2863" r:id="rId43"/>
    <p:sldId id="2888" r:id="rId44"/>
    <p:sldId id="2432" r:id="rId45"/>
    <p:sldId id="2923" r:id="rId46"/>
    <p:sldId id="2885" r:id="rId47"/>
    <p:sldId id="371" r:id="rId48"/>
    <p:sldId id="2944" r:id="rId49"/>
    <p:sldId id="2814" r:id="rId50"/>
    <p:sldId id="2250" r:id="rId51"/>
    <p:sldId id="2813" r:id="rId52"/>
  </p:sldIdLst>
  <p:sldSz cx="9144000" cy="6858000" type="screen4x3"/>
  <p:notesSz cx="6797675" cy="9926638"/>
  <p:custDataLst>
    <p:tags r:id="rId5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414">
          <p15:clr>
            <a:srgbClr val="A4A3A4"/>
          </p15:clr>
        </p15:guide>
        <p15:guide id="4" pos="144" userDrawn="1">
          <p15:clr>
            <a:srgbClr val="A4A3A4"/>
          </p15:clr>
        </p15:guide>
        <p15:guide id="5" orient="horz" pos="7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amage" initials="" lastIdx="1" clrIdx="0"/>
  <p:cmAuthor id="2" name="Ashika Davechand" initials="" lastIdx="4" clrIdx="1"/>
  <p:cmAuthor id="3" name="Jaap Van der Merwe" initials="" lastIdx="1" clrIdx="2"/>
  <p:cmAuthor id="4" name="Carol Jones" initials="CJ" lastIdx="8" clrIdx="3">
    <p:extLst>
      <p:ext uri="{19B8F6BF-5375-455C-9EA6-DF929625EA0E}">
        <p15:presenceInfo xmlns:p15="http://schemas.microsoft.com/office/powerpoint/2012/main" xmlns="" userId="Carol Jo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254061"/>
    <a:srgbClr val="695582"/>
    <a:srgbClr val="D99694"/>
    <a:srgbClr val="E46C0A"/>
    <a:srgbClr val="FFFF00"/>
    <a:srgbClr val="968C55"/>
    <a:srgbClr val="FFD400"/>
    <a:srgbClr val="4F6228"/>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907" autoAdjust="0"/>
    <p:restoredTop sz="93837" autoAdjust="0"/>
  </p:normalViewPr>
  <p:slideViewPr>
    <p:cSldViewPr snapToGrid="0" showGuides="1">
      <p:cViewPr varScale="1">
        <p:scale>
          <a:sx n="67" d="100"/>
          <a:sy n="67" d="100"/>
        </p:scale>
        <p:origin x="-1788" y="-108"/>
      </p:cViewPr>
      <p:guideLst>
        <p:guide orient="horz" pos="414"/>
        <p:guide orient="horz" pos="754"/>
        <p:guide pos="14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8.8554216867469934E-2"/>
          <c:y val="4.1074249605055284E-2"/>
          <c:w val="0.82349397590361451"/>
          <c:h val="0.91785150078988953"/>
        </c:manualLayout>
      </c:layout>
      <c:barChart>
        <c:barDir val="col"/>
        <c:grouping val="stacked"/>
        <c:ser>
          <c:idx val="0"/>
          <c:order val="0"/>
          <c:spPr>
            <a:noFill/>
            <a:ln>
              <a:noFill/>
            </a:ln>
          </c:spPr>
          <c:dPt>
            <c:idx val="0"/>
            <c:spPr>
              <a:solidFill>
                <a:schemeClr val="bg1"/>
              </a:solidFill>
              <a:ln>
                <a:noFill/>
              </a:ln>
            </c:spPr>
            <c:extLst xmlns:c16r2="http://schemas.microsoft.com/office/drawing/2015/06/chart">
              <c:ext xmlns:c16="http://schemas.microsoft.com/office/drawing/2014/chart" uri="{C3380CC4-5D6E-409C-BE32-E72D297353CC}">
                <c16:uniqueId val="{00000000-93BA-4759-8C3A-4A46EBF7B995}"/>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93BA-4759-8C3A-4A46EBF7B995}"/>
              </c:ext>
            </c:extLst>
          </c:dPt>
          <c:dLbls>
            <c:dLbl>
              <c:idx val="2"/>
              <c:layout>
                <c:manualLayout>
                  <c:x val="0"/>
                  <c:y val="-0.1319115323854661"/>
                </c:manualLayout>
              </c:layout>
              <c:numFmt formatCode="#,##0;&quot;-&quot;#,##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3BA-4759-8C3A-4A46EBF7B995}"/>
                </c:ext>
              </c:extLst>
            </c:dLbl>
            <c:delete val="1"/>
            <c:extLst xmlns:c16r2="http://schemas.microsoft.com/office/drawing/2015/06/chart">
              <c:ext xmlns:c15="http://schemas.microsoft.com/office/drawing/2012/chart" uri="{CE6537A1-D6FC-4f65-9D91-7224C49458BB}">
                <c15:showLeaderLines val="0"/>
              </c:ext>
            </c:extLst>
          </c:dLbls>
          <c:val>
            <c:numRef>
              <c:f>Sheet1!$A$1:$C$1</c:f>
              <c:numCache>
                <c:formatCode>General</c:formatCode>
                <c:ptCount val="3"/>
                <c:pt idx="0">
                  <c:v>8272</c:v>
                </c:pt>
                <c:pt idx="1">
                  <c:v>1369</c:v>
                </c:pt>
                <c:pt idx="2">
                  <c:v>1369</c:v>
                </c:pt>
              </c:numCache>
            </c:numRef>
          </c:val>
          <c:extLst xmlns:c16r2="http://schemas.microsoft.com/office/drawing/2015/06/chart">
            <c:ext xmlns:c16="http://schemas.microsoft.com/office/drawing/2014/chart" uri="{C3380CC4-5D6E-409C-BE32-E72D297353CC}">
              <c16:uniqueId val="{00000002-93BA-4759-8C3A-4A46EBF7B995}"/>
            </c:ext>
          </c:extLst>
        </c:ser>
        <c:ser>
          <c:idx val="1"/>
          <c:order val="1"/>
          <c:spPr>
            <a:solidFill>
              <a:srgbClr val="C0504D"/>
            </a:solidFill>
            <a:ln>
              <a:noFill/>
            </a:ln>
          </c:spPr>
          <c:dLbls>
            <c:dLbl>
              <c:idx val="1"/>
              <c:layout>
                <c:manualLayout>
                  <c:x val="0"/>
                  <c:y val="-2.3696682464454987E-3"/>
                </c:manualLayout>
              </c:layout>
              <c:numFmt formatCode="#,##0;#,##0" sourceLinked="0"/>
              <c:spPr>
                <a:noFill/>
                <a:ln>
                  <a:noFill/>
                </a:ln>
              </c:spPr>
              <c:txPr>
                <a:bodyPr wrap="none"/>
                <a:lstStyle/>
                <a:p>
                  <a:pPr>
                    <a:defRPr lang="en-US" sz="1200">
                      <a:solidFill>
                        <a:schemeClr val="bg1"/>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BA-4759-8C3A-4A46EBF7B995}"/>
                </c:ext>
              </c:extLst>
            </c:dLbl>
            <c:delete val="1"/>
            <c:extLst xmlns:c16r2="http://schemas.microsoft.com/office/drawing/2015/06/chart">
              <c:ext xmlns:c15="http://schemas.microsoft.com/office/drawing/2012/chart" uri="{CE6537A1-D6FC-4f65-9D91-7224C49458BB}">
                <c15:showLeaderLines val="0"/>
              </c:ext>
            </c:extLst>
          </c:dLbls>
          <c:val>
            <c:numRef>
              <c:f>Sheet1!$A$2:$C$2</c:f>
              <c:numCache>
                <c:formatCode>General</c:formatCode>
                <c:ptCount val="3"/>
                <c:pt idx="1">
                  <c:v>6903</c:v>
                </c:pt>
              </c:numCache>
            </c:numRef>
          </c:val>
          <c:extLst xmlns:c16r2="http://schemas.microsoft.com/office/drawing/2015/06/chart">
            <c:ext xmlns:c16="http://schemas.microsoft.com/office/drawing/2014/chart" uri="{C3380CC4-5D6E-409C-BE32-E72D297353CC}">
              <c16:uniqueId val="{00000004-93BA-4759-8C3A-4A46EBF7B995}"/>
            </c:ext>
          </c:extLst>
        </c:ser>
        <c:dLbls/>
        <c:gapWidth val="80"/>
        <c:overlap val="100"/>
        <c:axId val="102012032"/>
        <c:axId val="102013568"/>
      </c:barChart>
      <c:catAx>
        <c:axId val="102012032"/>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2013568"/>
        <c:crosses val="min"/>
        <c:lblAlgn val="ctr"/>
        <c:lblOffset val="100"/>
      </c:catAx>
      <c:valAx>
        <c:axId val="102013568"/>
        <c:scaling>
          <c:orientation val="minMax"/>
          <c:max val="8272"/>
          <c:min val="0"/>
        </c:scaling>
        <c:delete val="1"/>
        <c:axPos val="l"/>
        <c:numFmt formatCode="General" sourceLinked="1"/>
        <c:tickLblPos val="nextTo"/>
        <c:crossAx val="102012032"/>
        <c:crosses val="min"/>
        <c:crossBetween val="between"/>
      </c:valAx>
    </c:plotArea>
    <c:dispBlanksAs val="gap"/>
    <c:showDLblsOverMax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0-BB78-4F3D-BD25-F5CD72752090}"/>
            </c:ext>
          </c:extLst>
        </c:ser>
        <c:ser>
          <c:idx val="1"/>
          <c:order val="1"/>
          <c:spPr>
            <a:solidFill>
              <a:schemeClr val="accent3"/>
            </a:solidFill>
            <a:ln>
              <a:noFill/>
            </a:ln>
          </c:spPr>
          <c:val>
            <c:numRef>
              <c:f>Sheet1!$A$2</c:f>
              <c:numCache>
                <c:formatCode>General</c:formatCode>
                <c:ptCount val="1"/>
                <c:pt idx="0">
                  <c:v>474</c:v>
                </c:pt>
              </c:numCache>
            </c:numRef>
          </c:val>
          <c:extLst xmlns:c16r2="http://schemas.microsoft.com/office/drawing/2015/06/chart">
            <c:ext xmlns:c16="http://schemas.microsoft.com/office/drawing/2014/chart" uri="{C3380CC4-5D6E-409C-BE32-E72D297353CC}">
              <c16:uniqueId val="{00000001-BB78-4F3D-BD25-F5CD72752090}"/>
            </c:ext>
          </c:extLst>
        </c:ser>
        <c:ser>
          <c:idx val="2"/>
          <c:order val="2"/>
          <c:spPr>
            <a:solidFill>
              <a:srgbClr val="C0C0C0"/>
            </a:solidFill>
            <a:ln>
              <a:noFill/>
            </a:ln>
          </c:spPr>
          <c:val>
            <c:numRef>
              <c:f>Sheet1!$A$3</c:f>
              <c:numCache>
                <c:formatCode>General</c:formatCode>
                <c:ptCount val="1"/>
                <c:pt idx="0">
                  <c:v>263</c:v>
                </c:pt>
              </c:numCache>
            </c:numRef>
          </c:val>
          <c:extLst xmlns:c16r2="http://schemas.microsoft.com/office/drawing/2015/06/chart">
            <c:ext xmlns:c16="http://schemas.microsoft.com/office/drawing/2014/chart" uri="{C3380CC4-5D6E-409C-BE32-E72D297353CC}">
              <c16:uniqueId val="{00000002-BB78-4F3D-BD25-F5CD72752090}"/>
            </c:ext>
          </c:extLst>
        </c:ser>
        <c:dLbls/>
        <c:gapWidth val="80"/>
        <c:overlap val="100"/>
        <c:axId val="105863424"/>
        <c:axId val="105877504"/>
      </c:barChart>
      <c:catAx>
        <c:axId val="105863424"/>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5877504"/>
        <c:crosses val="min"/>
        <c:lblAlgn val="ctr"/>
        <c:lblOffset val="100"/>
      </c:catAx>
      <c:valAx>
        <c:axId val="105877504"/>
        <c:scaling>
          <c:orientation val="minMax"/>
          <c:max val="739"/>
          <c:min val="0"/>
        </c:scaling>
        <c:delete val="1"/>
        <c:axPos val="t"/>
        <c:numFmt formatCode="General" sourceLinked="1"/>
        <c:tickLblPos val="nextTo"/>
        <c:crossAx val="105863424"/>
        <c:crosses val="min"/>
        <c:crossBetween val="between"/>
      </c:valAx>
    </c:plotArea>
    <c:dispBlanksAs val="gap"/>
    <c:showDLblsOverMax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739130434782612E-2"/>
          <c:y val="0.19667590027700832"/>
          <c:w val="0.95652173913043481"/>
          <c:h val="0.73130193905817198"/>
        </c:manualLayout>
      </c:layout>
      <c:barChart>
        <c:barDir val="col"/>
        <c:grouping val="stacked"/>
        <c:ser>
          <c:idx val="0"/>
          <c:order val="0"/>
          <c:spPr>
            <a:noFill/>
            <a:ln>
              <a:noFill/>
            </a:ln>
          </c:spPr>
          <c:dPt>
            <c:idx val="0"/>
            <c:spPr>
              <a:solidFill>
                <a:schemeClr val="accent1"/>
              </a:solidFill>
              <a:ln>
                <a:noFill/>
              </a:ln>
            </c:spPr>
            <c:extLst xmlns:c16r2="http://schemas.microsoft.com/office/drawing/2015/06/chart">
              <c:ext xmlns:c16="http://schemas.microsoft.com/office/drawing/2014/chart" uri="{C3380CC4-5D6E-409C-BE32-E72D297353CC}">
                <c16:uniqueId val="{00000000-54F7-42A0-A06A-B00B550FFF6C}"/>
              </c:ext>
            </c:extLst>
          </c:dPt>
          <c:dPt>
            <c:idx val="4"/>
            <c:spPr>
              <a:solidFill>
                <a:schemeClr val="accent1"/>
              </a:solidFill>
              <a:ln>
                <a:noFill/>
              </a:ln>
            </c:spPr>
            <c:extLst xmlns:c16r2="http://schemas.microsoft.com/office/drawing/2015/06/chart">
              <c:ext xmlns:c16="http://schemas.microsoft.com/office/drawing/2014/chart" uri="{C3380CC4-5D6E-409C-BE32-E72D297353CC}">
                <c16:uniqueId val="{00000001-54F7-42A0-A06A-B00B550FFF6C}"/>
              </c:ext>
            </c:extLst>
          </c:dPt>
          <c:dLbls>
            <c:dLbl>
              <c:idx val="0"/>
              <c:layout>
                <c:manualLayout>
                  <c:x val="0"/>
                  <c:y val="-0.46398891966759015"/>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4F7-42A0-A06A-B00B550FFF6C}"/>
                </c:ext>
              </c:extLst>
            </c:dLbl>
            <c:dLbl>
              <c:idx val="4"/>
              <c:layout>
                <c:manualLayout>
                  <c:x val="0"/>
                  <c:y val="-0.1440443213296399"/>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4F7-42A0-A06A-B00B550FFF6C}"/>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8</c:v>
                </c:pt>
                <c:pt idx="1">
                  <c:v>7</c:v>
                </c:pt>
                <c:pt idx="2">
                  <c:v>6</c:v>
                </c:pt>
                <c:pt idx="3">
                  <c:v>1</c:v>
                </c:pt>
                <c:pt idx="4">
                  <c:v>1</c:v>
                </c:pt>
              </c:numCache>
            </c:numRef>
          </c:val>
          <c:extLst xmlns:c16r2="http://schemas.microsoft.com/office/drawing/2015/06/chart">
            <c:ext xmlns:c16="http://schemas.microsoft.com/office/drawing/2014/chart" uri="{C3380CC4-5D6E-409C-BE32-E72D297353CC}">
              <c16:uniqueId val="{00000002-54F7-42A0-A06A-B00B550FFF6C}"/>
            </c:ext>
          </c:extLst>
        </c:ser>
        <c:ser>
          <c:idx val="1"/>
          <c:order val="1"/>
          <c:spPr>
            <a:solidFill>
              <a:schemeClr val="accent1"/>
            </a:solidFill>
            <a:ln>
              <a:noFill/>
            </a:ln>
          </c:spPr>
          <c:dLbls>
            <c:dLbl>
              <c:idx val="3"/>
              <c:layout>
                <c:manualLayout>
                  <c:x val="0"/>
                  <c:y val="0"/>
                </c:manualLayout>
              </c:layout>
              <c:numFmt formatCode="#,##0;#,##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4F7-42A0-A06A-B00B550FFF6C}"/>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1</c:v>
                </c:pt>
                <c:pt idx="2">
                  <c:v>1</c:v>
                </c:pt>
                <c:pt idx="3">
                  <c:v>5</c:v>
                </c:pt>
              </c:numCache>
            </c:numRef>
          </c:val>
          <c:extLst xmlns:c16r2="http://schemas.microsoft.com/office/drawing/2015/06/chart">
            <c:ext xmlns:c16="http://schemas.microsoft.com/office/drawing/2014/chart" uri="{C3380CC4-5D6E-409C-BE32-E72D297353CC}">
              <c16:uniqueId val="{00000004-54F7-42A0-A06A-B00B550FFF6C}"/>
            </c:ext>
          </c:extLst>
        </c:ser>
        <c:dLbls/>
        <c:gapWidth val="80"/>
        <c:overlap val="100"/>
        <c:axId val="106229120"/>
        <c:axId val="106108032"/>
      </c:barChart>
      <c:catAx>
        <c:axId val="106229120"/>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6108032"/>
        <c:crosses val="min"/>
        <c:lblAlgn val="ctr"/>
        <c:lblOffset val="100"/>
      </c:catAx>
      <c:valAx>
        <c:axId val="106108032"/>
        <c:scaling>
          <c:orientation val="minMax"/>
          <c:max val="8"/>
          <c:min val="0"/>
        </c:scaling>
        <c:delete val="1"/>
        <c:axPos val="l"/>
        <c:numFmt formatCode="General" sourceLinked="1"/>
        <c:tickLblPos val="nextTo"/>
        <c:crossAx val="106229120"/>
        <c:crosses val="min"/>
        <c:crossBetween val="between"/>
      </c:valAx>
    </c:plotArea>
    <c:dispBlanksAs val="gap"/>
    <c:showDLblsOverMax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0</c:v>
                </c:pt>
                <c:pt idx="1">
                  <c:v>0</c:v>
                </c:pt>
                <c:pt idx="2">
                  <c:v>0</c:v>
                </c:pt>
                <c:pt idx="3">
                  <c:v>0</c:v>
                </c:pt>
                <c:pt idx="4">
                  <c:v>0</c:v>
                </c:pt>
                <c:pt idx="5">
                  <c:v>0</c:v>
                </c:pt>
                <c:pt idx="6">
                  <c:v>0</c:v>
                </c:pt>
                <c:pt idx="7">
                  <c:v>0</c:v>
                </c:pt>
                <c:pt idx="8">
                  <c:v>0</c:v>
                </c:pt>
                <c:pt idx="9">
                  <c:v>0</c:v>
                </c:pt>
                <c:pt idx="10">
                  <c:v>4</c:v>
                </c:pt>
                <c:pt idx="11">
                  <c:v>0</c:v>
                </c:pt>
                <c:pt idx="12">
                  <c:v>0</c:v>
                </c:pt>
                <c:pt idx="13">
                  <c:v>0</c:v>
                </c:pt>
              </c:numCache>
            </c:numRef>
          </c:val>
          <c:extLst xmlns:c16r2="http://schemas.microsoft.com/office/drawing/2015/06/chart">
            <c:ext xmlns:c16="http://schemas.microsoft.com/office/drawing/2014/chart" uri="{C3380CC4-5D6E-409C-BE32-E72D297353CC}">
              <c16:uniqueId val="{00000000-7CC4-4E52-8814-416E736F1820}"/>
            </c:ext>
          </c:extLst>
        </c:ser>
        <c:ser>
          <c:idx val="1"/>
          <c:order val="1"/>
          <c:spPr>
            <a:solidFill>
              <a:srgbClr val="B3B3B3"/>
            </a:solidFill>
            <a:ln>
              <a:noFill/>
            </a:ln>
          </c:spPr>
          <c:val>
            <c:numRef>
              <c:f>Sheet1!$A$2:$N$2</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extLst xmlns:c16r2="http://schemas.microsoft.com/office/drawing/2015/06/chart">
            <c:ext xmlns:c16="http://schemas.microsoft.com/office/drawing/2014/chart" uri="{C3380CC4-5D6E-409C-BE32-E72D297353CC}">
              <c16:uniqueId val="{00000001-7CC4-4E52-8814-416E736F1820}"/>
            </c:ext>
          </c:extLst>
        </c:ser>
        <c:dLbls/>
        <c:gapWidth val="80"/>
        <c:overlap val="100"/>
        <c:axId val="2536192"/>
        <c:axId val="2537728"/>
      </c:barChart>
      <c:catAx>
        <c:axId val="2536192"/>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2537728"/>
        <c:crosses val="min"/>
        <c:lblAlgn val="ctr"/>
        <c:lblOffset val="100"/>
      </c:catAx>
      <c:valAx>
        <c:axId val="2537728"/>
        <c:scaling>
          <c:orientation val="minMax"/>
          <c:max val="4"/>
          <c:min val="0"/>
        </c:scaling>
        <c:delete val="1"/>
        <c:axPos val="t"/>
        <c:numFmt formatCode="General" sourceLinked="1"/>
        <c:tickLblPos val="nextTo"/>
        <c:crossAx val="2536192"/>
        <c:crosses val="min"/>
        <c:crossBetween val="between"/>
      </c:valAx>
    </c:plotArea>
    <c:dispBlanksAs val="gap"/>
    <c:showDLblsOverMax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0-CA55-430A-BE6D-58866F75CDF3}"/>
            </c:ext>
          </c:extLst>
        </c:ser>
        <c:ser>
          <c:idx val="1"/>
          <c:order val="1"/>
          <c:spPr>
            <a:solidFill>
              <a:schemeClr val="accent3"/>
            </a:solidFill>
            <a:ln>
              <a:noFill/>
            </a:ln>
          </c:spPr>
          <c:val>
            <c:numRef>
              <c:f>Sheet1!$A$2</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1-CA55-430A-BE6D-58866F75CDF3}"/>
            </c:ext>
          </c:extLst>
        </c:ser>
        <c:ser>
          <c:idx val="2"/>
          <c:order val="2"/>
          <c:spPr>
            <a:solidFill>
              <a:srgbClr val="C0C0C0"/>
            </a:solidFill>
            <a:ln>
              <a:noFill/>
            </a:ln>
          </c:spPr>
          <c:val>
            <c:numRef>
              <c:f>Sheet1!$A$3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CA55-430A-BE6D-58866F75CDF3}"/>
            </c:ext>
          </c:extLst>
        </c:ser>
        <c:dLbls/>
        <c:gapWidth val="80"/>
        <c:overlap val="100"/>
        <c:axId val="107118592"/>
        <c:axId val="107120128"/>
      </c:barChart>
      <c:catAx>
        <c:axId val="107118592"/>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7120128"/>
        <c:crosses val="min"/>
        <c:lblAlgn val="ctr"/>
        <c:lblOffset val="100"/>
      </c:catAx>
      <c:valAx>
        <c:axId val="107120128"/>
        <c:scaling>
          <c:orientation val="minMax"/>
          <c:max val="8"/>
          <c:min val="0"/>
        </c:scaling>
        <c:delete val="1"/>
        <c:axPos val="t"/>
        <c:numFmt formatCode="General" sourceLinked="1"/>
        <c:tickLblPos val="nextTo"/>
        <c:crossAx val="107118592"/>
        <c:crosses val="min"/>
        <c:crossBetween val="between"/>
      </c:valAx>
    </c:plotArea>
    <c:dispBlanksAs val="gap"/>
    <c:showDLblsOverMax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4842-43E1-AC70-62087CEB4027}"/>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4842-43E1-AC70-62087CEB4027}"/>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4842-43E1-AC70-62087CEB4027}"/>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842-43E1-AC70-62087CEB4027}"/>
                </c:ext>
              </c:extLst>
            </c:dLbl>
            <c:dLbl>
              <c:idx val="2"/>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842-43E1-AC70-62087CEB4027}"/>
                </c:ext>
              </c:extLst>
            </c:dLbl>
            <c:dLbl>
              <c:idx val="4"/>
              <c:layout>
                <c:manualLayout>
                  <c:x val="0"/>
                  <c:y val="-0.21758436944937837"/>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842-43E1-AC70-62087CEB4027}"/>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8</c:v>
                </c:pt>
                <c:pt idx="1">
                  <c:v>8</c:v>
                </c:pt>
                <c:pt idx="2">
                  <c:v>8</c:v>
                </c:pt>
                <c:pt idx="3">
                  <c:v>3</c:v>
                </c:pt>
                <c:pt idx="4">
                  <c:v>3</c:v>
                </c:pt>
              </c:numCache>
            </c:numRef>
          </c:val>
          <c:extLst xmlns:c16r2="http://schemas.microsoft.com/office/drawing/2015/06/chart">
            <c:ext xmlns:c16="http://schemas.microsoft.com/office/drawing/2014/chart" uri="{C3380CC4-5D6E-409C-BE32-E72D297353CC}">
              <c16:uniqueId val="{00000003-4842-43E1-AC70-62087CEB4027}"/>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4842-43E1-AC70-62087CEB4027}"/>
              </c:ext>
            </c:extLst>
          </c:dPt>
          <c:dLbls>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842-43E1-AC70-62087CEB4027}"/>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0</c:v>
                </c:pt>
                <c:pt idx="3">
                  <c:v>5</c:v>
                </c:pt>
              </c:numCache>
            </c:numRef>
          </c:val>
          <c:extLst xmlns:c16r2="http://schemas.microsoft.com/office/drawing/2015/06/chart">
            <c:ext xmlns:c16="http://schemas.microsoft.com/office/drawing/2014/chart" uri="{C3380CC4-5D6E-409C-BE32-E72D297353CC}">
              <c16:uniqueId val="{00000005-4842-43E1-AC70-62087CEB4027}"/>
            </c:ext>
          </c:extLst>
        </c:ser>
        <c:dLbls/>
        <c:gapWidth val="80"/>
        <c:overlap val="100"/>
        <c:axId val="107395328"/>
        <c:axId val="107290624"/>
      </c:barChart>
      <c:catAx>
        <c:axId val="107395328"/>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7290624"/>
        <c:crosses val="min"/>
        <c:lblAlgn val="ctr"/>
        <c:lblOffset val="100"/>
      </c:catAx>
      <c:valAx>
        <c:axId val="107290624"/>
        <c:scaling>
          <c:orientation val="minMax"/>
          <c:max val="8"/>
          <c:min val="0"/>
        </c:scaling>
        <c:delete val="1"/>
        <c:axPos val="l"/>
        <c:numFmt formatCode="General" sourceLinked="1"/>
        <c:tickLblPos val="nextTo"/>
        <c:crossAx val="107395328"/>
        <c:crosses val="min"/>
        <c:crossBetween val="between"/>
      </c:valAx>
    </c:plotArea>
    <c:dispBlanksAs val="gap"/>
    <c:showDLblsOverMax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354006337709371E-2"/>
          <c:y val="0.19667590027700832"/>
          <c:w val="0.95291987324581273"/>
          <c:h val="0.73130193905817198"/>
        </c:manualLayout>
      </c:layout>
      <c:barChart>
        <c:barDir val="col"/>
        <c:grouping val="stacked"/>
        <c:ser>
          <c:idx val="0"/>
          <c:order val="0"/>
          <c:spPr>
            <a:noFill/>
            <a:ln>
              <a:noFill/>
            </a:ln>
          </c:spPr>
          <c:dPt>
            <c:idx val="0"/>
            <c:spPr>
              <a:solidFill>
                <a:srgbClr val="968C55"/>
              </a:solidFill>
              <a:ln>
                <a:noFill/>
              </a:ln>
            </c:spPr>
            <c:extLst xmlns:c16r2="http://schemas.microsoft.com/office/drawing/2015/06/chart">
              <c:ext xmlns:c16="http://schemas.microsoft.com/office/drawing/2014/chart" uri="{C3380CC4-5D6E-409C-BE32-E72D297353CC}">
                <c16:uniqueId val="{00000000-3B50-4ED7-A319-F44981516458}"/>
              </c:ext>
            </c:extLst>
          </c:dPt>
          <c:dPt>
            <c:idx val="5"/>
            <c:spPr>
              <a:solidFill>
                <a:srgbClr val="968C55"/>
              </a:solidFill>
              <a:ln>
                <a:noFill/>
              </a:ln>
            </c:spPr>
            <c:extLst xmlns:c16r2="http://schemas.microsoft.com/office/drawing/2015/06/chart">
              <c:ext xmlns:c16="http://schemas.microsoft.com/office/drawing/2014/chart" uri="{C3380CC4-5D6E-409C-BE32-E72D297353CC}">
                <c16:uniqueId val="{00000001-3B50-4ED7-A319-F44981516458}"/>
              </c:ext>
            </c:extLst>
          </c:dPt>
          <c:dLbls>
            <c:dLbl>
              <c:idx val="0"/>
              <c:layout>
                <c:manualLayout>
                  <c:x val="0"/>
                  <c:y val="-0.46398891966759015"/>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50-4ED7-A319-F44981516458}"/>
                </c:ext>
              </c:extLst>
            </c:dLbl>
            <c:dLbl>
              <c:idx val="5"/>
              <c:layout>
                <c:manualLayout>
                  <c:x val="0"/>
                  <c:y val="-8.5872576177285331E-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50-4ED7-A319-F44981516458}"/>
                </c:ext>
              </c:extLst>
            </c:dLbl>
            <c:delete val="1"/>
            <c:extLst xmlns:c16r2="http://schemas.microsoft.com/office/drawing/2015/06/chart">
              <c:ext xmlns:c15="http://schemas.microsoft.com/office/drawing/2012/chart" uri="{CE6537A1-D6FC-4f65-9D91-7224C49458BB}">
                <c15:showLeaderLines val="0"/>
              </c:ext>
            </c:extLst>
          </c:dLbls>
          <c:val>
            <c:numRef>
              <c:f>Sheet1!$A$1:$F$1</c:f>
              <c:numCache>
                <c:formatCode>General</c:formatCode>
                <c:ptCount val="6"/>
                <c:pt idx="0">
                  <c:v>443</c:v>
                </c:pt>
                <c:pt idx="1">
                  <c:v>432</c:v>
                </c:pt>
                <c:pt idx="2">
                  <c:v>415</c:v>
                </c:pt>
                <c:pt idx="3">
                  <c:v>26</c:v>
                </c:pt>
                <c:pt idx="4">
                  <c:v>9</c:v>
                </c:pt>
                <c:pt idx="5">
                  <c:v>9</c:v>
                </c:pt>
              </c:numCache>
            </c:numRef>
          </c:val>
          <c:extLst xmlns:c16r2="http://schemas.microsoft.com/office/drawing/2015/06/chart">
            <c:ext xmlns:c16="http://schemas.microsoft.com/office/drawing/2014/chart" uri="{C3380CC4-5D6E-409C-BE32-E72D297353CC}">
              <c16:uniqueId val="{00000002-3B50-4ED7-A319-F44981516458}"/>
            </c:ext>
          </c:extLst>
        </c:ser>
        <c:ser>
          <c:idx val="1"/>
          <c:order val="1"/>
          <c:spPr>
            <a:solidFill>
              <a:srgbClr val="968C55"/>
            </a:solidFill>
            <a:ln>
              <a:noFill/>
            </a:ln>
          </c:spPr>
          <c:dLbls>
            <c:dLbl>
              <c:idx val="3"/>
              <c:layout>
                <c:manualLayout>
                  <c:x val="0"/>
                  <c:y val="0"/>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50-4ED7-A319-F44981516458}"/>
                </c:ext>
              </c:extLst>
            </c:dLbl>
            <c:delete val="1"/>
            <c:extLst xmlns:c16r2="http://schemas.microsoft.com/office/drawing/2015/06/chart">
              <c:ext xmlns:c15="http://schemas.microsoft.com/office/drawing/2012/chart" uri="{CE6537A1-D6FC-4f65-9D91-7224C49458BB}">
                <c15:showLeaderLines val="0"/>
              </c:ext>
            </c:extLst>
          </c:dLbls>
          <c:val>
            <c:numRef>
              <c:f>Sheet1!$A$2:$F$2</c:f>
              <c:numCache>
                <c:formatCode>General</c:formatCode>
                <c:ptCount val="6"/>
                <c:pt idx="1">
                  <c:v>11</c:v>
                </c:pt>
                <c:pt idx="2">
                  <c:v>17</c:v>
                </c:pt>
                <c:pt idx="3">
                  <c:v>389</c:v>
                </c:pt>
                <c:pt idx="4">
                  <c:v>17</c:v>
                </c:pt>
              </c:numCache>
            </c:numRef>
          </c:val>
          <c:extLst xmlns:c16r2="http://schemas.microsoft.com/office/drawing/2015/06/chart">
            <c:ext xmlns:c16="http://schemas.microsoft.com/office/drawing/2014/chart" uri="{C3380CC4-5D6E-409C-BE32-E72D297353CC}">
              <c16:uniqueId val="{00000004-3B50-4ED7-A319-F44981516458}"/>
            </c:ext>
          </c:extLst>
        </c:ser>
        <c:dLbls/>
        <c:gapWidth val="80"/>
        <c:overlap val="100"/>
        <c:axId val="107645184"/>
        <c:axId val="107646976"/>
      </c:barChart>
      <c:catAx>
        <c:axId val="107645184"/>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7646976"/>
        <c:crosses val="min"/>
        <c:lblAlgn val="ctr"/>
        <c:lblOffset val="100"/>
      </c:catAx>
      <c:valAx>
        <c:axId val="107646976"/>
        <c:scaling>
          <c:orientation val="minMax"/>
          <c:max val="443"/>
          <c:min val="0"/>
        </c:scaling>
        <c:delete val="1"/>
        <c:axPos val="l"/>
        <c:numFmt formatCode="General" sourceLinked="1"/>
        <c:tickLblPos val="nextTo"/>
        <c:crossAx val="107645184"/>
        <c:crosses val="min"/>
        <c:crossBetween val="between"/>
      </c:valAx>
    </c:plotArea>
    <c:dispBlanksAs val="gap"/>
    <c:showDLblsOverMax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0-510A-4210-9EAB-9C4001057ED0}"/>
            </c:ext>
          </c:extLst>
        </c:ser>
        <c:ser>
          <c:idx val="1"/>
          <c:order val="1"/>
          <c:spPr>
            <a:solidFill>
              <a:schemeClr val="accent3"/>
            </a:solidFill>
            <a:ln>
              <a:noFill/>
            </a:ln>
          </c:spPr>
          <c:val>
            <c:numRef>
              <c:f>Sheet1!$A$2</c:f>
              <c:numCache>
                <c:formatCode>General</c:formatCode>
                <c:ptCount val="1"/>
                <c:pt idx="0">
                  <c:v>387</c:v>
                </c:pt>
              </c:numCache>
            </c:numRef>
          </c:val>
          <c:extLst xmlns:c16r2="http://schemas.microsoft.com/office/drawing/2015/06/chart">
            <c:ext xmlns:c16="http://schemas.microsoft.com/office/drawing/2014/chart" uri="{C3380CC4-5D6E-409C-BE32-E72D297353CC}">
              <c16:uniqueId val="{00000001-510A-4210-9EAB-9C4001057ED0}"/>
            </c:ext>
          </c:extLst>
        </c:ser>
        <c:ser>
          <c:idx val="2"/>
          <c:order val="2"/>
          <c:spPr>
            <a:solidFill>
              <a:srgbClr val="C0C0C0"/>
            </a:solidFill>
            <a:ln>
              <a:noFill/>
            </a:ln>
          </c:spPr>
          <c:val>
            <c:numRef>
              <c:f>Sheet1!$A$3</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2-510A-4210-9EAB-9C4001057ED0}"/>
            </c:ext>
          </c:extLst>
        </c:ser>
        <c:dLbls/>
        <c:gapWidth val="80"/>
        <c:overlap val="100"/>
        <c:axId val="108139264"/>
        <c:axId val="108140800"/>
      </c:barChart>
      <c:catAx>
        <c:axId val="108139264"/>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8140800"/>
        <c:crosses val="min"/>
        <c:lblAlgn val="ctr"/>
        <c:lblOffset val="100"/>
      </c:catAx>
      <c:valAx>
        <c:axId val="108140800"/>
        <c:scaling>
          <c:orientation val="minMax"/>
          <c:max val="443"/>
          <c:min val="0"/>
        </c:scaling>
        <c:delete val="1"/>
        <c:axPos val="t"/>
        <c:numFmt formatCode="General" sourceLinked="1"/>
        <c:tickLblPos val="nextTo"/>
        <c:crossAx val="108139264"/>
        <c:crosses val="min"/>
        <c:crossBetween val="between"/>
      </c:valAx>
    </c:plotArea>
    <c:dispBlanksAs val="gap"/>
    <c:showDLblsOverMax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E95A-4735-99A9-A050A1E71C03}"/>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E95A-4735-99A9-A050A1E71C03}"/>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E95A-4735-99A9-A050A1E71C03}"/>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5A-4735-99A9-A050A1E71C03}"/>
                </c:ext>
              </c:extLst>
            </c:dLbl>
            <c:dLbl>
              <c:idx val="2"/>
              <c:layout>
                <c:manualLayout>
                  <c:x val="0"/>
                  <c:y val="-0.46447602131438731"/>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5A-4735-99A9-A050A1E71C03}"/>
                </c:ext>
              </c:extLst>
            </c:dLbl>
            <c:dLbl>
              <c:idx val="4"/>
              <c:layout>
                <c:manualLayout>
                  <c:x val="0"/>
                  <c:y val="-6.127886323268205E-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5A-4735-99A9-A050A1E71C03}"/>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456</c:v>
                </c:pt>
                <c:pt idx="1">
                  <c:v>443</c:v>
                </c:pt>
                <c:pt idx="2">
                  <c:v>443</c:v>
                </c:pt>
                <c:pt idx="3">
                  <c:v>9</c:v>
                </c:pt>
                <c:pt idx="4">
                  <c:v>9</c:v>
                </c:pt>
              </c:numCache>
            </c:numRef>
          </c:val>
          <c:extLst xmlns:c16r2="http://schemas.microsoft.com/office/drawing/2015/06/chart">
            <c:ext xmlns:c16="http://schemas.microsoft.com/office/drawing/2014/chart" uri="{C3380CC4-5D6E-409C-BE32-E72D297353CC}">
              <c16:uniqueId val="{00000003-E95A-4735-99A9-A050A1E71C03}"/>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E95A-4735-99A9-A050A1E71C03}"/>
              </c:ext>
            </c:extLst>
          </c:dPt>
          <c:dLbls>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5A-4735-99A9-A050A1E71C03}"/>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13</c:v>
                </c:pt>
                <c:pt idx="3">
                  <c:v>434</c:v>
                </c:pt>
              </c:numCache>
            </c:numRef>
          </c:val>
          <c:extLst xmlns:c16r2="http://schemas.microsoft.com/office/drawing/2015/06/chart">
            <c:ext xmlns:c16="http://schemas.microsoft.com/office/drawing/2014/chart" uri="{C3380CC4-5D6E-409C-BE32-E72D297353CC}">
              <c16:uniqueId val="{00000005-E95A-4735-99A9-A050A1E71C03}"/>
            </c:ext>
          </c:extLst>
        </c:ser>
        <c:dLbls/>
        <c:gapWidth val="80"/>
        <c:overlap val="100"/>
        <c:axId val="108412288"/>
        <c:axId val="108430464"/>
      </c:barChart>
      <c:catAx>
        <c:axId val="108412288"/>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8430464"/>
        <c:crosses val="min"/>
        <c:lblAlgn val="ctr"/>
        <c:lblOffset val="100"/>
      </c:catAx>
      <c:valAx>
        <c:axId val="108430464"/>
        <c:scaling>
          <c:orientation val="minMax"/>
          <c:max val="456"/>
          <c:min val="0"/>
        </c:scaling>
        <c:delete val="1"/>
        <c:axPos val="l"/>
        <c:numFmt formatCode="General" sourceLinked="1"/>
        <c:tickLblPos val="nextTo"/>
        <c:crossAx val="108412288"/>
        <c:crosses val="min"/>
        <c:crossBetween val="between"/>
      </c:valAx>
    </c:plotArea>
    <c:dispBlanksAs val="gap"/>
    <c:showDLblsOverMax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1</c:v>
                </c:pt>
                <c:pt idx="1">
                  <c:v>36</c:v>
                </c:pt>
                <c:pt idx="2">
                  <c:v>77</c:v>
                </c:pt>
                <c:pt idx="3">
                  <c:v>18</c:v>
                </c:pt>
                <c:pt idx="4">
                  <c:v>102</c:v>
                </c:pt>
                <c:pt idx="5">
                  <c:v>79</c:v>
                </c:pt>
                <c:pt idx="6">
                  <c:v>3</c:v>
                </c:pt>
                <c:pt idx="7">
                  <c:v>35</c:v>
                </c:pt>
                <c:pt idx="8">
                  <c:v>6</c:v>
                </c:pt>
                <c:pt idx="9">
                  <c:v>71</c:v>
                </c:pt>
                <c:pt idx="10">
                  <c:v>2</c:v>
                </c:pt>
                <c:pt idx="11">
                  <c:v>0</c:v>
                </c:pt>
                <c:pt idx="12">
                  <c:v>0</c:v>
                </c:pt>
                <c:pt idx="13">
                  <c:v>3</c:v>
                </c:pt>
              </c:numCache>
            </c:numRef>
          </c:val>
          <c:extLst xmlns:c16r2="http://schemas.microsoft.com/office/drawing/2015/06/chart">
            <c:ext xmlns:c16="http://schemas.microsoft.com/office/drawing/2014/chart" uri="{C3380CC4-5D6E-409C-BE32-E72D297353CC}">
              <c16:uniqueId val="{00000000-B065-4C29-A04B-6B7B4995E1FE}"/>
            </c:ext>
          </c:extLst>
        </c:ser>
        <c:ser>
          <c:idx val="1"/>
          <c:order val="1"/>
          <c:spPr>
            <a:solidFill>
              <a:srgbClr val="B3B3B3"/>
            </a:solidFill>
            <a:ln>
              <a:noFill/>
            </a:ln>
          </c:spPr>
          <c:val>
            <c:numRef>
              <c:f>Sheet1!$A$2:$N$2</c:f>
              <c:numCache>
                <c:formatCode>General</c:formatCode>
                <c:ptCount val="14"/>
                <c:pt idx="0">
                  <c:v>0</c:v>
                </c:pt>
                <c:pt idx="1">
                  <c:v>0</c:v>
                </c:pt>
                <c:pt idx="2">
                  <c:v>1</c:v>
                </c:pt>
                <c:pt idx="3">
                  <c:v>0</c:v>
                </c:pt>
                <c:pt idx="4">
                  <c:v>3</c:v>
                </c:pt>
                <c:pt idx="5">
                  <c:v>3</c:v>
                </c:pt>
                <c:pt idx="6">
                  <c:v>0</c:v>
                </c:pt>
                <c:pt idx="7">
                  <c:v>0</c:v>
                </c:pt>
                <c:pt idx="8">
                  <c:v>0</c:v>
                </c:pt>
                <c:pt idx="9">
                  <c:v>1</c:v>
                </c:pt>
                <c:pt idx="10">
                  <c:v>1</c:v>
                </c:pt>
                <c:pt idx="11">
                  <c:v>0</c:v>
                </c:pt>
                <c:pt idx="12">
                  <c:v>0</c:v>
                </c:pt>
                <c:pt idx="13">
                  <c:v>0</c:v>
                </c:pt>
              </c:numCache>
            </c:numRef>
          </c:val>
          <c:extLst xmlns:c16r2="http://schemas.microsoft.com/office/drawing/2015/06/chart">
            <c:ext xmlns:c16="http://schemas.microsoft.com/office/drawing/2014/chart" uri="{C3380CC4-5D6E-409C-BE32-E72D297353CC}">
              <c16:uniqueId val="{00000001-B065-4C29-A04B-6B7B4995E1FE}"/>
            </c:ext>
          </c:extLst>
        </c:ser>
        <c:dLbls/>
        <c:gapWidth val="80"/>
        <c:overlap val="100"/>
        <c:axId val="108535808"/>
        <c:axId val="108537344"/>
      </c:barChart>
      <c:catAx>
        <c:axId val="108535808"/>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8537344"/>
        <c:crosses val="min"/>
        <c:lblAlgn val="ctr"/>
        <c:lblOffset val="100"/>
      </c:catAx>
      <c:valAx>
        <c:axId val="108537344"/>
        <c:scaling>
          <c:orientation val="minMax"/>
          <c:max val="105"/>
          <c:min val="0"/>
        </c:scaling>
        <c:delete val="1"/>
        <c:axPos val="t"/>
        <c:numFmt formatCode="General" sourceLinked="1"/>
        <c:tickLblPos val="nextTo"/>
        <c:crossAx val="108535808"/>
        <c:crosses val="min"/>
        <c:crossBetween val="between"/>
      </c:valAx>
    </c:plotArea>
    <c:dispBlanksAs val="gap"/>
    <c:showDLblsOverMax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739130434782612E-2"/>
          <c:y val="0.24125230202578271"/>
          <c:w val="0.95652173913043481"/>
          <c:h val="0.66298342541436461"/>
        </c:manualLayout>
      </c:layout>
      <c:barChart>
        <c:barDir val="col"/>
        <c:grouping val="stacked"/>
        <c:ser>
          <c:idx val="0"/>
          <c:order val="0"/>
          <c:spPr>
            <a:noFill/>
            <a:ln>
              <a:noFill/>
            </a:ln>
          </c:spPr>
          <c:dPt>
            <c:idx val="0"/>
            <c:spPr>
              <a:solidFill>
                <a:srgbClr val="FFFF00"/>
              </a:solidFill>
              <a:ln>
                <a:noFill/>
              </a:ln>
            </c:spPr>
            <c:extLst xmlns:c16r2="http://schemas.microsoft.com/office/drawing/2015/06/chart">
              <c:ext xmlns:c16="http://schemas.microsoft.com/office/drawing/2014/chart" uri="{C3380CC4-5D6E-409C-BE32-E72D297353CC}">
                <c16:uniqueId val="{00000000-CE5B-4611-8236-E9365EBF073D}"/>
              </c:ext>
            </c:extLst>
          </c:dPt>
          <c:dPt>
            <c:idx val="11"/>
            <c:spPr>
              <a:solidFill>
                <a:srgbClr val="FFFF00"/>
              </a:solidFill>
              <a:ln>
                <a:noFill/>
              </a:ln>
            </c:spPr>
            <c:extLst xmlns:c16r2="http://schemas.microsoft.com/office/drawing/2015/06/chart">
              <c:ext xmlns:c16="http://schemas.microsoft.com/office/drawing/2014/chart" uri="{C3380CC4-5D6E-409C-BE32-E72D297353CC}">
                <c16:uniqueId val="{00000001-CE5B-4611-8236-E9365EBF073D}"/>
              </c:ext>
            </c:extLst>
          </c:dPt>
          <c:dLbls>
            <c:dLbl>
              <c:idx val="0"/>
              <c:layout>
                <c:manualLayout>
                  <c:x val="0"/>
                  <c:y val="-0.45119705340699806"/>
                </c:manualLayout>
              </c:layout>
              <c:numFmt formatCode="#,##0;&quot;-&quot;#,##0" sourceLinked="0"/>
              <c:spPr>
                <a:noFill/>
                <a:ln>
                  <a:noFill/>
                </a:ln>
              </c:spPr>
              <c:txPr>
                <a:bodyPr wrap="none"/>
                <a:lstStyle/>
                <a:p>
                  <a:pPr>
                    <a:defRPr lang="en-US" sz="105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5B-4611-8236-E9365EBF073D}"/>
                </c:ext>
              </c:extLst>
            </c:dLbl>
            <c:dLbl>
              <c:idx val="11"/>
              <c:layout>
                <c:manualLayout>
                  <c:x val="0"/>
                  <c:y val="-0.16022099447513816"/>
                </c:manualLayout>
              </c:layout>
              <c:numFmt formatCode="#,##0;&quot;-&quot;#,##0" sourceLinked="0"/>
              <c:spPr>
                <a:noFill/>
                <a:ln>
                  <a:noFill/>
                </a:ln>
              </c:spPr>
              <c:txPr>
                <a:bodyPr wrap="none"/>
                <a:lstStyle/>
                <a:p>
                  <a:pPr>
                    <a:defRPr lang="en-US" sz="105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5B-4611-8236-E9365EBF073D}"/>
                </c:ext>
              </c:extLst>
            </c:dLbl>
            <c:delete val="1"/>
            <c:extLst xmlns:c16r2="http://schemas.microsoft.com/office/drawing/2015/06/chart">
              <c:ext xmlns:c15="http://schemas.microsoft.com/office/drawing/2012/chart" uri="{CE6537A1-D6FC-4f65-9D91-7224C49458BB}">
                <c15:showLeaderLines val="0"/>
              </c:ext>
            </c:extLst>
          </c:dLbls>
          <c:val>
            <c:numRef>
              <c:f>Sheet1!$A$1:$L$1</c:f>
              <c:numCache>
                <c:formatCode>General</c:formatCode>
                <c:ptCount val="12"/>
                <c:pt idx="0">
                  <c:v>2693</c:v>
                </c:pt>
                <c:pt idx="1">
                  <c:v>2550</c:v>
                </c:pt>
                <c:pt idx="2">
                  <c:v>1647</c:v>
                </c:pt>
                <c:pt idx="3">
                  <c:v>1479</c:v>
                </c:pt>
                <c:pt idx="4">
                  <c:v>1404</c:v>
                </c:pt>
                <c:pt idx="5">
                  <c:v>1296</c:v>
                </c:pt>
                <c:pt idx="6">
                  <c:v>1148</c:v>
                </c:pt>
                <c:pt idx="7">
                  <c:v>801</c:v>
                </c:pt>
                <c:pt idx="8">
                  <c:v>777</c:v>
                </c:pt>
                <c:pt idx="9">
                  <c:v>664</c:v>
                </c:pt>
                <c:pt idx="10">
                  <c:v>326</c:v>
                </c:pt>
                <c:pt idx="11">
                  <c:v>326</c:v>
                </c:pt>
              </c:numCache>
            </c:numRef>
          </c:val>
          <c:extLst xmlns:c16r2="http://schemas.microsoft.com/office/drawing/2015/06/chart">
            <c:ext xmlns:c16="http://schemas.microsoft.com/office/drawing/2014/chart" uri="{C3380CC4-5D6E-409C-BE32-E72D297353CC}">
              <c16:uniqueId val="{00000002-CE5B-4611-8236-E9365EBF073D}"/>
            </c:ext>
          </c:extLst>
        </c:ser>
        <c:ser>
          <c:idx val="1"/>
          <c:order val="1"/>
          <c:spPr>
            <a:solidFill>
              <a:srgbClr val="FFFF00"/>
            </a:solidFill>
            <a:ln>
              <a:noFill/>
            </a:ln>
          </c:spPr>
          <c:dLbls>
            <c:dLbl>
              <c:idx val="1"/>
              <c:layout>
                <c:manualLayout>
                  <c:x val="0"/>
                  <c:y val="-0.14180478821362796"/>
                </c:manualLayout>
              </c:layout>
              <c:numFmt formatCode="#,##0;#,##0" sourceLinked="0"/>
              <c:spPr>
                <a:noFill/>
                <a:ln>
                  <a:noFill/>
                </a:ln>
              </c:spPr>
              <c:txPr>
                <a:bodyPr wrap="none"/>
                <a:lstStyle/>
                <a:p>
                  <a:pPr>
                    <a:defRPr lang="en-US" sz="1050">
                      <a:solidFill>
                        <a:schemeClr val="bg1">
                          <a:lumMod val="50000"/>
                        </a:schemeClr>
                      </a:solidFill>
                      <a:latin typeface="Calibri"/>
                      <a:ea typeface="ＭＳ Ｐゴシック"/>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5B-4611-8236-E9365EBF073D}"/>
                </c:ext>
              </c:extLst>
            </c:dLbl>
            <c:dLbl>
              <c:idx val="3"/>
              <c:layout>
                <c:manualLayout>
                  <c:x val="0"/>
                  <c:y val="-0.14364640883977903"/>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5B-4611-8236-E9365EBF073D}"/>
                </c:ext>
              </c:extLst>
            </c:dLbl>
            <c:dLbl>
              <c:idx val="4"/>
              <c:layout>
                <c:manualLayout>
                  <c:x val="0"/>
                  <c:y val="-0.13259668508287295"/>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E5B-4611-8236-E9365EBF073D}"/>
                </c:ext>
              </c:extLst>
            </c:dLbl>
            <c:dLbl>
              <c:idx val="5"/>
              <c:layout>
                <c:manualLayout>
                  <c:x val="0"/>
                  <c:y val="-0.13812154696132597"/>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E5B-4611-8236-E9365EBF073D}"/>
                </c:ext>
              </c:extLst>
            </c:dLbl>
            <c:dLbl>
              <c:idx val="6"/>
              <c:layout>
                <c:manualLayout>
                  <c:x val="0"/>
                  <c:y val="-0.14180478821362796"/>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E5B-4611-8236-E9365EBF073D}"/>
                </c:ext>
              </c:extLst>
            </c:dLbl>
            <c:dLbl>
              <c:idx val="7"/>
              <c:layout>
                <c:manualLayout>
                  <c:x val="0"/>
                  <c:y val="-0.16574585635359118"/>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E5B-4611-8236-E9365EBF073D}"/>
                </c:ext>
              </c:extLst>
            </c:dLbl>
            <c:dLbl>
              <c:idx val="8"/>
              <c:layout>
                <c:manualLayout>
                  <c:x val="0"/>
                  <c:y val="-0.12707182320441984"/>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E5B-4611-8236-E9365EBF073D}"/>
                </c:ext>
              </c:extLst>
            </c:dLbl>
            <c:dLbl>
              <c:idx val="9"/>
              <c:layout>
                <c:manualLayout>
                  <c:x val="0"/>
                  <c:y val="-0.13812154696132597"/>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E5B-4611-8236-E9365EBF073D}"/>
                </c:ext>
              </c:extLst>
            </c:dLbl>
            <c:dLbl>
              <c:idx val="10"/>
              <c:layout>
                <c:manualLayout>
                  <c:x val="0"/>
                  <c:y val="-0.16574585635359118"/>
                </c:manualLayout>
              </c:layout>
              <c:numFmt formatCode="#,##0;#,##0" sourceLinked="0"/>
              <c:spPr>
                <a:noFill/>
                <a:ln>
                  <a:noFill/>
                </a:ln>
              </c:spPr>
              <c:txPr>
                <a:bodyPr wrap="none"/>
                <a:lstStyle/>
                <a:p>
                  <a:pPr>
                    <a:defRPr lang="en-US" sz="105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E5B-4611-8236-E9365EBF073D}"/>
                </c:ext>
              </c:extLst>
            </c:dLbl>
            <c:delete val="1"/>
            <c:extLst xmlns:c16r2="http://schemas.microsoft.com/office/drawing/2015/06/chart">
              <c:ext xmlns:c15="http://schemas.microsoft.com/office/drawing/2012/chart" uri="{CE6537A1-D6FC-4f65-9D91-7224C49458BB}">
                <c15:showLeaderLines val="0"/>
              </c:ext>
            </c:extLst>
          </c:dLbls>
          <c:val>
            <c:numRef>
              <c:f>Sheet1!$A$2:$L$2</c:f>
              <c:numCache>
                <c:formatCode>General</c:formatCode>
                <c:ptCount val="12"/>
                <c:pt idx="1">
                  <c:v>143</c:v>
                </c:pt>
                <c:pt idx="2">
                  <c:v>903</c:v>
                </c:pt>
                <c:pt idx="3">
                  <c:v>168</c:v>
                </c:pt>
                <c:pt idx="4">
                  <c:v>75</c:v>
                </c:pt>
                <c:pt idx="5">
                  <c:v>108</c:v>
                </c:pt>
                <c:pt idx="6">
                  <c:v>148</c:v>
                </c:pt>
                <c:pt idx="7">
                  <c:v>347</c:v>
                </c:pt>
                <c:pt idx="8">
                  <c:v>24</c:v>
                </c:pt>
                <c:pt idx="9">
                  <c:v>113</c:v>
                </c:pt>
                <c:pt idx="10">
                  <c:v>338</c:v>
                </c:pt>
              </c:numCache>
            </c:numRef>
          </c:val>
          <c:extLst xmlns:c16r2="http://schemas.microsoft.com/office/drawing/2015/06/chart">
            <c:ext xmlns:c16="http://schemas.microsoft.com/office/drawing/2014/chart" uri="{C3380CC4-5D6E-409C-BE32-E72D297353CC}">
              <c16:uniqueId val="{0000000C-CE5B-4611-8236-E9365EBF073D}"/>
            </c:ext>
          </c:extLst>
        </c:ser>
        <c:dLbls/>
        <c:gapWidth val="80"/>
        <c:overlap val="100"/>
        <c:axId val="109134592"/>
        <c:axId val="109136128"/>
      </c:barChart>
      <c:catAx>
        <c:axId val="109134592"/>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9136128"/>
        <c:crosses val="min"/>
        <c:lblAlgn val="ctr"/>
        <c:lblOffset val="100"/>
      </c:catAx>
      <c:valAx>
        <c:axId val="109136128"/>
        <c:scaling>
          <c:orientation val="minMax"/>
          <c:max val="2693"/>
          <c:min val="0"/>
        </c:scaling>
        <c:delete val="1"/>
        <c:axPos val="l"/>
        <c:numFmt formatCode="General" sourceLinked="1"/>
        <c:tickLblPos val="nextTo"/>
        <c:crossAx val="109134592"/>
        <c:crosses val="min"/>
        <c:crossBetween val="between"/>
      </c:valAx>
    </c:plotArea>
    <c:dispBlanksAs val="gap"/>
    <c:showDLblsOverMax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7669045191980978E-2"/>
          <c:y val="0.10471976401179943"/>
          <c:w val="0.96466190961603815"/>
          <c:h val="0.85693215339233042"/>
        </c:manualLayout>
      </c:layout>
      <c:barChart>
        <c:barDir val="col"/>
        <c:grouping val="stacked"/>
        <c:ser>
          <c:idx val="0"/>
          <c:order val="0"/>
          <c:spPr>
            <a:noFill/>
            <a:ln>
              <a:noFill/>
            </a:ln>
          </c:spPr>
          <c:dPt>
            <c:idx val="0"/>
            <c:spPr>
              <a:solidFill>
                <a:srgbClr val="C0504D"/>
              </a:solidFill>
              <a:ln>
                <a:noFill/>
              </a:ln>
            </c:spPr>
            <c:extLst xmlns:c16r2="http://schemas.microsoft.com/office/drawing/2015/06/chart">
              <c:ext xmlns:c16="http://schemas.microsoft.com/office/drawing/2014/chart" uri="{C3380CC4-5D6E-409C-BE32-E72D297353CC}">
                <c16:uniqueId val="{00000000-9D68-4BAB-86A9-1C028E611429}"/>
              </c:ext>
            </c:extLst>
          </c:dPt>
          <c:dPt>
            <c:idx val="9"/>
            <c:spPr>
              <a:solidFill>
                <a:srgbClr val="254061"/>
              </a:solidFill>
              <a:ln>
                <a:noFill/>
              </a:ln>
            </c:spPr>
            <c:extLst xmlns:c16r2="http://schemas.microsoft.com/office/drawing/2015/06/chart">
              <c:ext xmlns:c16="http://schemas.microsoft.com/office/drawing/2014/chart" uri="{C3380CC4-5D6E-409C-BE32-E72D297353CC}">
                <c16:uniqueId val="{00000001-9D68-4BAB-86A9-1C028E611429}"/>
              </c:ext>
            </c:extLst>
          </c:dPt>
          <c:dLbls>
            <c:dLbl>
              <c:idx val="0"/>
              <c:layout>
                <c:manualLayout>
                  <c:x val="0"/>
                  <c:y val="-0.48082595870206496"/>
                </c:manualLayout>
              </c:layout>
              <c:numFmt formatCode="#,##0;&quot;-&quot;#,##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68-4BAB-86A9-1C028E611429}"/>
                </c:ext>
              </c:extLst>
            </c:dLbl>
            <c:dLbl>
              <c:idx val="9"/>
              <c:layout>
                <c:manualLayout>
                  <c:x val="0"/>
                  <c:y val="-7.8908554572271389E-2"/>
                </c:manualLayout>
              </c:layout>
              <c:numFmt formatCode="#,##0;&quot;-&quot;#,##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68-4BAB-86A9-1C028E611429}"/>
                </c:ext>
              </c:extLst>
            </c:dLbl>
            <c:delete val="1"/>
            <c:extLst xmlns:c16r2="http://schemas.microsoft.com/office/drawing/2015/06/chart">
              <c:ext xmlns:c15="http://schemas.microsoft.com/office/drawing/2012/chart" uri="{CE6537A1-D6FC-4f65-9D91-7224C49458BB}">
                <c15:showLeaderLines val="0"/>
              </c:ext>
            </c:extLst>
          </c:dLbls>
          <c:val>
            <c:numRef>
              <c:f>Sheet1!$A$1:$J$1</c:f>
              <c:numCache>
                <c:formatCode>General</c:formatCode>
                <c:ptCount val="10"/>
                <c:pt idx="0">
                  <c:v>8272</c:v>
                </c:pt>
                <c:pt idx="1">
                  <c:v>7532</c:v>
                </c:pt>
                <c:pt idx="2">
                  <c:v>7524</c:v>
                </c:pt>
                <c:pt idx="3">
                  <c:v>7081</c:v>
                </c:pt>
                <c:pt idx="4">
                  <c:v>4388</c:v>
                </c:pt>
                <c:pt idx="5">
                  <c:v>2812</c:v>
                </c:pt>
                <c:pt idx="6">
                  <c:v>802</c:v>
                </c:pt>
                <c:pt idx="7">
                  <c:v>719</c:v>
                </c:pt>
                <c:pt idx="8">
                  <c:v>503</c:v>
                </c:pt>
                <c:pt idx="9">
                  <c:v>503</c:v>
                </c:pt>
              </c:numCache>
            </c:numRef>
          </c:val>
          <c:extLst xmlns:c16r2="http://schemas.microsoft.com/office/drawing/2015/06/chart">
            <c:ext xmlns:c16="http://schemas.microsoft.com/office/drawing/2014/chart" uri="{C3380CC4-5D6E-409C-BE32-E72D297353CC}">
              <c16:uniqueId val="{00000002-9D68-4BAB-86A9-1C028E611429}"/>
            </c:ext>
          </c:extLst>
        </c:ser>
        <c:ser>
          <c:idx val="1"/>
          <c:order val="1"/>
          <c:spPr>
            <a:solidFill>
              <a:srgbClr val="FFFF00"/>
            </a:solidFill>
            <a:ln>
              <a:noFill/>
            </a:ln>
          </c:spPr>
          <c:dPt>
            <c:idx val="1"/>
            <c:spPr>
              <a:solidFill>
                <a:srgbClr val="4F6228"/>
              </a:solidFill>
              <a:ln>
                <a:noFill/>
              </a:ln>
            </c:spPr>
            <c:extLst xmlns:c16r2="http://schemas.microsoft.com/office/drawing/2015/06/chart">
              <c:ext xmlns:c16="http://schemas.microsoft.com/office/drawing/2014/chart" uri="{C3380CC4-5D6E-409C-BE32-E72D297353CC}">
                <c16:uniqueId val="{00000003-9D68-4BAB-86A9-1C028E611429}"/>
              </c:ext>
            </c:extLst>
          </c:dPt>
          <c:dPt>
            <c:idx val="2"/>
            <c:spPr>
              <a:solidFill>
                <a:schemeClr val="accent1"/>
              </a:solidFill>
              <a:ln>
                <a:noFill/>
              </a:ln>
            </c:spPr>
            <c:extLst xmlns:c16r2="http://schemas.microsoft.com/office/drawing/2015/06/chart">
              <c:ext xmlns:c16="http://schemas.microsoft.com/office/drawing/2014/chart" uri="{C3380CC4-5D6E-409C-BE32-E72D297353CC}">
                <c16:uniqueId val="{00000004-9D68-4BAB-86A9-1C028E611429}"/>
              </c:ext>
            </c:extLst>
          </c:dPt>
          <c:dPt>
            <c:idx val="3"/>
            <c:spPr>
              <a:solidFill>
                <a:srgbClr val="948A54"/>
              </a:solidFill>
              <a:ln>
                <a:noFill/>
              </a:ln>
            </c:spPr>
            <c:extLst xmlns:c16r2="http://schemas.microsoft.com/office/drawing/2015/06/chart">
              <c:ext xmlns:c16="http://schemas.microsoft.com/office/drawing/2014/chart" uri="{C3380CC4-5D6E-409C-BE32-E72D297353CC}">
                <c16:uniqueId val="{00000005-9D68-4BAB-86A9-1C028E611429}"/>
              </c:ext>
            </c:extLst>
          </c:dPt>
          <c:dPt>
            <c:idx val="5"/>
            <c:spPr>
              <a:solidFill>
                <a:srgbClr val="E46C0A"/>
              </a:solidFill>
              <a:ln>
                <a:noFill/>
              </a:ln>
            </c:spPr>
            <c:extLst xmlns:c16r2="http://schemas.microsoft.com/office/drawing/2015/06/chart">
              <c:ext xmlns:c16="http://schemas.microsoft.com/office/drawing/2014/chart" uri="{C3380CC4-5D6E-409C-BE32-E72D297353CC}">
                <c16:uniqueId val="{00000006-9D68-4BAB-86A9-1C028E611429}"/>
              </c:ext>
            </c:extLst>
          </c:dPt>
          <c:dPt>
            <c:idx val="6"/>
            <c:spPr>
              <a:solidFill>
                <a:srgbClr val="D99694"/>
              </a:solidFill>
              <a:ln>
                <a:noFill/>
              </a:ln>
            </c:spPr>
            <c:extLst xmlns:c16r2="http://schemas.microsoft.com/office/drawing/2015/06/chart">
              <c:ext xmlns:c16="http://schemas.microsoft.com/office/drawing/2014/chart" uri="{C3380CC4-5D6E-409C-BE32-E72D297353CC}">
                <c16:uniqueId val="{00000007-9D68-4BAB-86A9-1C028E611429}"/>
              </c:ext>
            </c:extLst>
          </c:dPt>
          <c:dPt>
            <c:idx val="7"/>
            <c:spPr>
              <a:solidFill>
                <a:srgbClr val="604A7B"/>
              </a:solidFill>
              <a:ln>
                <a:noFill/>
              </a:ln>
            </c:spPr>
            <c:extLst xmlns:c16r2="http://schemas.microsoft.com/office/drawing/2015/06/chart">
              <c:ext xmlns:c16="http://schemas.microsoft.com/office/drawing/2014/chart" uri="{C3380CC4-5D6E-409C-BE32-E72D297353CC}">
                <c16:uniqueId val="{00000008-9D68-4BAB-86A9-1C028E611429}"/>
              </c:ext>
            </c:extLst>
          </c:dPt>
          <c:dPt>
            <c:idx val="8"/>
            <c:spPr>
              <a:solidFill>
                <a:srgbClr val="A0A0A0"/>
              </a:solidFill>
              <a:ln>
                <a:noFill/>
              </a:ln>
            </c:spPr>
            <c:extLst xmlns:c16r2="http://schemas.microsoft.com/office/drawing/2015/06/chart">
              <c:ext xmlns:c16="http://schemas.microsoft.com/office/drawing/2014/chart" uri="{C3380CC4-5D6E-409C-BE32-E72D297353CC}">
                <c16:uniqueId val="{00000009-9D68-4BAB-86A9-1C028E611429}"/>
              </c:ext>
            </c:extLst>
          </c:dPt>
          <c:dLbls>
            <c:dLbl>
              <c:idx val="3"/>
              <c:layout>
                <c:manualLayout>
                  <c:x val="0"/>
                  <c:y val="-7.5221238938053103E-2"/>
                </c:manualLayout>
              </c:layout>
              <c:numFmt formatCode="#,##0;#,##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68-4BAB-86A9-1C028E611429}"/>
                </c:ext>
              </c:extLst>
            </c:dLbl>
            <c:dLbl>
              <c:idx val="7"/>
              <c:layout>
                <c:manualLayout>
                  <c:x val="0"/>
                  <c:y val="-5.6784660766961668E-2"/>
                </c:manualLayout>
              </c:layout>
              <c:numFmt formatCode="#,##0;#,##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68-4BAB-86A9-1C028E611429}"/>
                </c:ext>
              </c:extLst>
            </c:dLbl>
            <c:dLbl>
              <c:idx val="8"/>
              <c:layout>
                <c:manualLayout>
                  <c:x val="0"/>
                  <c:y val="-6.3421828908554564E-2"/>
                </c:manualLayout>
              </c:layout>
              <c:numFmt formatCode="#,##0;#,##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68-4BAB-86A9-1C028E611429}"/>
                </c:ext>
              </c:extLst>
            </c:dLbl>
            <c:delete val="1"/>
            <c:extLst xmlns:c16r2="http://schemas.microsoft.com/office/drawing/2015/06/chart">
              <c:ext xmlns:c15="http://schemas.microsoft.com/office/drawing/2012/chart" uri="{CE6537A1-D6FC-4f65-9D91-7224C49458BB}">
                <c15:showLeaderLines val="0"/>
              </c:ext>
            </c:extLst>
          </c:dLbls>
          <c:val>
            <c:numRef>
              <c:f>Sheet1!$A$2:$J$2</c:f>
              <c:numCache>
                <c:formatCode>General</c:formatCode>
                <c:ptCount val="10"/>
                <c:pt idx="1">
                  <c:v>740</c:v>
                </c:pt>
                <c:pt idx="2">
                  <c:v>8</c:v>
                </c:pt>
                <c:pt idx="3">
                  <c:v>443</c:v>
                </c:pt>
                <c:pt idx="4">
                  <c:v>2693</c:v>
                </c:pt>
                <c:pt idx="5">
                  <c:v>1576</c:v>
                </c:pt>
                <c:pt idx="6">
                  <c:v>2010</c:v>
                </c:pt>
                <c:pt idx="7">
                  <c:v>83</c:v>
                </c:pt>
                <c:pt idx="8">
                  <c:v>216</c:v>
                </c:pt>
              </c:numCache>
            </c:numRef>
          </c:val>
          <c:extLst xmlns:c16r2="http://schemas.microsoft.com/office/drawing/2015/06/chart">
            <c:ext xmlns:c16="http://schemas.microsoft.com/office/drawing/2014/chart" uri="{C3380CC4-5D6E-409C-BE32-E72D297353CC}">
              <c16:uniqueId val="{0000000A-9D68-4BAB-86A9-1C028E611429}"/>
            </c:ext>
          </c:extLst>
        </c:ser>
        <c:dLbls/>
        <c:gapWidth val="80"/>
        <c:overlap val="100"/>
        <c:axId val="102536704"/>
        <c:axId val="102538240"/>
      </c:barChart>
      <c:catAx>
        <c:axId val="102536704"/>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2538240"/>
        <c:crosses val="min"/>
        <c:lblAlgn val="ctr"/>
        <c:lblOffset val="100"/>
      </c:catAx>
      <c:valAx>
        <c:axId val="102538240"/>
        <c:scaling>
          <c:orientation val="minMax"/>
          <c:max val="8272"/>
          <c:min val="0"/>
        </c:scaling>
        <c:delete val="1"/>
        <c:axPos val="l"/>
        <c:numFmt formatCode="General" sourceLinked="1"/>
        <c:tickLblPos val="nextTo"/>
        <c:crossAx val="102536704"/>
        <c:crosses val="min"/>
        <c:crossBetween val="between"/>
      </c:valAx>
    </c:plotArea>
    <c:dispBlanksAs val="gap"/>
    <c:showDLblsOverMax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91</c:v>
                </c:pt>
              </c:numCache>
            </c:numRef>
          </c:val>
          <c:extLst xmlns:c16r2="http://schemas.microsoft.com/office/drawing/2015/06/chart">
            <c:ext xmlns:c16="http://schemas.microsoft.com/office/drawing/2014/chart" uri="{C3380CC4-5D6E-409C-BE32-E72D297353CC}">
              <c16:uniqueId val="{00000000-C604-43E7-9CD6-AA010EFD6B3F}"/>
            </c:ext>
          </c:extLst>
        </c:ser>
        <c:ser>
          <c:idx val="1"/>
          <c:order val="1"/>
          <c:spPr>
            <a:solidFill>
              <a:schemeClr val="accent3"/>
            </a:solidFill>
            <a:ln>
              <a:noFill/>
            </a:ln>
          </c:spPr>
          <c:val>
            <c:numRef>
              <c:f>Sheet1!$A$2</c:f>
              <c:numCache>
                <c:formatCode>General</c:formatCode>
                <c:ptCount val="1"/>
                <c:pt idx="0">
                  <c:v>1554</c:v>
                </c:pt>
              </c:numCache>
            </c:numRef>
          </c:val>
          <c:extLst xmlns:c16r2="http://schemas.microsoft.com/office/drawing/2015/06/chart">
            <c:ext xmlns:c16="http://schemas.microsoft.com/office/drawing/2014/chart" uri="{C3380CC4-5D6E-409C-BE32-E72D297353CC}">
              <c16:uniqueId val="{00000001-C604-43E7-9CD6-AA010EFD6B3F}"/>
            </c:ext>
          </c:extLst>
        </c:ser>
        <c:ser>
          <c:idx val="2"/>
          <c:order val="2"/>
          <c:spPr>
            <a:solidFill>
              <a:srgbClr val="C0C0C0"/>
            </a:solidFill>
            <a:ln>
              <a:noFill/>
            </a:ln>
          </c:spPr>
          <c:val>
            <c:numRef>
              <c:f>Sheet1!$A$3</c:f>
              <c:numCache>
                <c:formatCode>General</c:formatCode>
                <c:ptCount val="1"/>
                <c:pt idx="0">
                  <c:v>1048</c:v>
                </c:pt>
              </c:numCache>
            </c:numRef>
          </c:val>
          <c:extLst xmlns:c16r2="http://schemas.microsoft.com/office/drawing/2015/06/chart">
            <c:ext xmlns:c16="http://schemas.microsoft.com/office/drawing/2014/chart" uri="{C3380CC4-5D6E-409C-BE32-E72D297353CC}">
              <c16:uniqueId val="{00000002-C604-43E7-9CD6-AA010EFD6B3F}"/>
            </c:ext>
          </c:extLst>
        </c:ser>
        <c:dLbls/>
        <c:gapWidth val="80"/>
        <c:overlap val="100"/>
        <c:axId val="109992960"/>
        <c:axId val="110002944"/>
      </c:barChart>
      <c:catAx>
        <c:axId val="109992960"/>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0002944"/>
        <c:crosses val="min"/>
        <c:lblAlgn val="ctr"/>
        <c:lblOffset val="100"/>
      </c:catAx>
      <c:valAx>
        <c:axId val="110002944"/>
        <c:scaling>
          <c:orientation val="minMax"/>
          <c:max val="2693"/>
          <c:min val="0"/>
        </c:scaling>
        <c:delete val="1"/>
        <c:axPos val="t"/>
        <c:numFmt formatCode="General" sourceLinked="1"/>
        <c:tickLblPos val="nextTo"/>
        <c:crossAx val="109992960"/>
        <c:crosses val="min"/>
        <c:crossBetween val="between"/>
      </c:valAx>
    </c:plotArea>
    <c:dispBlanksAs val="gap"/>
    <c:showDLblsOverMax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3872-44DA-9D0C-1FA377652803}"/>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3872-44DA-9D0C-1FA377652803}"/>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3872-44DA-9D0C-1FA377652803}"/>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872-44DA-9D0C-1FA377652803}"/>
                </c:ext>
              </c:extLst>
            </c:dLbl>
            <c:dLbl>
              <c:idx val="2"/>
              <c:layout>
                <c:manualLayout>
                  <c:x val="0"/>
                  <c:y val="-0.42717584369449385"/>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872-44DA-9D0C-1FA377652803}"/>
                </c:ext>
              </c:extLst>
            </c:dLbl>
            <c:dLbl>
              <c:idx val="4"/>
              <c:layout>
                <c:manualLayout>
                  <c:x val="0"/>
                  <c:y val="-7.3712255772646534E-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872-44DA-9D0C-1FA377652803}"/>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3061</c:v>
                </c:pt>
                <c:pt idx="1">
                  <c:v>2693</c:v>
                </c:pt>
                <c:pt idx="2">
                  <c:v>2693</c:v>
                </c:pt>
                <c:pt idx="3">
                  <c:v>104</c:v>
                </c:pt>
                <c:pt idx="4">
                  <c:v>104</c:v>
                </c:pt>
              </c:numCache>
            </c:numRef>
          </c:val>
          <c:extLst xmlns:c16r2="http://schemas.microsoft.com/office/drawing/2015/06/chart">
            <c:ext xmlns:c16="http://schemas.microsoft.com/office/drawing/2014/chart" uri="{C3380CC4-5D6E-409C-BE32-E72D297353CC}">
              <c16:uniqueId val="{00000003-3872-44DA-9D0C-1FA377652803}"/>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3872-44DA-9D0C-1FA377652803}"/>
              </c:ext>
            </c:extLst>
          </c:dPt>
          <c:dLbls>
            <c:dLbl>
              <c:idx val="1"/>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872-44DA-9D0C-1FA377652803}"/>
                </c:ext>
              </c:extLst>
            </c:dLbl>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872-44DA-9D0C-1FA377652803}"/>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368</c:v>
                </c:pt>
                <c:pt idx="3">
                  <c:v>2589</c:v>
                </c:pt>
              </c:numCache>
            </c:numRef>
          </c:val>
          <c:extLst xmlns:c16r2="http://schemas.microsoft.com/office/drawing/2015/06/chart">
            <c:ext xmlns:c16="http://schemas.microsoft.com/office/drawing/2014/chart" uri="{C3380CC4-5D6E-409C-BE32-E72D297353CC}">
              <c16:uniqueId val="{00000006-3872-44DA-9D0C-1FA377652803}"/>
            </c:ext>
          </c:extLst>
        </c:ser>
        <c:dLbls/>
        <c:gapWidth val="80"/>
        <c:overlap val="100"/>
        <c:axId val="110229376"/>
        <c:axId val="110230912"/>
      </c:barChart>
      <c:catAx>
        <c:axId val="110229376"/>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0230912"/>
        <c:crosses val="min"/>
        <c:lblAlgn val="ctr"/>
        <c:lblOffset val="100"/>
      </c:catAx>
      <c:valAx>
        <c:axId val="110230912"/>
        <c:scaling>
          <c:orientation val="minMax"/>
          <c:max val="3061"/>
          <c:min val="0"/>
        </c:scaling>
        <c:delete val="1"/>
        <c:axPos val="l"/>
        <c:numFmt formatCode="General" sourceLinked="1"/>
        <c:tickLblPos val="nextTo"/>
        <c:crossAx val="110229376"/>
        <c:crosses val="min"/>
        <c:crossBetween val="between"/>
      </c:valAx>
    </c:plotArea>
    <c:dispBlanksAs val="gap"/>
    <c:showDLblsOverMax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26</c:v>
                </c:pt>
                <c:pt idx="1">
                  <c:v>33</c:v>
                </c:pt>
                <c:pt idx="2">
                  <c:v>266</c:v>
                </c:pt>
                <c:pt idx="3">
                  <c:v>133</c:v>
                </c:pt>
                <c:pt idx="4">
                  <c:v>1275</c:v>
                </c:pt>
                <c:pt idx="5">
                  <c:v>26</c:v>
                </c:pt>
                <c:pt idx="6">
                  <c:v>33</c:v>
                </c:pt>
                <c:pt idx="7">
                  <c:v>196</c:v>
                </c:pt>
                <c:pt idx="8">
                  <c:v>30</c:v>
                </c:pt>
                <c:pt idx="9">
                  <c:v>123</c:v>
                </c:pt>
                <c:pt idx="10">
                  <c:v>1</c:v>
                </c:pt>
                <c:pt idx="11">
                  <c:v>92</c:v>
                </c:pt>
                <c:pt idx="12">
                  <c:v>45</c:v>
                </c:pt>
                <c:pt idx="13">
                  <c:v>264</c:v>
                </c:pt>
              </c:numCache>
            </c:numRef>
          </c:val>
          <c:extLst xmlns:c16r2="http://schemas.microsoft.com/office/drawing/2015/06/chart">
            <c:ext xmlns:c16="http://schemas.microsoft.com/office/drawing/2014/chart" uri="{C3380CC4-5D6E-409C-BE32-E72D297353CC}">
              <c16:uniqueId val="{00000000-2D72-48E7-AF79-4289EE95FCD6}"/>
            </c:ext>
          </c:extLst>
        </c:ser>
        <c:ser>
          <c:idx val="1"/>
          <c:order val="1"/>
          <c:spPr>
            <a:solidFill>
              <a:srgbClr val="B3B3B3"/>
            </a:solidFill>
            <a:ln>
              <a:noFill/>
            </a:ln>
          </c:spPr>
          <c:val>
            <c:numRef>
              <c:f>Sheet1!$A$2:$N$2</c:f>
              <c:numCache>
                <c:formatCode>General</c:formatCode>
                <c:ptCount val="14"/>
                <c:pt idx="0">
                  <c:v>0</c:v>
                </c:pt>
                <c:pt idx="1">
                  <c:v>0</c:v>
                </c:pt>
                <c:pt idx="2">
                  <c:v>1</c:v>
                </c:pt>
                <c:pt idx="3">
                  <c:v>0</c:v>
                </c:pt>
                <c:pt idx="4">
                  <c:v>2</c:v>
                </c:pt>
                <c:pt idx="5">
                  <c:v>1</c:v>
                </c:pt>
                <c:pt idx="6">
                  <c:v>1</c:v>
                </c:pt>
                <c:pt idx="7">
                  <c:v>38</c:v>
                </c:pt>
                <c:pt idx="8">
                  <c:v>2</c:v>
                </c:pt>
                <c:pt idx="9">
                  <c:v>24</c:v>
                </c:pt>
                <c:pt idx="10">
                  <c:v>0</c:v>
                </c:pt>
                <c:pt idx="11">
                  <c:v>0</c:v>
                </c:pt>
                <c:pt idx="12">
                  <c:v>1</c:v>
                </c:pt>
                <c:pt idx="13">
                  <c:v>21</c:v>
                </c:pt>
              </c:numCache>
            </c:numRef>
          </c:val>
          <c:extLst xmlns:c16r2="http://schemas.microsoft.com/office/drawing/2015/06/chart">
            <c:ext xmlns:c16="http://schemas.microsoft.com/office/drawing/2014/chart" uri="{C3380CC4-5D6E-409C-BE32-E72D297353CC}">
              <c16:uniqueId val="{00000001-2D72-48E7-AF79-4289EE95FCD6}"/>
            </c:ext>
          </c:extLst>
        </c:ser>
        <c:dLbls/>
        <c:gapWidth val="80"/>
        <c:overlap val="100"/>
        <c:axId val="110246528"/>
        <c:axId val="110252416"/>
      </c:barChart>
      <c:catAx>
        <c:axId val="110246528"/>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0252416"/>
        <c:crosses val="min"/>
        <c:lblAlgn val="ctr"/>
        <c:lblOffset val="100"/>
      </c:catAx>
      <c:valAx>
        <c:axId val="110252416"/>
        <c:scaling>
          <c:orientation val="minMax"/>
          <c:max val="1277"/>
          <c:min val="0"/>
        </c:scaling>
        <c:delete val="1"/>
        <c:axPos val="t"/>
        <c:numFmt formatCode="General" sourceLinked="1"/>
        <c:tickLblPos val="nextTo"/>
        <c:crossAx val="110246528"/>
        <c:crosses val="min"/>
        <c:crossBetween val="between"/>
      </c:valAx>
    </c:plotArea>
    <c:dispBlanksAs val="gap"/>
    <c:showDLblsOverMax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2737210319195456E-2"/>
          <c:y val="0.15830546265328874"/>
          <c:w val="0.95452557936160909"/>
          <c:h val="0.78372352285395752"/>
        </c:manualLayout>
      </c:layout>
      <c:barChart>
        <c:barDir val="col"/>
        <c:grouping val="stacked"/>
        <c:ser>
          <c:idx val="0"/>
          <c:order val="0"/>
          <c:spPr>
            <a:noFill/>
            <a:ln>
              <a:noFill/>
            </a:ln>
          </c:spPr>
          <c:dPt>
            <c:idx val="0"/>
            <c:spPr>
              <a:solidFill>
                <a:srgbClr val="E46C0A"/>
              </a:solidFill>
              <a:ln>
                <a:noFill/>
              </a:ln>
            </c:spPr>
            <c:extLst xmlns:c16r2="http://schemas.microsoft.com/office/drawing/2015/06/chart">
              <c:ext xmlns:c16="http://schemas.microsoft.com/office/drawing/2014/chart" uri="{C3380CC4-5D6E-409C-BE32-E72D297353CC}">
                <c16:uniqueId val="{00000000-E648-4EB8-B04D-E1B5158D7A52}"/>
              </c:ext>
            </c:extLst>
          </c:dPt>
          <c:dPt>
            <c:idx val="5"/>
            <c:spPr>
              <a:solidFill>
                <a:srgbClr val="E46C0A"/>
              </a:solidFill>
              <a:ln>
                <a:noFill/>
              </a:ln>
            </c:spPr>
            <c:extLst xmlns:c16r2="http://schemas.microsoft.com/office/drawing/2015/06/chart">
              <c:ext xmlns:c16="http://schemas.microsoft.com/office/drawing/2014/chart" uri="{C3380CC4-5D6E-409C-BE32-E72D297353CC}">
                <c16:uniqueId val="{00000001-E648-4EB8-B04D-E1B5158D7A52}"/>
              </c:ext>
            </c:extLst>
          </c:dPt>
          <c:dLbls>
            <c:dLbl>
              <c:idx val="0"/>
              <c:layout>
                <c:manualLayout>
                  <c:x val="0"/>
                  <c:y val="-0.4715719063545151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648-4EB8-B04D-E1B5158D7A52}"/>
                </c:ext>
              </c:extLst>
            </c:dLbl>
            <c:dLbl>
              <c:idx val="5"/>
              <c:layout>
                <c:manualLayout>
                  <c:x val="0"/>
                  <c:y val="-0.11817168338907469"/>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648-4EB8-B04D-E1B5158D7A52}"/>
                </c:ext>
              </c:extLst>
            </c:dLbl>
            <c:delete val="1"/>
            <c:extLst xmlns:c16r2="http://schemas.microsoft.com/office/drawing/2015/06/chart">
              <c:ext xmlns:c15="http://schemas.microsoft.com/office/drawing/2012/chart" uri="{CE6537A1-D6FC-4f65-9D91-7224C49458BB}">
                <c15:showLeaderLines val="0"/>
              </c:ext>
            </c:extLst>
          </c:dLbls>
          <c:val>
            <c:numRef>
              <c:f>Sheet1!$A$1:$F$1</c:f>
              <c:numCache>
                <c:formatCode>General</c:formatCode>
                <c:ptCount val="6"/>
                <c:pt idx="0">
                  <c:v>1576</c:v>
                </c:pt>
                <c:pt idx="1">
                  <c:v>1411</c:v>
                </c:pt>
                <c:pt idx="2">
                  <c:v>1247</c:v>
                </c:pt>
                <c:pt idx="3">
                  <c:v>383</c:v>
                </c:pt>
                <c:pt idx="4">
                  <c:v>154</c:v>
                </c:pt>
                <c:pt idx="5">
                  <c:v>154</c:v>
                </c:pt>
              </c:numCache>
            </c:numRef>
          </c:val>
          <c:extLst xmlns:c16r2="http://schemas.microsoft.com/office/drawing/2015/06/chart">
            <c:ext xmlns:c16="http://schemas.microsoft.com/office/drawing/2014/chart" uri="{C3380CC4-5D6E-409C-BE32-E72D297353CC}">
              <c16:uniqueId val="{00000002-E648-4EB8-B04D-E1B5158D7A52}"/>
            </c:ext>
          </c:extLst>
        </c:ser>
        <c:ser>
          <c:idx val="1"/>
          <c:order val="1"/>
          <c:spPr>
            <a:solidFill>
              <a:srgbClr val="E46C0A"/>
            </a:solidFill>
            <a:ln>
              <a:noFill/>
            </a:ln>
          </c:spPr>
          <c:dLbls>
            <c:dLbl>
              <c:idx val="1"/>
              <c:layout>
                <c:manualLayout>
                  <c:x val="0"/>
                  <c:y val="0.1226309921962096"/>
                </c:manualLayout>
              </c:layout>
              <c:numFmt formatCode="#,##0;#,##0" sourceLinked="0"/>
              <c:spPr>
                <a:noFill/>
                <a:ln>
                  <a:noFill/>
                </a:ln>
              </c:spPr>
              <c:txPr>
                <a:bodyPr wrap="none"/>
                <a:lstStyle/>
                <a:p>
                  <a:pPr>
                    <a:defRPr lang="en-US" sz="1200">
                      <a:solidFill>
                        <a:schemeClr val="bg1">
                          <a:lumMod val="50000"/>
                        </a:schemeClr>
                      </a:solidFill>
                      <a:latin typeface="Calibri"/>
                      <a:ea typeface="ＭＳ Ｐゴシック"/>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48-4EB8-B04D-E1B5158D7A52}"/>
                </c:ext>
              </c:extLst>
            </c:dLbl>
            <c:dLbl>
              <c:idx val="2"/>
              <c:layout>
                <c:manualLayout>
                  <c:x val="0"/>
                  <c:y val="-0.1226309921962096"/>
                </c:manualLayout>
              </c:layout>
              <c:numFmt formatCode="#,##0;#,##0" sourceLinked="0"/>
              <c:spPr>
                <a:noFill/>
                <a:ln>
                  <a:noFill/>
                </a:ln>
              </c:spPr>
              <c:txPr>
                <a:bodyPr wrap="none"/>
                <a:lstStyle/>
                <a:p>
                  <a:pPr>
                    <a:defRPr lang="en-US" sz="1200">
                      <a:solidFill>
                        <a:schemeClr val="bg1">
                          <a:lumMod val="50000"/>
                        </a:schemeClr>
                      </a:solidFill>
                      <a:latin typeface="Calibri"/>
                      <a:ea typeface="ＭＳ Ｐゴシック"/>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648-4EB8-B04D-E1B5158D7A52}"/>
                </c:ext>
              </c:extLst>
            </c:dLbl>
            <c:dLbl>
              <c:idx val="3"/>
              <c:layout>
                <c:manualLayout>
                  <c:x val="0"/>
                  <c:y val="0"/>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648-4EB8-B04D-E1B5158D7A52}"/>
                </c:ext>
              </c:extLst>
            </c:dLbl>
            <c:dLbl>
              <c:idx val="4"/>
              <c:layout>
                <c:manualLayout>
                  <c:x val="0"/>
                  <c:y val="0"/>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648-4EB8-B04D-E1B5158D7A52}"/>
                </c:ext>
              </c:extLst>
            </c:dLbl>
            <c:delete val="1"/>
            <c:extLst xmlns:c16r2="http://schemas.microsoft.com/office/drawing/2015/06/chart">
              <c:ext xmlns:c15="http://schemas.microsoft.com/office/drawing/2012/chart" uri="{CE6537A1-D6FC-4f65-9D91-7224C49458BB}">
                <c15:showLeaderLines val="0"/>
              </c:ext>
            </c:extLst>
          </c:dLbls>
          <c:val>
            <c:numRef>
              <c:f>Sheet1!$A$2:$F$2</c:f>
              <c:numCache>
                <c:formatCode>General</c:formatCode>
                <c:ptCount val="6"/>
                <c:pt idx="1">
                  <c:v>165</c:v>
                </c:pt>
                <c:pt idx="2">
                  <c:v>164</c:v>
                </c:pt>
                <c:pt idx="3">
                  <c:v>864</c:v>
                </c:pt>
                <c:pt idx="4">
                  <c:v>229</c:v>
                </c:pt>
              </c:numCache>
            </c:numRef>
          </c:val>
          <c:extLst xmlns:c16r2="http://schemas.microsoft.com/office/drawing/2015/06/chart">
            <c:ext xmlns:c16="http://schemas.microsoft.com/office/drawing/2014/chart" uri="{C3380CC4-5D6E-409C-BE32-E72D297353CC}">
              <c16:uniqueId val="{00000007-E648-4EB8-B04D-E1B5158D7A52}"/>
            </c:ext>
          </c:extLst>
        </c:ser>
        <c:dLbls/>
        <c:gapWidth val="80"/>
        <c:overlap val="100"/>
        <c:axId val="110761472"/>
        <c:axId val="110763008"/>
      </c:barChart>
      <c:catAx>
        <c:axId val="110761472"/>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0763008"/>
        <c:crosses val="min"/>
        <c:lblAlgn val="ctr"/>
        <c:lblOffset val="100"/>
      </c:catAx>
      <c:valAx>
        <c:axId val="110763008"/>
        <c:scaling>
          <c:orientation val="minMax"/>
          <c:max val="1576"/>
          <c:min val="0"/>
        </c:scaling>
        <c:delete val="1"/>
        <c:axPos val="l"/>
        <c:numFmt formatCode="General" sourceLinked="1"/>
        <c:tickLblPos val="nextTo"/>
        <c:crossAx val="110761472"/>
        <c:crosses val="min"/>
        <c:crossBetween val="between"/>
      </c:valAx>
    </c:plotArea>
    <c:dispBlanksAs val="gap"/>
    <c:showDLblsOverMax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0-18A4-4B12-9B9B-0EA9C4CD171C}"/>
            </c:ext>
          </c:extLst>
        </c:ser>
        <c:ser>
          <c:idx val="1"/>
          <c:order val="1"/>
          <c:spPr>
            <a:solidFill>
              <a:schemeClr val="accent3"/>
            </a:solidFill>
            <a:ln>
              <a:noFill/>
            </a:ln>
          </c:spPr>
          <c:val>
            <c:numRef>
              <c:f>Sheet1!$A$2</c:f>
              <c:numCache>
                <c:formatCode>General</c:formatCode>
                <c:ptCount val="1"/>
                <c:pt idx="0">
                  <c:v>1523</c:v>
                </c:pt>
              </c:numCache>
            </c:numRef>
          </c:val>
          <c:extLst xmlns:c16r2="http://schemas.microsoft.com/office/drawing/2015/06/chart">
            <c:ext xmlns:c16="http://schemas.microsoft.com/office/drawing/2014/chart" uri="{C3380CC4-5D6E-409C-BE32-E72D297353CC}">
              <c16:uniqueId val="{00000001-18A4-4B12-9B9B-0EA9C4CD171C}"/>
            </c:ext>
          </c:extLst>
        </c:ser>
        <c:ser>
          <c:idx val="2"/>
          <c:order val="2"/>
          <c:spPr>
            <a:solidFill>
              <a:srgbClr val="C0C0C0"/>
            </a:solidFill>
            <a:ln>
              <a:noFill/>
            </a:ln>
          </c:spPr>
          <c:val>
            <c:numRef>
              <c:f>Sheet1!$A$3</c:f>
              <c:numCache>
                <c:formatCode>General</c:formatCode>
                <c:ptCount val="1"/>
                <c:pt idx="0">
                  <c:v>53</c:v>
                </c:pt>
              </c:numCache>
            </c:numRef>
          </c:val>
          <c:extLst xmlns:c16r2="http://schemas.microsoft.com/office/drawing/2015/06/chart">
            <c:ext xmlns:c16="http://schemas.microsoft.com/office/drawing/2014/chart" uri="{C3380CC4-5D6E-409C-BE32-E72D297353CC}">
              <c16:uniqueId val="{00000002-18A4-4B12-9B9B-0EA9C4CD171C}"/>
            </c:ext>
          </c:extLst>
        </c:ser>
        <c:dLbls/>
        <c:gapWidth val="80"/>
        <c:overlap val="100"/>
        <c:axId val="111386624"/>
        <c:axId val="111388160"/>
      </c:barChart>
      <c:catAx>
        <c:axId val="111386624"/>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1388160"/>
        <c:crosses val="min"/>
        <c:lblAlgn val="ctr"/>
        <c:lblOffset val="100"/>
      </c:catAx>
      <c:valAx>
        <c:axId val="111388160"/>
        <c:scaling>
          <c:orientation val="minMax"/>
          <c:max val="1576"/>
          <c:min val="0"/>
        </c:scaling>
        <c:delete val="1"/>
        <c:axPos val="t"/>
        <c:numFmt formatCode="General" sourceLinked="1"/>
        <c:tickLblPos val="nextTo"/>
        <c:crossAx val="111386624"/>
        <c:crosses val="min"/>
        <c:crossBetween val="between"/>
      </c:valAx>
    </c:plotArea>
    <c:dispBlanksAs val="gap"/>
    <c:showDLblsOverMax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6C34-4F68-9565-A9C927816AA5}"/>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6C34-4F68-9565-A9C927816AA5}"/>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6C34-4F68-9565-A9C927816AA5}"/>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34-4F68-9565-A9C927816AA5}"/>
                </c:ext>
              </c:extLst>
            </c:dLbl>
            <c:dLbl>
              <c:idx val="2"/>
              <c:layout>
                <c:manualLayout>
                  <c:x val="0"/>
                  <c:y val="-0.40319715808170509"/>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34-4F68-9565-A9C927816AA5}"/>
                </c:ext>
              </c:extLst>
            </c:dLbl>
            <c:dLbl>
              <c:idx val="4"/>
              <c:layout>
                <c:manualLayout>
                  <c:x val="0"/>
                  <c:y val="-0.14564831261101244"/>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34-4F68-9565-A9C927816AA5}"/>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1918</c:v>
                </c:pt>
                <c:pt idx="1">
                  <c:v>1576</c:v>
                </c:pt>
                <c:pt idx="2">
                  <c:v>1576</c:v>
                </c:pt>
                <c:pt idx="3">
                  <c:v>383</c:v>
                </c:pt>
                <c:pt idx="4">
                  <c:v>383</c:v>
                </c:pt>
              </c:numCache>
            </c:numRef>
          </c:val>
          <c:extLst xmlns:c16r2="http://schemas.microsoft.com/office/drawing/2015/06/chart">
            <c:ext xmlns:c16="http://schemas.microsoft.com/office/drawing/2014/chart" uri="{C3380CC4-5D6E-409C-BE32-E72D297353CC}">
              <c16:uniqueId val="{00000003-6C34-4F68-9565-A9C927816AA5}"/>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6C34-4F68-9565-A9C927816AA5}"/>
              </c:ext>
            </c:extLst>
          </c:dPt>
          <c:dLbls>
            <c:dLbl>
              <c:idx val="1"/>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34-4F68-9565-A9C927816AA5}"/>
                </c:ext>
              </c:extLst>
            </c:dLbl>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34-4F68-9565-A9C927816AA5}"/>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342</c:v>
                </c:pt>
                <c:pt idx="3">
                  <c:v>1193</c:v>
                </c:pt>
              </c:numCache>
            </c:numRef>
          </c:val>
          <c:extLst xmlns:c16r2="http://schemas.microsoft.com/office/drawing/2015/06/chart">
            <c:ext xmlns:c16="http://schemas.microsoft.com/office/drawing/2014/chart" uri="{C3380CC4-5D6E-409C-BE32-E72D297353CC}">
              <c16:uniqueId val="{00000006-6C34-4F68-9565-A9C927816AA5}"/>
            </c:ext>
          </c:extLst>
        </c:ser>
        <c:dLbls/>
        <c:gapWidth val="80"/>
        <c:overlap val="100"/>
        <c:axId val="111590400"/>
        <c:axId val="111477504"/>
      </c:barChart>
      <c:catAx>
        <c:axId val="111590400"/>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1477504"/>
        <c:crosses val="min"/>
        <c:lblAlgn val="ctr"/>
        <c:lblOffset val="100"/>
      </c:catAx>
      <c:valAx>
        <c:axId val="111477504"/>
        <c:scaling>
          <c:orientation val="minMax"/>
          <c:max val="1918"/>
          <c:min val="0"/>
        </c:scaling>
        <c:delete val="1"/>
        <c:axPos val="l"/>
        <c:numFmt formatCode="General" sourceLinked="1"/>
        <c:tickLblPos val="nextTo"/>
        <c:crossAx val="111590400"/>
        <c:crosses val="min"/>
        <c:crossBetween val="between"/>
      </c:valAx>
    </c:plotArea>
    <c:dispBlanksAs val="gap"/>
    <c:showDLblsOverMax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0</c:v>
                </c:pt>
                <c:pt idx="1">
                  <c:v>2</c:v>
                </c:pt>
                <c:pt idx="2">
                  <c:v>5</c:v>
                </c:pt>
                <c:pt idx="3">
                  <c:v>702</c:v>
                </c:pt>
                <c:pt idx="4">
                  <c:v>112</c:v>
                </c:pt>
                <c:pt idx="5">
                  <c:v>142</c:v>
                </c:pt>
                <c:pt idx="6">
                  <c:v>7</c:v>
                </c:pt>
                <c:pt idx="7">
                  <c:v>71</c:v>
                </c:pt>
                <c:pt idx="8">
                  <c:v>16</c:v>
                </c:pt>
                <c:pt idx="9">
                  <c:v>125</c:v>
                </c:pt>
                <c:pt idx="10">
                  <c:v>4</c:v>
                </c:pt>
                <c:pt idx="11">
                  <c:v>0</c:v>
                </c:pt>
                <c:pt idx="12">
                  <c:v>0</c:v>
                </c:pt>
                <c:pt idx="13">
                  <c:v>6</c:v>
                </c:pt>
              </c:numCache>
            </c:numRef>
          </c:val>
          <c:extLst xmlns:c16r2="http://schemas.microsoft.com/office/drawing/2015/06/chart">
            <c:ext xmlns:c16="http://schemas.microsoft.com/office/drawing/2014/chart" uri="{C3380CC4-5D6E-409C-BE32-E72D297353CC}">
              <c16:uniqueId val="{00000000-4212-4DF4-B862-A74356F71A3E}"/>
            </c:ext>
          </c:extLst>
        </c:ser>
        <c:ser>
          <c:idx val="1"/>
          <c:order val="1"/>
          <c:spPr>
            <a:solidFill>
              <a:srgbClr val="B3B3B3"/>
            </a:solidFill>
            <a:ln>
              <a:noFill/>
            </a:ln>
          </c:spPr>
          <c:val>
            <c:numRef>
              <c:f>Sheet1!$A$2:$N$2</c:f>
              <c:numCache>
                <c:formatCode>General</c:formatCode>
                <c:ptCount val="14"/>
                <c:pt idx="0">
                  <c:v>0</c:v>
                </c:pt>
                <c:pt idx="1">
                  <c:v>0</c:v>
                </c:pt>
                <c:pt idx="2">
                  <c:v>0</c:v>
                </c:pt>
                <c:pt idx="3">
                  <c:v>4</c:v>
                </c:pt>
                <c:pt idx="4">
                  <c:v>7</c:v>
                </c:pt>
                <c:pt idx="5">
                  <c:v>164</c:v>
                </c:pt>
                <c:pt idx="6">
                  <c:v>0</c:v>
                </c:pt>
                <c:pt idx="7">
                  <c:v>15</c:v>
                </c:pt>
                <c:pt idx="8">
                  <c:v>10</c:v>
                </c:pt>
                <c:pt idx="9">
                  <c:v>183</c:v>
                </c:pt>
                <c:pt idx="10">
                  <c:v>0</c:v>
                </c:pt>
                <c:pt idx="11">
                  <c:v>0</c:v>
                </c:pt>
                <c:pt idx="12">
                  <c:v>0</c:v>
                </c:pt>
                <c:pt idx="13">
                  <c:v>0</c:v>
                </c:pt>
              </c:numCache>
            </c:numRef>
          </c:val>
          <c:extLst xmlns:c16r2="http://schemas.microsoft.com/office/drawing/2015/06/chart">
            <c:ext xmlns:c16="http://schemas.microsoft.com/office/drawing/2014/chart" uri="{C3380CC4-5D6E-409C-BE32-E72D297353CC}">
              <c16:uniqueId val="{00000001-4212-4DF4-B862-A74356F71A3E}"/>
            </c:ext>
          </c:extLst>
        </c:ser>
        <c:dLbls/>
        <c:gapWidth val="80"/>
        <c:overlap val="100"/>
        <c:axId val="111484288"/>
        <c:axId val="111690880"/>
      </c:barChart>
      <c:catAx>
        <c:axId val="111484288"/>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1690880"/>
        <c:crosses val="min"/>
        <c:lblAlgn val="ctr"/>
        <c:lblOffset val="100"/>
      </c:catAx>
      <c:valAx>
        <c:axId val="111690880"/>
        <c:scaling>
          <c:orientation val="minMax"/>
          <c:max val="706"/>
          <c:min val="0"/>
        </c:scaling>
        <c:delete val="1"/>
        <c:axPos val="t"/>
        <c:numFmt formatCode="General" sourceLinked="1"/>
        <c:tickLblPos val="nextTo"/>
        <c:crossAx val="111484288"/>
        <c:crosses val="min"/>
        <c:crossBetween val="between"/>
      </c:valAx>
    </c:plotArea>
    <c:dispBlanksAs val="gap"/>
    <c:showDLblsOverMax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2737210319195456E-2"/>
          <c:y val="0.15830546265328874"/>
          <c:w val="0.95452557936160909"/>
          <c:h val="0.78372352285395752"/>
        </c:manualLayout>
      </c:layout>
      <c:barChart>
        <c:barDir val="col"/>
        <c:grouping val="stacked"/>
        <c:ser>
          <c:idx val="0"/>
          <c:order val="0"/>
          <c:spPr>
            <a:noFill/>
            <a:ln>
              <a:noFill/>
            </a:ln>
          </c:spPr>
          <c:dPt>
            <c:idx val="0"/>
            <c:spPr>
              <a:solidFill>
                <a:srgbClr val="D99694"/>
              </a:solidFill>
              <a:ln>
                <a:noFill/>
              </a:ln>
            </c:spPr>
            <c:extLst xmlns:c16r2="http://schemas.microsoft.com/office/drawing/2015/06/chart">
              <c:ext xmlns:c16="http://schemas.microsoft.com/office/drawing/2014/chart" uri="{C3380CC4-5D6E-409C-BE32-E72D297353CC}">
                <c16:uniqueId val="{00000000-880A-4F0B-AB42-0F74DF5CE4D5}"/>
              </c:ext>
            </c:extLst>
          </c:dPt>
          <c:dPt>
            <c:idx val="5"/>
            <c:spPr>
              <a:solidFill>
                <a:srgbClr val="D99694"/>
              </a:solidFill>
              <a:ln>
                <a:noFill/>
              </a:ln>
            </c:spPr>
            <c:extLst xmlns:c16r2="http://schemas.microsoft.com/office/drawing/2015/06/chart">
              <c:ext xmlns:c16="http://schemas.microsoft.com/office/drawing/2014/chart" uri="{C3380CC4-5D6E-409C-BE32-E72D297353CC}">
                <c16:uniqueId val="{00000001-880A-4F0B-AB42-0F74DF5CE4D5}"/>
              </c:ext>
            </c:extLst>
          </c:dPt>
          <c:dLbls>
            <c:dLbl>
              <c:idx val="0"/>
              <c:layout>
                <c:manualLayout>
                  <c:x val="0"/>
                  <c:y val="-0.47157190635451512"/>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0A-4F0B-AB42-0F74DF5CE4D5}"/>
                </c:ext>
              </c:extLst>
            </c:dLbl>
            <c:dLbl>
              <c:idx val="5"/>
              <c:layout>
                <c:manualLayout>
                  <c:x val="0"/>
                  <c:y val="-0.13600891861761427"/>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0A-4F0B-AB42-0F74DF5CE4D5}"/>
                </c:ext>
              </c:extLst>
            </c:dLbl>
            <c:delete val="1"/>
            <c:extLst xmlns:c16r2="http://schemas.microsoft.com/office/drawing/2015/06/chart">
              <c:ext xmlns:c15="http://schemas.microsoft.com/office/drawing/2012/chart" uri="{CE6537A1-D6FC-4f65-9D91-7224C49458BB}">
                <c15:showLeaderLines val="0"/>
              </c:ext>
            </c:extLst>
          </c:dLbls>
          <c:val>
            <c:numRef>
              <c:f>Sheet1!$A$1:$F$1</c:f>
              <c:numCache>
                <c:formatCode>General</c:formatCode>
                <c:ptCount val="6"/>
                <c:pt idx="0">
                  <c:v>2010</c:v>
                </c:pt>
                <c:pt idx="1">
                  <c:v>1731</c:v>
                </c:pt>
                <c:pt idx="2">
                  <c:v>1386</c:v>
                </c:pt>
                <c:pt idx="3">
                  <c:v>830</c:v>
                </c:pt>
                <c:pt idx="4">
                  <c:v>291</c:v>
                </c:pt>
                <c:pt idx="5">
                  <c:v>291</c:v>
                </c:pt>
              </c:numCache>
            </c:numRef>
          </c:val>
          <c:extLst xmlns:c16r2="http://schemas.microsoft.com/office/drawing/2015/06/chart">
            <c:ext xmlns:c16="http://schemas.microsoft.com/office/drawing/2014/chart" uri="{C3380CC4-5D6E-409C-BE32-E72D297353CC}">
              <c16:uniqueId val="{00000002-880A-4F0B-AB42-0F74DF5CE4D5}"/>
            </c:ext>
          </c:extLst>
        </c:ser>
        <c:ser>
          <c:idx val="1"/>
          <c:order val="1"/>
          <c:spPr>
            <a:solidFill>
              <a:srgbClr val="D99694"/>
            </a:solidFill>
            <a:ln>
              <a:noFill/>
            </a:ln>
          </c:spPr>
          <c:dLbls>
            <c:dLbl>
              <c:idx val="1"/>
              <c:layout>
                <c:manualLayout>
                  <c:x val="0"/>
                  <c:y val="0"/>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0A-4F0B-AB42-0F74DF5CE4D5}"/>
                </c:ext>
              </c:extLst>
            </c:dLbl>
            <c:dLbl>
              <c:idx val="2"/>
              <c:layout>
                <c:manualLayout>
                  <c:x val="0"/>
                  <c:y val="0"/>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80A-4F0B-AB42-0F74DF5CE4D5}"/>
                </c:ext>
              </c:extLst>
            </c:dLbl>
            <c:dLbl>
              <c:idx val="3"/>
              <c:layout>
                <c:manualLayout>
                  <c:x val="0"/>
                  <c:y val="0"/>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80A-4F0B-AB42-0F74DF5CE4D5}"/>
                </c:ext>
              </c:extLst>
            </c:dLbl>
            <c:dLbl>
              <c:idx val="4"/>
              <c:layout>
                <c:manualLayout>
                  <c:x val="0"/>
                  <c:y val="0"/>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80A-4F0B-AB42-0F74DF5CE4D5}"/>
                </c:ext>
              </c:extLst>
            </c:dLbl>
            <c:delete val="1"/>
            <c:extLst xmlns:c16r2="http://schemas.microsoft.com/office/drawing/2015/06/chart">
              <c:ext xmlns:c15="http://schemas.microsoft.com/office/drawing/2012/chart" uri="{CE6537A1-D6FC-4f65-9D91-7224C49458BB}">
                <c15:showLeaderLines val="0"/>
              </c:ext>
            </c:extLst>
          </c:dLbls>
          <c:val>
            <c:numRef>
              <c:f>Sheet1!$A$2:$F$2</c:f>
              <c:numCache>
                <c:formatCode>General</c:formatCode>
                <c:ptCount val="6"/>
                <c:pt idx="1">
                  <c:v>279</c:v>
                </c:pt>
                <c:pt idx="2">
                  <c:v>345</c:v>
                </c:pt>
                <c:pt idx="3">
                  <c:v>556</c:v>
                </c:pt>
                <c:pt idx="4">
                  <c:v>539</c:v>
                </c:pt>
              </c:numCache>
            </c:numRef>
          </c:val>
          <c:extLst xmlns:c16r2="http://schemas.microsoft.com/office/drawing/2015/06/chart">
            <c:ext xmlns:c16="http://schemas.microsoft.com/office/drawing/2014/chart" uri="{C3380CC4-5D6E-409C-BE32-E72D297353CC}">
              <c16:uniqueId val="{00000007-880A-4F0B-AB42-0F74DF5CE4D5}"/>
            </c:ext>
          </c:extLst>
        </c:ser>
        <c:dLbls/>
        <c:gapWidth val="80"/>
        <c:overlap val="100"/>
        <c:axId val="112167552"/>
        <c:axId val="112177536"/>
      </c:barChart>
      <c:catAx>
        <c:axId val="112167552"/>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2177536"/>
        <c:crosses val="min"/>
        <c:lblAlgn val="ctr"/>
        <c:lblOffset val="100"/>
      </c:catAx>
      <c:valAx>
        <c:axId val="112177536"/>
        <c:scaling>
          <c:orientation val="minMax"/>
          <c:max val="2010"/>
          <c:min val="0"/>
        </c:scaling>
        <c:delete val="1"/>
        <c:axPos val="l"/>
        <c:numFmt formatCode="General" sourceLinked="1"/>
        <c:tickLblPos val="nextTo"/>
        <c:crossAx val="112167552"/>
        <c:crosses val="min"/>
        <c:crossBetween val="between"/>
      </c:valAx>
    </c:plotArea>
    <c:dispBlanksAs val="gap"/>
    <c:showDLblsOverMax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11B1-4B75-89B4-A8F33CF982B5}"/>
            </c:ext>
          </c:extLst>
        </c:ser>
        <c:ser>
          <c:idx val="1"/>
          <c:order val="1"/>
          <c:spPr>
            <a:solidFill>
              <a:schemeClr val="accent3"/>
            </a:solidFill>
            <a:ln>
              <a:noFill/>
            </a:ln>
          </c:spPr>
          <c:val>
            <c:numRef>
              <c:f>Sheet1!$A$2</c:f>
              <c:numCache>
                <c:formatCode>General</c:formatCode>
                <c:ptCount val="1"/>
                <c:pt idx="0">
                  <c:v>1904</c:v>
                </c:pt>
              </c:numCache>
            </c:numRef>
          </c:val>
          <c:extLst xmlns:c16r2="http://schemas.microsoft.com/office/drawing/2015/06/chart">
            <c:ext xmlns:c16="http://schemas.microsoft.com/office/drawing/2014/chart" uri="{C3380CC4-5D6E-409C-BE32-E72D297353CC}">
              <c16:uniqueId val="{00000001-11B1-4B75-89B4-A8F33CF982B5}"/>
            </c:ext>
          </c:extLst>
        </c:ser>
        <c:ser>
          <c:idx val="2"/>
          <c:order val="2"/>
          <c:spPr>
            <a:solidFill>
              <a:srgbClr val="C0C0C0"/>
            </a:solidFill>
            <a:ln>
              <a:noFill/>
            </a:ln>
          </c:spPr>
          <c:val>
            <c:numRef>
              <c:f>Sheet1!$A$3</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11B1-4B75-89B4-A8F33CF982B5}"/>
            </c:ext>
          </c:extLst>
        </c:ser>
        <c:dLbls/>
        <c:gapWidth val="80"/>
        <c:overlap val="100"/>
        <c:axId val="112718976"/>
        <c:axId val="112720512"/>
      </c:barChart>
      <c:catAx>
        <c:axId val="112718976"/>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2720512"/>
        <c:crosses val="min"/>
        <c:lblAlgn val="ctr"/>
        <c:lblOffset val="100"/>
      </c:catAx>
      <c:valAx>
        <c:axId val="112720512"/>
        <c:scaling>
          <c:orientation val="minMax"/>
          <c:max val="2010"/>
          <c:min val="0"/>
        </c:scaling>
        <c:delete val="1"/>
        <c:axPos val="t"/>
        <c:numFmt formatCode="General" sourceLinked="1"/>
        <c:tickLblPos val="nextTo"/>
        <c:crossAx val="112718976"/>
        <c:crosses val="min"/>
        <c:crossBetween val="between"/>
      </c:valAx>
    </c:plotArea>
    <c:dispBlanksAs val="gap"/>
    <c:showDLblsOverMax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7A91-4AF0-980A-4C3FBC3EA61B}"/>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7A91-4AF0-980A-4C3FBC3EA61B}"/>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7A91-4AF0-980A-4C3FBC3EA61B}"/>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91-4AF0-980A-4C3FBC3EA61B}"/>
                </c:ext>
              </c:extLst>
            </c:dLbl>
            <c:dLbl>
              <c:idx val="2"/>
              <c:layout>
                <c:manualLayout>
                  <c:x val="0"/>
                  <c:y val="-0.43872113676731794"/>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91-4AF0-980A-4C3FBC3EA61B}"/>
                </c:ext>
              </c:extLst>
            </c:dLbl>
            <c:dLbl>
              <c:idx val="4"/>
              <c:layout>
                <c:manualLayout>
                  <c:x val="0"/>
                  <c:y val="-0.17406749555950271"/>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A91-4AF0-980A-4C3FBC3EA61B}"/>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2211</c:v>
                </c:pt>
                <c:pt idx="1">
                  <c:v>2010</c:v>
                </c:pt>
                <c:pt idx="2">
                  <c:v>2010</c:v>
                </c:pt>
                <c:pt idx="3">
                  <c:v>596</c:v>
                </c:pt>
                <c:pt idx="4">
                  <c:v>596</c:v>
                </c:pt>
              </c:numCache>
            </c:numRef>
          </c:val>
          <c:extLst xmlns:c16r2="http://schemas.microsoft.com/office/drawing/2015/06/chart">
            <c:ext xmlns:c16="http://schemas.microsoft.com/office/drawing/2014/chart" uri="{C3380CC4-5D6E-409C-BE32-E72D297353CC}">
              <c16:uniqueId val="{00000003-7A91-4AF0-980A-4C3FBC3EA61B}"/>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7A91-4AF0-980A-4C3FBC3EA61B}"/>
              </c:ext>
            </c:extLst>
          </c:dPt>
          <c:dLbls>
            <c:dLbl>
              <c:idx val="1"/>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A91-4AF0-980A-4C3FBC3EA61B}"/>
                </c:ext>
              </c:extLst>
            </c:dLbl>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A91-4AF0-980A-4C3FBC3EA61B}"/>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201</c:v>
                </c:pt>
                <c:pt idx="3">
                  <c:v>1414</c:v>
                </c:pt>
              </c:numCache>
            </c:numRef>
          </c:val>
          <c:extLst xmlns:c16r2="http://schemas.microsoft.com/office/drawing/2015/06/chart">
            <c:ext xmlns:c16="http://schemas.microsoft.com/office/drawing/2014/chart" uri="{C3380CC4-5D6E-409C-BE32-E72D297353CC}">
              <c16:uniqueId val="{00000006-7A91-4AF0-980A-4C3FBC3EA61B}"/>
            </c:ext>
          </c:extLst>
        </c:ser>
        <c:dLbls/>
        <c:gapWidth val="80"/>
        <c:overlap val="100"/>
        <c:axId val="113090944"/>
        <c:axId val="113092480"/>
      </c:barChart>
      <c:catAx>
        <c:axId val="113090944"/>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3092480"/>
        <c:crosses val="min"/>
        <c:lblAlgn val="ctr"/>
        <c:lblOffset val="100"/>
      </c:catAx>
      <c:valAx>
        <c:axId val="113092480"/>
        <c:scaling>
          <c:orientation val="minMax"/>
          <c:max val="2211"/>
          <c:min val="0"/>
        </c:scaling>
        <c:delete val="1"/>
        <c:axPos val="l"/>
        <c:numFmt formatCode="General" sourceLinked="1"/>
        <c:tickLblPos val="nextTo"/>
        <c:crossAx val="113090944"/>
        <c:crosses val="min"/>
        <c:crossBetween val="between"/>
      </c:valAx>
    </c:plotArea>
    <c:dispBlanksAs val="gap"/>
    <c:showDLblsOverMax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8.855421686746992E-2"/>
          <c:y val="9.4603597601598935E-2"/>
          <c:w val="0.82349397590361451"/>
          <c:h val="0.87075283144570303"/>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651C-473D-92C6-B141DFD74E2D}"/>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651C-473D-92C6-B141DFD74E2D}"/>
              </c:ext>
            </c:extLst>
          </c:dPt>
          <c:dLbls>
            <c:dLbl>
              <c:idx val="0"/>
              <c:layout>
                <c:manualLayout>
                  <c:x val="0"/>
                  <c:y val="-0.48301132578281153"/>
                </c:manualLayout>
              </c:layout>
              <c:numFmt formatCode="#,##0;&quot;-&quot;#,##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1C-473D-92C6-B141DFD74E2D}"/>
                </c:ext>
              </c:extLst>
            </c:dLbl>
            <c:dLbl>
              <c:idx val="2"/>
              <c:layout>
                <c:manualLayout>
                  <c:x val="0"/>
                  <c:y val="-0.43037974683544317"/>
                </c:manualLayout>
              </c:layout>
              <c:numFmt formatCode="#,##0;&quot;-&quot;#,##0" sourceLinked="0"/>
              <c:spPr>
                <a:noFill/>
                <a:ln>
                  <a:noFill/>
                </a:ln>
              </c:spPr>
              <c:txPr>
                <a:bodyPr wrap="none"/>
                <a:lstStyle/>
                <a:p>
                  <a:pPr>
                    <a:defRPr lang="en-US" sz="1200">
                      <a:solidFill>
                        <a:schemeClr val="bg1">
                          <a:lumMod val="50000"/>
                        </a:schemeClr>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1C-473D-92C6-B141DFD74E2D}"/>
                </c:ext>
              </c:extLst>
            </c:dLbl>
            <c:delete val="1"/>
            <c:extLst xmlns:c16r2="http://schemas.microsoft.com/office/drawing/2015/06/chart">
              <c:ext xmlns:c15="http://schemas.microsoft.com/office/drawing/2012/chart" uri="{CE6537A1-D6FC-4f65-9D91-7224C49458BB}">
                <c15:showLeaderLines val="0"/>
              </c:ext>
            </c:extLst>
          </c:dLbls>
          <c:val>
            <c:numRef>
              <c:f>Sheet1!$A$1:$C$1</c:f>
              <c:numCache>
                <c:formatCode>General</c:formatCode>
                <c:ptCount val="3"/>
                <c:pt idx="0">
                  <c:v>9400</c:v>
                </c:pt>
                <c:pt idx="1">
                  <c:v>8272</c:v>
                </c:pt>
                <c:pt idx="2">
                  <c:v>8272</c:v>
                </c:pt>
              </c:numCache>
            </c:numRef>
          </c:val>
          <c:extLst xmlns:c16r2="http://schemas.microsoft.com/office/drawing/2015/06/chart">
            <c:ext xmlns:c16="http://schemas.microsoft.com/office/drawing/2014/chart" uri="{C3380CC4-5D6E-409C-BE32-E72D297353CC}">
              <c16:uniqueId val="{00000002-651C-473D-92C6-B141DFD74E2D}"/>
            </c:ext>
          </c:extLst>
        </c:ser>
        <c:ser>
          <c:idx val="1"/>
          <c:order val="1"/>
          <c:spPr>
            <a:solidFill>
              <a:srgbClr val="00AE4C"/>
            </a:solidFill>
            <a:ln>
              <a:noFill/>
            </a:ln>
          </c:spPr>
          <c:dLbls>
            <c:dLbl>
              <c:idx val="1"/>
              <c:layout>
                <c:manualLayout>
                  <c:x val="0"/>
                  <c:y val="-1.9986675549633587E-3"/>
                </c:manualLayout>
              </c:layout>
              <c:numFmt formatCode="#,##0;#,##0" sourceLinked="0"/>
              <c:spPr>
                <a:noFill/>
                <a:ln>
                  <a:noFill/>
                </a:ln>
              </c:spPr>
              <c:txPr>
                <a:bodyPr wrap="none"/>
                <a:lstStyle/>
                <a:p>
                  <a:pPr>
                    <a:defRPr lang="en-US" sz="1200">
                      <a:solidFill>
                        <a:schemeClr val="bg1"/>
                      </a:solidFill>
                      <a:latin typeface="+mn-lt"/>
                      <a:ea typeface="ＭＳ Ｐゴシック"/>
                      <a:cs typeface="Calibri"/>
                      <a:sym typeface="+mn-lt"/>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1C-473D-92C6-B141DFD74E2D}"/>
                </c:ext>
              </c:extLst>
            </c:dLbl>
            <c:delete val="1"/>
            <c:extLst xmlns:c16r2="http://schemas.microsoft.com/office/drawing/2015/06/chart">
              <c:ext xmlns:c15="http://schemas.microsoft.com/office/drawing/2012/chart" uri="{CE6537A1-D6FC-4f65-9D91-7224C49458BB}">
                <c15:showLeaderLines val="0"/>
              </c:ext>
            </c:extLst>
          </c:dLbls>
          <c:val>
            <c:numRef>
              <c:f>Sheet1!$A$2:$C$2</c:f>
              <c:numCache>
                <c:formatCode>General</c:formatCode>
                <c:ptCount val="3"/>
                <c:pt idx="1">
                  <c:v>1128</c:v>
                </c:pt>
              </c:numCache>
            </c:numRef>
          </c:val>
          <c:extLst xmlns:c16r2="http://schemas.microsoft.com/office/drawing/2015/06/chart">
            <c:ext xmlns:c16="http://schemas.microsoft.com/office/drawing/2014/chart" uri="{C3380CC4-5D6E-409C-BE32-E72D297353CC}">
              <c16:uniqueId val="{00000004-651C-473D-92C6-B141DFD74E2D}"/>
            </c:ext>
          </c:extLst>
        </c:ser>
        <c:dLbls/>
        <c:gapWidth val="80"/>
        <c:overlap val="100"/>
        <c:axId val="102873344"/>
        <c:axId val="102883328"/>
      </c:barChart>
      <c:catAx>
        <c:axId val="102873344"/>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2883328"/>
        <c:crosses val="min"/>
        <c:lblAlgn val="ctr"/>
        <c:lblOffset val="100"/>
      </c:catAx>
      <c:valAx>
        <c:axId val="102883328"/>
        <c:scaling>
          <c:orientation val="minMax"/>
          <c:max val="9400"/>
          <c:min val="0"/>
        </c:scaling>
        <c:delete val="1"/>
        <c:axPos val="l"/>
        <c:numFmt formatCode="General" sourceLinked="1"/>
        <c:tickLblPos val="nextTo"/>
        <c:crossAx val="102873344"/>
        <c:crosses val="min"/>
        <c:crossBetween val="between"/>
      </c:valAx>
    </c:plotArea>
    <c:dispBlanksAs val="gap"/>
    <c:showDLblsOverMax val="1"/>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0</c:v>
                </c:pt>
                <c:pt idx="1">
                  <c:v>17</c:v>
                </c:pt>
                <c:pt idx="2">
                  <c:v>18</c:v>
                </c:pt>
                <c:pt idx="3">
                  <c:v>284</c:v>
                </c:pt>
                <c:pt idx="4">
                  <c:v>421</c:v>
                </c:pt>
                <c:pt idx="5">
                  <c:v>74</c:v>
                </c:pt>
                <c:pt idx="6">
                  <c:v>35</c:v>
                </c:pt>
                <c:pt idx="7">
                  <c:v>197</c:v>
                </c:pt>
                <c:pt idx="8">
                  <c:v>26</c:v>
                </c:pt>
                <c:pt idx="9">
                  <c:v>179</c:v>
                </c:pt>
                <c:pt idx="10">
                  <c:v>81</c:v>
                </c:pt>
                <c:pt idx="11">
                  <c:v>38</c:v>
                </c:pt>
                <c:pt idx="12">
                  <c:v>36</c:v>
                </c:pt>
                <c:pt idx="13">
                  <c:v>6</c:v>
                </c:pt>
              </c:numCache>
            </c:numRef>
          </c:val>
          <c:extLst xmlns:c16r2="http://schemas.microsoft.com/office/drawing/2015/06/chart">
            <c:ext xmlns:c16="http://schemas.microsoft.com/office/drawing/2014/chart" uri="{C3380CC4-5D6E-409C-BE32-E72D297353CC}">
              <c16:uniqueId val="{00000000-D1CE-4A00-8581-C6D41D39C3A7}"/>
            </c:ext>
          </c:extLst>
        </c:ser>
        <c:ser>
          <c:idx val="1"/>
          <c:order val="1"/>
          <c:spPr>
            <a:solidFill>
              <a:srgbClr val="B3B3B3"/>
            </a:solidFill>
            <a:ln>
              <a:noFill/>
            </a:ln>
          </c:spPr>
          <c:val>
            <c:numRef>
              <c:f>Sheet1!$A$2:$N$2</c:f>
              <c:numCache>
                <c:formatCode>General</c:formatCode>
                <c:ptCount val="14"/>
                <c:pt idx="0">
                  <c:v>0</c:v>
                </c:pt>
                <c:pt idx="1">
                  <c:v>1</c:v>
                </c:pt>
                <c:pt idx="2">
                  <c:v>1</c:v>
                </c:pt>
                <c:pt idx="3">
                  <c:v>31</c:v>
                </c:pt>
                <c:pt idx="4">
                  <c:v>15</c:v>
                </c:pt>
                <c:pt idx="5">
                  <c:v>9</c:v>
                </c:pt>
                <c:pt idx="6">
                  <c:v>10</c:v>
                </c:pt>
                <c:pt idx="7">
                  <c:v>130</c:v>
                </c:pt>
                <c:pt idx="8">
                  <c:v>19</c:v>
                </c:pt>
                <c:pt idx="9">
                  <c:v>342</c:v>
                </c:pt>
                <c:pt idx="10">
                  <c:v>22</c:v>
                </c:pt>
                <c:pt idx="11">
                  <c:v>10</c:v>
                </c:pt>
                <c:pt idx="12">
                  <c:v>6</c:v>
                </c:pt>
                <c:pt idx="13">
                  <c:v>0</c:v>
                </c:pt>
              </c:numCache>
            </c:numRef>
          </c:val>
          <c:extLst xmlns:c16r2="http://schemas.microsoft.com/office/drawing/2015/06/chart">
            <c:ext xmlns:c16="http://schemas.microsoft.com/office/drawing/2014/chart" uri="{C3380CC4-5D6E-409C-BE32-E72D297353CC}">
              <c16:uniqueId val="{00000001-D1CE-4A00-8581-C6D41D39C3A7}"/>
            </c:ext>
          </c:extLst>
        </c:ser>
        <c:dLbls/>
        <c:gapWidth val="80"/>
        <c:overlap val="100"/>
        <c:axId val="113034368"/>
        <c:axId val="113035904"/>
      </c:barChart>
      <c:catAx>
        <c:axId val="113034368"/>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3035904"/>
        <c:crosses val="min"/>
        <c:lblAlgn val="ctr"/>
        <c:lblOffset val="100"/>
      </c:catAx>
      <c:valAx>
        <c:axId val="113035904"/>
        <c:scaling>
          <c:orientation val="minMax"/>
          <c:max val="521"/>
          <c:min val="0"/>
        </c:scaling>
        <c:delete val="1"/>
        <c:axPos val="t"/>
        <c:numFmt formatCode="General" sourceLinked="1"/>
        <c:tickLblPos val="nextTo"/>
        <c:crossAx val="113034368"/>
        <c:crosses val="min"/>
        <c:crossBetween val="between"/>
      </c:valAx>
    </c:plotArea>
    <c:dispBlanksAs val="gap"/>
    <c:showDLblsOverMax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2737210319195456E-2"/>
          <c:y val="0.15830546265328874"/>
          <c:w val="0.95452557936160909"/>
          <c:h val="0.78372352285395752"/>
        </c:manualLayout>
      </c:layout>
      <c:barChart>
        <c:barDir val="col"/>
        <c:grouping val="stacked"/>
        <c:ser>
          <c:idx val="0"/>
          <c:order val="0"/>
          <c:spPr>
            <a:noFill/>
            <a:ln>
              <a:noFill/>
            </a:ln>
          </c:spPr>
          <c:dPt>
            <c:idx val="0"/>
            <c:spPr>
              <a:solidFill>
                <a:srgbClr val="695582"/>
              </a:solidFill>
              <a:ln>
                <a:noFill/>
              </a:ln>
            </c:spPr>
            <c:extLst xmlns:c16r2="http://schemas.microsoft.com/office/drawing/2015/06/chart">
              <c:ext xmlns:c16="http://schemas.microsoft.com/office/drawing/2014/chart" uri="{C3380CC4-5D6E-409C-BE32-E72D297353CC}">
                <c16:uniqueId val="{00000000-45DC-41E5-9AE9-D7C0A1B1F127}"/>
              </c:ext>
            </c:extLst>
          </c:dPt>
          <c:dPt>
            <c:idx val="5"/>
            <c:spPr>
              <a:solidFill>
                <a:srgbClr val="695582"/>
              </a:solidFill>
              <a:ln>
                <a:noFill/>
              </a:ln>
            </c:spPr>
            <c:extLst xmlns:c16r2="http://schemas.microsoft.com/office/drawing/2015/06/chart">
              <c:ext xmlns:c16="http://schemas.microsoft.com/office/drawing/2014/chart" uri="{C3380CC4-5D6E-409C-BE32-E72D297353CC}">
                <c16:uniqueId val="{00000001-45DC-41E5-9AE9-D7C0A1B1F127}"/>
              </c:ext>
            </c:extLst>
          </c:dPt>
          <c:dLbls>
            <c:dLbl>
              <c:idx val="0"/>
              <c:layout>
                <c:manualLayout>
                  <c:x val="0"/>
                  <c:y val="-0.47157190635451512"/>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DC-41E5-9AE9-D7C0A1B1F127}"/>
                </c:ext>
              </c:extLst>
            </c:dLbl>
            <c:dLbl>
              <c:idx val="5"/>
              <c:layout>
                <c:manualLayout>
                  <c:x val="0"/>
                  <c:y val="-0.26086956521739135"/>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DC-41E5-9AE9-D7C0A1B1F127}"/>
                </c:ext>
              </c:extLst>
            </c:dLbl>
            <c:delete val="1"/>
            <c:extLst xmlns:c16r2="http://schemas.microsoft.com/office/drawing/2015/06/chart">
              <c:ext xmlns:c15="http://schemas.microsoft.com/office/drawing/2012/chart" uri="{CE6537A1-D6FC-4f65-9D91-7224C49458BB}">
                <c15:showLeaderLines val="0"/>
              </c:ext>
            </c:extLst>
          </c:dLbls>
          <c:val>
            <c:numRef>
              <c:f>Sheet1!$A$1:$F$1</c:f>
              <c:numCache>
                <c:formatCode>General</c:formatCode>
                <c:ptCount val="6"/>
                <c:pt idx="0">
                  <c:v>82</c:v>
                </c:pt>
                <c:pt idx="1">
                  <c:v>67</c:v>
                </c:pt>
                <c:pt idx="2">
                  <c:v>58</c:v>
                </c:pt>
                <c:pt idx="3">
                  <c:v>47</c:v>
                </c:pt>
                <c:pt idx="4">
                  <c:v>38</c:v>
                </c:pt>
                <c:pt idx="5">
                  <c:v>38</c:v>
                </c:pt>
              </c:numCache>
            </c:numRef>
          </c:val>
          <c:extLst xmlns:c16r2="http://schemas.microsoft.com/office/drawing/2015/06/chart">
            <c:ext xmlns:c16="http://schemas.microsoft.com/office/drawing/2014/chart" uri="{C3380CC4-5D6E-409C-BE32-E72D297353CC}">
              <c16:uniqueId val="{00000002-45DC-41E5-9AE9-D7C0A1B1F127}"/>
            </c:ext>
          </c:extLst>
        </c:ser>
        <c:ser>
          <c:idx val="1"/>
          <c:order val="1"/>
          <c:spPr>
            <a:solidFill>
              <a:srgbClr val="695582"/>
            </a:solidFill>
            <a:ln>
              <a:noFill/>
            </a:ln>
          </c:spPr>
          <c:dLbls>
            <c:dLbl>
              <c:idx val="1"/>
              <c:layout>
                <c:manualLayout>
                  <c:x val="0"/>
                  <c:y val="0"/>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DC-41E5-9AE9-D7C0A1B1F127}"/>
                </c:ext>
              </c:extLst>
            </c:dLbl>
            <c:dLbl>
              <c:idx val="3"/>
              <c:layout>
                <c:manualLayout>
                  <c:x val="0"/>
                  <c:y val="0"/>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DC-41E5-9AE9-D7C0A1B1F127}"/>
                </c:ext>
              </c:extLst>
            </c:dLbl>
            <c:delete val="1"/>
            <c:extLst xmlns:c16r2="http://schemas.microsoft.com/office/drawing/2015/06/chart">
              <c:ext xmlns:c15="http://schemas.microsoft.com/office/drawing/2012/chart" uri="{CE6537A1-D6FC-4f65-9D91-7224C49458BB}">
                <c15:showLeaderLines val="0"/>
              </c:ext>
            </c:extLst>
          </c:dLbls>
          <c:val>
            <c:numRef>
              <c:f>Sheet1!$A$2:$F$2</c:f>
              <c:numCache>
                <c:formatCode>General</c:formatCode>
                <c:ptCount val="6"/>
                <c:pt idx="1">
                  <c:v>15</c:v>
                </c:pt>
                <c:pt idx="2">
                  <c:v>9</c:v>
                </c:pt>
                <c:pt idx="3">
                  <c:v>11</c:v>
                </c:pt>
                <c:pt idx="4">
                  <c:v>9</c:v>
                </c:pt>
              </c:numCache>
            </c:numRef>
          </c:val>
          <c:extLst xmlns:c16r2="http://schemas.microsoft.com/office/drawing/2015/06/chart">
            <c:ext xmlns:c16="http://schemas.microsoft.com/office/drawing/2014/chart" uri="{C3380CC4-5D6E-409C-BE32-E72D297353CC}">
              <c16:uniqueId val="{00000005-45DC-41E5-9AE9-D7C0A1B1F127}"/>
            </c:ext>
          </c:extLst>
        </c:ser>
        <c:dLbls/>
        <c:gapWidth val="80"/>
        <c:overlap val="100"/>
        <c:axId val="113650304"/>
        <c:axId val="113656192"/>
      </c:barChart>
      <c:catAx>
        <c:axId val="113650304"/>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3656192"/>
        <c:crosses val="min"/>
        <c:lblAlgn val="ctr"/>
        <c:lblOffset val="100"/>
      </c:catAx>
      <c:valAx>
        <c:axId val="113656192"/>
        <c:scaling>
          <c:orientation val="minMax"/>
          <c:max val="82"/>
          <c:min val="0"/>
        </c:scaling>
        <c:delete val="1"/>
        <c:axPos val="l"/>
        <c:numFmt formatCode="General" sourceLinked="1"/>
        <c:tickLblPos val="nextTo"/>
        <c:crossAx val="113650304"/>
        <c:crosses val="min"/>
        <c:crossBetween val="between"/>
      </c:valAx>
    </c:plotArea>
    <c:dispBlanksAs val="gap"/>
    <c:showDLblsOverMax val="1"/>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0-889A-4C66-8CF5-9CC9ED11E3D5}"/>
            </c:ext>
          </c:extLst>
        </c:ser>
        <c:ser>
          <c:idx val="1"/>
          <c:order val="1"/>
          <c:spPr>
            <a:solidFill>
              <a:schemeClr val="accent3"/>
            </a:solidFill>
            <a:ln>
              <a:noFill/>
            </a:ln>
          </c:spPr>
          <c:val>
            <c:numRef>
              <c:f>Sheet1!$A$2</c:f>
              <c:numCache>
                <c:formatCode>General</c:formatCode>
                <c:ptCount val="1"/>
                <c:pt idx="0">
                  <c:v>58</c:v>
                </c:pt>
              </c:numCache>
            </c:numRef>
          </c:val>
          <c:extLst xmlns:c16r2="http://schemas.microsoft.com/office/drawing/2015/06/chart">
            <c:ext xmlns:c16="http://schemas.microsoft.com/office/drawing/2014/chart" uri="{C3380CC4-5D6E-409C-BE32-E72D297353CC}">
              <c16:uniqueId val="{00000001-889A-4C66-8CF5-9CC9ED11E3D5}"/>
            </c:ext>
          </c:extLst>
        </c:ser>
        <c:ser>
          <c:idx val="2"/>
          <c:order val="2"/>
          <c:spPr>
            <a:solidFill>
              <a:srgbClr val="C0C0C0"/>
            </a:solidFill>
            <a:ln>
              <a:noFill/>
            </a:ln>
          </c:spPr>
          <c:val>
            <c:numRef>
              <c:f>Sheet1!$A$3</c:f>
              <c:numCache>
                <c:formatCode>General</c:formatCode>
                <c:ptCount val="1"/>
                <c:pt idx="0">
                  <c:v>24</c:v>
                </c:pt>
              </c:numCache>
            </c:numRef>
          </c:val>
          <c:extLst xmlns:c16r2="http://schemas.microsoft.com/office/drawing/2015/06/chart">
            <c:ext xmlns:c16="http://schemas.microsoft.com/office/drawing/2014/chart" uri="{C3380CC4-5D6E-409C-BE32-E72D297353CC}">
              <c16:uniqueId val="{00000002-889A-4C66-8CF5-9CC9ED11E3D5}"/>
            </c:ext>
          </c:extLst>
        </c:ser>
        <c:dLbls/>
        <c:gapWidth val="80"/>
        <c:overlap val="100"/>
        <c:axId val="114218112"/>
        <c:axId val="114219648"/>
      </c:barChart>
      <c:catAx>
        <c:axId val="114218112"/>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4219648"/>
        <c:crosses val="min"/>
        <c:lblAlgn val="ctr"/>
        <c:lblOffset val="100"/>
      </c:catAx>
      <c:valAx>
        <c:axId val="114219648"/>
        <c:scaling>
          <c:orientation val="minMax"/>
          <c:max val="82"/>
          <c:min val="0"/>
        </c:scaling>
        <c:delete val="1"/>
        <c:axPos val="t"/>
        <c:numFmt formatCode="General" sourceLinked="1"/>
        <c:tickLblPos val="nextTo"/>
        <c:crossAx val="114218112"/>
        <c:crosses val="min"/>
        <c:crossBetween val="between"/>
      </c:valAx>
    </c:plotArea>
    <c:dispBlanksAs val="gap"/>
    <c:showDLblsOverMax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C7CF-4DC5-B3FC-514F954E9F9A}"/>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C7CF-4DC5-B3FC-514F954E9F9A}"/>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C7CF-4DC5-B3FC-514F954E9F9A}"/>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CF-4DC5-B3FC-514F954E9F9A}"/>
                </c:ext>
              </c:extLst>
            </c:dLbl>
            <c:dLbl>
              <c:idx val="2"/>
              <c:layout>
                <c:manualLayout>
                  <c:x val="0"/>
                  <c:y val="-0.4289520426287744"/>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CF-4DC5-B3FC-514F954E9F9A}"/>
                </c:ext>
              </c:extLst>
            </c:dLbl>
            <c:dLbl>
              <c:idx val="4"/>
              <c:layout>
                <c:manualLayout>
                  <c:x val="0"/>
                  <c:y val="-0.20337477797513318"/>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CF-4DC5-B3FC-514F954E9F9A}"/>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94</c:v>
                </c:pt>
                <c:pt idx="1">
                  <c:v>83</c:v>
                </c:pt>
                <c:pt idx="2">
                  <c:v>83</c:v>
                </c:pt>
                <c:pt idx="3">
                  <c:v>32</c:v>
                </c:pt>
                <c:pt idx="4">
                  <c:v>32</c:v>
                </c:pt>
              </c:numCache>
            </c:numRef>
          </c:val>
          <c:extLst xmlns:c16r2="http://schemas.microsoft.com/office/drawing/2015/06/chart">
            <c:ext xmlns:c16="http://schemas.microsoft.com/office/drawing/2014/chart" uri="{C3380CC4-5D6E-409C-BE32-E72D297353CC}">
              <c16:uniqueId val="{00000003-C7CF-4DC5-B3FC-514F954E9F9A}"/>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C7CF-4DC5-B3FC-514F954E9F9A}"/>
              </c:ext>
            </c:extLst>
          </c:dPt>
          <c:dLbls>
            <c:dLbl>
              <c:idx val="1"/>
              <c:layout>
                <c:manualLayout>
                  <c:x val="0"/>
                  <c:y val="-3.5523978685612799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CF-4DC5-B3FC-514F954E9F9A}"/>
                </c:ext>
              </c:extLst>
            </c:dLbl>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CF-4DC5-B3FC-514F954E9F9A}"/>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11</c:v>
                </c:pt>
                <c:pt idx="3">
                  <c:v>51</c:v>
                </c:pt>
              </c:numCache>
            </c:numRef>
          </c:val>
          <c:extLst xmlns:c16r2="http://schemas.microsoft.com/office/drawing/2015/06/chart">
            <c:ext xmlns:c16="http://schemas.microsoft.com/office/drawing/2014/chart" uri="{C3380CC4-5D6E-409C-BE32-E72D297353CC}">
              <c16:uniqueId val="{00000006-C7CF-4DC5-B3FC-514F954E9F9A}"/>
            </c:ext>
          </c:extLst>
        </c:ser>
        <c:dLbls/>
        <c:gapWidth val="80"/>
        <c:overlap val="100"/>
        <c:axId val="114459008"/>
        <c:axId val="114460544"/>
      </c:barChart>
      <c:catAx>
        <c:axId val="114459008"/>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4460544"/>
        <c:crosses val="min"/>
        <c:lblAlgn val="ctr"/>
        <c:lblOffset val="100"/>
      </c:catAx>
      <c:valAx>
        <c:axId val="114460544"/>
        <c:scaling>
          <c:orientation val="minMax"/>
          <c:max val="94"/>
          <c:min val="0"/>
        </c:scaling>
        <c:delete val="1"/>
        <c:axPos val="l"/>
        <c:numFmt formatCode="General" sourceLinked="1"/>
        <c:tickLblPos val="nextTo"/>
        <c:crossAx val="114459008"/>
        <c:crosses val="min"/>
        <c:crossBetween val="between"/>
      </c:valAx>
    </c:plotArea>
    <c:dispBlanksAs val="gap"/>
    <c:showDLblsOverMax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0</c:v>
                </c:pt>
                <c:pt idx="1">
                  <c:v>0</c:v>
                </c:pt>
                <c:pt idx="2">
                  <c:v>0</c:v>
                </c:pt>
                <c:pt idx="3">
                  <c:v>1</c:v>
                </c:pt>
                <c:pt idx="4">
                  <c:v>2</c:v>
                </c:pt>
                <c:pt idx="5">
                  <c:v>0</c:v>
                </c:pt>
                <c:pt idx="6">
                  <c:v>0</c:v>
                </c:pt>
                <c:pt idx="7">
                  <c:v>4</c:v>
                </c:pt>
                <c:pt idx="8">
                  <c:v>6</c:v>
                </c:pt>
                <c:pt idx="9">
                  <c:v>27</c:v>
                </c:pt>
                <c:pt idx="10">
                  <c:v>8</c:v>
                </c:pt>
                <c:pt idx="11">
                  <c:v>0</c:v>
                </c:pt>
                <c:pt idx="12">
                  <c:v>0</c:v>
                </c:pt>
                <c:pt idx="13">
                  <c:v>3</c:v>
                </c:pt>
              </c:numCache>
            </c:numRef>
          </c:val>
          <c:extLst xmlns:c16r2="http://schemas.microsoft.com/office/drawing/2015/06/chart">
            <c:ext xmlns:c16="http://schemas.microsoft.com/office/drawing/2014/chart" uri="{C3380CC4-5D6E-409C-BE32-E72D297353CC}">
              <c16:uniqueId val="{00000000-C73F-4E38-8D41-42AAC813270E}"/>
            </c:ext>
          </c:extLst>
        </c:ser>
        <c:ser>
          <c:idx val="1"/>
          <c:order val="1"/>
          <c:spPr>
            <a:solidFill>
              <a:srgbClr val="B3B3B3"/>
            </a:solidFill>
            <a:ln>
              <a:noFill/>
            </a:ln>
          </c:spPr>
          <c:val>
            <c:numRef>
              <c:f>Sheet1!$A$2:$N$2</c:f>
              <c:numCache>
                <c:formatCode>General</c:formatCode>
                <c:ptCount val="14"/>
                <c:pt idx="0">
                  <c:v>0</c:v>
                </c:pt>
                <c:pt idx="1">
                  <c:v>0</c:v>
                </c:pt>
                <c:pt idx="2">
                  <c:v>0</c:v>
                </c:pt>
                <c:pt idx="3">
                  <c:v>0</c:v>
                </c:pt>
                <c:pt idx="4">
                  <c:v>0</c:v>
                </c:pt>
                <c:pt idx="5">
                  <c:v>0</c:v>
                </c:pt>
                <c:pt idx="6">
                  <c:v>0</c:v>
                </c:pt>
                <c:pt idx="7">
                  <c:v>5</c:v>
                </c:pt>
                <c:pt idx="8">
                  <c:v>6</c:v>
                </c:pt>
                <c:pt idx="9">
                  <c:v>15</c:v>
                </c:pt>
                <c:pt idx="10">
                  <c:v>2</c:v>
                </c:pt>
                <c:pt idx="11">
                  <c:v>0</c:v>
                </c:pt>
                <c:pt idx="12">
                  <c:v>0</c:v>
                </c:pt>
                <c:pt idx="13">
                  <c:v>4</c:v>
                </c:pt>
              </c:numCache>
            </c:numRef>
          </c:val>
          <c:extLst xmlns:c16r2="http://schemas.microsoft.com/office/drawing/2015/06/chart">
            <c:ext xmlns:c16="http://schemas.microsoft.com/office/drawing/2014/chart" uri="{C3380CC4-5D6E-409C-BE32-E72D297353CC}">
              <c16:uniqueId val="{00000001-C73F-4E38-8D41-42AAC813270E}"/>
            </c:ext>
          </c:extLst>
        </c:ser>
        <c:dLbls/>
        <c:gapWidth val="80"/>
        <c:overlap val="100"/>
        <c:axId val="114553600"/>
        <c:axId val="114555136"/>
      </c:barChart>
      <c:catAx>
        <c:axId val="114553600"/>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4555136"/>
        <c:crosses val="min"/>
        <c:lblAlgn val="ctr"/>
        <c:lblOffset val="100"/>
      </c:catAx>
      <c:valAx>
        <c:axId val="114555136"/>
        <c:scaling>
          <c:orientation val="minMax"/>
          <c:max val="42"/>
          <c:min val="0"/>
        </c:scaling>
        <c:delete val="1"/>
        <c:axPos val="t"/>
        <c:numFmt formatCode="General" sourceLinked="1"/>
        <c:tickLblPos val="nextTo"/>
        <c:crossAx val="114553600"/>
        <c:crosses val="min"/>
        <c:crossBetween val="between"/>
      </c:valAx>
    </c:plotArea>
    <c:dispBlanksAs val="gap"/>
    <c:showDLblsOverMax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0-826B-49EA-98A1-306B35EC5943}"/>
            </c:ext>
          </c:extLst>
        </c:ser>
        <c:ser>
          <c:idx val="1"/>
          <c:order val="1"/>
          <c:spPr>
            <a:solidFill>
              <a:schemeClr val="accent3"/>
            </a:solidFill>
            <a:ln>
              <a:noFill/>
            </a:ln>
          </c:spPr>
          <c:val>
            <c:numRef>
              <c:f>Sheet1!$A$2</c:f>
              <c:numCache>
                <c:formatCode>General</c:formatCode>
                <c:ptCount val="1"/>
                <c:pt idx="0">
                  <c:v>208</c:v>
                </c:pt>
              </c:numCache>
            </c:numRef>
          </c:val>
          <c:extLst xmlns:c16r2="http://schemas.microsoft.com/office/drawing/2015/06/chart">
            <c:ext xmlns:c16="http://schemas.microsoft.com/office/drawing/2014/chart" uri="{C3380CC4-5D6E-409C-BE32-E72D297353CC}">
              <c16:uniqueId val="{00000001-826B-49EA-98A1-306B35EC5943}"/>
            </c:ext>
          </c:extLst>
        </c:ser>
        <c:ser>
          <c:idx val="2"/>
          <c:order val="2"/>
          <c:spPr>
            <a:solidFill>
              <a:srgbClr val="C0C0C0"/>
            </a:solidFill>
            <a:ln>
              <a:noFill/>
            </a:ln>
          </c:spPr>
          <c:val>
            <c:numRef>
              <c:f>Sheet1!$A$3</c:f>
              <c:numCache>
                <c:formatCode>General</c:formatCode>
                <c:ptCount val="1"/>
                <c:pt idx="0">
                  <c:v>8</c:v>
                </c:pt>
              </c:numCache>
            </c:numRef>
          </c:val>
          <c:extLst xmlns:c16r2="http://schemas.microsoft.com/office/drawing/2015/06/chart">
            <c:ext xmlns:c16="http://schemas.microsoft.com/office/drawing/2014/chart" uri="{C3380CC4-5D6E-409C-BE32-E72D297353CC}">
              <c16:uniqueId val="{00000002-826B-49EA-98A1-306B35EC5943}"/>
            </c:ext>
          </c:extLst>
        </c:ser>
        <c:dLbls/>
        <c:gapWidth val="80"/>
        <c:overlap val="100"/>
        <c:axId val="115163520"/>
        <c:axId val="115165056"/>
      </c:barChart>
      <c:catAx>
        <c:axId val="115163520"/>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5165056"/>
        <c:crosses val="min"/>
        <c:lblAlgn val="ctr"/>
        <c:lblOffset val="100"/>
      </c:catAx>
      <c:valAx>
        <c:axId val="115165056"/>
        <c:scaling>
          <c:orientation val="minMax"/>
          <c:max val="216"/>
          <c:min val="0"/>
        </c:scaling>
        <c:delete val="1"/>
        <c:axPos val="t"/>
        <c:numFmt formatCode="General" sourceLinked="1"/>
        <c:tickLblPos val="nextTo"/>
        <c:crossAx val="115163520"/>
        <c:crosses val="min"/>
        <c:crossBetween val="between"/>
      </c:valAx>
    </c:plotArea>
    <c:dispBlanksAs val="gap"/>
    <c:showDLblsOverMax val="1"/>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B463-40B3-9D03-D599698CAF29}"/>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B463-40B3-9D03-D599698CAF29}"/>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B463-40B3-9D03-D599698CAF29}"/>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463-40B3-9D03-D599698CAF29}"/>
                </c:ext>
              </c:extLst>
            </c:dLbl>
            <c:dLbl>
              <c:idx val="2"/>
              <c:layout>
                <c:manualLayout>
                  <c:x val="0"/>
                  <c:y val="-0.41563055062166965"/>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463-40B3-9D03-D599698CAF29}"/>
                </c:ext>
              </c:extLst>
            </c:dLbl>
            <c:dLbl>
              <c:idx val="4"/>
              <c:layout>
                <c:manualLayout>
                  <c:x val="0"/>
                  <c:y val="-0.37477797513321498"/>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463-40B3-9D03-D599698CAF29}"/>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254</c:v>
                </c:pt>
                <c:pt idx="1">
                  <c:v>216</c:v>
                </c:pt>
                <c:pt idx="2">
                  <c:v>216</c:v>
                </c:pt>
                <c:pt idx="3">
                  <c:v>191</c:v>
                </c:pt>
                <c:pt idx="4">
                  <c:v>191</c:v>
                </c:pt>
              </c:numCache>
            </c:numRef>
          </c:val>
          <c:extLst xmlns:c16r2="http://schemas.microsoft.com/office/drawing/2015/06/chart">
            <c:ext xmlns:c16="http://schemas.microsoft.com/office/drawing/2014/chart" uri="{C3380CC4-5D6E-409C-BE32-E72D297353CC}">
              <c16:uniqueId val="{00000003-B463-40B3-9D03-D599698CAF29}"/>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B463-40B3-9D03-D599698CAF29}"/>
              </c:ext>
            </c:extLst>
          </c:dPt>
          <c:dLbls>
            <c:dLbl>
              <c:idx val="1"/>
              <c:layout>
                <c:manualLayout>
                  <c:x val="0"/>
                  <c:y val="-3.5523978685612799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463-40B3-9D03-D599698CAF29}"/>
                </c:ext>
              </c:extLst>
            </c:dLbl>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463-40B3-9D03-D599698CAF29}"/>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38</c:v>
                </c:pt>
                <c:pt idx="3">
                  <c:v>25</c:v>
                </c:pt>
              </c:numCache>
            </c:numRef>
          </c:val>
          <c:extLst xmlns:c16r2="http://schemas.microsoft.com/office/drawing/2015/06/chart">
            <c:ext xmlns:c16="http://schemas.microsoft.com/office/drawing/2014/chart" uri="{C3380CC4-5D6E-409C-BE32-E72D297353CC}">
              <c16:uniqueId val="{00000006-B463-40B3-9D03-D599698CAF29}"/>
            </c:ext>
          </c:extLst>
        </c:ser>
        <c:dLbls/>
        <c:gapWidth val="80"/>
        <c:overlap val="100"/>
        <c:axId val="115653632"/>
        <c:axId val="115655424"/>
      </c:barChart>
      <c:catAx>
        <c:axId val="115653632"/>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5655424"/>
        <c:crosses val="min"/>
        <c:lblAlgn val="ctr"/>
        <c:lblOffset val="100"/>
      </c:catAx>
      <c:valAx>
        <c:axId val="115655424"/>
        <c:scaling>
          <c:orientation val="minMax"/>
          <c:max val="254"/>
          <c:min val="0"/>
        </c:scaling>
        <c:delete val="1"/>
        <c:axPos val="l"/>
        <c:numFmt formatCode="General" sourceLinked="1"/>
        <c:tickLblPos val="nextTo"/>
        <c:crossAx val="115653632"/>
        <c:crosses val="min"/>
        <c:crossBetween val="between"/>
      </c:valAx>
    </c:plotArea>
    <c:dispBlanksAs val="gap"/>
    <c:showDLblsOverMax val="1"/>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1</c:v>
                </c:pt>
                <c:pt idx="1">
                  <c:v>0</c:v>
                </c:pt>
                <c:pt idx="2">
                  <c:v>0</c:v>
                </c:pt>
                <c:pt idx="3">
                  <c:v>0</c:v>
                </c:pt>
                <c:pt idx="4">
                  <c:v>0</c:v>
                </c:pt>
                <c:pt idx="5">
                  <c:v>3</c:v>
                </c:pt>
                <c:pt idx="6">
                  <c:v>1</c:v>
                </c:pt>
                <c:pt idx="7">
                  <c:v>5</c:v>
                </c:pt>
                <c:pt idx="8">
                  <c:v>1</c:v>
                </c:pt>
                <c:pt idx="9">
                  <c:v>1</c:v>
                </c:pt>
                <c:pt idx="10">
                  <c:v>5</c:v>
                </c:pt>
                <c:pt idx="11">
                  <c:v>0</c:v>
                </c:pt>
                <c:pt idx="12">
                  <c:v>0</c:v>
                </c:pt>
                <c:pt idx="13">
                  <c:v>8</c:v>
                </c:pt>
              </c:numCache>
            </c:numRef>
          </c:val>
          <c:extLst xmlns:c16r2="http://schemas.microsoft.com/office/drawing/2015/06/chart">
            <c:ext xmlns:c16="http://schemas.microsoft.com/office/drawing/2014/chart" uri="{C3380CC4-5D6E-409C-BE32-E72D297353CC}">
              <c16:uniqueId val="{00000000-ABC8-4D51-AF9A-B6267765A54B}"/>
            </c:ext>
          </c:extLst>
        </c:ser>
        <c:ser>
          <c:idx val="1"/>
          <c:order val="1"/>
          <c:spPr>
            <a:solidFill>
              <a:srgbClr val="B3B3B3"/>
            </a:solidFill>
            <a:ln>
              <a:noFill/>
            </a:ln>
          </c:spPr>
          <c:val>
            <c:numRef>
              <c:f>Sheet1!$A$2:$N$2</c:f>
              <c:numCache>
                <c:formatCode>General</c:formatCode>
                <c:ptCount val="14"/>
                <c:pt idx="0">
                  <c:v>0</c:v>
                </c:pt>
                <c:pt idx="1">
                  <c:v>0</c:v>
                </c:pt>
                <c:pt idx="2">
                  <c:v>0</c:v>
                </c:pt>
                <c:pt idx="3">
                  <c:v>0</c:v>
                </c:pt>
                <c:pt idx="4">
                  <c:v>0</c:v>
                </c:pt>
                <c:pt idx="5">
                  <c:v>2</c:v>
                </c:pt>
                <c:pt idx="6">
                  <c:v>6</c:v>
                </c:pt>
                <c:pt idx="7">
                  <c:v>19</c:v>
                </c:pt>
                <c:pt idx="8">
                  <c:v>3</c:v>
                </c:pt>
                <c:pt idx="9">
                  <c:v>11</c:v>
                </c:pt>
                <c:pt idx="10">
                  <c:v>12</c:v>
                </c:pt>
                <c:pt idx="11">
                  <c:v>0</c:v>
                </c:pt>
                <c:pt idx="12">
                  <c:v>0</c:v>
                </c:pt>
                <c:pt idx="13">
                  <c:v>138</c:v>
                </c:pt>
              </c:numCache>
            </c:numRef>
          </c:val>
          <c:extLst xmlns:c16r2="http://schemas.microsoft.com/office/drawing/2015/06/chart">
            <c:ext xmlns:c16="http://schemas.microsoft.com/office/drawing/2014/chart" uri="{C3380CC4-5D6E-409C-BE32-E72D297353CC}">
              <c16:uniqueId val="{00000001-ABC8-4D51-AF9A-B6267765A54B}"/>
            </c:ext>
          </c:extLst>
        </c:ser>
        <c:dLbls/>
        <c:gapWidth val="80"/>
        <c:overlap val="100"/>
        <c:axId val="115875840"/>
        <c:axId val="115877376"/>
      </c:barChart>
      <c:catAx>
        <c:axId val="115875840"/>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5877376"/>
        <c:crosses val="min"/>
        <c:lblAlgn val="ctr"/>
        <c:lblOffset val="100"/>
      </c:catAx>
      <c:valAx>
        <c:axId val="115877376"/>
        <c:scaling>
          <c:orientation val="minMax"/>
          <c:max val="146"/>
          <c:min val="0"/>
        </c:scaling>
        <c:delete val="1"/>
        <c:axPos val="t"/>
        <c:numFmt formatCode="General" sourceLinked="1"/>
        <c:tickLblPos val="nextTo"/>
        <c:crossAx val="115875840"/>
        <c:crosses val="min"/>
        <c:crossBetween val="between"/>
      </c:valAx>
    </c:plotArea>
    <c:dispBlanksAs val="gap"/>
    <c:showDLblsOverMax val="1"/>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7005988023952096"/>
          <c:w val="0.95774075579032913"/>
          <c:h val="0.76766467065868282"/>
        </c:manualLayout>
      </c:layout>
      <c:barChart>
        <c:barDir val="col"/>
        <c:grouping val="stacked"/>
        <c:ser>
          <c:idx val="0"/>
          <c:order val="0"/>
          <c:spPr>
            <a:noFill/>
            <a:ln>
              <a:noFill/>
            </a:ln>
          </c:spPr>
          <c:dPt>
            <c:idx val="0"/>
            <c:spPr>
              <a:solidFill>
                <a:srgbClr val="A0A0A0"/>
              </a:solidFill>
              <a:ln>
                <a:noFill/>
              </a:ln>
            </c:spPr>
            <c:extLst xmlns:c16r2="http://schemas.microsoft.com/office/drawing/2015/06/chart">
              <c:ext xmlns:c16="http://schemas.microsoft.com/office/drawing/2014/chart" uri="{C3380CC4-5D6E-409C-BE32-E72D297353CC}">
                <c16:uniqueId val="{00000000-9667-4986-A33F-EBBE1EDBDC94}"/>
              </c:ext>
            </c:extLst>
          </c:dPt>
          <c:dPt>
            <c:idx val="4"/>
            <c:spPr>
              <a:solidFill>
                <a:srgbClr val="A0A0A0"/>
              </a:solidFill>
              <a:ln>
                <a:noFill/>
              </a:ln>
            </c:spPr>
            <c:extLst xmlns:c16r2="http://schemas.microsoft.com/office/drawing/2015/06/chart">
              <c:ext xmlns:c16="http://schemas.microsoft.com/office/drawing/2014/chart" uri="{C3380CC4-5D6E-409C-BE32-E72D297353CC}">
                <c16:uniqueId val="{00000001-9667-4986-A33F-EBBE1EDBDC94}"/>
              </c:ext>
            </c:extLst>
          </c:dPt>
          <c:dLbls>
            <c:dLbl>
              <c:idx val="0"/>
              <c:layout>
                <c:manualLayout>
                  <c:x val="0"/>
                  <c:y val="-0.46946107784431146"/>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67-4986-A33F-EBBE1EDBDC94}"/>
                </c:ext>
              </c:extLst>
            </c:dLbl>
            <c:dLbl>
              <c:idx val="4"/>
              <c:layout>
                <c:manualLayout>
                  <c:x val="0"/>
                  <c:y val="-0.15329341317365272"/>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67-4986-A33F-EBBE1EDBDC94}"/>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216</c:v>
                </c:pt>
                <c:pt idx="1">
                  <c:v>49</c:v>
                </c:pt>
                <c:pt idx="2">
                  <c:v>42</c:v>
                </c:pt>
                <c:pt idx="3">
                  <c:v>38</c:v>
                </c:pt>
                <c:pt idx="4">
                  <c:v>38</c:v>
                </c:pt>
              </c:numCache>
            </c:numRef>
          </c:val>
          <c:extLst xmlns:c16r2="http://schemas.microsoft.com/office/drawing/2015/06/chart">
            <c:ext xmlns:c16="http://schemas.microsoft.com/office/drawing/2014/chart" uri="{C3380CC4-5D6E-409C-BE32-E72D297353CC}">
              <c16:uniqueId val="{00000002-9667-4986-A33F-EBBE1EDBDC94}"/>
            </c:ext>
          </c:extLst>
        </c:ser>
        <c:ser>
          <c:idx val="1"/>
          <c:order val="1"/>
          <c:spPr>
            <a:solidFill>
              <a:srgbClr val="A0A0A0"/>
            </a:solidFill>
            <a:ln>
              <a:noFill/>
            </a:ln>
          </c:spPr>
          <c:dLbls>
            <c:dLbl>
              <c:idx val="1"/>
              <c:layout>
                <c:manualLayout>
                  <c:x val="0"/>
                  <c:y val="0"/>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667-4986-A33F-EBBE1EDBDC94}"/>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167</c:v>
                </c:pt>
                <c:pt idx="2">
                  <c:v>7</c:v>
                </c:pt>
                <c:pt idx="3">
                  <c:v>4</c:v>
                </c:pt>
              </c:numCache>
            </c:numRef>
          </c:val>
          <c:extLst xmlns:c16r2="http://schemas.microsoft.com/office/drawing/2015/06/chart">
            <c:ext xmlns:c16="http://schemas.microsoft.com/office/drawing/2014/chart" uri="{C3380CC4-5D6E-409C-BE32-E72D297353CC}">
              <c16:uniqueId val="{00000004-9667-4986-A33F-EBBE1EDBDC94}"/>
            </c:ext>
          </c:extLst>
        </c:ser>
        <c:dLbls/>
        <c:gapWidth val="80"/>
        <c:overlap val="100"/>
        <c:axId val="116196480"/>
        <c:axId val="116198016"/>
      </c:barChart>
      <c:catAx>
        <c:axId val="116196480"/>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6198016"/>
        <c:crosses val="min"/>
        <c:lblAlgn val="ctr"/>
        <c:lblOffset val="100"/>
      </c:catAx>
      <c:valAx>
        <c:axId val="116198016"/>
        <c:scaling>
          <c:orientation val="minMax"/>
          <c:max val="216"/>
          <c:min val="0"/>
        </c:scaling>
        <c:delete val="1"/>
        <c:axPos val="l"/>
        <c:numFmt formatCode="General" sourceLinked="1"/>
        <c:tickLblPos val="nextTo"/>
        <c:crossAx val="116196480"/>
        <c:crosses val="min"/>
        <c:crossBetween val="between"/>
      </c:valAx>
    </c:plotArea>
    <c:dispBlanksAs val="gap"/>
    <c:showDLblsOverMax val="1"/>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513227513227524E-2"/>
          <c:y val="5.4393305439330554E-2"/>
          <c:w val="0.94497354497354502"/>
          <c:h val="0.89121338912133852"/>
        </c:manualLayout>
      </c:layout>
      <c:barChart>
        <c:barDir val="bar"/>
        <c:grouping val="stacked"/>
        <c:ser>
          <c:idx val="0"/>
          <c:order val="0"/>
          <c:spPr>
            <a:solidFill>
              <a:srgbClr val="548235"/>
            </a:solidFill>
            <a:ln>
              <a:noFill/>
            </a:ln>
          </c:spPr>
          <c:val>
            <c:numRef>
              <c:f>Sheet1!$A$1</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0-624B-4154-B767-43537DA7DA2E}"/>
            </c:ext>
          </c:extLst>
        </c:ser>
        <c:ser>
          <c:idx val="1"/>
          <c:order val="1"/>
          <c:spPr>
            <a:solidFill>
              <a:schemeClr val="accent3"/>
            </a:solidFill>
            <a:ln>
              <a:noFill/>
            </a:ln>
          </c:spPr>
          <c:val>
            <c:numRef>
              <c:f>Sheet1!$A$2</c:f>
              <c:numCache>
                <c:formatCode>General</c:formatCode>
                <c:ptCount val="1"/>
                <c:pt idx="0">
                  <c:v>54</c:v>
                </c:pt>
              </c:numCache>
            </c:numRef>
          </c:val>
          <c:extLst xmlns:c16r2="http://schemas.microsoft.com/office/drawing/2015/06/chart">
            <c:ext xmlns:c16="http://schemas.microsoft.com/office/drawing/2014/chart" uri="{C3380CC4-5D6E-409C-BE32-E72D297353CC}">
              <c16:uniqueId val="{00000001-624B-4154-B767-43537DA7DA2E}"/>
            </c:ext>
          </c:extLst>
        </c:ser>
        <c:ser>
          <c:idx val="2"/>
          <c:order val="2"/>
          <c:spPr>
            <a:solidFill>
              <a:srgbClr val="C0C0C0"/>
            </a:solidFill>
            <a:ln>
              <a:noFill/>
            </a:ln>
          </c:spPr>
          <c:val>
            <c:numRef>
              <c:f>Sheet1!$A$3</c:f>
              <c:numCache>
                <c:formatCode>General</c:formatCode>
                <c:ptCount val="1"/>
                <c:pt idx="0">
                  <c:v>447</c:v>
                </c:pt>
              </c:numCache>
            </c:numRef>
          </c:val>
          <c:extLst xmlns:c16r2="http://schemas.microsoft.com/office/drawing/2015/06/chart">
            <c:ext xmlns:c16="http://schemas.microsoft.com/office/drawing/2014/chart" uri="{C3380CC4-5D6E-409C-BE32-E72D297353CC}">
              <c16:uniqueId val="{00000002-624B-4154-B767-43537DA7DA2E}"/>
            </c:ext>
          </c:extLst>
        </c:ser>
        <c:dLbls/>
        <c:gapWidth val="80"/>
        <c:overlap val="100"/>
        <c:axId val="116523392"/>
        <c:axId val="116524928"/>
      </c:barChart>
      <c:catAx>
        <c:axId val="116523392"/>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6524928"/>
        <c:crosses val="min"/>
        <c:lblAlgn val="ctr"/>
        <c:lblOffset val="100"/>
      </c:catAx>
      <c:valAx>
        <c:axId val="116524928"/>
        <c:scaling>
          <c:orientation val="minMax"/>
          <c:max val="501"/>
          <c:min val="0"/>
        </c:scaling>
        <c:delete val="1"/>
        <c:axPos val="t"/>
        <c:numFmt formatCode="General" sourceLinked="1"/>
        <c:tickLblPos val="nextTo"/>
        <c:crossAx val="116523392"/>
        <c:crosses val="min"/>
        <c:crossBetween val="between"/>
      </c:valAx>
    </c:plotArea>
    <c:dispBlanksAs val="gap"/>
    <c:showDLblsOverMax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7310924369747892E-2"/>
          <c:y val="2.7837259100642404E-2"/>
          <c:w val="0.94537815126050428"/>
          <c:h val="0.94432548179871523"/>
        </c:manualLayout>
      </c:layout>
      <c:barChart>
        <c:barDir val="bar"/>
        <c:grouping val="stacked"/>
        <c:ser>
          <c:idx val="0"/>
          <c:order val="0"/>
          <c:spPr>
            <a:solidFill>
              <a:srgbClr val="5F5F5F"/>
            </a:solidFill>
            <a:ln>
              <a:noFill/>
            </a:ln>
          </c:spPr>
          <c:val>
            <c:numRef>
              <c:f>Sheet1!$A$1:$N$1</c:f>
              <c:numCache>
                <c:formatCode>General</c:formatCode>
                <c:ptCount val="14"/>
                <c:pt idx="0">
                  <c:v>37</c:v>
                </c:pt>
                <c:pt idx="1">
                  <c:v>126</c:v>
                </c:pt>
                <c:pt idx="2">
                  <c:v>382</c:v>
                </c:pt>
                <c:pt idx="3">
                  <c:v>1196</c:v>
                </c:pt>
                <c:pt idx="4">
                  <c:v>2251</c:v>
                </c:pt>
                <c:pt idx="5">
                  <c:v>355</c:v>
                </c:pt>
                <c:pt idx="6">
                  <c:v>124</c:v>
                </c:pt>
                <c:pt idx="7">
                  <c:v>904</c:v>
                </c:pt>
                <c:pt idx="8">
                  <c:v>140</c:v>
                </c:pt>
                <c:pt idx="9">
                  <c:v>641</c:v>
                </c:pt>
                <c:pt idx="10">
                  <c:v>119</c:v>
                </c:pt>
                <c:pt idx="11">
                  <c:v>133</c:v>
                </c:pt>
                <c:pt idx="12">
                  <c:v>136</c:v>
                </c:pt>
                <c:pt idx="13">
                  <c:v>305</c:v>
                </c:pt>
              </c:numCache>
            </c:numRef>
          </c:val>
          <c:extLst xmlns:c16r2="http://schemas.microsoft.com/office/drawing/2015/06/chart">
            <c:ext xmlns:c16="http://schemas.microsoft.com/office/drawing/2014/chart" uri="{C3380CC4-5D6E-409C-BE32-E72D297353CC}">
              <c16:uniqueId val="{00000000-F652-46F3-BF54-8AE84B380ED5}"/>
            </c:ext>
          </c:extLst>
        </c:ser>
        <c:ser>
          <c:idx val="1"/>
          <c:order val="1"/>
          <c:spPr>
            <a:solidFill>
              <a:srgbClr val="B3B3B3"/>
            </a:solidFill>
            <a:ln>
              <a:noFill/>
            </a:ln>
          </c:spPr>
          <c:val>
            <c:numRef>
              <c:f>Sheet1!$A$2:$N$2</c:f>
              <c:numCache>
                <c:formatCode>General</c:formatCode>
                <c:ptCount val="14"/>
                <c:pt idx="0">
                  <c:v>0</c:v>
                </c:pt>
                <c:pt idx="1">
                  <c:v>1</c:v>
                </c:pt>
                <c:pt idx="2">
                  <c:v>3</c:v>
                </c:pt>
                <c:pt idx="3">
                  <c:v>36</c:v>
                </c:pt>
                <c:pt idx="4">
                  <c:v>30</c:v>
                </c:pt>
                <c:pt idx="5">
                  <c:v>183</c:v>
                </c:pt>
                <c:pt idx="6">
                  <c:v>19</c:v>
                </c:pt>
                <c:pt idx="7">
                  <c:v>220</c:v>
                </c:pt>
                <c:pt idx="8">
                  <c:v>43</c:v>
                </c:pt>
                <c:pt idx="9">
                  <c:v>595</c:v>
                </c:pt>
                <c:pt idx="10">
                  <c:v>37</c:v>
                </c:pt>
                <c:pt idx="11">
                  <c:v>10</c:v>
                </c:pt>
                <c:pt idx="12">
                  <c:v>7</c:v>
                </c:pt>
                <c:pt idx="13">
                  <c:v>169</c:v>
                </c:pt>
              </c:numCache>
            </c:numRef>
          </c:val>
          <c:extLst xmlns:c16r2="http://schemas.microsoft.com/office/drawing/2015/06/chart">
            <c:ext xmlns:c16="http://schemas.microsoft.com/office/drawing/2014/chart" uri="{C3380CC4-5D6E-409C-BE32-E72D297353CC}">
              <c16:uniqueId val="{00000001-F652-46F3-BF54-8AE84B380ED5}"/>
            </c:ext>
          </c:extLst>
        </c:ser>
        <c:dLbls/>
        <c:gapWidth val="80"/>
        <c:overlap val="100"/>
        <c:axId val="103256064"/>
        <c:axId val="103257600"/>
      </c:barChart>
      <c:catAx>
        <c:axId val="103256064"/>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3257600"/>
        <c:crosses val="min"/>
        <c:lblAlgn val="ctr"/>
        <c:lblOffset val="100"/>
      </c:catAx>
      <c:valAx>
        <c:axId val="103257600"/>
        <c:scaling>
          <c:orientation val="minMax"/>
          <c:max val="2281"/>
          <c:min val="0"/>
        </c:scaling>
        <c:delete val="1"/>
        <c:axPos val="t"/>
        <c:numFmt formatCode="General" sourceLinked="1"/>
        <c:tickLblPos val="nextTo"/>
        <c:crossAx val="103256064"/>
        <c:crosses val="min"/>
        <c:crossBetween val="between"/>
      </c:valAx>
    </c:plotArea>
    <c:dispBlanksAs val="gap"/>
    <c:showDLblsOverMax val="1"/>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FE83-4E29-AF7A-B38A856B9D70}"/>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FE83-4E29-AF7A-B38A856B9D70}"/>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FE83-4E29-AF7A-B38A856B9D70}"/>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83-4E29-AF7A-B38A856B9D70}"/>
                </c:ext>
              </c:extLst>
            </c:dLbl>
            <c:dLbl>
              <c:idx val="2"/>
              <c:layout>
                <c:manualLayout>
                  <c:x val="0"/>
                  <c:y val="-0.43339253996447613"/>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83-4E29-AF7A-B38A856B9D70}"/>
                </c:ext>
              </c:extLst>
            </c:dLbl>
            <c:dLbl>
              <c:idx val="4"/>
              <c:layout>
                <c:manualLayout>
                  <c:x val="0"/>
                  <c:y val="-5.5950266429840148E-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83-4E29-AF7A-B38A856B9D70}"/>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562</c:v>
                </c:pt>
                <c:pt idx="1">
                  <c:v>503</c:v>
                </c:pt>
                <c:pt idx="2">
                  <c:v>503</c:v>
                </c:pt>
                <c:pt idx="3">
                  <c:v>7</c:v>
                </c:pt>
                <c:pt idx="4">
                  <c:v>7</c:v>
                </c:pt>
              </c:numCache>
            </c:numRef>
          </c:val>
          <c:extLst xmlns:c16r2="http://schemas.microsoft.com/office/drawing/2015/06/chart">
            <c:ext xmlns:c16="http://schemas.microsoft.com/office/drawing/2014/chart" uri="{C3380CC4-5D6E-409C-BE32-E72D297353CC}">
              <c16:uniqueId val="{00000003-FE83-4E29-AF7A-B38A856B9D70}"/>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FE83-4E29-AF7A-B38A856B9D70}"/>
              </c:ext>
            </c:extLst>
          </c:dPt>
          <c:dLbls>
            <c:dLbl>
              <c:idx val="1"/>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83-4E29-AF7A-B38A856B9D70}"/>
                </c:ext>
              </c:extLst>
            </c:dLbl>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83-4E29-AF7A-B38A856B9D70}"/>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59</c:v>
                </c:pt>
                <c:pt idx="3">
                  <c:v>496</c:v>
                </c:pt>
              </c:numCache>
            </c:numRef>
          </c:val>
          <c:extLst xmlns:c16r2="http://schemas.microsoft.com/office/drawing/2015/06/chart">
            <c:ext xmlns:c16="http://schemas.microsoft.com/office/drawing/2014/chart" uri="{C3380CC4-5D6E-409C-BE32-E72D297353CC}">
              <c16:uniqueId val="{00000006-FE83-4E29-AF7A-B38A856B9D70}"/>
            </c:ext>
          </c:extLst>
        </c:ser>
        <c:dLbls/>
        <c:gapWidth val="80"/>
        <c:overlap val="100"/>
        <c:axId val="117054464"/>
        <c:axId val="117072640"/>
      </c:barChart>
      <c:catAx>
        <c:axId val="117054464"/>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7072640"/>
        <c:crosses val="min"/>
        <c:lblAlgn val="ctr"/>
        <c:lblOffset val="100"/>
      </c:catAx>
      <c:valAx>
        <c:axId val="117072640"/>
        <c:scaling>
          <c:orientation val="minMax"/>
          <c:max val="562"/>
          <c:min val="0"/>
        </c:scaling>
        <c:delete val="1"/>
        <c:axPos val="l"/>
        <c:numFmt formatCode="General" sourceLinked="1"/>
        <c:tickLblPos val="nextTo"/>
        <c:crossAx val="117054464"/>
        <c:crosses val="min"/>
        <c:crossBetween val="between"/>
      </c:valAx>
    </c:plotArea>
    <c:dispBlanksAs val="gap"/>
    <c:showDLblsOverMax val="1"/>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9</c:v>
                </c:pt>
                <c:pt idx="1">
                  <c:v>6</c:v>
                </c:pt>
                <c:pt idx="2">
                  <c:v>2</c:v>
                </c:pt>
                <c:pt idx="3">
                  <c:v>10</c:v>
                </c:pt>
                <c:pt idx="4">
                  <c:v>68</c:v>
                </c:pt>
                <c:pt idx="5">
                  <c:v>3</c:v>
                </c:pt>
                <c:pt idx="6">
                  <c:v>32</c:v>
                </c:pt>
                <c:pt idx="7">
                  <c:v>188</c:v>
                </c:pt>
                <c:pt idx="8">
                  <c:v>47</c:v>
                </c:pt>
                <c:pt idx="9">
                  <c:v>74</c:v>
                </c:pt>
                <c:pt idx="10">
                  <c:v>11</c:v>
                </c:pt>
                <c:pt idx="11">
                  <c:v>2</c:v>
                </c:pt>
                <c:pt idx="12">
                  <c:v>37</c:v>
                </c:pt>
                <c:pt idx="13">
                  <c:v>7</c:v>
                </c:pt>
              </c:numCache>
            </c:numRef>
          </c:val>
          <c:extLst xmlns:c16r2="http://schemas.microsoft.com/office/drawing/2015/06/chart">
            <c:ext xmlns:c16="http://schemas.microsoft.com/office/drawing/2014/chart" uri="{C3380CC4-5D6E-409C-BE32-E72D297353CC}">
              <c16:uniqueId val="{00000000-1806-4255-849C-A9E4FD9FCB7B}"/>
            </c:ext>
          </c:extLst>
        </c:ser>
        <c:ser>
          <c:idx val="1"/>
          <c:order val="1"/>
          <c:spPr>
            <a:solidFill>
              <a:srgbClr val="B3B3B3"/>
            </a:solidFill>
            <a:ln>
              <a:noFill/>
            </a:ln>
          </c:spPr>
          <c:val>
            <c:numRef>
              <c:f>Sheet1!$A$2:$N$2</c:f>
              <c:numCache>
                <c:formatCode>General</c:formatCode>
                <c:ptCount val="14"/>
                <c:pt idx="0">
                  <c:v>0</c:v>
                </c:pt>
                <c:pt idx="1">
                  <c:v>0</c:v>
                </c:pt>
                <c:pt idx="2">
                  <c:v>0</c:v>
                </c:pt>
                <c:pt idx="3">
                  <c:v>0</c:v>
                </c:pt>
                <c:pt idx="4">
                  <c:v>1</c:v>
                </c:pt>
                <c:pt idx="5">
                  <c:v>0</c:v>
                </c:pt>
                <c:pt idx="6">
                  <c:v>0</c:v>
                </c:pt>
                <c:pt idx="7">
                  <c:v>1</c:v>
                </c:pt>
                <c:pt idx="8">
                  <c:v>0</c:v>
                </c:pt>
                <c:pt idx="9">
                  <c:v>5</c:v>
                </c:pt>
                <c:pt idx="10">
                  <c:v>0</c:v>
                </c:pt>
                <c:pt idx="11">
                  <c:v>0</c:v>
                </c:pt>
                <c:pt idx="12">
                  <c:v>0</c:v>
                </c:pt>
                <c:pt idx="13">
                  <c:v>0</c:v>
                </c:pt>
              </c:numCache>
            </c:numRef>
          </c:val>
          <c:extLst xmlns:c16r2="http://schemas.microsoft.com/office/drawing/2015/06/chart">
            <c:ext xmlns:c16="http://schemas.microsoft.com/office/drawing/2014/chart" uri="{C3380CC4-5D6E-409C-BE32-E72D297353CC}">
              <c16:uniqueId val="{00000001-1806-4255-849C-A9E4FD9FCB7B}"/>
            </c:ext>
          </c:extLst>
        </c:ser>
        <c:dLbls/>
        <c:gapWidth val="80"/>
        <c:overlap val="100"/>
        <c:axId val="117231616"/>
        <c:axId val="117233152"/>
      </c:barChart>
      <c:catAx>
        <c:axId val="117231616"/>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7233152"/>
        <c:crosses val="min"/>
        <c:lblAlgn val="ctr"/>
        <c:lblOffset val="100"/>
      </c:catAx>
      <c:valAx>
        <c:axId val="117233152"/>
        <c:scaling>
          <c:orientation val="minMax"/>
          <c:max val="189"/>
          <c:min val="0"/>
        </c:scaling>
        <c:delete val="1"/>
        <c:axPos val="t"/>
        <c:numFmt formatCode="General" sourceLinked="1"/>
        <c:tickLblPos val="nextTo"/>
        <c:crossAx val="117231616"/>
        <c:crosses val="min"/>
        <c:crossBetween val="between"/>
      </c:valAx>
    </c:plotArea>
    <c:dispBlanksAs val="gap"/>
    <c:showDLblsOverMax val="1"/>
  </c:chart>
  <c:externalData r:id="rId1"/>
</c:chartSpace>
</file>

<file path=ppt/charts/chart4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959459459459464E-2"/>
          <c:y val="0.19832402234636873"/>
          <c:w val="0.95608108108108114"/>
          <c:h val="0.72905027932960909"/>
        </c:manualLayout>
      </c:layout>
      <c:barChart>
        <c:barDir val="col"/>
        <c:grouping val="stacked"/>
        <c:ser>
          <c:idx val="0"/>
          <c:order val="0"/>
          <c:spPr>
            <a:noFill/>
            <a:ln>
              <a:noFill/>
            </a:ln>
          </c:spPr>
          <c:dPt>
            <c:idx val="0"/>
            <c:spPr>
              <a:solidFill>
                <a:srgbClr val="254061"/>
              </a:solidFill>
              <a:ln>
                <a:noFill/>
              </a:ln>
            </c:spPr>
            <c:extLst xmlns:c16r2="http://schemas.microsoft.com/office/drawing/2015/06/chart">
              <c:ext xmlns:c16="http://schemas.microsoft.com/office/drawing/2014/chart" uri="{C3380CC4-5D6E-409C-BE32-E72D297353CC}">
                <c16:uniqueId val="{00000000-F889-49B0-BA36-1B5FD97CA4FD}"/>
              </c:ext>
            </c:extLst>
          </c:dPt>
          <c:dPt>
            <c:idx val="5"/>
            <c:spPr>
              <a:solidFill>
                <a:srgbClr val="254061"/>
              </a:solidFill>
              <a:ln>
                <a:noFill/>
              </a:ln>
            </c:spPr>
            <c:extLst xmlns:c16r2="http://schemas.microsoft.com/office/drawing/2015/06/chart">
              <c:ext xmlns:c16="http://schemas.microsoft.com/office/drawing/2014/chart" uri="{C3380CC4-5D6E-409C-BE32-E72D297353CC}">
                <c16:uniqueId val="{00000001-F889-49B0-BA36-1B5FD97CA4FD}"/>
              </c:ext>
            </c:extLst>
          </c:dPt>
          <c:dLbls>
            <c:dLbl>
              <c:idx val="0"/>
              <c:layout>
                <c:manualLayout>
                  <c:x val="0"/>
                  <c:y val="-0.46368715083798884"/>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889-49B0-BA36-1B5FD97CA4FD}"/>
                </c:ext>
              </c:extLst>
            </c:dLbl>
            <c:dLbl>
              <c:idx val="5"/>
              <c:layout>
                <c:manualLayout>
                  <c:x val="0"/>
                  <c:y val="-0.37849162011173176"/>
                </c:manualLayout>
              </c:layout>
              <c:numFmt formatCode="#,##0;&quot;-&quot;#,##0" sourceLinked="0"/>
              <c:spPr>
                <a:noFill/>
                <a:ln>
                  <a:noFill/>
                </a:ln>
              </c:spPr>
              <c:txPr>
                <a:bodyPr wrap="none"/>
                <a:lstStyle/>
                <a:p>
                  <a:pPr>
                    <a:defRPr lang="en-US" sz="1200">
                      <a:solidFill>
                        <a:schemeClr val="bg1">
                          <a:lumMod val="50000"/>
                        </a:schemeClr>
                      </a:solidFill>
                      <a:latin typeface="Calibri"/>
                      <a:ea typeface="+mn-ea"/>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89-49B0-BA36-1B5FD97CA4FD}"/>
                </c:ext>
              </c:extLst>
            </c:dLbl>
            <c:delete val="1"/>
            <c:extLst xmlns:c16r2="http://schemas.microsoft.com/office/drawing/2015/06/chart">
              <c:ext xmlns:c15="http://schemas.microsoft.com/office/drawing/2012/chart" uri="{CE6537A1-D6FC-4f65-9D91-7224C49458BB}">
                <c15:showLeaderLines val="0"/>
              </c:ext>
            </c:extLst>
          </c:dLbls>
          <c:val>
            <c:numRef>
              <c:f>Sheet1!$A$1:$F$1</c:f>
              <c:numCache>
                <c:formatCode>General</c:formatCode>
                <c:ptCount val="6"/>
                <c:pt idx="0">
                  <c:v>501</c:v>
                </c:pt>
                <c:pt idx="1">
                  <c:v>477</c:v>
                </c:pt>
                <c:pt idx="2">
                  <c:v>459</c:v>
                </c:pt>
                <c:pt idx="3">
                  <c:v>426</c:v>
                </c:pt>
                <c:pt idx="4">
                  <c:v>385</c:v>
                </c:pt>
                <c:pt idx="5">
                  <c:v>385</c:v>
                </c:pt>
              </c:numCache>
            </c:numRef>
          </c:val>
          <c:extLst xmlns:c16r2="http://schemas.microsoft.com/office/drawing/2015/06/chart">
            <c:ext xmlns:c16="http://schemas.microsoft.com/office/drawing/2014/chart" uri="{C3380CC4-5D6E-409C-BE32-E72D297353CC}">
              <c16:uniqueId val="{00000002-F889-49B0-BA36-1B5FD97CA4FD}"/>
            </c:ext>
          </c:extLst>
        </c:ser>
        <c:ser>
          <c:idx val="1"/>
          <c:order val="1"/>
          <c:spPr>
            <a:solidFill>
              <a:srgbClr val="254061"/>
            </a:solidFill>
            <a:ln>
              <a:noFill/>
            </a:ln>
          </c:spPr>
          <c:val>
            <c:numRef>
              <c:f>Sheet1!$A$2:$F$2</c:f>
              <c:numCache>
                <c:formatCode>General</c:formatCode>
                <c:ptCount val="6"/>
                <c:pt idx="1">
                  <c:v>24</c:v>
                </c:pt>
                <c:pt idx="2">
                  <c:v>18</c:v>
                </c:pt>
                <c:pt idx="3">
                  <c:v>33</c:v>
                </c:pt>
                <c:pt idx="4">
                  <c:v>41</c:v>
                </c:pt>
              </c:numCache>
            </c:numRef>
          </c:val>
          <c:extLst xmlns:c16r2="http://schemas.microsoft.com/office/drawing/2015/06/chart">
            <c:ext xmlns:c16="http://schemas.microsoft.com/office/drawing/2014/chart" uri="{C3380CC4-5D6E-409C-BE32-E72D297353CC}">
              <c16:uniqueId val="{00000003-F889-49B0-BA36-1B5FD97CA4FD}"/>
            </c:ext>
          </c:extLst>
        </c:ser>
        <c:dLbls/>
        <c:gapWidth val="80"/>
        <c:overlap val="100"/>
        <c:axId val="117740288"/>
        <c:axId val="117741824"/>
      </c:barChart>
      <c:catAx>
        <c:axId val="117740288"/>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17741824"/>
        <c:crosses val="min"/>
        <c:lblAlgn val="ctr"/>
        <c:lblOffset val="100"/>
      </c:catAx>
      <c:valAx>
        <c:axId val="117741824"/>
        <c:scaling>
          <c:orientation val="minMax"/>
          <c:max val="501"/>
          <c:min val="0"/>
        </c:scaling>
        <c:delete val="1"/>
        <c:axPos val="l"/>
        <c:numFmt formatCode="General" sourceLinked="1"/>
        <c:tickLblPos val="nextTo"/>
        <c:crossAx val="117740288"/>
        <c:crosses val="min"/>
        <c:crossBetween val="between"/>
      </c:valAx>
    </c:plotArea>
    <c:dispBlanksAs val="gap"/>
    <c:showDLblsOverMax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4880382775119624E-2"/>
          <c:y val="8.2148499210110582E-2"/>
          <c:w val="0.95023923444976088"/>
          <c:h val="0.83570300157977895"/>
        </c:manualLayout>
      </c:layout>
      <c:barChart>
        <c:barDir val="bar"/>
        <c:grouping val="stacked"/>
        <c:ser>
          <c:idx val="0"/>
          <c:order val="0"/>
          <c:spPr>
            <a:solidFill>
              <a:srgbClr val="548235"/>
            </a:solidFill>
            <a:ln>
              <a:noFill/>
            </a:ln>
          </c:spPr>
          <c:val>
            <c:numRef>
              <c:f>Sheet1!$A$1</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0-62A5-4427-9877-F6DD23A34FF5}"/>
            </c:ext>
          </c:extLst>
        </c:ser>
        <c:ser>
          <c:idx val="1"/>
          <c:order val="1"/>
          <c:spPr>
            <a:solidFill>
              <a:schemeClr val="accent3"/>
            </a:solidFill>
            <a:ln>
              <a:noFill/>
            </a:ln>
          </c:spPr>
          <c:val>
            <c:numRef>
              <c:f>Sheet1!$A$2</c:f>
              <c:numCache>
                <c:formatCode>General</c:formatCode>
                <c:ptCount val="1"/>
                <c:pt idx="0">
                  <c:v>6163</c:v>
                </c:pt>
              </c:numCache>
            </c:numRef>
          </c:val>
          <c:extLst xmlns:c16r2="http://schemas.microsoft.com/office/drawing/2015/06/chart">
            <c:ext xmlns:c16="http://schemas.microsoft.com/office/drawing/2014/chart" uri="{C3380CC4-5D6E-409C-BE32-E72D297353CC}">
              <c16:uniqueId val="{00000001-62A5-4427-9877-F6DD23A34FF5}"/>
            </c:ext>
          </c:extLst>
        </c:ser>
        <c:ser>
          <c:idx val="2"/>
          <c:order val="2"/>
          <c:spPr>
            <a:solidFill>
              <a:srgbClr val="C0C0C0"/>
            </a:solidFill>
            <a:ln>
              <a:noFill/>
            </a:ln>
          </c:spPr>
          <c:val>
            <c:numRef>
              <c:f>Sheet1!$A$3</c:f>
              <c:numCache>
                <c:formatCode>General</c:formatCode>
                <c:ptCount val="1"/>
                <c:pt idx="0">
                  <c:v>1994</c:v>
                </c:pt>
              </c:numCache>
            </c:numRef>
          </c:val>
          <c:extLst xmlns:c16r2="http://schemas.microsoft.com/office/drawing/2015/06/chart">
            <c:ext xmlns:c16="http://schemas.microsoft.com/office/drawing/2014/chart" uri="{C3380CC4-5D6E-409C-BE32-E72D297353CC}">
              <c16:uniqueId val="{00000002-62A5-4427-9877-F6DD23A34FF5}"/>
            </c:ext>
          </c:extLst>
        </c:ser>
        <c:dLbls/>
        <c:gapWidth val="80"/>
        <c:overlap val="100"/>
        <c:axId val="103768832"/>
        <c:axId val="103770368"/>
      </c:barChart>
      <c:catAx>
        <c:axId val="103768832"/>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3770368"/>
        <c:crosses val="min"/>
        <c:lblAlgn val="ctr"/>
        <c:lblOffset val="100"/>
      </c:catAx>
      <c:valAx>
        <c:axId val="103770368"/>
        <c:scaling>
          <c:orientation val="minMax"/>
          <c:max val="8253"/>
          <c:min val="0"/>
        </c:scaling>
        <c:delete val="1"/>
        <c:axPos val="t"/>
        <c:numFmt formatCode="General" sourceLinked="1"/>
        <c:tickLblPos val="nextTo"/>
        <c:crossAx val="103768832"/>
        <c:crosses val="min"/>
        <c:crossBetween val="between"/>
      </c:valAx>
    </c:plotArea>
    <c:dispBlanksAs val="gap"/>
    <c:showDLblsOverMax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700583279325985E-2"/>
          <c:y val="2.3049645390070924E-2"/>
          <c:w val="0.9325988334413482"/>
          <c:h val="0.95390070921985815"/>
        </c:manualLayout>
      </c:layout>
      <c:barChart>
        <c:barDir val="bar"/>
        <c:grouping val="stacked"/>
        <c:ser>
          <c:idx val="0"/>
          <c:order val="0"/>
          <c:spPr>
            <a:solidFill>
              <a:schemeClr val="accent1"/>
            </a:solidFill>
            <a:ln>
              <a:noFill/>
            </a:ln>
          </c:spPr>
          <c:val>
            <c:numRef>
              <c:f>Sheet1!$A$1:$J$1</c:f>
              <c:numCache>
                <c:formatCode>General</c:formatCode>
                <c:ptCount val="10"/>
                <c:pt idx="0">
                  <c:v>564061.87833000009</c:v>
                </c:pt>
                <c:pt idx="1">
                  <c:v>112493.48415300001</c:v>
                </c:pt>
                <c:pt idx="2">
                  <c:v>33809.837640000005</c:v>
                </c:pt>
                <c:pt idx="3">
                  <c:v>626076.37797212589</c:v>
                </c:pt>
                <c:pt idx="4">
                  <c:v>2092243.2910719987</c:v>
                </c:pt>
                <c:pt idx="5">
                  <c:v>0</c:v>
                </c:pt>
                <c:pt idx="6">
                  <c:v>800908.00189499999</c:v>
                </c:pt>
                <c:pt idx="7">
                  <c:v>2073267.0972402524</c:v>
                </c:pt>
                <c:pt idx="8">
                  <c:v>5593326.5843405444</c:v>
                </c:pt>
                <c:pt idx="9">
                  <c:v>3941264.5128490422</c:v>
                </c:pt>
              </c:numCache>
            </c:numRef>
          </c:val>
          <c:extLst xmlns:c16r2="http://schemas.microsoft.com/office/drawing/2015/06/chart">
            <c:ext xmlns:c16="http://schemas.microsoft.com/office/drawing/2014/chart" uri="{C3380CC4-5D6E-409C-BE32-E72D297353CC}">
              <c16:uniqueId val="{00000000-13C9-42F2-BC90-5300ED289C96}"/>
            </c:ext>
          </c:extLst>
        </c:ser>
        <c:dLbls/>
        <c:gapWidth val="80"/>
        <c:overlap val="100"/>
        <c:axId val="104042496"/>
        <c:axId val="104044032"/>
      </c:barChart>
      <c:catAx>
        <c:axId val="104042496"/>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4044032"/>
        <c:crosses val="min"/>
        <c:lblAlgn val="ctr"/>
        <c:lblOffset val="100"/>
      </c:catAx>
      <c:valAx>
        <c:axId val="104044032"/>
        <c:scaling>
          <c:orientation val="minMax"/>
          <c:max val="5593326.5843405444"/>
          <c:min val="0"/>
        </c:scaling>
        <c:delete val="1"/>
        <c:axPos val="t"/>
        <c:numFmt formatCode="General" sourceLinked="1"/>
        <c:tickLblPos val="nextTo"/>
        <c:crossAx val="104042496"/>
        <c:crosses val="min"/>
        <c:crossBetween val="between"/>
      </c:valAx>
    </c:plotArea>
    <c:dispBlanksAs val="gap"/>
    <c:showDLblsOverMax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303943287549845E-2"/>
          <c:y val="0.16022099447513816"/>
          <c:w val="0.95392113424900316"/>
          <c:h val="0.78232044198895023"/>
        </c:manualLayout>
      </c:layout>
      <c:barChart>
        <c:barDir val="col"/>
        <c:grouping val="stacked"/>
        <c:ser>
          <c:idx val="0"/>
          <c:order val="0"/>
          <c:spPr>
            <a:noFill/>
            <a:ln>
              <a:noFill/>
            </a:ln>
          </c:spPr>
          <c:dPt>
            <c:idx val="0"/>
            <c:spPr>
              <a:solidFill>
                <a:srgbClr val="4F6228"/>
              </a:solidFill>
              <a:ln>
                <a:noFill/>
              </a:ln>
            </c:spPr>
            <c:extLst xmlns:c16r2="http://schemas.microsoft.com/office/drawing/2015/06/chart">
              <c:ext xmlns:c16="http://schemas.microsoft.com/office/drawing/2014/chart" uri="{C3380CC4-5D6E-409C-BE32-E72D297353CC}">
                <c16:uniqueId val="{00000000-0D54-444C-835D-DABA5DCD3EE5}"/>
              </c:ext>
            </c:extLst>
          </c:dPt>
          <c:dPt>
            <c:idx val="6"/>
            <c:spPr>
              <a:solidFill>
                <a:srgbClr val="4F6228"/>
              </a:solidFill>
              <a:ln>
                <a:noFill/>
              </a:ln>
            </c:spPr>
            <c:extLst xmlns:c16r2="http://schemas.microsoft.com/office/drawing/2015/06/chart">
              <c:ext xmlns:c16="http://schemas.microsoft.com/office/drawing/2014/chart" uri="{C3380CC4-5D6E-409C-BE32-E72D297353CC}">
                <c16:uniqueId val="{00000001-0D54-444C-835D-DABA5DCD3EE5}"/>
              </c:ext>
            </c:extLst>
          </c:dPt>
          <c:dLbls>
            <c:dLbl>
              <c:idx val="0"/>
              <c:layout>
                <c:manualLayout>
                  <c:x val="0"/>
                  <c:y val="-0.4640883977900554"/>
                </c:manualLayout>
              </c:layout>
              <c:numFmt formatCode="#,##0;&quot;-&quot;#,##0" sourceLinked="0"/>
              <c:spPr>
                <a:noFill/>
                <a:ln>
                  <a:noFill/>
                </a:ln>
              </c:spPr>
              <c:txPr>
                <a:bodyPr wrap="none"/>
                <a:lstStyle/>
                <a:p>
                  <a:pPr>
                    <a:defRPr lang="en-US" sz="11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54-444C-835D-DABA5DCD3EE5}"/>
                </c:ext>
              </c:extLst>
            </c:dLbl>
            <c:dLbl>
              <c:idx val="6"/>
              <c:layout>
                <c:manualLayout>
                  <c:x val="0"/>
                  <c:y val="-0.22209944751381219"/>
                </c:manualLayout>
              </c:layout>
              <c:numFmt formatCode="#,##0;&quot;-&quot;#,##0" sourceLinked="0"/>
              <c:spPr>
                <a:noFill/>
                <a:ln>
                  <a:noFill/>
                </a:ln>
              </c:spPr>
              <c:txPr>
                <a:bodyPr wrap="none"/>
                <a:lstStyle/>
                <a:p>
                  <a:pPr>
                    <a:defRPr lang="en-US" sz="11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54-444C-835D-DABA5DCD3EE5}"/>
                </c:ext>
              </c:extLst>
            </c:dLbl>
            <c:delete val="1"/>
            <c:extLst xmlns:c16r2="http://schemas.microsoft.com/office/drawing/2015/06/chart">
              <c:ext xmlns:c15="http://schemas.microsoft.com/office/drawing/2012/chart" uri="{CE6537A1-D6FC-4f65-9D91-7224C49458BB}">
                <c15:showLeaderLines val="0"/>
              </c:ext>
            </c:extLst>
          </c:dLbls>
          <c:val>
            <c:numRef>
              <c:f>Sheet1!$A$1:$G$1</c:f>
              <c:numCache>
                <c:formatCode>General</c:formatCode>
                <c:ptCount val="7"/>
                <c:pt idx="0">
                  <c:v>740</c:v>
                </c:pt>
                <c:pt idx="1">
                  <c:v>702</c:v>
                </c:pt>
                <c:pt idx="2">
                  <c:v>433</c:v>
                </c:pt>
                <c:pt idx="3">
                  <c:v>361</c:v>
                </c:pt>
                <c:pt idx="4">
                  <c:v>317</c:v>
                </c:pt>
                <c:pt idx="5">
                  <c:v>281</c:v>
                </c:pt>
                <c:pt idx="6">
                  <c:v>281</c:v>
                </c:pt>
              </c:numCache>
            </c:numRef>
          </c:val>
          <c:extLst xmlns:c16r2="http://schemas.microsoft.com/office/drawing/2015/06/chart">
            <c:ext xmlns:c16="http://schemas.microsoft.com/office/drawing/2014/chart" uri="{C3380CC4-5D6E-409C-BE32-E72D297353CC}">
              <c16:uniqueId val="{00000002-0D54-444C-835D-DABA5DCD3EE5}"/>
            </c:ext>
          </c:extLst>
        </c:ser>
        <c:ser>
          <c:idx val="1"/>
          <c:order val="1"/>
          <c:spPr>
            <a:solidFill>
              <a:srgbClr val="4F6228"/>
            </a:solidFill>
            <a:ln>
              <a:noFill/>
            </a:ln>
          </c:spPr>
          <c:dLbls>
            <c:dLbl>
              <c:idx val="1"/>
              <c:layout>
                <c:manualLayout>
                  <c:x val="0"/>
                  <c:y val="-0.10165745856353592"/>
                </c:manualLayout>
              </c:layout>
              <c:numFmt formatCode="#,##0;#,##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54-444C-835D-DABA5DCD3EE5}"/>
                </c:ext>
              </c:extLst>
            </c:dLbl>
            <c:dLbl>
              <c:idx val="2"/>
              <c:layout>
                <c:manualLayout>
                  <c:x val="0"/>
                  <c:y val="0"/>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D54-444C-835D-DABA5DCD3EE5}"/>
                </c:ext>
              </c:extLst>
            </c:dLbl>
            <c:dLbl>
              <c:idx val="3"/>
              <c:layout>
                <c:manualLayout>
                  <c:x val="0"/>
                  <c:y val="-0.11933701657458562"/>
                </c:manualLayout>
              </c:layout>
              <c:numFmt formatCode="#,##0;#,##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D54-444C-835D-DABA5DCD3EE5}"/>
                </c:ext>
              </c:extLst>
            </c:dLbl>
            <c:dLbl>
              <c:idx val="4"/>
              <c:layout>
                <c:manualLayout>
                  <c:x val="0"/>
                  <c:y val="-0.10497237569060772"/>
                </c:manualLayout>
              </c:layout>
              <c:numFmt formatCode="#,##0;#,##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D54-444C-835D-DABA5DCD3EE5}"/>
                </c:ext>
              </c:extLst>
            </c:dLbl>
            <c:dLbl>
              <c:idx val="5"/>
              <c:layout>
                <c:manualLayout>
                  <c:x val="0"/>
                  <c:y val="-0.10055248618784531"/>
                </c:manualLayout>
              </c:layout>
              <c:numFmt formatCode="#,##0;#,##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D54-444C-835D-DABA5DCD3EE5}"/>
                </c:ext>
              </c:extLst>
            </c:dLbl>
            <c:delete val="1"/>
            <c:extLst xmlns:c16r2="http://schemas.microsoft.com/office/drawing/2015/06/chart">
              <c:ext xmlns:c15="http://schemas.microsoft.com/office/drawing/2012/chart" uri="{CE6537A1-D6FC-4f65-9D91-7224C49458BB}">
                <c15:showLeaderLines val="0"/>
              </c:ext>
            </c:extLst>
          </c:dLbls>
          <c:val>
            <c:numRef>
              <c:f>Sheet1!$A$2:$G$2</c:f>
              <c:numCache>
                <c:formatCode>General</c:formatCode>
                <c:ptCount val="7"/>
                <c:pt idx="1">
                  <c:v>38</c:v>
                </c:pt>
                <c:pt idx="2">
                  <c:v>269</c:v>
                </c:pt>
                <c:pt idx="3">
                  <c:v>72</c:v>
                </c:pt>
                <c:pt idx="4">
                  <c:v>44</c:v>
                </c:pt>
                <c:pt idx="5">
                  <c:v>36</c:v>
                </c:pt>
              </c:numCache>
            </c:numRef>
          </c:val>
          <c:extLst xmlns:c16r2="http://schemas.microsoft.com/office/drawing/2015/06/chart">
            <c:ext xmlns:c16="http://schemas.microsoft.com/office/drawing/2014/chart" uri="{C3380CC4-5D6E-409C-BE32-E72D297353CC}">
              <c16:uniqueId val="{00000008-0D54-444C-835D-DABA5DCD3EE5}"/>
            </c:ext>
          </c:extLst>
        </c:ser>
        <c:dLbls/>
        <c:gapWidth val="80"/>
        <c:overlap val="100"/>
        <c:axId val="104505728"/>
        <c:axId val="104507264"/>
      </c:barChart>
      <c:catAx>
        <c:axId val="104505728"/>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4507264"/>
        <c:crosses val="min"/>
        <c:lblAlgn val="ctr"/>
        <c:lblOffset val="100"/>
      </c:catAx>
      <c:valAx>
        <c:axId val="104507264"/>
        <c:scaling>
          <c:orientation val="minMax"/>
          <c:max val="740"/>
          <c:min val="0"/>
        </c:scaling>
        <c:delete val="1"/>
        <c:axPos val="l"/>
        <c:numFmt formatCode="General" sourceLinked="1"/>
        <c:tickLblPos val="nextTo"/>
        <c:crossAx val="104505728"/>
        <c:crosses val="min"/>
        <c:crossBetween val="between"/>
      </c:valAx>
    </c:plotArea>
    <c:dispBlanksAs val="gap"/>
    <c:showDLblsOverMax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1129622104835433E-2"/>
          <c:y val="0.12611012433392538"/>
          <c:w val="0.95774075579032913"/>
          <c:h val="0.8277087033747782"/>
        </c:manualLayout>
      </c:layout>
      <c:barChart>
        <c:barDir val="col"/>
        <c:grouping val="stacked"/>
        <c:ser>
          <c:idx val="0"/>
          <c:order val="0"/>
          <c:spPr>
            <a:noFill/>
            <a:ln>
              <a:noFill/>
            </a:ln>
          </c:spPr>
          <c:dPt>
            <c:idx val="0"/>
            <c:spPr>
              <a:solidFill>
                <a:srgbClr val="808080"/>
              </a:solidFill>
              <a:ln>
                <a:noFill/>
              </a:ln>
            </c:spPr>
            <c:extLst xmlns:c16r2="http://schemas.microsoft.com/office/drawing/2015/06/chart">
              <c:ext xmlns:c16="http://schemas.microsoft.com/office/drawing/2014/chart" uri="{C3380CC4-5D6E-409C-BE32-E72D297353CC}">
                <c16:uniqueId val="{00000000-A70B-4291-B338-A73F392FEDA1}"/>
              </c:ext>
            </c:extLst>
          </c:dPt>
          <c:dPt>
            <c:idx val="2"/>
            <c:spPr>
              <a:solidFill>
                <a:srgbClr val="C0504D"/>
              </a:solidFill>
              <a:ln>
                <a:noFill/>
              </a:ln>
            </c:spPr>
            <c:extLst xmlns:c16r2="http://schemas.microsoft.com/office/drawing/2015/06/chart">
              <c:ext xmlns:c16="http://schemas.microsoft.com/office/drawing/2014/chart" uri="{C3380CC4-5D6E-409C-BE32-E72D297353CC}">
                <c16:uniqueId val="{00000001-A70B-4291-B338-A73F392FEDA1}"/>
              </c:ext>
            </c:extLst>
          </c:dPt>
          <c:dPt>
            <c:idx val="4"/>
            <c:spPr>
              <a:solidFill>
                <a:srgbClr val="C0504D"/>
              </a:solidFill>
              <a:ln>
                <a:noFill/>
              </a:ln>
            </c:spPr>
            <c:extLst xmlns:c16r2="http://schemas.microsoft.com/office/drawing/2015/06/chart">
              <c:ext xmlns:c16="http://schemas.microsoft.com/office/drawing/2014/chart" uri="{C3380CC4-5D6E-409C-BE32-E72D297353CC}">
                <c16:uniqueId val="{00000002-A70B-4291-B338-A73F392FEDA1}"/>
              </c:ext>
            </c:extLst>
          </c:dPt>
          <c:dLbls>
            <c:dLbl>
              <c:idx val="0"/>
              <c:layout>
                <c:manualLayout>
                  <c:x val="0"/>
                  <c:y val="-0.4769094138543518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70B-4291-B338-A73F392FEDA1}"/>
                </c:ext>
              </c:extLst>
            </c:dLbl>
            <c:dLbl>
              <c:idx val="2"/>
              <c:layout>
                <c:manualLayout>
                  <c:x val="0"/>
                  <c:y val="-0.42984014209591481"/>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70B-4291-B338-A73F392FEDA1}"/>
                </c:ext>
              </c:extLst>
            </c:dLbl>
            <c:dLbl>
              <c:idx val="4"/>
              <c:layout>
                <c:manualLayout>
                  <c:x val="0"/>
                  <c:y val="-8.436944937833038E-2"/>
                </c:manualLayout>
              </c:layout>
              <c:numFmt formatCode="#,##0;&quot;-&quot;#,##0" sourceLinked="0"/>
              <c:spPr>
                <a:noFill/>
                <a:ln>
                  <a:noFill/>
                </a:ln>
              </c:spPr>
              <c:txPr>
                <a:bodyPr wrap="none"/>
                <a:lstStyle/>
                <a:p>
                  <a:pPr>
                    <a:defRPr lang="en-US" sz="1200">
                      <a:solidFill>
                        <a:schemeClr val="bg1">
                          <a:lumMod val="50000"/>
                        </a:schemeClr>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70B-4291-B338-A73F392FEDA1}"/>
                </c:ext>
              </c:extLst>
            </c:dLbl>
            <c:delete val="1"/>
            <c:extLs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836</c:v>
                </c:pt>
                <c:pt idx="1">
                  <c:v>740</c:v>
                </c:pt>
                <c:pt idx="2">
                  <c:v>740</c:v>
                </c:pt>
                <c:pt idx="3">
                  <c:v>44</c:v>
                </c:pt>
                <c:pt idx="4">
                  <c:v>44</c:v>
                </c:pt>
              </c:numCache>
            </c:numRef>
          </c:val>
          <c:extLst xmlns:c16r2="http://schemas.microsoft.com/office/drawing/2015/06/chart">
            <c:ext xmlns:c16="http://schemas.microsoft.com/office/drawing/2014/chart" uri="{C3380CC4-5D6E-409C-BE32-E72D297353CC}">
              <c16:uniqueId val="{00000003-A70B-4291-B338-A73F392FEDA1}"/>
            </c:ext>
          </c:extLst>
        </c:ser>
        <c:ser>
          <c:idx val="1"/>
          <c:order val="1"/>
          <c:spPr>
            <a:solidFill>
              <a:srgbClr val="00AE4C"/>
            </a:solidFill>
            <a:ln>
              <a:noFill/>
            </a:ln>
          </c:spPr>
          <c:dPt>
            <c:idx val="3"/>
            <c:spPr>
              <a:solidFill>
                <a:srgbClr val="C0504D"/>
              </a:solidFill>
              <a:ln>
                <a:noFill/>
              </a:ln>
            </c:spPr>
            <c:extLst xmlns:c16r2="http://schemas.microsoft.com/office/drawing/2015/06/chart">
              <c:ext xmlns:c16="http://schemas.microsoft.com/office/drawing/2014/chart" uri="{C3380CC4-5D6E-409C-BE32-E72D297353CC}">
                <c16:uniqueId val="{00000004-A70B-4291-B338-A73F392FEDA1}"/>
              </c:ext>
            </c:extLst>
          </c:dPt>
          <c:dLbls>
            <c:dLbl>
              <c:idx val="1"/>
              <c:layout>
                <c:manualLayout>
                  <c:x val="0"/>
                  <c:y val="-3.5523978685612799E-3"/>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70B-4291-B338-A73F392FEDA1}"/>
                </c:ext>
              </c:extLst>
            </c:dLbl>
            <c:dLbl>
              <c:idx val="3"/>
              <c:layout>
                <c:manualLayout>
                  <c:x val="0"/>
                  <c:y val="-2.6642984014209597E-3"/>
                </c:manualLayout>
              </c:layout>
              <c:numFmt formatCode="#,##0;#,##0" sourceLinked="0"/>
              <c:spPr>
                <a:noFill/>
                <a:ln>
                  <a:noFill/>
                </a:ln>
              </c:spPr>
              <c:txPr>
                <a:bodyPr wrap="none"/>
                <a:lstStyle/>
                <a:p>
                  <a:pPr>
                    <a:defRPr lang="en-US" sz="1200">
                      <a:solidFill>
                        <a:schemeClr val="bg1"/>
                      </a:solidFill>
                      <a:latin typeface="Calibri"/>
                      <a:ea typeface="Calibri"/>
                      <a:cs typeface="Calibri"/>
                      <a:sym typeface="Calibri"/>
                    </a:defRPr>
                  </a:pPr>
                  <a:endParaRPr lang="en-US"/>
                </a:p>
              </c:txPr>
              <c:dLblPos val="ct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70B-4291-B338-A73F392FEDA1}"/>
                </c:ext>
              </c:extLst>
            </c:dLbl>
            <c:delete val="1"/>
            <c:extLst xmlns:c16r2="http://schemas.microsoft.com/office/drawing/2015/06/chart">
              <c:ext xmlns:c15="http://schemas.microsoft.com/office/drawing/2012/chart" uri="{CE6537A1-D6FC-4f65-9D91-7224C49458BB}">
                <c15:showLeaderLines val="0"/>
              </c:ext>
            </c:extLst>
          </c:dLbls>
          <c:val>
            <c:numRef>
              <c:f>Sheet1!$A$2:$E$2</c:f>
              <c:numCache>
                <c:formatCode>General</c:formatCode>
                <c:ptCount val="5"/>
                <c:pt idx="1">
                  <c:v>96</c:v>
                </c:pt>
                <c:pt idx="3">
                  <c:v>696</c:v>
                </c:pt>
              </c:numCache>
            </c:numRef>
          </c:val>
          <c:extLst xmlns:c16r2="http://schemas.microsoft.com/office/drawing/2015/06/chart">
            <c:ext xmlns:c16="http://schemas.microsoft.com/office/drawing/2014/chart" uri="{C3380CC4-5D6E-409C-BE32-E72D297353CC}">
              <c16:uniqueId val="{00000006-A70B-4291-B338-A73F392FEDA1}"/>
            </c:ext>
          </c:extLst>
        </c:ser>
        <c:dLbls/>
        <c:gapWidth val="80"/>
        <c:overlap val="100"/>
        <c:axId val="105220352"/>
        <c:axId val="105238528"/>
      </c:barChart>
      <c:catAx>
        <c:axId val="105220352"/>
        <c:scaling>
          <c:orientation val="minMax"/>
        </c:scaling>
        <c:axPos val="b"/>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5238528"/>
        <c:crosses val="min"/>
        <c:lblAlgn val="ctr"/>
        <c:lblOffset val="100"/>
      </c:catAx>
      <c:valAx>
        <c:axId val="105238528"/>
        <c:scaling>
          <c:orientation val="minMax"/>
          <c:max val="836"/>
          <c:min val="0"/>
        </c:scaling>
        <c:delete val="1"/>
        <c:axPos val="l"/>
        <c:numFmt formatCode="General" sourceLinked="1"/>
        <c:tickLblPos val="nextTo"/>
        <c:crossAx val="105220352"/>
        <c:crosses val="min"/>
        <c:crossBetween val="between"/>
      </c:valAx>
    </c:plotArea>
    <c:dispBlanksAs val="gap"/>
    <c:showDLblsOverMax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3.3226837060702875E-2"/>
          <c:y val="3.0624263839811542E-2"/>
          <c:w val="0.93354632587859432"/>
          <c:h val="0.93875147232037703"/>
        </c:manualLayout>
      </c:layout>
      <c:barChart>
        <c:barDir val="bar"/>
        <c:grouping val="stacked"/>
        <c:ser>
          <c:idx val="0"/>
          <c:order val="0"/>
          <c:spPr>
            <a:solidFill>
              <a:srgbClr val="5F5F5F"/>
            </a:solidFill>
            <a:ln>
              <a:noFill/>
            </a:ln>
          </c:spPr>
          <c:val>
            <c:numRef>
              <c:f>Sheet1!$A$1:$N$1</c:f>
              <c:numCache>
                <c:formatCode>General</c:formatCode>
                <c:ptCount val="14"/>
                <c:pt idx="0">
                  <c:v>0</c:v>
                </c:pt>
                <c:pt idx="1">
                  <c:v>32</c:v>
                </c:pt>
                <c:pt idx="2">
                  <c:v>14</c:v>
                </c:pt>
                <c:pt idx="3">
                  <c:v>48</c:v>
                </c:pt>
                <c:pt idx="4">
                  <c:v>271</c:v>
                </c:pt>
                <c:pt idx="5">
                  <c:v>28</c:v>
                </c:pt>
                <c:pt idx="6">
                  <c:v>13</c:v>
                </c:pt>
                <c:pt idx="7">
                  <c:v>208</c:v>
                </c:pt>
                <c:pt idx="8">
                  <c:v>8</c:v>
                </c:pt>
                <c:pt idx="9">
                  <c:v>41</c:v>
                </c:pt>
                <c:pt idx="10">
                  <c:v>3</c:v>
                </c:pt>
                <c:pt idx="11">
                  <c:v>1</c:v>
                </c:pt>
                <c:pt idx="12">
                  <c:v>18</c:v>
                </c:pt>
                <c:pt idx="13">
                  <c:v>8</c:v>
                </c:pt>
              </c:numCache>
            </c:numRef>
          </c:val>
          <c:extLst xmlns:c16r2="http://schemas.microsoft.com/office/drawing/2015/06/chart">
            <c:ext xmlns:c16="http://schemas.microsoft.com/office/drawing/2014/chart" uri="{C3380CC4-5D6E-409C-BE32-E72D297353CC}">
              <c16:uniqueId val="{00000000-80CE-40C4-BAE3-8C91952045CC}"/>
            </c:ext>
          </c:extLst>
        </c:ser>
        <c:ser>
          <c:idx val="1"/>
          <c:order val="1"/>
          <c:spPr>
            <a:solidFill>
              <a:srgbClr val="B3B3B3"/>
            </a:solidFill>
            <a:ln>
              <a:noFill/>
            </a:ln>
          </c:spPr>
          <c:val>
            <c:numRef>
              <c:f>Sheet1!$A$2:$N$2</c:f>
              <c:numCache>
                <c:formatCode>General</c:formatCode>
                <c:ptCount val="14"/>
                <c:pt idx="0">
                  <c:v>0</c:v>
                </c:pt>
                <c:pt idx="1">
                  <c:v>0</c:v>
                </c:pt>
                <c:pt idx="2">
                  <c:v>0</c:v>
                </c:pt>
                <c:pt idx="3">
                  <c:v>1</c:v>
                </c:pt>
                <c:pt idx="4">
                  <c:v>2</c:v>
                </c:pt>
                <c:pt idx="5">
                  <c:v>4</c:v>
                </c:pt>
                <c:pt idx="6">
                  <c:v>2</c:v>
                </c:pt>
                <c:pt idx="7">
                  <c:v>12</c:v>
                </c:pt>
                <c:pt idx="8">
                  <c:v>3</c:v>
                </c:pt>
                <c:pt idx="9">
                  <c:v>14</c:v>
                </c:pt>
                <c:pt idx="10">
                  <c:v>0</c:v>
                </c:pt>
                <c:pt idx="11">
                  <c:v>0</c:v>
                </c:pt>
                <c:pt idx="12">
                  <c:v>0</c:v>
                </c:pt>
                <c:pt idx="13">
                  <c:v>6</c:v>
                </c:pt>
              </c:numCache>
            </c:numRef>
          </c:val>
          <c:extLst xmlns:c16r2="http://schemas.microsoft.com/office/drawing/2015/06/chart">
            <c:ext xmlns:c16="http://schemas.microsoft.com/office/drawing/2014/chart" uri="{C3380CC4-5D6E-409C-BE32-E72D297353CC}">
              <c16:uniqueId val="{00000001-80CE-40C4-BAE3-8C91952045CC}"/>
            </c:ext>
          </c:extLst>
        </c:ser>
        <c:dLbls/>
        <c:gapWidth val="80"/>
        <c:overlap val="100"/>
        <c:axId val="105246080"/>
        <c:axId val="105378944"/>
      </c:barChart>
      <c:catAx>
        <c:axId val="105246080"/>
        <c:scaling>
          <c:orientation val="maxMin"/>
        </c:scaling>
        <c:axPos val="l"/>
        <c:majorGridlines>
          <c:spPr>
            <a:ln>
              <a:noFill/>
            </a:ln>
          </c:spPr>
        </c:majorGridlines>
        <c:majorTickMark val="none"/>
        <c:tickLblPos val="none"/>
        <c:spPr>
          <a:ln w="9525" algn="ctr">
            <a:solidFill>
              <a:schemeClr val="tx1"/>
            </a:solidFill>
            <a:prstDash val="solid"/>
          </a:ln>
        </c:spPr>
        <c:txPr>
          <a:bodyPr/>
          <a:lstStyle/>
          <a:p>
            <a:pPr>
              <a:defRPr lang="en-US"/>
            </a:pPr>
            <a:endParaRPr lang="en-US"/>
          </a:p>
        </c:txPr>
        <c:crossAx val="105378944"/>
        <c:crosses val="min"/>
        <c:lblAlgn val="ctr"/>
        <c:lblOffset val="100"/>
      </c:catAx>
      <c:valAx>
        <c:axId val="105378944"/>
        <c:scaling>
          <c:orientation val="minMax"/>
          <c:max val="273"/>
          <c:min val="0"/>
        </c:scaling>
        <c:delete val="1"/>
        <c:axPos val="t"/>
        <c:numFmt formatCode="General" sourceLinked="1"/>
        <c:tickLblPos val="nextTo"/>
        <c:crossAx val="105246080"/>
        <c:crosses val="min"/>
        <c:crossBetween val="between"/>
      </c:valAx>
    </c:plotArea>
    <c:dispBlanksAs val="gap"/>
    <c:showDLblsOverMax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A22E0C2-D276-41CE-B6FA-40701A5B88B4}"/>
              </a:ext>
            </a:extLst>
          </p:cNvPr>
          <p:cNvSpPr>
            <a:spLocks noGrp="1"/>
          </p:cNvSpPr>
          <p:nvPr>
            <p:ph type="hdr" sz="quarter"/>
          </p:nvPr>
        </p:nvSpPr>
        <p:spPr>
          <a:xfrm>
            <a:off x="0" y="1"/>
            <a:ext cx="2946400" cy="498475"/>
          </a:xfrm>
          <a:prstGeom prst="rect">
            <a:avLst/>
          </a:prstGeom>
        </p:spPr>
        <p:txBody>
          <a:bodyPr vert="horz" lIns="91419" tIns="45710" rIns="91419" bIns="4571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xmlns="" id="{205C8F1A-B2EE-4F17-866D-8724A720BB1E}"/>
              </a:ext>
            </a:extLst>
          </p:cNvPr>
          <p:cNvSpPr>
            <a:spLocks noGrp="1"/>
          </p:cNvSpPr>
          <p:nvPr>
            <p:ph type="dt" sz="quarter" idx="1"/>
          </p:nvPr>
        </p:nvSpPr>
        <p:spPr>
          <a:xfrm>
            <a:off x="3849688" y="1"/>
            <a:ext cx="2946400" cy="498475"/>
          </a:xfrm>
          <a:prstGeom prst="rect">
            <a:avLst/>
          </a:prstGeom>
        </p:spPr>
        <p:txBody>
          <a:bodyPr vert="horz" lIns="91419" tIns="45710" rIns="91419" bIns="45710" rtlCol="0"/>
          <a:lstStyle>
            <a:lvl1pPr algn="r" eaLnBrk="1" fontAlgn="auto" hangingPunct="1">
              <a:spcBef>
                <a:spcPts val="0"/>
              </a:spcBef>
              <a:spcAft>
                <a:spcPts val="0"/>
              </a:spcAft>
              <a:defRPr sz="1200">
                <a:latin typeface="+mn-lt"/>
              </a:defRPr>
            </a:lvl1pPr>
          </a:lstStyle>
          <a:p>
            <a:pPr>
              <a:defRPr/>
            </a:pPr>
            <a:fld id="{9C3D0008-4B2B-47C7-BBFD-4B5E4311A406}" type="datetimeFigureOut">
              <a:rPr lang="en-ZA"/>
              <a:pPr>
                <a:defRPr/>
              </a:pPr>
              <a:t>2020/11/30</a:t>
            </a:fld>
            <a:endParaRPr lang="en-ZA"/>
          </a:p>
        </p:txBody>
      </p:sp>
      <p:sp>
        <p:nvSpPr>
          <p:cNvPr id="4" name="Footer Placeholder 3">
            <a:extLst>
              <a:ext uri="{FF2B5EF4-FFF2-40B4-BE49-F238E27FC236}">
                <a16:creationId xmlns:a16="http://schemas.microsoft.com/office/drawing/2014/main" xmlns="" id="{FA58A465-6078-4574-A3A6-8409512CAFE6}"/>
              </a:ext>
            </a:extLst>
          </p:cNvPr>
          <p:cNvSpPr>
            <a:spLocks noGrp="1"/>
          </p:cNvSpPr>
          <p:nvPr>
            <p:ph type="ftr" sz="quarter" idx="2"/>
          </p:nvPr>
        </p:nvSpPr>
        <p:spPr>
          <a:xfrm>
            <a:off x="0" y="9428164"/>
            <a:ext cx="2946400" cy="498475"/>
          </a:xfrm>
          <a:prstGeom prst="rect">
            <a:avLst/>
          </a:prstGeom>
        </p:spPr>
        <p:txBody>
          <a:bodyPr vert="horz" lIns="91419" tIns="45710" rIns="91419" bIns="45710" rtlCol="0" anchor="b"/>
          <a:lstStyle>
            <a:lvl1pPr algn="l" eaLnBrk="1" fontAlgn="auto" hangingPunct="1">
              <a:spcBef>
                <a:spcPts val="0"/>
              </a:spcBef>
              <a:spcAft>
                <a:spcPts val="0"/>
              </a:spcAft>
              <a:defRPr sz="1200">
                <a:latin typeface="+mn-lt"/>
              </a:defRPr>
            </a:lvl1pPr>
          </a:lstStyle>
          <a:p>
            <a:pPr>
              <a:defRPr/>
            </a:pPr>
            <a:endParaRPr lang="en-ZA"/>
          </a:p>
        </p:txBody>
      </p:sp>
      <p:sp>
        <p:nvSpPr>
          <p:cNvPr id="5" name="Slide Number Placeholder 4">
            <a:extLst>
              <a:ext uri="{FF2B5EF4-FFF2-40B4-BE49-F238E27FC236}">
                <a16:creationId xmlns:a16="http://schemas.microsoft.com/office/drawing/2014/main" xmlns="" id="{3DB26416-DF09-424F-811D-AC29649B5A63}"/>
              </a:ext>
            </a:extLst>
          </p:cNvPr>
          <p:cNvSpPr>
            <a:spLocks noGrp="1"/>
          </p:cNvSpPr>
          <p:nvPr>
            <p:ph type="sldNum" sz="quarter" idx="3"/>
          </p:nvPr>
        </p:nvSpPr>
        <p:spPr>
          <a:xfrm>
            <a:off x="3849688" y="9428164"/>
            <a:ext cx="2946400" cy="498475"/>
          </a:xfrm>
          <a:prstGeom prst="rect">
            <a:avLst/>
          </a:prstGeom>
        </p:spPr>
        <p:txBody>
          <a:bodyPr vert="horz" lIns="91419" tIns="45710" rIns="91419" bIns="45710" rtlCol="0" anchor="b"/>
          <a:lstStyle>
            <a:lvl1pPr algn="r" eaLnBrk="1" fontAlgn="auto" hangingPunct="1">
              <a:spcBef>
                <a:spcPts val="0"/>
              </a:spcBef>
              <a:spcAft>
                <a:spcPts val="0"/>
              </a:spcAft>
              <a:defRPr sz="1200">
                <a:latin typeface="+mn-lt"/>
              </a:defRPr>
            </a:lvl1pPr>
          </a:lstStyle>
          <a:p>
            <a:pPr>
              <a:defRPr/>
            </a:pPr>
            <a:fld id="{A544E33E-E747-4AC8-8C57-F782914AC91A}" type="slidenum">
              <a:rPr lang="en-ZA"/>
              <a:pPr>
                <a:defRPr/>
              </a:pPr>
              <a:t>‹#›</a:t>
            </a:fld>
            <a:endParaRPr lang="en-ZA"/>
          </a:p>
        </p:txBody>
      </p:sp>
    </p:spTree>
    <p:extLst>
      <p:ext uri="{BB962C8B-B14F-4D97-AF65-F5344CB8AC3E}">
        <p14:creationId xmlns:p14="http://schemas.microsoft.com/office/powerpoint/2010/main" xmlns="" val="328565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8F37DB9-D228-4B9C-9D69-BB34CB26E68F}"/>
              </a:ext>
            </a:extLst>
          </p:cNvPr>
          <p:cNvSpPr>
            <a:spLocks noGrp="1"/>
          </p:cNvSpPr>
          <p:nvPr>
            <p:ph type="hdr" sz="quarter"/>
          </p:nvPr>
        </p:nvSpPr>
        <p:spPr>
          <a:xfrm>
            <a:off x="0" y="0"/>
            <a:ext cx="2946400" cy="496888"/>
          </a:xfrm>
          <a:prstGeom prst="rect">
            <a:avLst/>
          </a:prstGeom>
        </p:spPr>
        <p:txBody>
          <a:bodyPr vert="horz" lIns="91419" tIns="45710" rIns="91419" bIns="4571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xmlns="" id="{3743BB8B-97BB-414D-B212-F83E3B6C5A1F}"/>
              </a:ext>
            </a:extLst>
          </p:cNvPr>
          <p:cNvSpPr>
            <a:spLocks noGrp="1"/>
          </p:cNvSpPr>
          <p:nvPr>
            <p:ph type="dt" idx="1"/>
          </p:nvPr>
        </p:nvSpPr>
        <p:spPr>
          <a:xfrm>
            <a:off x="3849688" y="0"/>
            <a:ext cx="2946400" cy="496888"/>
          </a:xfrm>
          <a:prstGeom prst="rect">
            <a:avLst/>
          </a:prstGeom>
        </p:spPr>
        <p:txBody>
          <a:bodyPr vert="horz" lIns="91419" tIns="45710" rIns="91419" bIns="45710" rtlCol="0"/>
          <a:lstStyle>
            <a:lvl1pPr algn="r" eaLnBrk="1" fontAlgn="auto" hangingPunct="1">
              <a:spcBef>
                <a:spcPts val="0"/>
              </a:spcBef>
              <a:spcAft>
                <a:spcPts val="0"/>
              </a:spcAft>
              <a:defRPr sz="1200">
                <a:latin typeface="+mn-lt"/>
              </a:defRPr>
            </a:lvl1pPr>
          </a:lstStyle>
          <a:p>
            <a:pPr>
              <a:defRPr/>
            </a:pPr>
            <a:fld id="{6640D637-0CE2-467D-91C6-E6622593A0E0}" type="datetimeFigureOut">
              <a:rPr lang="en-ZA"/>
              <a:pPr>
                <a:defRPr/>
              </a:pPr>
              <a:t>2020/11/30</a:t>
            </a:fld>
            <a:endParaRPr lang="en-ZA"/>
          </a:p>
        </p:txBody>
      </p:sp>
      <p:sp>
        <p:nvSpPr>
          <p:cNvPr id="4" name="Slide Image Placeholder 3">
            <a:extLst>
              <a:ext uri="{FF2B5EF4-FFF2-40B4-BE49-F238E27FC236}">
                <a16:creationId xmlns:a16="http://schemas.microsoft.com/office/drawing/2014/main" xmlns="" id="{36FAF2EF-654E-4EBC-BF8C-AD0192C0687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9" tIns="45710" rIns="91419" bIns="45710" rtlCol="0" anchor="ctr"/>
          <a:lstStyle/>
          <a:p>
            <a:pPr lvl="0"/>
            <a:endParaRPr lang="en-ZA" noProof="0"/>
          </a:p>
        </p:txBody>
      </p:sp>
      <p:sp>
        <p:nvSpPr>
          <p:cNvPr id="5" name="Notes Placeholder 4">
            <a:extLst>
              <a:ext uri="{FF2B5EF4-FFF2-40B4-BE49-F238E27FC236}">
                <a16:creationId xmlns:a16="http://schemas.microsoft.com/office/drawing/2014/main" xmlns="" id="{DF849EFC-59D0-48B6-AF78-5D059D8C0DFB}"/>
              </a:ext>
            </a:extLst>
          </p:cNvPr>
          <p:cNvSpPr>
            <a:spLocks noGrp="1"/>
          </p:cNvSpPr>
          <p:nvPr>
            <p:ph type="body" sz="quarter" idx="3"/>
          </p:nvPr>
        </p:nvSpPr>
        <p:spPr>
          <a:xfrm>
            <a:off x="679450" y="4714876"/>
            <a:ext cx="5438775" cy="4467225"/>
          </a:xfrm>
          <a:prstGeom prst="rect">
            <a:avLst/>
          </a:prstGeom>
        </p:spPr>
        <p:txBody>
          <a:bodyPr vert="horz" lIns="91419" tIns="45710" rIns="91419" bIns="457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xmlns="" id="{ACC92B35-F5F4-4B08-A136-3C77B0128BC7}"/>
              </a:ext>
            </a:extLst>
          </p:cNvPr>
          <p:cNvSpPr>
            <a:spLocks noGrp="1"/>
          </p:cNvSpPr>
          <p:nvPr>
            <p:ph type="ftr" sz="quarter" idx="4"/>
          </p:nvPr>
        </p:nvSpPr>
        <p:spPr>
          <a:xfrm>
            <a:off x="0" y="9428163"/>
            <a:ext cx="2946400" cy="496887"/>
          </a:xfrm>
          <a:prstGeom prst="rect">
            <a:avLst/>
          </a:prstGeom>
        </p:spPr>
        <p:txBody>
          <a:bodyPr vert="horz" lIns="91419" tIns="45710" rIns="91419" bIns="4571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xmlns="" id="{979293F0-C5F3-4E88-9CEC-9029ADF7C0A0}"/>
              </a:ext>
            </a:extLst>
          </p:cNvPr>
          <p:cNvSpPr>
            <a:spLocks noGrp="1"/>
          </p:cNvSpPr>
          <p:nvPr>
            <p:ph type="sldNum" sz="quarter" idx="5"/>
          </p:nvPr>
        </p:nvSpPr>
        <p:spPr>
          <a:xfrm>
            <a:off x="3849688" y="9428163"/>
            <a:ext cx="2946400" cy="496887"/>
          </a:xfrm>
          <a:prstGeom prst="rect">
            <a:avLst/>
          </a:prstGeom>
        </p:spPr>
        <p:txBody>
          <a:bodyPr vert="horz" lIns="91419" tIns="45710" rIns="91419" bIns="45710" rtlCol="0" anchor="b"/>
          <a:lstStyle>
            <a:lvl1pPr algn="r" eaLnBrk="1" fontAlgn="auto" hangingPunct="1">
              <a:spcBef>
                <a:spcPts val="0"/>
              </a:spcBef>
              <a:spcAft>
                <a:spcPts val="0"/>
              </a:spcAft>
              <a:defRPr sz="1200">
                <a:latin typeface="+mn-lt"/>
              </a:defRPr>
            </a:lvl1pPr>
          </a:lstStyle>
          <a:p>
            <a:pPr>
              <a:defRPr/>
            </a:pPr>
            <a:fld id="{0F5EE526-6D8B-42EA-9539-9A5377816F7F}" type="slidenum">
              <a:rPr lang="en-ZA"/>
              <a:pPr>
                <a:defRPr/>
              </a:pPr>
              <a:t>‹#›</a:t>
            </a:fld>
            <a:endParaRPr lang="en-ZA"/>
          </a:p>
        </p:txBody>
      </p:sp>
    </p:spTree>
    <p:extLst>
      <p:ext uri="{BB962C8B-B14F-4D97-AF65-F5344CB8AC3E}">
        <p14:creationId xmlns:p14="http://schemas.microsoft.com/office/powerpoint/2010/main" xmlns="" val="22963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F536835C-DBDB-42EE-B449-A44D1F1A3CDB}"/>
              </a:ext>
            </a:extLst>
          </p:cNvPr>
          <p:cNvSpPr>
            <a:spLocks noGrp="1" noChangeArrowheads="1"/>
          </p:cNvSpPr>
          <p:nvPr>
            <p:ph type="sldNum" sz="quarter" idx="5"/>
          </p:nvPr>
        </p:nvSpPr>
        <p:spPr/>
        <p:txBody>
          <a:bodyPr/>
          <a:lstStyle/>
          <a:p>
            <a:pPr marL="0" marR="0" lvl="0" indent="0" algn="r" defTabSz="966564" rtl="0" eaLnBrk="1" fontAlgn="auto" latinLnBrk="0" hangingPunct="1">
              <a:lnSpc>
                <a:spcPct val="100000"/>
              </a:lnSpc>
              <a:spcBef>
                <a:spcPts val="0"/>
              </a:spcBef>
              <a:spcAft>
                <a:spcPts val="0"/>
              </a:spcAft>
              <a:buClrTx/>
              <a:buSzTx/>
              <a:buFontTx/>
              <a:buNone/>
              <a:tabLst/>
              <a:defRPr/>
            </a:pPr>
            <a:fld id="{30A247A8-58B1-4315-976D-1EC4A4CFB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656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95" name="Rectangle 7"/>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900" tIns="48451" rIns="96900" bIns="48451" anchor="b"/>
          <a:lstStyle>
            <a:lvl1pPr defTabSz="965200">
              <a:defRPr>
                <a:solidFill>
                  <a:schemeClr val="tx1"/>
                </a:solidFill>
                <a:latin typeface="Calibri" panose="020F0502020204030204" pitchFamily="34" charset="0"/>
              </a:defRPr>
            </a:lvl1pPr>
            <a:lvl2pPr marL="742950" indent="-285750" defTabSz="965200">
              <a:defRPr>
                <a:solidFill>
                  <a:schemeClr val="tx1"/>
                </a:solidFill>
                <a:latin typeface="Calibri" panose="020F0502020204030204" pitchFamily="34" charset="0"/>
              </a:defRPr>
            </a:lvl2pPr>
            <a:lvl3pPr marL="1143000" indent="-228600" defTabSz="965200">
              <a:defRPr>
                <a:solidFill>
                  <a:schemeClr val="tx1"/>
                </a:solidFill>
                <a:latin typeface="Calibri" panose="020F0502020204030204" pitchFamily="34" charset="0"/>
              </a:defRPr>
            </a:lvl3pPr>
            <a:lvl4pPr marL="1600200" indent="-228600" defTabSz="965200">
              <a:defRPr>
                <a:solidFill>
                  <a:schemeClr val="tx1"/>
                </a:solidFill>
                <a:latin typeface="Calibri" panose="020F0502020204030204" pitchFamily="34" charset="0"/>
              </a:defRPr>
            </a:lvl4pPr>
            <a:lvl5pPr marL="2057400" indent="-228600" defTabSz="965200">
              <a:defRPr>
                <a:solidFill>
                  <a:schemeClr val="tx1"/>
                </a:solidFill>
                <a:latin typeface="Calibri" panose="020F050202020403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5200" rtl="0" eaLnBrk="0" fontAlgn="base" latinLnBrk="0" hangingPunct="0">
              <a:lnSpc>
                <a:spcPct val="100000"/>
              </a:lnSpc>
              <a:spcBef>
                <a:spcPct val="0"/>
              </a:spcBef>
              <a:spcAft>
                <a:spcPct val="0"/>
              </a:spcAft>
              <a:buClrTx/>
              <a:buSzTx/>
              <a:buFontTx/>
              <a:buNone/>
              <a:tabLst/>
              <a:defRPr/>
            </a:pPr>
            <a:fld id="{41BED849-FC22-42AA-B664-AD3C0387DB91}"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65200" rtl="0" eaLnBrk="0" fontAlgn="base" latinLnBrk="0" hangingPunct="0">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196" name="Rectangle 7"/>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900" tIns="48451" rIns="96900" bIns="48451" anchor="b"/>
          <a:lstStyle>
            <a:lvl1pPr defTabSz="965200">
              <a:defRPr>
                <a:solidFill>
                  <a:schemeClr val="tx1"/>
                </a:solidFill>
                <a:latin typeface="Calibri" panose="020F0502020204030204" pitchFamily="34" charset="0"/>
              </a:defRPr>
            </a:lvl1pPr>
            <a:lvl2pPr marL="742950" indent="-285750" defTabSz="965200">
              <a:defRPr>
                <a:solidFill>
                  <a:schemeClr val="tx1"/>
                </a:solidFill>
                <a:latin typeface="Calibri" panose="020F0502020204030204" pitchFamily="34" charset="0"/>
              </a:defRPr>
            </a:lvl2pPr>
            <a:lvl3pPr marL="1143000" indent="-228600" defTabSz="965200">
              <a:defRPr>
                <a:solidFill>
                  <a:schemeClr val="tx1"/>
                </a:solidFill>
                <a:latin typeface="Calibri" panose="020F0502020204030204" pitchFamily="34" charset="0"/>
              </a:defRPr>
            </a:lvl3pPr>
            <a:lvl4pPr marL="1600200" indent="-228600" defTabSz="965200">
              <a:defRPr>
                <a:solidFill>
                  <a:schemeClr val="tx1"/>
                </a:solidFill>
                <a:latin typeface="Calibri" panose="020F0502020204030204" pitchFamily="34" charset="0"/>
              </a:defRPr>
            </a:lvl4pPr>
            <a:lvl5pPr marL="2057400" indent="-228600" defTabSz="965200">
              <a:defRPr>
                <a:solidFill>
                  <a:schemeClr val="tx1"/>
                </a:solidFill>
                <a:latin typeface="Calibri" panose="020F050202020403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65200" rtl="0" eaLnBrk="0" fontAlgn="base" latinLnBrk="0" hangingPunct="0">
              <a:lnSpc>
                <a:spcPct val="100000"/>
              </a:lnSpc>
              <a:spcBef>
                <a:spcPct val="0"/>
              </a:spcBef>
              <a:spcAft>
                <a:spcPct val="0"/>
              </a:spcAft>
              <a:buClrTx/>
              <a:buSzTx/>
              <a:buFontTx/>
              <a:buNone/>
              <a:tabLst/>
              <a:defRPr/>
            </a:pPr>
            <a:fld id="{D699F27D-7312-4151-917E-DF815E46284A}"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65200" rtl="0" eaLnBrk="0" fontAlgn="base" latinLnBrk="0" hangingPunct="0">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197" name="Rectangle 2"/>
          <p:cNvSpPr>
            <a:spLocks noGrp="1" noRot="1" noChangeAspect="1" noChangeArrowheads="1" noTextEdit="1"/>
          </p:cNvSpPr>
          <p:nvPr>
            <p:ph type="sldImg"/>
          </p:nvPr>
        </p:nvSpPr>
        <p:spPr bwMode="auto">
          <a:xfrm>
            <a:off x="1260475" y="723900"/>
            <a:ext cx="4799013"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8" name="Rectangle 3"/>
          <p:cNvSpPr>
            <a:spLocks noGrp="1" noChangeArrowheads="1"/>
          </p:cNvSpPr>
          <p:nvPr>
            <p:ph type="body" idx="1"/>
          </p:nvPr>
        </p:nvSpPr>
        <p:spPr bwMode="auto">
          <a:xfrm>
            <a:off x="731840" y="4564064"/>
            <a:ext cx="5851525" cy="43132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754" tIns="48377" rIns="96754" bIns="48377" numCol="1" anchor="t" anchorCtr="0" compatLnSpc="1">
            <a:prstTxWarp prst="textNoShape">
              <a:avLst/>
            </a:prstTxWarp>
          </a:bodyPr>
          <a:lstStyle/>
          <a:p>
            <a:pPr eaLnBrk="1" hangingPunct="1"/>
            <a:endParaRPr lang="en-GB" altLang="en-US" dirty="0"/>
          </a:p>
        </p:txBody>
      </p:sp>
    </p:spTree>
    <p:extLst>
      <p:ext uri="{BB962C8B-B14F-4D97-AF65-F5344CB8AC3E}">
        <p14:creationId xmlns:p14="http://schemas.microsoft.com/office/powerpoint/2010/main" xmlns="" val="281184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1D27770-5AF7-4852-853A-AB213AF98380}" type="slidenum">
              <a:rPr lang="en-US" altLang="en-US" smtClean="0"/>
              <a:pPr/>
              <a:t>28</a:t>
            </a:fld>
            <a:endParaRPr lang="en-US" altLang="en-US"/>
          </a:p>
        </p:txBody>
      </p:sp>
    </p:spTree>
    <p:extLst>
      <p:ext uri="{BB962C8B-B14F-4D97-AF65-F5344CB8AC3E}">
        <p14:creationId xmlns:p14="http://schemas.microsoft.com/office/powerpoint/2010/main" xmlns="" val="233784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1D27770-5AF7-4852-853A-AB213AF98380}"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xmlns="" val="58764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7160B8-5E1D-4662-ACA2-0E0AEBFDAD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3465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latin typeface="Calibri" panose="020F0502020204030204" pitchFamily="34" charset="0"/>
              <a:cs typeface="Calibri" panose="020F050202020403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1400" i="1">
                <a:solidFill>
                  <a:schemeClr val="tx1"/>
                </a:solidFill>
                <a:latin typeface="Arial" panose="020B0604020202020204" pitchFamily="34" charset="0"/>
                <a:ea typeface="ＭＳ Ｐゴシック" panose="020B0600070205080204" pitchFamily="34" charset="-128"/>
              </a:defRPr>
            </a:lvl1pPr>
            <a:lvl2pPr marL="742950" indent="-285750" defTabSz="966788">
              <a:defRPr sz="1400" i="1">
                <a:solidFill>
                  <a:schemeClr val="tx1"/>
                </a:solidFill>
                <a:latin typeface="Arial" panose="020B0604020202020204" pitchFamily="34" charset="0"/>
                <a:ea typeface="ＭＳ Ｐゴシック" panose="020B0600070205080204" pitchFamily="34" charset="-128"/>
              </a:defRPr>
            </a:lvl2pPr>
            <a:lvl3pPr marL="1143000" indent="-228600" defTabSz="966788">
              <a:defRPr sz="1400" i="1">
                <a:solidFill>
                  <a:schemeClr val="tx1"/>
                </a:solidFill>
                <a:latin typeface="Arial" panose="020B0604020202020204" pitchFamily="34" charset="0"/>
                <a:ea typeface="ＭＳ Ｐゴシック" panose="020B0600070205080204" pitchFamily="34" charset="-128"/>
              </a:defRPr>
            </a:lvl3pPr>
            <a:lvl4pPr marL="1600200" indent="-228600" defTabSz="966788">
              <a:defRPr sz="1400" i="1">
                <a:solidFill>
                  <a:schemeClr val="tx1"/>
                </a:solidFill>
                <a:latin typeface="Arial" panose="020B0604020202020204" pitchFamily="34" charset="0"/>
                <a:ea typeface="ＭＳ Ｐゴシック" panose="020B0600070205080204" pitchFamily="34" charset="-128"/>
              </a:defRPr>
            </a:lvl4pPr>
            <a:lvl5pPr marL="2057400" indent="-228600" defTabSz="966788">
              <a:defRPr sz="1400" i="1">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8480C89E-A983-4264-848C-C81021D898C0}" type="slidenum">
              <a:rPr kumimoji="0" lang="en-ZA"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38</a:t>
            </a:fld>
            <a:endParaRPr kumimoji="0" lang="en-ZA" altLang="en-US" sz="13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xmlns="" val="1992810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4.jpeg"/><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oleObject" Target="../embeddings/oleObject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9.bin"/></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vmlDrawing" Target="../drawings/vmlDrawing14.v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2.png"/><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6.vml"/><Relationship Id="rId6" Type="http://schemas.openxmlformats.org/officeDocument/2006/relationships/image" Target="../media/image2.png"/><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4.jpeg"/><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4.jpeg"/><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9.xml"/><Relationship Id="rId1" Type="http://schemas.openxmlformats.org/officeDocument/2006/relationships/vmlDrawing" Target="../drawings/vmlDrawing20.vml"/><Relationship Id="rId5" Type="http://schemas.openxmlformats.org/officeDocument/2006/relationships/image" Target="../media/image2.png"/><Relationship Id="rId4" Type="http://schemas.openxmlformats.org/officeDocument/2006/relationships/oleObject" Target="../embeddings/oleObject20.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oleObject" Target="../embeddings/oleObject21.bin"/></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22.vml"/><Relationship Id="rId6" Type="http://schemas.openxmlformats.org/officeDocument/2006/relationships/image" Target="../media/image2.png"/><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3.vml"/><Relationship Id="rId6" Type="http://schemas.openxmlformats.org/officeDocument/2006/relationships/image" Target="../media/image2.png"/><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4.vml"/><Relationship Id="rId6" Type="http://schemas.openxmlformats.org/officeDocument/2006/relationships/image" Target="../media/image2.png"/><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4.jpeg"/><Relationship Id="rId4"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0.xml"/><Relationship Id="rId1" Type="http://schemas.openxmlformats.org/officeDocument/2006/relationships/vmlDrawing" Target="../drawings/vmlDrawing27.vml"/><Relationship Id="rId5" Type="http://schemas.openxmlformats.org/officeDocument/2006/relationships/image" Target="../media/image6.png"/><Relationship Id="rId4" Type="http://schemas.openxmlformats.org/officeDocument/2006/relationships/oleObject" Target="../embeddings/oleObject27.bin"/></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8.vml"/><Relationship Id="rId6" Type="http://schemas.openxmlformats.org/officeDocument/2006/relationships/image" Target="../media/image6.png"/><Relationship Id="rId5" Type="http://schemas.openxmlformats.org/officeDocument/2006/relationships/oleObject" Target="../embeddings/oleObject28.bin"/><Relationship Id="rId4"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9.vml"/><Relationship Id="rId6" Type="http://schemas.openxmlformats.org/officeDocument/2006/relationships/image" Target="../media/image6.png"/><Relationship Id="rId5" Type="http://schemas.openxmlformats.org/officeDocument/2006/relationships/oleObject" Target="../embeddings/oleObject29.bin"/><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30.vml"/><Relationship Id="rId6" Type="http://schemas.openxmlformats.org/officeDocument/2006/relationships/image" Target="../media/image6.png"/><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31.vml"/><Relationship Id="rId6" Type="http://schemas.openxmlformats.org/officeDocument/2006/relationships/image" Target="../media/image6.png"/><Relationship Id="rId5" Type="http://schemas.openxmlformats.org/officeDocument/2006/relationships/oleObject" Target="../embeddings/oleObject31.bin"/><Relationship Id="rId4"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image" Target="../media/image4.jpeg"/><Relationship Id="rId4"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2.xml"/><Relationship Id="rId1" Type="http://schemas.openxmlformats.org/officeDocument/2006/relationships/vmlDrawing" Target="../drawings/vmlDrawing34.vml"/><Relationship Id="rId5" Type="http://schemas.openxmlformats.org/officeDocument/2006/relationships/image" Target="../media/image6.png"/><Relationship Id="rId4" Type="http://schemas.openxmlformats.org/officeDocument/2006/relationships/oleObject" Target="../embeddings/oleObject34.bin"/></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35.vml"/><Relationship Id="rId6" Type="http://schemas.openxmlformats.org/officeDocument/2006/relationships/image" Target="../media/image6.png"/><Relationship Id="rId5" Type="http://schemas.openxmlformats.org/officeDocument/2006/relationships/oleObject" Target="../embeddings/oleObject35.bin"/><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36.vml"/><Relationship Id="rId6" Type="http://schemas.openxmlformats.org/officeDocument/2006/relationships/image" Target="../media/image6.png"/><Relationship Id="rId5" Type="http://schemas.openxmlformats.org/officeDocument/2006/relationships/oleObject" Target="../embeddings/oleObject36.bin"/><Relationship Id="rId4"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7.vml"/><Relationship Id="rId6" Type="http://schemas.openxmlformats.org/officeDocument/2006/relationships/image" Target="../media/image6.png"/><Relationship Id="rId5" Type="http://schemas.openxmlformats.org/officeDocument/2006/relationships/oleObject" Target="../embeddings/oleObject37.bin"/><Relationship Id="rId4"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8.vml"/><Relationship Id="rId6" Type="http://schemas.openxmlformats.org/officeDocument/2006/relationships/image" Target="../media/image6.png"/><Relationship Id="rId5" Type="http://schemas.openxmlformats.org/officeDocument/2006/relationships/oleObject" Target="../embeddings/oleObject38.bin"/><Relationship Id="rId4"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image" Target="../media/image4.jpeg"/><Relationship Id="rId4"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41.vml"/><Relationship Id="rId5" Type="http://schemas.openxmlformats.org/officeDocument/2006/relationships/image" Target="../media/image6.png"/><Relationship Id="rId4" Type="http://schemas.openxmlformats.org/officeDocument/2006/relationships/oleObject" Target="../embeddings/oleObject41.bin"/></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42.vml"/><Relationship Id="rId6" Type="http://schemas.openxmlformats.org/officeDocument/2006/relationships/image" Target="../media/image6.png"/><Relationship Id="rId5" Type="http://schemas.openxmlformats.org/officeDocument/2006/relationships/oleObject" Target="../embeddings/oleObject42.bin"/><Relationship Id="rId4"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43.vml"/><Relationship Id="rId6" Type="http://schemas.openxmlformats.org/officeDocument/2006/relationships/image" Target="../media/image6.png"/><Relationship Id="rId5" Type="http://schemas.openxmlformats.org/officeDocument/2006/relationships/oleObject" Target="../embeddings/oleObject43.bin"/><Relationship Id="rId4"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44.vml"/><Relationship Id="rId6" Type="http://schemas.openxmlformats.org/officeDocument/2006/relationships/image" Target="../media/image6.png"/><Relationship Id="rId5" Type="http://schemas.openxmlformats.org/officeDocument/2006/relationships/oleObject" Target="../embeddings/oleObject44.bin"/><Relationship Id="rId4"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45.vml"/><Relationship Id="rId6" Type="http://schemas.openxmlformats.org/officeDocument/2006/relationships/image" Target="../media/image6.png"/><Relationship Id="rId5" Type="http://schemas.openxmlformats.org/officeDocument/2006/relationships/oleObject" Target="../embeddings/oleObject45.bin"/><Relationship Id="rId4"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image" Target="../media/image4.jpeg"/><Relationship Id="rId4"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6.xml"/><Relationship Id="rId1" Type="http://schemas.openxmlformats.org/officeDocument/2006/relationships/vmlDrawing" Target="../drawings/vmlDrawing48.vml"/><Relationship Id="rId5" Type="http://schemas.openxmlformats.org/officeDocument/2006/relationships/image" Target="../media/image2.png"/><Relationship Id="rId4" Type="http://schemas.openxmlformats.org/officeDocument/2006/relationships/oleObject" Target="../embeddings/oleObject4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7.xml"/><Relationship Id="rId1" Type="http://schemas.openxmlformats.org/officeDocument/2006/relationships/vmlDrawing" Target="../drawings/vmlDrawing49.vml"/><Relationship Id="rId5" Type="http://schemas.openxmlformats.org/officeDocument/2006/relationships/image" Target="../media/image2.png"/><Relationship Id="rId4" Type="http://schemas.openxmlformats.org/officeDocument/2006/relationships/oleObject" Target="../embeddings/oleObject49.bin"/></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50.vml"/><Relationship Id="rId6" Type="http://schemas.openxmlformats.org/officeDocument/2006/relationships/image" Target="../media/image2.png"/><Relationship Id="rId5" Type="http://schemas.openxmlformats.org/officeDocument/2006/relationships/oleObject" Target="../embeddings/oleObject50.bin"/><Relationship Id="rId4"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vmlDrawing" Target="../drawings/vmlDrawing51.vml"/><Relationship Id="rId6" Type="http://schemas.openxmlformats.org/officeDocument/2006/relationships/image" Target="../media/image2.png"/><Relationship Id="rId5" Type="http://schemas.openxmlformats.org/officeDocument/2006/relationships/oleObject" Target="../embeddings/oleObject51.bin"/><Relationship Id="rId4"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52.vml"/><Relationship Id="rId6" Type="http://schemas.openxmlformats.org/officeDocument/2006/relationships/image" Target="../media/image2.png"/><Relationship Id="rId5" Type="http://schemas.openxmlformats.org/officeDocument/2006/relationships/oleObject" Target="../embeddings/oleObject52.bin"/><Relationship Id="rId4"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image" Target="../media/image4.jpeg"/><Relationship Id="rId4"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6.png"/><Relationship Id="rId4" Type="http://schemas.openxmlformats.org/officeDocument/2006/relationships/oleObject" Target="../embeddings/oleObject55.bin"/></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56.vml"/><Relationship Id="rId6" Type="http://schemas.openxmlformats.org/officeDocument/2006/relationships/image" Target="../media/image6.png"/><Relationship Id="rId5" Type="http://schemas.openxmlformats.org/officeDocument/2006/relationships/oleObject" Target="../embeddings/oleObject56.bin"/><Relationship Id="rId4"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57.vml"/><Relationship Id="rId6" Type="http://schemas.openxmlformats.org/officeDocument/2006/relationships/image" Target="../media/image6.png"/><Relationship Id="rId5" Type="http://schemas.openxmlformats.org/officeDocument/2006/relationships/oleObject" Target="../embeddings/oleObject57.bin"/><Relationship Id="rId4"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vmlDrawing" Target="../drawings/vmlDrawing58.vml"/><Relationship Id="rId6" Type="http://schemas.openxmlformats.org/officeDocument/2006/relationships/image" Target="../media/image6.png"/><Relationship Id="rId5" Type="http://schemas.openxmlformats.org/officeDocument/2006/relationships/oleObject" Target="../embeddings/oleObject58.bin"/><Relationship Id="rId4"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vmlDrawing" Target="../drawings/vmlDrawing59.vml"/><Relationship Id="rId6" Type="http://schemas.openxmlformats.org/officeDocument/2006/relationships/image" Target="../media/image6.png"/><Relationship Id="rId5" Type="http://schemas.openxmlformats.org/officeDocument/2006/relationships/oleObject" Target="../embeddings/oleObject59.bin"/><Relationship Id="rId4"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0.xml"/><Relationship Id="rId1" Type="http://schemas.openxmlformats.org/officeDocument/2006/relationships/vmlDrawing" Target="../drawings/vmlDrawing61.v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vmlDrawing" Target="../drawings/vmlDrawing62.vml"/><Relationship Id="rId6" Type="http://schemas.openxmlformats.org/officeDocument/2006/relationships/image" Target="../media/image2.png"/><Relationship Id="rId5" Type="http://schemas.openxmlformats.org/officeDocument/2006/relationships/oleObject" Target="../embeddings/oleObject62.bin"/><Relationship Id="rId4"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oleObject" Target="../embeddings/oleObject63.bin"/><Relationship Id="rId4"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image" Target="../media/image4.jpeg"/><Relationship Id="rId4"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hidden="1"/>
          <p:cNvGraphicFramePr>
            <a:graphicFrameLocks/>
          </p:cNvGraphicFramePr>
          <p:nvPr/>
        </p:nvGraphicFramePr>
        <p:xfrm>
          <a:off x="0" y="0"/>
          <a:ext cx="158750" cy="158750"/>
        </p:xfrm>
        <a:graphic>
          <a:graphicData uri="http://schemas.openxmlformats.org/presentationml/2006/ole">
            <p:oleObj spid="_x0000_s2144" name="think-cell Slide" r:id="rId3" imgW="0" imgH="0" progId="">
              <p:embed/>
            </p:oleObj>
          </a:graphicData>
        </a:graphic>
      </p:graphicFrame>
      <p:sp>
        <p:nvSpPr>
          <p:cNvPr id="6166" name="Rectangle 22"/>
          <p:cNvSpPr>
            <a:spLocks noGrp="1" noChangeArrowheads="1"/>
          </p:cNvSpPr>
          <p:nvPr>
            <p:ph type="ctrTitle" sz="quarter"/>
          </p:nvPr>
        </p:nvSpPr>
        <p:spPr>
          <a:xfrm>
            <a:off x="1141413" y="2316953"/>
            <a:ext cx="6861175" cy="401648"/>
          </a:xfrm>
          <a:ln algn="ctr"/>
        </p:spPr>
        <p:txBody>
          <a:bodyPr anchor="ctr"/>
          <a:lstStyle>
            <a:lvl1pPr algn="ctr">
              <a:defRPr sz="2900"/>
            </a:lvl1pPr>
          </a:lstStyle>
          <a:p>
            <a:r>
              <a:rPr lang="en-US"/>
              <a:t>Client Name: 28-pt. bold (or logo)</a:t>
            </a:r>
          </a:p>
        </p:txBody>
      </p:sp>
      <p:sp>
        <p:nvSpPr>
          <p:cNvPr id="6167" name="Rectangle 23"/>
          <p:cNvSpPr>
            <a:spLocks noGrp="1" noChangeArrowheads="1"/>
          </p:cNvSpPr>
          <p:nvPr>
            <p:ph type="subTitle" sz="quarter" idx="1"/>
          </p:nvPr>
        </p:nvSpPr>
        <p:spPr>
          <a:xfrm>
            <a:off x="1371600" y="3470277"/>
            <a:ext cx="6400800" cy="220663"/>
          </a:xfrm>
        </p:spPr>
        <p:txBody>
          <a:bodyPr anchor="ctr"/>
          <a:lstStyle>
            <a:lvl1pPr marL="0" indent="0" algn="ctr">
              <a:buFont typeface="Wingdings" pitchFamily="2" charset="2"/>
              <a:buNone/>
              <a:defRPr i="1"/>
            </a:lvl1pPr>
          </a:lstStyle>
          <a:p>
            <a:r>
              <a:rPr lang="en-US"/>
              <a:t>Click to edit subtitle</a:t>
            </a:r>
          </a:p>
        </p:txBody>
      </p:sp>
    </p:spTree>
    <p:extLst>
      <p:ext uri="{BB962C8B-B14F-4D97-AF65-F5344CB8AC3E}">
        <p14:creationId xmlns:p14="http://schemas.microsoft.com/office/powerpoint/2010/main" xmlns="" val="131797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7341981" y="2092327"/>
            <a:ext cx="1551194" cy="264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153540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6177" y="863600"/>
            <a:ext cx="276999" cy="41402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5250594" y="863600"/>
            <a:ext cx="1329595" cy="414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16792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able Placeholder 2"/>
          <p:cNvSpPr>
            <a:spLocks noGrp="1"/>
          </p:cNvSpPr>
          <p:nvPr>
            <p:ph type="tbl" idx="1"/>
          </p:nvPr>
        </p:nvSpPr>
        <p:spPr/>
        <p:txBody>
          <a:bodyPr/>
          <a:lstStyle/>
          <a:p>
            <a:pPr lvl="0"/>
            <a:endParaRPr lang="en-US" noProof="0"/>
          </a:p>
        </p:txBody>
      </p:sp>
    </p:spTree>
    <p:extLst>
      <p:ext uri="{BB962C8B-B14F-4D97-AF65-F5344CB8AC3E}">
        <p14:creationId xmlns:p14="http://schemas.microsoft.com/office/powerpoint/2010/main" xmlns="" val="310793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4192"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a:t>Title of presentation</a:t>
            </a:r>
            <a:endParaRPr lang="en-GB"/>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34001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441" y="1589"/>
          <a:ext cx="1440" cy="1587"/>
        </p:xfrm>
        <a:graphic>
          <a:graphicData uri="http://schemas.openxmlformats.org/presentationml/2006/ole">
            <p:oleObj spid="_x0000_s82008" name="think-cell Slide" r:id="rId4" imgW="360" imgH="360" progId="">
              <p:embed/>
            </p:oleObj>
          </a:graphicData>
        </a:graphic>
      </p:graphicFrame>
      <p:sp>
        <p:nvSpPr>
          <p:cNvPr id="15" name="Text Placeholder 8"/>
          <p:cNvSpPr>
            <a:spLocks noGrp="1"/>
          </p:cNvSpPr>
          <p:nvPr>
            <p:ph type="body" sz="quarter" idx="13" hasCustomPrompt="1"/>
          </p:nvPr>
        </p:nvSpPr>
        <p:spPr>
          <a:xfrm>
            <a:off x="195840" y="844703"/>
            <a:ext cx="8751572" cy="504000"/>
          </a:xfrm>
          <a:prstGeom prst="rect">
            <a:avLst/>
          </a:prstGeom>
        </p:spPr>
        <p:txBody>
          <a:bodyPr lIns="30309" tIns="30309" rIns="30309" bIns="30309">
            <a:noAutofit/>
          </a:bodyPr>
          <a:lstStyle>
            <a:lvl1pPr marL="0" indent="0">
              <a:buNone/>
              <a:defRPr sz="13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195840" y="115891"/>
            <a:ext cx="8751572" cy="447676"/>
          </a:xfrm>
          <a:prstGeom prst="rect">
            <a:avLst/>
          </a:prstGeom>
        </p:spPr>
        <p:txBody>
          <a:bodyPr vert="horz" lIns="30309" tIns="30309" rIns="30309" bIns="30309" rtlCol="0" anchor="t" anchorCtr="0">
            <a:noAutofit/>
          </a:bodyPr>
          <a:lstStyle>
            <a:lvl1pPr>
              <a:defRPr/>
            </a:lvl1pPr>
          </a:lstStyle>
          <a:p>
            <a:r>
              <a:rPr lang="en-US" dirty="0"/>
              <a:t>Click to add title</a:t>
            </a:r>
          </a:p>
        </p:txBody>
      </p:sp>
      <p:sp>
        <p:nvSpPr>
          <p:cNvPr id="5" name="Text Placeholder 7"/>
          <p:cNvSpPr>
            <a:spLocks noGrp="1"/>
          </p:cNvSpPr>
          <p:nvPr>
            <p:ph type="body" sz="quarter" idx="23" hasCustomPrompt="1"/>
          </p:nvPr>
        </p:nvSpPr>
        <p:spPr>
          <a:xfrm>
            <a:off x="1255647" y="6319929"/>
            <a:ext cx="7673953" cy="277723"/>
          </a:xfrm>
        </p:spPr>
        <p:txBody>
          <a:bodyPr lIns="30309" tIns="30309" rIns="30309" bIns="30309">
            <a:normAutofit/>
          </a:bodyPr>
          <a:lstStyle>
            <a:lvl1pPr>
              <a:spcAft>
                <a:spcPts val="0"/>
              </a:spcAft>
              <a:defRPr sz="700" b="1">
                <a:solidFill>
                  <a:schemeClr val="tx1">
                    <a:lumMod val="75000"/>
                    <a:lumOff val="25000"/>
                  </a:schemeClr>
                </a:solidFill>
              </a:defRPr>
            </a:lvl1pPr>
          </a:lstStyle>
          <a:p>
            <a:pPr lvl="0"/>
            <a:r>
              <a:rPr lang="en-US" b="1" dirty="0"/>
              <a:t>Source:</a:t>
            </a:r>
            <a:endParaRPr lang="en-US" dirty="0"/>
          </a:p>
        </p:txBody>
      </p:sp>
    </p:spTree>
    <p:extLst>
      <p:ext uri="{BB962C8B-B14F-4D97-AF65-F5344CB8AC3E}">
        <p14:creationId xmlns:p14="http://schemas.microsoft.com/office/powerpoint/2010/main" xmlns="" val="41151473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86098"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69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extLst>
              <p:ext uri="{D42A27DB-BD31-4B8C-83A1-F6EECF244321}">
                <p14:modId xmlns:p14="http://schemas.microsoft.com/office/powerpoint/2010/main" xmlns="" val="408289844"/>
              </p:ext>
            </p:extLst>
          </p:nvPr>
        </p:nvGraphicFramePr>
        <p:xfrm>
          <a:off x="1588" y="1588"/>
          <a:ext cx="1588" cy="1588"/>
        </p:xfrm>
        <a:graphic>
          <a:graphicData uri="http://schemas.openxmlformats.org/presentationml/2006/ole">
            <p:oleObj spid="_x0000_s122931"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7378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extLst>
              <p:ext uri="{D42A27DB-BD31-4B8C-83A1-F6EECF244321}">
                <p14:modId xmlns:p14="http://schemas.microsoft.com/office/powerpoint/2010/main" xmlns="" val="2634886543"/>
              </p:ext>
            </p:extLst>
          </p:nvPr>
        </p:nvGraphicFramePr>
        <p:xfrm>
          <a:off x="1588" y="1588"/>
          <a:ext cx="1588" cy="1588"/>
        </p:xfrm>
        <a:graphic>
          <a:graphicData uri="http://schemas.openxmlformats.org/presentationml/2006/ole">
            <p:oleObj spid="_x0000_s123955"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443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9FDA68D-E3FC-48D6-8A7C-83C9530EC859}"/>
              </a:ext>
            </a:extLst>
          </p:cNvPr>
          <p:cNvGraphicFramePr>
            <a:graphicFrameLocks noChangeAspect="1"/>
          </p:cNvGraphicFramePr>
          <p:nvPr userDrawn="1">
            <p:custDataLst>
              <p:tags r:id="rId2"/>
            </p:custDataLst>
            <p:extLst>
              <p:ext uri="{D42A27DB-BD31-4B8C-83A1-F6EECF244321}">
                <p14:modId xmlns:p14="http://schemas.microsoft.com/office/powerpoint/2010/main" xmlns="" val="2093337490"/>
              </p:ext>
            </p:extLst>
          </p:nvPr>
        </p:nvGraphicFramePr>
        <p:xfrm>
          <a:off x="1588" y="1588"/>
          <a:ext cx="1588" cy="1588"/>
        </p:xfrm>
        <a:graphic>
          <a:graphicData uri="http://schemas.openxmlformats.org/presentationml/2006/ole">
            <p:oleObj spid="_x0000_s124979" name="think-cell Slide" r:id="rId4" imgW="360" imgH="360" progId="">
              <p:embed/>
            </p:oleObj>
          </a:graphicData>
        </a:graphic>
      </p:graphicFrame>
      <p:sp>
        <p:nvSpPr>
          <p:cNvPr id="8" name="Text Placeholder 2"/>
          <p:cNvSpPr>
            <a:spLocks noGrp="1"/>
          </p:cNvSpPr>
          <p:nvPr>
            <p:ph idx="1"/>
          </p:nvPr>
        </p:nvSpPr>
        <p:spPr>
          <a:xfrm>
            <a:off x="457200" y="1340768"/>
            <a:ext cx="6995120" cy="4785412"/>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sp>
        <p:nvSpPr>
          <p:cNvPr id="5" name="Line 23">
            <a:extLst>
              <a:ext uri="{FF2B5EF4-FFF2-40B4-BE49-F238E27FC236}">
                <a16:creationId xmlns:a16="http://schemas.microsoft.com/office/drawing/2014/main" xmlns="" id="{8A22B044-9EE8-44A6-9333-1B5091BF33B1}"/>
              </a:ext>
            </a:extLst>
          </p:cNvPr>
          <p:cNvSpPr>
            <a:spLocks noChangeShapeType="1"/>
          </p:cNvSpPr>
          <p:nvPr userDrawn="1"/>
        </p:nvSpPr>
        <p:spPr bwMode="auto">
          <a:xfrm>
            <a:off x="457201" y="404664"/>
            <a:ext cx="8458200" cy="52536"/>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7" name="Picture 10">
            <a:extLst>
              <a:ext uri="{FF2B5EF4-FFF2-40B4-BE49-F238E27FC236}">
                <a16:creationId xmlns:a16="http://schemas.microsoft.com/office/drawing/2014/main" xmlns="" id="{CEFD6ED1-C9DC-46BD-A67E-0397E3EAD0DF}"/>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D683C3BE-75F0-4065-BED2-B7A49E7419D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xmlns="" val="2030707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548377316"/>
              </p:ext>
            </p:extLst>
          </p:nvPr>
        </p:nvGraphicFramePr>
        <p:xfrm>
          <a:off x="1588" y="1588"/>
          <a:ext cx="1588" cy="1588"/>
        </p:xfrm>
        <a:graphic>
          <a:graphicData uri="http://schemas.openxmlformats.org/presentationml/2006/ole">
            <p:oleObj spid="_x0000_s126003"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1547664" y="164337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xmlns="" id="{2721D928-5B2C-4952-BA74-FDBDF92165A6}"/>
              </a:ext>
            </a:extLst>
          </p:cNvPr>
          <p:cNvSpPr>
            <a:spLocks noGrp="1"/>
          </p:cNvSpPr>
          <p:nvPr>
            <p:ph sz="quarter" idx="15"/>
          </p:nvPr>
        </p:nvSpPr>
        <p:spPr>
          <a:xfrm>
            <a:off x="1547664" y="280505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xmlns="" id="{9B2A7210-1A07-4752-8F9C-036ADC99E22C}"/>
              </a:ext>
            </a:extLst>
          </p:cNvPr>
          <p:cNvSpPr>
            <a:spLocks noGrp="1"/>
          </p:cNvSpPr>
          <p:nvPr>
            <p:ph sz="quarter" idx="16"/>
          </p:nvPr>
        </p:nvSpPr>
        <p:spPr>
          <a:xfrm>
            <a:off x="1547664" y="398118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xmlns="" id="{D4961874-47C4-4262-BDE1-3CFFE93B01DB}"/>
              </a:ext>
            </a:extLst>
          </p:cNvPr>
          <p:cNvSpPr>
            <a:spLocks noGrp="1"/>
          </p:cNvSpPr>
          <p:nvPr>
            <p:ph sz="quarter" idx="17"/>
          </p:nvPr>
        </p:nvSpPr>
        <p:spPr>
          <a:xfrm>
            <a:off x="1547664" y="515731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51720" y="2805051"/>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251720" y="398118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251720" y="515731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251720" y="1628920"/>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395185902"/>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a:xfrm>
            <a:off x="246063" y="2092327"/>
            <a:ext cx="8647112" cy="1329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1013514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2405010657"/>
              </p:ext>
            </p:extLst>
          </p:nvPr>
        </p:nvGraphicFramePr>
        <p:xfrm>
          <a:off x="1588" y="1588"/>
          <a:ext cx="1588" cy="1588"/>
        </p:xfrm>
        <a:graphic>
          <a:graphicData uri="http://schemas.openxmlformats.org/presentationml/2006/ole">
            <p:oleObj spid="_x0000_s127027"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49"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537212916"/>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1856243065"/>
              </p:ext>
            </p:extLst>
          </p:nvPr>
        </p:nvGraphicFramePr>
        <p:xfrm>
          <a:off x="1588" y="1588"/>
          <a:ext cx="1588" cy="1588"/>
        </p:xfrm>
        <a:graphic>
          <a:graphicData uri="http://schemas.openxmlformats.org/presentationml/2006/ole">
            <p:oleObj spid="_x0000_s128051"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899692" y="2805051"/>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899692" y="3981182"/>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899692" y="5139964"/>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899692" y="1789529"/>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1428613605"/>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618806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hidden="1"/>
          <p:cNvGraphicFramePr>
            <a:graphicFrameLocks/>
          </p:cNvGraphicFramePr>
          <p:nvPr/>
        </p:nvGraphicFramePr>
        <p:xfrm>
          <a:off x="0" y="0"/>
          <a:ext cx="158750" cy="158750"/>
        </p:xfrm>
        <a:graphic>
          <a:graphicData uri="http://schemas.openxmlformats.org/presentationml/2006/ole">
            <p:oleObj spid="_x0000_s176142" name="think-cell Slide" r:id="rId3" imgW="0" imgH="0" progId="">
              <p:embed/>
            </p:oleObj>
          </a:graphicData>
        </a:graphic>
      </p:graphicFrame>
      <p:sp>
        <p:nvSpPr>
          <p:cNvPr id="6166" name="Rectangle 22"/>
          <p:cNvSpPr>
            <a:spLocks noGrp="1" noChangeArrowheads="1"/>
          </p:cNvSpPr>
          <p:nvPr>
            <p:ph type="ctrTitle" sz="quarter"/>
          </p:nvPr>
        </p:nvSpPr>
        <p:spPr>
          <a:xfrm>
            <a:off x="1141413" y="2316953"/>
            <a:ext cx="6861175" cy="401648"/>
          </a:xfrm>
          <a:ln algn="ctr"/>
        </p:spPr>
        <p:txBody>
          <a:bodyPr anchor="ctr"/>
          <a:lstStyle>
            <a:lvl1pPr algn="ctr">
              <a:defRPr sz="2900"/>
            </a:lvl1pPr>
          </a:lstStyle>
          <a:p>
            <a:r>
              <a:rPr lang="en-US"/>
              <a:t>Client Name: 28-pt. bold (or logo)</a:t>
            </a:r>
          </a:p>
        </p:txBody>
      </p:sp>
      <p:sp>
        <p:nvSpPr>
          <p:cNvPr id="6167" name="Rectangle 23"/>
          <p:cNvSpPr>
            <a:spLocks noGrp="1" noChangeArrowheads="1"/>
          </p:cNvSpPr>
          <p:nvPr>
            <p:ph type="subTitle" sz="quarter" idx="1"/>
          </p:nvPr>
        </p:nvSpPr>
        <p:spPr>
          <a:xfrm>
            <a:off x="1371600" y="3470277"/>
            <a:ext cx="6400800" cy="220663"/>
          </a:xfrm>
        </p:spPr>
        <p:txBody>
          <a:bodyPr anchor="ctr"/>
          <a:lstStyle>
            <a:lvl1pPr marL="0" indent="0" algn="ctr">
              <a:buFont typeface="Wingdings" pitchFamily="2" charset="2"/>
              <a:buNone/>
              <a:defRPr i="1"/>
            </a:lvl1pPr>
          </a:lstStyle>
          <a:p>
            <a:r>
              <a:rPr lang="en-US"/>
              <a:t>Click to edit subtitle</a:t>
            </a:r>
          </a:p>
        </p:txBody>
      </p:sp>
    </p:spTree>
    <p:extLst>
      <p:ext uri="{BB962C8B-B14F-4D97-AF65-F5344CB8AC3E}">
        <p14:creationId xmlns:p14="http://schemas.microsoft.com/office/powerpoint/2010/main" xmlns="" val="411505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a:xfrm>
            <a:off x="246063" y="2092327"/>
            <a:ext cx="8647112" cy="1329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2447949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553998"/>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211497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246063" y="2092327"/>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45025" y="2092327"/>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424087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6601"/>
            <a:ext cx="8229600" cy="276999"/>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842476"/>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6" y="1842476"/>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xmlns="" val="185054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xmlns="" val="65073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587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553998"/>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3335360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63766"/>
            <a:ext cx="3008313" cy="553998"/>
          </a:xfrm>
        </p:spPr>
        <p:txBody>
          <a:bodyPr anchor="b"/>
          <a:lstStyle>
            <a:lvl1pPr algn="l">
              <a:defRPr sz="2000" b="1"/>
            </a:lvl1pPr>
          </a:lstStyle>
          <a:p>
            <a:r>
              <a:rPr lang="en-US" dirty="0"/>
              <a:t>Click to edit Master title style</a:t>
            </a:r>
            <a:endParaRPr lang="fr-FR" dirty="0"/>
          </a:p>
        </p:txBody>
      </p:sp>
      <p:sp>
        <p:nvSpPr>
          <p:cNvPr id="3" name="Content Placeholder 2"/>
          <p:cNvSpPr>
            <a:spLocks noGrp="1"/>
          </p:cNvSpPr>
          <p:nvPr>
            <p:ph idx="1"/>
          </p:nvPr>
        </p:nvSpPr>
        <p:spPr>
          <a:xfrm>
            <a:off x="3575051" y="1255713"/>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Text Placeholder 3"/>
          <p:cNvSpPr>
            <a:spLocks noGrp="1"/>
          </p:cNvSpPr>
          <p:nvPr>
            <p:ph type="body" sz="half" idx="2"/>
          </p:nvPr>
        </p:nvSpPr>
        <p:spPr>
          <a:xfrm>
            <a:off x="457200" y="2417764"/>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251092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40"/>
            <a:ext cx="5486400" cy="276999"/>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9"/>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792899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7341981" y="2092327"/>
            <a:ext cx="1551194" cy="264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123657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6177" y="863600"/>
            <a:ext cx="276999" cy="41402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5250594" y="863600"/>
            <a:ext cx="1329595" cy="414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xmlns="" val="3189341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able Placeholder 2"/>
          <p:cNvSpPr>
            <a:spLocks noGrp="1"/>
          </p:cNvSpPr>
          <p:nvPr>
            <p:ph type="tbl" idx="1"/>
          </p:nvPr>
        </p:nvSpPr>
        <p:spPr/>
        <p:txBody>
          <a:bodyPr/>
          <a:lstStyle/>
          <a:p>
            <a:pPr lvl="0"/>
            <a:endParaRPr lang="en-US" noProof="0" dirty="0"/>
          </a:p>
        </p:txBody>
      </p:sp>
    </p:spTree>
    <p:extLst>
      <p:ext uri="{BB962C8B-B14F-4D97-AF65-F5344CB8AC3E}">
        <p14:creationId xmlns:p14="http://schemas.microsoft.com/office/powerpoint/2010/main" xmlns="" val="129460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177166" name="think-cell Slide" r:id="rId5" imgW="360" imgH="360" progId="">
              <p:embed/>
            </p:oleObj>
          </a:graphicData>
        </a:graphic>
      </p:graphicFrame>
      <p:sp>
        <p:nvSpPr>
          <p:cNvPr id="2" name="Rectangle 1" hidden="1">
            <a:extLst>
              <a:ext uri="{FF2B5EF4-FFF2-40B4-BE49-F238E27FC236}">
                <a16:creationId xmlns:a16="http://schemas.microsoft.com/office/drawing/2014/main" xmlns="" id="{2FCA211C-BFD1-4F8D-A59D-D7C66ACC82AA}"/>
              </a:ext>
            </a:extLst>
          </p:cNvPr>
          <p:cNvSpPr/>
          <p:nvPr userDrawn="1">
            <p:custDataLst>
              <p:tags r:id="rId3"/>
            </p:custDataLst>
          </p:nvPr>
        </p:nvSpPr>
        <p:spPr bwMode="auto">
          <a:xfrm>
            <a:off x="6639" y="0"/>
            <a:ext cx="145471" cy="33930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base" latinLnBrk="0" hangingPunct="1">
              <a:lnSpc>
                <a:spcPct val="90000"/>
              </a:lnSpc>
              <a:spcBef>
                <a:spcPct val="50000"/>
              </a:spcBef>
              <a:spcAft>
                <a:spcPct val="0"/>
              </a:spcAft>
              <a:buClr>
                <a:schemeClr val="bg2"/>
              </a:buClr>
              <a:buSzTx/>
              <a:buFontTx/>
              <a:buNone/>
              <a:tabLst/>
            </a:pPr>
            <a:endParaRPr kumimoji="0" lang="en-US"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sym typeface="Calibri" panose="020F0502020204030204" pitchFamily="34" charset="0"/>
              </a:defRPr>
            </a:lvl1pPr>
          </a:lstStyle>
          <a:p>
            <a:r>
              <a:rPr lang="en-US" dirty="0"/>
              <a:t>Click to edit master tile style</a:t>
            </a:r>
            <a:endParaRPr lang="fr-FR" dirty="0"/>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6901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178190"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49"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4294194554"/>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179214"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074192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extLst>
              <p:ext uri="{D42A27DB-BD31-4B8C-83A1-F6EECF244321}">
                <p14:modId xmlns:p14="http://schemas.microsoft.com/office/powerpoint/2010/main" xmlns="" val="2066186732"/>
              </p:ext>
            </p:extLst>
          </p:nvPr>
        </p:nvGraphicFramePr>
        <p:xfrm>
          <a:off x="1588" y="1588"/>
          <a:ext cx="1588" cy="1588"/>
        </p:xfrm>
        <a:graphic>
          <a:graphicData uri="http://schemas.openxmlformats.org/presentationml/2006/ole">
            <p:oleObj spid="_x0000_s191502"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082665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extLst>
              <p:ext uri="{D42A27DB-BD31-4B8C-83A1-F6EECF244321}">
                <p14:modId xmlns:p14="http://schemas.microsoft.com/office/powerpoint/2010/main" xmlns="" val="1125939042"/>
              </p:ext>
            </p:extLst>
          </p:nvPr>
        </p:nvGraphicFramePr>
        <p:xfrm>
          <a:off x="1588" y="1588"/>
          <a:ext cx="1588" cy="1588"/>
        </p:xfrm>
        <a:graphic>
          <a:graphicData uri="http://schemas.openxmlformats.org/presentationml/2006/ole">
            <p:oleObj spid="_x0000_s192526"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020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246063" y="2092327"/>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5025" y="2092327"/>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25579487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9FDA68D-E3FC-48D6-8A7C-83C9530EC859}"/>
              </a:ext>
            </a:extLst>
          </p:cNvPr>
          <p:cNvGraphicFramePr>
            <a:graphicFrameLocks noChangeAspect="1"/>
          </p:cNvGraphicFramePr>
          <p:nvPr userDrawn="1">
            <p:custDataLst>
              <p:tags r:id="rId2"/>
            </p:custDataLst>
            <p:extLst>
              <p:ext uri="{D42A27DB-BD31-4B8C-83A1-F6EECF244321}">
                <p14:modId xmlns:p14="http://schemas.microsoft.com/office/powerpoint/2010/main" xmlns="" val="1297098590"/>
              </p:ext>
            </p:extLst>
          </p:nvPr>
        </p:nvGraphicFramePr>
        <p:xfrm>
          <a:off x="1588" y="1588"/>
          <a:ext cx="1588" cy="1588"/>
        </p:xfrm>
        <a:graphic>
          <a:graphicData uri="http://schemas.openxmlformats.org/presentationml/2006/ole">
            <p:oleObj spid="_x0000_s193550" name="think-cell Slide" r:id="rId4" imgW="360" imgH="360" progId="">
              <p:embed/>
            </p:oleObj>
          </a:graphicData>
        </a:graphic>
      </p:graphicFrame>
      <p:sp>
        <p:nvSpPr>
          <p:cNvPr id="8" name="Text Placeholder 2"/>
          <p:cNvSpPr>
            <a:spLocks noGrp="1"/>
          </p:cNvSpPr>
          <p:nvPr>
            <p:ph idx="1"/>
          </p:nvPr>
        </p:nvSpPr>
        <p:spPr>
          <a:xfrm>
            <a:off x="457200" y="1340768"/>
            <a:ext cx="6995120" cy="4785412"/>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sp>
        <p:nvSpPr>
          <p:cNvPr id="5" name="Line 23">
            <a:extLst>
              <a:ext uri="{FF2B5EF4-FFF2-40B4-BE49-F238E27FC236}">
                <a16:creationId xmlns:a16="http://schemas.microsoft.com/office/drawing/2014/main" xmlns="" id="{8A22B044-9EE8-44A6-9333-1B5091BF33B1}"/>
              </a:ext>
            </a:extLst>
          </p:cNvPr>
          <p:cNvSpPr>
            <a:spLocks noChangeShapeType="1"/>
          </p:cNvSpPr>
          <p:nvPr userDrawn="1"/>
        </p:nvSpPr>
        <p:spPr bwMode="auto">
          <a:xfrm>
            <a:off x="457201" y="404664"/>
            <a:ext cx="8458200" cy="52536"/>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7" name="Picture 10">
            <a:extLst>
              <a:ext uri="{FF2B5EF4-FFF2-40B4-BE49-F238E27FC236}">
                <a16:creationId xmlns:a16="http://schemas.microsoft.com/office/drawing/2014/main" xmlns="" id="{CEFD6ED1-C9DC-46BD-A67E-0397E3EAD0DF}"/>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D683C3BE-75F0-4065-BED2-B7A49E7419D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xmlns="" val="1693287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228038806"/>
              </p:ext>
            </p:extLst>
          </p:nvPr>
        </p:nvGraphicFramePr>
        <p:xfrm>
          <a:off x="1588" y="1588"/>
          <a:ext cx="1588" cy="1588"/>
        </p:xfrm>
        <a:graphic>
          <a:graphicData uri="http://schemas.openxmlformats.org/presentationml/2006/ole">
            <p:oleObj spid="_x0000_s194574"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1547664" y="164337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xmlns="" id="{2721D928-5B2C-4952-BA74-FDBDF92165A6}"/>
              </a:ext>
            </a:extLst>
          </p:cNvPr>
          <p:cNvSpPr>
            <a:spLocks noGrp="1"/>
          </p:cNvSpPr>
          <p:nvPr>
            <p:ph sz="quarter" idx="15"/>
          </p:nvPr>
        </p:nvSpPr>
        <p:spPr>
          <a:xfrm>
            <a:off x="1547664" y="280505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xmlns="" id="{9B2A7210-1A07-4752-8F9C-036ADC99E22C}"/>
              </a:ext>
            </a:extLst>
          </p:cNvPr>
          <p:cNvSpPr>
            <a:spLocks noGrp="1"/>
          </p:cNvSpPr>
          <p:nvPr>
            <p:ph sz="quarter" idx="16"/>
          </p:nvPr>
        </p:nvSpPr>
        <p:spPr>
          <a:xfrm>
            <a:off x="1547664" y="398118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xmlns="" id="{D4961874-47C4-4262-BDE1-3CFFE93B01DB}"/>
              </a:ext>
            </a:extLst>
          </p:cNvPr>
          <p:cNvSpPr>
            <a:spLocks noGrp="1"/>
          </p:cNvSpPr>
          <p:nvPr>
            <p:ph sz="quarter" idx="17"/>
          </p:nvPr>
        </p:nvSpPr>
        <p:spPr>
          <a:xfrm>
            <a:off x="1547664" y="515731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51720" y="2805051"/>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251720" y="398118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251720" y="515731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251720" y="1628920"/>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1974356138"/>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916927665"/>
              </p:ext>
            </p:extLst>
          </p:nvPr>
        </p:nvGraphicFramePr>
        <p:xfrm>
          <a:off x="1588" y="1588"/>
          <a:ext cx="1588" cy="1588"/>
        </p:xfrm>
        <a:graphic>
          <a:graphicData uri="http://schemas.openxmlformats.org/presentationml/2006/ole">
            <p:oleObj spid="_x0000_s195598"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49"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93487287"/>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144436279"/>
              </p:ext>
            </p:extLst>
          </p:nvPr>
        </p:nvGraphicFramePr>
        <p:xfrm>
          <a:off x="1588" y="1588"/>
          <a:ext cx="1588" cy="1588"/>
        </p:xfrm>
        <a:graphic>
          <a:graphicData uri="http://schemas.openxmlformats.org/presentationml/2006/ole">
            <p:oleObj spid="_x0000_s196622"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899692" y="2805051"/>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899692" y="3981182"/>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899692" y="5139964"/>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899692" y="1789529"/>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3328178513"/>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047970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extLst>
              <p:ext uri="{D42A27DB-BD31-4B8C-83A1-F6EECF244321}">
                <p14:modId xmlns:p14="http://schemas.microsoft.com/office/powerpoint/2010/main" xmlns="" val="2712132169"/>
              </p:ext>
            </p:extLst>
          </p:nvPr>
        </p:nvGraphicFramePr>
        <p:xfrm>
          <a:off x="1588" y="1588"/>
          <a:ext cx="1588" cy="1588"/>
        </p:xfrm>
        <a:graphic>
          <a:graphicData uri="http://schemas.openxmlformats.org/presentationml/2006/ole">
            <p:oleObj spid="_x0000_s198670"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018414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extLst>
              <p:ext uri="{D42A27DB-BD31-4B8C-83A1-F6EECF244321}">
                <p14:modId xmlns:p14="http://schemas.microsoft.com/office/powerpoint/2010/main" xmlns="" val="1031995954"/>
              </p:ext>
            </p:extLst>
          </p:nvPr>
        </p:nvGraphicFramePr>
        <p:xfrm>
          <a:off x="1588" y="1588"/>
          <a:ext cx="1588" cy="1588"/>
        </p:xfrm>
        <a:graphic>
          <a:graphicData uri="http://schemas.openxmlformats.org/presentationml/2006/ole">
            <p:oleObj spid="_x0000_s199694"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04938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9FDA68D-E3FC-48D6-8A7C-83C9530EC859}"/>
              </a:ext>
            </a:extLst>
          </p:cNvPr>
          <p:cNvGraphicFramePr>
            <a:graphicFrameLocks noChangeAspect="1"/>
          </p:cNvGraphicFramePr>
          <p:nvPr userDrawn="1">
            <p:custDataLst>
              <p:tags r:id="rId2"/>
            </p:custDataLst>
            <p:extLst>
              <p:ext uri="{D42A27DB-BD31-4B8C-83A1-F6EECF244321}">
                <p14:modId xmlns:p14="http://schemas.microsoft.com/office/powerpoint/2010/main" xmlns="" val="132653307"/>
              </p:ext>
            </p:extLst>
          </p:nvPr>
        </p:nvGraphicFramePr>
        <p:xfrm>
          <a:off x="1588" y="1588"/>
          <a:ext cx="1588" cy="1588"/>
        </p:xfrm>
        <a:graphic>
          <a:graphicData uri="http://schemas.openxmlformats.org/presentationml/2006/ole">
            <p:oleObj spid="_x0000_s200718" name="think-cell Slide" r:id="rId5" imgW="360" imgH="360" progId="">
              <p:embed/>
            </p:oleObj>
          </a:graphicData>
        </a:graphic>
      </p:graphicFrame>
      <p:sp>
        <p:nvSpPr>
          <p:cNvPr id="3" name="Rectangle 2" hidden="1">
            <a:extLst>
              <a:ext uri="{FF2B5EF4-FFF2-40B4-BE49-F238E27FC236}">
                <a16:creationId xmlns:a16="http://schemas.microsoft.com/office/drawing/2014/main" xmlns="" id="{DA23D479-BB54-469A-9D29-FC4EF41B1C9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9" name="Line 23">
            <a:extLst>
              <a:ext uri="{FF2B5EF4-FFF2-40B4-BE49-F238E27FC236}">
                <a16:creationId xmlns:a16="http://schemas.microsoft.com/office/drawing/2014/main" xmlns="" id="{F61CA4A1-265A-4C77-88BC-B4BFFFC9BBFA}"/>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8" name="Text Placeholder 2"/>
          <p:cNvSpPr>
            <a:spLocks noGrp="1"/>
          </p:cNvSpPr>
          <p:nvPr>
            <p:ph idx="1"/>
          </p:nvPr>
        </p:nvSpPr>
        <p:spPr>
          <a:xfrm>
            <a:off x="457200" y="1340768"/>
            <a:ext cx="6995120" cy="4785412"/>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pic>
        <p:nvPicPr>
          <p:cNvPr id="7" name="Picture 10">
            <a:extLst>
              <a:ext uri="{FF2B5EF4-FFF2-40B4-BE49-F238E27FC236}">
                <a16:creationId xmlns:a16="http://schemas.microsoft.com/office/drawing/2014/main" xmlns="" id="{CEFD6ED1-C9DC-46BD-A67E-0397E3EAD0DF}"/>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D683C3BE-75F0-4065-BED2-B7A49E7419D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xmlns="" val="688588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1265371940"/>
              </p:ext>
            </p:extLst>
          </p:nvPr>
        </p:nvGraphicFramePr>
        <p:xfrm>
          <a:off x="1588" y="1588"/>
          <a:ext cx="1588" cy="1588"/>
        </p:xfrm>
        <a:graphic>
          <a:graphicData uri="http://schemas.openxmlformats.org/presentationml/2006/ole">
            <p:oleObj spid="_x0000_s201742"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1547664" y="164337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xmlns="" id="{2721D928-5B2C-4952-BA74-FDBDF92165A6}"/>
              </a:ext>
            </a:extLst>
          </p:cNvPr>
          <p:cNvSpPr>
            <a:spLocks noGrp="1"/>
          </p:cNvSpPr>
          <p:nvPr>
            <p:ph sz="quarter" idx="15"/>
          </p:nvPr>
        </p:nvSpPr>
        <p:spPr>
          <a:xfrm>
            <a:off x="1547664" y="280505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xmlns="" id="{9B2A7210-1A07-4752-8F9C-036ADC99E22C}"/>
              </a:ext>
            </a:extLst>
          </p:cNvPr>
          <p:cNvSpPr>
            <a:spLocks noGrp="1"/>
          </p:cNvSpPr>
          <p:nvPr>
            <p:ph sz="quarter" idx="16"/>
          </p:nvPr>
        </p:nvSpPr>
        <p:spPr>
          <a:xfrm>
            <a:off x="1547664" y="398118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xmlns="" id="{D4961874-47C4-4262-BDE1-3CFFE93B01DB}"/>
              </a:ext>
            </a:extLst>
          </p:cNvPr>
          <p:cNvSpPr>
            <a:spLocks noGrp="1"/>
          </p:cNvSpPr>
          <p:nvPr>
            <p:ph sz="quarter" idx="17"/>
          </p:nvPr>
        </p:nvSpPr>
        <p:spPr>
          <a:xfrm>
            <a:off x="1547664" y="515731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51720" y="2805051"/>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251720" y="398118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251720" y="515731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251720" y="1628920"/>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2184613019"/>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2422186201"/>
              </p:ext>
            </p:extLst>
          </p:nvPr>
        </p:nvGraphicFramePr>
        <p:xfrm>
          <a:off x="1588" y="1588"/>
          <a:ext cx="1588" cy="1588"/>
        </p:xfrm>
        <a:graphic>
          <a:graphicData uri="http://schemas.openxmlformats.org/presentationml/2006/ole">
            <p:oleObj spid="_x0000_s202766"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9" name="Line 23">
            <a:extLst>
              <a:ext uri="{FF2B5EF4-FFF2-40B4-BE49-F238E27FC236}">
                <a16:creationId xmlns:a16="http://schemas.microsoft.com/office/drawing/2014/main" xmlns="" id="{80B91982-7408-4CE0-9ED1-F72FCBB6E662}"/>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1405251716"/>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6601"/>
            <a:ext cx="8229600" cy="276999"/>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842476"/>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6" y="1842476"/>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16082120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3808435969"/>
              </p:ext>
            </p:extLst>
          </p:nvPr>
        </p:nvGraphicFramePr>
        <p:xfrm>
          <a:off x="1588" y="1588"/>
          <a:ext cx="1588" cy="1588"/>
        </p:xfrm>
        <a:graphic>
          <a:graphicData uri="http://schemas.openxmlformats.org/presentationml/2006/ole">
            <p:oleObj spid="_x0000_s203790"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6" name="Line 23">
            <a:extLst>
              <a:ext uri="{FF2B5EF4-FFF2-40B4-BE49-F238E27FC236}">
                <a16:creationId xmlns:a16="http://schemas.microsoft.com/office/drawing/2014/main" xmlns="" id="{520CBC18-7BB6-4847-B6A4-A02582513619}"/>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899692" y="2805051"/>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899692" y="3981182"/>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899692" y="5139964"/>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899692" y="1789529"/>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2986964904"/>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282514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extLst>
              <p:ext uri="{D42A27DB-BD31-4B8C-83A1-F6EECF244321}">
                <p14:modId xmlns:p14="http://schemas.microsoft.com/office/powerpoint/2010/main" xmlns="" val="1671036261"/>
              </p:ext>
            </p:extLst>
          </p:nvPr>
        </p:nvGraphicFramePr>
        <p:xfrm>
          <a:off x="1588" y="1588"/>
          <a:ext cx="1588" cy="1588"/>
        </p:xfrm>
        <a:graphic>
          <a:graphicData uri="http://schemas.openxmlformats.org/presentationml/2006/ole">
            <p:oleObj spid="_x0000_s215054"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2877592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extLst>
              <p:ext uri="{D42A27DB-BD31-4B8C-83A1-F6EECF244321}">
                <p14:modId xmlns:p14="http://schemas.microsoft.com/office/powerpoint/2010/main" xmlns="" val="4222109941"/>
              </p:ext>
            </p:extLst>
          </p:nvPr>
        </p:nvGraphicFramePr>
        <p:xfrm>
          <a:off x="1588" y="1588"/>
          <a:ext cx="1588" cy="1588"/>
        </p:xfrm>
        <a:graphic>
          <a:graphicData uri="http://schemas.openxmlformats.org/presentationml/2006/ole">
            <p:oleObj spid="_x0000_s216078"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4956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9FDA68D-E3FC-48D6-8A7C-83C9530EC859}"/>
              </a:ext>
            </a:extLst>
          </p:cNvPr>
          <p:cNvGraphicFramePr>
            <a:graphicFrameLocks noChangeAspect="1"/>
          </p:cNvGraphicFramePr>
          <p:nvPr userDrawn="1">
            <p:custDataLst>
              <p:tags r:id="rId2"/>
            </p:custDataLst>
            <p:extLst>
              <p:ext uri="{D42A27DB-BD31-4B8C-83A1-F6EECF244321}">
                <p14:modId xmlns:p14="http://schemas.microsoft.com/office/powerpoint/2010/main" xmlns="" val="125571857"/>
              </p:ext>
            </p:extLst>
          </p:nvPr>
        </p:nvGraphicFramePr>
        <p:xfrm>
          <a:off x="1588" y="1588"/>
          <a:ext cx="1588" cy="1588"/>
        </p:xfrm>
        <a:graphic>
          <a:graphicData uri="http://schemas.openxmlformats.org/presentationml/2006/ole">
            <p:oleObj spid="_x0000_s217102" name="think-cell Slide" r:id="rId5" imgW="360" imgH="360" progId="">
              <p:embed/>
            </p:oleObj>
          </a:graphicData>
        </a:graphic>
      </p:graphicFrame>
      <p:sp>
        <p:nvSpPr>
          <p:cNvPr id="3" name="Rectangle 2" hidden="1">
            <a:extLst>
              <a:ext uri="{FF2B5EF4-FFF2-40B4-BE49-F238E27FC236}">
                <a16:creationId xmlns:a16="http://schemas.microsoft.com/office/drawing/2014/main" xmlns="" id="{DA23D479-BB54-469A-9D29-FC4EF41B1C9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9" name="Line 23">
            <a:extLst>
              <a:ext uri="{FF2B5EF4-FFF2-40B4-BE49-F238E27FC236}">
                <a16:creationId xmlns:a16="http://schemas.microsoft.com/office/drawing/2014/main" xmlns="" id="{F61CA4A1-265A-4C77-88BC-B4BFFFC9BBFA}"/>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8" name="Text Placeholder 2"/>
          <p:cNvSpPr>
            <a:spLocks noGrp="1"/>
          </p:cNvSpPr>
          <p:nvPr>
            <p:ph idx="1"/>
          </p:nvPr>
        </p:nvSpPr>
        <p:spPr>
          <a:xfrm>
            <a:off x="457200" y="1340768"/>
            <a:ext cx="6995120" cy="4785412"/>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pic>
        <p:nvPicPr>
          <p:cNvPr id="7" name="Picture 10">
            <a:extLst>
              <a:ext uri="{FF2B5EF4-FFF2-40B4-BE49-F238E27FC236}">
                <a16:creationId xmlns:a16="http://schemas.microsoft.com/office/drawing/2014/main" xmlns="" id="{CEFD6ED1-C9DC-46BD-A67E-0397E3EAD0DF}"/>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D683C3BE-75F0-4065-BED2-B7A49E7419D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xmlns="" val="1823966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1941415262"/>
              </p:ext>
            </p:extLst>
          </p:nvPr>
        </p:nvGraphicFramePr>
        <p:xfrm>
          <a:off x="1588" y="1588"/>
          <a:ext cx="1588" cy="1588"/>
        </p:xfrm>
        <a:graphic>
          <a:graphicData uri="http://schemas.openxmlformats.org/presentationml/2006/ole">
            <p:oleObj spid="_x0000_s218126"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1547664" y="164337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xmlns="" id="{2721D928-5B2C-4952-BA74-FDBDF92165A6}"/>
              </a:ext>
            </a:extLst>
          </p:cNvPr>
          <p:cNvSpPr>
            <a:spLocks noGrp="1"/>
          </p:cNvSpPr>
          <p:nvPr>
            <p:ph sz="quarter" idx="15"/>
          </p:nvPr>
        </p:nvSpPr>
        <p:spPr>
          <a:xfrm>
            <a:off x="1547664" y="280505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xmlns="" id="{9B2A7210-1A07-4752-8F9C-036ADC99E22C}"/>
              </a:ext>
            </a:extLst>
          </p:cNvPr>
          <p:cNvSpPr>
            <a:spLocks noGrp="1"/>
          </p:cNvSpPr>
          <p:nvPr>
            <p:ph sz="quarter" idx="16"/>
          </p:nvPr>
        </p:nvSpPr>
        <p:spPr>
          <a:xfrm>
            <a:off x="1547664" y="398118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xmlns="" id="{D4961874-47C4-4262-BDE1-3CFFE93B01DB}"/>
              </a:ext>
            </a:extLst>
          </p:cNvPr>
          <p:cNvSpPr>
            <a:spLocks noGrp="1"/>
          </p:cNvSpPr>
          <p:nvPr>
            <p:ph sz="quarter" idx="17"/>
          </p:nvPr>
        </p:nvSpPr>
        <p:spPr>
          <a:xfrm>
            <a:off x="1547664" y="515731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51720" y="2805051"/>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251720" y="398118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251720" y="515731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251720" y="1628920"/>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2436570911"/>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2025924227"/>
              </p:ext>
            </p:extLst>
          </p:nvPr>
        </p:nvGraphicFramePr>
        <p:xfrm>
          <a:off x="1588" y="1588"/>
          <a:ext cx="1588" cy="1588"/>
        </p:xfrm>
        <a:graphic>
          <a:graphicData uri="http://schemas.openxmlformats.org/presentationml/2006/ole">
            <p:oleObj spid="_x0000_s219150"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9" name="Line 23">
            <a:extLst>
              <a:ext uri="{FF2B5EF4-FFF2-40B4-BE49-F238E27FC236}">
                <a16:creationId xmlns:a16="http://schemas.microsoft.com/office/drawing/2014/main" xmlns="" id="{80B91982-7408-4CE0-9ED1-F72FCBB6E662}"/>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2765108821"/>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1461408379"/>
              </p:ext>
            </p:extLst>
          </p:nvPr>
        </p:nvGraphicFramePr>
        <p:xfrm>
          <a:off x="1588" y="1588"/>
          <a:ext cx="1588" cy="1588"/>
        </p:xfrm>
        <a:graphic>
          <a:graphicData uri="http://schemas.openxmlformats.org/presentationml/2006/ole">
            <p:oleObj spid="_x0000_s220174"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6" name="Line 23">
            <a:extLst>
              <a:ext uri="{FF2B5EF4-FFF2-40B4-BE49-F238E27FC236}">
                <a16:creationId xmlns:a16="http://schemas.microsoft.com/office/drawing/2014/main" xmlns="" id="{520CBC18-7BB6-4847-B6A4-A02582513619}"/>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899692" y="2805051"/>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899692" y="3981182"/>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899692" y="5139964"/>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899692" y="1789529"/>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610501855"/>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61296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extLst>
              <p:ext uri="{D42A27DB-BD31-4B8C-83A1-F6EECF244321}">
                <p14:modId xmlns:p14="http://schemas.microsoft.com/office/powerpoint/2010/main" xmlns="" val="1581932405"/>
              </p:ext>
            </p:extLst>
          </p:nvPr>
        </p:nvGraphicFramePr>
        <p:xfrm>
          <a:off x="1588" y="1588"/>
          <a:ext cx="1588" cy="1588"/>
        </p:xfrm>
        <a:graphic>
          <a:graphicData uri="http://schemas.openxmlformats.org/presentationml/2006/ole">
            <p:oleObj spid="_x0000_s222222"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697062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xmlns="" val="32556845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extLst>
              <p:ext uri="{D42A27DB-BD31-4B8C-83A1-F6EECF244321}">
                <p14:modId xmlns:p14="http://schemas.microsoft.com/office/powerpoint/2010/main" xmlns="" val="1000869716"/>
              </p:ext>
            </p:extLst>
          </p:nvPr>
        </p:nvGraphicFramePr>
        <p:xfrm>
          <a:off x="1588" y="1588"/>
          <a:ext cx="1588" cy="1588"/>
        </p:xfrm>
        <a:graphic>
          <a:graphicData uri="http://schemas.openxmlformats.org/presentationml/2006/ole">
            <p:oleObj spid="_x0000_s223246"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98184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9FDA68D-E3FC-48D6-8A7C-83C9530EC859}"/>
              </a:ext>
            </a:extLst>
          </p:cNvPr>
          <p:cNvGraphicFramePr>
            <a:graphicFrameLocks noChangeAspect="1"/>
          </p:cNvGraphicFramePr>
          <p:nvPr userDrawn="1">
            <p:custDataLst>
              <p:tags r:id="rId2"/>
            </p:custDataLst>
            <p:extLst>
              <p:ext uri="{D42A27DB-BD31-4B8C-83A1-F6EECF244321}">
                <p14:modId xmlns:p14="http://schemas.microsoft.com/office/powerpoint/2010/main" xmlns="" val="3410294175"/>
              </p:ext>
            </p:extLst>
          </p:nvPr>
        </p:nvGraphicFramePr>
        <p:xfrm>
          <a:off x="1588" y="1588"/>
          <a:ext cx="1588" cy="1588"/>
        </p:xfrm>
        <a:graphic>
          <a:graphicData uri="http://schemas.openxmlformats.org/presentationml/2006/ole">
            <p:oleObj spid="_x0000_s224270" name="think-cell Slide" r:id="rId5" imgW="360" imgH="360" progId="">
              <p:embed/>
            </p:oleObj>
          </a:graphicData>
        </a:graphic>
      </p:graphicFrame>
      <p:sp>
        <p:nvSpPr>
          <p:cNvPr id="3" name="Rectangle 2" hidden="1">
            <a:extLst>
              <a:ext uri="{FF2B5EF4-FFF2-40B4-BE49-F238E27FC236}">
                <a16:creationId xmlns:a16="http://schemas.microsoft.com/office/drawing/2014/main" xmlns="" id="{DA23D479-BB54-469A-9D29-FC4EF41B1C9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9" name="Line 23">
            <a:extLst>
              <a:ext uri="{FF2B5EF4-FFF2-40B4-BE49-F238E27FC236}">
                <a16:creationId xmlns:a16="http://schemas.microsoft.com/office/drawing/2014/main" xmlns="" id="{F61CA4A1-265A-4C77-88BC-B4BFFFC9BBFA}"/>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8" name="Text Placeholder 2"/>
          <p:cNvSpPr>
            <a:spLocks noGrp="1"/>
          </p:cNvSpPr>
          <p:nvPr>
            <p:ph idx="1"/>
          </p:nvPr>
        </p:nvSpPr>
        <p:spPr>
          <a:xfrm>
            <a:off x="457200" y="1340768"/>
            <a:ext cx="6995120" cy="4785412"/>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pic>
        <p:nvPicPr>
          <p:cNvPr id="7" name="Picture 10">
            <a:extLst>
              <a:ext uri="{FF2B5EF4-FFF2-40B4-BE49-F238E27FC236}">
                <a16:creationId xmlns:a16="http://schemas.microsoft.com/office/drawing/2014/main" xmlns="" id="{CEFD6ED1-C9DC-46BD-A67E-0397E3EAD0DF}"/>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D683C3BE-75F0-4065-BED2-B7A49E7419D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xmlns="" val="3024339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3835639454"/>
              </p:ext>
            </p:extLst>
          </p:nvPr>
        </p:nvGraphicFramePr>
        <p:xfrm>
          <a:off x="1588" y="1588"/>
          <a:ext cx="1588" cy="1588"/>
        </p:xfrm>
        <a:graphic>
          <a:graphicData uri="http://schemas.openxmlformats.org/presentationml/2006/ole">
            <p:oleObj spid="_x0000_s225294"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1547664" y="164337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xmlns="" id="{2721D928-5B2C-4952-BA74-FDBDF92165A6}"/>
              </a:ext>
            </a:extLst>
          </p:cNvPr>
          <p:cNvSpPr>
            <a:spLocks noGrp="1"/>
          </p:cNvSpPr>
          <p:nvPr>
            <p:ph sz="quarter" idx="15"/>
          </p:nvPr>
        </p:nvSpPr>
        <p:spPr>
          <a:xfrm>
            <a:off x="1547664" y="280505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xmlns="" id="{9B2A7210-1A07-4752-8F9C-036ADC99E22C}"/>
              </a:ext>
            </a:extLst>
          </p:cNvPr>
          <p:cNvSpPr>
            <a:spLocks noGrp="1"/>
          </p:cNvSpPr>
          <p:nvPr>
            <p:ph sz="quarter" idx="16"/>
          </p:nvPr>
        </p:nvSpPr>
        <p:spPr>
          <a:xfrm>
            <a:off x="1547664" y="398118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xmlns="" id="{D4961874-47C4-4262-BDE1-3CFFE93B01DB}"/>
              </a:ext>
            </a:extLst>
          </p:cNvPr>
          <p:cNvSpPr>
            <a:spLocks noGrp="1"/>
          </p:cNvSpPr>
          <p:nvPr>
            <p:ph sz="quarter" idx="17"/>
          </p:nvPr>
        </p:nvSpPr>
        <p:spPr>
          <a:xfrm>
            <a:off x="1547664" y="515731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51720" y="2805051"/>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251720" y="398118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251720" y="515731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251720" y="1628920"/>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1164240674"/>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2042932207"/>
              </p:ext>
            </p:extLst>
          </p:nvPr>
        </p:nvGraphicFramePr>
        <p:xfrm>
          <a:off x="1588" y="1588"/>
          <a:ext cx="1588" cy="1588"/>
        </p:xfrm>
        <a:graphic>
          <a:graphicData uri="http://schemas.openxmlformats.org/presentationml/2006/ole">
            <p:oleObj spid="_x0000_s226318"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9" name="Line 23">
            <a:extLst>
              <a:ext uri="{FF2B5EF4-FFF2-40B4-BE49-F238E27FC236}">
                <a16:creationId xmlns:a16="http://schemas.microsoft.com/office/drawing/2014/main" xmlns="" id="{80B91982-7408-4CE0-9ED1-F72FCBB6E662}"/>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3303893735"/>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3186631291"/>
              </p:ext>
            </p:extLst>
          </p:nvPr>
        </p:nvGraphicFramePr>
        <p:xfrm>
          <a:off x="1588" y="1588"/>
          <a:ext cx="1588" cy="1588"/>
        </p:xfrm>
        <a:graphic>
          <a:graphicData uri="http://schemas.openxmlformats.org/presentationml/2006/ole">
            <p:oleObj spid="_x0000_s227342"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6" name="Line 23">
            <a:extLst>
              <a:ext uri="{FF2B5EF4-FFF2-40B4-BE49-F238E27FC236}">
                <a16:creationId xmlns:a16="http://schemas.microsoft.com/office/drawing/2014/main" xmlns="" id="{520CBC18-7BB6-4847-B6A4-A02582513619}"/>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899692" y="2805051"/>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899692" y="3981182"/>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899692" y="5139964"/>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899692" y="1789529"/>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2311398878"/>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89025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extLst>
              <p:ext uri="{D42A27DB-BD31-4B8C-83A1-F6EECF244321}">
                <p14:modId xmlns:p14="http://schemas.microsoft.com/office/powerpoint/2010/main" xmlns="" val="3252444858"/>
              </p:ext>
            </p:extLst>
          </p:nvPr>
        </p:nvGraphicFramePr>
        <p:xfrm>
          <a:off x="1588" y="1588"/>
          <a:ext cx="1588" cy="1588"/>
        </p:xfrm>
        <a:graphic>
          <a:graphicData uri="http://schemas.openxmlformats.org/presentationml/2006/ole">
            <p:oleObj spid="_x0000_s232461"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27448206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extLst>
              <p:ext uri="{D42A27DB-BD31-4B8C-83A1-F6EECF244321}">
                <p14:modId xmlns:p14="http://schemas.microsoft.com/office/powerpoint/2010/main" xmlns="" val="3870552338"/>
              </p:ext>
            </p:extLst>
          </p:nvPr>
        </p:nvGraphicFramePr>
        <p:xfrm>
          <a:off x="1588" y="1588"/>
          <a:ext cx="1588" cy="1588"/>
        </p:xfrm>
        <a:graphic>
          <a:graphicData uri="http://schemas.openxmlformats.org/presentationml/2006/ole">
            <p:oleObj spid="_x0000_s233485"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3770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9FDA68D-E3FC-48D6-8A7C-83C9530EC859}"/>
              </a:ext>
            </a:extLst>
          </p:cNvPr>
          <p:cNvGraphicFramePr>
            <a:graphicFrameLocks noChangeAspect="1"/>
          </p:cNvGraphicFramePr>
          <p:nvPr userDrawn="1">
            <p:custDataLst>
              <p:tags r:id="rId2"/>
            </p:custDataLst>
            <p:extLst>
              <p:ext uri="{D42A27DB-BD31-4B8C-83A1-F6EECF244321}">
                <p14:modId xmlns:p14="http://schemas.microsoft.com/office/powerpoint/2010/main" xmlns="" val="339988007"/>
              </p:ext>
            </p:extLst>
          </p:nvPr>
        </p:nvGraphicFramePr>
        <p:xfrm>
          <a:off x="1588" y="1588"/>
          <a:ext cx="1588" cy="1588"/>
        </p:xfrm>
        <a:graphic>
          <a:graphicData uri="http://schemas.openxmlformats.org/presentationml/2006/ole">
            <p:oleObj spid="_x0000_s234509" name="think-cell Slide" r:id="rId4" imgW="360" imgH="360" progId="">
              <p:embed/>
            </p:oleObj>
          </a:graphicData>
        </a:graphic>
      </p:graphicFrame>
      <p:sp>
        <p:nvSpPr>
          <p:cNvPr id="8" name="Text Placeholder 2"/>
          <p:cNvSpPr>
            <a:spLocks noGrp="1"/>
          </p:cNvSpPr>
          <p:nvPr>
            <p:ph idx="1"/>
          </p:nvPr>
        </p:nvSpPr>
        <p:spPr>
          <a:xfrm>
            <a:off x="457200" y="1340768"/>
            <a:ext cx="6995120" cy="4785412"/>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sp>
        <p:nvSpPr>
          <p:cNvPr id="5" name="Line 23">
            <a:extLst>
              <a:ext uri="{FF2B5EF4-FFF2-40B4-BE49-F238E27FC236}">
                <a16:creationId xmlns:a16="http://schemas.microsoft.com/office/drawing/2014/main" xmlns="" id="{8A22B044-9EE8-44A6-9333-1B5091BF33B1}"/>
              </a:ext>
            </a:extLst>
          </p:cNvPr>
          <p:cNvSpPr>
            <a:spLocks noChangeShapeType="1"/>
          </p:cNvSpPr>
          <p:nvPr userDrawn="1"/>
        </p:nvSpPr>
        <p:spPr bwMode="auto">
          <a:xfrm>
            <a:off x="457201" y="404664"/>
            <a:ext cx="8458200" cy="52536"/>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7" name="Picture 10">
            <a:extLst>
              <a:ext uri="{FF2B5EF4-FFF2-40B4-BE49-F238E27FC236}">
                <a16:creationId xmlns:a16="http://schemas.microsoft.com/office/drawing/2014/main" xmlns="" id="{CEFD6ED1-C9DC-46BD-A67E-0397E3EAD0DF}"/>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D683C3BE-75F0-4065-BED2-B7A49E7419D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xmlns="" val="1529657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3714332726"/>
              </p:ext>
            </p:extLst>
          </p:nvPr>
        </p:nvGraphicFramePr>
        <p:xfrm>
          <a:off x="1588" y="1588"/>
          <a:ext cx="1588" cy="1588"/>
        </p:xfrm>
        <a:graphic>
          <a:graphicData uri="http://schemas.openxmlformats.org/presentationml/2006/ole">
            <p:oleObj spid="_x0000_s235533"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1547664" y="164337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xmlns="" id="{2721D928-5B2C-4952-BA74-FDBDF92165A6}"/>
              </a:ext>
            </a:extLst>
          </p:cNvPr>
          <p:cNvSpPr>
            <a:spLocks noGrp="1"/>
          </p:cNvSpPr>
          <p:nvPr>
            <p:ph sz="quarter" idx="15"/>
          </p:nvPr>
        </p:nvSpPr>
        <p:spPr>
          <a:xfrm>
            <a:off x="1547664" y="280505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xmlns="" id="{9B2A7210-1A07-4752-8F9C-036ADC99E22C}"/>
              </a:ext>
            </a:extLst>
          </p:cNvPr>
          <p:cNvSpPr>
            <a:spLocks noGrp="1"/>
          </p:cNvSpPr>
          <p:nvPr>
            <p:ph sz="quarter" idx="16"/>
          </p:nvPr>
        </p:nvSpPr>
        <p:spPr>
          <a:xfrm>
            <a:off x="1547664" y="398118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xmlns="" id="{D4961874-47C4-4262-BDE1-3CFFE93B01DB}"/>
              </a:ext>
            </a:extLst>
          </p:cNvPr>
          <p:cNvSpPr>
            <a:spLocks noGrp="1"/>
          </p:cNvSpPr>
          <p:nvPr>
            <p:ph sz="quarter" idx="17"/>
          </p:nvPr>
        </p:nvSpPr>
        <p:spPr>
          <a:xfrm>
            <a:off x="1547664" y="515731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51720" y="2805051"/>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251720" y="398118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251720" y="515731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251720" y="1628920"/>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1121595762"/>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78209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1525062085"/>
              </p:ext>
            </p:extLst>
          </p:nvPr>
        </p:nvGraphicFramePr>
        <p:xfrm>
          <a:off x="1588" y="1588"/>
          <a:ext cx="1588" cy="1588"/>
        </p:xfrm>
        <a:graphic>
          <a:graphicData uri="http://schemas.openxmlformats.org/presentationml/2006/ole">
            <p:oleObj spid="_x0000_s236557"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49"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9730305"/>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extLst>
              <p:ext uri="{D42A27DB-BD31-4B8C-83A1-F6EECF244321}">
                <p14:modId xmlns:p14="http://schemas.microsoft.com/office/powerpoint/2010/main" xmlns="" val="1707499432"/>
              </p:ext>
            </p:extLst>
          </p:nvPr>
        </p:nvGraphicFramePr>
        <p:xfrm>
          <a:off x="1588" y="1588"/>
          <a:ext cx="1588" cy="1588"/>
        </p:xfrm>
        <a:graphic>
          <a:graphicData uri="http://schemas.openxmlformats.org/presentationml/2006/ole">
            <p:oleObj spid="_x0000_s237581"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899692" y="2805051"/>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899692" y="3981182"/>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899692" y="5139964"/>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899692" y="1789529"/>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56452063"/>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380150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39629"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2755912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40653" name="think-cell Slide" r:id="rId4" imgW="360" imgH="360" progId="">
              <p:embed/>
            </p:oleObj>
          </a:graphicData>
        </a:graphic>
      </p:graphicFrame>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8" name="Line 23">
            <a:extLst>
              <a:ext uri="{FF2B5EF4-FFF2-40B4-BE49-F238E27FC236}">
                <a16:creationId xmlns:a16="http://schemas.microsoft.com/office/drawing/2014/main" xmlns="" id="{B3974C7D-7663-48BE-AF70-ABB502F1F905}"/>
              </a:ext>
            </a:extLst>
          </p:cNvPr>
          <p:cNvSpPr>
            <a:spLocks noChangeShapeType="1"/>
          </p:cNvSpPr>
          <p:nvPr userDrawn="1"/>
        </p:nvSpPr>
        <p:spPr bwMode="auto">
          <a:xfrm flipV="1">
            <a:off x="250825" y="457200"/>
            <a:ext cx="8664575"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63835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E9FDA68D-E3FC-48D6-8A7C-83C9530EC85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41677" name="think-cell Slide" r:id="rId5" imgW="360" imgH="360" progId="">
              <p:embed/>
            </p:oleObj>
          </a:graphicData>
        </a:graphic>
      </p:graphicFrame>
      <p:sp>
        <p:nvSpPr>
          <p:cNvPr id="3" name="Rectangle 2" hidden="1">
            <a:extLst>
              <a:ext uri="{FF2B5EF4-FFF2-40B4-BE49-F238E27FC236}">
                <a16:creationId xmlns:a16="http://schemas.microsoft.com/office/drawing/2014/main" xmlns="" id="{DA23D479-BB54-469A-9D29-FC4EF41B1C9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9" name="Line 23">
            <a:extLst>
              <a:ext uri="{FF2B5EF4-FFF2-40B4-BE49-F238E27FC236}">
                <a16:creationId xmlns:a16="http://schemas.microsoft.com/office/drawing/2014/main" xmlns="" id="{F61CA4A1-265A-4C77-88BC-B4BFFFC9BBFA}"/>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8" name="Text Placeholder 2"/>
          <p:cNvSpPr>
            <a:spLocks noGrp="1"/>
          </p:cNvSpPr>
          <p:nvPr>
            <p:ph idx="1"/>
          </p:nvPr>
        </p:nvSpPr>
        <p:spPr>
          <a:xfrm>
            <a:off x="457200" y="1340768"/>
            <a:ext cx="6995120" cy="4785412"/>
          </a:xfrm>
          <a:prstGeom prst="rect">
            <a:avLst/>
          </a:prstGeom>
        </p:spPr>
        <p:txBody>
          <a:bodyPr vert="horz" lIns="91440" tIns="45720" rIns="91440" bIns="45720" rtlCol="0">
            <a:normAutofit/>
          </a:bodyPr>
          <a:lstStyle>
            <a:lvl1pPr>
              <a:defRPr>
                <a:latin typeface="Calibri" panose="020F0502020204030204" pitchFamily="34" charset="0"/>
                <a:cs typeface="Calibri" panose="020F0502020204030204" pitchFamily="34" charset="0"/>
              </a:defRPr>
            </a:lvl1pPr>
          </a:lstStyle>
          <a:p>
            <a:pPr lvl="0"/>
            <a:r>
              <a:rPr lang="en-US" dirty="0"/>
              <a:t>Body text</a:t>
            </a:r>
            <a:endParaRPr lang="en-GB" dirty="0"/>
          </a:p>
        </p:txBody>
      </p:sp>
      <p:pic>
        <p:nvPicPr>
          <p:cNvPr id="7" name="Picture 10">
            <a:extLst>
              <a:ext uri="{FF2B5EF4-FFF2-40B4-BE49-F238E27FC236}">
                <a16:creationId xmlns:a16="http://schemas.microsoft.com/office/drawing/2014/main" xmlns="" id="{CEFD6ED1-C9DC-46BD-A67E-0397E3EAD0DF}"/>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D683C3BE-75F0-4065-BED2-B7A49E7419D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Tree>
    <p:extLst>
      <p:ext uri="{BB962C8B-B14F-4D97-AF65-F5344CB8AC3E}">
        <p14:creationId xmlns:p14="http://schemas.microsoft.com/office/powerpoint/2010/main" xmlns="" val="13997408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42701"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1547664" y="164337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15">
            <a:extLst>
              <a:ext uri="{FF2B5EF4-FFF2-40B4-BE49-F238E27FC236}">
                <a16:creationId xmlns:a16="http://schemas.microsoft.com/office/drawing/2014/main" xmlns="" id="{2721D928-5B2C-4952-BA74-FDBDF92165A6}"/>
              </a:ext>
            </a:extLst>
          </p:cNvPr>
          <p:cNvSpPr>
            <a:spLocks noGrp="1"/>
          </p:cNvSpPr>
          <p:nvPr>
            <p:ph sz="quarter" idx="15"/>
          </p:nvPr>
        </p:nvSpPr>
        <p:spPr>
          <a:xfrm>
            <a:off x="1547664" y="2805051"/>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Content Placeholder 15">
            <a:extLst>
              <a:ext uri="{FF2B5EF4-FFF2-40B4-BE49-F238E27FC236}">
                <a16:creationId xmlns:a16="http://schemas.microsoft.com/office/drawing/2014/main" xmlns="" id="{9B2A7210-1A07-4752-8F9C-036ADC99E22C}"/>
              </a:ext>
            </a:extLst>
          </p:cNvPr>
          <p:cNvSpPr>
            <a:spLocks noGrp="1"/>
          </p:cNvSpPr>
          <p:nvPr>
            <p:ph sz="quarter" idx="16"/>
          </p:nvPr>
        </p:nvSpPr>
        <p:spPr>
          <a:xfrm>
            <a:off x="1547664" y="398118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3" name="Content Placeholder 15">
            <a:extLst>
              <a:ext uri="{FF2B5EF4-FFF2-40B4-BE49-F238E27FC236}">
                <a16:creationId xmlns:a16="http://schemas.microsoft.com/office/drawing/2014/main" xmlns="" id="{D4961874-47C4-4262-BDE1-3CFFE93B01DB}"/>
              </a:ext>
            </a:extLst>
          </p:cNvPr>
          <p:cNvSpPr>
            <a:spLocks noGrp="1"/>
          </p:cNvSpPr>
          <p:nvPr>
            <p:ph sz="quarter" idx="17"/>
          </p:nvPr>
        </p:nvSpPr>
        <p:spPr>
          <a:xfrm>
            <a:off x="1547664" y="5157312"/>
            <a:ext cx="7344616" cy="1065549"/>
          </a:xfrm>
          <a:solidFill>
            <a:schemeClr val="bg1">
              <a:lumMod val="20000"/>
              <a:lumOff val="80000"/>
            </a:schemeClr>
          </a:solidFill>
          <a:ln>
            <a:solidFill>
              <a:schemeClr val="tx1"/>
            </a:solidFill>
          </a:ln>
        </p:spPr>
        <p:txBody>
          <a:bodyPr lIns="630000" anchor="ctr">
            <a:normAutofit/>
          </a:bodyPr>
          <a:lstStyle>
            <a:lvl1pPr marL="171450" indent="-171450">
              <a:buFont typeface="Wingdings" panose="05000000000000000000" pitchFamily="2" charset="2"/>
              <a:buChar char="§"/>
              <a:defRPr sz="1200">
                <a:latin typeface="Calibri" panose="020F0502020204030204" pitchFamily="34" charset="0"/>
                <a:cs typeface="Calibri" panose="020F0502020204030204" pitchFamily="34" charset="0"/>
              </a:defRPr>
            </a:lvl1pPr>
            <a:lvl2pPr marL="557186" indent="-214303">
              <a:buFont typeface="Wingdings" panose="05000000000000000000" pitchFamily="2" charset="2"/>
              <a:buChar char="§"/>
              <a:defRPr sz="1200">
                <a:latin typeface="Calibri" panose="020F0502020204030204" pitchFamily="34" charset="0"/>
                <a:cs typeface="Calibri" panose="020F0502020204030204" pitchFamily="34" charset="0"/>
              </a:defRPr>
            </a:lvl2pPr>
            <a:lvl3pPr marL="857209" indent="-171442">
              <a:buFont typeface="Wingdings" panose="05000000000000000000" pitchFamily="2" charset="2"/>
              <a:buChar char="§"/>
              <a:defRPr sz="1200">
                <a:latin typeface="Calibri" panose="020F0502020204030204" pitchFamily="34" charset="0"/>
                <a:cs typeface="Calibri" panose="020F0502020204030204" pitchFamily="34" charset="0"/>
              </a:defRPr>
            </a:lvl3pPr>
            <a:lvl4pPr marL="1200091" indent="-171442">
              <a:buFont typeface="Wingdings" panose="05000000000000000000" pitchFamily="2" charset="2"/>
              <a:buChar char="§"/>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51720" y="2805051"/>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251720" y="398118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251720" y="5157312"/>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251720" y="1628920"/>
            <a:ext cx="180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2318194621"/>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43725"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9" name="Line 23">
            <a:extLst>
              <a:ext uri="{FF2B5EF4-FFF2-40B4-BE49-F238E27FC236}">
                <a16:creationId xmlns:a16="http://schemas.microsoft.com/office/drawing/2014/main" xmlns="" id="{80B91982-7408-4CE0-9ED1-F72FCBB6E662}"/>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580156321"/>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44749"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6" name="Line 23">
            <a:extLst>
              <a:ext uri="{FF2B5EF4-FFF2-40B4-BE49-F238E27FC236}">
                <a16:creationId xmlns:a16="http://schemas.microsoft.com/office/drawing/2014/main" xmlns="" id="{520CBC18-7BB6-4847-B6A4-A02582513619}"/>
              </a:ext>
            </a:extLst>
          </p:cNvPr>
          <p:cNvSpPr>
            <a:spLocks noChangeShapeType="1"/>
          </p:cNvSpPr>
          <p:nvPr userDrawn="1"/>
        </p:nvSpPr>
        <p:spPr bwMode="auto">
          <a:xfrm flipV="1">
            <a:off x="273051" y="457200"/>
            <a:ext cx="8642350"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899692" y="2805051"/>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899692" y="3981182"/>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899692" y="5139964"/>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899692" y="1789529"/>
            <a:ext cx="7344616" cy="647952"/>
          </a:xfrm>
          <a:prstGeom prst="roundRect">
            <a:avLst/>
          </a:prstGeom>
          <a:solidFill>
            <a:schemeClr val="accent1">
              <a:lumMod val="75000"/>
            </a:schemeClr>
          </a:solidFill>
          <a:ln>
            <a:solidFill>
              <a:schemeClr val="tx1"/>
            </a:solidFill>
          </a:ln>
        </p:spPr>
        <p:txBody>
          <a:bodyPr anchor="ctr">
            <a:noAutofit/>
          </a:bodyPr>
          <a:lstStyle>
            <a:lvl1pPr algn="ctr">
              <a:defRPr sz="16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Tree>
    <p:extLst>
      <p:ext uri="{BB962C8B-B14F-4D97-AF65-F5344CB8AC3E}">
        <p14:creationId xmlns:p14="http://schemas.microsoft.com/office/powerpoint/2010/main" xmlns="" val="4222350265"/>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82802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63766"/>
            <a:ext cx="3008313" cy="553998"/>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1" y="1255713"/>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2417764"/>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021894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hidden="1"/>
          <p:cNvGraphicFramePr>
            <a:graphicFrameLocks/>
          </p:cNvGraphicFramePr>
          <p:nvPr/>
        </p:nvGraphicFramePr>
        <p:xfrm>
          <a:off x="0" y="0"/>
          <a:ext cx="158750" cy="158750"/>
        </p:xfrm>
        <a:graphic>
          <a:graphicData uri="http://schemas.openxmlformats.org/presentationml/2006/ole">
            <p:oleObj spid="_x0000_s248844" name="think-cell Slide" r:id="rId3" imgW="0" imgH="0" progId="">
              <p:embed/>
            </p:oleObj>
          </a:graphicData>
        </a:graphic>
      </p:graphicFrame>
      <p:sp>
        <p:nvSpPr>
          <p:cNvPr id="6166" name="Rectangle 22"/>
          <p:cNvSpPr>
            <a:spLocks noGrp="1" noChangeArrowheads="1"/>
          </p:cNvSpPr>
          <p:nvPr>
            <p:ph type="ctrTitle" sz="quarter"/>
          </p:nvPr>
        </p:nvSpPr>
        <p:spPr>
          <a:xfrm>
            <a:off x="1141413" y="2316953"/>
            <a:ext cx="6861175" cy="401648"/>
          </a:xfrm>
          <a:ln algn="ctr"/>
        </p:spPr>
        <p:txBody>
          <a:bodyPr anchor="ctr"/>
          <a:lstStyle>
            <a:lvl1pPr algn="ctr">
              <a:defRPr sz="2900"/>
            </a:lvl1pPr>
          </a:lstStyle>
          <a:p>
            <a:r>
              <a:rPr lang="en-US"/>
              <a:t>Client Name: 28-pt. bold (or logo)</a:t>
            </a:r>
          </a:p>
        </p:txBody>
      </p:sp>
      <p:sp>
        <p:nvSpPr>
          <p:cNvPr id="6167" name="Rectangle 23"/>
          <p:cNvSpPr>
            <a:spLocks noGrp="1" noChangeArrowheads="1"/>
          </p:cNvSpPr>
          <p:nvPr>
            <p:ph type="subTitle" sz="quarter" idx="1"/>
          </p:nvPr>
        </p:nvSpPr>
        <p:spPr>
          <a:xfrm>
            <a:off x="1371600" y="3470277"/>
            <a:ext cx="6400800" cy="220663"/>
          </a:xfrm>
        </p:spPr>
        <p:txBody>
          <a:bodyPr anchor="ctr"/>
          <a:lstStyle>
            <a:lvl1pPr marL="0" indent="0" algn="ctr">
              <a:buFont typeface="Wingdings" pitchFamily="2" charset="2"/>
              <a:buNone/>
              <a:defRPr i="1"/>
            </a:lvl1pPr>
          </a:lstStyle>
          <a:p>
            <a:r>
              <a:rPr lang="en-US"/>
              <a:t>Click to edit subtitle</a:t>
            </a:r>
          </a:p>
        </p:txBody>
      </p:sp>
    </p:spTree>
    <p:extLst>
      <p:ext uri="{BB962C8B-B14F-4D97-AF65-F5344CB8AC3E}">
        <p14:creationId xmlns:p14="http://schemas.microsoft.com/office/powerpoint/2010/main" xmlns="" val="3273892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a:xfrm>
            <a:off x="246063" y="2092327"/>
            <a:ext cx="8647112" cy="1329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23045041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553998"/>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7302023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246063" y="2092327"/>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4645025" y="2092327"/>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528037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6601"/>
            <a:ext cx="8229600" cy="276999"/>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842476"/>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6" y="1842476"/>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15635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xmlns="" val="3223257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xmlns="" val="1000856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74508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63766"/>
            <a:ext cx="3008313" cy="553998"/>
          </a:xfrm>
        </p:spPr>
        <p:txBody>
          <a:bodyPr anchor="b"/>
          <a:lstStyle>
            <a:lvl1pPr algn="l">
              <a:defRPr sz="2000" b="1"/>
            </a:lvl1pPr>
          </a:lstStyle>
          <a:p>
            <a:r>
              <a:rPr lang="en-US" dirty="0"/>
              <a:t>Click to edit Master title style</a:t>
            </a:r>
            <a:endParaRPr lang="fr-FR" dirty="0"/>
          </a:p>
        </p:txBody>
      </p:sp>
      <p:sp>
        <p:nvSpPr>
          <p:cNvPr id="3" name="Content Placeholder 2"/>
          <p:cNvSpPr>
            <a:spLocks noGrp="1"/>
          </p:cNvSpPr>
          <p:nvPr>
            <p:ph idx="1"/>
          </p:nvPr>
        </p:nvSpPr>
        <p:spPr>
          <a:xfrm>
            <a:off x="3575051" y="1255713"/>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Text Placeholder 3"/>
          <p:cNvSpPr>
            <a:spLocks noGrp="1"/>
          </p:cNvSpPr>
          <p:nvPr>
            <p:ph type="body" sz="half" idx="2"/>
          </p:nvPr>
        </p:nvSpPr>
        <p:spPr>
          <a:xfrm>
            <a:off x="457200" y="2417764"/>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29648426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40"/>
            <a:ext cx="5486400" cy="276999"/>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9"/>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3227000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7341981" y="2092327"/>
            <a:ext cx="1551194" cy="264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xmlns="" val="395987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40"/>
            <a:ext cx="5486400" cy="276999"/>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9"/>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9280928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6177" y="863600"/>
            <a:ext cx="276999" cy="41402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5250594" y="863600"/>
            <a:ext cx="1329595" cy="414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xmlns="" val="23755519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able Placeholder 2"/>
          <p:cNvSpPr>
            <a:spLocks noGrp="1"/>
          </p:cNvSpPr>
          <p:nvPr>
            <p:ph type="tbl" idx="1"/>
          </p:nvPr>
        </p:nvSpPr>
        <p:spPr/>
        <p:txBody>
          <a:bodyPr/>
          <a:lstStyle/>
          <a:p>
            <a:pPr lvl="0"/>
            <a:endParaRPr lang="en-US" noProof="0" dirty="0"/>
          </a:p>
        </p:txBody>
      </p:sp>
    </p:spTree>
    <p:extLst>
      <p:ext uri="{BB962C8B-B14F-4D97-AF65-F5344CB8AC3E}">
        <p14:creationId xmlns:p14="http://schemas.microsoft.com/office/powerpoint/2010/main" xmlns="" val="82829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17BD68BE-AEB6-4018-B403-0062310841BD}"/>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49868" name="think-cell Slide" r:id="rId5" imgW="360" imgH="360" progId="">
              <p:embed/>
            </p:oleObj>
          </a:graphicData>
        </a:graphic>
      </p:graphicFrame>
      <p:sp>
        <p:nvSpPr>
          <p:cNvPr id="2" name="Rectangle 1" hidden="1">
            <a:extLst>
              <a:ext uri="{FF2B5EF4-FFF2-40B4-BE49-F238E27FC236}">
                <a16:creationId xmlns:a16="http://schemas.microsoft.com/office/drawing/2014/main" xmlns="" id="{2FCA211C-BFD1-4F8D-A59D-D7C66ACC82AA}"/>
              </a:ext>
            </a:extLst>
          </p:cNvPr>
          <p:cNvSpPr/>
          <p:nvPr userDrawn="1">
            <p:custDataLst>
              <p:tags r:id="rId3"/>
            </p:custDataLst>
          </p:nvPr>
        </p:nvSpPr>
        <p:spPr bwMode="auto">
          <a:xfrm>
            <a:off x="6639" y="0"/>
            <a:ext cx="145471" cy="33930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base" latinLnBrk="0" hangingPunct="1">
              <a:lnSpc>
                <a:spcPct val="90000"/>
              </a:lnSpc>
              <a:spcBef>
                <a:spcPct val="50000"/>
              </a:spcBef>
              <a:spcAft>
                <a:spcPct val="0"/>
              </a:spcAft>
              <a:buClr>
                <a:schemeClr val="bg2"/>
              </a:buClr>
              <a:buSzTx/>
              <a:buFontTx/>
              <a:buNone/>
              <a:tabLst/>
            </a:pPr>
            <a:endParaRPr kumimoji="0" lang="en-US" sz="20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6" name="Title 1">
            <a:extLst>
              <a:ext uri="{FF2B5EF4-FFF2-40B4-BE49-F238E27FC236}">
                <a16:creationId xmlns:a16="http://schemas.microsoft.com/office/drawing/2014/main" xmlns="" id="{B975E712-31A3-4D12-8917-0B61BE7E79FE}"/>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sym typeface="Calibri" panose="020F0502020204030204" pitchFamily="34" charset="0"/>
              </a:defRPr>
            </a:lvl1pPr>
          </a:lstStyle>
          <a:p>
            <a:r>
              <a:rPr lang="en-US" dirty="0"/>
              <a:t>Click to edit master tile style</a:t>
            </a:r>
            <a:endParaRPr lang="fr-FR" dirty="0"/>
          </a:p>
        </p:txBody>
      </p:sp>
      <p:pic>
        <p:nvPicPr>
          <p:cNvPr id="11" name="Picture 10">
            <a:extLst>
              <a:ext uri="{FF2B5EF4-FFF2-40B4-BE49-F238E27FC236}">
                <a16:creationId xmlns:a16="http://schemas.microsoft.com/office/drawing/2014/main" xmlns="" id="{B577E387-60E7-4E27-B4B3-132683CFCC0C}"/>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82316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4 finding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1E56CF14-C1E4-4B39-AA1E-5C6A1125D54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50892" name="think-cell Slide" r:id="rId5" imgW="360" imgH="360" progId="">
              <p:embed/>
            </p:oleObj>
          </a:graphicData>
        </a:graphic>
      </p:graphicFrame>
      <p:sp>
        <p:nvSpPr>
          <p:cNvPr id="3" name="Rectangle 2" hidden="1">
            <a:extLst>
              <a:ext uri="{FF2B5EF4-FFF2-40B4-BE49-F238E27FC236}">
                <a16:creationId xmlns:a16="http://schemas.microsoft.com/office/drawing/2014/main" xmlns="" id="{3B2E1215-00D3-4398-B5C1-DB602AD515A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xmlns="" id="{67417FAB-4B3D-4931-8561-14D9C102A810}"/>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Line 23">
            <a:extLst>
              <a:ext uri="{FF2B5EF4-FFF2-40B4-BE49-F238E27FC236}">
                <a16:creationId xmlns:a16="http://schemas.microsoft.com/office/drawing/2014/main" xmlns="" id="{2E671133-4457-48B2-AF37-1820EE7A8AB8}"/>
              </a:ext>
            </a:extLst>
          </p:cNvPr>
          <p:cNvSpPr>
            <a:spLocks noChangeShapeType="1"/>
          </p:cNvSpPr>
          <p:nvPr userDrawn="1"/>
        </p:nvSpPr>
        <p:spPr bwMode="auto">
          <a:xfrm flipV="1">
            <a:off x="273051" y="457200"/>
            <a:ext cx="8642349" cy="19472"/>
          </a:xfrm>
          <a:prstGeom prst="line">
            <a:avLst/>
          </a:prstGeom>
          <a:noFill/>
          <a:ln w="28575">
            <a:solidFill>
              <a:schemeClr val="bg2">
                <a:lumMod val="75000"/>
              </a:schemeClr>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pic>
        <p:nvPicPr>
          <p:cNvPr id="8" name="Picture 10">
            <a:extLst>
              <a:ext uri="{FF2B5EF4-FFF2-40B4-BE49-F238E27FC236}">
                <a16:creationId xmlns:a16="http://schemas.microsoft.com/office/drawing/2014/main" xmlns="" id="{2A59ACC7-C8F6-4930-8308-66139601643B}"/>
              </a:ext>
            </a:extLst>
          </p:cNvPr>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F71341D3-F42B-47B3-81B3-B6B1B7D1A6EF}"/>
              </a:ext>
            </a:extLst>
          </p:cNvPr>
          <p:cNvSpPr>
            <a:spLocks noGrp="1"/>
          </p:cNvSpPr>
          <p:nvPr>
            <p:ph type="title" hasCustomPrompt="1"/>
          </p:nvPr>
        </p:nvSpPr>
        <p:spPr>
          <a:xfrm>
            <a:off x="250825" y="692696"/>
            <a:ext cx="8642350" cy="504056"/>
          </a:xfrm>
          <a:prstGeom prst="rect">
            <a:avLst/>
          </a:prstGeom>
        </p:spPr>
        <p:txBody>
          <a:bodyPr>
            <a:normAutofit/>
          </a:bodyPr>
          <a:lstStyle>
            <a:lvl1pPr>
              <a:defRPr sz="2000" cap="none">
                <a:latin typeface="Calibri" panose="020F0502020204030204" pitchFamily="34" charset="0"/>
                <a:cs typeface="Calibri" panose="020F0502020204030204" pitchFamily="34" charset="0"/>
              </a:defRPr>
            </a:lvl1pPr>
          </a:lstStyle>
          <a:p>
            <a:r>
              <a:rPr lang="en-US" dirty="0"/>
              <a:t>Click to edit master tile style</a:t>
            </a:r>
            <a:endParaRPr lang="fr-FR" dirty="0"/>
          </a:p>
        </p:txBody>
      </p:sp>
      <p:sp>
        <p:nvSpPr>
          <p:cNvPr id="16" name="Content Placeholder 15">
            <a:extLst>
              <a:ext uri="{FF2B5EF4-FFF2-40B4-BE49-F238E27FC236}">
                <a16:creationId xmlns:a16="http://schemas.microsoft.com/office/drawing/2014/main" xmlns="" id="{4768F375-876D-42EB-BA1F-1B9A96CC4827}"/>
              </a:ext>
            </a:extLst>
          </p:cNvPr>
          <p:cNvSpPr>
            <a:spLocks noGrp="1"/>
          </p:cNvSpPr>
          <p:nvPr>
            <p:ph sz="quarter" idx="11"/>
          </p:nvPr>
        </p:nvSpPr>
        <p:spPr>
          <a:xfrm>
            <a:off x="395536"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17" name="Text Placeholder 12">
            <a:extLst>
              <a:ext uri="{FF2B5EF4-FFF2-40B4-BE49-F238E27FC236}">
                <a16:creationId xmlns:a16="http://schemas.microsoft.com/office/drawing/2014/main" xmlns="" id="{9D2EACDA-9009-4A06-ABCD-FCD6FA106F40}"/>
              </a:ext>
            </a:extLst>
          </p:cNvPr>
          <p:cNvSpPr>
            <a:spLocks noGrp="1"/>
          </p:cNvSpPr>
          <p:nvPr>
            <p:ph type="body" sz="quarter" idx="12"/>
          </p:nvPr>
        </p:nvSpPr>
        <p:spPr>
          <a:xfrm>
            <a:off x="2373789"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4" name="Text Placeholder 12">
            <a:extLst>
              <a:ext uri="{FF2B5EF4-FFF2-40B4-BE49-F238E27FC236}">
                <a16:creationId xmlns:a16="http://schemas.microsoft.com/office/drawing/2014/main" xmlns="" id="{FA5284A8-2113-4DB9-B7B2-36056E96EF07}"/>
              </a:ext>
            </a:extLst>
          </p:cNvPr>
          <p:cNvSpPr>
            <a:spLocks noGrp="1"/>
          </p:cNvSpPr>
          <p:nvPr>
            <p:ph type="body" sz="quarter" idx="13"/>
          </p:nvPr>
        </p:nvSpPr>
        <p:spPr>
          <a:xfrm>
            <a:off x="4460042"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5" name="Text Placeholder 12">
            <a:extLst>
              <a:ext uri="{FF2B5EF4-FFF2-40B4-BE49-F238E27FC236}">
                <a16:creationId xmlns:a16="http://schemas.microsoft.com/office/drawing/2014/main" xmlns="" id="{CC70CF3F-588C-4231-AEB5-00FAAFD3F8DE}"/>
              </a:ext>
            </a:extLst>
          </p:cNvPr>
          <p:cNvSpPr>
            <a:spLocks noGrp="1"/>
          </p:cNvSpPr>
          <p:nvPr>
            <p:ph type="body" sz="quarter" idx="14"/>
          </p:nvPr>
        </p:nvSpPr>
        <p:spPr>
          <a:xfrm>
            <a:off x="6546296" y="1628920"/>
            <a:ext cx="2268000" cy="1080000"/>
          </a:xfrm>
          <a:prstGeom prst="chevron">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3" name="Text Placeholder 12">
            <a:extLst>
              <a:ext uri="{FF2B5EF4-FFF2-40B4-BE49-F238E27FC236}">
                <a16:creationId xmlns:a16="http://schemas.microsoft.com/office/drawing/2014/main" xmlns="" id="{FA8FD02F-EA55-454A-AB27-C258E8D6EB0B}"/>
              </a:ext>
            </a:extLst>
          </p:cNvPr>
          <p:cNvSpPr>
            <a:spLocks noGrp="1"/>
          </p:cNvSpPr>
          <p:nvPr>
            <p:ph type="body" sz="quarter" idx="10"/>
          </p:nvPr>
        </p:nvSpPr>
        <p:spPr>
          <a:xfrm>
            <a:off x="395536" y="1628920"/>
            <a:ext cx="2160000" cy="1080000"/>
          </a:xfrm>
          <a:prstGeom prst="homePlate">
            <a:avLst/>
          </a:prstGeom>
          <a:solidFill>
            <a:srgbClr val="77B53C"/>
          </a:solidFill>
          <a:ln>
            <a:solidFill>
              <a:schemeClr val="tx1"/>
            </a:solidFill>
          </a:ln>
        </p:spPr>
        <p:txBody>
          <a:bodyPr anchor="ctr">
            <a:noAutofit/>
          </a:bodyPr>
          <a:lstStyle>
            <a:lvl1pPr algn="ctr">
              <a:defRPr sz="1400" b="1">
                <a:latin typeface="Calibri" panose="020F0502020204030204" pitchFamily="34" charset="0"/>
                <a:cs typeface="Calibri" panose="020F0502020204030204" pitchFamily="34" charset="0"/>
              </a:defRPr>
            </a:lvl1pPr>
            <a:lvl2pPr algn="ctr">
              <a:defRPr sz="1400" b="1">
                <a:latin typeface="Calibri" panose="020F0502020204030204" pitchFamily="34" charset="0"/>
                <a:cs typeface="Calibri" panose="020F0502020204030204" pitchFamily="34" charset="0"/>
              </a:defRPr>
            </a:lvl2pPr>
            <a:lvl3pPr algn="ctr">
              <a:defRPr sz="1400" b="1">
                <a:latin typeface="Calibri" panose="020F0502020204030204" pitchFamily="34" charset="0"/>
                <a:cs typeface="Calibri" panose="020F0502020204030204" pitchFamily="34" charset="0"/>
              </a:defRPr>
            </a:lvl3pPr>
            <a:lvl4pPr algn="ctr">
              <a:defRPr sz="1400" b="1">
                <a:latin typeface="Calibri" panose="020F0502020204030204" pitchFamily="34" charset="0"/>
                <a:cs typeface="Calibri" panose="020F0502020204030204" pitchFamily="34" charset="0"/>
              </a:defRPr>
            </a:lvl4pPr>
            <a:lvl5pPr algn="ctr">
              <a:defRPr sz="1400" b="1">
                <a:latin typeface="Calibri" panose="020F0502020204030204" pitchFamily="34" charset="0"/>
                <a:cs typeface="Calibri" panose="020F0502020204030204" pitchFamily="34" charset="0"/>
              </a:defRPr>
            </a:lvl5pPr>
          </a:lstStyle>
          <a:p>
            <a:pPr lvl="0"/>
            <a:endParaRPr lang="en-ZA" dirty="0"/>
          </a:p>
        </p:txBody>
      </p:sp>
      <p:sp>
        <p:nvSpPr>
          <p:cNvPr id="18" name="Content Placeholder 15">
            <a:extLst>
              <a:ext uri="{FF2B5EF4-FFF2-40B4-BE49-F238E27FC236}">
                <a16:creationId xmlns:a16="http://schemas.microsoft.com/office/drawing/2014/main" xmlns="" id="{0A804F51-FFDB-4062-9EE1-1C5F02A92665}"/>
              </a:ext>
            </a:extLst>
          </p:cNvPr>
          <p:cNvSpPr>
            <a:spLocks noGrp="1"/>
          </p:cNvSpPr>
          <p:nvPr>
            <p:ph sz="quarter" idx="18"/>
          </p:nvPr>
        </p:nvSpPr>
        <p:spPr>
          <a:xfrm>
            <a:off x="2373789"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0" name="Content Placeholder 15">
            <a:extLst>
              <a:ext uri="{FF2B5EF4-FFF2-40B4-BE49-F238E27FC236}">
                <a16:creationId xmlns:a16="http://schemas.microsoft.com/office/drawing/2014/main" xmlns="" id="{087864BF-95F2-4640-9AA8-BF942F793409}"/>
              </a:ext>
            </a:extLst>
          </p:cNvPr>
          <p:cNvSpPr>
            <a:spLocks noGrp="1"/>
          </p:cNvSpPr>
          <p:nvPr>
            <p:ph sz="quarter" idx="19"/>
          </p:nvPr>
        </p:nvSpPr>
        <p:spPr>
          <a:xfrm>
            <a:off x="4460042" y="2880284"/>
            <a:ext cx="1872208" cy="2204900"/>
          </a:xfrm>
          <a:noFill/>
          <a:ln>
            <a:solidFill>
              <a:schemeClr val="tx1"/>
            </a:solidFill>
          </a:ln>
        </p:spPr>
        <p:txBody>
          <a:bodyPr vert="horz" lIns="90000" tIns="45720" rIns="91440" bIns="45720" rtlCol="0" anchor="t">
            <a:normAutofit/>
          </a:bodyPr>
          <a:lstStyle>
            <a:lvl1pPr algn="l">
              <a:defRPr lang="en-US" smtClean="0">
                <a:latin typeface="Calibri" panose="020F0502020204030204" pitchFamily="34" charset="0"/>
                <a:cs typeface="Calibri" panose="020F0502020204030204" pitchFamily="34" charset="0"/>
              </a:defRPr>
            </a:lvl1pPr>
            <a:lvl2pPr>
              <a:defRPr lang="en-US" sz="1200" smtClean="0">
                <a:latin typeface="Calibri" panose="020F0502020204030204" pitchFamily="34" charset="0"/>
                <a:cs typeface="Calibri" panose="020F0502020204030204" pitchFamily="34" charset="0"/>
              </a:defRPr>
            </a:lvl2pPr>
            <a:lvl3pPr>
              <a:defRPr lang="en-US" sz="1200" smtClean="0">
                <a:latin typeface="Calibri" panose="020F0502020204030204" pitchFamily="34" charset="0"/>
                <a:cs typeface="Calibri" panose="020F0502020204030204" pitchFamily="34" charset="0"/>
              </a:defRPr>
            </a:lvl3pPr>
            <a:lvl4pPr>
              <a:defRPr lang="en-US" sz="1200" smtClean="0">
                <a:latin typeface="Calibri" panose="020F0502020204030204" pitchFamily="34" charset="0"/>
                <a:cs typeface="Calibri" panose="020F0502020204030204" pitchFamily="34" charset="0"/>
              </a:defRPr>
            </a:lvl4pPr>
            <a:lvl5pPr>
              <a:defRPr lang="en-ZA" sz="1200">
                <a:latin typeface="Calibri" panose="020F0502020204030204" pitchFamily="34" charset="0"/>
                <a:cs typeface="Calibri" panose="020F0502020204030204" pitchFamily="34" charset="0"/>
              </a:defRPr>
            </a:lvl5pPr>
          </a:lstStyle>
          <a:p>
            <a:pPr lvl="0" algn="ctr">
              <a:buFont typeface="Wingdings" panose="05000000000000000000" pitchFamily="2" charset="2"/>
            </a:pPr>
            <a:endParaRPr lang="en-ZA" dirty="0"/>
          </a:p>
        </p:txBody>
      </p:sp>
      <p:sp>
        <p:nvSpPr>
          <p:cNvPr id="21" name="Content Placeholder 15">
            <a:extLst>
              <a:ext uri="{FF2B5EF4-FFF2-40B4-BE49-F238E27FC236}">
                <a16:creationId xmlns:a16="http://schemas.microsoft.com/office/drawing/2014/main" xmlns="" id="{2A70A688-5556-4B8D-8E9F-5CD5C0079D4E}"/>
              </a:ext>
            </a:extLst>
          </p:cNvPr>
          <p:cNvSpPr>
            <a:spLocks noGrp="1"/>
          </p:cNvSpPr>
          <p:nvPr>
            <p:ph sz="quarter" idx="20"/>
          </p:nvPr>
        </p:nvSpPr>
        <p:spPr>
          <a:xfrm>
            <a:off x="6546296" y="2880284"/>
            <a:ext cx="1872208" cy="2204900"/>
          </a:xfrm>
          <a:noFill/>
          <a:ln>
            <a:solidFill>
              <a:schemeClr val="tx1"/>
            </a:solidFill>
          </a:ln>
        </p:spPr>
        <p:txBody>
          <a:bodyPr lIns="90000" anchor="t">
            <a:normAutofit/>
          </a:bodyPr>
          <a:lstStyle>
            <a:lvl1pPr marL="0" indent="0" algn="ctr">
              <a:buFont typeface="Wingdings" panose="05000000000000000000" pitchFamily="2" charset="2"/>
              <a:buNone/>
              <a:defRPr sz="1200">
                <a:latin typeface="Calibri" panose="020F0502020204030204" pitchFamily="34" charset="0"/>
                <a:cs typeface="Calibri" panose="020F0502020204030204" pitchFamily="34" charset="0"/>
              </a:defRPr>
            </a:lvl1pPr>
            <a:lvl2pPr marL="342883" indent="0">
              <a:buFont typeface="Wingdings" panose="05000000000000000000" pitchFamily="2" charset="2"/>
              <a:buNone/>
              <a:defRPr sz="1200">
                <a:latin typeface="Calibri" panose="020F0502020204030204" pitchFamily="34" charset="0"/>
                <a:cs typeface="Calibri" panose="020F0502020204030204" pitchFamily="34" charset="0"/>
              </a:defRPr>
            </a:lvl2pPr>
            <a:lvl3pPr marL="685767" indent="0">
              <a:buFont typeface="Wingdings" panose="05000000000000000000" pitchFamily="2" charset="2"/>
              <a:buNone/>
              <a:defRPr sz="1200">
                <a:latin typeface="Calibri" panose="020F0502020204030204" pitchFamily="34" charset="0"/>
                <a:cs typeface="Calibri" panose="020F0502020204030204" pitchFamily="34" charset="0"/>
              </a:defRPr>
            </a:lvl3pPr>
            <a:lvl4pPr marL="1028649" indent="0">
              <a:buFont typeface="Wingdings" panose="05000000000000000000" pitchFamily="2" charset="2"/>
              <a:buNone/>
              <a:defRPr sz="1200">
                <a:latin typeface="Calibri" panose="020F0502020204030204" pitchFamily="34" charset="0"/>
                <a:cs typeface="Calibri" panose="020F0502020204030204" pitchFamily="34" charset="0"/>
              </a:defRPr>
            </a:lvl4pPr>
            <a:lvl5pPr marL="1542973" indent="-171442">
              <a:buFont typeface="Wingdings" panose="05000000000000000000" pitchFamily="2" charset="2"/>
              <a:buChar char="§"/>
              <a:defRPr sz="1200">
                <a:latin typeface="Calibri" panose="020F0502020204030204" pitchFamily="34" charset="0"/>
                <a:cs typeface="Calibri" panose="020F0502020204030204" pitchFamily="34" charset="0"/>
              </a:defRPr>
            </a:lvl5pPr>
          </a:lstStyle>
          <a:p>
            <a:pPr lvl="0"/>
            <a:endParaRPr lang="en-US" dirty="0"/>
          </a:p>
        </p:txBody>
      </p:sp>
      <p:sp>
        <p:nvSpPr>
          <p:cNvPr id="9" name="Text Placeholder 8">
            <a:extLst>
              <a:ext uri="{FF2B5EF4-FFF2-40B4-BE49-F238E27FC236}">
                <a16:creationId xmlns:a16="http://schemas.microsoft.com/office/drawing/2014/main" xmlns="" id="{FA916A64-14F8-4EB3-A7E5-40994AC8B0FA}"/>
              </a:ext>
            </a:extLst>
          </p:cNvPr>
          <p:cNvSpPr>
            <a:spLocks noGrp="1"/>
          </p:cNvSpPr>
          <p:nvPr>
            <p:ph type="body" sz="quarter" idx="21"/>
          </p:nvPr>
        </p:nvSpPr>
        <p:spPr>
          <a:xfrm>
            <a:off x="250825" y="5661025"/>
            <a:ext cx="8664575" cy="504825"/>
          </a:xfrm>
          <a:solidFill>
            <a:schemeClr val="bg1"/>
          </a:solidFill>
        </p:spPr>
        <p:txBody>
          <a:bodyPr anchor="ctr">
            <a:noAutofit/>
          </a:bodyPr>
          <a:lstStyle>
            <a:lvl1pPr algn="ctr">
              <a:defRPr sz="1400" b="1">
                <a:solidFill>
                  <a:srgbClr val="FFFFFF"/>
                </a:solidFill>
                <a:latin typeface="Calibri" panose="020F0502020204030204" pitchFamily="34" charset="0"/>
                <a:cs typeface="Calibri" panose="020F0502020204030204" pitchFamily="34" charset="0"/>
              </a:defRPr>
            </a:lvl1pPr>
          </a:lstStyle>
          <a:p>
            <a:pPr lvl="0"/>
            <a:endParaRPr lang="en-ZA" dirty="0"/>
          </a:p>
        </p:txBody>
      </p:sp>
    </p:spTree>
    <p:extLst>
      <p:ext uri="{BB962C8B-B14F-4D97-AF65-F5344CB8AC3E}">
        <p14:creationId xmlns:p14="http://schemas.microsoft.com/office/powerpoint/2010/main" xmlns="" val="162405851"/>
      </p:ext>
    </p:extLst>
  </p:cSld>
  <p:clrMapOvr>
    <a:masterClrMapping/>
  </p:clrMapOvr>
  <p:extLst>
    <p:ext uri="{DCECCB84-F9BA-43D5-87BE-67443E8EF086}">
      <p15:sldGuideLst xmlns:p15="http://schemas.microsoft.com/office/powerpoint/2012/main" xmlns="">
        <p15:guide id="1" orient="horz" pos="436">
          <p15:clr>
            <a:srgbClr val="FBAE40"/>
          </p15:clr>
        </p15:guide>
        <p15:guide id="2" pos="5602">
          <p15:clr>
            <a:srgbClr val="FBAE40"/>
          </p15:clr>
        </p15:guide>
        <p15:guide id="3" pos="15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08B02CD4-8B2E-4745-ACAB-4D63EB68A0E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p:oleObj spid="_x0000_s251916" name="think-cell Slide" r:id="rId6" imgW="360" imgH="360" progId="">
              <p:embed/>
            </p:oleObj>
          </a:graphicData>
        </a:graphic>
      </p:graphicFrame>
      <p:sp>
        <p:nvSpPr>
          <p:cNvPr id="3" name="Rectangle 2" hidden="1">
            <a:extLst>
              <a:ext uri="{FF2B5EF4-FFF2-40B4-BE49-F238E27FC236}">
                <a16:creationId xmlns:a16="http://schemas.microsoft.com/office/drawing/2014/main" xmlns="" id="{06EEA46A-BCCD-4E98-81F8-191CE5F9EE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801"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hasCustomPrompt="1"/>
          </p:nvPr>
        </p:nvSpPr>
        <p:spPr>
          <a:xfrm>
            <a:off x="755576" y="4773154"/>
            <a:ext cx="7772400" cy="1470025"/>
          </a:xfrm>
          <a:prstGeom prst="rect">
            <a:avLst/>
          </a:prstGeom>
        </p:spPr>
        <p:txBody>
          <a:bodyPr/>
          <a:lstStyle>
            <a:lvl1pPr algn="ctr">
              <a:defRPr baseline="0"/>
            </a:lvl1pPr>
          </a:lstStyle>
          <a:p>
            <a:r>
              <a:rPr lang="en-US" dirty="0"/>
              <a:t>Title of presentation</a:t>
            </a:r>
            <a:endParaRPr lang="en-GB" dirty="0"/>
          </a:p>
        </p:txBody>
      </p:sp>
      <p:sp>
        <p:nvSpPr>
          <p:cNvPr id="5" name="Rectangle 4">
            <a:extLst>
              <a:ext uri="{FF2B5EF4-FFF2-40B4-BE49-F238E27FC236}">
                <a16:creationId xmlns:a16="http://schemas.microsoft.com/office/drawing/2014/main" xmlns="" id="{F721158D-2408-4879-B981-81707D826398}"/>
              </a:ext>
            </a:extLst>
          </p:cNvPr>
          <p:cNvSpPr/>
          <p:nvPr userDrawn="1"/>
        </p:nvSpPr>
        <p:spPr>
          <a:xfrm>
            <a:off x="8527976" y="6597352"/>
            <a:ext cx="616024" cy="260648"/>
          </a:xfrm>
          <a:prstGeom prst="rect">
            <a:avLst/>
          </a:prstGeom>
          <a:solidFill>
            <a:srgbClr val="77B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13339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ags" Target="../tags/tag9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vmlDrawing" Target="../drawings/vmlDrawing60.vml"/><Relationship Id="rId2" Type="http://schemas.openxmlformats.org/officeDocument/2006/relationships/slideLayout" Target="../slideLayouts/slideLayout81.xml"/><Relationship Id="rId16" Type="http://schemas.openxmlformats.org/officeDocument/2006/relationships/theme" Target="../theme/theme10.xml"/><Relationship Id="rId20" Type="http://schemas.openxmlformats.org/officeDocument/2006/relationships/image" Target="../media/image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oleObject" Target="../embeddings/oleObject60.bin"/><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7.jpeg"/><Relationship Id="rId5" Type="http://schemas.openxmlformats.org/officeDocument/2006/relationships/slideLayout" Target="../slideLayouts/slideLayout20.xml"/><Relationship Id="rId10" Type="http://schemas.openxmlformats.org/officeDocument/2006/relationships/tags" Target="../tags/tag8.xml"/><Relationship Id="rId4" Type="http://schemas.openxmlformats.org/officeDocument/2006/relationships/slideLayout" Target="../slideLayouts/slideLayout19.xml"/><Relationship Id="rId9" Type="http://schemas.openxmlformats.org/officeDocument/2006/relationships/vmlDrawing" Target="../drawings/vmlDrawing6.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ags" Target="../tags/tag1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vmlDrawing" Target="../drawings/vmlDrawing13.vml"/><Relationship Id="rId2" Type="http://schemas.openxmlformats.org/officeDocument/2006/relationships/slideLayout" Target="../slideLayouts/slideLayout24.xml"/><Relationship Id="rId16" Type="http://schemas.openxmlformats.org/officeDocument/2006/relationships/theme" Target="../theme/theme3.xml"/><Relationship Id="rId20"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oleObject" Target="../embeddings/oleObject13.bin"/><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oleObject" Target="../embeddings/oleObject18.bin"/><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7.jpeg"/><Relationship Id="rId5" Type="http://schemas.openxmlformats.org/officeDocument/2006/relationships/slideLayout" Target="../slideLayouts/slideLayout42.xml"/><Relationship Id="rId10" Type="http://schemas.openxmlformats.org/officeDocument/2006/relationships/tags" Target="../tags/tag26.xml"/><Relationship Id="rId4" Type="http://schemas.openxmlformats.org/officeDocument/2006/relationships/slideLayout" Target="../slideLayouts/slideLayout41.xml"/><Relationship Id="rId9" Type="http://schemas.openxmlformats.org/officeDocument/2006/relationships/vmlDrawing" Target="../drawings/vmlDrawing18.v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oleObject" Target="../embeddings/oleObject25.bin"/><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jpeg"/><Relationship Id="rId5" Type="http://schemas.openxmlformats.org/officeDocument/2006/relationships/slideLayout" Target="../slideLayouts/slideLayout49.xml"/><Relationship Id="rId10" Type="http://schemas.openxmlformats.org/officeDocument/2006/relationships/tags" Target="../tags/tag37.xml"/><Relationship Id="rId4" Type="http://schemas.openxmlformats.org/officeDocument/2006/relationships/slideLayout" Target="../slideLayouts/slideLayout48.xml"/><Relationship Id="rId9" Type="http://schemas.openxmlformats.org/officeDocument/2006/relationships/vmlDrawing" Target="../drawings/vmlDrawing25.v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oleObject" Target="../embeddings/oleObject32.bin"/><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7.jpeg"/><Relationship Id="rId5" Type="http://schemas.openxmlformats.org/officeDocument/2006/relationships/slideLayout" Target="../slideLayouts/slideLayout56.xml"/><Relationship Id="rId10" Type="http://schemas.openxmlformats.org/officeDocument/2006/relationships/tags" Target="../tags/tag49.xml"/><Relationship Id="rId4" Type="http://schemas.openxmlformats.org/officeDocument/2006/relationships/slideLayout" Target="../slideLayouts/slideLayout55.xml"/><Relationship Id="rId9" Type="http://schemas.openxmlformats.org/officeDocument/2006/relationships/vmlDrawing" Target="../drawings/vmlDrawing32.v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oleObject" Target="../embeddings/oleObject39.bin"/><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jpeg"/><Relationship Id="rId5" Type="http://schemas.openxmlformats.org/officeDocument/2006/relationships/slideLayout" Target="../slideLayouts/slideLayout63.xml"/><Relationship Id="rId10" Type="http://schemas.openxmlformats.org/officeDocument/2006/relationships/tags" Target="../tags/tag61.xml"/><Relationship Id="rId4" Type="http://schemas.openxmlformats.org/officeDocument/2006/relationships/slideLayout" Target="../slideLayouts/slideLayout62.xml"/><Relationship Id="rId9" Type="http://schemas.openxmlformats.org/officeDocument/2006/relationships/vmlDrawing" Target="../drawings/vmlDrawing39.v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oleObject" Target="../embeddings/oleObject46.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7.jpeg"/><Relationship Id="rId5" Type="http://schemas.openxmlformats.org/officeDocument/2006/relationships/slideLayout" Target="../slideLayouts/slideLayout70.xml"/><Relationship Id="rId10" Type="http://schemas.openxmlformats.org/officeDocument/2006/relationships/tags" Target="../tags/tag73.xml"/><Relationship Id="rId4" Type="http://schemas.openxmlformats.org/officeDocument/2006/relationships/slideLayout" Target="../slideLayouts/slideLayout69.xml"/><Relationship Id="rId9" Type="http://schemas.openxmlformats.org/officeDocument/2006/relationships/vmlDrawing" Target="../drawings/vmlDrawing46.v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53.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7.jpeg"/><Relationship Id="rId5" Type="http://schemas.openxmlformats.org/officeDocument/2006/relationships/slideLayout" Target="../slideLayouts/slideLayout77.xml"/><Relationship Id="rId10" Type="http://schemas.openxmlformats.org/officeDocument/2006/relationships/tags" Target="../tags/tag84.xml"/><Relationship Id="rId4" Type="http://schemas.openxmlformats.org/officeDocument/2006/relationships/slideLayout" Target="../slideLayouts/slideLayout76.xml"/><Relationship Id="rId9" Type="http://schemas.openxmlformats.org/officeDocument/2006/relationships/vmlDrawing" Target="../drawings/vmlDrawing5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hidden="1"/>
          <p:cNvGraphicFramePr>
            <a:graphicFrameLocks noChangeAspect="1"/>
          </p:cNvGraphicFramePr>
          <p:nvPr userDrawn="1">
            <p:custDataLst>
              <p:tags r:id="rId18"/>
            </p:custDataLst>
            <p:extLst>
              <p:ext uri="{D42A27DB-BD31-4B8C-83A1-F6EECF244321}">
                <p14:modId xmlns:p14="http://schemas.microsoft.com/office/powerpoint/2010/main" xmlns="" val="3984272831"/>
              </p:ext>
            </p:extLst>
          </p:nvPr>
        </p:nvGraphicFramePr>
        <p:xfrm>
          <a:off x="1588" y="1588"/>
          <a:ext cx="1587" cy="1587"/>
        </p:xfrm>
        <a:graphic>
          <a:graphicData uri="http://schemas.openxmlformats.org/presentationml/2006/ole">
            <p:oleObj spid="_x0000_s1122" name="think-cell Slide" r:id="rId20" imgW="360" imgH="360" progId="">
              <p:embed/>
            </p:oleObj>
          </a:graphicData>
        </a:graphic>
      </p:graphicFrame>
      <p:sp>
        <p:nvSpPr>
          <p:cNvPr id="4" name="Rectangle 3" hidden="1">
            <a:extLst>
              <a:ext uri="{FF2B5EF4-FFF2-40B4-BE49-F238E27FC236}">
                <a16:creationId xmlns:a16="http://schemas.microsoft.com/office/drawing/2014/main" xmlns="" id="{E011F814-666C-4E28-8018-670025675078}"/>
              </a:ext>
            </a:extLst>
          </p:cNvPr>
          <p:cNvSpPr/>
          <p:nvPr userDrawn="1">
            <p:custDataLst>
              <p:tags r:id="rId19"/>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ctr" defTabSz="914400" rtl="0" eaLnBrk="1" fontAlgn="base" latinLnBrk="0" hangingPunct="1">
              <a:lnSpc>
                <a:spcPct val="90000"/>
              </a:lnSpc>
              <a:spcBef>
                <a:spcPct val="50000"/>
              </a:spcBef>
              <a:spcAft>
                <a:spcPct val="0"/>
              </a:spcAft>
              <a:buClr>
                <a:schemeClr val="bg2"/>
              </a:buClr>
              <a:buSzTx/>
              <a:buFontTx/>
              <a:buNone/>
              <a:tabLst/>
            </a:pPr>
            <a:endParaRPr kumimoji="0" lang="pt-BR" sz="20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047" name="Line 23">
            <a:extLst>
              <a:ext uri="{FF2B5EF4-FFF2-40B4-BE49-F238E27FC236}">
                <a16:creationId xmlns:a16="http://schemas.microsoft.com/office/drawing/2014/main" xmlns="" id="{A9EB7DCC-AC7F-4D54-A875-5418B4DB99C3}"/>
              </a:ext>
            </a:extLst>
          </p:cNvPr>
          <p:cNvSpPr>
            <a:spLocks noChangeShapeType="1"/>
          </p:cNvSpPr>
          <p:nvPr userDrawn="1"/>
        </p:nvSpPr>
        <p:spPr bwMode="auto">
          <a:xfrm>
            <a:off x="2112963" y="457200"/>
            <a:ext cx="6802437" cy="0"/>
          </a:xfrm>
          <a:prstGeom prst="line">
            <a:avLst/>
          </a:prstGeom>
          <a:noFill/>
          <a:ln w="28575">
            <a:solidFill>
              <a:srgbClr val="C3BBA5"/>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2052" name="Rectangle 24"/>
          <p:cNvSpPr>
            <a:spLocks noGrp="1" noChangeArrowheads="1"/>
          </p:cNvSpPr>
          <p:nvPr>
            <p:ph type="title"/>
          </p:nvPr>
        </p:nvSpPr>
        <p:spPr bwMode="auto">
          <a:xfrm>
            <a:off x="246063" y="752475"/>
            <a:ext cx="8647112"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Headline: (</a:t>
            </a:r>
            <a:r>
              <a:rPr lang="en-US" altLang="en-US"/>
              <a:t>20</a:t>
            </a:r>
            <a:r>
              <a:rPr lang="pt-BR" altLang="en-US"/>
              <a:t> pt.) Calibri bold</a:t>
            </a:r>
          </a:p>
        </p:txBody>
      </p:sp>
      <p:sp>
        <p:nvSpPr>
          <p:cNvPr id="2053"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Text: 16-pt. Calibri with Wingdings square square bullet 100%</a:t>
            </a:r>
          </a:p>
          <a:p>
            <a:pPr lvl="1"/>
            <a:r>
              <a:rPr lang="pt-BR" altLang="en-US"/>
              <a:t>Second-level bullet — Calibri round</a:t>
            </a:r>
          </a:p>
          <a:p>
            <a:pPr lvl="2"/>
            <a:r>
              <a:rPr lang="pt-BR" altLang="en-US"/>
              <a:t>Third-level bullet — Calibri Em dash</a:t>
            </a:r>
          </a:p>
          <a:p>
            <a:pPr lvl="3"/>
            <a:r>
              <a:rPr lang="pt-BR" altLang="en-US"/>
              <a:t>Fourth-level bullet — Calibri Em dash</a:t>
            </a:r>
          </a:p>
          <a:p>
            <a:pPr lvl="4"/>
            <a:r>
              <a:rPr lang="pt-BR" altLang="en-US"/>
              <a:t>xx</a:t>
            </a:r>
          </a:p>
          <a:p>
            <a:pPr lvl="0"/>
            <a:r>
              <a:rPr lang="pt-BR" altLang="en-US"/>
              <a:t>Text: </a:t>
            </a:r>
            <a:r>
              <a:rPr lang="en-US" altLang="en-US"/>
              <a:t>16</a:t>
            </a:r>
            <a:r>
              <a:rPr lang="pt-BR" altLang="en-US"/>
              <a:t> pt. Calibri , plain text sentence case</a:t>
            </a:r>
          </a:p>
          <a:p>
            <a:pPr lvl="1"/>
            <a:r>
              <a:rPr lang="pt-BR" altLang="en-US"/>
              <a:t>Second-level bullet</a:t>
            </a:r>
          </a:p>
          <a:p>
            <a:pPr lvl="2"/>
            <a:r>
              <a:rPr lang="pt-BR" altLang="en-US"/>
              <a:t>Third-level bullet</a:t>
            </a:r>
          </a:p>
          <a:p>
            <a:pPr lvl="3"/>
            <a:r>
              <a:rPr lang="pt-BR" altLang="en-US"/>
              <a:t>Fourth-level bullet</a:t>
            </a:r>
          </a:p>
        </p:txBody>
      </p:sp>
      <p:sp>
        <p:nvSpPr>
          <p:cNvPr id="2055" name="Rectangle 28">
            <a:extLst>
              <a:ext uri="{FF2B5EF4-FFF2-40B4-BE49-F238E27FC236}">
                <a16:creationId xmlns:a16="http://schemas.microsoft.com/office/drawing/2014/main" xmlns="" id="{83599CEB-C018-4662-827A-478D0E0B29B1}"/>
              </a:ext>
            </a:extLst>
          </p:cNvPr>
          <p:cNvSpPr>
            <a:spLocks noChangeArrowheads="1"/>
          </p:cNvSpPr>
          <p:nvPr userDrawn="1"/>
        </p:nvSpPr>
        <p:spPr bwMode="auto">
          <a:xfrm>
            <a:off x="8793163" y="6613525"/>
            <a:ext cx="265112"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defRPr/>
            </a:pPr>
            <a:fld id="{7B7DC3EA-C575-43F4-A919-2791491EA69F}" type="slidenum">
              <a:rPr lang="en-US" altLang="en-US" sz="900" smtClean="0">
                <a:solidFill>
                  <a:srgbClr val="77787B"/>
                </a:solidFill>
                <a:cs typeface="Arial" panose="020B0604020202020204" pitchFamily="34" charset="0"/>
              </a:rPr>
              <a:pPr algn="r">
                <a:defRPr/>
              </a:pPr>
              <a:t>‹#›</a:t>
            </a:fld>
            <a:endParaRPr lang="en-US" altLang="en-US" sz="900">
              <a:solidFill>
                <a:srgbClr val="77787B"/>
              </a:solidFill>
              <a:cs typeface="Arial" panose="020B0604020202020204" pitchFamily="34" charset="0"/>
            </a:endParaRPr>
          </a:p>
        </p:txBody>
      </p:sp>
      <p:pic>
        <p:nvPicPr>
          <p:cNvPr id="2056" name="Picture 8"/>
          <p:cNvPicPr>
            <a:picLocks noChangeAspect="1" noChangeArrowheads="1"/>
          </p:cNvPicPr>
          <p:nvPr userDrawn="1"/>
        </p:nvPicPr>
        <p:blipFill>
          <a:blip r:embed="rId21"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4"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 id="2147484398" r:id="rId13"/>
    <p:sldLayoutId id="2147484399" r:id="rId14"/>
    <p:sldLayoutId id="2147484400" r:id="rId15"/>
  </p:sldLayoutIdLst>
  <p:txStyles>
    <p:titleStyle>
      <a:lvl1pPr algn="l" rtl="0" eaLnBrk="0" fontAlgn="base" hangingPunct="0">
        <a:lnSpc>
          <a:spcPct val="90000"/>
        </a:lnSpc>
        <a:spcBef>
          <a:spcPct val="0"/>
        </a:spcBef>
        <a:spcAft>
          <a:spcPct val="0"/>
        </a:spcAft>
        <a:defRPr sz="2000" b="1">
          <a:solidFill>
            <a:schemeClr val="tx1"/>
          </a:solidFill>
          <a:latin typeface="Calibri"/>
          <a:ea typeface="ＭＳ Ｐゴシック" pitchFamily="-84" charset="-128"/>
          <a:cs typeface="Calibri"/>
        </a:defRPr>
      </a:lvl1pPr>
      <a:lvl2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hidden="1"/>
          <p:cNvGraphicFramePr>
            <a:graphicFrameLocks noChangeAspect="1"/>
          </p:cNvGraphicFramePr>
          <p:nvPr userDrawn="1">
            <p:custDataLst>
              <p:tags r:id="rId18"/>
            </p:custDataLst>
          </p:nvPr>
        </p:nvGraphicFramePr>
        <p:xfrm>
          <a:off x="1588" y="1588"/>
          <a:ext cx="1587" cy="1587"/>
        </p:xfrm>
        <a:graphic>
          <a:graphicData uri="http://schemas.openxmlformats.org/presentationml/2006/ole">
            <p:oleObj spid="_x0000_s247820" name="think-cell Slide" r:id="rId19" imgW="360" imgH="360" progId="">
              <p:embed/>
            </p:oleObj>
          </a:graphicData>
        </a:graphic>
      </p:graphicFrame>
      <p:sp>
        <p:nvSpPr>
          <p:cNvPr id="1047" name="Line 23">
            <a:extLst>
              <a:ext uri="{FF2B5EF4-FFF2-40B4-BE49-F238E27FC236}">
                <a16:creationId xmlns:a16="http://schemas.microsoft.com/office/drawing/2014/main" xmlns="" id="{A9EB7DCC-AC7F-4D54-A875-5418B4DB99C3}"/>
              </a:ext>
            </a:extLst>
          </p:cNvPr>
          <p:cNvSpPr>
            <a:spLocks noChangeShapeType="1"/>
          </p:cNvSpPr>
          <p:nvPr userDrawn="1"/>
        </p:nvSpPr>
        <p:spPr bwMode="auto">
          <a:xfrm>
            <a:off x="246063" y="457200"/>
            <a:ext cx="8669337" cy="0"/>
          </a:xfrm>
          <a:prstGeom prst="line">
            <a:avLst/>
          </a:prstGeom>
          <a:noFill/>
          <a:ln w="28575">
            <a:solidFill>
              <a:srgbClr val="C3BBA5"/>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2052" name="Rectangle 24"/>
          <p:cNvSpPr>
            <a:spLocks noGrp="1" noChangeArrowheads="1"/>
          </p:cNvSpPr>
          <p:nvPr>
            <p:ph type="title"/>
          </p:nvPr>
        </p:nvSpPr>
        <p:spPr bwMode="auto">
          <a:xfrm>
            <a:off x="246063" y="752475"/>
            <a:ext cx="8647112"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Headline: (</a:t>
            </a:r>
            <a:r>
              <a:rPr lang="en-US" altLang="en-US"/>
              <a:t>20</a:t>
            </a:r>
            <a:r>
              <a:rPr lang="pt-BR" altLang="en-US"/>
              <a:t> pt.) Calibri bold</a:t>
            </a:r>
          </a:p>
        </p:txBody>
      </p:sp>
      <p:sp>
        <p:nvSpPr>
          <p:cNvPr id="2053"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Text: 16-pt. Calibri with Wingdings square square bullet 100%</a:t>
            </a:r>
          </a:p>
          <a:p>
            <a:pPr lvl="1"/>
            <a:r>
              <a:rPr lang="pt-BR" altLang="en-US"/>
              <a:t>Second-level bullet — Calibri round</a:t>
            </a:r>
          </a:p>
          <a:p>
            <a:pPr lvl="2"/>
            <a:r>
              <a:rPr lang="pt-BR" altLang="en-US"/>
              <a:t>Third-level bullet — Calibri Em dash</a:t>
            </a:r>
          </a:p>
          <a:p>
            <a:pPr lvl="3"/>
            <a:r>
              <a:rPr lang="pt-BR" altLang="en-US"/>
              <a:t>Fourth-level bullet — Calibri Em dash</a:t>
            </a:r>
          </a:p>
          <a:p>
            <a:pPr lvl="4"/>
            <a:r>
              <a:rPr lang="pt-BR" altLang="en-US"/>
              <a:t>xx</a:t>
            </a:r>
          </a:p>
          <a:p>
            <a:pPr lvl="0"/>
            <a:r>
              <a:rPr lang="pt-BR" altLang="en-US"/>
              <a:t>Text: </a:t>
            </a:r>
            <a:r>
              <a:rPr lang="en-US" altLang="en-US"/>
              <a:t>16</a:t>
            </a:r>
            <a:r>
              <a:rPr lang="pt-BR" altLang="en-US"/>
              <a:t> pt. Calibri , plain text sentence case</a:t>
            </a:r>
          </a:p>
          <a:p>
            <a:pPr lvl="1"/>
            <a:r>
              <a:rPr lang="pt-BR" altLang="en-US"/>
              <a:t>Second-level bullet</a:t>
            </a:r>
          </a:p>
          <a:p>
            <a:pPr lvl="2"/>
            <a:r>
              <a:rPr lang="pt-BR" altLang="en-US"/>
              <a:t>Third-level bullet</a:t>
            </a:r>
          </a:p>
          <a:p>
            <a:pPr lvl="3"/>
            <a:r>
              <a:rPr lang="pt-BR" altLang="en-US"/>
              <a:t>Fourth-level bullet</a:t>
            </a:r>
          </a:p>
        </p:txBody>
      </p:sp>
      <p:sp>
        <p:nvSpPr>
          <p:cNvPr id="2055" name="Rectangle 28">
            <a:extLst>
              <a:ext uri="{FF2B5EF4-FFF2-40B4-BE49-F238E27FC236}">
                <a16:creationId xmlns:a16="http://schemas.microsoft.com/office/drawing/2014/main" xmlns="" id="{83599CEB-C018-4662-827A-478D0E0B29B1}"/>
              </a:ext>
            </a:extLst>
          </p:cNvPr>
          <p:cNvSpPr>
            <a:spLocks noChangeArrowheads="1"/>
          </p:cNvSpPr>
          <p:nvPr userDrawn="1"/>
        </p:nvSpPr>
        <p:spPr bwMode="auto">
          <a:xfrm>
            <a:off x="8793163" y="6613525"/>
            <a:ext cx="265112"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defRPr/>
            </a:pPr>
            <a:fld id="{7B7DC3EA-C575-43F4-A919-2791491EA69F}" type="slidenum">
              <a:rPr lang="en-US" altLang="en-US" sz="900" smtClean="0">
                <a:solidFill>
                  <a:srgbClr val="77787B"/>
                </a:solidFill>
                <a:cs typeface="Arial" panose="020B0604020202020204" pitchFamily="34" charset="0"/>
              </a:rPr>
              <a:pPr algn="r">
                <a:defRPr/>
              </a:pPr>
              <a:t>‹#›</a:t>
            </a:fld>
            <a:endParaRPr lang="en-US" altLang="en-US" sz="900" dirty="0">
              <a:solidFill>
                <a:srgbClr val="77787B"/>
              </a:solidFill>
              <a:cs typeface="Arial" panose="020B0604020202020204" pitchFamily="34" charset="0"/>
            </a:endParaRPr>
          </a:p>
        </p:txBody>
      </p:sp>
      <p:pic>
        <p:nvPicPr>
          <p:cNvPr id="2056" name="Picture 8"/>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3646955"/>
      </p:ext>
    </p:extLst>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 id="2147484504" r:id="rId14"/>
    <p:sldLayoutId id="2147484505" r:id="rId15"/>
  </p:sldLayoutIdLst>
  <p:txStyles>
    <p:titleStyle>
      <a:lvl1pPr algn="l" rtl="0" eaLnBrk="0" fontAlgn="base" hangingPunct="0">
        <a:lnSpc>
          <a:spcPct val="90000"/>
        </a:lnSpc>
        <a:spcBef>
          <a:spcPct val="0"/>
        </a:spcBef>
        <a:spcAft>
          <a:spcPct val="0"/>
        </a:spcAft>
        <a:defRPr sz="2000" b="1">
          <a:solidFill>
            <a:schemeClr val="tx1"/>
          </a:solidFill>
          <a:latin typeface="Calibri"/>
          <a:ea typeface="ＭＳ Ｐゴシック" pitchFamily="-84" charset="-128"/>
          <a:cs typeface="Calibri"/>
        </a:defRPr>
      </a:lvl1pPr>
      <a:lvl2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xmlns="" val="1947428957"/>
              </p:ext>
            </p:extLst>
          </p:nvPr>
        </p:nvGraphicFramePr>
        <p:xfrm>
          <a:off x="1590" y="2118"/>
          <a:ext cx="1588" cy="2117"/>
        </p:xfrm>
        <a:graphic>
          <a:graphicData uri="http://schemas.openxmlformats.org/presentationml/2006/ole">
            <p:oleObj spid="_x0000_s121925" name="think-cell Slide" r:id="rId12" imgW="360" imgH="360" progId="">
              <p:embed/>
            </p:oleObj>
          </a:graphicData>
        </a:graphic>
      </p:graphicFrame>
      <p:sp>
        <p:nvSpPr>
          <p:cNvPr id="14" name="Rectangle 13">
            <a:extLst>
              <a:ext uri="{FF2B5EF4-FFF2-40B4-BE49-F238E27FC236}">
                <a16:creationId xmlns:a16="http://schemas.microsoft.com/office/drawing/2014/main" xmlns="" id="{36AE4EBD-E01F-4125-9C70-3097A3A7394E}"/>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Placeholder 1"/>
          <p:cNvSpPr>
            <a:spLocks noGrp="1"/>
          </p:cNvSpPr>
          <p:nvPr>
            <p:ph type="title"/>
          </p:nvPr>
        </p:nvSpPr>
        <p:spPr>
          <a:xfrm>
            <a:off x="457200" y="274639"/>
            <a:ext cx="8435280" cy="114300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600201"/>
            <a:ext cx="6995120" cy="4525963"/>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xmlns="" id="{FB8A99F1-7CA7-4485-A1B5-BC0202E3A545}"/>
              </a:ext>
            </a:extLst>
          </p:cNvPr>
          <p:cNvSpPr txBox="1"/>
          <p:nvPr userDrawn="1"/>
        </p:nvSpPr>
        <p:spPr>
          <a:xfrm>
            <a:off x="8649816" y="6625697"/>
            <a:ext cx="386680" cy="276999"/>
          </a:xfrm>
          <a:prstGeom prst="rect">
            <a:avLst/>
          </a:prstGeom>
          <a:noFill/>
        </p:spPr>
        <p:txBody>
          <a:bodyPr wrap="square" rtlCol="0">
            <a:spAutoFit/>
          </a:bodyPr>
          <a:lstStyle/>
          <a:p>
            <a:pPr algn="ctr"/>
            <a:fld id="{AA32BDDF-ED30-485E-A1CA-68D97E8E4C63}" type="slidenum">
              <a:rPr lang="en-ZA" sz="1200" smtClean="0">
                <a:solidFill>
                  <a:srgbClr val="FFFFFF"/>
                </a:solidFill>
                <a:latin typeface="Calibri" panose="020F0502020204030204" pitchFamily="34" charset="0"/>
                <a:cs typeface="Calibri" panose="020F0502020204030204" pitchFamily="34" charset="0"/>
              </a:rPr>
              <a:pPr algn="ctr"/>
              <a:t>‹#›</a:t>
            </a:fld>
            <a:endParaRPr lang="en-ZA"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034010048"/>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Lst>
  <p:hf hdr="0" ftr="0" dt="0"/>
  <p:txStyles>
    <p:titleStyle>
      <a:lvl1pPr algn="l" defTabSz="685767" rtl="0" eaLnBrk="1" latinLnBrk="0" hangingPunct="1">
        <a:spcBef>
          <a:spcPct val="0"/>
        </a:spcBef>
        <a:buNone/>
        <a:defRPr lang="en-GB" sz="20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 hidden="1"/>
          <p:cNvGraphicFramePr>
            <a:graphicFrameLocks noChangeAspect="1"/>
          </p:cNvGraphicFramePr>
          <p:nvPr userDrawn="1">
            <p:custDataLst>
              <p:tags r:id="rId18"/>
            </p:custDataLst>
          </p:nvPr>
        </p:nvGraphicFramePr>
        <p:xfrm>
          <a:off x="1588" y="1588"/>
          <a:ext cx="1587" cy="1587"/>
        </p:xfrm>
        <a:graphic>
          <a:graphicData uri="http://schemas.openxmlformats.org/presentationml/2006/ole">
            <p:oleObj spid="_x0000_s175118" name="think-cell Slide" r:id="rId19" imgW="360" imgH="360" progId="">
              <p:embed/>
            </p:oleObj>
          </a:graphicData>
        </a:graphic>
      </p:graphicFrame>
      <p:sp>
        <p:nvSpPr>
          <p:cNvPr id="1047" name="Line 23">
            <a:extLst>
              <a:ext uri="{FF2B5EF4-FFF2-40B4-BE49-F238E27FC236}">
                <a16:creationId xmlns:a16="http://schemas.microsoft.com/office/drawing/2014/main" xmlns="" id="{A9EB7DCC-AC7F-4D54-A875-5418B4DB99C3}"/>
              </a:ext>
            </a:extLst>
          </p:cNvPr>
          <p:cNvSpPr>
            <a:spLocks noChangeShapeType="1"/>
          </p:cNvSpPr>
          <p:nvPr userDrawn="1"/>
        </p:nvSpPr>
        <p:spPr bwMode="auto">
          <a:xfrm>
            <a:off x="246063" y="457200"/>
            <a:ext cx="8669337" cy="0"/>
          </a:xfrm>
          <a:prstGeom prst="line">
            <a:avLst/>
          </a:prstGeom>
          <a:noFill/>
          <a:ln w="28575">
            <a:solidFill>
              <a:srgbClr val="C3BBA5"/>
            </a:solidFill>
            <a:round/>
            <a:headEnd/>
            <a:tailEnd/>
          </a:ln>
          <a:effectLst/>
        </p:spPr>
        <p:txBody>
          <a:bodyPr wrap="none" anchor="ctr"/>
          <a:lstStyle/>
          <a:p>
            <a:pPr algn="ctr" eaLnBrk="1" hangingPunct="1">
              <a:lnSpc>
                <a:spcPct val="90000"/>
              </a:lnSpc>
              <a:spcBef>
                <a:spcPct val="50000"/>
              </a:spcBef>
              <a:buClr>
                <a:srgbClr val="EDE7D5"/>
              </a:buClr>
              <a:defRPr/>
            </a:pPr>
            <a:endParaRPr lang="fr-FR" sz="1400" i="1" dirty="0">
              <a:ln>
                <a:solidFill>
                  <a:srgbClr val="504E28">
                    <a:lumMod val="60000"/>
                    <a:lumOff val="40000"/>
                  </a:srgbClr>
                </a:solidFill>
              </a:ln>
              <a:solidFill>
                <a:srgbClr val="3C3C3B"/>
              </a:solidFill>
              <a:latin typeface="+mn-lt"/>
              <a:ea typeface="ＭＳ Ｐゴシック" pitchFamily="34" charset="-128"/>
              <a:cs typeface="Calibri"/>
            </a:endParaRPr>
          </a:p>
        </p:txBody>
      </p:sp>
      <p:sp>
        <p:nvSpPr>
          <p:cNvPr id="2052" name="Rectangle 24"/>
          <p:cNvSpPr>
            <a:spLocks noGrp="1" noChangeArrowheads="1"/>
          </p:cNvSpPr>
          <p:nvPr>
            <p:ph type="title"/>
          </p:nvPr>
        </p:nvSpPr>
        <p:spPr bwMode="auto">
          <a:xfrm>
            <a:off x="246063" y="752475"/>
            <a:ext cx="8647112"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Headline: (</a:t>
            </a:r>
            <a:r>
              <a:rPr lang="en-US" altLang="en-US"/>
              <a:t>20</a:t>
            </a:r>
            <a:r>
              <a:rPr lang="pt-BR" altLang="en-US"/>
              <a:t> pt.) Calibri bold</a:t>
            </a:r>
          </a:p>
        </p:txBody>
      </p:sp>
      <p:sp>
        <p:nvSpPr>
          <p:cNvPr id="2053"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a:t>Text: 16-pt. Calibri with Wingdings square square bullet 100%</a:t>
            </a:r>
          </a:p>
          <a:p>
            <a:pPr lvl="1"/>
            <a:r>
              <a:rPr lang="pt-BR" altLang="en-US"/>
              <a:t>Second-level bullet — Calibri round</a:t>
            </a:r>
          </a:p>
          <a:p>
            <a:pPr lvl="2"/>
            <a:r>
              <a:rPr lang="pt-BR" altLang="en-US"/>
              <a:t>Third-level bullet — Calibri Em dash</a:t>
            </a:r>
          </a:p>
          <a:p>
            <a:pPr lvl="3"/>
            <a:r>
              <a:rPr lang="pt-BR" altLang="en-US"/>
              <a:t>Fourth-level bullet — Calibri Em dash</a:t>
            </a:r>
          </a:p>
          <a:p>
            <a:pPr lvl="4"/>
            <a:r>
              <a:rPr lang="pt-BR" altLang="en-US"/>
              <a:t>xx</a:t>
            </a:r>
          </a:p>
          <a:p>
            <a:pPr lvl="0"/>
            <a:r>
              <a:rPr lang="pt-BR" altLang="en-US"/>
              <a:t>Text: </a:t>
            </a:r>
            <a:r>
              <a:rPr lang="en-US" altLang="en-US"/>
              <a:t>16</a:t>
            </a:r>
            <a:r>
              <a:rPr lang="pt-BR" altLang="en-US"/>
              <a:t> pt. Calibri , plain text sentence case</a:t>
            </a:r>
          </a:p>
          <a:p>
            <a:pPr lvl="1"/>
            <a:r>
              <a:rPr lang="pt-BR" altLang="en-US"/>
              <a:t>Second-level bullet</a:t>
            </a:r>
          </a:p>
          <a:p>
            <a:pPr lvl="2"/>
            <a:r>
              <a:rPr lang="pt-BR" altLang="en-US"/>
              <a:t>Third-level bullet</a:t>
            </a:r>
          </a:p>
          <a:p>
            <a:pPr lvl="3"/>
            <a:r>
              <a:rPr lang="pt-BR" altLang="en-US"/>
              <a:t>Fourth-level bullet</a:t>
            </a:r>
          </a:p>
        </p:txBody>
      </p:sp>
      <p:sp>
        <p:nvSpPr>
          <p:cNvPr id="2055" name="Rectangle 28">
            <a:extLst>
              <a:ext uri="{FF2B5EF4-FFF2-40B4-BE49-F238E27FC236}">
                <a16:creationId xmlns:a16="http://schemas.microsoft.com/office/drawing/2014/main" xmlns="" id="{83599CEB-C018-4662-827A-478D0E0B29B1}"/>
              </a:ext>
            </a:extLst>
          </p:cNvPr>
          <p:cNvSpPr>
            <a:spLocks noChangeArrowheads="1"/>
          </p:cNvSpPr>
          <p:nvPr userDrawn="1"/>
        </p:nvSpPr>
        <p:spPr bwMode="auto">
          <a:xfrm>
            <a:off x="8793163" y="6613525"/>
            <a:ext cx="265112"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defRPr/>
            </a:pPr>
            <a:fld id="{7B7DC3EA-C575-43F4-A919-2791491EA69F}" type="slidenum">
              <a:rPr lang="en-US" altLang="en-US" sz="900" smtClean="0">
                <a:solidFill>
                  <a:srgbClr val="77787B"/>
                </a:solidFill>
                <a:cs typeface="Arial" panose="020B0604020202020204" pitchFamily="34" charset="0"/>
              </a:rPr>
              <a:pPr algn="r">
                <a:defRPr/>
              </a:pPr>
              <a:t>‹#›</a:t>
            </a:fld>
            <a:endParaRPr lang="en-US" altLang="en-US" sz="900" dirty="0">
              <a:solidFill>
                <a:srgbClr val="77787B"/>
              </a:solidFill>
              <a:cs typeface="Arial" panose="020B0604020202020204" pitchFamily="34" charset="0"/>
            </a:endParaRPr>
          </a:p>
        </p:txBody>
      </p:sp>
      <p:pic>
        <p:nvPicPr>
          <p:cNvPr id="2056" name="Picture 8"/>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8156575" y="79375"/>
            <a:ext cx="73660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01877202"/>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Lst>
  <p:txStyles>
    <p:titleStyle>
      <a:lvl1pPr algn="l" rtl="0" eaLnBrk="0" fontAlgn="base" hangingPunct="0">
        <a:lnSpc>
          <a:spcPct val="90000"/>
        </a:lnSpc>
        <a:spcBef>
          <a:spcPct val="0"/>
        </a:spcBef>
        <a:spcAft>
          <a:spcPct val="0"/>
        </a:spcAft>
        <a:defRPr sz="2000" b="1">
          <a:solidFill>
            <a:schemeClr val="tx1"/>
          </a:solidFill>
          <a:latin typeface="Calibri"/>
          <a:ea typeface="ＭＳ Ｐゴシック" pitchFamily="-84" charset="-128"/>
          <a:cs typeface="Calibri"/>
        </a:defRPr>
      </a:lvl1pPr>
      <a:lvl2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2pPr>
      <a:lvl3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3pPr>
      <a:lvl4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4pPr>
      <a:lvl5pPr algn="l" rtl="0" eaLnBrk="0" fontAlgn="base" hangingPunct="0">
        <a:lnSpc>
          <a:spcPct val="90000"/>
        </a:lnSpc>
        <a:spcBef>
          <a:spcPct val="0"/>
        </a:spcBef>
        <a:spcAft>
          <a:spcPct val="0"/>
        </a:spcAft>
        <a:defRPr sz="2000" b="1">
          <a:solidFill>
            <a:schemeClr val="tx1"/>
          </a:solidFill>
          <a:latin typeface="Calibri" pitchFamily="-84" charset="0"/>
          <a:ea typeface="ＭＳ Ｐゴシック" pitchFamily="-84" charset="-128"/>
          <a:cs typeface="Calibri" pitchFamily="34"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xmlns="" val="3118083397"/>
              </p:ext>
            </p:extLst>
          </p:nvPr>
        </p:nvGraphicFramePr>
        <p:xfrm>
          <a:off x="1590" y="2118"/>
          <a:ext cx="1588" cy="2117"/>
        </p:xfrm>
        <a:graphic>
          <a:graphicData uri="http://schemas.openxmlformats.org/presentationml/2006/ole">
            <p:oleObj spid="_x0000_s190478" name="think-cell Slide" r:id="rId12" imgW="360" imgH="360" progId="">
              <p:embed/>
            </p:oleObj>
          </a:graphicData>
        </a:graphic>
      </p:graphicFrame>
      <p:sp>
        <p:nvSpPr>
          <p:cNvPr id="14" name="Rectangle 13">
            <a:extLst>
              <a:ext uri="{FF2B5EF4-FFF2-40B4-BE49-F238E27FC236}">
                <a16:creationId xmlns:a16="http://schemas.microsoft.com/office/drawing/2014/main" xmlns="" id="{36AE4EBD-E01F-4125-9C70-3097A3A7394E}"/>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Placeholder 1"/>
          <p:cNvSpPr>
            <a:spLocks noGrp="1"/>
          </p:cNvSpPr>
          <p:nvPr>
            <p:ph type="title"/>
          </p:nvPr>
        </p:nvSpPr>
        <p:spPr>
          <a:xfrm>
            <a:off x="457200" y="274639"/>
            <a:ext cx="8435280" cy="114300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600201"/>
            <a:ext cx="6995120" cy="4525963"/>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xmlns="" id="{FB8A99F1-7CA7-4485-A1B5-BC0202E3A545}"/>
              </a:ext>
            </a:extLst>
          </p:cNvPr>
          <p:cNvSpPr txBox="1"/>
          <p:nvPr userDrawn="1"/>
        </p:nvSpPr>
        <p:spPr>
          <a:xfrm>
            <a:off x="8649816" y="6625697"/>
            <a:ext cx="386680" cy="276999"/>
          </a:xfrm>
          <a:prstGeom prst="rect">
            <a:avLst/>
          </a:prstGeom>
          <a:noFill/>
        </p:spPr>
        <p:txBody>
          <a:bodyPr wrap="square" rtlCol="0">
            <a:spAutoFit/>
          </a:bodyPr>
          <a:lstStyle/>
          <a:p>
            <a:pPr algn="ctr"/>
            <a:fld id="{AA32BDDF-ED30-485E-A1CA-68D97E8E4C63}" type="slidenum">
              <a:rPr lang="en-ZA" sz="1200" smtClean="0">
                <a:solidFill>
                  <a:srgbClr val="FFFFFF"/>
                </a:solidFill>
                <a:latin typeface="Calibri" panose="020F0502020204030204" pitchFamily="34" charset="0"/>
                <a:cs typeface="Calibri" panose="020F0502020204030204" pitchFamily="34" charset="0"/>
              </a:rPr>
              <a:pPr algn="ctr"/>
              <a:t>‹#›</a:t>
            </a:fld>
            <a:endParaRPr lang="en-ZA"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14276808"/>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Lst>
  <p:hf hdr="0" ftr="0" dt="0"/>
  <p:txStyles>
    <p:titleStyle>
      <a:lvl1pPr algn="l" defTabSz="685767" rtl="0" eaLnBrk="1" latinLnBrk="0" hangingPunct="1">
        <a:spcBef>
          <a:spcPct val="0"/>
        </a:spcBef>
        <a:buNone/>
        <a:defRPr lang="en-GB" sz="20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xmlns="" val="3657901852"/>
              </p:ext>
            </p:extLst>
          </p:nvPr>
        </p:nvGraphicFramePr>
        <p:xfrm>
          <a:off x="1590" y="2118"/>
          <a:ext cx="1588" cy="2117"/>
        </p:xfrm>
        <a:graphic>
          <a:graphicData uri="http://schemas.openxmlformats.org/presentationml/2006/ole">
            <p:oleObj spid="_x0000_s197646" name="think-cell Slide" r:id="rId12" imgW="360" imgH="360" progId="">
              <p:embed/>
            </p:oleObj>
          </a:graphicData>
        </a:graphic>
      </p:graphicFrame>
      <p:sp>
        <p:nvSpPr>
          <p:cNvPr id="14" name="Rectangle 13">
            <a:extLst>
              <a:ext uri="{FF2B5EF4-FFF2-40B4-BE49-F238E27FC236}">
                <a16:creationId xmlns:a16="http://schemas.microsoft.com/office/drawing/2014/main" xmlns="" id="{36AE4EBD-E01F-4125-9C70-3097A3A7394E}"/>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Placeholder 1"/>
          <p:cNvSpPr>
            <a:spLocks noGrp="1"/>
          </p:cNvSpPr>
          <p:nvPr>
            <p:ph type="title"/>
          </p:nvPr>
        </p:nvSpPr>
        <p:spPr>
          <a:xfrm>
            <a:off x="457200" y="274639"/>
            <a:ext cx="8435280" cy="114300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600201"/>
            <a:ext cx="6995120" cy="4525963"/>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xmlns="" id="{FB8A99F1-7CA7-4485-A1B5-BC0202E3A545}"/>
              </a:ext>
            </a:extLst>
          </p:cNvPr>
          <p:cNvSpPr txBox="1"/>
          <p:nvPr userDrawn="1"/>
        </p:nvSpPr>
        <p:spPr>
          <a:xfrm>
            <a:off x="8649816" y="6625697"/>
            <a:ext cx="386680" cy="276999"/>
          </a:xfrm>
          <a:prstGeom prst="rect">
            <a:avLst/>
          </a:prstGeom>
          <a:noFill/>
        </p:spPr>
        <p:txBody>
          <a:bodyPr wrap="square" rtlCol="0">
            <a:spAutoFit/>
          </a:bodyPr>
          <a:lstStyle/>
          <a:p>
            <a:pPr algn="ctr"/>
            <a:fld id="{AA32BDDF-ED30-485E-A1CA-68D97E8E4C63}" type="slidenum">
              <a:rPr lang="en-ZA" sz="1200" smtClean="0">
                <a:solidFill>
                  <a:srgbClr val="FFFFFF"/>
                </a:solidFill>
                <a:latin typeface="Calibri" panose="020F0502020204030204" pitchFamily="34" charset="0"/>
                <a:cs typeface="Calibri" panose="020F0502020204030204" pitchFamily="34" charset="0"/>
              </a:rPr>
              <a:pPr algn="ctr"/>
              <a:t>‹#›</a:t>
            </a:fld>
            <a:endParaRPr lang="en-ZA"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08757858"/>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Lst>
  <p:hf hdr="0" ftr="0" dt="0"/>
  <p:txStyles>
    <p:titleStyle>
      <a:lvl1pPr algn="l" defTabSz="685767" rtl="0" eaLnBrk="1" latinLnBrk="0" hangingPunct="1">
        <a:spcBef>
          <a:spcPct val="0"/>
        </a:spcBef>
        <a:buNone/>
        <a:defRPr lang="en-GB" sz="20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xmlns="" val="382002453"/>
              </p:ext>
            </p:extLst>
          </p:nvPr>
        </p:nvGraphicFramePr>
        <p:xfrm>
          <a:off x="1590" y="2118"/>
          <a:ext cx="1588" cy="2117"/>
        </p:xfrm>
        <a:graphic>
          <a:graphicData uri="http://schemas.openxmlformats.org/presentationml/2006/ole">
            <p:oleObj spid="_x0000_s214030" name="think-cell Slide" r:id="rId12" imgW="360" imgH="360" progId="">
              <p:embed/>
            </p:oleObj>
          </a:graphicData>
        </a:graphic>
      </p:graphicFrame>
      <p:sp>
        <p:nvSpPr>
          <p:cNvPr id="14" name="Rectangle 13">
            <a:extLst>
              <a:ext uri="{FF2B5EF4-FFF2-40B4-BE49-F238E27FC236}">
                <a16:creationId xmlns:a16="http://schemas.microsoft.com/office/drawing/2014/main" xmlns="" id="{36AE4EBD-E01F-4125-9C70-3097A3A7394E}"/>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Placeholder 1"/>
          <p:cNvSpPr>
            <a:spLocks noGrp="1"/>
          </p:cNvSpPr>
          <p:nvPr>
            <p:ph type="title"/>
          </p:nvPr>
        </p:nvSpPr>
        <p:spPr>
          <a:xfrm>
            <a:off x="457200" y="274639"/>
            <a:ext cx="8435280" cy="114300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600201"/>
            <a:ext cx="6995120" cy="4525963"/>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xmlns="" id="{FB8A99F1-7CA7-4485-A1B5-BC0202E3A545}"/>
              </a:ext>
            </a:extLst>
          </p:cNvPr>
          <p:cNvSpPr txBox="1"/>
          <p:nvPr userDrawn="1"/>
        </p:nvSpPr>
        <p:spPr>
          <a:xfrm>
            <a:off x="8649816" y="6625697"/>
            <a:ext cx="386680" cy="276999"/>
          </a:xfrm>
          <a:prstGeom prst="rect">
            <a:avLst/>
          </a:prstGeom>
          <a:noFill/>
        </p:spPr>
        <p:txBody>
          <a:bodyPr wrap="square" rtlCol="0">
            <a:spAutoFit/>
          </a:bodyPr>
          <a:lstStyle/>
          <a:p>
            <a:pPr algn="ctr"/>
            <a:fld id="{AA32BDDF-ED30-485E-A1CA-68D97E8E4C63}" type="slidenum">
              <a:rPr lang="en-ZA" sz="1200" smtClean="0">
                <a:solidFill>
                  <a:srgbClr val="FFFFFF"/>
                </a:solidFill>
                <a:latin typeface="Calibri" panose="020F0502020204030204" pitchFamily="34" charset="0"/>
                <a:cs typeface="Calibri" panose="020F0502020204030204" pitchFamily="34" charset="0"/>
              </a:rPr>
              <a:pPr algn="ctr"/>
              <a:t>‹#›</a:t>
            </a:fld>
            <a:endParaRPr lang="en-ZA"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66007601"/>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Lst>
  <p:hf hdr="0" ftr="0" dt="0"/>
  <p:txStyles>
    <p:titleStyle>
      <a:lvl1pPr algn="l" defTabSz="685767" rtl="0" eaLnBrk="1" latinLnBrk="0" hangingPunct="1">
        <a:spcBef>
          <a:spcPct val="0"/>
        </a:spcBef>
        <a:buNone/>
        <a:defRPr lang="en-GB" sz="20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xmlns="" val="4125439677"/>
              </p:ext>
            </p:extLst>
          </p:nvPr>
        </p:nvGraphicFramePr>
        <p:xfrm>
          <a:off x="1590" y="2118"/>
          <a:ext cx="1588" cy="2117"/>
        </p:xfrm>
        <a:graphic>
          <a:graphicData uri="http://schemas.openxmlformats.org/presentationml/2006/ole">
            <p:oleObj spid="_x0000_s221198" name="think-cell Slide" r:id="rId12" imgW="360" imgH="360" progId="">
              <p:embed/>
            </p:oleObj>
          </a:graphicData>
        </a:graphic>
      </p:graphicFrame>
      <p:sp>
        <p:nvSpPr>
          <p:cNvPr id="14" name="Rectangle 13">
            <a:extLst>
              <a:ext uri="{FF2B5EF4-FFF2-40B4-BE49-F238E27FC236}">
                <a16:creationId xmlns:a16="http://schemas.microsoft.com/office/drawing/2014/main" xmlns="" id="{36AE4EBD-E01F-4125-9C70-3097A3A7394E}"/>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Placeholder 1"/>
          <p:cNvSpPr>
            <a:spLocks noGrp="1"/>
          </p:cNvSpPr>
          <p:nvPr>
            <p:ph type="title"/>
          </p:nvPr>
        </p:nvSpPr>
        <p:spPr>
          <a:xfrm>
            <a:off x="457200" y="274639"/>
            <a:ext cx="8435280" cy="114300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600201"/>
            <a:ext cx="6995120" cy="4525963"/>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xmlns="" id="{FB8A99F1-7CA7-4485-A1B5-BC0202E3A545}"/>
              </a:ext>
            </a:extLst>
          </p:cNvPr>
          <p:cNvSpPr txBox="1"/>
          <p:nvPr userDrawn="1"/>
        </p:nvSpPr>
        <p:spPr>
          <a:xfrm>
            <a:off x="8649816" y="6625697"/>
            <a:ext cx="386680" cy="276999"/>
          </a:xfrm>
          <a:prstGeom prst="rect">
            <a:avLst/>
          </a:prstGeom>
          <a:noFill/>
        </p:spPr>
        <p:txBody>
          <a:bodyPr wrap="square" rtlCol="0">
            <a:spAutoFit/>
          </a:bodyPr>
          <a:lstStyle/>
          <a:p>
            <a:pPr algn="ctr"/>
            <a:fld id="{AA32BDDF-ED30-485E-A1CA-68D97E8E4C63}" type="slidenum">
              <a:rPr lang="en-ZA" sz="1200" smtClean="0">
                <a:solidFill>
                  <a:srgbClr val="FFFFFF"/>
                </a:solidFill>
                <a:latin typeface="Calibri" panose="020F0502020204030204" pitchFamily="34" charset="0"/>
                <a:cs typeface="Calibri" panose="020F0502020204030204" pitchFamily="34" charset="0"/>
              </a:rPr>
              <a:pPr algn="ctr"/>
              <a:t>‹#›</a:t>
            </a:fld>
            <a:endParaRPr lang="en-ZA"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01828816"/>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Lst>
  <p:hf hdr="0" ftr="0" dt="0"/>
  <p:txStyles>
    <p:titleStyle>
      <a:lvl1pPr algn="l" defTabSz="685767" rtl="0" eaLnBrk="1" latinLnBrk="0" hangingPunct="1">
        <a:spcBef>
          <a:spcPct val="0"/>
        </a:spcBef>
        <a:buNone/>
        <a:defRPr lang="en-GB" sz="20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extLst>
              <p:ext uri="{D42A27DB-BD31-4B8C-83A1-F6EECF244321}">
                <p14:modId xmlns:p14="http://schemas.microsoft.com/office/powerpoint/2010/main" xmlns="" val="2163544946"/>
              </p:ext>
            </p:extLst>
          </p:nvPr>
        </p:nvGraphicFramePr>
        <p:xfrm>
          <a:off x="1590" y="2118"/>
          <a:ext cx="1588" cy="2117"/>
        </p:xfrm>
        <a:graphic>
          <a:graphicData uri="http://schemas.openxmlformats.org/presentationml/2006/ole">
            <p:oleObj spid="_x0000_s231437" name="think-cell Slide" r:id="rId12" imgW="360" imgH="360" progId="">
              <p:embed/>
            </p:oleObj>
          </a:graphicData>
        </a:graphic>
      </p:graphicFrame>
      <p:sp>
        <p:nvSpPr>
          <p:cNvPr id="14" name="Rectangle 13">
            <a:extLst>
              <a:ext uri="{FF2B5EF4-FFF2-40B4-BE49-F238E27FC236}">
                <a16:creationId xmlns:a16="http://schemas.microsoft.com/office/drawing/2014/main" xmlns="" id="{36AE4EBD-E01F-4125-9C70-3097A3A7394E}"/>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Placeholder 1"/>
          <p:cNvSpPr>
            <a:spLocks noGrp="1"/>
          </p:cNvSpPr>
          <p:nvPr>
            <p:ph type="title"/>
          </p:nvPr>
        </p:nvSpPr>
        <p:spPr>
          <a:xfrm>
            <a:off x="457200" y="274639"/>
            <a:ext cx="8435280" cy="114300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600201"/>
            <a:ext cx="6995120" cy="4525963"/>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xmlns="" id="{FB8A99F1-7CA7-4485-A1B5-BC0202E3A545}"/>
              </a:ext>
            </a:extLst>
          </p:cNvPr>
          <p:cNvSpPr txBox="1"/>
          <p:nvPr userDrawn="1"/>
        </p:nvSpPr>
        <p:spPr>
          <a:xfrm>
            <a:off x="8649816" y="6625697"/>
            <a:ext cx="386680" cy="276999"/>
          </a:xfrm>
          <a:prstGeom prst="rect">
            <a:avLst/>
          </a:prstGeom>
          <a:noFill/>
        </p:spPr>
        <p:txBody>
          <a:bodyPr wrap="square" rtlCol="0">
            <a:spAutoFit/>
          </a:bodyPr>
          <a:lstStyle/>
          <a:p>
            <a:pPr algn="ctr"/>
            <a:fld id="{AA32BDDF-ED30-485E-A1CA-68D97E8E4C63}" type="slidenum">
              <a:rPr lang="en-ZA" sz="1200" smtClean="0">
                <a:solidFill>
                  <a:srgbClr val="FFFFFF"/>
                </a:solidFill>
                <a:latin typeface="Calibri" panose="020F0502020204030204" pitchFamily="34" charset="0"/>
                <a:cs typeface="Calibri" panose="020F0502020204030204" pitchFamily="34" charset="0"/>
              </a:rPr>
              <a:pPr algn="ctr"/>
              <a:t>‹#›</a:t>
            </a:fld>
            <a:endParaRPr lang="en-ZA"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552506391"/>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Lst>
  <p:hf hdr="0" ftr="0" dt="0"/>
  <p:txStyles>
    <p:titleStyle>
      <a:lvl1pPr algn="l" defTabSz="685767" rtl="0" eaLnBrk="1" latinLnBrk="0" hangingPunct="1">
        <a:spcBef>
          <a:spcPct val="0"/>
        </a:spcBef>
        <a:buNone/>
        <a:defRPr lang="en-GB" sz="20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0"/>
            </p:custDataLst>
          </p:nvPr>
        </p:nvGraphicFramePr>
        <p:xfrm>
          <a:off x="1590" y="2118"/>
          <a:ext cx="1588" cy="2117"/>
        </p:xfrm>
        <a:graphic>
          <a:graphicData uri="http://schemas.openxmlformats.org/presentationml/2006/ole">
            <p:oleObj spid="_x0000_s238605" name="think-cell Slide" r:id="rId12" imgW="360" imgH="360" progId="">
              <p:embed/>
            </p:oleObj>
          </a:graphicData>
        </a:graphic>
      </p:graphicFrame>
      <p:sp>
        <p:nvSpPr>
          <p:cNvPr id="14" name="Rectangle 13">
            <a:extLst>
              <a:ext uri="{FF2B5EF4-FFF2-40B4-BE49-F238E27FC236}">
                <a16:creationId xmlns:a16="http://schemas.microsoft.com/office/drawing/2014/main" xmlns="" id="{36AE4EBD-E01F-4125-9C70-3097A3A7394E}"/>
              </a:ext>
            </a:extLst>
          </p:cNvPr>
          <p:cNvSpPr/>
          <p:nvPr userDrawn="1"/>
        </p:nvSpPr>
        <p:spPr>
          <a:xfrm>
            <a:off x="5963090" y="4581128"/>
            <a:ext cx="3168352" cy="1800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itle Placeholder 1"/>
          <p:cNvSpPr>
            <a:spLocks noGrp="1"/>
          </p:cNvSpPr>
          <p:nvPr>
            <p:ph type="title"/>
          </p:nvPr>
        </p:nvSpPr>
        <p:spPr>
          <a:xfrm>
            <a:off x="457200" y="274639"/>
            <a:ext cx="8435280" cy="1143000"/>
          </a:xfrm>
          <a:prstGeom prst="rect">
            <a:avLst/>
          </a:prstGeom>
        </p:spPr>
        <p:txBody>
          <a:bodyPr vert="horz" lIns="91440" tIns="45720" rIns="91440" bIns="45720" rtlCol="0" anchor="ctr">
            <a:normAutofit/>
          </a:bodyPr>
          <a:lstStyle/>
          <a:p>
            <a:pPr lvl="0"/>
            <a:r>
              <a:rPr lang="en-US" dirty="0"/>
              <a:t>heading</a:t>
            </a:r>
            <a:endParaRPr lang="en-GB" dirty="0"/>
          </a:p>
        </p:txBody>
      </p:sp>
      <p:sp>
        <p:nvSpPr>
          <p:cNvPr id="8" name="Text Placeholder 2"/>
          <p:cNvSpPr>
            <a:spLocks noGrp="1"/>
          </p:cNvSpPr>
          <p:nvPr>
            <p:ph type="body" idx="1"/>
          </p:nvPr>
        </p:nvSpPr>
        <p:spPr>
          <a:xfrm>
            <a:off x="457200" y="1600201"/>
            <a:ext cx="6995120" cy="4525963"/>
          </a:xfrm>
          <a:prstGeom prst="rect">
            <a:avLst/>
          </a:prstGeom>
        </p:spPr>
        <p:txBody>
          <a:bodyPr vert="horz" lIns="91440" tIns="45720" rIns="91440" bIns="45720" rtlCol="0">
            <a:normAutofit/>
          </a:bodyPr>
          <a:lstStyle/>
          <a:p>
            <a:pPr lvl="0"/>
            <a:r>
              <a:rPr lang="en-US" dirty="0"/>
              <a:t>Body text</a:t>
            </a:r>
            <a:endParaRPr lang="en-GB" dirty="0"/>
          </a:p>
        </p:txBody>
      </p:sp>
      <p:sp>
        <p:nvSpPr>
          <p:cNvPr id="3" name="TextBox 2">
            <a:extLst>
              <a:ext uri="{FF2B5EF4-FFF2-40B4-BE49-F238E27FC236}">
                <a16:creationId xmlns:a16="http://schemas.microsoft.com/office/drawing/2014/main" xmlns="" id="{FB8A99F1-7CA7-4485-A1B5-BC0202E3A545}"/>
              </a:ext>
            </a:extLst>
          </p:cNvPr>
          <p:cNvSpPr txBox="1"/>
          <p:nvPr userDrawn="1"/>
        </p:nvSpPr>
        <p:spPr>
          <a:xfrm>
            <a:off x="8649816" y="6625697"/>
            <a:ext cx="386680" cy="276999"/>
          </a:xfrm>
          <a:prstGeom prst="rect">
            <a:avLst/>
          </a:prstGeom>
          <a:noFill/>
        </p:spPr>
        <p:txBody>
          <a:bodyPr wrap="square" rtlCol="0">
            <a:spAutoFit/>
          </a:bodyPr>
          <a:lstStyle/>
          <a:p>
            <a:pPr algn="ctr"/>
            <a:fld id="{AA32BDDF-ED30-485E-A1CA-68D97E8E4C63}" type="slidenum">
              <a:rPr lang="en-ZA" sz="1200" smtClean="0">
                <a:solidFill>
                  <a:srgbClr val="FFFFFF"/>
                </a:solidFill>
                <a:latin typeface="Calibri" panose="020F0502020204030204" pitchFamily="34" charset="0"/>
                <a:cs typeface="Calibri" panose="020F0502020204030204" pitchFamily="34" charset="0"/>
              </a:rPr>
              <a:pPr algn="ctr"/>
              <a:t>‹#›</a:t>
            </a:fld>
            <a:endParaRPr lang="en-ZA" sz="12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248294172"/>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Lst>
  <p:hf hdr="0" ftr="0" dt="0"/>
  <p:txStyles>
    <p:titleStyle>
      <a:lvl1pPr algn="l" defTabSz="685767" rtl="0" eaLnBrk="1" latinLnBrk="0" hangingPunct="1">
        <a:spcBef>
          <a:spcPct val="0"/>
        </a:spcBef>
        <a:buNone/>
        <a:defRPr lang="en-GB" sz="2000" b="1" i="0" kern="1200" cap="none" baseline="0" dirty="0">
          <a:solidFill>
            <a:schemeClr val="tx1"/>
          </a:solidFill>
          <a:latin typeface="Calibri" panose="020F0502020204030204" pitchFamily="34" charset="0"/>
          <a:ea typeface="+mj-ea"/>
          <a:cs typeface="Calibri" panose="020F0502020204030204" pitchFamily="34" charset="0"/>
        </a:defRPr>
      </a:lvl1pPr>
    </p:titleStyle>
    <p:body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65.vml"/><Relationship Id="rId5" Type="http://schemas.openxmlformats.org/officeDocument/2006/relationships/oleObject" Target="../embeddings/oleObject65.bin"/><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68.vml"/><Relationship Id="rId5" Type="http://schemas.openxmlformats.org/officeDocument/2006/relationships/oleObject" Target="../embeddings/oleObject68.bin"/><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9" Type="http://schemas.openxmlformats.org/officeDocument/2006/relationships/tags" Target="../tags/tag148.xml"/><Relationship Id="rId3" Type="http://schemas.openxmlformats.org/officeDocument/2006/relationships/tags" Target="../tags/tag112.xml"/><Relationship Id="rId21" Type="http://schemas.openxmlformats.org/officeDocument/2006/relationships/tags" Target="../tags/tag130.xml"/><Relationship Id="rId34" Type="http://schemas.openxmlformats.org/officeDocument/2006/relationships/tags" Target="../tags/tag143.xml"/><Relationship Id="rId42" Type="http://schemas.openxmlformats.org/officeDocument/2006/relationships/tags" Target="../tags/tag151.xml"/><Relationship Id="rId47" Type="http://schemas.openxmlformats.org/officeDocument/2006/relationships/chart" Target="../charts/chart2.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46" Type="http://schemas.openxmlformats.org/officeDocument/2006/relationships/chart" Target="../charts/chart1.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29" Type="http://schemas.openxmlformats.org/officeDocument/2006/relationships/tags" Target="../tags/tag138.xml"/><Relationship Id="rId41" Type="http://schemas.openxmlformats.org/officeDocument/2006/relationships/tags" Target="../tags/tag150.xml"/><Relationship Id="rId1" Type="http://schemas.openxmlformats.org/officeDocument/2006/relationships/vmlDrawing" Target="../drawings/vmlDrawing69.v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45" Type="http://schemas.openxmlformats.org/officeDocument/2006/relationships/oleObject" Target="../embeddings/oleObject69.bin"/><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tags" Target="../tags/tag145.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tags" Target="../tags/tag140.xml"/><Relationship Id="rId44" Type="http://schemas.openxmlformats.org/officeDocument/2006/relationships/slideLayout" Target="../slideLayouts/slideLayout17.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tags" Target="../tags/tag152.xml"/><Relationship Id="rId48" Type="http://schemas.openxmlformats.org/officeDocument/2006/relationships/chart" Target="../charts/chart3.xml"/></Relationships>
</file>

<file path=ppt/slides/_rels/slide15.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3" Type="http://schemas.openxmlformats.org/officeDocument/2006/relationships/tags" Target="../tags/tag154.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tags" Target="../tags/tag198.xml"/><Relationship Id="rId50" Type="http://schemas.openxmlformats.org/officeDocument/2006/relationships/chart" Target="../charts/chart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tags" Target="../tags/tag197.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41" Type="http://schemas.openxmlformats.org/officeDocument/2006/relationships/tags" Target="../tags/tag192.xml"/><Relationship Id="rId1" Type="http://schemas.openxmlformats.org/officeDocument/2006/relationships/vmlDrawing" Target="../drawings/vmlDrawing70.v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oleObject" Target="../embeddings/oleObject70.bin"/><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slideLayout" Target="../slideLayouts/slideLayout17.xml"/><Relationship Id="rId8" Type="http://schemas.openxmlformats.org/officeDocument/2006/relationships/tags" Target="../tags/tag159.xml"/><Relationship Id="rId51"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tags" Target="../tags/tag210.xml"/><Relationship Id="rId18" Type="http://schemas.openxmlformats.org/officeDocument/2006/relationships/tags" Target="../tags/tag215.xml"/><Relationship Id="rId26" Type="http://schemas.openxmlformats.org/officeDocument/2006/relationships/oleObject" Target="../embeddings/oleObject71.bin"/><Relationship Id="rId3" Type="http://schemas.openxmlformats.org/officeDocument/2006/relationships/tags" Target="../tags/tag200.xml"/><Relationship Id="rId21" Type="http://schemas.openxmlformats.org/officeDocument/2006/relationships/tags" Target="../tags/tag218.xml"/><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tags" Target="../tags/tag214.xml"/><Relationship Id="rId25" Type="http://schemas.openxmlformats.org/officeDocument/2006/relationships/slideLayout" Target="../slideLayouts/slideLayout17.xml"/><Relationship Id="rId2" Type="http://schemas.openxmlformats.org/officeDocument/2006/relationships/tags" Target="../tags/tag199.xml"/><Relationship Id="rId16" Type="http://schemas.openxmlformats.org/officeDocument/2006/relationships/tags" Target="../tags/tag213.xml"/><Relationship Id="rId20" Type="http://schemas.openxmlformats.org/officeDocument/2006/relationships/tags" Target="../tags/tag217.xml"/><Relationship Id="rId1" Type="http://schemas.openxmlformats.org/officeDocument/2006/relationships/vmlDrawing" Target="../drawings/vmlDrawing71.vml"/><Relationship Id="rId6" Type="http://schemas.openxmlformats.org/officeDocument/2006/relationships/tags" Target="../tags/tag203.xml"/><Relationship Id="rId11" Type="http://schemas.openxmlformats.org/officeDocument/2006/relationships/tags" Target="../tags/tag208.xml"/><Relationship Id="rId24" Type="http://schemas.openxmlformats.org/officeDocument/2006/relationships/tags" Target="../tags/tag221.xml"/><Relationship Id="rId5" Type="http://schemas.openxmlformats.org/officeDocument/2006/relationships/tags" Target="../tags/tag202.xml"/><Relationship Id="rId15" Type="http://schemas.openxmlformats.org/officeDocument/2006/relationships/tags" Target="../tags/tag212.xml"/><Relationship Id="rId23" Type="http://schemas.openxmlformats.org/officeDocument/2006/relationships/tags" Target="../tags/tag220.xml"/><Relationship Id="rId10" Type="http://schemas.openxmlformats.org/officeDocument/2006/relationships/tags" Target="../tags/tag207.xml"/><Relationship Id="rId19" Type="http://schemas.openxmlformats.org/officeDocument/2006/relationships/tags" Target="../tags/tag216.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tags" Target="../tags/tag219.xml"/><Relationship Id="rId27" Type="http://schemas.openxmlformats.org/officeDocument/2006/relationships/chart" Target="../charts/chart6.xml"/></Relationships>
</file>

<file path=ppt/slides/_rels/slide17.xml.rels><?xml version="1.0" encoding="UTF-8" standalone="yes"?>
<Relationships xmlns="http://schemas.openxmlformats.org/package/2006/relationships"><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9" Type="http://schemas.openxmlformats.org/officeDocument/2006/relationships/tags" Target="../tags/tag259.xml"/><Relationship Id="rId21" Type="http://schemas.openxmlformats.org/officeDocument/2006/relationships/tags" Target="../tags/tag241.xml"/><Relationship Id="rId34" Type="http://schemas.openxmlformats.org/officeDocument/2006/relationships/tags" Target="../tags/tag254.xml"/><Relationship Id="rId42" Type="http://schemas.openxmlformats.org/officeDocument/2006/relationships/tags" Target="../tags/tag262.xml"/><Relationship Id="rId47" Type="http://schemas.openxmlformats.org/officeDocument/2006/relationships/tags" Target="../tags/tag267.xml"/><Relationship Id="rId50" Type="http://schemas.openxmlformats.org/officeDocument/2006/relationships/tags" Target="../tags/tag270.xml"/><Relationship Id="rId55" Type="http://schemas.openxmlformats.org/officeDocument/2006/relationships/tags" Target="../tags/tag275.xml"/><Relationship Id="rId63" Type="http://schemas.openxmlformats.org/officeDocument/2006/relationships/tags" Target="../tags/tag283.xml"/><Relationship Id="rId68" Type="http://schemas.openxmlformats.org/officeDocument/2006/relationships/tags" Target="../tags/tag288.xml"/><Relationship Id="rId76" Type="http://schemas.openxmlformats.org/officeDocument/2006/relationships/chart" Target="../charts/chart9.xml"/><Relationship Id="rId7" Type="http://schemas.openxmlformats.org/officeDocument/2006/relationships/tags" Target="../tags/tag227.xml"/><Relationship Id="rId71" Type="http://schemas.openxmlformats.org/officeDocument/2006/relationships/tags" Target="../tags/tag291.xml"/><Relationship Id="rId2" Type="http://schemas.openxmlformats.org/officeDocument/2006/relationships/tags" Target="../tags/tag222.xml"/><Relationship Id="rId16" Type="http://schemas.openxmlformats.org/officeDocument/2006/relationships/tags" Target="../tags/tag236.xml"/><Relationship Id="rId29" Type="http://schemas.openxmlformats.org/officeDocument/2006/relationships/tags" Target="../tags/tag249.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tags" Target="../tags/tag252.xml"/><Relationship Id="rId37" Type="http://schemas.openxmlformats.org/officeDocument/2006/relationships/tags" Target="../tags/tag257.xml"/><Relationship Id="rId40" Type="http://schemas.openxmlformats.org/officeDocument/2006/relationships/tags" Target="../tags/tag260.xml"/><Relationship Id="rId45" Type="http://schemas.openxmlformats.org/officeDocument/2006/relationships/tags" Target="../tags/tag265.xml"/><Relationship Id="rId53" Type="http://schemas.openxmlformats.org/officeDocument/2006/relationships/tags" Target="../tags/tag273.xml"/><Relationship Id="rId58" Type="http://schemas.openxmlformats.org/officeDocument/2006/relationships/tags" Target="../tags/tag278.xml"/><Relationship Id="rId66" Type="http://schemas.openxmlformats.org/officeDocument/2006/relationships/tags" Target="../tags/tag286.xml"/><Relationship Id="rId74" Type="http://schemas.openxmlformats.org/officeDocument/2006/relationships/chart" Target="../charts/chart7.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36" Type="http://schemas.openxmlformats.org/officeDocument/2006/relationships/tags" Target="../tags/tag256.xml"/><Relationship Id="rId49" Type="http://schemas.openxmlformats.org/officeDocument/2006/relationships/tags" Target="../tags/tag269.xml"/><Relationship Id="rId57" Type="http://schemas.openxmlformats.org/officeDocument/2006/relationships/tags" Target="../tags/tag277.xml"/><Relationship Id="rId61" Type="http://schemas.openxmlformats.org/officeDocument/2006/relationships/tags" Target="../tags/tag281.xml"/><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tags" Target="../tags/tag251.xml"/><Relationship Id="rId44" Type="http://schemas.openxmlformats.org/officeDocument/2006/relationships/tags" Target="../tags/tag264.xml"/><Relationship Id="rId52" Type="http://schemas.openxmlformats.org/officeDocument/2006/relationships/tags" Target="../tags/tag272.xml"/><Relationship Id="rId60" Type="http://schemas.openxmlformats.org/officeDocument/2006/relationships/tags" Target="../tags/tag280.xml"/><Relationship Id="rId65" Type="http://schemas.openxmlformats.org/officeDocument/2006/relationships/tags" Target="../tags/tag285.xml"/><Relationship Id="rId73" Type="http://schemas.openxmlformats.org/officeDocument/2006/relationships/oleObject" Target="../embeddings/oleObject72.bin"/><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tags" Target="../tags/tag250.xml"/><Relationship Id="rId35" Type="http://schemas.openxmlformats.org/officeDocument/2006/relationships/tags" Target="../tags/tag255.xml"/><Relationship Id="rId43" Type="http://schemas.openxmlformats.org/officeDocument/2006/relationships/tags" Target="../tags/tag263.xml"/><Relationship Id="rId48" Type="http://schemas.openxmlformats.org/officeDocument/2006/relationships/tags" Target="../tags/tag268.xml"/><Relationship Id="rId56" Type="http://schemas.openxmlformats.org/officeDocument/2006/relationships/tags" Target="../tags/tag276.xml"/><Relationship Id="rId64" Type="http://schemas.openxmlformats.org/officeDocument/2006/relationships/tags" Target="../tags/tag284.xml"/><Relationship Id="rId69" Type="http://schemas.openxmlformats.org/officeDocument/2006/relationships/tags" Target="../tags/tag289.xml"/><Relationship Id="rId77" Type="http://schemas.openxmlformats.org/officeDocument/2006/relationships/chart" Target="../charts/chart10.xml"/><Relationship Id="rId8" Type="http://schemas.openxmlformats.org/officeDocument/2006/relationships/tags" Target="../tags/tag228.xml"/><Relationship Id="rId51" Type="http://schemas.openxmlformats.org/officeDocument/2006/relationships/tags" Target="../tags/tag271.xml"/><Relationship Id="rId72" Type="http://schemas.openxmlformats.org/officeDocument/2006/relationships/slideLayout" Target="../slideLayouts/slideLayout17.xml"/><Relationship Id="rId3" Type="http://schemas.openxmlformats.org/officeDocument/2006/relationships/tags" Target="../tags/tag223.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tags" Target="../tags/tag253.xml"/><Relationship Id="rId38" Type="http://schemas.openxmlformats.org/officeDocument/2006/relationships/tags" Target="../tags/tag258.xml"/><Relationship Id="rId46" Type="http://schemas.openxmlformats.org/officeDocument/2006/relationships/tags" Target="../tags/tag266.xml"/><Relationship Id="rId59" Type="http://schemas.openxmlformats.org/officeDocument/2006/relationships/tags" Target="../tags/tag279.xml"/><Relationship Id="rId67" Type="http://schemas.openxmlformats.org/officeDocument/2006/relationships/tags" Target="../tags/tag287.xml"/><Relationship Id="rId20" Type="http://schemas.openxmlformats.org/officeDocument/2006/relationships/tags" Target="../tags/tag240.xml"/><Relationship Id="rId41" Type="http://schemas.openxmlformats.org/officeDocument/2006/relationships/tags" Target="../tags/tag261.xml"/><Relationship Id="rId54" Type="http://schemas.openxmlformats.org/officeDocument/2006/relationships/tags" Target="../tags/tag274.xml"/><Relationship Id="rId62" Type="http://schemas.openxmlformats.org/officeDocument/2006/relationships/tags" Target="../tags/tag282.xml"/><Relationship Id="rId70" Type="http://schemas.openxmlformats.org/officeDocument/2006/relationships/tags" Target="../tags/tag290.xml"/><Relationship Id="rId75" Type="http://schemas.openxmlformats.org/officeDocument/2006/relationships/chart" Target="../charts/chart8.xml"/><Relationship Id="rId1" Type="http://schemas.openxmlformats.org/officeDocument/2006/relationships/vmlDrawing" Target="../drawings/vmlDrawing72.vml"/><Relationship Id="rId6" Type="http://schemas.openxmlformats.org/officeDocument/2006/relationships/tags" Target="../tags/tag226.xml"/></Relationships>
</file>

<file path=ppt/slides/_rels/slide18.xml.rels><?xml version="1.0" encoding="UTF-8" standalone="yes"?>
<Relationships xmlns="http://schemas.openxmlformats.org/package/2006/relationships"><Relationship Id="rId13" Type="http://schemas.openxmlformats.org/officeDocument/2006/relationships/tags" Target="../tags/tag303.xml"/><Relationship Id="rId18" Type="http://schemas.openxmlformats.org/officeDocument/2006/relationships/tags" Target="../tags/tag308.xml"/><Relationship Id="rId26" Type="http://schemas.openxmlformats.org/officeDocument/2006/relationships/tags" Target="../tags/tag316.xml"/><Relationship Id="rId39" Type="http://schemas.openxmlformats.org/officeDocument/2006/relationships/tags" Target="../tags/tag329.xml"/><Relationship Id="rId21" Type="http://schemas.openxmlformats.org/officeDocument/2006/relationships/tags" Target="../tags/tag311.xml"/><Relationship Id="rId34" Type="http://schemas.openxmlformats.org/officeDocument/2006/relationships/tags" Target="../tags/tag324.xml"/><Relationship Id="rId42" Type="http://schemas.openxmlformats.org/officeDocument/2006/relationships/tags" Target="../tags/tag332.xml"/><Relationship Id="rId47" Type="http://schemas.openxmlformats.org/officeDocument/2006/relationships/tags" Target="../tags/tag337.xml"/><Relationship Id="rId50" Type="http://schemas.openxmlformats.org/officeDocument/2006/relationships/tags" Target="../tags/tag340.xml"/><Relationship Id="rId55" Type="http://schemas.openxmlformats.org/officeDocument/2006/relationships/tags" Target="../tags/tag345.xml"/><Relationship Id="rId63" Type="http://schemas.openxmlformats.org/officeDocument/2006/relationships/tags" Target="../tags/tag353.xml"/><Relationship Id="rId68" Type="http://schemas.openxmlformats.org/officeDocument/2006/relationships/slideLayout" Target="../slideLayouts/slideLayout17.xml"/><Relationship Id="rId7" Type="http://schemas.openxmlformats.org/officeDocument/2006/relationships/tags" Target="../tags/tag297.xml"/><Relationship Id="rId71" Type="http://schemas.openxmlformats.org/officeDocument/2006/relationships/chart" Target="../charts/chart12.xml"/><Relationship Id="rId2" Type="http://schemas.openxmlformats.org/officeDocument/2006/relationships/tags" Target="../tags/tag292.xml"/><Relationship Id="rId16" Type="http://schemas.openxmlformats.org/officeDocument/2006/relationships/tags" Target="../tags/tag306.xml"/><Relationship Id="rId29" Type="http://schemas.openxmlformats.org/officeDocument/2006/relationships/tags" Target="../tags/tag319.xml"/><Relationship Id="rId11" Type="http://schemas.openxmlformats.org/officeDocument/2006/relationships/tags" Target="../tags/tag301.xml"/><Relationship Id="rId24" Type="http://schemas.openxmlformats.org/officeDocument/2006/relationships/tags" Target="../tags/tag314.xml"/><Relationship Id="rId32" Type="http://schemas.openxmlformats.org/officeDocument/2006/relationships/tags" Target="../tags/tag322.xml"/><Relationship Id="rId37" Type="http://schemas.openxmlformats.org/officeDocument/2006/relationships/tags" Target="../tags/tag327.xml"/><Relationship Id="rId40" Type="http://schemas.openxmlformats.org/officeDocument/2006/relationships/tags" Target="../tags/tag330.xml"/><Relationship Id="rId45" Type="http://schemas.openxmlformats.org/officeDocument/2006/relationships/tags" Target="../tags/tag335.xml"/><Relationship Id="rId53" Type="http://schemas.openxmlformats.org/officeDocument/2006/relationships/tags" Target="../tags/tag343.xml"/><Relationship Id="rId58" Type="http://schemas.openxmlformats.org/officeDocument/2006/relationships/tags" Target="../tags/tag348.xml"/><Relationship Id="rId66" Type="http://schemas.openxmlformats.org/officeDocument/2006/relationships/tags" Target="../tags/tag356.xml"/><Relationship Id="rId5" Type="http://schemas.openxmlformats.org/officeDocument/2006/relationships/tags" Target="../tags/tag295.xml"/><Relationship Id="rId15" Type="http://schemas.openxmlformats.org/officeDocument/2006/relationships/tags" Target="../tags/tag305.xml"/><Relationship Id="rId23" Type="http://schemas.openxmlformats.org/officeDocument/2006/relationships/tags" Target="../tags/tag313.xml"/><Relationship Id="rId28" Type="http://schemas.openxmlformats.org/officeDocument/2006/relationships/tags" Target="../tags/tag318.xml"/><Relationship Id="rId36" Type="http://schemas.openxmlformats.org/officeDocument/2006/relationships/tags" Target="../tags/tag326.xml"/><Relationship Id="rId49" Type="http://schemas.openxmlformats.org/officeDocument/2006/relationships/tags" Target="../tags/tag339.xml"/><Relationship Id="rId57" Type="http://schemas.openxmlformats.org/officeDocument/2006/relationships/tags" Target="../tags/tag347.xml"/><Relationship Id="rId61" Type="http://schemas.openxmlformats.org/officeDocument/2006/relationships/tags" Target="../tags/tag351.xml"/><Relationship Id="rId10" Type="http://schemas.openxmlformats.org/officeDocument/2006/relationships/tags" Target="../tags/tag300.xml"/><Relationship Id="rId19" Type="http://schemas.openxmlformats.org/officeDocument/2006/relationships/tags" Target="../tags/tag309.xml"/><Relationship Id="rId31" Type="http://schemas.openxmlformats.org/officeDocument/2006/relationships/tags" Target="../tags/tag321.xml"/><Relationship Id="rId44" Type="http://schemas.openxmlformats.org/officeDocument/2006/relationships/tags" Target="../tags/tag334.xml"/><Relationship Id="rId52" Type="http://schemas.openxmlformats.org/officeDocument/2006/relationships/tags" Target="../tags/tag342.xml"/><Relationship Id="rId60" Type="http://schemas.openxmlformats.org/officeDocument/2006/relationships/tags" Target="../tags/tag350.xml"/><Relationship Id="rId65" Type="http://schemas.openxmlformats.org/officeDocument/2006/relationships/tags" Target="../tags/tag355.xml"/><Relationship Id="rId73" Type="http://schemas.openxmlformats.org/officeDocument/2006/relationships/chart" Target="../charts/chart14.xml"/><Relationship Id="rId4" Type="http://schemas.openxmlformats.org/officeDocument/2006/relationships/tags" Target="../tags/tag294.xml"/><Relationship Id="rId9" Type="http://schemas.openxmlformats.org/officeDocument/2006/relationships/tags" Target="../tags/tag299.xml"/><Relationship Id="rId14" Type="http://schemas.openxmlformats.org/officeDocument/2006/relationships/tags" Target="../tags/tag304.xml"/><Relationship Id="rId22" Type="http://schemas.openxmlformats.org/officeDocument/2006/relationships/tags" Target="../tags/tag312.xml"/><Relationship Id="rId27" Type="http://schemas.openxmlformats.org/officeDocument/2006/relationships/tags" Target="../tags/tag317.xml"/><Relationship Id="rId30" Type="http://schemas.openxmlformats.org/officeDocument/2006/relationships/tags" Target="../tags/tag320.xml"/><Relationship Id="rId35" Type="http://schemas.openxmlformats.org/officeDocument/2006/relationships/tags" Target="../tags/tag325.xml"/><Relationship Id="rId43" Type="http://schemas.openxmlformats.org/officeDocument/2006/relationships/tags" Target="../tags/tag333.xml"/><Relationship Id="rId48" Type="http://schemas.openxmlformats.org/officeDocument/2006/relationships/tags" Target="../tags/tag338.xml"/><Relationship Id="rId56" Type="http://schemas.openxmlformats.org/officeDocument/2006/relationships/tags" Target="../tags/tag346.xml"/><Relationship Id="rId64" Type="http://schemas.openxmlformats.org/officeDocument/2006/relationships/tags" Target="../tags/tag354.xml"/><Relationship Id="rId69" Type="http://schemas.openxmlformats.org/officeDocument/2006/relationships/oleObject" Target="../embeddings/oleObject73.bin"/><Relationship Id="rId8" Type="http://schemas.openxmlformats.org/officeDocument/2006/relationships/tags" Target="../tags/tag298.xml"/><Relationship Id="rId51" Type="http://schemas.openxmlformats.org/officeDocument/2006/relationships/tags" Target="../tags/tag341.xml"/><Relationship Id="rId72" Type="http://schemas.openxmlformats.org/officeDocument/2006/relationships/chart" Target="../charts/chart13.xml"/><Relationship Id="rId3" Type="http://schemas.openxmlformats.org/officeDocument/2006/relationships/tags" Target="../tags/tag293.xml"/><Relationship Id="rId12" Type="http://schemas.openxmlformats.org/officeDocument/2006/relationships/tags" Target="../tags/tag302.xml"/><Relationship Id="rId17" Type="http://schemas.openxmlformats.org/officeDocument/2006/relationships/tags" Target="../tags/tag307.xml"/><Relationship Id="rId25" Type="http://schemas.openxmlformats.org/officeDocument/2006/relationships/tags" Target="../tags/tag315.xml"/><Relationship Id="rId33" Type="http://schemas.openxmlformats.org/officeDocument/2006/relationships/tags" Target="../tags/tag323.xml"/><Relationship Id="rId38" Type="http://schemas.openxmlformats.org/officeDocument/2006/relationships/tags" Target="../tags/tag328.xml"/><Relationship Id="rId46" Type="http://schemas.openxmlformats.org/officeDocument/2006/relationships/tags" Target="../tags/tag336.xml"/><Relationship Id="rId59" Type="http://schemas.openxmlformats.org/officeDocument/2006/relationships/tags" Target="../tags/tag349.xml"/><Relationship Id="rId67" Type="http://schemas.openxmlformats.org/officeDocument/2006/relationships/tags" Target="../tags/tag357.xml"/><Relationship Id="rId20" Type="http://schemas.openxmlformats.org/officeDocument/2006/relationships/tags" Target="../tags/tag310.xml"/><Relationship Id="rId41" Type="http://schemas.openxmlformats.org/officeDocument/2006/relationships/tags" Target="../tags/tag331.xml"/><Relationship Id="rId54" Type="http://schemas.openxmlformats.org/officeDocument/2006/relationships/tags" Target="../tags/tag344.xml"/><Relationship Id="rId62" Type="http://schemas.openxmlformats.org/officeDocument/2006/relationships/tags" Target="../tags/tag352.xml"/><Relationship Id="rId70" Type="http://schemas.openxmlformats.org/officeDocument/2006/relationships/chart" Target="../charts/chart11.xml"/><Relationship Id="rId1" Type="http://schemas.openxmlformats.org/officeDocument/2006/relationships/vmlDrawing" Target="../drawings/vmlDrawing73.vml"/><Relationship Id="rId6" Type="http://schemas.openxmlformats.org/officeDocument/2006/relationships/tags" Target="../tags/tag296.xml"/></Relationships>
</file>

<file path=ppt/slides/_rels/slide19.xml.rels><?xml version="1.0" encoding="UTF-8" standalone="yes"?>
<Relationships xmlns="http://schemas.openxmlformats.org/package/2006/relationships"><Relationship Id="rId13" Type="http://schemas.openxmlformats.org/officeDocument/2006/relationships/tags" Target="../tags/tag369.xml"/><Relationship Id="rId18" Type="http://schemas.openxmlformats.org/officeDocument/2006/relationships/tags" Target="../tags/tag374.xml"/><Relationship Id="rId26" Type="http://schemas.openxmlformats.org/officeDocument/2006/relationships/tags" Target="../tags/tag382.xml"/><Relationship Id="rId39" Type="http://schemas.openxmlformats.org/officeDocument/2006/relationships/tags" Target="../tags/tag395.xml"/><Relationship Id="rId21" Type="http://schemas.openxmlformats.org/officeDocument/2006/relationships/tags" Target="../tags/tag377.xml"/><Relationship Id="rId34" Type="http://schemas.openxmlformats.org/officeDocument/2006/relationships/tags" Target="../tags/tag390.xml"/><Relationship Id="rId42" Type="http://schemas.openxmlformats.org/officeDocument/2006/relationships/tags" Target="../tags/tag398.xml"/><Relationship Id="rId47" Type="http://schemas.openxmlformats.org/officeDocument/2006/relationships/tags" Target="../tags/tag403.xml"/><Relationship Id="rId50" Type="http://schemas.openxmlformats.org/officeDocument/2006/relationships/tags" Target="../tags/tag406.xml"/><Relationship Id="rId55" Type="http://schemas.openxmlformats.org/officeDocument/2006/relationships/tags" Target="../tags/tag411.xml"/><Relationship Id="rId63" Type="http://schemas.openxmlformats.org/officeDocument/2006/relationships/tags" Target="../tags/tag419.xml"/><Relationship Id="rId68" Type="http://schemas.openxmlformats.org/officeDocument/2006/relationships/tags" Target="../tags/tag424.xml"/><Relationship Id="rId7" Type="http://schemas.openxmlformats.org/officeDocument/2006/relationships/tags" Target="../tags/tag363.xml"/><Relationship Id="rId71" Type="http://schemas.openxmlformats.org/officeDocument/2006/relationships/oleObject" Target="../embeddings/oleObject74.bin"/><Relationship Id="rId2" Type="http://schemas.openxmlformats.org/officeDocument/2006/relationships/tags" Target="../tags/tag358.xml"/><Relationship Id="rId16" Type="http://schemas.openxmlformats.org/officeDocument/2006/relationships/tags" Target="../tags/tag372.xml"/><Relationship Id="rId29" Type="http://schemas.openxmlformats.org/officeDocument/2006/relationships/tags" Target="../tags/tag385.xml"/><Relationship Id="rId11" Type="http://schemas.openxmlformats.org/officeDocument/2006/relationships/tags" Target="../tags/tag367.xml"/><Relationship Id="rId24" Type="http://schemas.openxmlformats.org/officeDocument/2006/relationships/tags" Target="../tags/tag380.xml"/><Relationship Id="rId32" Type="http://schemas.openxmlformats.org/officeDocument/2006/relationships/tags" Target="../tags/tag388.xml"/><Relationship Id="rId37" Type="http://schemas.openxmlformats.org/officeDocument/2006/relationships/tags" Target="../tags/tag393.xml"/><Relationship Id="rId40" Type="http://schemas.openxmlformats.org/officeDocument/2006/relationships/tags" Target="../tags/tag396.xml"/><Relationship Id="rId45" Type="http://schemas.openxmlformats.org/officeDocument/2006/relationships/tags" Target="../tags/tag401.xml"/><Relationship Id="rId53" Type="http://schemas.openxmlformats.org/officeDocument/2006/relationships/tags" Target="../tags/tag409.xml"/><Relationship Id="rId58" Type="http://schemas.openxmlformats.org/officeDocument/2006/relationships/tags" Target="../tags/tag414.xml"/><Relationship Id="rId66" Type="http://schemas.openxmlformats.org/officeDocument/2006/relationships/tags" Target="../tags/tag422.xml"/><Relationship Id="rId74" Type="http://schemas.openxmlformats.org/officeDocument/2006/relationships/chart" Target="../charts/chart17.xml"/><Relationship Id="rId5" Type="http://schemas.openxmlformats.org/officeDocument/2006/relationships/tags" Target="../tags/tag361.xml"/><Relationship Id="rId15" Type="http://schemas.openxmlformats.org/officeDocument/2006/relationships/tags" Target="../tags/tag371.xml"/><Relationship Id="rId23" Type="http://schemas.openxmlformats.org/officeDocument/2006/relationships/tags" Target="../tags/tag379.xml"/><Relationship Id="rId28" Type="http://schemas.openxmlformats.org/officeDocument/2006/relationships/tags" Target="../tags/tag384.xml"/><Relationship Id="rId36" Type="http://schemas.openxmlformats.org/officeDocument/2006/relationships/tags" Target="../tags/tag392.xml"/><Relationship Id="rId49" Type="http://schemas.openxmlformats.org/officeDocument/2006/relationships/tags" Target="../tags/tag405.xml"/><Relationship Id="rId57" Type="http://schemas.openxmlformats.org/officeDocument/2006/relationships/tags" Target="../tags/tag413.xml"/><Relationship Id="rId61" Type="http://schemas.openxmlformats.org/officeDocument/2006/relationships/tags" Target="../tags/tag417.xml"/><Relationship Id="rId10" Type="http://schemas.openxmlformats.org/officeDocument/2006/relationships/tags" Target="../tags/tag366.xml"/><Relationship Id="rId19" Type="http://schemas.openxmlformats.org/officeDocument/2006/relationships/tags" Target="../tags/tag375.xml"/><Relationship Id="rId31" Type="http://schemas.openxmlformats.org/officeDocument/2006/relationships/tags" Target="../tags/tag387.xml"/><Relationship Id="rId44" Type="http://schemas.openxmlformats.org/officeDocument/2006/relationships/tags" Target="../tags/tag400.xml"/><Relationship Id="rId52" Type="http://schemas.openxmlformats.org/officeDocument/2006/relationships/tags" Target="../tags/tag408.xml"/><Relationship Id="rId60" Type="http://schemas.openxmlformats.org/officeDocument/2006/relationships/tags" Target="../tags/tag416.xml"/><Relationship Id="rId65" Type="http://schemas.openxmlformats.org/officeDocument/2006/relationships/tags" Target="../tags/tag421.xml"/><Relationship Id="rId73" Type="http://schemas.openxmlformats.org/officeDocument/2006/relationships/chart" Target="../charts/chart16.xml"/><Relationship Id="rId4" Type="http://schemas.openxmlformats.org/officeDocument/2006/relationships/tags" Target="../tags/tag360.xml"/><Relationship Id="rId9" Type="http://schemas.openxmlformats.org/officeDocument/2006/relationships/tags" Target="../tags/tag365.xml"/><Relationship Id="rId14" Type="http://schemas.openxmlformats.org/officeDocument/2006/relationships/tags" Target="../tags/tag370.xml"/><Relationship Id="rId22" Type="http://schemas.openxmlformats.org/officeDocument/2006/relationships/tags" Target="../tags/tag378.xml"/><Relationship Id="rId27" Type="http://schemas.openxmlformats.org/officeDocument/2006/relationships/tags" Target="../tags/tag383.xml"/><Relationship Id="rId30" Type="http://schemas.openxmlformats.org/officeDocument/2006/relationships/tags" Target="../tags/tag386.xml"/><Relationship Id="rId35" Type="http://schemas.openxmlformats.org/officeDocument/2006/relationships/tags" Target="../tags/tag391.xml"/><Relationship Id="rId43" Type="http://schemas.openxmlformats.org/officeDocument/2006/relationships/tags" Target="../tags/tag399.xml"/><Relationship Id="rId48" Type="http://schemas.openxmlformats.org/officeDocument/2006/relationships/tags" Target="../tags/tag404.xml"/><Relationship Id="rId56" Type="http://schemas.openxmlformats.org/officeDocument/2006/relationships/tags" Target="../tags/tag412.xml"/><Relationship Id="rId64" Type="http://schemas.openxmlformats.org/officeDocument/2006/relationships/tags" Target="../tags/tag420.xml"/><Relationship Id="rId69" Type="http://schemas.openxmlformats.org/officeDocument/2006/relationships/tags" Target="../tags/tag425.xml"/><Relationship Id="rId8" Type="http://schemas.openxmlformats.org/officeDocument/2006/relationships/tags" Target="../tags/tag364.xml"/><Relationship Id="rId51" Type="http://schemas.openxmlformats.org/officeDocument/2006/relationships/tags" Target="../tags/tag407.xml"/><Relationship Id="rId72" Type="http://schemas.openxmlformats.org/officeDocument/2006/relationships/chart" Target="../charts/chart15.xml"/><Relationship Id="rId3" Type="http://schemas.openxmlformats.org/officeDocument/2006/relationships/tags" Target="../tags/tag359.xml"/><Relationship Id="rId12" Type="http://schemas.openxmlformats.org/officeDocument/2006/relationships/tags" Target="../tags/tag368.xml"/><Relationship Id="rId17" Type="http://schemas.openxmlformats.org/officeDocument/2006/relationships/tags" Target="../tags/tag373.xml"/><Relationship Id="rId25" Type="http://schemas.openxmlformats.org/officeDocument/2006/relationships/tags" Target="../tags/tag381.xml"/><Relationship Id="rId33" Type="http://schemas.openxmlformats.org/officeDocument/2006/relationships/tags" Target="../tags/tag389.xml"/><Relationship Id="rId38" Type="http://schemas.openxmlformats.org/officeDocument/2006/relationships/tags" Target="../tags/tag394.xml"/><Relationship Id="rId46" Type="http://schemas.openxmlformats.org/officeDocument/2006/relationships/tags" Target="../tags/tag402.xml"/><Relationship Id="rId59" Type="http://schemas.openxmlformats.org/officeDocument/2006/relationships/tags" Target="../tags/tag415.xml"/><Relationship Id="rId67" Type="http://schemas.openxmlformats.org/officeDocument/2006/relationships/tags" Target="../tags/tag423.xml"/><Relationship Id="rId20" Type="http://schemas.openxmlformats.org/officeDocument/2006/relationships/tags" Target="../tags/tag376.xml"/><Relationship Id="rId41" Type="http://schemas.openxmlformats.org/officeDocument/2006/relationships/tags" Target="../tags/tag397.xml"/><Relationship Id="rId54" Type="http://schemas.openxmlformats.org/officeDocument/2006/relationships/tags" Target="../tags/tag410.xml"/><Relationship Id="rId62" Type="http://schemas.openxmlformats.org/officeDocument/2006/relationships/tags" Target="../tags/tag418.xml"/><Relationship Id="rId70" Type="http://schemas.openxmlformats.org/officeDocument/2006/relationships/slideLayout" Target="../slideLayouts/slideLayout17.xml"/><Relationship Id="rId75" Type="http://schemas.openxmlformats.org/officeDocument/2006/relationships/chart" Target="../charts/chart18.xml"/><Relationship Id="rId1" Type="http://schemas.openxmlformats.org/officeDocument/2006/relationships/vmlDrawing" Target="../drawings/vmlDrawing74.vml"/><Relationship Id="rId6" Type="http://schemas.openxmlformats.org/officeDocument/2006/relationships/tags" Target="../tags/tag362.xml"/></Relationships>
</file>

<file path=ppt/slides/_rels/slide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cid:image002.png@01D4F142.BEDAC190" TargetMode="External"/><Relationship Id="rId2" Type="http://schemas.openxmlformats.org/officeDocument/2006/relationships/tags" Target="../tags/tag105.xml"/><Relationship Id="rId1" Type="http://schemas.openxmlformats.org/officeDocument/2006/relationships/vmlDrawing" Target="../drawings/vmlDrawing66.vml"/><Relationship Id="rId6" Type="http://schemas.openxmlformats.org/officeDocument/2006/relationships/image" Target="../media/image9.png"/><Relationship Id="rId5" Type="http://schemas.openxmlformats.org/officeDocument/2006/relationships/oleObject" Target="../embeddings/oleObject66.bin"/><Relationship Id="rId4"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3" Type="http://schemas.openxmlformats.org/officeDocument/2006/relationships/tags" Target="../tags/tag437.xml"/><Relationship Id="rId18" Type="http://schemas.openxmlformats.org/officeDocument/2006/relationships/tags" Target="../tags/tag442.xml"/><Relationship Id="rId26" Type="http://schemas.openxmlformats.org/officeDocument/2006/relationships/tags" Target="../tags/tag450.xml"/><Relationship Id="rId39" Type="http://schemas.openxmlformats.org/officeDocument/2006/relationships/tags" Target="../tags/tag463.xml"/><Relationship Id="rId21" Type="http://schemas.openxmlformats.org/officeDocument/2006/relationships/tags" Target="../tags/tag445.xml"/><Relationship Id="rId34" Type="http://schemas.openxmlformats.org/officeDocument/2006/relationships/tags" Target="../tags/tag458.xml"/><Relationship Id="rId42" Type="http://schemas.openxmlformats.org/officeDocument/2006/relationships/tags" Target="../tags/tag466.xml"/><Relationship Id="rId47" Type="http://schemas.openxmlformats.org/officeDocument/2006/relationships/tags" Target="../tags/tag471.xml"/><Relationship Id="rId50" Type="http://schemas.openxmlformats.org/officeDocument/2006/relationships/tags" Target="../tags/tag474.xml"/><Relationship Id="rId55" Type="http://schemas.openxmlformats.org/officeDocument/2006/relationships/tags" Target="../tags/tag479.xml"/><Relationship Id="rId63" Type="http://schemas.openxmlformats.org/officeDocument/2006/relationships/tags" Target="../tags/tag487.xml"/><Relationship Id="rId68" Type="http://schemas.openxmlformats.org/officeDocument/2006/relationships/tags" Target="../tags/tag492.xml"/><Relationship Id="rId76" Type="http://schemas.openxmlformats.org/officeDocument/2006/relationships/tags" Target="../tags/tag500.xml"/><Relationship Id="rId84" Type="http://schemas.openxmlformats.org/officeDocument/2006/relationships/tags" Target="../tags/tag508.xml"/><Relationship Id="rId89" Type="http://schemas.openxmlformats.org/officeDocument/2006/relationships/slideLayout" Target="../slideLayouts/slideLayout17.xml"/><Relationship Id="rId7" Type="http://schemas.openxmlformats.org/officeDocument/2006/relationships/tags" Target="../tags/tag431.xml"/><Relationship Id="rId71" Type="http://schemas.openxmlformats.org/officeDocument/2006/relationships/tags" Target="../tags/tag495.xml"/><Relationship Id="rId92" Type="http://schemas.openxmlformats.org/officeDocument/2006/relationships/chart" Target="../charts/chart20.xml"/><Relationship Id="rId2" Type="http://schemas.openxmlformats.org/officeDocument/2006/relationships/tags" Target="../tags/tag426.xml"/><Relationship Id="rId16" Type="http://schemas.openxmlformats.org/officeDocument/2006/relationships/tags" Target="../tags/tag440.xml"/><Relationship Id="rId29" Type="http://schemas.openxmlformats.org/officeDocument/2006/relationships/tags" Target="../tags/tag453.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tags" Target="../tags/tag456.xml"/><Relationship Id="rId37" Type="http://schemas.openxmlformats.org/officeDocument/2006/relationships/tags" Target="../tags/tag461.xml"/><Relationship Id="rId40" Type="http://schemas.openxmlformats.org/officeDocument/2006/relationships/tags" Target="../tags/tag464.xml"/><Relationship Id="rId45" Type="http://schemas.openxmlformats.org/officeDocument/2006/relationships/tags" Target="../tags/tag469.xml"/><Relationship Id="rId53" Type="http://schemas.openxmlformats.org/officeDocument/2006/relationships/tags" Target="../tags/tag477.xml"/><Relationship Id="rId58" Type="http://schemas.openxmlformats.org/officeDocument/2006/relationships/tags" Target="../tags/tag482.xml"/><Relationship Id="rId66" Type="http://schemas.openxmlformats.org/officeDocument/2006/relationships/tags" Target="../tags/tag490.xml"/><Relationship Id="rId74" Type="http://schemas.openxmlformats.org/officeDocument/2006/relationships/tags" Target="../tags/tag498.xml"/><Relationship Id="rId79" Type="http://schemas.openxmlformats.org/officeDocument/2006/relationships/tags" Target="../tags/tag503.xml"/><Relationship Id="rId87" Type="http://schemas.openxmlformats.org/officeDocument/2006/relationships/tags" Target="../tags/tag511.xml"/><Relationship Id="rId5" Type="http://schemas.openxmlformats.org/officeDocument/2006/relationships/tags" Target="../tags/tag429.xml"/><Relationship Id="rId61" Type="http://schemas.openxmlformats.org/officeDocument/2006/relationships/tags" Target="../tags/tag485.xml"/><Relationship Id="rId82" Type="http://schemas.openxmlformats.org/officeDocument/2006/relationships/tags" Target="../tags/tag506.xml"/><Relationship Id="rId90" Type="http://schemas.openxmlformats.org/officeDocument/2006/relationships/oleObject" Target="../embeddings/oleObject75.bin"/><Relationship Id="rId19" Type="http://schemas.openxmlformats.org/officeDocument/2006/relationships/tags" Target="../tags/tag44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tags" Target="../tags/tag451.xml"/><Relationship Id="rId30" Type="http://schemas.openxmlformats.org/officeDocument/2006/relationships/tags" Target="../tags/tag454.xml"/><Relationship Id="rId35" Type="http://schemas.openxmlformats.org/officeDocument/2006/relationships/tags" Target="../tags/tag459.xml"/><Relationship Id="rId43" Type="http://schemas.openxmlformats.org/officeDocument/2006/relationships/tags" Target="../tags/tag467.xml"/><Relationship Id="rId48" Type="http://schemas.openxmlformats.org/officeDocument/2006/relationships/tags" Target="../tags/tag472.xml"/><Relationship Id="rId56" Type="http://schemas.openxmlformats.org/officeDocument/2006/relationships/tags" Target="../tags/tag480.xml"/><Relationship Id="rId64" Type="http://schemas.openxmlformats.org/officeDocument/2006/relationships/tags" Target="../tags/tag488.xml"/><Relationship Id="rId69" Type="http://schemas.openxmlformats.org/officeDocument/2006/relationships/tags" Target="../tags/tag493.xml"/><Relationship Id="rId77" Type="http://schemas.openxmlformats.org/officeDocument/2006/relationships/tags" Target="../tags/tag501.xml"/><Relationship Id="rId8" Type="http://schemas.openxmlformats.org/officeDocument/2006/relationships/tags" Target="../tags/tag432.xml"/><Relationship Id="rId51" Type="http://schemas.openxmlformats.org/officeDocument/2006/relationships/tags" Target="../tags/tag475.xml"/><Relationship Id="rId72" Type="http://schemas.openxmlformats.org/officeDocument/2006/relationships/tags" Target="../tags/tag496.xml"/><Relationship Id="rId80" Type="http://schemas.openxmlformats.org/officeDocument/2006/relationships/tags" Target="../tags/tag504.xml"/><Relationship Id="rId85" Type="http://schemas.openxmlformats.org/officeDocument/2006/relationships/tags" Target="../tags/tag509.xml"/><Relationship Id="rId93" Type="http://schemas.openxmlformats.org/officeDocument/2006/relationships/chart" Target="../charts/chart21.xml"/><Relationship Id="rId3" Type="http://schemas.openxmlformats.org/officeDocument/2006/relationships/tags" Target="../tags/tag427.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tags" Target="../tags/tag449.xml"/><Relationship Id="rId33" Type="http://schemas.openxmlformats.org/officeDocument/2006/relationships/tags" Target="../tags/tag457.xml"/><Relationship Id="rId38" Type="http://schemas.openxmlformats.org/officeDocument/2006/relationships/tags" Target="../tags/tag462.xml"/><Relationship Id="rId46" Type="http://schemas.openxmlformats.org/officeDocument/2006/relationships/tags" Target="../tags/tag470.xml"/><Relationship Id="rId59" Type="http://schemas.openxmlformats.org/officeDocument/2006/relationships/tags" Target="../tags/tag483.xml"/><Relationship Id="rId67" Type="http://schemas.openxmlformats.org/officeDocument/2006/relationships/tags" Target="../tags/tag491.xml"/><Relationship Id="rId20" Type="http://schemas.openxmlformats.org/officeDocument/2006/relationships/tags" Target="../tags/tag444.xml"/><Relationship Id="rId41" Type="http://schemas.openxmlformats.org/officeDocument/2006/relationships/tags" Target="../tags/tag465.xml"/><Relationship Id="rId54" Type="http://schemas.openxmlformats.org/officeDocument/2006/relationships/tags" Target="../tags/tag478.xml"/><Relationship Id="rId62" Type="http://schemas.openxmlformats.org/officeDocument/2006/relationships/tags" Target="../tags/tag486.xml"/><Relationship Id="rId70" Type="http://schemas.openxmlformats.org/officeDocument/2006/relationships/tags" Target="../tags/tag494.xml"/><Relationship Id="rId75" Type="http://schemas.openxmlformats.org/officeDocument/2006/relationships/tags" Target="../tags/tag499.xml"/><Relationship Id="rId83" Type="http://schemas.openxmlformats.org/officeDocument/2006/relationships/tags" Target="../tags/tag507.xml"/><Relationship Id="rId88" Type="http://schemas.openxmlformats.org/officeDocument/2006/relationships/tags" Target="../tags/tag512.xml"/><Relationship Id="rId91" Type="http://schemas.openxmlformats.org/officeDocument/2006/relationships/chart" Target="../charts/chart19.xml"/><Relationship Id="rId1" Type="http://schemas.openxmlformats.org/officeDocument/2006/relationships/vmlDrawing" Target="../drawings/vmlDrawing75.vml"/><Relationship Id="rId6" Type="http://schemas.openxmlformats.org/officeDocument/2006/relationships/tags" Target="../tags/tag430.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49" Type="http://schemas.openxmlformats.org/officeDocument/2006/relationships/tags" Target="../tags/tag473.xml"/><Relationship Id="rId57" Type="http://schemas.openxmlformats.org/officeDocument/2006/relationships/tags" Target="../tags/tag481.xml"/><Relationship Id="rId10" Type="http://schemas.openxmlformats.org/officeDocument/2006/relationships/tags" Target="../tags/tag434.xml"/><Relationship Id="rId31" Type="http://schemas.openxmlformats.org/officeDocument/2006/relationships/tags" Target="../tags/tag455.xml"/><Relationship Id="rId44" Type="http://schemas.openxmlformats.org/officeDocument/2006/relationships/tags" Target="../tags/tag468.xml"/><Relationship Id="rId52" Type="http://schemas.openxmlformats.org/officeDocument/2006/relationships/tags" Target="../tags/tag476.xml"/><Relationship Id="rId60" Type="http://schemas.openxmlformats.org/officeDocument/2006/relationships/tags" Target="../tags/tag484.xml"/><Relationship Id="rId65" Type="http://schemas.openxmlformats.org/officeDocument/2006/relationships/tags" Target="../tags/tag489.xml"/><Relationship Id="rId73" Type="http://schemas.openxmlformats.org/officeDocument/2006/relationships/tags" Target="../tags/tag497.xml"/><Relationship Id="rId78" Type="http://schemas.openxmlformats.org/officeDocument/2006/relationships/tags" Target="../tags/tag502.xml"/><Relationship Id="rId81" Type="http://schemas.openxmlformats.org/officeDocument/2006/relationships/tags" Target="../tags/tag505.xml"/><Relationship Id="rId86" Type="http://schemas.openxmlformats.org/officeDocument/2006/relationships/tags" Target="../tags/tag510.xml"/><Relationship Id="rId94" Type="http://schemas.openxmlformats.org/officeDocument/2006/relationships/chart" Target="../charts/chart22.xml"/><Relationship Id="rId4" Type="http://schemas.openxmlformats.org/officeDocument/2006/relationships/tags" Target="../tags/tag428.xml"/><Relationship Id="rId9" Type="http://schemas.openxmlformats.org/officeDocument/2006/relationships/tags" Target="../tags/tag433.xml"/></Relationships>
</file>

<file path=ppt/slides/_rels/slide21.xml.rels><?xml version="1.0" encoding="UTF-8" standalone="yes"?>
<Relationships xmlns="http://schemas.openxmlformats.org/package/2006/relationships"><Relationship Id="rId13" Type="http://schemas.openxmlformats.org/officeDocument/2006/relationships/tags" Target="../tags/tag524.xml"/><Relationship Id="rId18" Type="http://schemas.openxmlformats.org/officeDocument/2006/relationships/tags" Target="../tags/tag529.xml"/><Relationship Id="rId26" Type="http://schemas.openxmlformats.org/officeDocument/2006/relationships/tags" Target="../tags/tag537.xml"/><Relationship Id="rId39" Type="http://schemas.openxmlformats.org/officeDocument/2006/relationships/tags" Target="../tags/tag550.xml"/><Relationship Id="rId21" Type="http://schemas.openxmlformats.org/officeDocument/2006/relationships/tags" Target="../tags/tag532.xml"/><Relationship Id="rId34" Type="http://schemas.openxmlformats.org/officeDocument/2006/relationships/tags" Target="../tags/tag545.xml"/><Relationship Id="rId42" Type="http://schemas.openxmlformats.org/officeDocument/2006/relationships/tags" Target="../tags/tag553.xml"/><Relationship Id="rId47" Type="http://schemas.openxmlformats.org/officeDocument/2006/relationships/tags" Target="../tags/tag558.xml"/><Relationship Id="rId50" Type="http://schemas.openxmlformats.org/officeDocument/2006/relationships/tags" Target="../tags/tag561.xml"/><Relationship Id="rId55" Type="http://schemas.openxmlformats.org/officeDocument/2006/relationships/tags" Target="../tags/tag566.xml"/><Relationship Id="rId63" Type="http://schemas.openxmlformats.org/officeDocument/2006/relationships/tags" Target="../tags/tag574.xml"/><Relationship Id="rId68" Type="http://schemas.openxmlformats.org/officeDocument/2006/relationships/slideLayout" Target="../slideLayouts/slideLayout17.xml"/><Relationship Id="rId7" Type="http://schemas.openxmlformats.org/officeDocument/2006/relationships/tags" Target="../tags/tag518.xml"/><Relationship Id="rId71" Type="http://schemas.openxmlformats.org/officeDocument/2006/relationships/chart" Target="../charts/chart24.xml"/><Relationship Id="rId2" Type="http://schemas.openxmlformats.org/officeDocument/2006/relationships/tags" Target="../tags/tag513.xml"/><Relationship Id="rId16" Type="http://schemas.openxmlformats.org/officeDocument/2006/relationships/tags" Target="../tags/tag527.xml"/><Relationship Id="rId29" Type="http://schemas.openxmlformats.org/officeDocument/2006/relationships/tags" Target="../tags/tag540.xml"/><Relationship Id="rId11" Type="http://schemas.openxmlformats.org/officeDocument/2006/relationships/tags" Target="../tags/tag522.xml"/><Relationship Id="rId24" Type="http://schemas.openxmlformats.org/officeDocument/2006/relationships/tags" Target="../tags/tag535.xml"/><Relationship Id="rId32" Type="http://schemas.openxmlformats.org/officeDocument/2006/relationships/tags" Target="../tags/tag543.xml"/><Relationship Id="rId37" Type="http://schemas.openxmlformats.org/officeDocument/2006/relationships/tags" Target="../tags/tag548.xml"/><Relationship Id="rId40" Type="http://schemas.openxmlformats.org/officeDocument/2006/relationships/tags" Target="../tags/tag551.xml"/><Relationship Id="rId45" Type="http://schemas.openxmlformats.org/officeDocument/2006/relationships/tags" Target="../tags/tag556.xml"/><Relationship Id="rId53" Type="http://schemas.openxmlformats.org/officeDocument/2006/relationships/tags" Target="../tags/tag564.xml"/><Relationship Id="rId58" Type="http://schemas.openxmlformats.org/officeDocument/2006/relationships/tags" Target="../tags/tag569.xml"/><Relationship Id="rId66" Type="http://schemas.openxmlformats.org/officeDocument/2006/relationships/tags" Target="../tags/tag577.xml"/><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tags" Target="../tags/tag534.xml"/><Relationship Id="rId28" Type="http://schemas.openxmlformats.org/officeDocument/2006/relationships/tags" Target="../tags/tag539.xml"/><Relationship Id="rId36" Type="http://schemas.openxmlformats.org/officeDocument/2006/relationships/tags" Target="../tags/tag547.xml"/><Relationship Id="rId49" Type="http://schemas.openxmlformats.org/officeDocument/2006/relationships/tags" Target="../tags/tag560.xml"/><Relationship Id="rId57" Type="http://schemas.openxmlformats.org/officeDocument/2006/relationships/tags" Target="../tags/tag568.xml"/><Relationship Id="rId61" Type="http://schemas.openxmlformats.org/officeDocument/2006/relationships/tags" Target="../tags/tag572.xml"/><Relationship Id="rId10" Type="http://schemas.openxmlformats.org/officeDocument/2006/relationships/tags" Target="../tags/tag521.xml"/><Relationship Id="rId19" Type="http://schemas.openxmlformats.org/officeDocument/2006/relationships/tags" Target="../tags/tag530.xml"/><Relationship Id="rId31" Type="http://schemas.openxmlformats.org/officeDocument/2006/relationships/tags" Target="../tags/tag542.xml"/><Relationship Id="rId44" Type="http://schemas.openxmlformats.org/officeDocument/2006/relationships/tags" Target="../tags/tag555.xml"/><Relationship Id="rId52" Type="http://schemas.openxmlformats.org/officeDocument/2006/relationships/tags" Target="../tags/tag563.xml"/><Relationship Id="rId60" Type="http://schemas.openxmlformats.org/officeDocument/2006/relationships/tags" Target="../tags/tag571.xml"/><Relationship Id="rId65" Type="http://schemas.openxmlformats.org/officeDocument/2006/relationships/tags" Target="../tags/tag576.xml"/><Relationship Id="rId73" Type="http://schemas.openxmlformats.org/officeDocument/2006/relationships/chart" Target="../charts/chart26.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tags" Target="../tags/tag533.xml"/><Relationship Id="rId27" Type="http://schemas.openxmlformats.org/officeDocument/2006/relationships/tags" Target="../tags/tag538.xml"/><Relationship Id="rId30" Type="http://schemas.openxmlformats.org/officeDocument/2006/relationships/tags" Target="../tags/tag541.xml"/><Relationship Id="rId35" Type="http://schemas.openxmlformats.org/officeDocument/2006/relationships/tags" Target="../tags/tag546.xml"/><Relationship Id="rId43" Type="http://schemas.openxmlformats.org/officeDocument/2006/relationships/tags" Target="../tags/tag554.xml"/><Relationship Id="rId48" Type="http://schemas.openxmlformats.org/officeDocument/2006/relationships/tags" Target="../tags/tag559.xml"/><Relationship Id="rId56" Type="http://schemas.openxmlformats.org/officeDocument/2006/relationships/tags" Target="../tags/tag567.xml"/><Relationship Id="rId64" Type="http://schemas.openxmlformats.org/officeDocument/2006/relationships/tags" Target="../tags/tag575.xml"/><Relationship Id="rId69" Type="http://schemas.openxmlformats.org/officeDocument/2006/relationships/oleObject" Target="../embeddings/oleObject76.bin"/><Relationship Id="rId8" Type="http://schemas.openxmlformats.org/officeDocument/2006/relationships/tags" Target="../tags/tag519.xml"/><Relationship Id="rId51" Type="http://schemas.openxmlformats.org/officeDocument/2006/relationships/tags" Target="../tags/tag562.xml"/><Relationship Id="rId72" Type="http://schemas.openxmlformats.org/officeDocument/2006/relationships/chart" Target="../charts/chart25.xml"/><Relationship Id="rId3" Type="http://schemas.openxmlformats.org/officeDocument/2006/relationships/tags" Target="../tags/tag514.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tags" Target="../tags/tag536.xml"/><Relationship Id="rId33" Type="http://schemas.openxmlformats.org/officeDocument/2006/relationships/tags" Target="../tags/tag544.xml"/><Relationship Id="rId38" Type="http://schemas.openxmlformats.org/officeDocument/2006/relationships/tags" Target="../tags/tag549.xml"/><Relationship Id="rId46" Type="http://schemas.openxmlformats.org/officeDocument/2006/relationships/tags" Target="../tags/tag557.xml"/><Relationship Id="rId59" Type="http://schemas.openxmlformats.org/officeDocument/2006/relationships/tags" Target="../tags/tag570.xml"/><Relationship Id="rId67" Type="http://schemas.openxmlformats.org/officeDocument/2006/relationships/tags" Target="../tags/tag578.xml"/><Relationship Id="rId20" Type="http://schemas.openxmlformats.org/officeDocument/2006/relationships/tags" Target="../tags/tag531.xml"/><Relationship Id="rId41" Type="http://schemas.openxmlformats.org/officeDocument/2006/relationships/tags" Target="../tags/tag552.xml"/><Relationship Id="rId54" Type="http://schemas.openxmlformats.org/officeDocument/2006/relationships/tags" Target="../tags/tag565.xml"/><Relationship Id="rId62" Type="http://schemas.openxmlformats.org/officeDocument/2006/relationships/tags" Target="../tags/tag573.xml"/><Relationship Id="rId70" Type="http://schemas.openxmlformats.org/officeDocument/2006/relationships/chart" Target="../charts/chart23.xml"/><Relationship Id="rId1" Type="http://schemas.openxmlformats.org/officeDocument/2006/relationships/vmlDrawing" Target="../drawings/vmlDrawing76.vml"/><Relationship Id="rId6" Type="http://schemas.openxmlformats.org/officeDocument/2006/relationships/tags" Target="../tags/tag517.xml"/></Relationships>
</file>

<file path=ppt/slides/_rels/slide22.xml.rels><?xml version="1.0" encoding="UTF-8" standalone="yes"?>
<Relationships xmlns="http://schemas.openxmlformats.org/package/2006/relationships"><Relationship Id="rId13" Type="http://schemas.openxmlformats.org/officeDocument/2006/relationships/tags" Target="../tags/tag590.xml"/><Relationship Id="rId18" Type="http://schemas.openxmlformats.org/officeDocument/2006/relationships/tags" Target="../tags/tag595.xml"/><Relationship Id="rId26" Type="http://schemas.openxmlformats.org/officeDocument/2006/relationships/tags" Target="../tags/tag603.xml"/><Relationship Id="rId39" Type="http://schemas.openxmlformats.org/officeDocument/2006/relationships/tags" Target="../tags/tag616.xml"/><Relationship Id="rId21" Type="http://schemas.openxmlformats.org/officeDocument/2006/relationships/tags" Target="../tags/tag598.xml"/><Relationship Id="rId34" Type="http://schemas.openxmlformats.org/officeDocument/2006/relationships/tags" Target="../tags/tag611.xml"/><Relationship Id="rId42" Type="http://schemas.openxmlformats.org/officeDocument/2006/relationships/tags" Target="../tags/tag619.xml"/><Relationship Id="rId47" Type="http://schemas.openxmlformats.org/officeDocument/2006/relationships/tags" Target="../tags/tag624.xml"/><Relationship Id="rId50" Type="http://schemas.openxmlformats.org/officeDocument/2006/relationships/tags" Target="../tags/tag627.xml"/><Relationship Id="rId55" Type="http://schemas.openxmlformats.org/officeDocument/2006/relationships/tags" Target="../tags/tag632.xml"/><Relationship Id="rId63" Type="http://schemas.openxmlformats.org/officeDocument/2006/relationships/tags" Target="../tags/tag640.xml"/><Relationship Id="rId68" Type="http://schemas.openxmlformats.org/officeDocument/2006/relationships/chart" Target="../charts/chart27.xml"/><Relationship Id="rId7" Type="http://schemas.openxmlformats.org/officeDocument/2006/relationships/tags" Target="../tags/tag584.xml"/><Relationship Id="rId71" Type="http://schemas.openxmlformats.org/officeDocument/2006/relationships/chart" Target="../charts/chart30.xml"/><Relationship Id="rId2" Type="http://schemas.openxmlformats.org/officeDocument/2006/relationships/tags" Target="../tags/tag579.xml"/><Relationship Id="rId16" Type="http://schemas.openxmlformats.org/officeDocument/2006/relationships/tags" Target="../tags/tag593.xml"/><Relationship Id="rId29" Type="http://schemas.openxmlformats.org/officeDocument/2006/relationships/tags" Target="../tags/tag606.xml"/><Relationship Id="rId1" Type="http://schemas.openxmlformats.org/officeDocument/2006/relationships/vmlDrawing" Target="../drawings/vmlDrawing77.vml"/><Relationship Id="rId6" Type="http://schemas.openxmlformats.org/officeDocument/2006/relationships/tags" Target="../tags/tag583.xml"/><Relationship Id="rId11" Type="http://schemas.openxmlformats.org/officeDocument/2006/relationships/tags" Target="../tags/tag588.xml"/><Relationship Id="rId24" Type="http://schemas.openxmlformats.org/officeDocument/2006/relationships/tags" Target="../tags/tag601.xml"/><Relationship Id="rId32" Type="http://schemas.openxmlformats.org/officeDocument/2006/relationships/tags" Target="../tags/tag609.xml"/><Relationship Id="rId37" Type="http://schemas.openxmlformats.org/officeDocument/2006/relationships/tags" Target="../tags/tag614.xml"/><Relationship Id="rId40" Type="http://schemas.openxmlformats.org/officeDocument/2006/relationships/tags" Target="../tags/tag617.xml"/><Relationship Id="rId45" Type="http://schemas.openxmlformats.org/officeDocument/2006/relationships/tags" Target="../tags/tag622.xml"/><Relationship Id="rId53" Type="http://schemas.openxmlformats.org/officeDocument/2006/relationships/tags" Target="../tags/tag630.xml"/><Relationship Id="rId58" Type="http://schemas.openxmlformats.org/officeDocument/2006/relationships/tags" Target="../tags/tag635.xml"/><Relationship Id="rId66" Type="http://schemas.openxmlformats.org/officeDocument/2006/relationships/slideLayout" Target="../slideLayouts/slideLayout17.xml"/><Relationship Id="rId5" Type="http://schemas.openxmlformats.org/officeDocument/2006/relationships/tags" Target="../tags/tag582.xml"/><Relationship Id="rId15" Type="http://schemas.openxmlformats.org/officeDocument/2006/relationships/tags" Target="../tags/tag592.xml"/><Relationship Id="rId23" Type="http://schemas.openxmlformats.org/officeDocument/2006/relationships/tags" Target="../tags/tag600.xml"/><Relationship Id="rId28" Type="http://schemas.openxmlformats.org/officeDocument/2006/relationships/tags" Target="../tags/tag605.xml"/><Relationship Id="rId36" Type="http://schemas.openxmlformats.org/officeDocument/2006/relationships/tags" Target="../tags/tag613.xml"/><Relationship Id="rId49" Type="http://schemas.openxmlformats.org/officeDocument/2006/relationships/tags" Target="../tags/tag626.xml"/><Relationship Id="rId57" Type="http://schemas.openxmlformats.org/officeDocument/2006/relationships/tags" Target="../tags/tag634.xml"/><Relationship Id="rId61" Type="http://schemas.openxmlformats.org/officeDocument/2006/relationships/tags" Target="../tags/tag638.xml"/><Relationship Id="rId10" Type="http://schemas.openxmlformats.org/officeDocument/2006/relationships/tags" Target="../tags/tag587.xml"/><Relationship Id="rId19" Type="http://schemas.openxmlformats.org/officeDocument/2006/relationships/tags" Target="../tags/tag596.xml"/><Relationship Id="rId31" Type="http://schemas.openxmlformats.org/officeDocument/2006/relationships/tags" Target="../tags/tag608.xml"/><Relationship Id="rId44" Type="http://schemas.openxmlformats.org/officeDocument/2006/relationships/tags" Target="../tags/tag621.xml"/><Relationship Id="rId52" Type="http://schemas.openxmlformats.org/officeDocument/2006/relationships/tags" Target="../tags/tag629.xml"/><Relationship Id="rId60" Type="http://schemas.openxmlformats.org/officeDocument/2006/relationships/tags" Target="../tags/tag637.xml"/><Relationship Id="rId65" Type="http://schemas.openxmlformats.org/officeDocument/2006/relationships/tags" Target="../tags/tag642.xml"/><Relationship Id="rId4" Type="http://schemas.openxmlformats.org/officeDocument/2006/relationships/tags" Target="../tags/tag581.xml"/><Relationship Id="rId9" Type="http://schemas.openxmlformats.org/officeDocument/2006/relationships/tags" Target="../tags/tag586.xml"/><Relationship Id="rId14" Type="http://schemas.openxmlformats.org/officeDocument/2006/relationships/tags" Target="../tags/tag591.xml"/><Relationship Id="rId22" Type="http://schemas.openxmlformats.org/officeDocument/2006/relationships/tags" Target="../tags/tag599.xml"/><Relationship Id="rId27" Type="http://schemas.openxmlformats.org/officeDocument/2006/relationships/tags" Target="../tags/tag604.xml"/><Relationship Id="rId30" Type="http://schemas.openxmlformats.org/officeDocument/2006/relationships/tags" Target="../tags/tag607.xml"/><Relationship Id="rId35" Type="http://schemas.openxmlformats.org/officeDocument/2006/relationships/tags" Target="../tags/tag612.xml"/><Relationship Id="rId43" Type="http://schemas.openxmlformats.org/officeDocument/2006/relationships/tags" Target="../tags/tag620.xml"/><Relationship Id="rId48" Type="http://schemas.openxmlformats.org/officeDocument/2006/relationships/tags" Target="../tags/tag625.xml"/><Relationship Id="rId56" Type="http://schemas.openxmlformats.org/officeDocument/2006/relationships/tags" Target="../tags/tag633.xml"/><Relationship Id="rId64" Type="http://schemas.openxmlformats.org/officeDocument/2006/relationships/tags" Target="../tags/tag641.xml"/><Relationship Id="rId69" Type="http://schemas.openxmlformats.org/officeDocument/2006/relationships/chart" Target="../charts/chart28.xml"/><Relationship Id="rId8" Type="http://schemas.openxmlformats.org/officeDocument/2006/relationships/tags" Target="../tags/tag585.xml"/><Relationship Id="rId51" Type="http://schemas.openxmlformats.org/officeDocument/2006/relationships/tags" Target="../tags/tag628.xml"/><Relationship Id="rId3" Type="http://schemas.openxmlformats.org/officeDocument/2006/relationships/tags" Target="../tags/tag580.xml"/><Relationship Id="rId12" Type="http://schemas.openxmlformats.org/officeDocument/2006/relationships/tags" Target="../tags/tag589.xml"/><Relationship Id="rId17" Type="http://schemas.openxmlformats.org/officeDocument/2006/relationships/tags" Target="../tags/tag594.xml"/><Relationship Id="rId25" Type="http://schemas.openxmlformats.org/officeDocument/2006/relationships/tags" Target="../tags/tag602.xml"/><Relationship Id="rId33" Type="http://schemas.openxmlformats.org/officeDocument/2006/relationships/tags" Target="../tags/tag610.xml"/><Relationship Id="rId38" Type="http://schemas.openxmlformats.org/officeDocument/2006/relationships/tags" Target="../tags/tag615.xml"/><Relationship Id="rId46" Type="http://schemas.openxmlformats.org/officeDocument/2006/relationships/tags" Target="../tags/tag623.xml"/><Relationship Id="rId59" Type="http://schemas.openxmlformats.org/officeDocument/2006/relationships/tags" Target="../tags/tag636.xml"/><Relationship Id="rId67" Type="http://schemas.openxmlformats.org/officeDocument/2006/relationships/oleObject" Target="../embeddings/oleObject77.bin"/><Relationship Id="rId20" Type="http://schemas.openxmlformats.org/officeDocument/2006/relationships/tags" Target="../tags/tag597.xml"/><Relationship Id="rId41" Type="http://schemas.openxmlformats.org/officeDocument/2006/relationships/tags" Target="../tags/tag618.xml"/><Relationship Id="rId54" Type="http://schemas.openxmlformats.org/officeDocument/2006/relationships/tags" Target="../tags/tag631.xml"/><Relationship Id="rId62" Type="http://schemas.openxmlformats.org/officeDocument/2006/relationships/tags" Target="../tags/tag639.xml"/><Relationship Id="rId70" Type="http://schemas.openxmlformats.org/officeDocument/2006/relationships/chart" Target="../charts/chart29.xml"/></Relationships>
</file>

<file path=ppt/slides/_rels/slide23.xml.rels><?xml version="1.0" encoding="UTF-8" standalone="yes"?>
<Relationships xmlns="http://schemas.openxmlformats.org/package/2006/relationships"><Relationship Id="rId13" Type="http://schemas.openxmlformats.org/officeDocument/2006/relationships/tags" Target="../tags/tag654.xml"/><Relationship Id="rId18" Type="http://schemas.openxmlformats.org/officeDocument/2006/relationships/tags" Target="../tags/tag659.xml"/><Relationship Id="rId26" Type="http://schemas.openxmlformats.org/officeDocument/2006/relationships/tags" Target="../tags/tag667.xml"/><Relationship Id="rId39" Type="http://schemas.openxmlformats.org/officeDocument/2006/relationships/tags" Target="../tags/tag680.xml"/><Relationship Id="rId21" Type="http://schemas.openxmlformats.org/officeDocument/2006/relationships/tags" Target="../tags/tag662.xml"/><Relationship Id="rId34" Type="http://schemas.openxmlformats.org/officeDocument/2006/relationships/tags" Target="../tags/tag675.xml"/><Relationship Id="rId42" Type="http://schemas.openxmlformats.org/officeDocument/2006/relationships/tags" Target="../tags/tag683.xml"/><Relationship Id="rId47" Type="http://schemas.openxmlformats.org/officeDocument/2006/relationships/tags" Target="../tags/tag688.xml"/><Relationship Id="rId50" Type="http://schemas.openxmlformats.org/officeDocument/2006/relationships/tags" Target="../tags/tag691.xml"/><Relationship Id="rId55" Type="http://schemas.openxmlformats.org/officeDocument/2006/relationships/tags" Target="../tags/tag696.xml"/><Relationship Id="rId63" Type="http://schemas.openxmlformats.org/officeDocument/2006/relationships/tags" Target="../tags/tag704.xml"/><Relationship Id="rId68" Type="http://schemas.openxmlformats.org/officeDocument/2006/relationships/slideLayout" Target="../slideLayouts/slideLayout17.xml"/><Relationship Id="rId7" Type="http://schemas.openxmlformats.org/officeDocument/2006/relationships/tags" Target="../tags/tag648.xml"/><Relationship Id="rId71" Type="http://schemas.openxmlformats.org/officeDocument/2006/relationships/chart" Target="../charts/chart32.xml"/><Relationship Id="rId2" Type="http://schemas.openxmlformats.org/officeDocument/2006/relationships/tags" Target="../tags/tag643.xml"/><Relationship Id="rId16" Type="http://schemas.openxmlformats.org/officeDocument/2006/relationships/tags" Target="../tags/tag657.xml"/><Relationship Id="rId29" Type="http://schemas.openxmlformats.org/officeDocument/2006/relationships/tags" Target="../tags/tag670.xml"/><Relationship Id="rId11" Type="http://schemas.openxmlformats.org/officeDocument/2006/relationships/tags" Target="../tags/tag652.xml"/><Relationship Id="rId24" Type="http://schemas.openxmlformats.org/officeDocument/2006/relationships/tags" Target="../tags/tag665.xml"/><Relationship Id="rId32" Type="http://schemas.openxmlformats.org/officeDocument/2006/relationships/tags" Target="../tags/tag673.xml"/><Relationship Id="rId37" Type="http://schemas.openxmlformats.org/officeDocument/2006/relationships/tags" Target="../tags/tag678.xml"/><Relationship Id="rId40" Type="http://schemas.openxmlformats.org/officeDocument/2006/relationships/tags" Target="../tags/tag681.xml"/><Relationship Id="rId45" Type="http://schemas.openxmlformats.org/officeDocument/2006/relationships/tags" Target="../tags/tag686.xml"/><Relationship Id="rId53" Type="http://schemas.openxmlformats.org/officeDocument/2006/relationships/tags" Target="../tags/tag694.xml"/><Relationship Id="rId58" Type="http://schemas.openxmlformats.org/officeDocument/2006/relationships/tags" Target="../tags/tag699.xml"/><Relationship Id="rId66" Type="http://schemas.openxmlformats.org/officeDocument/2006/relationships/tags" Target="../tags/tag707.xml"/><Relationship Id="rId5" Type="http://schemas.openxmlformats.org/officeDocument/2006/relationships/tags" Target="../tags/tag646.xml"/><Relationship Id="rId15" Type="http://schemas.openxmlformats.org/officeDocument/2006/relationships/tags" Target="../tags/tag656.xml"/><Relationship Id="rId23" Type="http://schemas.openxmlformats.org/officeDocument/2006/relationships/tags" Target="../tags/tag664.xml"/><Relationship Id="rId28" Type="http://schemas.openxmlformats.org/officeDocument/2006/relationships/tags" Target="../tags/tag669.xml"/><Relationship Id="rId36" Type="http://schemas.openxmlformats.org/officeDocument/2006/relationships/tags" Target="../tags/tag677.xml"/><Relationship Id="rId49" Type="http://schemas.openxmlformats.org/officeDocument/2006/relationships/tags" Target="../tags/tag690.xml"/><Relationship Id="rId57" Type="http://schemas.openxmlformats.org/officeDocument/2006/relationships/tags" Target="../tags/tag698.xml"/><Relationship Id="rId61" Type="http://schemas.openxmlformats.org/officeDocument/2006/relationships/tags" Target="../tags/tag702.xml"/><Relationship Id="rId10" Type="http://schemas.openxmlformats.org/officeDocument/2006/relationships/tags" Target="../tags/tag651.xml"/><Relationship Id="rId19" Type="http://schemas.openxmlformats.org/officeDocument/2006/relationships/tags" Target="../tags/tag660.xml"/><Relationship Id="rId31" Type="http://schemas.openxmlformats.org/officeDocument/2006/relationships/tags" Target="../tags/tag672.xml"/><Relationship Id="rId44" Type="http://schemas.openxmlformats.org/officeDocument/2006/relationships/tags" Target="../tags/tag685.xml"/><Relationship Id="rId52" Type="http://schemas.openxmlformats.org/officeDocument/2006/relationships/tags" Target="../tags/tag693.xml"/><Relationship Id="rId60" Type="http://schemas.openxmlformats.org/officeDocument/2006/relationships/tags" Target="../tags/tag701.xml"/><Relationship Id="rId65" Type="http://schemas.openxmlformats.org/officeDocument/2006/relationships/tags" Target="../tags/tag706.xml"/><Relationship Id="rId73" Type="http://schemas.openxmlformats.org/officeDocument/2006/relationships/chart" Target="../charts/chart34.xml"/><Relationship Id="rId4" Type="http://schemas.openxmlformats.org/officeDocument/2006/relationships/tags" Target="../tags/tag645.xml"/><Relationship Id="rId9" Type="http://schemas.openxmlformats.org/officeDocument/2006/relationships/tags" Target="../tags/tag650.xml"/><Relationship Id="rId14" Type="http://schemas.openxmlformats.org/officeDocument/2006/relationships/tags" Target="../tags/tag655.xml"/><Relationship Id="rId22" Type="http://schemas.openxmlformats.org/officeDocument/2006/relationships/tags" Target="../tags/tag663.xml"/><Relationship Id="rId27" Type="http://schemas.openxmlformats.org/officeDocument/2006/relationships/tags" Target="../tags/tag668.xml"/><Relationship Id="rId30" Type="http://schemas.openxmlformats.org/officeDocument/2006/relationships/tags" Target="../tags/tag671.xml"/><Relationship Id="rId35" Type="http://schemas.openxmlformats.org/officeDocument/2006/relationships/tags" Target="../tags/tag676.xml"/><Relationship Id="rId43" Type="http://schemas.openxmlformats.org/officeDocument/2006/relationships/tags" Target="../tags/tag684.xml"/><Relationship Id="rId48" Type="http://schemas.openxmlformats.org/officeDocument/2006/relationships/tags" Target="../tags/tag689.xml"/><Relationship Id="rId56" Type="http://schemas.openxmlformats.org/officeDocument/2006/relationships/tags" Target="../tags/tag697.xml"/><Relationship Id="rId64" Type="http://schemas.openxmlformats.org/officeDocument/2006/relationships/tags" Target="../tags/tag705.xml"/><Relationship Id="rId69" Type="http://schemas.openxmlformats.org/officeDocument/2006/relationships/oleObject" Target="../embeddings/oleObject78.bin"/><Relationship Id="rId8" Type="http://schemas.openxmlformats.org/officeDocument/2006/relationships/tags" Target="../tags/tag649.xml"/><Relationship Id="rId51" Type="http://schemas.openxmlformats.org/officeDocument/2006/relationships/tags" Target="../tags/tag692.xml"/><Relationship Id="rId72" Type="http://schemas.openxmlformats.org/officeDocument/2006/relationships/chart" Target="../charts/chart33.xml"/><Relationship Id="rId3" Type="http://schemas.openxmlformats.org/officeDocument/2006/relationships/tags" Target="../tags/tag644.xml"/><Relationship Id="rId12" Type="http://schemas.openxmlformats.org/officeDocument/2006/relationships/tags" Target="../tags/tag653.xml"/><Relationship Id="rId17" Type="http://schemas.openxmlformats.org/officeDocument/2006/relationships/tags" Target="../tags/tag658.xml"/><Relationship Id="rId25" Type="http://schemas.openxmlformats.org/officeDocument/2006/relationships/tags" Target="../tags/tag666.xml"/><Relationship Id="rId33" Type="http://schemas.openxmlformats.org/officeDocument/2006/relationships/tags" Target="../tags/tag674.xml"/><Relationship Id="rId38" Type="http://schemas.openxmlformats.org/officeDocument/2006/relationships/tags" Target="../tags/tag679.xml"/><Relationship Id="rId46" Type="http://schemas.openxmlformats.org/officeDocument/2006/relationships/tags" Target="../tags/tag687.xml"/><Relationship Id="rId59" Type="http://schemas.openxmlformats.org/officeDocument/2006/relationships/tags" Target="../tags/tag700.xml"/><Relationship Id="rId67" Type="http://schemas.openxmlformats.org/officeDocument/2006/relationships/tags" Target="../tags/tag708.xml"/><Relationship Id="rId20" Type="http://schemas.openxmlformats.org/officeDocument/2006/relationships/tags" Target="../tags/tag661.xml"/><Relationship Id="rId41" Type="http://schemas.openxmlformats.org/officeDocument/2006/relationships/tags" Target="../tags/tag682.xml"/><Relationship Id="rId54" Type="http://schemas.openxmlformats.org/officeDocument/2006/relationships/tags" Target="../tags/tag695.xml"/><Relationship Id="rId62" Type="http://schemas.openxmlformats.org/officeDocument/2006/relationships/tags" Target="../tags/tag703.xml"/><Relationship Id="rId70" Type="http://schemas.openxmlformats.org/officeDocument/2006/relationships/chart" Target="../charts/chart31.xml"/><Relationship Id="rId1" Type="http://schemas.openxmlformats.org/officeDocument/2006/relationships/vmlDrawing" Target="../drawings/vmlDrawing78.vml"/><Relationship Id="rId6" Type="http://schemas.openxmlformats.org/officeDocument/2006/relationships/tags" Target="../tags/tag647.xml"/></Relationships>
</file>

<file path=ppt/slides/_rels/slide24.xml.rels><?xml version="1.0" encoding="UTF-8" standalone="yes"?>
<Relationships xmlns="http://schemas.openxmlformats.org/package/2006/relationships"><Relationship Id="rId13" Type="http://schemas.openxmlformats.org/officeDocument/2006/relationships/tags" Target="../tags/tag720.xml"/><Relationship Id="rId18" Type="http://schemas.openxmlformats.org/officeDocument/2006/relationships/tags" Target="../tags/tag725.xml"/><Relationship Id="rId26" Type="http://schemas.openxmlformats.org/officeDocument/2006/relationships/tags" Target="../tags/tag733.xml"/><Relationship Id="rId39" Type="http://schemas.openxmlformats.org/officeDocument/2006/relationships/tags" Target="../tags/tag746.xml"/><Relationship Id="rId21" Type="http://schemas.openxmlformats.org/officeDocument/2006/relationships/tags" Target="../tags/tag728.xml"/><Relationship Id="rId34" Type="http://schemas.openxmlformats.org/officeDocument/2006/relationships/tags" Target="../tags/tag741.xml"/><Relationship Id="rId42" Type="http://schemas.openxmlformats.org/officeDocument/2006/relationships/tags" Target="../tags/tag749.xml"/><Relationship Id="rId47" Type="http://schemas.openxmlformats.org/officeDocument/2006/relationships/tags" Target="../tags/tag754.xml"/><Relationship Id="rId50" Type="http://schemas.openxmlformats.org/officeDocument/2006/relationships/tags" Target="../tags/tag757.xml"/><Relationship Id="rId55" Type="http://schemas.openxmlformats.org/officeDocument/2006/relationships/tags" Target="../tags/tag762.xml"/><Relationship Id="rId63" Type="http://schemas.openxmlformats.org/officeDocument/2006/relationships/tags" Target="../tags/tag770.xml"/><Relationship Id="rId68" Type="http://schemas.openxmlformats.org/officeDocument/2006/relationships/chart" Target="../charts/chart35.xml"/><Relationship Id="rId7" Type="http://schemas.openxmlformats.org/officeDocument/2006/relationships/tags" Target="../tags/tag714.xml"/><Relationship Id="rId71" Type="http://schemas.openxmlformats.org/officeDocument/2006/relationships/chart" Target="../charts/chart38.xml"/><Relationship Id="rId2" Type="http://schemas.openxmlformats.org/officeDocument/2006/relationships/tags" Target="../tags/tag709.xml"/><Relationship Id="rId16" Type="http://schemas.openxmlformats.org/officeDocument/2006/relationships/tags" Target="../tags/tag723.xml"/><Relationship Id="rId29" Type="http://schemas.openxmlformats.org/officeDocument/2006/relationships/tags" Target="../tags/tag736.xml"/><Relationship Id="rId1" Type="http://schemas.openxmlformats.org/officeDocument/2006/relationships/vmlDrawing" Target="../drawings/vmlDrawing79.vml"/><Relationship Id="rId6" Type="http://schemas.openxmlformats.org/officeDocument/2006/relationships/tags" Target="../tags/tag713.xml"/><Relationship Id="rId11" Type="http://schemas.openxmlformats.org/officeDocument/2006/relationships/tags" Target="../tags/tag718.xml"/><Relationship Id="rId24" Type="http://schemas.openxmlformats.org/officeDocument/2006/relationships/tags" Target="../tags/tag731.xml"/><Relationship Id="rId32" Type="http://schemas.openxmlformats.org/officeDocument/2006/relationships/tags" Target="../tags/tag739.xml"/><Relationship Id="rId37" Type="http://schemas.openxmlformats.org/officeDocument/2006/relationships/tags" Target="../tags/tag744.xml"/><Relationship Id="rId40" Type="http://schemas.openxmlformats.org/officeDocument/2006/relationships/tags" Target="../tags/tag747.xml"/><Relationship Id="rId45" Type="http://schemas.openxmlformats.org/officeDocument/2006/relationships/tags" Target="../tags/tag752.xml"/><Relationship Id="rId53" Type="http://schemas.openxmlformats.org/officeDocument/2006/relationships/tags" Target="../tags/tag760.xml"/><Relationship Id="rId58" Type="http://schemas.openxmlformats.org/officeDocument/2006/relationships/tags" Target="../tags/tag765.xml"/><Relationship Id="rId66" Type="http://schemas.openxmlformats.org/officeDocument/2006/relationships/slideLayout" Target="../slideLayouts/slideLayout17.xml"/><Relationship Id="rId5" Type="http://schemas.openxmlformats.org/officeDocument/2006/relationships/tags" Target="../tags/tag712.xml"/><Relationship Id="rId15" Type="http://schemas.openxmlformats.org/officeDocument/2006/relationships/tags" Target="../tags/tag722.xml"/><Relationship Id="rId23" Type="http://schemas.openxmlformats.org/officeDocument/2006/relationships/tags" Target="../tags/tag730.xml"/><Relationship Id="rId28" Type="http://schemas.openxmlformats.org/officeDocument/2006/relationships/tags" Target="../tags/tag735.xml"/><Relationship Id="rId36" Type="http://schemas.openxmlformats.org/officeDocument/2006/relationships/tags" Target="../tags/tag743.xml"/><Relationship Id="rId49" Type="http://schemas.openxmlformats.org/officeDocument/2006/relationships/tags" Target="../tags/tag756.xml"/><Relationship Id="rId57" Type="http://schemas.openxmlformats.org/officeDocument/2006/relationships/tags" Target="../tags/tag764.xml"/><Relationship Id="rId61" Type="http://schemas.openxmlformats.org/officeDocument/2006/relationships/tags" Target="../tags/tag768.xml"/><Relationship Id="rId10" Type="http://schemas.openxmlformats.org/officeDocument/2006/relationships/tags" Target="../tags/tag717.xml"/><Relationship Id="rId19" Type="http://schemas.openxmlformats.org/officeDocument/2006/relationships/tags" Target="../tags/tag726.xml"/><Relationship Id="rId31" Type="http://schemas.openxmlformats.org/officeDocument/2006/relationships/tags" Target="../tags/tag738.xml"/><Relationship Id="rId44" Type="http://schemas.openxmlformats.org/officeDocument/2006/relationships/tags" Target="../tags/tag751.xml"/><Relationship Id="rId52" Type="http://schemas.openxmlformats.org/officeDocument/2006/relationships/tags" Target="../tags/tag759.xml"/><Relationship Id="rId60" Type="http://schemas.openxmlformats.org/officeDocument/2006/relationships/tags" Target="../tags/tag767.xml"/><Relationship Id="rId65" Type="http://schemas.openxmlformats.org/officeDocument/2006/relationships/tags" Target="../tags/tag772.xml"/><Relationship Id="rId4" Type="http://schemas.openxmlformats.org/officeDocument/2006/relationships/tags" Target="../tags/tag711.xml"/><Relationship Id="rId9" Type="http://schemas.openxmlformats.org/officeDocument/2006/relationships/tags" Target="../tags/tag716.xml"/><Relationship Id="rId14" Type="http://schemas.openxmlformats.org/officeDocument/2006/relationships/tags" Target="../tags/tag721.xml"/><Relationship Id="rId22" Type="http://schemas.openxmlformats.org/officeDocument/2006/relationships/tags" Target="../tags/tag729.xml"/><Relationship Id="rId27" Type="http://schemas.openxmlformats.org/officeDocument/2006/relationships/tags" Target="../tags/tag734.xml"/><Relationship Id="rId30" Type="http://schemas.openxmlformats.org/officeDocument/2006/relationships/tags" Target="../tags/tag737.xml"/><Relationship Id="rId35" Type="http://schemas.openxmlformats.org/officeDocument/2006/relationships/tags" Target="../tags/tag742.xml"/><Relationship Id="rId43" Type="http://schemas.openxmlformats.org/officeDocument/2006/relationships/tags" Target="../tags/tag750.xml"/><Relationship Id="rId48" Type="http://schemas.openxmlformats.org/officeDocument/2006/relationships/tags" Target="../tags/tag755.xml"/><Relationship Id="rId56" Type="http://schemas.openxmlformats.org/officeDocument/2006/relationships/tags" Target="../tags/tag763.xml"/><Relationship Id="rId64" Type="http://schemas.openxmlformats.org/officeDocument/2006/relationships/tags" Target="../tags/tag771.xml"/><Relationship Id="rId69" Type="http://schemas.openxmlformats.org/officeDocument/2006/relationships/chart" Target="../charts/chart36.xml"/><Relationship Id="rId8" Type="http://schemas.openxmlformats.org/officeDocument/2006/relationships/tags" Target="../tags/tag715.xml"/><Relationship Id="rId51" Type="http://schemas.openxmlformats.org/officeDocument/2006/relationships/tags" Target="../tags/tag758.xml"/><Relationship Id="rId3" Type="http://schemas.openxmlformats.org/officeDocument/2006/relationships/tags" Target="../tags/tag710.xml"/><Relationship Id="rId12" Type="http://schemas.openxmlformats.org/officeDocument/2006/relationships/tags" Target="../tags/tag719.xml"/><Relationship Id="rId17" Type="http://schemas.openxmlformats.org/officeDocument/2006/relationships/tags" Target="../tags/tag724.xml"/><Relationship Id="rId25" Type="http://schemas.openxmlformats.org/officeDocument/2006/relationships/tags" Target="../tags/tag732.xml"/><Relationship Id="rId33" Type="http://schemas.openxmlformats.org/officeDocument/2006/relationships/tags" Target="../tags/tag740.xml"/><Relationship Id="rId38" Type="http://schemas.openxmlformats.org/officeDocument/2006/relationships/tags" Target="../tags/tag745.xml"/><Relationship Id="rId46" Type="http://schemas.openxmlformats.org/officeDocument/2006/relationships/tags" Target="../tags/tag753.xml"/><Relationship Id="rId59" Type="http://schemas.openxmlformats.org/officeDocument/2006/relationships/tags" Target="../tags/tag766.xml"/><Relationship Id="rId67" Type="http://schemas.openxmlformats.org/officeDocument/2006/relationships/oleObject" Target="../embeddings/oleObject79.bin"/><Relationship Id="rId20" Type="http://schemas.openxmlformats.org/officeDocument/2006/relationships/tags" Target="../tags/tag727.xml"/><Relationship Id="rId41" Type="http://schemas.openxmlformats.org/officeDocument/2006/relationships/tags" Target="../tags/tag748.xml"/><Relationship Id="rId54" Type="http://schemas.openxmlformats.org/officeDocument/2006/relationships/tags" Target="../tags/tag761.xml"/><Relationship Id="rId62" Type="http://schemas.openxmlformats.org/officeDocument/2006/relationships/tags" Target="../tags/tag769.xml"/><Relationship Id="rId70" Type="http://schemas.openxmlformats.org/officeDocument/2006/relationships/chart" Target="../charts/chart37.xml"/></Relationships>
</file>

<file path=ppt/slides/_rels/slide25.xml.rels><?xml version="1.0" encoding="UTF-8" standalone="yes"?>
<Relationships xmlns="http://schemas.openxmlformats.org/package/2006/relationships"><Relationship Id="rId13" Type="http://schemas.openxmlformats.org/officeDocument/2006/relationships/tags" Target="../tags/tag784.xml"/><Relationship Id="rId18" Type="http://schemas.openxmlformats.org/officeDocument/2006/relationships/tags" Target="../tags/tag789.xml"/><Relationship Id="rId26" Type="http://schemas.openxmlformats.org/officeDocument/2006/relationships/tags" Target="../tags/tag797.xml"/><Relationship Id="rId39" Type="http://schemas.openxmlformats.org/officeDocument/2006/relationships/tags" Target="../tags/tag810.xml"/><Relationship Id="rId21" Type="http://schemas.openxmlformats.org/officeDocument/2006/relationships/tags" Target="../tags/tag792.xml"/><Relationship Id="rId34" Type="http://schemas.openxmlformats.org/officeDocument/2006/relationships/tags" Target="../tags/tag805.xml"/><Relationship Id="rId42" Type="http://schemas.openxmlformats.org/officeDocument/2006/relationships/tags" Target="../tags/tag813.xml"/><Relationship Id="rId47" Type="http://schemas.openxmlformats.org/officeDocument/2006/relationships/tags" Target="../tags/tag818.xml"/><Relationship Id="rId50" Type="http://schemas.openxmlformats.org/officeDocument/2006/relationships/tags" Target="../tags/tag821.xml"/><Relationship Id="rId55" Type="http://schemas.openxmlformats.org/officeDocument/2006/relationships/tags" Target="../tags/tag826.xml"/><Relationship Id="rId63" Type="http://schemas.openxmlformats.org/officeDocument/2006/relationships/tags" Target="../tags/tag834.xml"/><Relationship Id="rId68" Type="http://schemas.openxmlformats.org/officeDocument/2006/relationships/tags" Target="../tags/tag839.xml"/><Relationship Id="rId7" Type="http://schemas.openxmlformats.org/officeDocument/2006/relationships/tags" Target="../tags/tag778.xml"/><Relationship Id="rId71" Type="http://schemas.openxmlformats.org/officeDocument/2006/relationships/oleObject" Target="../embeddings/oleObject80.bin"/><Relationship Id="rId2" Type="http://schemas.openxmlformats.org/officeDocument/2006/relationships/tags" Target="../tags/tag773.xml"/><Relationship Id="rId16" Type="http://schemas.openxmlformats.org/officeDocument/2006/relationships/tags" Target="../tags/tag787.xml"/><Relationship Id="rId29" Type="http://schemas.openxmlformats.org/officeDocument/2006/relationships/tags" Target="../tags/tag800.xml"/><Relationship Id="rId11" Type="http://schemas.openxmlformats.org/officeDocument/2006/relationships/tags" Target="../tags/tag782.xml"/><Relationship Id="rId24" Type="http://schemas.openxmlformats.org/officeDocument/2006/relationships/tags" Target="../tags/tag795.xml"/><Relationship Id="rId32" Type="http://schemas.openxmlformats.org/officeDocument/2006/relationships/tags" Target="../tags/tag803.xml"/><Relationship Id="rId37" Type="http://schemas.openxmlformats.org/officeDocument/2006/relationships/tags" Target="../tags/tag808.xml"/><Relationship Id="rId40" Type="http://schemas.openxmlformats.org/officeDocument/2006/relationships/tags" Target="../tags/tag811.xml"/><Relationship Id="rId45" Type="http://schemas.openxmlformats.org/officeDocument/2006/relationships/tags" Target="../tags/tag816.xml"/><Relationship Id="rId53" Type="http://schemas.openxmlformats.org/officeDocument/2006/relationships/tags" Target="../tags/tag824.xml"/><Relationship Id="rId58" Type="http://schemas.openxmlformats.org/officeDocument/2006/relationships/tags" Target="../tags/tag829.xml"/><Relationship Id="rId66" Type="http://schemas.openxmlformats.org/officeDocument/2006/relationships/tags" Target="../tags/tag837.xml"/><Relationship Id="rId74" Type="http://schemas.openxmlformats.org/officeDocument/2006/relationships/chart" Target="../charts/chart41.xml"/><Relationship Id="rId5" Type="http://schemas.openxmlformats.org/officeDocument/2006/relationships/tags" Target="../tags/tag776.xml"/><Relationship Id="rId15" Type="http://schemas.openxmlformats.org/officeDocument/2006/relationships/tags" Target="../tags/tag786.xml"/><Relationship Id="rId23" Type="http://schemas.openxmlformats.org/officeDocument/2006/relationships/tags" Target="../tags/tag794.xml"/><Relationship Id="rId28" Type="http://schemas.openxmlformats.org/officeDocument/2006/relationships/tags" Target="../tags/tag799.xml"/><Relationship Id="rId36" Type="http://schemas.openxmlformats.org/officeDocument/2006/relationships/tags" Target="../tags/tag807.xml"/><Relationship Id="rId49" Type="http://schemas.openxmlformats.org/officeDocument/2006/relationships/tags" Target="../tags/tag820.xml"/><Relationship Id="rId57" Type="http://schemas.openxmlformats.org/officeDocument/2006/relationships/tags" Target="../tags/tag828.xml"/><Relationship Id="rId61" Type="http://schemas.openxmlformats.org/officeDocument/2006/relationships/tags" Target="../tags/tag832.xml"/><Relationship Id="rId10" Type="http://schemas.openxmlformats.org/officeDocument/2006/relationships/tags" Target="../tags/tag781.xml"/><Relationship Id="rId19" Type="http://schemas.openxmlformats.org/officeDocument/2006/relationships/tags" Target="../tags/tag790.xml"/><Relationship Id="rId31" Type="http://schemas.openxmlformats.org/officeDocument/2006/relationships/tags" Target="../tags/tag802.xml"/><Relationship Id="rId44" Type="http://schemas.openxmlformats.org/officeDocument/2006/relationships/tags" Target="../tags/tag815.xml"/><Relationship Id="rId52" Type="http://schemas.openxmlformats.org/officeDocument/2006/relationships/tags" Target="../tags/tag823.xml"/><Relationship Id="rId60" Type="http://schemas.openxmlformats.org/officeDocument/2006/relationships/tags" Target="../tags/tag831.xml"/><Relationship Id="rId65" Type="http://schemas.openxmlformats.org/officeDocument/2006/relationships/tags" Target="../tags/tag836.xml"/><Relationship Id="rId73" Type="http://schemas.openxmlformats.org/officeDocument/2006/relationships/chart" Target="../charts/chart40.xml"/><Relationship Id="rId4" Type="http://schemas.openxmlformats.org/officeDocument/2006/relationships/tags" Target="../tags/tag775.xml"/><Relationship Id="rId9" Type="http://schemas.openxmlformats.org/officeDocument/2006/relationships/tags" Target="../tags/tag780.xml"/><Relationship Id="rId14" Type="http://schemas.openxmlformats.org/officeDocument/2006/relationships/tags" Target="../tags/tag785.xml"/><Relationship Id="rId22" Type="http://schemas.openxmlformats.org/officeDocument/2006/relationships/tags" Target="../tags/tag793.xml"/><Relationship Id="rId27" Type="http://schemas.openxmlformats.org/officeDocument/2006/relationships/tags" Target="../tags/tag798.xml"/><Relationship Id="rId30" Type="http://schemas.openxmlformats.org/officeDocument/2006/relationships/tags" Target="../tags/tag801.xml"/><Relationship Id="rId35" Type="http://schemas.openxmlformats.org/officeDocument/2006/relationships/tags" Target="../tags/tag806.xml"/><Relationship Id="rId43" Type="http://schemas.openxmlformats.org/officeDocument/2006/relationships/tags" Target="../tags/tag814.xml"/><Relationship Id="rId48" Type="http://schemas.openxmlformats.org/officeDocument/2006/relationships/tags" Target="../tags/tag819.xml"/><Relationship Id="rId56" Type="http://schemas.openxmlformats.org/officeDocument/2006/relationships/tags" Target="../tags/tag827.xml"/><Relationship Id="rId64" Type="http://schemas.openxmlformats.org/officeDocument/2006/relationships/tags" Target="../tags/tag835.xml"/><Relationship Id="rId69" Type="http://schemas.openxmlformats.org/officeDocument/2006/relationships/tags" Target="../tags/tag840.xml"/><Relationship Id="rId8" Type="http://schemas.openxmlformats.org/officeDocument/2006/relationships/tags" Target="../tags/tag779.xml"/><Relationship Id="rId51" Type="http://schemas.openxmlformats.org/officeDocument/2006/relationships/tags" Target="../tags/tag822.xml"/><Relationship Id="rId72" Type="http://schemas.openxmlformats.org/officeDocument/2006/relationships/chart" Target="../charts/chart39.xml"/><Relationship Id="rId3" Type="http://schemas.openxmlformats.org/officeDocument/2006/relationships/tags" Target="../tags/tag774.xml"/><Relationship Id="rId12" Type="http://schemas.openxmlformats.org/officeDocument/2006/relationships/tags" Target="../tags/tag783.xml"/><Relationship Id="rId17" Type="http://schemas.openxmlformats.org/officeDocument/2006/relationships/tags" Target="../tags/tag788.xml"/><Relationship Id="rId25" Type="http://schemas.openxmlformats.org/officeDocument/2006/relationships/tags" Target="../tags/tag796.xml"/><Relationship Id="rId33" Type="http://schemas.openxmlformats.org/officeDocument/2006/relationships/tags" Target="../tags/tag804.xml"/><Relationship Id="rId38" Type="http://schemas.openxmlformats.org/officeDocument/2006/relationships/tags" Target="../tags/tag809.xml"/><Relationship Id="rId46" Type="http://schemas.openxmlformats.org/officeDocument/2006/relationships/tags" Target="../tags/tag817.xml"/><Relationship Id="rId59" Type="http://schemas.openxmlformats.org/officeDocument/2006/relationships/tags" Target="../tags/tag830.xml"/><Relationship Id="rId67" Type="http://schemas.openxmlformats.org/officeDocument/2006/relationships/tags" Target="../tags/tag838.xml"/><Relationship Id="rId20" Type="http://schemas.openxmlformats.org/officeDocument/2006/relationships/tags" Target="../tags/tag791.xml"/><Relationship Id="rId41" Type="http://schemas.openxmlformats.org/officeDocument/2006/relationships/tags" Target="../tags/tag812.xml"/><Relationship Id="rId54" Type="http://schemas.openxmlformats.org/officeDocument/2006/relationships/tags" Target="../tags/tag825.xml"/><Relationship Id="rId62" Type="http://schemas.openxmlformats.org/officeDocument/2006/relationships/tags" Target="../tags/tag833.xml"/><Relationship Id="rId70" Type="http://schemas.openxmlformats.org/officeDocument/2006/relationships/slideLayout" Target="../slideLayouts/slideLayout17.xml"/><Relationship Id="rId75" Type="http://schemas.openxmlformats.org/officeDocument/2006/relationships/chart" Target="../charts/chart42.xml"/><Relationship Id="rId1" Type="http://schemas.openxmlformats.org/officeDocument/2006/relationships/vmlDrawing" Target="../drawings/vmlDrawing80.vml"/><Relationship Id="rId6" Type="http://schemas.openxmlformats.org/officeDocument/2006/relationships/tags" Target="../tags/tag7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tags" Target="../tags/tag842.xml"/><Relationship Id="rId2" Type="http://schemas.openxmlformats.org/officeDocument/2006/relationships/tags" Target="../tags/tag841.xml"/><Relationship Id="rId1" Type="http://schemas.openxmlformats.org/officeDocument/2006/relationships/vmlDrawing" Target="../drawings/vmlDrawing81.vml"/><Relationship Id="rId5" Type="http://schemas.openxmlformats.org/officeDocument/2006/relationships/oleObject" Target="../embeddings/oleObject81.bin"/><Relationship Id="rId4"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tags" Target="../tags/tag844.xml"/><Relationship Id="rId7" Type="http://schemas.openxmlformats.org/officeDocument/2006/relationships/image" Target="../media/image11.png"/><Relationship Id="rId2" Type="http://schemas.openxmlformats.org/officeDocument/2006/relationships/tags" Target="../tags/tag843.xml"/><Relationship Id="rId1" Type="http://schemas.openxmlformats.org/officeDocument/2006/relationships/vmlDrawing" Target="../drawings/vmlDrawing82.vml"/><Relationship Id="rId6" Type="http://schemas.openxmlformats.org/officeDocument/2006/relationships/oleObject" Target="../embeddings/oleObject82.bin"/><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846.xml"/><Relationship Id="rId7" Type="http://schemas.openxmlformats.org/officeDocument/2006/relationships/image" Target="../media/image13.png"/><Relationship Id="rId2" Type="http://schemas.openxmlformats.org/officeDocument/2006/relationships/tags" Target="../tags/tag845.xml"/><Relationship Id="rId1" Type="http://schemas.openxmlformats.org/officeDocument/2006/relationships/vmlDrawing" Target="../drawings/vmlDrawing83.vml"/><Relationship Id="rId6" Type="http://schemas.openxmlformats.org/officeDocument/2006/relationships/image" Target="../media/image12.png"/><Relationship Id="rId5" Type="http://schemas.openxmlformats.org/officeDocument/2006/relationships/oleObject" Target="../embeddings/oleObject83.bin"/><Relationship Id="rId10" Type="http://schemas.openxmlformats.org/officeDocument/2006/relationships/image" Target="../media/image16.png"/><Relationship Id="rId4" Type="http://schemas.openxmlformats.org/officeDocument/2006/relationships/slideLayout" Target="../slideLayouts/slideLayout15.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0.png"/><Relationship Id="rId2" Type="http://schemas.openxmlformats.org/officeDocument/2006/relationships/tags" Target="../tags/tag107.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notesSlide" Target="../notesSlides/notesSlide1.xml"/><Relationship Id="rId4"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tags" Target="../tags/tag848.xml"/><Relationship Id="rId2" Type="http://schemas.openxmlformats.org/officeDocument/2006/relationships/tags" Target="../tags/tag847.xml"/><Relationship Id="rId1" Type="http://schemas.openxmlformats.org/officeDocument/2006/relationships/vmlDrawing" Target="../drawings/vmlDrawing84.vml"/><Relationship Id="rId5" Type="http://schemas.openxmlformats.org/officeDocument/2006/relationships/oleObject" Target="../embeddings/oleObject84.bin"/><Relationship Id="rId4"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tags" Target="../tags/tag850.xml"/><Relationship Id="rId2" Type="http://schemas.openxmlformats.org/officeDocument/2006/relationships/tags" Target="../tags/tag849.xml"/><Relationship Id="rId1" Type="http://schemas.openxmlformats.org/officeDocument/2006/relationships/vmlDrawing" Target="../drawings/vmlDrawing85.vml"/><Relationship Id="rId5" Type="http://schemas.openxmlformats.org/officeDocument/2006/relationships/oleObject" Target="../embeddings/oleObject85.bin"/><Relationship Id="rId4"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tags" Target="../tags/tag852.xml"/><Relationship Id="rId2" Type="http://schemas.openxmlformats.org/officeDocument/2006/relationships/tags" Target="../tags/tag851.xml"/><Relationship Id="rId1" Type="http://schemas.openxmlformats.org/officeDocument/2006/relationships/vmlDrawing" Target="../drawings/vmlDrawing86.vml"/><Relationship Id="rId5" Type="http://schemas.openxmlformats.org/officeDocument/2006/relationships/oleObject" Target="../embeddings/oleObject86.bin"/><Relationship Id="rId4"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vmlDrawing" Target="../drawings/vmlDrawing87.vml"/><Relationship Id="rId5" Type="http://schemas.openxmlformats.org/officeDocument/2006/relationships/oleObject" Target="../embeddings/oleObject87.bin"/><Relationship Id="rId4"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tags" Target="../tags/tag856.xml"/><Relationship Id="rId2" Type="http://schemas.openxmlformats.org/officeDocument/2006/relationships/tags" Target="../tags/tag855.xml"/><Relationship Id="rId1" Type="http://schemas.openxmlformats.org/officeDocument/2006/relationships/vmlDrawing" Target="../drawings/vmlDrawing88.vml"/><Relationship Id="rId6" Type="http://schemas.openxmlformats.org/officeDocument/2006/relationships/oleObject" Target="../embeddings/oleObject88.bin"/><Relationship Id="rId5" Type="http://schemas.openxmlformats.org/officeDocument/2006/relationships/notesSlide" Target="../notesSlides/notesSlide3.xml"/><Relationship Id="rId4"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tags" Target="../tags/tag858.xml"/><Relationship Id="rId2" Type="http://schemas.openxmlformats.org/officeDocument/2006/relationships/tags" Target="../tags/tag857.xml"/><Relationship Id="rId1" Type="http://schemas.openxmlformats.org/officeDocument/2006/relationships/vmlDrawing" Target="../drawings/vmlDrawing89.vml"/><Relationship Id="rId6" Type="http://schemas.openxmlformats.org/officeDocument/2006/relationships/oleObject" Target="../embeddings/oleObject89.bin"/><Relationship Id="rId5" Type="http://schemas.openxmlformats.org/officeDocument/2006/relationships/notesSlide" Target="../notesSlides/notesSlide4.xml"/><Relationship Id="rId4"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8F1E1397-52E3-4659-97C3-D77F6528C432}"/>
              </a:ext>
            </a:extLst>
          </p:cNvPr>
          <p:cNvGraphicFramePr>
            <a:graphicFrameLocks noChangeAspect="1"/>
          </p:cNvGraphicFramePr>
          <p:nvPr>
            <p:custDataLst>
              <p:tags r:id="rId2"/>
            </p:custDataLst>
            <p:extLst>
              <p:ext uri="{D42A27DB-BD31-4B8C-83A1-F6EECF244321}">
                <p14:modId xmlns:p14="http://schemas.microsoft.com/office/powerpoint/2010/main" xmlns="" val="4177255084"/>
              </p:ext>
            </p:extLst>
          </p:nvPr>
        </p:nvGraphicFramePr>
        <p:xfrm>
          <a:off x="1588" y="1588"/>
          <a:ext cx="1588" cy="1588"/>
        </p:xfrm>
        <a:graphic>
          <a:graphicData uri="http://schemas.openxmlformats.org/presentationml/2006/ole">
            <p:oleObj spid="_x0000_s135220" name="think-cell Slide" r:id="rId5" imgW="360" imgH="360" progId="">
              <p:embed/>
            </p:oleObj>
          </a:graphicData>
        </a:graphic>
      </p:graphicFrame>
      <p:sp>
        <p:nvSpPr>
          <p:cNvPr id="5" name="Rectangle 4" hidden="1">
            <a:extLst>
              <a:ext uri="{FF2B5EF4-FFF2-40B4-BE49-F238E27FC236}">
                <a16:creationId xmlns:a16="http://schemas.microsoft.com/office/drawing/2014/main" xmlns="" id="{D65DA32A-E036-46B8-93B3-5540381AF210}"/>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ZA" sz="2000" b="1" i="1" u="none" strike="noStrike" cap="none" normalizeH="0" dirty="0">
              <a:ln>
                <a:noFill/>
              </a:ln>
              <a:solidFill>
                <a:schemeClr val="tx1"/>
              </a:solidFill>
              <a:effectLst/>
              <a:ea typeface="ＭＳ Ｐゴシック" panose="020B0600070205080204" pitchFamily="34" charset="-128"/>
              <a:cs typeface="Calibri" panose="020F0502020204030204" pitchFamily="34" charset="0"/>
              <a:sym typeface="Calibri" panose="020F0502020204030204" pitchFamily="34" charset="0"/>
            </a:endParaRPr>
          </a:p>
        </p:txBody>
      </p:sp>
      <p:sp>
        <p:nvSpPr>
          <p:cNvPr id="4" name="Title 3">
            <a:extLst>
              <a:ext uri="{FF2B5EF4-FFF2-40B4-BE49-F238E27FC236}">
                <a16:creationId xmlns:a16="http://schemas.microsoft.com/office/drawing/2014/main" xmlns="" id="{E03A2F77-8F52-4720-B51F-D1905A925D35}"/>
              </a:ext>
            </a:extLst>
          </p:cNvPr>
          <p:cNvSpPr>
            <a:spLocks noGrp="1"/>
          </p:cNvSpPr>
          <p:nvPr>
            <p:ph type="ctrTitle"/>
          </p:nvPr>
        </p:nvSpPr>
        <p:spPr>
          <a:xfrm>
            <a:off x="374469" y="4904241"/>
            <a:ext cx="8543107" cy="1107996"/>
          </a:xfrm>
        </p:spPr>
        <p:txBody>
          <a:bodyPr/>
          <a:lstStyle/>
          <a:p>
            <a:pPr eaLnBrk="1" hangingPunct="1">
              <a:defRPr/>
            </a:pPr>
            <a:r>
              <a:rPr lang="en-ZA" sz="2000" i="1" dirty="0"/>
              <a:t/>
            </a:r>
            <a:br>
              <a:rPr lang="en-ZA" sz="2000" i="1" dirty="0"/>
            </a:br>
            <a:r>
              <a:rPr lang="en-ZA" dirty="0">
                <a:latin typeface="Arial" panose="020B0604020202020204" pitchFamily="34" charset="0"/>
                <a:cs typeface="Arial" panose="020B0604020202020204" pitchFamily="34" charset="0"/>
              </a:rPr>
              <a:t>PORTFOLIO COMMITTEE BRIEFING: PROJECT KUYASA</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24 NOVEMBER 2020</a:t>
            </a:r>
            <a:endParaRPr lang="en-GB" sz="18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ED89BB0-A2FF-41D3-80FA-C9864BFC321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58744" name="think-cell Slide" r:id="rId5" imgW="360" imgH="360" progId="">
              <p:embed/>
            </p:oleObj>
          </a:graphicData>
        </a:graphic>
      </p:graphicFrame>
      <p:sp>
        <p:nvSpPr>
          <p:cNvPr id="3" name="Rectangle 2" hidden="1">
            <a:extLst>
              <a:ext uri="{FF2B5EF4-FFF2-40B4-BE49-F238E27FC236}">
                <a16:creationId xmlns:a16="http://schemas.microsoft.com/office/drawing/2014/main" xmlns="" id="{126EC6B2-FF88-4344-8257-3CBC7863B19F}"/>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2000" b="1" u="none" strike="noStrike" cap="none" normalizeH="0" dirty="0">
              <a:ln>
                <a:noFill/>
              </a:ln>
              <a:solidFill>
                <a:schemeClr val="tx1"/>
              </a:solidFill>
              <a:effectLst/>
              <a:ea typeface="ＭＳ Ｐゴシック" panose="020B0600070205080204" pitchFamily="34" charset="-128"/>
              <a:cs typeface="Calibri" panose="020F0502020204030204" pitchFamily="34" charset="0"/>
              <a:sym typeface="Calibri" panose="020F0502020204030204" pitchFamily="34" charset="0"/>
            </a:endParaRPr>
          </a:p>
        </p:txBody>
      </p:sp>
      <p:sp>
        <p:nvSpPr>
          <p:cNvPr id="6" name="Title 5">
            <a:extLst>
              <a:ext uri="{FF2B5EF4-FFF2-40B4-BE49-F238E27FC236}">
                <a16:creationId xmlns:a16="http://schemas.microsoft.com/office/drawing/2014/main" xmlns="" id="{30C94148-D398-43E8-85B9-3EDB3A35710A}"/>
              </a:ext>
            </a:extLst>
          </p:cNvPr>
          <p:cNvSpPr>
            <a:spLocks noGrp="1"/>
          </p:cNvSpPr>
          <p:nvPr>
            <p:ph type="title"/>
          </p:nvPr>
        </p:nvSpPr>
        <p:spPr>
          <a:xfrm>
            <a:off x="587829" y="737119"/>
            <a:ext cx="7921689" cy="363893"/>
          </a:xfrm>
          <a:solidFill>
            <a:srgbClr val="92D050"/>
          </a:solidFill>
        </p:spPr>
        <p:txBody>
          <a:bodyPr/>
          <a:lstStyle/>
          <a:p>
            <a:pPr algn="ctr"/>
            <a:r>
              <a:rPr lang="en-US" dirty="0">
                <a:latin typeface="Arial" panose="020B0604020202020204" pitchFamily="34" charset="0"/>
                <a:cs typeface="Arial" panose="020B0604020202020204" pitchFamily="34" charset="0"/>
              </a:rPr>
              <a:t>CLAIMS LODGED AS AT 31 DECEMBER 1998</a:t>
            </a:r>
          </a:p>
        </p:txBody>
      </p:sp>
      <p:graphicFrame>
        <p:nvGraphicFramePr>
          <p:cNvPr id="4" name="Content Placeholder 3">
            <a:extLst>
              <a:ext uri="{FF2B5EF4-FFF2-40B4-BE49-F238E27FC236}">
                <a16:creationId xmlns:a16="http://schemas.microsoft.com/office/drawing/2014/main" xmlns="" id="{34EA7B1B-FEB3-483F-A335-3B91F3CD8CE0}"/>
              </a:ext>
            </a:extLst>
          </p:cNvPr>
          <p:cNvGraphicFramePr>
            <a:graphicFrameLocks noGrp="1"/>
          </p:cNvGraphicFramePr>
          <p:nvPr>
            <p:ph idx="4294967295"/>
          </p:nvPr>
        </p:nvGraphicFramePr>
        <p:xfrm>
          <a:off x="769144" y="2179638"/>
          <a:ext cx="7605712" cy="4113208"/>
        </p:xfrm>
        <a:graphic>
          <a:graphicData uri="http://schemas.openxmlformats.org/drawingml/2006/table">
            <a:tbl>
              <a:tblPr firstRow="1" firstCol="1" bandRow="1"/>
              <a:tblGrid>
                <a:gridCol w="3616256">
                  <a:extLst>
                    <a:ext uri="{9D8B030D-6E8A-4147-A177-3AD203B41FA5}">
                      <a16:colId xmlns:a16="http://schemas.microsoft.com/office/drawing/2014/main" xmlns="" val="20000"/>
                    </a:ext>
                  </a:extLst>
                </a:gridCol>
                <a:gridCol w="3989456">
                  <a:extLst>
                    <a:ext uri="{9D8B030D-6E8A-4147-A177-3AD203B41FA5}">
                      <a16:colId xmlns:a16="http://schemas.microsoft.com/office/drawing/2014/main" xmlns="" val="20001"/>
                    </a:ext>
                  </a:extLst>
                </a:gridCol>
              </a:tblGrid>
              <a:tr h="373928">
                <a:tc>
                  <a:txBody>
                    <a:bodyPr/>
                    <a:lstStyle/>
                    <a:p>
                      <a:pPr algn="ctr">
                        <a:lnSpc>
                          <a:spcPct val="115000"/>
                        </a:lnSpc>
                        <a:spcAft>
                          <a:spcPts val="0"/>
                        </a:spcAft>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Province</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Lodged</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373928">
                <a:tc>
                  <a:txBody>
                    <a:bodyPr/>
                    <a:lstStyle/>
                    <a:p>
                      <a:pPr algn="l">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Eastern Cape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16 716</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3928">
                <a:tc>
                  <a:txBody>
                    <a:bodyPr/>
                    <a:lstStyle/>
                    <a:p>
                      <a:pPr algn="l">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 State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1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682</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73928">
                <a:tc>
                  <a:txBody>
                    <a:bodyPr/>
                    <a:lstStyle/>
                    <a:p>
                      <a:pPr algn="l">
                        <a:lnSpc>
                          <a:spcPct val="115000"/>
                        </a:lnSpc>
                        <a:spcAft>
                          <a:spcPts val="0"/>
                        </a:spcAft>
                      </a:pPr>
                      <a:r>
                        <a:rPr lang="en-US" sz="2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 </a:t>
                      </a:r>
                      <a:endParaRPr lang="en-ZA" sz="210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13 162</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73928">
                <a:tc>
                  <a:txBody>
                    <a:bodyPr/>
                    <a:lstStyle/>
                    <a:p>
                      <a:pPr algn="l">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KwaZulu-Natal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16 394</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73928">
                <a:tc>
                  <a:txBody>
                    <a:bodyPr/>
                    <a:lstStyle/>
                    <a:p>
                      <a:pPr algn="l">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Limpopo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3 489</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73928">
                <a:tc>
                  <a:txBody>
                    <a:bodyPr/>
                    <a:lstStyle/>
                    <a:p>
                      <a:pPr algn="l">
                        <a:lnSpc>
                          <a:spcPct val="115000"/>
                        </a:lnSpc>
                        <a:spcAft>
                          <a:spcPts val="0"/>
                        </a:spcAft>
                      </a:pPr>
                      <a:r>
                        <a:rPr lang="en-US" sz="2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Mpumalanga </a:t>
                      </a:r>
                      <a:endParaRPr lang="en-ZA" sz="210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3 400</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73928">
                <a:tc>
                  <a:txBody>
                    <a:bodyPr/>
                    <a:lstStyle/>
                    <a:p>
                      <a:pPr algn="l">
                        <a:lnSpc>
                          <a:spcPct val="115000"/>
                        </a:lnSpc>
                        <a:spcAft>
                          <a:spcPts val="0"/>
                        </a:spcAft>
                      </a:pPr>
                      <a:r>
                        <a:rPr lang="en-US" sz="2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 West </a:t>
                      </a:r>
                      <a:endParaRPr lang="en-ZA" sz="210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3 902</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73928">
                <a:tc>
                  <a:txBody>
                    <a:bodyPr/>
                    <a:lstStyle/>
                    <a:p>
                      <a:pPr algn="l">
                        <a:lnSpc>
                          <a:spcPct val="115000"/>
                        </a:lnSpc>
                        <a:spcAft>
                          <a:spcPts val="0"/>
                        </a:spcAft>
                      </a:pPr>
                      <a:r>
                        <a:rPr lang="en-US" sz="2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Northern Cape </a:t>
                      </a:r>
                      <a:endParaRPr lang="en-ZA" sz="210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3 852</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73928">
                <a:tc>
                  <a:txBody>
                    <a:bodyPr/>
                    <a:lstStyle/>
                    <a:p>
                      <a:pPr algn="l">
                        <a:lnSpc>
                          <a:spcPct val="115000"/>
                        </a:lnSpc>
                        <a:spcAft>
                          <a:spcPts val="0"/>
                        </a:spcAft>
                      </a:pPr>
                      <a:r>
                        <a:rPr lang="en-US" sz="2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Western Cape </a:t>
                      </a:r>
                      <a:endParaRPr lang="en-ZA" sz="210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16 099</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73928">
                <a:tc>
                  <a:txBody>
                    <a:bodyPr/>
                    <a:lstStyle/>
                    <a:p>
                      <a:pPr algn="l">
                        <a:lnSpc>
                          <a:spcPct val="115000"/>
                        </a:lnSpc>
                        <a:spcAft>
                          <a:spcPts val="0"/>
                        </a:spcAft>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79 696</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6523" marR="665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0"/>
                  </a:ext>
                </a:extLst>
              </a:tr>
            </a:tbl>
          </a:graphicData>
        </a:graphic>
      </p:graphicFrame>
      <p:sp>
        <p:nvSpPr>
          <p:cNvPr id="39977" name="TextBox 5">
            <a:extLst>
              <a:ext uri="{FF2B5EF4-FFF2-40B4-BE49-F238E27FC236}">
                <a16:creationId xmlns:a16="http://schemas.microsoft.com/office/drawing/2014/main" xmlns="" id="{86224501-ABD7-4C8B-BD71-539CFD4C9149}"/>
              </a:ext>
            </a:extLst>
          </p:cNvPr>
          <p:cNvSpPr txBox="1">
            <a:spLocks noChangeArrowheads="1"/>
          </p:cNvSpPr>
          <p:nvPr/>
        </p:nvSpPr>
        <p:spPr bwMode="auto">
          <a:xfrm>
            <a:off x="516455" y="1270993"/>
            <a:ext cx="79930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Claims lodged in 1998 were not only done at the Commission, however lodgement also took place at various departments, police stations, post offices and municipal offices.  The above process have contributed to the challenge of arriving at a definitive figure for 1998 Lodgements.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30A1A-9FB5-4F9F-9DC6-13A83CC9B6F9}"/>
              </a:ext>
            </a:extLst>
          </p:cNvPr>
          <p:cNvSpPr>
            <a:spLocks noGrp="1"/>
          </p:cNvSpPr>
          <p:nvPr>
            <p:ph type="title"/>
          </p:nvPr>
        </p:nvSpPr>
        <p:spPr>
          <a:xfrm>
            <a:off x="522513" y="752475"/>
            <a:ext cx="7996335" cy="751097"/>
          </a:xfrm>
          <a:solidFill>
            <a:srgbClr val="92D050"/>
          </a:solidFill>
        </p:spPr>
        <p:txBody>
          <a:bodyPr/>
          <a:lstStyle/>
          <a:p>
            <a:pPr lvl="0" algn="ctr" eaLnBrk="1" fontAlgn="b" hangingPunct="1">
              <a:lnSpc>
                <a:spcPct val="100000"/>
              </a:lnSpc>
              <a:spcBef>
                <a:spcPts val="0"/>
              </a:spcBef>
              <a:spcAft>
                <a:spcPts val="0"/>
              </a:spcAft>
              <a:defRPr/>
            </a:pPr>
            <a:r>
              <a:rPr lang="en-ZA" dirty="0">
                <a:latin typeface="Arial" panose="020B0604020202020204" pitchFamily="34" charset="0"/>
                <a:cs typeface="Arial" panose="020B0604020202020204" pitchFamily="34" charset="0"/>
              </a:rPr>
              <a:t>STATISTICS ON  SETTLED RESTITUTION CLAIMS: CUMULATIVE STATISTICS: 1995 - 31  MARCH 2020</a:t>
            </a:r>
            <a:br>
              <a:rPr lang="en-ZA" dirty="0">
                <a:latin typeface="Arial" panose="020B0604020202020204" pitchFamily="34" charset="0"/>
                <a:cs typeface="Arial" panose="020B0604020202020204" pitchFamily="34" charset="0"/>
              </a:rPr>
            </a:br>
            <a:r>
              <a:rPr lang="en-ZA" sz="1400" b="0" dirty="0">
                <a:latin typeface="Arial" panose="020B0604020202020204" pitchFamily="34" charset="0"/>
              </a:rPr>
              <a:t/>
            </a:r>
            <a:br>
              <a:rPr lang="en-ZA" sz="1400" b="0" dirty="0">
                <a:latin typeface="Arial" panose="020B0604020202020204" pitchFamily="34" charset="0"/>
              </a:rPr>
            </a:br>
            <a:r>
              <a:rPr lang="en-ZA" dirty="0">
                <a:latin typeface="Arial" panose="020B0604020202020204" pitchFamily="34" charset="0"/>
              </a:rPr>
              <a:t/>
            </a:r>
            <a:br>
              <a:rPr lang="en-ZA" dirty="0">
                <a:latin typeface="Arial" panose="020B0604020202020204" pitchFamily="34" charset="0"/>
              </a:rPr>
            </a:br>
            <a:endParaRPr lang="en-ZA" dirty="0"/>
          </a:p>
        </p:txBody>
      </p:sp>
      <p:graphicFrame>
        <p:nvGraphicFramePr>
          <p:cNvPr id="5" name="Table 4">
            <a:extLst>
              <a:ext uri="{FF2B5EF4-FFF2-40B4-BE49-F238E27FC236}">
                <a16:creationId xmlns:a16="http://schemas.microsoft.com/office/drawing/2014/main" xmlns="" id="{AD235180-5FBA-4325-8348-A309A79DC6BB}"/>
              </a:ext>
            </a:extLst>
          </p:cNvPr>
          <p:cNvGraphicFramePr>
            <a:graphicFrameLocks noGrp="1"/>
          </p:cNvGraphicFramePr>
          <p:nvPr>
            <p:extLst>
              <p:ext uri="{D42A27DB-BD31-4B8C-83A1-F6EECF244321}">
                <p14:modId xmlns:p14="http://schemas.microsoft.com/office/powerpoint/2010/main" xmlns="" val="4059712681"/>
              </p:ext>
            </p:extLst>
          </p:nvPr>
        </p:nvGraphicFramePr>
        <p:xfrm>
          <a:off x="313758" y="4944862"/>
          <a:ext cx="8647112" cy="1074197"/>
        </p:xfrm>
        <a:graphic>
          <a:graphicData uri="http://schemas.openxmlformats.org/drawingml/2006/table">
            <a:tbl>
              <a:tblPr>
                <a:tableStyleId>{5C22544A-7EE6-4342-B048-85BDC9FD1C3A}</a:tableStyleId>
              </a:tblPr>
              <a:tblGrid>
                <a:gridCol w="8647112">
                  <a:extLst>
                    <a:ext uri="{9D8B030D-6E8A-4147-A177-3AD203B41FA5}">
                      <a16:colId xmlns:a16="http://schemas.microsoft.com/office/drawing/2014/main" xmlns="" val="602144968"/>
                    </a:ext>
                  </a:extLst>
                </a:gridCol>
              </a:tblGrid>
              <a:tr h="1074197">
                <a:tc>
                  <a:txBody>
                    <a:bodyPr/>
                    <a:lstStyle/>
                    <a:p>
                      <a:pPr algn="l" fontAlgn="b"/>
                      <a:r>
                        <a:rPr lang="en-ZA" sz="800" u="none" strike="noStrike" dirty="0">
                          <a:effectLst/>
                          <a:latin typeface="Arial" panose="020B0604020202020204" pitchFamily="34" charset="0"/>
                          <a:cs typeface="Arial" panose="020B0604020202020204" pitchFamily="34" charset="0"/>
                        </a:rPr>
                        <a:t>1.  The above total excludes reporting on urban claims from 2006 up until 2011/12, the verification of the above statistics is  work in progress.</a:t>
                      </a:r>
                      <a:endParaRPr lang="en-ZA" sz="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2.  The statistics have been compiled based on the information reflected in the database of settled restitution claims and Commitment Register.</a:t>
                      </a:r>
                      <a:endParaRPr lang="en-ZA" sz="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3.  In order to improve the accuracy of our statistics, restitution claims is on an ongoing basis subjected to internal auditing.</a:t>
                      </a:r>
                      <a:endParaRPr lang="en-ZA" sz="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4.  Please note that the number of hectares restored is currently under review, both with regard to existing data, as well as outstanding data on state land.</a:t>
                      </a:r>
                      <a:endParaRPr lang="en-ZA" sz="800" b="0" i="0" u="none" strike="noStrike" dirty="0">
                        <a:effectLst/>
                        <a:latin typeface="Arial" panose="020B0604020202020204" pitchFamily="34" charset="0"/>
                        <a:cs typeface="Arial" panose="020B0604020202020204" pitchFamily="34" charset="0"/>
                      </a:endParaRPr>
                    </a:p>
                    <a:p>
                      <a:pPr marL="228600" indent="-228600" algn="l" fontAlgn="b">
                        <a:buAutoNum type="arabicPeriod" startAt="5"/>
                      </a:pPr>
                      <a:r>
                        <a:rPr lang="en-ZA" sz="800" u="none" strike="noStrike" dirty="0">
                          <a:effectLst/>
                          <a:latin typeface="Arial" panose="020B0604020202020204" pitchFamily="34" charset="0"/>
                          <a:cs typeface="Arial" panose="020B0604020202020204" pitchFamily="34" charset="0"/>
                        </a:rPr>
                        <a:t>The total restitution award also include the cost of solatium that was paid out, i.e. KwaZulu-Natal [R6,330,000.00],  Western Cape [R41,000.00] and Mpumalanga [R50,500.00]</a:t>
                      </a:r>
                      <a:endParaRPr lang="en-ZA" sz="800" b="0" i="0" u="none" strike="noStrike" dirty="0">
                        <a:effectLst/>
                        <a:latin typeface="Arial" panose="020B0604020202020204" pitchFamily="34" charset="0"/>
                        <a:cs typeface="Arial" panose="020B0604020202020204" pitchFamily="34" charset="0"/>
                      </a:endParaRPr>
                    </a:p>
                    <a:p>
                      <a:pPr marL="228600" indent="-228600" algn="l" fontAlgn="b">
                        <a:buAutoNum type="arabicPeriod" startAt="5"/>
                      </a:pPr>
                      <a:r>
                        <a:rPr lang="en-ZA" sz="800" u="none" strike="noStrike" dirty="0">
                          <a:effectLst/>
                          <a:latin typeface="Arial" panose="020B0604020202020204" pitchFamily="34" charset="0"/>
                          <a:cs typeface="Arial" panose="020B0604020202020204" pitchFamily="34" charset="0"/>
                        </a:rPr>
                        <a:t>The total for settled claims now also includes the dismissed claims as well as adjustments due to ongoing verification and reconciliation/declaration of funds memoranda. The totals for dismissed claims are based on the official inputs received from the regions at the time of compiling the management statistics.</a:t>
                      </a:r>
                    </a:p>
                    <a:p>
                      <a:pPr marL="228600" indent="-228600" algn="l" fontAlgn="b">
                        <a:buAutoNum type="arabicPeriod" startAt="6"/>
                      </a:pPr>
                      <a:endParaRPr lang="en-ZA" sz="800" b="0" i="0" u="none" strike="noStrike" dirty="0">
                        <a:effectLst/>
                        <a:latin typeface="Arial" panose="020B0604020202020204" pitchFamily="34" charset="0"/>
                        <a:cs typeface="Arial" panose="020B0604020202020204" pitchFamily="34" charset="0"/>
                      </a:endParaRPr>
                    </a:p>
                  </a:txBody>
                  <a:tcPr marL="4331" marR="4331" marT="4331" marB="0" anchor="b"/>
                </a:tc>
                <a:extLst>
                  <a:ext uri="{0D108BD9-81ED-4DB2-BD59-A6C34878D82A}">
                    <a16:rowId xmlns:a16="http://schemas.microsoft.com/office/drawing/2014/main" xmlns="" val="2442529311"/>
                  </a:ext>
                </a:extLst>
              </a:tr>
            </a:tbl>
          </a:graphicData>
        </a:graphic>
      </p:graphicFrame>
      <p:graphicFrame>
        <p:nvGraphicFramePr>
          <p:cNvPr id="6" name="Table 5">
            <a:extLst>
              <a:ext uri="{FF2B5EF4-FFF2-40B4-BE49-F238E27FC236}">
                <a16:creationId xmlns:a16="http://schemas.microsoft.com/office/drawing/2014/main" xmlns="" id="{ABCB0D7F-3C09-4DC7-B479-BD238D786A4A}"/>
              </a:ext>
            </a:extLst>
          </p:cNvPr>
          <p:cNvGraphicFramePr>
            <a:graphicFrameLocks noGrp="1"/>
          </p:cNvGraphicFramePr>
          <p:nvPr>
            <p:extLst>
              <p:ext uri="{D42A27DB-BD31-4B8C-83A1-F6EECF244321}">
                <p14:modId xmlns:p14="http://schemas.microsoft.com/office/powerpoint/2010/main" xmlns="" val="1904451126"/>
              </p:ext>
            </p:extLst>
          </p:nvPr>
        </p:nvGraphicFramePr>
        <p:xfrm>
          <a:off x="313757" y="1791478"/>
          <a:ext cx="8647112" cy="2800526"/>
        </p:xfrm>
        <a:graphic>
          <a:graphicData uri="http://schemas.openxmlformats.org/drawingml/2006/table">
            <a:tbl>
              <a:tblPr>
                <a:tableStyleId>{5C22544A-7EE6-4342-B048-85BDC9FD1C3A}</a:tableStyleId>
              </a:tblPr>
              <a:tblGrid>
                <a:gridCol w="1336372">
                  <a:extLst>
                    <a:ext uri="{9D8B030D-6E8A-4147-A177-3AD203B41FA5}">
                      <a16:colId xmlns:a16="http://schemas.microsoft.com/office/drawing/2014/main" xmlns="" val="1333222367"/>
                    </a:ext>
                  </a:extLst>
                </a:gridCol>
                <a:gridCol w="943321">
                  <a:extLst>
                    <a:ext uri="{9D8B030D-6E8A-4147-A177-3AD203B41FA5}">
                      <a16:colId xmlns:a16="http://schemas.microsoft.com/office/drawing/2014/main" xmlns="" val="1940809833"/>
                    </a:ext>
                  </a:extLst>
                </a:gridCol>
                <a:gridCol w="943321">
                  <a:extLst>
                    <a:ext uri="{9D8B030D-6E8A-4147-A177-3AD203B41FA5}">
                      <a16:colId xmlns:a16="http://schemas.microsoft.com/office/drawing/2014/main" xmlns="" val="478092787"/>
                    </a:ext>
                  </a:extLst>
                </a:gridCol>
                <a:gridCol w="1179152">
                  <a:extLst>
                    <a:ext uri="{9D8B030D-6E8A-4147-A177-3AD203B41FA5}">
                      <a16:colId xmlns:a16="http://schemas.microsoft.com/office/drawing/2014/main" xmlns="" val="1295769338"/>
                    </a:ext>
                  </a:extLst>
                </a:gridCol>
                <a:gridCol w="943321">
                  <a:extLst>
                    <a:ext uri="{9D8B030D-6E8A-4147-A177-3AD203B41FA5}">
                      <a16:colId xmlns:a16="http://schemas.microsoft.com/office/drawing/2014/main" xmlns="" val="104683573"/>
                    </a:ext>
                  </a:extLst>
                </a:gridCol>
                <a:gridCol w="1749075">
                  <a:extLst>
                    <a:ext uri="{9D8B030D-6E8A-4147-A177-3AD203B41FA5}">
                      <a16:colId xmlns:a16="http://schemas.microsoft.com/office/drawing/2014/main" xmlns="" val="3896545901"/>
                    </a:ext>
                  </a:extLst>
                </a:gridCol>
                <a:gridCol w="1552550">
                  <a:extLst>
                    <a:ext uri="{9D8B030D-6E8A-4147-A177-3AD203B41FA5}">
                      <a16:colId xmlns:a16="http://schemas.microsoft.com/office/drawing/2014/main" xmlns="" val="625394919"/>
                    </a:ext>
                  </a:extLst>
                </a:gridCol>
              </a:tblGrid>
              <a:tr h="444096">
                <a:tc>
                  <a:txBody>
                    <a:bodyPr/>
                    <a:lstStyle/>
                    <a:p>
                      <a:pPr algn="ctr" fontAlgn="ctr"/>
                      <a:r>
                        <a:rPr lang="en-ZA" sz="1400" u="none" strike="noStrike" dirty="0">
                          <a:effectLst/>
                          <a:latin typeface="Arial" panose="020B0604020202020204" pitchFamily="34" charset="0"/>
                          <a:cs typeface="Arial" panose="020B0604020202020204" pitchFamily="34" charset="0"/>
                        </a:rPr>
                        <a:t>PROVINCE</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CLAIMS</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HHs</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BEN</a:t>
                      </a:r>
                      <a:endParaRPr lang="en-ZA" sz="1400" b="1"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FHHs</a:t>
                      </a:r>
                      <a:endParaRPr lang="en-ZA" sz="1400" b="1"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400" u="none" strike="noStrike">
                          <a:effectLst/>
                          <a:latin typeface="Arial" panose="020B0604020202020204" pitchFamily="34" charset="0"/>
                          <a:cs typeface="Arial" panose="020B0604020202020204" pitchFamily="34" charset="0"/>
                        </a:rPr>
                        <a:t>PEOPLE WITH DISABILITIES</a:t>
                      </a:r>
                      <a:endParaRPr lang="en-ZA" sz="1400" b="1"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HECTARES </a:t>
                      </a:r>
                      <a:br>
                        <a:rPr lang="en-ZA" sz="1400" u="none" strike="noStrike" dirty="0">
                          <a:effectLst/>
                          <a:latin typeface="Arial" panose="020B0604020202020204" pitchFamily="34" charset="0"/>
                          <a:cs typeface="Arial" panose="020B0604020202020204" pitchFamily="34" charset="0"/>
                        </a:rPr>
                      </a:br>
                      <a:r>
                        <a:rPr lang="en-ZA" sz="1400" u="none" strike="noStrike" dirty="0">
                          <a:effectLst/>
                          <a:latin typeface="Arial" panose="020B0604020202020204" pitchFamily="34" charset="0"/>
                          <a:cs typeface="Arial" panose="020B0604020202020204" pitchFamily="34" charset="0"/>
                        </a:rPr>
                        <a:t>SETTLED </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2991617537"/>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E CAPE</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16954</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84512</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382606</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32141</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137810</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221544"/>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F STATE</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2669</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8621</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52379</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3175</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59759</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41446"/>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GAUTENG</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13351</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20056</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80493</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8900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13</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17443</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4456969"/>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KZN</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15804</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95904</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545777</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31505</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497</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841067</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68513816"/>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LIMPOPO</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4511</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63759</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307151</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25740</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734193</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80046432"/>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MPLANGA</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3223</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59223</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303629</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20147</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58</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528551</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19912681"/>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N CAPE</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4024</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25670</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135526</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10347</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140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837139</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4484876"/>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N WEST</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3964</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44477</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222059</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19588</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37</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548724</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37923950"/>
                  </a:ext>
                </a:extLst>
              </a:tr>
              <a:tr h="235643">
                <a:tc>
                  <a:txBody>
                    <a:bodyPr/>
                    <a:lstStyle/>
                    <a:p>
                      <a:pPr algn="l" fontAlgn="b"/>
                      <a:r>
                        <a:rPr lang="en-ZA" sz="1400" u="none" strike="noStrike">
                          <a:effectLst/>
                          <a:latin typeface="Arial" panose="020B0604020202020204" pitchFamily="34" charset="0"/>
                          <a:cs typeface="Arial" panose="020B0604020202020204" pitchFamily="34" charset="0"/>
                        </a:rPr>
                        <a:t>W CAPE</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17282</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33350</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149488</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a:effectLst/>
                          <a:latin typeface="Arial" panose="020B0604020202020204" pitchFamily="34" charset="0"/>
                          <a:cs typeface="Arial" panose="020B0604020202020204" pitchFamily="34" charset="0"/>
                        </a:rPr>
                        <a:t>14664</a:t>
                      </a:r>
                      <a:endParaRPr lang="en-ZA" sz="1400" b="0"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ZA" sz="1400" u="none" strike="noStrike" dirty="0">
                          <a:effectLst/>
                          <a:latin typeface="Arial" panose="020B0604020202020204" pitchFamily="34" charset="0"/>
                          <a:cs typeface="Arial" panose="020B0604020202020204" pitchFamily="34" charset="0"/>
                        </a:rPr>
                        <a:t>378</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11050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30834098"/>
                  </a:ext>
                </a:extLst>
              </a:tr>
              <a:tr h="235643">
                <a:tc>
                  <a:txBody>
                    <a:bodyPr/>
                    <a:lstStyle/>
                    <a:p>
                      <a:pPr algn="l" fontAlgn="b"/>
                      <a:r>
                        <a:rPr lang="en-ZA" sz="1400" u="none" strike="noStrike" dirty="0">
                          <a:effectLst/>
                          <a:latin typeface="Arial" panose="020B0604020202020204" pitchFamily="34" charset="0"/>
                          <a:cs typeface="Arial" panose="020B0604020202020204" pitchFamily="34" charset="0"/>
                        </a:rPr>
                        <a:t>TOTAL</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u="none" strike="noStrike">
                          <a:effectLst/>
                          <a:latin typeface="Arial" panose="020B0604020202020204" pitchFamily="34" charset="0"/>
                          <a:cs typeface="Arial" panose="020B0604020202020204" pitchFamily="34" charset="0"/>
                        </a:rPr>
                        <a:t>81782</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u="none" strike="noStrike">
                          <a:effectLst/>
                          <a:latin typeface="Arial" panose="020B0604020202020204" pitchFamily="34" charset="0"/>
                          <a:cs typeface="Arial" panose="020B0604020202020204" pitchFamily="34" charset="0"/>
                        </a:rPr>
                        <a:t>435572</a:t>
                      </a:r>
                      <a:endParaRPr lang="en-ZA" sz="1400" b="1" i="0" u="none" strike="noStrike">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u="none" strike="noStrike" dirty="0">
                          <a:effectLst/>
                          <a:latin typeface="Arial" panose="020B0604020202020204" pitchFamily="34" charset="0"/>
                          <a:cs typeface="Arial" panose="020B0604020202020204" pitchFamily="34" charset="0"/>
                        </a:rPr>
                        <a:t>2179108</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u="none" strike="noStrike" dirty="0">
                          <a:effectLst/>
                          <a:latin typeface="Arial" panose="020B0604020202020204" pitchFamily="34" charset="0"/>
                          <a:cs typeface="Arial" panose="020B0604020202020204" pitchFamily="34" charset="0"/>
                        </a:rPr>
                        <a:t>166207</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400" u="none" strike="noStrike" dirty="0">
                          <a:effectLst/>
                          <a:latin typeface="Arial" panose="020B0604020202020204" pitchFamily="34" charset="0"/>
                          <a:cs typeface="Arial" panose="020B0604020202020204" pitchFamily="34" charset="0"/>
                        </a:rPr>
                        <a:t>1133</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fontAlgn="b"/>
                      <a:r>
                        <a:rPr lang="en-ZA" sz="1400" u="none" strike="noStrike" dirty="0">
                          <a:effectLst/>
                          <a:latin typeface="Arial" panose="020B0604020202020204" pitchFamily="34" charset="0"/>
                          <a:cs typeface="Arial" panose="020B0604020202020204" pitchFamily="34" charset="0"/>
                        </a:rPr>
                        <a:t>371 5736</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1106214926"/>
                  </a:ext>
                </a:extLst>
              </a:tr>
            </a:tbl>
          </a:graphicData>
        </a:graphic>
      </p:graphicFrame>
    </p:spTree>
    <p:extLst>
      <p:ext uri="{BB962C8B-B14F-4D97-AF65-F5344CB8AC3E}">
        <p14:creationId xmlns:p14="http://schemas.microsoft.com/office/powerpoint/2010/main" xmlns="" val="203642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30A1A-9FB5-4F9F-9DC6-13A83CC9B6F9}"/>
              </a:ext>
            </a:extLst>
          </p:cNvPr>
          <p:cNvSpPr>
            <a:spLocks noGrp="1"/>
          </p:cNvSpPr>
          <p:nvPr>
            <p:ph type="title"/>
          </p:nvPr>
        </p:nvSpPr>
        <p:spPr>
          <a:xfrm>
            <a:off x="522513" y="752475"/>
            <a:ext cx="7996335" cy="607041"/>
          </a:xfrm>
          <a:solidFill>
            <a:srgbClr val="92D050"/>
          </a:solidFill>
        </p:spPr>
        <p:txBody>
          <a:bodyPr/>
          <a:lstStyle/>
          <a:p>
            <a:pPr lvl="0" algn="ctr" eaLnBrk="1" fontAlgn="b" hangingPunct="1">
              <a:lnSpc>
                <a:spcPct val="100000"/>
              </a:lnSpc>
              <a:spcBef>
                <a:spcPts val="0"/>
              </a:spcBef>
              <a:spcAft>
                <a:spcPts val="0"/>
              </a:spcAft>
              <a:defRPr/>
            </a:pPr>
            <a:r>
              <a:rPr lang="en-ZA" dirty="0">
                <a:latin typeface="Arial" panose="020B0604020202020204" pitchFamily="34" charset="0"/>
                <a:cs typeface="Arial" panose="020B0604020202020204" pitchFamily="34" charset="0"/>
              </a:rPr>
              <a:t>STATISTICS ON  SETTLED RESTITUTION CLAIMS: CUMULATIVE STATISTICS: 1995 - 31  MARCH 2020</a:t>
            </a:r>
            <a:r>
              <a:rPr lang="en-ZA" sz="1400" b="0" dirty="0">
                <a:latin typeface="Arial" panose="020B0604020202020204" pitchFamily="34" charset="0"/>
              </a:rPr>
              <a:t/>
            </a:r>
            <a:br>
              <a:rPr lang="en-ZA" sz="1400" b="0" dirty="0">
                <a:latin typeface="Arial" panose="020B0604020202020204" pitchFamily="34" charset="0"/>
              </a:rPr>
            </a:br>
            <a:r>
              <a:rPr lang="en-ZA" dirty="0">
                <a:latin typeface="Arial" panose="020B0604020202020204" pitchFamily="34" charset="0"/>
              </a:rPr>
              <a:t/>
            </a:r>
            <a:br>
              <a:rPr lang="en-ZA" dirty="0">
                <a:latin typeface="Arial" panose="020B0604020202020204" pitchFamily="34" charset="0"/>
              </a:rPr>
            </a:br>
            <a:endParaRPr lang="en-ZA" dirty="0"/>
          </a:p>
        </p:txBody>
      </p:sp>
      <p:graphicFrame>
        <p:nvGraphicFramePr>
          <p:cNvPr id="5" name="Table 4">
            <a:extLst>
              <a:ext uri="{FF2B5EF4-FFF2-40B4-BE49-F238E27FC236}">
                <a16:creationId xmlns:a16="http://schemas.microsoft.com/office/drawing/2014/main" xmlns="" id="{D9277E50-9DC1-4956-BA04-E19D80C418B5}"/>
              </a:ext>
            </a:extLst>
          </p:cNvPr>
          <p:cNvGraphicFramePr>
            <a:graphicFrameLocks noGrp="1"/>
          </p:cNvGraphicFramePr>
          <p:nvPr>
            <p:extLst>
              <p:ext uri="{D42A27DB-BD31-4B8C-83A1-F6EECF244321}">
                <p14:modId xmlns:p14="http://schemas.microsoft.com/office/powerpoint/2010/main" xmlns="" val="1156981120"/>
              </p:ext>
            </p:extLst>
          </p:nvPr>
        </p:nvGraphicFramePr>
        <p:xfrm>
          <a:off x="139415" y="1603488"/>
          <a:ext cx="8865169" cy="3800313"/>
        </p:xfrm>
        <a:graphic>
          <a:graphicData uri="http://schemas.openxmlformats.org/drawingml/2006/table">
            <a:tbl>
              <a:tblPr>
                <a:tableStyleId>{5C22544A-7EE6-4342-B048-85BDC9FD1C3A}</a:tableStyleId>
              </a:tblPr>
              <a:tblGrid>
                <a:gridCol w="800382">
                  <a:extLst>
                    <a:ext uri="{9D8B030D-6E8A-4147-A177-3AD203B41FA5}">
                      <a16:colId xmlns:a16="http://schemas.microsoft.com/office/drawing/2014/main" xmlns="" val="1398903953"/>
                    </a:ext>
                  </a:extLst>
                </a:gridCol>
                <a:gridCol w="1330046">
                  <a:extLst>
                    <a:ext uri="{9D8B030D-6E8A-4147-A177-3AD203B41FA5}">
                      <a16:colId xmlns:a16="http://schemas.microsoft.com/office/drawing/2014/main" xmlns="" val="3856067711"/>
                    </a:ext>
                  </a:extLst>
                </a:gridCol>
                <a:gridCol w="1306507">
                  <a:extLst>
                    <a:ext uri="{9D8B030D-6E8A-4147-A177-3AD203B41FA5}">
                      <a16:colId xmlns:a16="http://schemas.microsoft.com/office/drawing/2014/main" xmlns="" val="1685967903"/>
                    </a:ext>
                  </a:extLst>
                </a:gridCol>
                <a:gridCol w="1087578">
                  <a:extLst>
                    <a:ext uri="{9D8B030D-6E8A-4147-A177-3AD203B41FA5}">
                      <a16:colId xmlns:a16="http://schemas.microsoft.com/office/drawing/2014/main" xmlns="" val="2048518565"/>
                    </a:ext>
                  </a:extLst>
                </a:gridCol>
                <a:gridCol w="946333">
                  <a:extLst>
                    <a:ext uri="{9D8B030D-6E8A-4147-A177-3AD203B41FA5}">
                      <a16:colId xmlns:a16="http://schemas.microsoft.com/office/drawing/2014/main" xmlns="" val="2600355774"/>
                    </a:ext>
                  </a:extLst>
                </a:gridCol>
                <a:gridCol w="939272">
                  <a:extLst>
                    <a:ext uri="{9D8B030D-6E8A-4147-A177-3AD203B41FA5}">
                      <a16:colId xmlns:a16="http://schemas.microsoft.com/office/drawing/2014/main" xmlns="" val="4044716485"/>
                    </a:ext>
                  </a:extLst>
                </a:gridCol>
                <a:gridCol w="1177033">
                  <a:extLst>
                    <a:ext uri="{9D8B030D-6E8A-4147-A177-3AD203B41FA5}">
                      <a16:colId xmlns:a16="http://schemas.microsoft.com/office/drawing/2014/main" xmlns="" val="4122880467"/>
                    </a:ext>
                  </a:extLst>
                </a:gridCol>
                <a:gridCol w="1278018">
                  <a:extLst>
                    <a:ext uri="{9D8B030D-6E8A-4147-A177-3AD203B41FA5}">
                      <a16:colId xmlns:a16="http://schemas.microsoft.com/office/drawing/2014/main" xmlns="" val="1077907366"/>
                    </a:ext>
                  </a:extLst>
                </a:gridCol>
              </a:tblGrid>
              <a:tr h="327688">
                <a:tc rowSpan="2">
                  <a:txBody>
                    <a:bodyPr/>
                    <a:lstStyle/>
                    <a:p>
                      <a:pPr algn="ctr" fontAlgn="ctr"/>
                      <a:r>
                        <a:rPr lang="en-ZA" sz="1100" u="none" strike="noStrike" dirty="0">
                          <a:effectLst/>
                          <a:latin typeface="Arial" panose="020B0604020202020204" pitchFamily="34" charset="0"/>
                          <a:cs typeface="Arial" panose="020B0604020202020204" pitchFamily="34" charset="0"/>
                        </a:rPr>
                        <a:t>PROVINCE</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a:txBody>
                    <a:bodyPr/>
                    <a:lstStyle/>
                    <a:p>
                      <a:pPr algn="ctr" fontAlgn="ctr"/>
                      <a:r>
                        <a:rPr lang="en-ZA" sz="1100" u="none" strike="noStrike">
                          <a:effectLst/>
                          <a:latin typeface="Arial" panose="020B0604020202020204" pitchFamily="34" charset="0"/>
                          <a:cs typeface="Arial" panose="020B0604020202020204" pitchFamily="34" charset="0"/>
                        </a:rPr>
                        <a:t>LAND COST</a:t>
                      </a:r>
                      <a:endParaRPr lang="en-ZA" sz="1100" b="1" i="0" u="none" strike="noStrike">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a:txBody>
                    <a:bodyPr/>
                    <a:lstStyle/>
                    <a:p>
                      <a:pPr algn="ctr" fontAlgn="ctr"/>
                      <a:r>
                        <a:rPr lang="en-ZA" sz="1100" u="none" strike="noStrike">
                          <a:effectLst/>
                          <a:latin typeface="Arial" panose="020B0604020202020204" pitchFamily="34" charset="0"/>
                          <a:cs typeface="Arial" panose="020B0604020202020204" pitchFamily="34" charset="0"/>
                        </a:rPr>
                        <a:t>FIN COMP</a:t>
                      </a:r>
                      <a:endParaRPr lang="en-ZA" sz="1100" b="1" i="0" u="none" strike="noStrike">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4">
                  <a:txBody>
                    <a:bodyPr/>
                    <a:lstStyle/>
                    <a:p>
                      <a:pPr algn="ctr" fontAlgn="ctr"/>
                      <a:r>
                        <a:rPr lang="en-ZA" sz="1100" u="none" strike="noStrike" dirty="0">
                          <a:effectLst/>
                          <a:latin typeface="Arial" panose="020B0604020202020204" pitchFamily="34" charset="0"/>
                          <a:cs typeface="Arial" panose="020B0604020202020204" pitchFamily="34" charset="0"/>
                        </a:rPr>
                        <a:t>GRANTS </a:t>
                      </a:r>
                      <a:endParaRPr lang="en-ZA" sz="1100" b="1" i="0" u="none" strike="noStrike" dirty="0">
                        <a:effectLst/>
                        <a:latin typeface="Arial" panose="020B0604020202020204" pitchFamily="34" charset="0"/>
                        <a:cs typeface="Arial" panose="020B0604020202020204" pitchFamily="34" charset="0"/>
                      </a:endParaRPr>
                    </a:p>
                    <a:p>
                      <a:pPr algn="ctr" fontAlgn="ctr"/>
                      <a:r>
                        <a:rPr lang="en-ZA" sz="1100" u="none" strike="noStrike" dirty="0">
                          <a:effectLst/>
                          <a:latin typeface="Arial" panose="020B0604020202020204" pitchFamily="34" charset="0"/>
                          <a:cs typeface="Arial" panose="020B0604020202020204" pitchFamily="34" charset="0"/>
                        </a:rPr>
                        <a:t> </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pPr algn="ctr" fontAlgn="ctr"/>
                      <a:endParaRPr lang="en-ZA" sz="1000" b="1" i="0" u="none" strike="noStrike" dirty="0">
                        <a:effectLst/>
                        <a:latin typeface="Arial" panose="020B0604020202020204" pitchFamily="34" charset="0"/>
                      </a:endParaRPr>
                    </a:p>
                  </a:txBody>
                  <a:tcPr marL="6281" marR="6281" marT="6281" marB="0" anchor="ctr"/>
                </a:tc>
                <a:tc rowSpan="2">
                  <a:txBody>
                    <a:bodyPr/>
                    <a:lstStyle/>
                    <a:p>
                      <a:pPr algn="ctr" fontAlgn="ctr"/>
                      <a:r>
                        <a:rPr lang="en-ZA" sz="1100" u="none" strike="noStrike" dirty="0">
                          <a:effectLst/>
                          <a:latin typeface="Arial" panose="020B0604020202020204" pitchFamily="34" charset="0"/>
                          <a:cs typeface="Arial" panose="020B0604020202020204" pitchFamily="34" charset="0"/>
                        </a:rPr>
                        <a:t>TOTAL AWARD</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627392553"/>
                  </a:ext>
                </a:extLst>
              </a:tr>
              <a:tr h="61488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1100" u="none" strike="noStrike" dirty="0">
                          <a:effectLst/>
                          <a:latin typeface="Arial" panose="020B0604020202020204" pitchFamily="34" charset="0"/>
                          <a:cs typeface="Arial" panose="020B0604020202020204" pitchFamily="34" charset="0"/>
                        </a:rPr>
                        <a:t>Development </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100" u="none" strike="noStrike">
                          <a:effectLst/>
                          <a:latin typeface="Arial" panose="020B0604020202020204" pitchFamily="34" charset="0"/>
                          <a:cs typeface="Arial" panose="020B0604020202020204" pitchFamily="34" charset="0"/>
                        </a:rPr>
                        <a:t>RDG</a:t>
                      </a:r>
                      <a:endParaRPr lang="en-ZA" sz="1100" b="1" i="0" u="none" strike="noStrike">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100" u="none" strike="noStrike">
                          <a:effectLst/>
                          <a:latin typeface="Arial" panose="020B0604020202020204" pitchFamily="34" charset="0"/>
                          <a:cs typeface="Arial" panose="020B0604020202020204" pitchFamily="34" charset="0"/>
                        </a:rPr>
                        <a:t>SPG</a:t>
                      </a:r>
                      <a:endParaRPr lang="en-ZA" sz="1100" b="1" i="0" u="none" strike="noStrike">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en-ZA" sz="1100" u="none" strike="noStrike" dirty="0">
                          <a:effectLst/>
                          <a:latin typeface="Arial" panose="020B0604020202020204" pitchFamily="34" charset="0"/>
                          <a:cs typeface="Arial" panose="020B0604020202020204" pitchFamily="34" charset="0"/>
                        </a:rPr>
                        <a:t>RSG</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vMerge="1">
                  <a:txBody>
                    <a:bodyPr/>
                    <a:lstStyle/>
                    <a:p>
                      <a:endParaRPr lang="en-ZA"/>
                    </a:p>
                  </a:txBody>
                  <a:tcPr/>
                </a:tc>
                <a:extLst>
                  <a:ext uri="{0D108BD9-81ED-4DB2-BD59-A6C34878D82A}">
                    <a16:rowId xmlns:a16="http://schemas.microsoft.com/office/drawing/2014/main" xmlns="" val="3157835259"/>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E CAPE</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128 859 350.29</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4 546 472 962.70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379 314 190.36</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81 426 000.00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39 003 850.00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50 972 735.00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5 226 049 088.35</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1385"/>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F STATE</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80 146 832.05</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449 590 938.51</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40 280 669.71</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9 174 000.00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4 400 640.00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1 721 295.00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585 314 375.27</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1668349"/>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GAUTENG</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101 419 933.57</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1 008 786 303.87</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72 142 501.38</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6 255 000.00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2 062 080.00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4 161 445.00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1 194 827 263.82</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15705249"/>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KZN</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8 140 212 507.58</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3 778 538 072.39</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790 345 644.28</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98 448 000.00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42 859 440.00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49 356 685.00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12 906 090 349.25</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5645488"/>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LIMPOPO</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4 411 294 360.04</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2 310 769 749.95</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874 121 844.86</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99 422 640.00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45 732 600.00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26 142 580.00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7 767 483 774.85</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3517560"/>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MPLANGA</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6 072 729 165.93</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1 134 596 813.80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561 880 628.77</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93 465 000.00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44 684 310.00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20 708 300.00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7 928 114 718.50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13236676"/>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N CAPE</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881 532 806.23</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1 188 055 329.59</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236 938 450.99</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11 668 460.88</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12 829 180.94</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13 176 810.00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2 344 201 038.63</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5885739"/>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N WEST</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3 400 009 176.34</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719 873 934.55</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617 398 442.61</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81 906 000.00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39 238 874.23</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8 329 485.00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4 866 755 912.73</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1146396"/>
                  </a:ext>
                </a:extLst>
              </a:tr>
              <a:tr h="278034">
                <a:tc>
                  <a:txBody>
                    <a:bodyPr/>
                    <a:lstStyle/>
                    <a:p>
                      <a:pPr algn="l" fontAlgn="b"/>
                      <a:r>
                        <a:rPr lang="en-ZA" sz="1100" u="none" strike="noStrike">
                          <a:effectLst/>
                          <a:latin typeface="Arial" panose="020B0604020202020204" pitchFamily="34" charset="0"/>
                          <a:cs typeface="Arial" panose="020B0604020202020204" pitchFamily="34" charset="0"/>
                        </a:rPr>
                        <a:t>W CAPE</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134 495 046.52</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1 532 563 282.76</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682 068 460.02</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15 282 540.00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4 195 452.00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758 880.00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100" u="none" strike="noStrike">
                          <a:effectLst/>
                          <a:latin typeface="Arial" panose="020B0604020202020204" pitchFamily="34" charset="0"/>
                          <a:cs typeface="Arial" panose="020B0604020202020204" pitchFamily="34" charset="0"/>
                        </a:rPr>
                        <a:t>2 369 404 661.30</a:t>
                      </a:r>
                      <a:endParaRPr lang="en-ZA" sz="1100" b="0"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1302315"/>
                  </a:ext>
                </a:extLst>
              </a:tr>
              <a:tr h="278034">
                <a:tc>
                  <a:txBody>
                    <a:bodyPr/>
                    <a:lstStyle/>
                    <a:p>
                      <a:pPr algn="l" fontAlgn="b"/>
                      <a:r>
                        <a:rPr lang="en-ZA" sz="1100" u="none" strike="noStrike" dirty="0">
                          <a:effectLst/>
                          <a:latin typeface="Arial" panose="020B0604020202020204" pitchFamily="34" charset="0"/>
                          <a:cs typeface="Arial" panose="020B0604020202020204" pitchFamily="34" charset="0"/>
                        </a:rPr>
                        <a:t>TOTAL</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ZA" sz="1100" u="none" strike="noStrike" dirty="0">
                          <a:effectLst/>
                          <a:latin typeface="Arial" panose="020B0604020202020204" pitchFamily="34" charset="0"/>
                          <a:cs typeface="Arial" panose="020B0604020202020204" pitchFamily="34" charset="0"/>
                        </a:rPr>
                        <a:t>23 350 699 178.55</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ZA" sz="1100" u="none" strike="noStrike" dirty="0">
                          <a:effectLst/>
                          <a:latin typeface="Arial" panose="020B0604020202020204" pitchFamily="34" charset="0"/>
                          <a:cs typeface="Arial" panose="020B0604020202020204" pitchFamily="34" charset="0"/>
                        </a:rPr>
                        <a:t>16 669 247 388.12</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ZA" sz="1100" u="none" strike="noStrike" dirty="0">
                          <a:effectLst/>
                          <a:latin typeface="Arial" panose="020B0604020202020204" pitchFamily="34" charset="0"/>
                          <a:cs typeface="Arial" panose="020B0604020202020204" pitchFamily="34" charset="0"/>
                        </a:rPr>
                        <a:t>4 254 490 832.98</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ZA" sz="1100" u="none" strike="noStrike" dirty="0">
                          <a:effectLst/>
                          <a:latin typeface="Arial" panose="020B0604020202020204" pitchFamily="34" charset="0"/>
                          <a:cs typeface="Arial" panose="020B0604020202020204" pitchFamily="34" charset="0"/>
                        </a:rPr>
                        <a:t>497 047 640.88</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ZA" sz="1100" u="none" strike="noStrike">
                          <a:effectLst/>
                          <a:latin typeface="Arial" panose="020B0604020202020204" pitchFamily="34" charset="0"/>
                          <a:cs typeface="Arial" panose="020B0604020202020204" pitchFamily="34" charset="0"/>
                        </a:rPr>
                        <a:t>235 006 427.17</a:t>
                      </a:r>
                      <a:endParaRPr lang="en-ZA" sz="1100" b="1" i="0" u="none" strike="noStrike">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ZA" sz="1100" u="none" strike="noStrike" dirty="0">
                          <a:effectLst/>
                          <a:latin typeface="Arial" panose="020B0604020202020204" pitchFamily="34" charset="0"/>
                          <a:cs typeface="Arial" panose="020B0604020202020204" pitchFamily="34" charset="0"/>
                        </a:rPr>
                        <a:t>175 328 215.00</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ZA" sz="1100" u="none" strike="noStrike" dirty="0">
                          <a:effectLst/>
                          <a:latin typeface="Arial" panose="020B0604020202020204" pitchFamily="34" charset="0"/>
                          <a:cs typeface="Arial" panose="020B0604020202020204" pitchFamily="34" charset="0"/>
                        </a:rPr>
                        <a:t>45 188 241 182.70</a:t>
                      </a:r>
                      <a:endParaRPr lang="en-ZA" sz="1100" b="1" i="0" u="none" strike="noStrike" dirty="0">
                        <a:effectLst/>
                        <a:latin typeface="Arial" panose="020B0604020202020204" pitchFamily="34" charset="0"/>
                        <a:cs typeface="Arial" panose="020B0604020202020204" pitchFamily="34" charset="0"/>
                      </a:endParaRPr>
                    </a:p>
                  </a:txBody>
                  <a:tcPr marL="6281" marR="6281" marT="62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975850514"/>
                  </a:ext>
                </a:extLst>
              </a:tr>
            </a:tbl>
          </a:graphicData>
        </a:graphic>
      </p:graphicFrame>
      <p:graphicFrame>
        <p:nvGraphicFramePr>
          <p:cNvPr id="6" name="Table 5">
            <a:extLst>
              <a:ext uri="{FF2B5EF4-FFF2-40B4-BE49-F238E27FC236}">
                <a16:creationId xmlns:a16="http://schemas.microsoft.com/office/drawing/2014/main" xmlns="" id="{522EAE60-F9FB-4A66-9DAC-CD98F6A26D21}"/>
              </a:ext>
            </a:extLst>
          </p:cNvPr>
          <p:cNvGraphicFramePr>
            <a:graphicFrameLocks noGrp="1"/>
          </p:cNvGraphicFramePr>
          <p:nvPr>
            <p:extLst>
              <p:ext uri="{D42A27DB-BD31-4B8C-83A1-F6EECF244321}">
                <p14:modId xmlns:p14="http://schemas.microsoft.com/office/powerpoint/2010/main" xmlns="" val="219183173"/>
              </p:ext>
            </p:extLst>
          </p:nvPr>
        </p:nvGraphicFramePr>
        <p:xfrm>
          <a:off x="139415" y="5585666"/>
          <a:ext cx="8647112" cy="1039718"/>
        </p:xfrm>
        <a:graphic>
          <a:graphicData uri="http://schemas.openxmlformats.org/drawingml/2006/table">
            <a:tbl>
              <a:tblPr>
                <a:tableStyleId>{5C22544A-7EE6-4342-B048-85BDC9FD1C3A}</a:tableStyleId>
              </a:tblPr>
              <a:tblGrid>
                <a:gridCol w="8647112">
                  <a:extLst>
                    <a:ext uri="{9D8B030D-6E8A-4147-A177-3AD203B41FA5}">
                      <a16:colId xmlns:a16="http://schemas.microsoft.com/office/drawing/2014/main" xmlns="" val="602144968"/>
                    </a:ext>
                  </a:extLst>
                </a:gridCol>
              </a:tblGrid>
              <a:tr h="1039718">
                <a:tc>
                  <a:txBody>
                    <a:bodyPr/>
                    <a:lstStyle/>
                    <a:p>
                      <a:pPr algn="l" fontAlgn="b"/>
                      <a:r>
                        <a:rPr lang="en-ZA" sz="800" u="none" strike="noStrike" dirty="0">
                          <a:effectLst/>
                          <a:latin typeface="Arial" panose="020B0604020202020204" pitchFamily="34" charset="0"/>
                          <a:cs typeface="Arial" panose="020B0604020202020204" pitchFamily="34" charset="0"/>
                        </a:rPr>
                        <a:t>1.  The above total excludes reporting on urban claims from 2006 up until 2011/12, the verification of the above statistics is  work in progress.</a:t>
                      </a:r>
                      <a:endParaRPr lang="en-ZA" sz="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2.  The statistics have been compiled based on the information reflected in the database of settled restitution claims and Commitment Register.</a:t>
                      </a:r>
                      <a:endParaRPr lang="en-ZA" sz="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3.  In order to improve the accuracy of our statistics, restitution claims is on an ongoing basis subjected to internal auditing.</a:t>
                      </a:r>
                      <a:endParaRPr lang="en-ZA" sz="800" b="0"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4.  Please note that the number of hectares restored is currently under review, both with regard to existing data, as well as outstanding data on state land.</a:t>
                      </a:r>
                      <a:endParaRPr lang="en-ZA" sz="800" b="0" i="0" u="none" strike="noStrike" dirty="0">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5.  The total restitution award also include the cost of solatium that was paid out, i.e. KwaZulu-Natal [R6,330,000.00],  Western Cape [R41,000.00] and Mpumalanga [R50,500.00]</a:t>
                      </a:r>
                      <a:endParaRPr lang="en-ZA" sz="800" b="0" i="0" u="none" strike="noStrike" dirty="0">
                        <a:effectLst/>
                        <a:latin typeface="Arial" panose="020B0604020202020204" pitchFamily="34" charset="0"/>
                        <a:cs typeface="Arial" panose="020B0604020202020204" pitchFamily="34" charset="0"/>
                      </a:endParaRPr>
                    </a:p>
                    <a:p>
                      <a:pPr algn="l" fontAlgn="b"/>
                      <a:r>
                        <a:rPr lang="en-ZA" sz="800" u="none" strike="noStrike" dirty="0">
                          <a:effectLst/>
                          <a:latin typeface="Arial" panose="020B0604020202020204" pitchFamily="34" charset="0"/>
                          <a:cs typeface="Arial" panose="020B0604020202020204" pitchFamily="34" charset="0"/>
                        </a:rPr>
                        <a:t>6.  The total for settled claims now also includes the dismissed claims as well as adjustments due to ongoing verification and reconciliation/declaration of funds memoranda. The totals for dismissed claims are based on the official inputs received from the regions at the time of compiling the management statistics.</a:t>
                      </a:r>
                      <a:endParaRPr lang="en-ZA" sz="800" b="0" i="0" u="none" strike="noStrike" dirty="0">
                        <a:effectLst/>
                        <a:latin typeface="Arial" panose="020B0604020202020204" pitchFamily="34" charset="0"/>
                        <a:cs typeface="Arial" panose="020B0604020202020204" pitchFamily="34" charset="0"/>
                      </a:endParaRPr>
                    </a:p>
                  </a:txBody>
                  <a:tcPr marL="4331" marR="4331" marT="43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42529311"/>
                  </a:ext>
                </a:extLst>
              </a:tr>
            </a:tbl>
          </a:graphicData>
        </a:graphic>
      </p:graphicFrame>
    </p:spTree>
    <p:extLst>
      <p:ext uri="{BB962C8B-B14F-4D97-AF65-F5344CB8AC3E}">
        <p14:creationId xmlns:p14="http://schemas.microsoft.com/office/powerpoint/2010/main" xmlns="" val="210879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99061-0F41-4492-B0DE-04FA7A7131FF}"/>
              </a:ext>
            </a:extLst>
          </p:cNvPr>
          <p:cNvSpPr>
            <a:spLocks noGrp="1"/>
          </p:cNvSpPr>
          <p:nvPr>
            <p:ph type="title"/>
          </p:nvPr>
        </p:nvSpPr>
        <p:spPr>
          <a:xfrm>
            <a:off x="705774" y="3038382"/>
            <a:ext cx="7732451" cy="504056"/>
          </a:xfrm>
          <a:solidFill>
            <a:srgbClr val="92D050"/>
          </a:solidFill>
        </p:spPr>
        <p:txBody>
          <a:bodyPr>
            <a:normAutofit/>
          </a:bodyPr>
          <a:lstStyle/>
          <a:p>
            <a:pPr algn="ctr"/>
            <a:r>
              <a:rPr lang="en-ZA" dirty="0">
                <a:latin typeface="Arial" panose="020B0604020202020204" pitchFamily="34" charset="0"/>
                <a:cs typeface="Arial" panose="020B0604020202020204" pitchFamily="34" charset="0"/>
              </a:rPr>
              <a:t>2. STATISTICS AND ANALYSIS (Status Quo) </a:t>
            </a:r>
          </a:p>
        </p:txBody>
      </p:sp>
    </p:spTree>
    <p:extLst>
      <p:ext uri="{BB962C8B-B14F-4D97-AF65-F5344CB8AC3E}">
        <p14:creationId xmlns:p14="http://schemas.microsoft.com/office/powerpoint/2010/main" xmlns="" val="337134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extLst>
              <p:ext uri="{D42A27DB-BD31-4B8C-83A1-F6EECF244321}">
                <p14:modId xmlns:p14="http://schemas.microsoft.com/office/powerpoint/2010/main" xmlns="" val="1468494288"/>
              </p:ext>
            </p:extLst>
          </p:nvPr>
        </p:nvGraphicFramePr>
        <p:xfrm>
          <a:off x="1588" y="1588"/>
          <a:ext cx="1588" cy="1588"/>
        </p:xfrm>
        <a:graphic>
          <a:graphicData uri="http://schemas.openxmlformats.org/presentationml/2006/ole">
            <p:oleObj spid="_x0000_s119873" name="think-cell Slide" r:id="rId45"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2000" b="1" u="none" strike="noStrike" cap="none" normalizeH="0" dirty="0">
              <a:ln>
                <a:noFill/>
              </a:ln>
              <a:solidFill>
                <a:schemeClr val="tx1"/>
              </a:solidFill>
              <a:effectLst/>
              <a:ea typeface="+mj-ea"/>
              <a:cs typeface="Calibri" panose="020F0502020204030204" pitchFamily="34" charset="0"/>
              <a:sym typeface="Calibri" panose="020F0502020204030204" pitchFamily="34" charset="0"/>
            </a:endParaRPr>
          </a:p>
        </p:txBody>
      </p:sp>
      <p:cxnSp>
        <p:nvCxnSpPr>
          <p:cNvPr id="60" name="Straight Connector 59">
            <a:extLst>
              <a:ext uri="{FF2B5EF4-FFF2-40B4-BE49-F238E27FC236}">
                <a16:creationId xmlns:a16="http://schemas.microsoft.com/office/drawing/2014/main" xmlns="" id="{74F81132-AE04-4AD6-949B-CC75ABFA54A5}"/>
              </a:ext>
            </a:extLst>
          </p:cNvPr>
          <p:cNvCxnSpPr/>
          <p:nvPr>
            <p:custDataLst>
              <p:tags r:id="rId4"/>
            </p:custDataLst>
          </p:nvPr>
        </p:nvCxnSpPr>
        <p:spPr bwMode="auto">
          <a:xfrm>
            <a:off x="2427288" y="2392363"/>
            <a:ext cx="32067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59" name="Straight Connector 58">
            <a:extLst>
              <a:ext uri="{FF2B5EF4-FFF2-40B4-BE49-F238E27FC236}">
                <a16:creationId xmlns:a16="http://schemas.microsoft.com/office/drawing/2014/main" xmlns="" id="{73C5E108-5B01-434E-AE50-00FAA9A7443D}"/>
              </a:ext>
            </a:extLst>
          </p:cNvPr>
          <p:cNvCxnSpPr/>
          <p:nvPr>
            <p:custDataLst>
              <p:tags r:id="rId5"/>
            </p:custDataLst>
          </p:nvPr>
        </p:nvCxnSpPr>
        <p:spPr bwMode="auto">
          <a:xfrm>
            <a:off x="3149600" y="3932238"/>
            <a:ext cx="320675" cy="0"/>
          </a:xfrm>
          <a:prstGeom prst="line">
            <a:avLst/>
          </a:prstGeom>
          <a:solidFill>
            <a:schemeClr val="bg1"/>
          </a:solidFill>
          <a:ln w="3175" cap="flat" cmpd="sng" algn="ctr">
            <a:solidFill>
              <a:schemeClr val="tx1"/>
            </a:solidFill>
            <a:prstDash val="lgDash"/>
            <a:round/>
            <a:headEnd type="none" w="med" len="med"/>
            <a:tailEnd type="none" w="med" len="med"/>
          </a:ln>
          <a:effectLst/>
        </p:spPr>
      </p:cxnSp>
      <p:graphicFrame>
        <p:nvGraphicFramePr>
          <p:cNvPr id="56" name="Chart 55">
            <a:extLst>
              <a:ext uri="{FF2B5EF4-FFF2-40B4-BE49-F238E27FC236}">
                <a16:creationId xmlns:a16="http://schemas.microsoft.com/office/drawing/2014/main" xmlns="" id="{0E7266B8-5087-4CE4-A59F-7BA39F84F1B2}"/>
              </a:ext>
            </a:extLst>
          </p:cNvPr>
          <p:cNvGraphicFramePr/>
          <p:nvPr>
            <p:custDataLst>
              <p:tags r:id="rId6"/>
            </p:custDataLst>
            <p:extLst>
              <p:ext uri="{D42A27DB-BD31-4B8C-83A1-F6EECF244321}">
                <p14:modId xmlns:p14="http://schemas.microsoft.com/office/powerpoint/2010/main" xmlns="" val="2630169091"/>
              </p:ext>
            </p:extLst>
          </p:nvPr>
        </p:nvGraphicFramePr>
        <p:xfrm>
          <a:off x="1630363" y="2309813"/>
          <a:ext cx="2635250" cy="2009775"/>
        </p:xfrm>
        <a:graphic>
          <a:graphicData uri="http://schemas.openxmlformats.org/drawingml/2006/chart">
            <c:chart xmlns:c="http://schemas.openxmlformats.org/drawingml/2006/chart" xmlns:r="http://schemas.openxmlformats.org/officeDocument/2006/relationships" r:id="rId46"/>
          </a:graphicData>
        </a:graphic>
      </p:graphicFrame>
      <p:sp>
        <p:nvSpPr>
          <p:cNvPr id="62" name="Rectangle 61">
            <a:extLst>
              <a:ext uri="{FF2B5EF4-FFF2-40B4-BE49-F238E27FC236}">
                <a16:creationId xmlns:a16="http://schemas.microsoft.com/office/drawing/2014/main" xmlns="" id="{DA1F2AFD-2354-46EB-9077-2D3BBDEFB80F}"/>
              </a:ext>
            </a:extLst>
          </p:cNvPr>
          <p:cNvSpPr>
            <a:spLocks noGrp="1" noChangeArrowheads="1"/>
          </p:cNvSpPr>
          <p:nvPr>
            <p:custDataLst>
              <p:tags r:id="rId7"/>
            </p:custDataLst>
          </p:nvPr>
        </p:nvSpPr>
        <p:spPr bwMode="auto">
          <a:xfrm>
            <a:off x="2608263" y="4281488"/>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D1AE19AC-5999-4F55-9E50-09D95CCA8E12}"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64" name="Rectangle 63">
            <a:extLst>
              <a:ext uri="{FF2B5EF4-FFF2-40B4-BE49-F238E27FC236}">
                <a16:creationId xmlns:a16="http://schemas.microsoft.com/office/drawing/2014/main" xmlns="" id="{C90B0FBB-1CEF-42AE-9430-D9A742A0F02E}"/>
              </a:ext>
            </a:extLst>
          </p:cNvPr>
          <p:cNvSpPr>
            <a:spLocks noGrp="1" noChangeArrowheads="1"/>
          </p:cNvSpPr>
          <p:nvPr>
            <p:custDataLst>
              <p:tags r:id="rId8"/>
            </p:custDataLst>
          </p:nvPr>
        </p:nvSpPr>
        <p:spPr bwMode="auto">
          <a:xfrm>
            <a:off x="3470275" y="4281488"/>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9656A984-8252-4FE6-8DB8-27B15636E0DA}"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Current Outstanding Claims count as of Jan 2020 based on the provincially provided information </a:t>
            </a:r>
            <a:r>
              <a:rPr lang="en-US" dirty="0">
                <a:solidFill>
                  <a:srgbClr val="FF0000"/>
                </a:solidFill>
              </a:rPr>
              <a:t>(Yet to be verified by external audit)</a:t>
            </a:r>
          </a:p>
        </p:txBody>
      </p:sp>
      <p:cxnSp>
        <p:nvCxnSpPr>
          <p:cNvPr id="215" name="Straight Connector 214">
            <a:extLst>
              <a:ext uri="{FF2B5EF4-FFF2-40B4-BE49-F238E27FC236}">
                <a16:creationId xmlns:a16="http://schemas.microsoft.com/office/drawing/2014/main" xmlns="" id="{29891029-116E-434A-AB46-F9FC52AED908}"/>
              </a:ext>
            </a:extLst>
          </p:cNvPr>
          <p:cNvCxnSpPr/>
          <p:nvPr>
            <p:custDataLst>
              <p:tags r:id="rId9"/>
            </p:custDataLst>
          </p:nvPr>
        </p:nvCxnSpPr>
        <p:spPr bwMode="auto">
          <a:xfrm>
            <a:off x="7308850" y="4057650"/>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217" name="Straight Connector 216">
            <a:extLst>
              <a:ext uri="{FF2B5EF4-FFF2-40B4-BE49-F238E27FC236}">
                <a16:creationId xmlns:a16="http://schemas.microsoft.com/office/drawing/2014/main" xmlns="" id="{72226A15-955B-4EBB-8FFF-8B2E46A4F9B4}"/>
              </a:ext>
            </a:extLst>
          </p:cNvPr>
          <p:cNvCxnSpPr/>
          <p:nvPr>
            <p:custDataLst>
              <p:tags r:id="rId10"/>
            </p:custDataLst>
          </p:nvPr>
        </p:nvCxnSpPr>
        <p:spPr bwMode="auto">
          <a:xfrm>
            <a:off x="8210550" y="4124325"/>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212" name="Straight Connector 211">
            <a:extLst>
              <a:ext uri="{FF2B5EF4-FFF2-40B4-BE49-F238E27FC236}">
                <a16:creationId xmlns:a16="http://schemas.microsoft.com/office/drawing/2014/main" xmlns="" id="{C4575C4B-5555-4704-A72B-316541E783C8}"/>
              </a:ext>
            </a:extLst>
          </p:cNvPr>
          <p:cNvCxnSpPr/>
          <p:nvPr>
            <p:custDataLst>
              <p:tags r:id="rId11"/>
            </p:custDataLst>
          </p:nvPr>
        </p:nvCxnSpPr>
        <p:spPr bwMode="auto">
          <a:xfrm>
            <a:off x="5957888" y="2657475"/>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90" name="Straight Connector 189">
            <a:extLst>
              <a:ext uri="{FF2B5EF4-FFF2-40B4-BE49-F238E27FC236}">
                <a16:creationId xmlns:a16="http://schemas.microsoft.com/office/drawing/2014/main" xmlns="" id="{35C029F1-A451-4863-B34A-2655864281F1}"/>
              </a:ext>
            </a:extLst>
          </p:cNvPr>
          <p:cNvCxnSpPr/>
          <p:nvPr>
            <p:custDataLst>
              <p:tags r:id="rId12"/>
            </p:custDataLst>
          </p:nvPr>
        </p:nvCxnSpPr>
        <p:spPr bwMode="auto">
          <a:xfrm>
            <a:off x="4605338" y="2392363"/>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91" name="Straight Connector 190">
            <a:extLst>
              <a:ext uri="{FF2B5EF4-FFF2-40B4-BE49-F238E27FC236}">
                <a16:creationId xmlns:a16="http://schemas.microsoft.com/office/drawing/2014/main" xmlns="" id="{ED3C5A78-5F8B-4B3A-8306-F440979479C9}"/>
              </a:ext>
            </a:extLst>
          </p:cNvPr>
          <p:cNvCxnSpPr/>
          <p:nvPr>
            <p:custDataLst>
              <p:tags r:id="rId13"/>
            </p:custDataLst>
          </p:nvPr>
        </p:nvCxnSpPr>
        <p:spPr bwMode="auto">
          <a:xfrm>
            <a:off x="5056188" y="2557463"/>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211" name="Straight Connector 210">
            <a:extLst>
              <a:ext uri="{FF2B5EF4-FFF2-40B4-BE49-F238E27FC236}">
                <a16:creationId xmlns:a16="http://schemas.microsoft.com/office/drawing/2014/main" xmlns="" id="{37683BBE-CAEF-4390-A111-4A71E2E3D30A}"/>
              </a:ext>
            </a:extLst>
          </p:cNvPr>
          <p:cNvCxnSpPr/>
          <p:nvPr>
            <p:custDataLst>
              <p:tags r:id="rId14"/>
            </p:custDataLst>
          </p:nvPr>
        </p:nvCxnSpPr>
        <p:spPr bwMode="auto">
          <a:xfrm>
            <a:off x="5507038" y="2559050"/>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213" name="Straight Connector 212">
            <a:extLst>
              <a:ext uri="{FF2B5EF4-FFF2-40B4-BE49-F238E27FC236}">
                <a16:creationId xmlns:a16="http://schemas.microsoft.com/office/drawing/2014/main" xmlns="" id="{B77D6EDC-82CA-4A5B-A13C-0EA002B36809}"/>
              </a:ext>
            </a:extLst>
          </p:cNvPr>
          <p:cNvCxnSpPr/>
          <p:nvPr>
            <p:custDataLst>
              <p:tags r:id="rId15"/>
            </p:custDataLst>
          </p:nvPr>
        </p:nvCxnSpPr>
        <p:spPr bwMode="auto">
          <a:xfrm>
            <a:off x="6408738" y="3259138"/>
            <a:ext cx="19843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214" name="Straight Connector 213">
            <a:extLst>
              <a:ext uri="{FF2B5EF4-FFF2-40B4-BE49-F238E27FC236}">
                <a16:creationId xmlns:a16="http://schemas.microsoft.com/office/drawing/2014/main" xmlns="" id="{F96321AF-5354-413E-A0B9-3F552A616E72}"/>
              </a:ext>
            </a:extLst>
          </p:cNvPr>
          <p:cNvCxnSpPr/>
          <p:nvPr>
            <p:custDataLst>
              <p:tags r:id="rId16"/>
            </p:custDataLst>
          </p:nvPr>
        </p:nvCxnSpPr>
        <p:spPr bwMode="auto">
          <a:xfrm>
            <a:off x="6858000" y="3609975"/>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216" name="Straight Connector 215">
            <a:extLst>
              <a:ext uri="{FF2B5EF4-FFF2-40B4-BE49-F238E27FC236}">
                <a16:creationId xmlns:a16="http://schemas.microsoft.com/office/drawing/2014/main" xmlns="" id="{0BE38787-F24A-418A-84D8-FEB47273BED5}"/>
              </a:ext>
            </a:extLst>
          </p:cNvPr>
          <p:cNvCxnSpPr/>
          <p:nvPr>
            <p:custDataLst>
              <p:tags r:id="rId17"/>
            </p:custDataLst>
          </p:nvPr>
        </p:nvCxnSpPr>
        <p:spPr bwMode="auto">
          <a:xfrm>
            <a:off x="7759700" y="4076700"/>
            <a:ext cx="200025" cy="0"/>
          </a:xfrm>
          <a:prstGeom prst="line">
            <a:avLst/>
          </a:prstGeom>
          <a:solidFill>
            <a:schemeClr val="bg1"/>
          </a:solidFill>
          <a:ln w="3175" cap="flat" cmpd="sng" algn="ctr">
            <a:solidFill>
              <a:schemeClr val="tx1"/>
            </a:solidFill>
            <a:prstDash val="lgDash"/>
            <a:round/>
            <a:headEnd type="none" w="med" len="med"/>
            <a:tailEnd type="none" w="med" len="med"/>
          </a:ln>
          <a:effectLst/>
        </p:spPr>
      </p:cxnSp>
      <p:sp>
        <p:nvSpPr>
          <p:cNvPr id="207" name="Rectangle 206">
            <a:extLst>
              <a:ext uri="{FF2B5EF4-FFF2-40B4-BE49-F238E27FC236}">
                <a16:creationId xmlns:a16="http://schemas.microsoft.com/office/drawing/2014/main" xmlns="" id="{BE1A1A50-79CF-46B0-A7DC-995C238D0084}"/>
              </a:ext>
            </a:extLst>
          </p:cNvPr>
          <p:cNvSpPr/>
          <p:nvPr>
            <p:custDataLst>
              <p:tags r:id="rId18"/>
            </p:custDataLst>
          </p:nvPr>
        </p:nvSpPr>
        <p:spPr bwMode="auto">
          <a:xfrm>
            <a:off x="5256213" y="2557463"/>
            <a:ext cx="250825" cy="1588"/>
          </a:xfrm>
          <a:prstGeom prst="rect">
            <a:avLst/>
          </a:prstGeom>
          <a:solidFill>
            <a:schemeClr val="accent1"/>
          </a:solidFill>
          <a:ln w="12700" cap="flat" cmpd="sng" algn="ctr">
            <a:noFill/>
            <a:prstDash val="solid"/>
            <a:round/>
            <a:headEnd type="none" w="med" len="med"/>
            <a:tailEnd type="none" w="med" len="med"/>
          </a:ln>
          <a:effectLst/>
          <a:extLs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US" sz="1400" b="0" i="1" u="none" strike="noStrike" cap="none" normalizeH="0" baseline="0">
              <a:ln>
                <a:noFill/>
              </a:ln>
              <a:solidFill>
                <a:schemeClr val="tx1"/>
              </a:solidFill>
              <a:effectLst/>
              <a:latin typeface="Arial" charset="0"/>
              <a:cs typeface="Arial" charset="0"/>
            </a:endParaRPr>
          </a:p>
        </p:txBody>
      </p:sp>
      <p:graphicFrame>
        <p:nvGraphicFramePr>
          <p:cNvPr id="69" name="Chart 68">
            <a:extLst>
              <a:ext uri="{FF2B5EF4-FFF2-40B4-BE49-F238E27FC236}">
                <a16:creationId xmlns:a16="http://schemas.microsoft.com/office/drawing/2014/main" xmlns="" id="{AFAD5BA7-7BD4-4FB6-ADF8-ED8C427DB626}"/>
              </a:ext>
            </a:extLst>
          </p:cNvPr>
          <p:cNvGraphicFramePr/>
          <p:nvPr>
            <p:custDataLst>
              <p:tags r:id="rId19"/>
            </p:custDataLst>
            <p:extLst>
              <p:ext uri="{D42A27DB-BD31-4B8C-83A1-F6EECF244321}">
                <p14:modId xmlns:p14="http://schemas.microsoft.com/office/powerpoint/2010/main" xmlns="" val="2781107042"/>
              </p:ext>
            </p:extLst>
          </p:nvPr>
        </p:nvGraphicFramePr>
        <p:xfrm>
          <a:off x="4171950" y="2166938"/>
          <a:ext cx="4672013" cy="2152650"/>
        </p:xfrm>
        <a:graphic>
          <a:graphicData uri="http://schemas.openxmlformats.org/drawingml/2006/chart">
            <c:chart xmlns:c="http://schemas.openxmlformats.org/drawingml/2006/chart" xmlns:r="http://schemas.openxmlformats.org/officeDocument/2006/relationships" r:id="rId47"/>
          </a:graphicData>
        </a:graphic>
      </p:graphicFrame>
      <p:cxnSp>
        <p:nvCxnSpPr>
          <p:cNvPr id="258" name="Straight Connector 257">
            <a:extLst>
              <a:ext uri="{FF2B5EF4-FFF2-40B4-BE49-F238E27FC236}">
                <a16:creationId xmlns:a16="http://schemas.microsoft.com/office/drawing/2014/main" xmlns="" id="{BC0D081A-4815-482C-ABBF-9C260F37B9D9}"/>
              </a:ext>
            </a:extLst>
          </p:cNvPr>
          <p:cNvCxnSpPr/>
          <p:nvPr>
            <p:custDataLst>
              <p:tags r:id="rId20"/>
            </p:custDataLst>
          </p:nvPr>
        </p:nvCxnSpPr>
        <p:spPr bwMode="auto">
          <a:xfrm>
            <a:off x="7634288" y="4032250"/>
            <a:ext cx="0" cy="34925"/>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xmlns="" id="{C653AC98-5EDA-4629-9076-5E5732B63606}"/>
              </a:ext>
            </a:extLst>
          </p:cNvPr>
          <p:cNvCxnSpPr/>
          <p:nvPr>
            <p:custDataLst>
              <p:tags r:id="rId21"/>
            </p:custDataLst>
          </p:nvPr>
        </p:nvCxnSpPr>
        <p:spPr bwMode="auto">
          <a:xfrm>
            <a:off x="5832475" y="2533650"/>
            <a:ext cx="0" cy="74613"/>
          </a:xfrm>
          <a:prstGeom prst="line">
            <a:avLst/>
          </a:prstGeom>
          <a:solidFill>
            <a:schemeClr val="bg1"/>
          </a:solidFill>
          <a:ln w="6350" cap="flat" cmpd="sng" algn="ctr">
            <a:solidFill>
              <a:schemeClr val="tx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xmlns="" id="{625467D3-F679-49B4-A292-B57EEDC981BF}"/>
              </a:ext>
            </a:extLst>
          </p:cNvPr>
          <p:cNvCxnSpPr/>
          <p:nvPr>
            <p:custDataLst>
              <p:tags r:id="rId22"/>
            </p:custDataLst>
          </p:nvPr>
        </p:nvCxnSpPr>
        <p:spPr bwMode="auto">
          <a:xfrm>
            <a:off x="8085138" y="4051300"/>
            <a:ext cx="0" cy="49213"/>
          </a:xfrm>
          <a:prstGeom prst="line">
            <a:avLst/>
          </a:prstGeom>
          <a:solidFill>
            <a:schemeClr val="bg1"/>
          </a:solidFill>
          <a:ln w="6350" cap="flat" cmpd="sng" algn="ctr">
            <a:solidFill>
              <a:schemeClr val="tx1"/>
            </a:solidFill>
            <a:prstDash val="solid"/>
            <a:round/>
            <a:headEnd type="none" w="med" len="med"/>
            <a:tailEnd type="none" w="med" len="med"/>
          </a:ln>
          <a:effectLst/>
        </p:spPr>
      </p:cxnSp>
      <p:sp>
        <p:nvSpPr>
          <p:cNvPr id="189" name="Rectangle 188">
            <a:extLst>
              <a:ext uri="{FF2B5EF4-FFF2-40B4-BE49-F238E27FC236}">
                <a16:creationId xmlns:a16="http://schemas.microsoft.com/office/drawing/2014/main" xmlns="" id="{D268AE4F-135E-44A1-B186-CEC048DB3F7B}"/>
              </a:ext>
            </a:extLst>
          </p:cNvPr>
          <p:cNvSpPr>
            <a:spLocks noGrp="1" noChangeArrowheads="1"/>
          </p:cNvSpPr>
          <p:nvPr>
            <p:custDataLst>
              <p:tags r:id="rId23"/>
            </p:custDataLst>
          </p:nvPr>
        </p:nvSpPr>
        <p:spPr bwMode="auto">
          <a:xfrm>
            <a:off x="5283200" y="4281488"/>
            <a:ext cx="198438"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651F16A0-1C6D-44A7-B6D7-167375D8E0EB}" type="datetime'''''''''''''''F''''''''S'''''''''''''''''''''''''''''''''''''">
              <a:rPr lang="en-US" altLang="en-US" sz="1050" smtClean="0">
                <a:solidFill>
                  <a:schemeClr val="bg1">
                    <a:lumMod val="50000"/>
                  </a:schemeClr>
                </a:solidFill>
                <a:latin typeface="+mj-lt"/>
                <a:ea typeface="+mj-ea"/>
                <a:cs typeface="+mj-cs"/>
                <a:sym typeface="+mj-lt"/>
              </a:rPr>
              <a:pPr marL="0" indent="0" algn="ctr">
                <a:spcBef>
                  <a:spcPct val="0"/>
                </a:spcBef>
                <a:buNone/>
              </a:pPr>
              <a:t>FS</a:t>
            </a:fld>
            <a:endParaRPr lang="en-US" altLang="en-US" sz="1050" dirty="0">
              <a:solidFill>
                <a:schemeClr val="bg1">
                  <a:lumMod val="50000"/>
                </a:schemeClr>
              </a:solidFill>
              <a:latin typeface="+mj-lt"/>
              <a:ea typeface="+mj-ea"/>
              <a:cs typeface="+mj-cs"/>
              <a:sym typeface="+mj-lt"/>
            </a:endParaRPr>
          </a:p>
        </p:txBody>
      </p:sp>
      <p:sp>
        <p:nvSpPr>
          <p:cNvPr id="205" name="Rectangle 204">
            <a:extLst>
              <a:ext uri="{FF2B5EF4-FFF2-40B4-BE49-F238E27FC236}">
                <a16:creationId xmlns:a16="http://schemas.microsoft.com/office/drawing/2014/main" xmlns="" id="{1116122B-C2D5-43FA-83B8-56C55CC39A67}"/>
              </a:ext>
            </a:extLst>
          </p:cNvPr>
          <p:cNvSpPr>
            <a:spLocks noGrp="1" noChangeArrowheads="1"/>
          </p:cNvSpPr>
          <p:nvPr>
            <p:custDataLst>
              <p:tags r:id="rId24"/>
            </p:custDataLst>
          </p:nvPr>
        </p:nvSpPr>
        <p:spPr bwMode="gray">
          <a:xfrm>
            <a:off x="6521450" y="3351213"/>
            <a:ext cx="423863" cy="165100"/>
          </a:xfrm>
          <a:prstGeom prst="rect">
            <a:avLst/>
          </a:prstGeom>
          <a:solidFill>
            <a:srgbClr val="E46C0A"/>
          </a:solidFill>
          <a:ln>
            <a:noFill/>
          </a:ln>
          <a:extLs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22225" tIns="0" rIns="2222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B9A402B8-F1A3-45B6-98E7-E6D57C58E1F4}" type="datetime'1'''''''',''''''''5''''''''''7''''''''''''''''''''''''''6'''">
              <a:rPr lang="en-US" altLang="en-US" sz="1200" smtClean="0">
                <a:solidFill>
                  <a:schemeClr val="bg1"/>
                </a:solidFill>
                <a:latin typeface="+mn-lt"/>
                <a:ea typeface="ＭＳ Ｐゴシック" panose="020B0600070205080204" pitchFamily="34" charset="-128"/>
                <a:cs typeface="Calibri" panose="020F0502020204030204" pitchFamily="34" charset="0"/>
                <a:sym typeface="+mn-lt"/>
              </a:rPr>
              <a:pPr marL="0" indent="0" algn="ctr">
                <a:spcBef>
                  <a:spcPct val="0"/>
                </a:spcBef>
                <a:buNone/>
              </a:pPr>
              <a:t>1,576</a:t>
            </a:fld>
            <a:endParaRPr lang="en-US" altLang="en-US" sz="1200" dirty="0">
              <a:solidFill>
                <a:schemeClr val="bg1"/>
              </a:solidFill>
              <a:latin typeface="+mn-lt"/>
              <a:ea typeface="ＭＳ Ｐゴシック" panose="020B0600070205080204" pitchFamily="34" charset="-128"/>
              <a:cs typeface="Calibri" panose="020F0502020204030204" pitchFamily="34" charset="0"/>
              <a:sym typeface="+mn-lt"/>
            </a:endParaRPr>
          </a:p>
        </p:txBody>
      </p: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25"/>
            </p:custDataLst>
          </p:nvPr>
        </p:nvSpPr>
        <p:spPr bwMode="auto">
          <a:xfrm>
            <a:off x="4140200" y="4281488"/>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BD68CFB2-9AE7-4BE3-B717-9F6509F86C84}" type="datetime'''''''Outs''''t''''a''nding'' ''''''C''''''la''i''''m''s'">
              <a:rPr lang="en-US" altLang="en-US" sz="1050" smtClean="0">
                <a:solidFill>
                  <a:schemeClr val="bg1">
                    <a:lumMod val="50000"/>
                  </a:schemeClr>
                </a:solidFill>
              </a:rPr>
              <a:pPr marL="0" indent="0" algn="ctr">
                <a:spcBef>
                  <a:spcPct val="0"/>
                </a:spcBef>
                <a:buNone/>
              </a:pPr>
              <a:t>Outstanding Claims</a:t>
            </a:fld>
            <a:endParaRPr lang="en-US" altLang="en-US" sz="105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203" name="Rectangle 202">
            <a:extLst>
              <a:ext uri="{FF2B5EF4-FFF2-40B4-BE49-F238E27FC236}">
                <a16:creationId xmlns:a16="http://schemas.microsoft.com/office/drawing/2014/main" xmlns="" id="{C54C6AB4-3E4F-4A90-8139-5A8C413E8566}"/>
              </a:ext>
            </a:extLst>
          </p:cNvPr>
          <p:cNvSpPr>
            <a:spLocks noGrp="1" noChangeArrowheads="1"/>
          </p:cNvSpPr>
          <p:nvPr>
            <p:custDataLst>
              <p:tags r:id="rId26"/>
            </p:custDataLst>
          </p:nvPr>
        </p:nvSpPr>
        <p:spPr bwMode="gray">
          <a:xfrm>
            <a:off x="5318125" y="2474913"/>
            <a:ext cx="128588" cy="165100"/>
          </a:xfrm>
          <a:prstGeom prst="rect">
            <a:avLst/>
          </a:prstGeom>
          <a:solidFill>
            <a:schemeClr val="accent1"/>
          </a:solidFill>
          <a:ln>
            <a:noFill/>
          </a:ln>
          <a:extLs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22225" tIns="0" rIns="2222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FE07159-562E-459E-8269-61F4FC07E5B3}" type="datetime'''8'''''''''''''''''''''''''''''''''''''''''''''''''">
              <a:rPr lang="en-US" altLang="en-US" sz="1200" smtClean="0">
                <a:solidFill>
                  <a:schemeClr val="bg1">
                    <a:lumMod val="50000"/>
                  </a:schemeClr>
                </a:solidFill>
                <a:latin typeface="+mn-lt"/>
                <a:ea typeface="ＭＳ Ｐゴシック" panose="020B0600070205080204" pitchFamily="34" charset="-128"/>
                <a:cs typeface="Calibri" panose="020F0502020204030204" pitchFamily="34" charset="0"/>
                <a:sym typeface="+mn-lt"/>
              </a:rPr>
              <a:pPr marL="0" indent="0" algn="ctr">
                <a:spcBef>
                  <a:spcPct val="0"/>
                </a:spcBef>
                <a:buNone/>
              </a:pPr>
              <a:t>8</a:t>
            </a:fld>
            <a:endParaRPr lang="en-US" altLang="en-US" sz="120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188" name="Rectangle 187">
            <a:extLst>
              <a:ext uri="{FF2B5EF4-FFF2-40B4-BE49-F238E27FC236}">
                <a16:creationId xmlns:a16="http://schemas.microsoft.com/office/drawing/2014/main" xmlns="" id="{2C8E08E3-FB92-412B-80F9-44F36B2D4FAF}"/>
              </a:ext>
            </a:extLst>
          </p:cNvPr>
          <p:cNvSpPr>
            <a:spLocks noGrp="1" noChangeArrowheads="1"/>
          </p:cNvSpPr>
          <p:nvPr>
            <p:custDataLst>
              <p:tags r:id="rId27"/>
            </p:custDataLst>
          </p:nvPr>
        </p:nvSpPr>
        <p:spPr bwMode="auto">
          <a:xfrm>
            <a:off x="4824413" y="4281488"/>
            <a:ext cx="2127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D17C22-87FF-4DF7-9E6F-B05B5F96D4EF}" type="datetime'''''''''''''''E''''''''''C'''''''''''''''''''''''''''''''''">
              <a:rPr lang="en-US" altLang="en-US" sz="1050" smtClean="0">
                <a:solidFill>
                  <a:schemeClr val="bg1">
                    <a:lumMod val="50000"/>
                  </a:schemeClr>
                </a:solidFill>
                <a:latin typeface="+mj-lt"/>
                <a:ea typeface="+mj-ea"/>
                <a:cs typeface="+mj-cs"/>
                <a:sym typeface="+mj-lt"/>
              </a:rPr>
              <a:pPr marL="0" indent="0" algn="ctr">
                <a:spcBef>
                  <a:spcPct val="0"/>
                </a:spcBef>
                <a:buNone/>
              </a:pPr>
              <a:t>EC</a:t>
            </a:fld>
            <a:endParaRPr lang="en-US" altLang="en-US" sz="1050" dirty="0">
              <a:solidFill>
                <a:schemeClr val="bg1">
                  <a:lumMod val="50000"/>
                </a:schemeClr>
              </a:solidFill>
              <a:latin typeface="+mj-lt"/>
              <a:ea typeface="+mj-ea"/>
              <a:cs typeface="+mj-cs"/>
              <a:sym typeface="+mj-lt"/>
            </a:endParaRPr>
          </a:p>
        </p:txBody>
      </p:sp>
      <p:sp>
        <p:nvSpPr>
          <p:cNvPr id="194" name="Rectangle 193">
            <a:extLst>
              <a:ext uri="{FF2B5EF4-FFF2-40B4-BE49-F238E27FC236}">
                <a16:creationId xmlns:a16="http://schemas.microsoft.com/office/drawing/2014/main" xmlns="" id="{2B8C21BC-8F4E-471D-9E11-0AC93E5C8104}"/>
              </a:ext>
            </a:extLst>
          </p:cNvPr>
          <p:cNvSpPr>
            <a:spLocks noGrp="1" noChangeArrowheads="1"/>
          </p:cNvSpPr>
          <p:nvPr>
            <p:custDataLst>
              <p:tags r:id="rId28"/>
            </p:custDataLst>
          </p:nvPr>
        </p:nvSpPr>
        <p:spPr bwMode="auto">
          <a:xfrm>
            <a:off x="5722938" y="4281488"/>
            <a:ext cx="220663"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5ABD808D-A865-4B98-AA2F-E9D0AAE1ECD3}" type="datetime'''''''''''''G''''''''''''P'''''''''''''''''''''''''''''">
              <a:rPr lang="en-US" altLang="en-US" sz="1050" smtClean="0">
                <a:solidFill>
                  <a:schemeClr val="bg1">
                    <a:lumMod val="50000"/>
                  </a:schemeClr>
                </a:solidFill>
                <a:latin typeface="+mj-lt"/>
                <a:ea typeface="+mj-ea"/>
                <a:cs typeface="+mj-cs"/>
                <a:sym typeface="+mj-lt"/>
              </a:rPr>
              <a:pPr marL="0" indent="0" algn="ctr">
                <a:spcBef>
                  <a:spcPct val="0"/>
                </a:spcBef>
                <a:buNone/>
              </a:pPr>
              <a:t>GP</a:t>
            </a:fld>
            <a:endParaRPr lang="en-US" altLang="en-US" sz="1050" dirty="0">
              <a:solidFill>
                <a:schemeClr val="bg1">
                  <a:lumMod val="50000"/>
                </a:schemeClr>
              </a:solidFill>
              <a:latin typeface="+mj-lt"/>
              <a:ea typeface="+mj-ea"/>
              <a:cs typeface="+mj-cs"/>
              <a:sym typeface="+mj-lt"/>
            </a:endParaRPr>
          </a:p>
        </p:txBody>
      </p:sp>
      <p:sp>
        <p:nvSpPr>
          <p:cNvPr id="67" name="Text Placeholder 2">
            <a:extLst>
              <a:ext uri="{FF2B5EF4-FFF2-40B4-BE49-F238E27FC236}">
                <a16:creationId xmlns:a16="http://schemas.microsoft.com/office/drawing/2014/main" xmlns="" id="{85A4616F-33D9-454A-91FE-3554711E7354}"/>
              </a:ext>
            </a:extLst>
          </p:cNvPr>
          <p:cNvSpPr>
            <a:spLocks noGrp="1"/>
          </p:cNvSpPr>
          <p:nvPr>
            <p:custDataLst>
              <p:tags r:id="rId29"/>
            </p:custDataLst>
          </p:nvPr>
        </p:nvSpPr>
        <p:spPr bwMode="gray">
          <a:xfrm>
            <a:off x="4783138" y="2392363"/>
            <a:ext cx="296863" cy="165100"/>
          </a:xfrm>
          <a:prstGeom prst="rect">
            <a:avLst/>
          </a:prstGeom>
          <a:solidFill>
            <a:srgbClr val="4F6228"/>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lnSpc>
                <a:spcPct val="90000"/>
              </a:lnSpc>
              <a:spcBef>
                <a:spcPct val="0"/>
              </a:spcBef>
            </a:pPr>
            <a:fld id="{83D57EFE-6A9F-4F5E-88C7-28BF7685FE27}" type="datetime'7''''''''''''''''''''''''''''''''4''0'''''''''''''''">
              <a:rPr lang="en-US" altLang="en-US" smtClean="0">
                <a:solidFill>
                  <a:schemeClr val="bg1"/>
                </a:solidFill>
                <a:latin typeface="+mn-lt"/>
                <a:ea typeface="ＭＳ Ｐゴシック" panose="020B0600070205080204" pitchFamily="34" charset="-128"/>
                <a:cs typeface="Calibri" panose="020F0502020204030204" pitchFamily="34" charset="0"/>
                <a:sym typeface="+mn-lt"/>
              </a:rPr>
              <a:pPr algn="ctr">
                <a:lnSpc>
                  <a:spcPct val="90000"/>
                </a:lnSpc>
                <a:spcBef>
                  <a:spcPct val="0"/>
                </a:spcBef>
              </a:pPr>
              <a:t>740</a:t>
            </a:fld>
            <a:endParaRPr lang="en-US" dirty="0">
              <a:solidFill>
                <a:schemeClr val="bg1"/>
              </a:solidFill>
              <a:latin typeface="+mn-lt"/>
              <a:ea typeface="ＭＳ Ｐゴシック" panose="020B0600070205080204" pitchFamily="34" charset="-128"/>
              <a:cs typeface="Calibri" panose="020F0502020204030204" pitchFamily="34" charset="0"/>
              <a:sym typeface="+mn-lt"/>
            </a:endParaRPr>
          </a:p>
        </p:txBody>
      </p:sp>
      <p:sp>
        <p:nvSpPr>
          <p:cNvPr id="206" name="Rectangle 205">
            <a:extLst>
              <a:ext uri="{FF2B5EF4-FFF2-40B4-BE49-F238E27FC236}">
                <a16:creationId xmlns:a16="http://schemas.microsoft.com/office/drawing/2014/main" xmlns="" id="{9221ADAA-78CF-4FA9-8165-CE360E97686C}"/>
              </a:ext>
            </a:extLst>
          </p:cNvPr>
          <p:cNvSpPr>
            <a:spLocks noGrp="1" noChangeArrowheads="1"/>
          </p:cNvSpPr>
          <p:nvPr>
            <p:custDataLst>
              <p:tags r:id="rId30"/>
            </p:custDataLst>
          </p:nvPr>
        </p:nvSpPr>
        <p:spPr bwMode="gray">
          <a:xfrm>
            <a:off x="6972300" y="3751263"/>
            <a:ext cx="423863" cy="165100"/>
          </a:xfrm>
          <a:prstGeom prst="rect">
            <a:avLst/>
          </a:prstGeom>
          <a:solidFill>
            <a:srgbClr val="D99694"/>
          </a:solidFill>
          <a:ln>
            <a:noFill/>
          </a:ln>
          <a:extLs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22225" tIns="0" rIns="2222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538D85DC-2CB4-427D-9EC4-4170C301441E}" type="datetime'''2'',''''''''01''0'''''''''''''">
              <a:rPr lang="en-US" altLang="en-US" sz="1200" smtClean="0">
                <a:solidFill>
                  <a:schemeClr val="bg1"/>
                </a:solidFill>
                <a:latin typeface="+mn-lt"/>
                <a:ea typeface="ＭＳ Ｐゴシック" panose="020B0600070205080204" pitchFamily="34" charset="-128"/>
                <a:cs typeface="Calibri" panose="020F0502020204030204" pitchFamily="34" charset="0"/>
                <a:sym typeface="+mn-lt"/>
              </a:rPr>
              <a:pPr marL="0" indent="0" algn="ctr">
                <a:spcBef>
                  <a:spcPct val="0"/>
                </a:spcBef>
                <a:buNone/>
              </a:pPr>
              <a:t>2,010</a:t>
            </a:fld>
            <a:endParaRPr lang="en-US" altLang="en-US" sz="1200" dirty="0">
              <a:solidFill>
                <a:schemeClr val="bg1"/>
              </a:solidFill>
              <a:latin typeface="+mn-lt"/>
              <a:ea typeface="ＭＳ Ｐゴシック" panose="020B0600070205080204" pitchFamily="34" charset="-128"/>
              <a:cs typeface="Calibri" panose="020F0502020204030204" pitchFamily="34" charset="0"/>
              <a:sym typeface="+mn-lt"/>
            </a:endParaRPr>
          </a:p>
        </p:txBody>
      </p:sp>
      <p:sp>
        <p:nvSpPr>
          <p:cNvPr id="204" name="Rectangle 203">
            <a:extLst>
              <a:ext uri="{FF2B5EF4-FFF2-40B4-BE49-F238E27FC236}">
                <a16:creationId xmlns:a16="http://schemas.microsoft.com/office/drawing/2014/main" xmlns="" id="{9DA2C992-39A7-4BF2-97C6-DF3BE7DB4961}"/>
              </a:ext>
            </a:extLst>
          </p:cNvPr>
          <p:cNvSpPr>
            <a:spLocks noGrp="1" noChangeArrowheads="1"/>
          </p:cNvSpPr>
          <p:nvPr>
            <p:custDataLst>
              <p:tags r:id="rId31"/>
            </p:custDataLst>
          </p:nvPr>
        </p:nvSpPr>
        <p:spPr bwMode="gray">
          <a:xfrm>
            <a:off x="6072188" y="2874963"/>
            <a:ext cx="423863" cy="165100"/>
          </a:xfrm>
          <a:prstGeom prst="rect">
            <a:avLst/>
          </a:prstGeom>
          <a:solidFill>
            <a:srgbClr val="FFFF00"/>
          </a:solidFill>
          <a:ln>
            <a:noFill/>
          </a:ln>
          <a:extLs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22225" tIns="0" rIns="22225"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135FDA42-8B57-4B6E-ACBB-4892DEEEA727}" type="datetime'''''''2'''',''''''''''''''693'''''''''''''''''''''''''''">
              <a:rPr lang="en-US" altLang="en-US" sz="1200" smtClean="0">
                <a:solidFill>
                  <a:schemeClr val="bg1">
                    <a:lumMod val="50000"/>
                  </a:schemeClr>
                </a:solidFill>
                <a:latin typeface="+mn-lt"/>
                <a:sym typeface="+mn-lt"/>
              </a:rPr>
              <a:pPr marL="0" indent="0" algn="ctr">
                <a:spcBef>
                  <a:spcPct val="0"/>
                </a:spcBef>
                <a:buNone/>
              </a:pPr>
              <a:t>2,693</a:t>
            </a:fld>
            <a:endParaRPr lang="en-US" altLang="en-US" sz="120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195" name="Rectangle 194">
            <a:extLst>
              <a:ext uri="{FF2B5EF4-FFF2-40B4-BE49-F238E27FC236}">
                <a16:creationId xmlns:a16="http://schemas.microsoft.com/office/drawing/2014/main" xmlns="" id="{83D0E71B-3469-4EF8-B246-2773D293C5DA}"/>
              </a:ext>
            </a:extLst>
          </p:cNvPr>
          <p:cNvSpPr>
            <a:spLocks noGrp="1" noChangeArrowheads="1"/>
          </p:cNvSpPr>
          <p:nvPr>
            <p:custDataLst>
              <p:tags r:id="rId32"/>
            </p:custDataLst>
          </p:nvPr>
        </p:nvSpPr>
        <p:spPr bwMode="auto">
          <a:xfrm>
            <a:off x="6118225" y="4281488"/>
            <a:ext cx="331788"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8CCE2EC-A825-4C5D-AEA6-274E63C04FBD}" type="datetime'''''''''''''''''''K''Z''''''''N'''''''''''''''''''''">
              <a:rPr lang="en-US" altLang="en-US" sz="1050" smtClean="0">
                <a:solidFill>
                  <a:schemeClr val="bg1">
                    <a:lumMod val="50000"/>
                  </a:schemeClr>
                </a:solidFill>
                <a:latin typeface="+mj-lt"/>
                <a:ea typeface="+mj-ea"/>
                <a:cs typeface="+mj-cs"/>
                <a:sym typeface="+mj-lt"/>
              </a:rPr>
              <a:pPr marL="0" indent="0" algn="ctr">
                <a:spcBef>
                  <a:spcPct val="0"/>
                </a:spcBef>
                <a:buNone/>
              </a:pPr>
              <a:t>KZN</a:t>
            </a:fld>
            <a:endParaRPr lang="en-US" altLang="en-US" sz="1050" dirty="0">
              <a:solidFill>
                <a:schemeClr val="bg1">
                  <a:lumMod val="50000"/>
                </a:schemeClr>
              </a:solidFill>
              <a:latin typeface="+mj-lt"/>
              <a:ea typeface="+mj-ea"/>
              <a:cs typeface="+mj-cs"/>
              <a:sym typeface="+mj-lt"/>
            </a:endParaRPr>
          </a:p>
        </p:txBody>
      </p:sp>
      <p:sp>
        <p:nvSpPr>
          <p:cNvPr id="196" name="Rectangle 195">
            <a:extLst>
              <a:ext uri="{FF2B5EF4-FFF2-40B4-BE49-F238E27FC236}">
                <a16:creationId xmlns:a16="http://schemas.microsoft.com/office/drawing/2014/main" xmlns="" id="{745F497D-626E-4FF5-B492-2D00AA5C39AF}"/>
              </a:ext>
            </a:extLst>
          </p:cNvPr>
          <p:cNvSpPr>
            <a:spLocks noGrp="1" noChangeArrowheads="1"/>
          </p:cNvSpPr>
          <p:nvPr>
            <p:custDataLst>
              <p:tags r:id="rId33"/>
            </p:custDataLst>
          </p:nvPr>
        </p:nvSpPr>
        <p:spPr bwMode="auto">
          <a:xfrm>
            <a:off x="6634163" y="4281488"/>
            <a:ext cx="198438"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B631395A-EED3-4121-AFD9-F4E3499EFEB4}" type="datetime'''''L''''''''''''''P'''''''''''''''''''''''''''''''''''''">
              <a:rPr lang="en-US" altLang="en-US" sz="1050" smtClean="0">
                <a:solidFill>
                  <a:schemeClr val="bg1">
                    <a:lumMod val="50000"/>
                  </a:schemeClr>
                </a:solidFill>
                <a:latin typeface="+mj-lt"/>
                <a:ea typeface="+mj-ea"/>
                <a:cs typeface="+mj-cs"/>
                <a:sym typeface="+mj-lt"/>
              </a:rPr>
              <a:pPr marL="0" indent="0" algn="ctr">
                <a:spcBef>
                  <a:spcPct val="0"/>
                </a:spcBef>
                <a:buNone/>
              </a:pPr>
              <a:t>LP</a:t>
            </a:fld>
            <a:endParaRPr lang="en-US" altLang="en-US" sz="1050" dirty="0">
              <a:solidFill>
                <a:schemeClr val="bg1">
                  <a:lumMod val="50000"/>
                </a:schemeClr>
              </a:solidFill>
              <a:latin typeface="+mj-lt"/>
              <a:ea typeface="+mj-ea"/>
              <a:cs typeface="+mj-cs"/>
              <a:sym typeface="+mj-lt"/>
            </a:endParaRPr>
          </a:p>
        </p:txBody>
      </p:sp>
      <p:sp>
        <p:nvSpPr>
          <p:cNvPr id="197" name="Rectangle 196">
            <a:extLst>
              <a:ext uri="{FF2B5EF4-FFF2-40B4-BE49-F238E27FC236}">
                <a16:creationId xmlns:a16="http://schemas.microsoft.com/office/drawing/2014/main" xmlns="" id="{B309D279-FC58-4627-84D0-88616DE2800F}"/>
              </a:ext>
            </a:extLst>
          </p:cNvPr>
          <p:cNvSpPr>
            <a:spLocks noGrp="1" noChangeArrowheads="1"/>
          </p:cNvSpPr>
          <p:nvPr>
            <p:custDataLst>
              <p:tags r:id="rId34"/>
            </p:custDataLst>
          </p:nvPr>
        </p:nvSpPr>
        <p:spPr bwMode="auto">
          <a:xfrm>
            <a:off x="7065963" y="4281488"/>
            <a:ext cx="234950"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5253296A-F369-4F7C-BF3F-541E7DFA5958}" type="datetime'M''''''''''''''P'''''''''''''''''''''''''''''''''''''''">
              <a:rPr lang="en-US" altLang="en-US" sz="1050" smtClean="0">
                <a:solidFill>
                  <a:schemeClr val="bg1">
                    <a:lumMod val="50000"/>
                  </a:schemeClr>
                </a:solidFill>
                <a:latin typeface="+mj-lt"/>
                <a:ea typeface="+mj-ea"/>
                <a:cs typeface="+mj-cs"/>
                <a:sym typeface="+mj-lt"/>
              </a:rPr>
              <a:pPr marL="0" indent="0" algn="ctr">
                <a:spcBef>
                  <a:spcPct val="0"/>
                </a:spcBef>
                <a:buNone/>
              </a:pPr>
              <a:t>MP</a:t>
            </a:fld>
            <a:endParaRPr lang="en-US" altLang="en-US" sz="1050" dirty="0">
              <a:solidFill>
                <a:schemeClr val="bg1">
                  <a:lumMod val="50000"/>
                </a:schemeClr>
              </a:solidFill>
              <a:latin typeface="+mj-lt"/>
              <a:ea typeface="+mj-ea"/>
              <a:cs typeface="+mj-cs"/>
              <a:sym typeface="+mj-lt"/>
            </a:endParaRPr>
          </a:p>
        </p:txBody>
      </p:sp>
      <p:sp>
        <p:nvSpPr>
          <p:cNvPr id="198" name="Rectangle 197">
            <a:extLst>
              <a:ext uri="{FF2B5EF4-FFF2-40B4-BE49-F238E27FC236}">
                <a16:creationId xmlns:a16="http://schemas.microsoft.com/office/drawing/2014/main" xmlns="" id="{40869DF4-26DF-4D8F-9C20-695F9A6D47DB}"/>
              </a:ext>
            </a:extLst>
          </p:cNvPr>
          <p:cNvSpPr>
            <a:spLocks noGrp="1" noChangeArrowheads="1"/>
          </p:cNvSpPr>
          <p:nvPr>
            <p:custDataLst>
              <p:tags r:id="rId35"/>
            </p:custDataLst>
          </p:nvPr>
        </p:nvSpPr>
        <p:spPr bwMode="auto">
          <a:xfrm>
            <a:off x="7521575" y="4281488"/>
            <a:ext cx="227013"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1025DF8E-D919-44AB-AF1D-39A1D9194FDD}" type="datetime'''''''''''''''''''''''''''''''''''''''N''C'''''''''''''''''">
              <a:rPr lang="en-US" altLang="en-US" sz="1050" smtClean="0">
                <a:solidFill>
                  <a:schemeClr val="bg1">
                    <a:lumMod val="50000"/>
                  </a:schemeClr>
                </a:solidFill>
                <a:latin typeface="+mj-lt"/>
                <a:ea typeface="+mj-ea"/>
                <a:cs typeface="+mj-cs"/>
                <a:sym typeface="+mj-lt"/>
              </a:rPr>
              <a:pPr marL="0" indent="0" algn="ctr">
                <a:spcBef>
                  <a:spcPct val="0"/>
                </a:spcBef>
                <a:buNone/>
              </a:pPr>
              <a:t>NC</a:t>
            </a:fld>
            <a:endParaRPr lang="en-US" altLang="en-US" sz="1050" dirty="0">
              <a:solidFill>
                <a:schemeClr val="bg1">
                  <a:lumMod val="50000"/>
                </a:schemeClr>
              </a:solidFill>
              <a:latin typeface="+mj-lt"/>
              <a:ea typeface="+mj-ea"/>
              <a:cs typeface="+mj-cs"/>
              <a:sym typeface="+mj-lt"/>
            </a:endParaRPr>
          </a:p>
        </p:txBody>
      </p:sp>
      <p:sp>
        <p:nvSpPr>
          <p:cNvPr id="199" name="Rectangle 198">
            <a:extLst>
              <a:ext uri="{FF2B5EF4-FFF2-40B4-BE49-F238E27FC236}">
                <a16:creationId xmlns:a16="http://schemas.microsoft.com/office/drawing/2014/main" xmlns="" id="{73B9AEDA-2AD8-4B60-AB16-B1D0894BAFAE}"/>
              </a:ext>
            </a:extLst>
          </p:cNvPr>
          <p:cNvSpPr>
            <a:spLocks noGrp="1" noChangeArrowheads="1"/>
          </p:cNvSpPr>
          <p:nvPr>
            <p:custDataLst>
              <p:tags r:id="rId36"/>
            </p:custDataLst>
          </p:nvPr>
        </p:nvSpPr>
        <p:spPr bwMode="auto">
          <a:xfrm>
            <a:off x="7956550" y="4281488"/>
            <a:ext cx="25717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1B689DE3-CB53-47E4-8E9D-1C9A35EDAB58}" type="datetime'N''''''''''''''''''''''''''''W'''''''''">
              <a:rPr lang="en-US" altLang="en-US" sz="1050" smtClean="0">
                <a:solidFill>
                  <a:schemeClr val="bg1">
                    <a:lumMod val="50000"/>
                  </a:schemeClr>
                </a:solidFill>
                <a:latin typeface="+mj-lt"/>
                <a:ea typeface="+mj-ea"/>
                <a:cs typeface="+mj-cs"/>
                <a:sym typeface="+mj-lt"/>
              </a:rPr>
              <a:pPr marL="0" indent="0" algn="ctr">
                <a:spcBef>
                  <a:spcPct val="0"/>
                </a:spcBef>
                <a:buNone/>
              </a:pPr>
              <a:t>NW</a:t>
            </a:fld>
            <a:endParaRPr lang="en-US" altLang="en-US" sz="1050" dirty="0">
              <a:solidFill>
                <a:schemeClr val="bg1">
                  <a:lumMod val="50000"/>
                </a:schemeClr>
              </a:solidFill>
              <a:latin typeface="+mj-lt"/>
              <a:ea typeface="+mj-ea"/>
              <a:cs typeface="+mj-cs"/>
              <a:sym typeface="+mj-lt"/>
            </a:endParaRPr>
          </a:p>
        </p:txBody>
      </p:sp>
      <p:sp>
        <p:nvSpPr>
          <p:cNvPr id="200" name="Rectangle 199">
            <a:extLst>
              <a:ext uri="{FF2B5EF4-FFF2-40B4-BE49-F238E27FC236}">
                <a16:creationId xmlns:a16="http://schemas.microsoft.com/office/drawing/2014/main" xmlns="" id="{BC146058-4CFE-4FA0-BEBC-66E35BCBF11E}"/>
              </a:ext>
            </a:extLst>
          </p:cNvPr>
          <p:cNvSpPr>
            <a:spLocks noGrp="1" noChangeArrowheads="1"/>
          </p:cNvSpPr>
          <p:nvPr>
            <p:custDataLst>
              <p:tags r:id="rId37"/>
            </p:custDataLst>
          </p:nvPr>
        </p:nvSpPr>
        <p:spPr bwMode="auto">
          <a:xfrm>
            <a:off x="8412163" y="4281488"/>
            <a:ext cx="249238"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F74D02E4-09AF-4C4E-9978-430F2D9C3D35}" type="datetime'''''''''''''''''''''W''''''C'''''''''''''''''''''''''''''''''">
              <a:rPr lang="en-US" altLang="en-US" sz="1050" smtClean="0">
                <a:solidFill>
                  <a:schemeClr val="bg1">
                    <a:lumMod val="50000"/>
                  </a:schemeClr>
                </a:solidFill>
                <a:latin typeface="+mj-lt"/>
                <a:ea typeface="+mj-ea"/>
                <a:cs typeface="+mj-cs"/>
                <a:sym typeface="+mj-lt"/>
              </a:rPr>
              <a:pPr marL="0" indent="0" algn="ctr">
                <a:spcBef>
                  <a:spcPct val="0"/>
                </a:spcBef>
                <a:buNone/>
              </a:pPr>
              <a:t>WC</a:t>
            </a:fld>
            <a:endParaRPr lang="en-US" altLang="en-US" sz="1050" dirty="0">
              <a:solidFill>
                <a:schemeClr val="bg1">
                  <a:lumMod val="50000"/>
                </a:schemeClr>
              </a:solidFill>
              <a:latin typeface="+mj-lt"/>
              <a:ea typeface="+mj-ea"/>
              <a:cs typeface="+mj-cs"/>
              <a:sym typeface="+mj-lt"/>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4113211" y="1612962"/>
            <a:ext cx="4762501" cy="243000"/>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Breakdown</a:t>
            </a: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4113211" y="1855962"/>
            <a:ext cx="4762501" cy="2857130"/>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612962"/>
            <a:ext cx="3743326" cy="243000"/>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National Summary</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855962"/>
            <a:ext cx="3743326" cy="2857130"/>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cxnSp>
        <p:nvCxnSpPr>
          <p:cNvPr id="47" name="Straight Connector 46">
            <a:extLst>
              <a:ext uri="{FF2B5EF4-FFF2-40B4-BE49-F238E27FC236}">
                <a16:creationId xmlns:a16="http://schemas.microsoft.com/office/drawing/2014/main" xmlns="" id="{A5858234-4F73-4A27-8698-530527F6E6EA}"/>
              </a:ext>
            </a:extLst>
          </p:cNvPr>
          <p:cNvCxnSpPr/>
          <p:nvPr>
            <p:custDataLst>
              <p:tags r:id="rId38"/>
            </p:custDataLst>
          </p:nvPr>
        </p:nvCxnSpPr>
        <p:spPr bwMode="auto">
          <a:xfrm>
            <a:off x="1697038" y="2411413"/>
            <a:ext cx="320675"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46" name="Straight Connector 45">
            <a:extLst>
              <a:ext uri="{FF2B5EF4-FFF2-40B4-BE49-F238E27FC236}">
                <a16:creationId xmlns:a16="http://schemas.microsoft.com/office/drawing/2014/main" xmlns="" id="{185E7D6E-AB9F-4310-9B03-409FB5C72C08}"/>
              </a:ext>
            </a:extLst>
          </p:cNvPr>
          <p:cNvCxnSpPr/>
          <p:nvPr>
            <p:custDataLst>
              <p:tags r:id="rId39"/>
            </p:custDataLst>
          </p:nvPr>
        </p:nvCxnSpPr>
        <p:spPr bwMode="auto">
          <a:xfrm>
            <a:off x="974725" y="2162175"/>
            <a:ext cx="320675" cy="0"/>
          </a:xfrm>
          <a:prstGeom prst="line">
            <a:avLst/>
          </a:prstGeom>
          <a:solidFill>
            <a:schemeClr val="bg1"/>
          </a:solidFill>
          <a:ln w="3175" cap="flat" cmpd="sng" algn="ctr">
            <a:solidFill>
              <a:schemeClr val="tx1"/>
            </a:solidFill>
            <a:prstDash val="lgDash"/>
            <a:round/>
            <a:headEnd type="none" w="med" len="med"/>
            <a:tailEnd type="none" w="med" len="med"/>
          </a:ln>
          <a:effectLst/>
        </p:spPr>
      </p:cxnSp>
      <p:graphicFrame>
        <p:nvGraphicFramePr>
          <p:cNvPr id="53" name="Chart 52">
            <a:extLst>
              <a:ext uri="{FF2B5EF4-FFF2-40B4-BE49-F238E27FC236}">
                <a16:creationId xmlns:a16="http://schemas.microsoft.com/office/drawing/2014/main" xmlns="" id="{D6BBBF34-E4A8-4390-A765-F8FF5F94ABFA}"/>
              </a:ext>
            </a:extLst>
          </p:cNvPr>
          <p:cNvGraphicFramePr/>
          <p:nvPr>
            <p:custDataLst>
              <p:tags r:id="rId40"/>
            </p:custDataLst>
            <p:extLst>
              <p:ext uri="{D42A27DB-BD31-4B8C-83A1-F6EECF244321}">
                <p14:modId xmlns:p14="http://schemas.microsoft.com/office/powerpoint/2010/main" xmlns="" val="1260076638"/>
              </p:ext>
            </p:extLst>
          </p:nvPr>
        </p:nvGraphicFramePr>
        <p:xfrm>
          <a:off x="177800" y="1936750"/>
          <a:ext cx="2635250" cy="2382838"/>
        </p:xfrm>
        <a:graphic>
          <a:graphicData uri="http://schemas.openxmlformats.org/drawingml/2006/chart">
            <c:chart xmlns:c="http://schemas.openxmlformats.org/drawingml/2006/chart" xmlns:r="http://schemas.openxmlformats.org/officeDocument/2006/relationships" r:id="rId48"/>
          </a:graphicData>
        </a:graphic>
      </p:graphicFrame>
      <p:sp>
        <p:nvSpPr>
          <p:cNvPr id="43" name="Rectangle 42">
            <a:extLst>
              <a:ext uri="{FF2B5EF4-FFF2-40B4-BE49-F238E27FC236}">
                <a16:creationId xmlns:a16="http://schemas.microsoft.com/office/drawing/2014/main" xmlns="" id="{4FA39DBD-6DF8-4598-ABDE-373353594C56}"/>
              </a:ext>
            </a:extLst>
          </p:cNvPr>
          <p:cNvSpPr>
            <a:spLocks noGrp="1" noChangeArrowheads="1"/>
          </p:cNvSpPr>
          <p:nvPr>
            <p:custDataLst>
              <p:tags r:id="rId41"/>
            </p:custDataLst>
          </p:nvPr>
        </p:nvSpPr>
        <p:spPr bwMode="auto">
          <a:xfrm>
            <a:off x="438150" y="4281488"/>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F531F0EC-0E49-4499-B71A-4663A58C498C}"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44" name="Rectangle 43">
            <a:extLst>
              <a:ext uri="{FF2B5EF4-FFF2-40B4-BE49-F238E27FC236}">
                <a16:creationId xmlns:a16="http://schemas.microsoft.com/office/drawing/2014/main" xmlns="" id="{5F4973A1-168F-4882-B3B0-FEF10CDB8A07}"/>
              </a:ext>
            </a:extLst>
          </p:cNvPr>
          <p:cNvSpPr>
            <a:spLocks noGrp="1" noChangeArrowheads="1"/>
          </p:cNvSpPr>
          <p:nvPr>
            <p:custDataLst>
              <p:tags r:id="rId42"/>
            </p:custDataLst>
          </p:nvPr>
        </p:nvSpPr>
        <p:spPr bwMode="auto">
          <a:xfrm>
            <a:off x="1182688" y="4281488"/>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9FA73C07-E769-41B9-B2BF-60A795B393DC}"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45" name="Rectangle 44">
            <a:extLst>
              <a:ext uri="{FF2B5EF4-FFF2-40B4-BE49-F238E27FC236}">
                <a16:creationId xmlns:a16="http://schemas.microsoft.com/office/drawing/2014/main" xmlns="" id="{758712D4-D058-4649-8D3F-A463E52DCCCB}"/>
              </a:ext>
            </a:extLst>
          </p:cNvPr>
          <p:cNvSpPr>
            <a:spLocks noGrp="1" noChangeArrowheads="1"/>
          </p:cNvSpPr>
          <p:nvPr>
            <p:custDataLst>
              <p:tags r:id="rId43"/>
            </p:custDataLst>
          </p:nvPr>
        </p:nvSpPr>
        <p:spPr bwMode="auto">
          <a:xfrm>
            <a:off x="1879600" y="4281488"/>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12ACFEAB-33B3-43B1-81DB-C3B4DB62492F}"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mn-lt"/>
              <a:ea typeface="ＭＳ Ｐゴシック" panose="020B0600070205080204" pitchFamily="34" charset="-128"/>
              <a:cs typeface="Calibri" panose="020F0502020204030204" pitchFamily="34" charset="0"/>
              <a:sym typeface="+mn-lt"/>
            </a:endParaRPr>
          </a:p>
        </p:txBody>
      </p:sp>
      <p:sp>
        <p:nvSpPr>
          <p:cNvPr id="278" name="Rectangle 277">
            <a:extLst>
              <a:ext uri="{FF2B5EF4-FFF2-40B4-BE49-F238E27FC236}">
                <a16:creationId xmlns:a16="http://schemas.microsoft.com/office/drawing/2014/main" xmlns="" id="{EC426EB2-8E8E-4106-8C0A-DE7E59A59562}"/>
              </a:ext>
            </a:extLst>
          </p:cNvPr>
          <p:cNvSpPr/>
          <p:nvPr/>
        </p:nvSpPr>
        <p:spPr>
          <a:xfrm>
            <a:off x="1697039" y="4864054"/>
            <a:ext cx="7146924" cy="1500038"/>
          </a:xfrm>
          <a:prstGeom prst="rect">
            <a:avLst/>
          </a:prstGeom>
          <a:solidFill>
            <a:schemeClr val="bg1">
              <a:lumMod val="95000"/>
            </a:schemeClr>
          </a:solidFill>
          <a:ln>
            <a:solidFill>
              <a:schemeClr val="tx1"/>
            </a:solidFill>
          </a:ln>
        </p:spPr>
        <p:txBody>
          <a:bodyPr wrap="square" lIns="36000" rIns="36000" anchor="ctr">
            <a:noAutofit/>
          </a:bodyPr>
          <a:lstStyle/>
          <a:p>
            <a:pPr marL="90939" indent="-90939">
              <a:lnSpc>
                <a:spcPct val="106000"/>
              </a:lnSpc>
              <a:spcBef>
                <a:spcPts val="253"/>
              </a:spcBef>
              <a:buFont typeface="Arial" panose="020B0604020202020204" pitchFamily="34" charset="0"/>
              <a:buChar char="•"/>
            </a:pPr>
            <a:r>
              <a:rPr lang="en-ZA" sz="1200" b="1" dirty="0"/>
              <a:t>Total Claims </a:t>
            </a:r>
            <a:r>
              <a:rPr lang="en-ZA" sz="1200" dirty="0"/>
              <a:t>= 9 400 – refers to baseline figure (approximately April 2019) used to track progress </a:t>
            </a:r>
            <a:r>
              <a:rPr lang="en-ZA" sz="1200" b="1" i="1" dirty="0">
                <a:solidFill>
                  <a:srgbClr val="FF0000"/>
                </a:solidFill>
              </a:rPr>
              <a:t>(baseline yet to be finalised and verified)</a:t>
            </a:r>
          </a:p>
          <a:p>
            <a:pPr marL="90939" indent="-90939">
              <a:lnSpc>
                <a:spcPct val="106000"/>
              </a:lnSpc>
              <a:spcBef>
                <a:spcPts val="253"/>
              </a:spcBef>
              <a:buFont typeface="Arial" panose="020B0604020202020204" pitchFamily="34" charset="0"/>
              <a:buChar char="•"/>
            </a:pPr>
            <a:r>
              <a:rPr lang="en-ZA" sz="1200" b="1" dirty="0"/>
              <a:t>Finalised and Settled </a:t>
            </a:r>
            <a:r>
              <a:rPr lang="en-ZA" sz="1200" dirty="0"/>
              <a:t>= 1 128 – refers to the progress made since the baseline was established</a:t>
            </a:r>
          </a:p>
          <a:p>
            <a:pPr marL="90939" indent="-90939">
              <a:lnSpc>
                <a:spcPct val="106000"/>
              </a:lnSpc>
              <a:spcBef>
                <a:spcPts val="253"/>
              </a:spcBef>
              <a:buFont typeface="Arial" panose="020B0604020202020204" pitchFamily="34" charset="0"/>
              <a:buChar char="•"/>
            </a:pPr>
            <a:r>
              <a:rPr lang="en-ZA" sz="1200" b="1" dirty="0"/>
              <a:t>Total Outstanding </a:t>
            </a:r>
            <a:r>
              <a:rPr lang="en-ZA" sz="1200" dirty="0"/>
              <a:t>= 8 272 – refers to number of claims still requiring settlement</a:t>
            </a:r>
          </a:p>
          <a:p>
            <a:pPr marL="90939" indent="-90939">
              <a:lnSpc>
                <a:spcPct val="106000"/>
              </a:lnSpc>
              <a:spcBef>
                <a:spcPts val="253"/>
              </a:spcBef>
              <a:buFont typeface="Arial" panose="020B0604020202020204" pitchFamily="34" charset="0"/>
              <a:buChar char="•"/>
            </a:pPr>
            <a:r>
              <a:rPr lang="en-ZA" sz="1200" b="1" dirty="0"/>
              <a:t>Pure Outstanding </a:t>
            </a:r>
            <a:r>
              <a:rPr lang="en-ZA" sz="1200" dirty="0"/>
              <a:t>= 6 903 – refers to number of claims with no form of settlement agreement (e.g. S42D)</a:t>
            </a:r>
          </a:p>
          <a:p>
            <a:pPr marL="90939" indent="-90939">
              <a:lnSpc>
                <a:spcPct val="106000"/>
              </a:lnSpc>
              <a:spcBef>
                <a:spcPts val="253"/>
              </a:spcBef>
              <a:buFont typeface="Arial" panose="020B0604020202020204" pitchFamily="34" charset="0"/>
              <a:buChar char="•"/>
            </a:pPr>
            <a:r>
              <a:rPr lang="en-ZA" sz="1200" b="1" dirty="0"/>
              <a:t>Phased</a:t>
            </a:r>
            <a:r>
              <a:rPr lang="en-ZA" sz="1200" dirty="0"/>
              <a:t> = 1 369 – refers to the number of claims with some form of settlement agreement (partial/phased settlement)</a:t>
            </a:r>
          </a:p>
        </p:txBody>
      </p:sp>
      <p:cxnSp>
        <p:nvCxnSpPr>
          <p:cNvPr id="280" name="Connector: Elbow 279">
            <a:extLst>
              <a:ext uri="{FF2B5EF4-FFF2-40B4-BE49-F238E27FC236}">
                <a16:creationId xmlns:a16="http://schemas.microsoft.com/office/drawing/2014/main" xmlns="" id="{8DB0CA93-4D52-4D29-BAC2-911567656DE1}"/>
              </a:ext>
            </a:extLst>
          </p:cNvPr>
          <p:cNvCxnSpPr>
            <a:cxnSpLocks/>
            <a:endCxn id="278" idx="1"/>
          </p:cNvCxnSpPr>
          <p:nvPr/>
        </p:nvCxnSpPr>
        <p:spPr bwMode="auto">
          <a:xfrm rot="16200000" flipH="1">
            <a:off x="952069" y="4869102"/>
            <a:ext cx="900979" cy="588962"/>
          </a:xfrm>
          <a:prstGeom prst="bentConnector2">
            <a:avLst/>
          </a:prstGeom>
          <a:solidFill>
            <a:schemeClr val="bg1"/>
          </a:solidFill>
          <a:ln w="152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xmlns="" val="10461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88CD715-245C-44F4-A7A8-CA5CBA2B310D}"/>
              </a:ext>
            </a:extLst>
          </p:cNvPr>
          <p:cNvGraphicFramePr>
            <a:graphicFrameLocks noChangeAspect="1"/>
          </p:cNvGraphicFramePr>
          <p:nvPr>
            <p:custDataLst>
              <p:tags r:id="rId2"/>
            </p:custDataLst>
            <p:extLst>
              <p:ext uri="{D42A27DB-BD31-4B8C-83A1-F6EECF244321}">
                <p14:modId xmlns:p14="http://schemas.microsoft.com/office/powerpoint/2010/main" xmlns="" val="4133271439"/>
              </p:ext>
            </p:extLst>
          </p:nvPr>
        </p:nvGraphicFramePr>
        <p:xfrm>
          <a:off x="1588" y="1588"/>
          <a:ext cx="1588" cy="1588"/>
        </p:xfrm>
        <a:graphic>
          <a:graphicData uri="http://schemas.openxmlformats.org/presentationml/2006/ole">
            <p:oleObj spid="_x0000_s134202" name="think-cell Slide" r:id="rId49" imgW="360" imgH="360" progId="">
              <p:embed/>
            </p:oleObj>
          </a:graphicData>
        </a:graphic>
      </p:graphicFrame>
      <p:sp>
        <p:nvSpPr>
          <p:cNvPr id="4" name="Rectangle 3" hidden="1">
            <a:extLst>
              <a:ext uri="{FF2B5EF4-FFF2-40B4-BE49-F238E27FC236}">
                <a16:creationId xmlns:a16="http://schemas.microsoft.com/office/drawing/2014/main" xmlns="" id="{357F3DE2-28B8-4D63-BAD5-D4CEACFEBB0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050" dirty="0">
              <a:latin typeface="Arial" panose="020B0604020202020204" pitchFamily="34" charset="0"/>
              <a:sym typeface="Arial" panose="020B0604020202020204" pitchFamily="34" charset="0"/>
            </a:endParaRPr>
          </a:p>
        </p:txBody>
      </p:sp>
      <p:sp>
        <p:nvSpPr>
          <p:cNvPr id="160" name="Rectangle 159">
            <a:extLst>
              <a:ext uri="{FF2B5EF4-FFF2-40B4-BE49-F238E27FC236}">
                <a16:creationId xmlns:a16="http://schemas.microsoft.com/office/drawing/2014/main" xmlns="" id="{5CA53065-030C-4296-919C-7CC9094B3A7D}"/>
              </a:ext>
            </a:extLst>
          </p:cNvPr>
          <p:cNvSpPr/>
          <p:nvPr/>
        </p:nvSpPr>
        <p:spPr>
          <a:xfrm>
            <a:off x="685800" y="2336800"/>
            <a:ext cx="4457699" cy="436563"/>
          </a:xfrm>
          <a:prstGeom prst="rect">
            <a:avLst/>
          </a:prstGeom>
          <a:solidFill>
            <a:srgbClr val="F8F8F8"/>
          </a:solidFill>
          <a:ln w="12700" cap="flat" cmpd="sng" algn="ctr">
            <a:solidFill>
              <a:srgbClr val="C00000"/>
            </a:solidFill>
            <a:prstDash val="dash"/>
            <a:miter lim="800000"/>
          </a:ln>
          <a:effectLst/>
        </p:spPr>
        <p:txBody>
          <a:bodyPr lIns="30319" tIns="30319" rIns="30319" bIns="30319" anchor="ctr"/>
          <a:lstStyle/>
          <a:p>
            <a:pPr marL="0" marR="0" lvl="0" indent="0" algn="ctr" defTabSz="770170" eaLnBrk="0" fontAlgn="base" latinLnBrk="0" hangingPunct="0">
              <a:lnSpc>
                <a:spcPct val="100000"/>
              </a:lnSpc>
              <a:spcBef>
                <a:spcPct val="0"/>
              </a:spcBef>
              <a:spcAft>
                <a:spcPct val="0"/>
              </a:spcAft>
              <a:buClrTx/>
              <a:buSzTx/>
              <a:buFontTx/>
              <a:buNone/>
              <a:tabLst/>
              <a:defRPr/>
            </a:pPr>
            <a:endParaRPr kumimoji="0" lang="en-ZA" sz="1200" b="1" i="0" u="none" strike="noStrike" kern="0" cap="none" spc="0" normalizeH="0" baseline="0" noProof="0" dirty="0">
              <a:ln>
                <a:noFill/>
              </a:ln>
              <a:solidFill>
                <a:srgbClr val="ECECEC"/>
              </a:solidFill>
              <a:effectLst/>
              <a:uLnTx/>
              <a:uFillTx/>
              <a:latin typeface="Calibri" panose="020F0502020204030204" pitchFamily="34" charset="0"/>
              <a:cs typeface="Arial" panose="020B0604020202020204" pitchFamily="34" charset="0"/>
            </a:endParaRPr>
          </a:p>
        </p:txBody>
      </p:sp>
      <p:sp>
        <p:nvSpPr>
          <p:cNvPr id="161" name="Rectangle 160">
            <a:extLst>
              <a:ext uri="{FF2B5EF4-FFF2-40B4-BE49-F238E27FC236}">
                <a16:creationId xmlns:a16="http://schemas.microsoft.com/office/drawing/2014/main" xmlns="" id="{360BB75C-9A70-45CC-A5C2-06E8EC041677}"/>
              </a:ext>
            </a:extLst>
          </p:cNvPr>
          <p:cNvSpPr/>
          <p:nvPr/>
        </p:nvSpPr>
        <p:spPr>
          <a:xfrm>
            <a:off x="1162050" y="3141663"/>
            <a:ext cx="2583498" cy="219075"/>
          </a:xfrm>
          <a:prstGeom prst="rect">
            <a:avLst/>
          </a:prstGeom>
          <a:solidFill>
            <a:srgbClr val="F8F8F8"/>
          </a:solidFill>
          <a:ln w="12700" cap="flat" cmpd="sng" algn="ctr">
            <a:solidFill>
              <a:srgbClr val="C00000"/>
            </a:solidFill>
            <a:prstDash val="dash"/>
            <a:miter lim="800000"/>
          </a:ln>
          <a:effectLst/>
        </p:spPr>
        <p:txBody>
          <a:bodyPr lIns="30319" tIns="30319" rIns="30319" bIns="30319" anchor="ctr"/>
          <a:lstStyle/>
          <a:p>
            <a:pPr marL="0" marR="0" lvl="0" indent="0" algn="ctr" defTabSz="770170" eaLnBrk="0" fontAlgn="base" latinLnBrk="0" hangingPunct="0">
              <a:lnSpc>
                <a:spcPct val="100000"/>
              </a:lnSpc>
              <a:spcBef>
                <a:spcPct val="0"/>
              </a:spcBef>
              <a:spcAft>
                <a:spcPct val="0"/>
              </a:spcAft>
              <a:buClrTx/>
              <a:buSzTx/>
              <a:buFontTx/>
              <a:buNone/>
              <a:tabLst/>
              <a:defRPr/>
            </a:pPr>
            <a:endParaRPr kumimoji="0" lang="en-ZA" sz="1200" b="1" i="0" u="none" strike="noStrike" kern="0" cap="none" spc="0" normalizeH="0" baseline="0" noProof="0" dirty="0">
              <a:ln>
                <a:noFill/>
              </a:ln>
              <a:solidFill>
                <a:srgbClr val="ECECEC"/>
              </a:solidFill>
              <a:effectLst/>
              <a:uLnTx/>
              <a:uFillTx/>
              <a:latin typeface="Calibri" panose="020F0502020204030204" pitchFamily="34" charset="0"/>
              <a:cs typeface="Arial" panose="020B0604020202020204" pitchFamily="34" charset="0"/>
            </a:endParaRPr>
          </a:p>
        </p:txBody>
      </p:sp>
      <p:sp>
        <p:nvSpPr>
          <p:cNvPr id="162" name="Rectangle 161">
            <a:extLst>
              <a:ext uri="{FF2B5EF4-FFF2-40B4-BE49-F238E27FC236}">
                <a16:creationId xmlns:a16="http://schemas.microsoft.com/office/drawing/2014/main" xmlns="" id="{841DB101-9D3D-4D60-B75F-07351E495081}"/>
              </a:ext>
            </a:extLst>
          </p:cNvPr>
          <p:cNvSpPr/>
          <p:nvPr/>
        </p:nvSpPr>
        <p:spPr>
          <a:xfrm>
            <a:off x="1162050" y="3535363"/>
            <a:ext cx="2651760" cy="212725"/>
          </a:xfrm>
          <a:prstGeom prst="rect">
            <a:avLst/>
          </a:prstGeom>
          <a:solidFill>
            <a:srgbClr val="F8F8F8"/>
          </a:solidFill>
          <a:ln w="12700" cap="flat" cmpd="sng" algn="ctr">
            <a:solidFill>
              <a:srgbClr val="C00000"/>
            </a:solidFill>
            <a:prstDash val="dash"/>
            <a:miter lim="800000"/>
          </a:ln>
          <a:effectLst/>
        </p:spPr>
        <p:txBody>
          <a:bodyPr lIns="30319" tIns="30319" rIns="30319" bIns="30319" anchor="ctr"/>
          <a:lstStyle/>
          <a:p>
            <a:pPr marL="0" marR="0" lvl="0" indent="0" algn="ctr" defTabSz="770170" eaLnBrk="0" fontAlgn="base" latinLnBrk="0" hangingPunct="0">
              <a:lnSpc>
                <a:spcPct val="100000"/>
              </a:lnSpc>
              <a:spcBef>
                <a:spcPct val="0"/>
              </a:spcBef>
              <a:spcAft>
                <a:spcPct val="0"/>
              </a:spcAft>
              <a:buClrTx/>
              <a:buSzTx/>
              <a:buFontTx/>
              <a:buNone/>
              <a:tabLst/>
              <a:defRPr/>
            </a:pPr>
            <a:endParaRPr kumimoji="0" lang="en-ZA" sz="1200" b="1" i="0" u="none" strike="noStrike" kern="0" cap="none" spc="0" normalizeH="0" baseline="0" noProof="0" dirty="0">
              <a:ln>
                <a:noFill/>
              </a:ln>
              <a:solidFill>
                <a:srgbClr val="ECECEC"/>
              </a:solidFill>
              <a:effectLst/>
              <a:uLnTx/>
              <a:uFillTx/>
              <a:latin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4A9DA203-FF07-486F-BD30-3EA7C83F534D}"/>
              </a:ext>
            </a:extLst>
          </p:cNvPr>
          <p:cNvSpPr>
            <a:spLocks noGrp="1"/>
          </p:cNvSpPr>
          <p:nvPr>
            <p:ph type="title"/>
          </p:nvPr>
        </p:nvSpPr>
        <p:spPr>
          <a:xfrm>
            <a:off x="250824" y="692696"/>
            <a:ext cx="8778875" cy="504056"/>
          </a:xfrm>
        </p:spPr>
        <p:txBody>
          <a:bodyPr>
            <a:noAutofit/>
          </a:bodyPr>
          <a:lstStyle/>
          <a:p>
            <a:r>
              <a:rPr lang="en-US" dirty="0"/>
              <a:t>Using the provided management reporting tool information, the 3 key bottlenecks have been identified; Research, Valuation &amp; Settlement Negotiation </a:t>
            </a:r>
          </a:p>
        </p:txBody>
      </p:sp>
      <p:sp>
        <p:nvSpPr>
          <p:cNvPr id="47" name="TextBox 18">
            <a:extLst>
              <a:ext uri="{FF2B5EF4-FFF2-40B4-BE49-F238E27FC236}">
                <a16:creationId xmlns:a16="http://schemas.microsoft.com/office/drawing/2014/main" xmlns="" id="{C6444BCF-0CE1-473F-8564-8873404CA787}"/>
              </a:ext>
            </a:extLst>
          </p:cNvPr>
          <p:cNvSpPr txBox="1">
            <a:spLocks noChangeArrowheads="1"/>
          </p:cNvSpPr>
          <p:nvPr/>
        </p:nvSpPr>
        <p:spPr bwMode="auto">
          <a:xfrm>
            <a:off x="214313" y="6165304"/>
            <a:ext cx="8642350" cy="504056"/>
          </a:xfrm>
          <a:prstGeom prst="rect">
            <a:avLst/>
          </a:prstGeom>
          <a:solidFill>
            <a:srgbClr val="5959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ZA" altLang="en-US" sz="1600" b="1" dirty="0">
                <a:solidFill>
                  <a:srgbClr val="FFFFFF"/>
                </a:solidFill>
                <a:ea typeface="ＭＳ Ｐゴシック" panose="020B0600070205080204" pitchFamily="34" charset="-128"/>
                <a:cs typeface="Arial" panose="020B0604020202020204" pitchFamily="34" charset="0"/>
              </a:rPr>
              <a:t>Specific </a:t>
            </a:r>
            <a:r>
              <a:rPr lang="en-ZA" altLang="en-US" sz="1600" b="1" dirty="0" err="1">
                <a:solidFill>
                  <a:srgbClr val="FFFFFF"/>
                </a:solidFill>
                <a:ea typeface="ＭＳ Ｐゴシック" panose="020B0600070205080204" pitchFamily="34" charset="-128"/>
                <a:cs typeface="Arial" panose="020B0604020202020204" pitchFamily="34" charset="0"/>
              </a:rPr>
              <a:t>Kuyasa</a:t>
            </a:r>
            <a:r>
              <a:rPr lang="en-ZA" altLang="en-US" sz="1600" b="1" dirty="0">
                <a:solidFill>
                  <a:srgbClr val="FFFFFF"/>
                </a:solidFill>
                <a:ea typeface="ＭＳ Ｐゴシック" panose="020B0600070205080204" pitchFamily="34" charset="-128"/>
                <a:cs typeface="Arial" panose="020B0604020202020204" pitchFamily="34" charset="0"/>
              </a:rPr>
              <a:t> Projects, such as BPR and Settlement Models, are implementing solutions to reduce the specific bottleneck areas</a:t>
            </a:r>
          </a:p>
        </p:txBody>
      </p:sp>
      <p:graphicFrame>
        <p:nvGraphicFramePr>
          <p:cNvPr id="72" name="Chart 71">
            <a:extLst>
              <a:ext uri="{FF2B5EF4-FFF2-40B4-BE49-F238E27FC236}">
                <a16:creationId xmlns:a16="http://schemas.microsoft.com/office/drawing/2014/main" xmlns="" id="{6DE18A40-720C-4B09-BFD9-18741070D51D}"/>
              </a:ext>
            </a:extLst>
          </p:cNvPr>
          <p:cNvGraphicFramePr/>
          <p:nvPr>
            <p:custDataLst>
              <p:tags r:id="rId4"/>
            </p:custDataLst>
            <p:extLst>
              <p:ext uri="{D42A27DB-BD31-4B8C-83A1-F6EECF244321}">
                <p14:modId xmlns:p14="http://schemas.microsoft.com/office/powerpoint/2010/main" xmlns="" val="1662215857"/>
              </p:ext>
            </p:extLst>
          </p:nvPr>
        </p:nvGraphicFramePr>
        <p:xfrm>
          <a:off x="1727200" y="1665288"/>
          <a:ext cx="3022600" cy="2965450"/>
        </p:xfrm>
        <a:graphic>
          <a:graphicData uri="http://schemas.openxmlformats.org/drawingml/2006/chart">
            <c:chart xmlns:c="http://schemas.openxmlformats.org/drawingml/2006/chart" xmlns:r="http://schemas.openxmlformats.org/officeDocument/2006/relationships" r:id="rId50"/>
          </a:graphicData>
        </a:graphic>
      </p:graphicFrame>
      <p:sp>
        <p:nvSpPr>
          <p:cNvPr id="58" name="Text Placeholder 2">
            <a:extLst>
              <a:ext uri="{FF2B5EF4-FFF2-40B4-BE49-F238E27FC236}">
                <a16:creationId xmlns:a16="http://schemas.microsoft.com/office/drawing/2014/main" xmlns="" id="{C11C96CE-1197-41ED-88DE-B6A39E99A9A8}"/>
              </a:ext>
            </a:extLst>
          </p:cNvPr>
          <p:cNvSpPr>
            <a:spLocks noGrp="1"/>
          </p:cNvSpPr>
          <p:nvPr>
            <p:custDataLst>
              <p:tags r:id="rId5"/>
            </p:custDataLst>
          </p:nvPr>
        </p:nvSpPr>
        <p:spPr bwMode="auto">
          <a:xfrm>
            <a:off x="1333500" y="2379663"/>
            <a:ext cx="4000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A7D0AAA-8A12-4500-B90C-9EE16FB1D4ED}" type="datetime'''''''G''''''''''''az''''''''''''''''''''''''ett''''e'''''''">
              <a:rPr lang="en-US" altLang="en-US" sz="900" smtClean="0"/>
              <a:pPr algn="r">
                <a:spcBef>
                  <a:spcPct val="0"/>
                </a:spcBef>
              </a:pPr>
              <a:t>Gazette</a:t>
            </a:fld>
            <a:endParaRPr lang="en-US" sz="900" dirty="0">
              <a:latin typeface="+mn-lt"/>
              <a:sym typeface="+mn-lt"/>
            </a:endParaRPr>
          </a:p>
        </p:txBody>
      </p:sp>
      <p:sp>
        <p:nvSpPr>
          <p:cNvPr id="116" name="Text Placeholder 2">
            <a:extLst>
              <a:ext uri="{FF2B5EF4-FFF2-40B4-BE49-F238E27FC236}">
                <a16:creationId xmlns:a16="http://schemas.microsoft.com/office/drawing/2014/main" xmlns="" id="{2A2D0402-D007-4301-B188-E219F93CD078}"/>
              </a:ext>
            </a:extLst>
          </p:cNvPr>
          <p:cNvSpPr>
            <a:spLocks noGrp="1"/>
          </p:cNvSpPr>
          <p:nvPr>
            <p:custDataLst>
              <p:tags r:id="rId6"/>
            </p:custDataLst>
          </p:nvPr>
        </p:nvSpPr>
        <p:spPr bwMode="gray">
          <a:xfrm>
            <a:off x="3378200" y="2368550"/>
            <a:ext cx="306388"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255A097-D217-4422-8320-C7E180A4A4EA}" type="datetime'''''''''''''''''''''''''''''15''''%'''''''''''''''''''''''''">
              <a:rPr lang="en-US" altLang="en-US" sz="1050" b="1" smtClean="0">
                <a:solidFill>
                  <a:srgbClr val="C0504D"/>
                </a:solidFill>
              </a:rPr>
              <a:pPr>
                <a:spcBef>
                  <a:spcPct val="0"/>
                </a:spcBef>
              </a:pPr>
              <a:t>15%</a:t>
            </a:fld>
            <a:endParaRPr lang="en-US" sz="1050" b="1" dirty="0">
              <a:solidFill>
                <a:srgbClr val="C0504D"/>
              </a:solidFill>
              <a:latin typeface="+mn-lt"/>
              <a:sym typeface="+mn-lt"/>
            </a:endParaRPr>
          </a:p>
        </p:txBody>
      </p:sp>
      <p:sp>
        <p:nvSpPr>
          <p:cNvPr id="118" name="Text Placeholder 2">
            <a:extLst>
              <a:ext uri="{FF2B5EF4-FFF2-40B4-BE49-F238E27FC236}">
                <a16:creationId xmlns:a16="http://schemas.microsoft.com/office/drawing/2014/main" xmlns="" id="{2D0F22D0-CEF6-4B15-9358-17E655464E11}"/>
              </a:ext>
            </a:extLst>
          </p:cNvPr>
          <p:cNvSpPr>
            <a:spLocks noGrp="1"/>
          </p:cNvSpPr>
          <p:nvPr>
            <p:custDataLst>
              <p:tags r:id="rId7"/>
            </p:custDataLst>
          </p:nvPr>
        </p:nvSpPr>
        <p:spPr bwMode="gray">
          <a:xfrm>
            <a:off x="4692650" y="2568575"/>
            <a:ext cx="306388"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BFA221F-443E-478A-84FC-8B843551240B}" type="datetime'2''''''''''''''''''''''''''8''%'''''''">
              <a:rPr lang="en-US" altLang="en-US" sz="1050" b="1" smtClean="0">
                <a:solidFill>
                  <a:srgbClr val="C0504D"/>
                </a:solidFill>
              </a:rPr>
              <a:pPr>
                <a:spcBef>
                  <a:spcPct val="0"/>
                </a:spcBef>
              </a:pPr>
              <a:t>28%</a:t>
            </a:fld>
            <a:endParaRPr lang="en-US" sz="1050" b="1" dirty="0">
              <a:solidFill>
                <a:srgbClr val="C0504D"/>
              </a:solidFill>
              <a:latin typeface="+mn-lt"/>
              <a:sym typeface="+mn-lt"/>
            </a:endParaRPr>
          </a:p>
        </p:txBody>
      </p:sp>
      <p:sp>
        <p:nvSpPr>
          <p:cNvPr id="62" name="Text Placeholder 2">
            <a:extLst>
              <a:ext uri="{FF2B5EF4-FFF2-40B4-BE49-F238E27FC236}">
                <a16:creationId xmlns:a16="http://schemas.microsoft.com/office/drawing/2014/main" xmlns="" id="{E67CE49A-0EC8-41E5-A6FB-7C4E3245F447}"/>
              </a:ext>
            </a:extLst>
          </p:cNvPr>
          <p:cNvSpPr>
            <a:spLocks noGrp="1"/>
          </p:cNvSpPr>
          <p:nvPr>
            <p:custDataLst>
              <p:tags r:id="rId8"/>
            </p:custDataLst>
          </p:nvPr>
        </p:nvSpPr>
        <p:spPr bwMode="auto">
          <a:xfrm>
            <a:off x="793750" y="2979738"/>
            <a:ext cx="9398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D71D696-1919-4519-8DAB-C60073D8CE39}" type="datetime'''''Op''t''''i''''o''''''ns'''''' ''W''''ork''''shop'">
              <a:rPr lang="en-US" altLang="en-US" sz="900" smtClean="0"/>
              <a:pPr algn="r">
                <a:spcBef>
                  <a:spcPct val="0"/>
                </a:spcBef>
              </a:pPr>
              <a:t>Options Workshop</a:t>
            </a:fld>
            <a:endParaRPr lang="en-US" sz="900" dirty="0">
              <a:latin typeface="+mn-lt"/>
              <a:sym typeface="+mn-lt"/>
            </a:endParaRPr>
          </a:p>
        </p:txBody>
      </p:sp>
      <p:sp>
        <p:nvSpPr>
          <p:cNvPr id="52" name="Text Placeholder 2">
            <a:extLst>
              <a:ext uri="{FF2B5EF4-FFF2-40B4-BE49-F238E27FC236}">
                <a16:creationId xmlns:a16="http://schemas.microsoft.com/office/drawing/2014/main" xmlns="" id="{BF8C979A-3E9D-4EF0-8B55-C5B854B1B397}"/>
              </a:ext>
            </a:extLst>
          </p:cNvPr>
          <p:cNvSpPr>
            <a:spLocks noGrp="1"/>
          </p:cNvSpPr>
          <p:nvPr>
            <p:custDataLst>
              <p:tags r:id="rId9"/>
            </p:custDataLst>
          </p:nvPr>
        </p:nvSpPr>
        <p:spPr bwMode="auto">
          <a:xfrm>
            <a:off x="1162050" y="1779588"/>
            <a:ext cx="5715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90CAC1B8-097E-4316-A415-6520EA037BF4}" type="datetime'''''''''''''''''Lod''''''g''''eme''''''''''''''''''nt'">
              <a:rPr lang="en-US" altLang="en-US" sz="900" smtClean="0"/>
              <a:pPr algn="r">
                <a:spcBef>
                  <a:spcPct val="0"/>
                </a:spcBef>
              </a:pPr>
              <a:t>Lodgement</a:t>
            </a:fld>
            <a:endParaRPr lang="en-US" sz="900" dirty="0">
              <a:latin typeface="+mn-lt"/>
              <a:sym typeface="+mn-lt"/>
            </a:endParaRPr>
          </a:p>
        </p:txBody>
      </p:sp>
      <p:sp>
        <p:nvSpPr>
          <p:cNvPr id="127" name="Text Placeholder 2">
            <a:extLst>
              <a:ext uri="{FF2B5EF4-FFF2-40B4-BE49-F238E27FC236}">
                <a16:creationId xmlns:a16="http://schemas.microsoft.com/office/drawing/2014/main" xmlns="" id="{6A75ED06-31E1-4652-B256-AD5E21CDB164}"/>
              </a:ext>
            </a:extLst>
          </p:cNvPr>
          <p:cNvSpPr>
            <a:spLocks noGrp="1"/>
          </p:cNvSpPr>
          <p:nvPr>
            <p:custDataLst>
              <p:tags r:id="rId10"/>
            </p:custDataLst>
          </p:nvPr>
        </p:nvSpPr>
        <p:spPr bwMode="gray">
          <a:xfrm>
            <a:off x="2014538" y="3979863"/>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CB49112-4681-4367-8984-117C8BD4B95E}" type="datetime'''''''''''''''2''''''''''''%'''''">
              <a:rPr lang="en-US" altLang="en-US" sz="900" smtClean="0"/>
              <a:pPr>
                <a:spcBef>
                  <a:spcPct val="0"/>
                </a:spcBef>
              </a:pPr>
              <a:t>2%</a:t>
            </a:fld>
            <a:endParaRPr lang="en-US" sz="900" dirty="0">
              <a:latin typeface="+mn-lt"/>
              <a:sym typeface="+mn-lt"/>
            </a:endParaRPr>
          </a:p>
        </p:txBody>
      </p:sp>
      <p:sp>
        <p:nvSpPr>
          <p:cNvPr id="53" name="Text Placeholder 2">
            <a:extLst>
              <a:ext uri="{FF2B5EF4-FFF2-40B4-BE49-F238E27FC236}">
                <a16:creationId xmlns:a16="http://schemas.microsoft.com/office/drawing/2014/main" xmlns="" id="{95F671A1-3201-470B-975F-B817F36C6810}"/>
              </a:ext>
            </a:extLst>
          </p:cNvPr>
          <p:cNvSpPr>
            <a:spLocks noGrp="1"/>
          </p:cNvSpPr>
          <p:nvPr>
            <p:custDataLst>
              <p:tags r:id="rId11"/>
            </p:custDataLst>
          </p:nvPr>
        </p:nvSpPr>
        <p:spPr bwMode="auto">
          <a:xfrm>
            <a:off x="342900" y="1979613"/>
            <a:ext cx="13906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FA13EE9-ED5B-4FA8-9B3E-9C225772C428}" type="datetime'Sc''re''''e''''''''n''in''g'''' &amp;'''' C''a''tegorisatio''n'">
              <a:rPr lang="en-US" altLang="en-US" sz="900" smtClean="0"/>
              <a:pPr algn="r">
                <a:spcBef>
                  <a:spcPct val="0"/>
                </a:spcBef>
              </a:pPr>
              <a:t>Screening &amp; Categorisation</a:t>
            </a:fld>
            <a:endParaRPr lang="en-US" sz="900" dirty="0">
              <a:latin typeface="+mn-lt"/>
              <a:sym typeface="+mn-lt"/>
            </a:endParaRPr>
          </a:p>
        </p:txBody>
      </p:sp>
      <p:sp>
        <p:nvSpPr>
          <p:cNvPr id="55" name="Text Placeholder 2">
            <a:extLst>
              <a:ext uri="{FF2B5EF4-FFF2-40B4-BE49-F238E27FC236}">
                <a16:creationId xmlns:a16="http://schemas.microsoft.com/office/drawing/2014/main" xmlns="" id="{5B709547-ECDF-43A0-BCA8-59418D3B963E}"/>
              </a:ext>
            </a:extLst>
          </p:cNvPr>
          <p:cNvSpPr>
            <a:spLocks noGrp="1"/>
          </p:cNvSpPr>
          <p:nvPr>
            <p:custDataLst>
              <p:tags r:id="rId12"/>
            </p:custDataLst>
          </p:nvPr>
        </p:nvSpPr>
        <p:spPr bwMode="auto">
          <a:xfrm>
            <a:off x="488950" y="2179638"/>
            <a:ext cx="12446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5A5E2FC-BF71-4FD0-BDDC-9441563FC708}" type="datetime'Prel''i''m''ina''''ry'''''' ''''''In''ve''''''st''ig''ati''on'">
              <a:rPr lang="en-US" altLang="en-US" sz="900" smtClean="0"/>
              <a:pPr algn="r">
                <a:spcBef>
                  <a:spcPct val="0"/>
                </a:spcBef>
              </a:pPr>
              <a:t>Preliminary Investigation</a:t>
            </a:fld>
            <a:endParaRPr lang="en-US" sz="900" dirty="0">
              <a:latin typeface="+mn-lt"/>
              <a:sym typeface="+mn-lt"/>
            </a:endParaRPr>
          </a:p>
        </p:txBody>
      </p:sp>
      <p:sp>
        <p:nvSpPr>
          <p:cNvPr id="59" name="Text Placeholder 2">
            <a:extLst>
              <a:ext uri="{FF2B5EF4-FFF2-40B4-BE49-F238E27FC236}">
                <a16:creationId xmlns:a16="http://schemas.microsoft.com/office/drawing/2014/main" xmlns="" id="{A272C910-701D-43FB-B2B5-85E09C4BF561}"/>
              </a:ext>
            </a:extLst>
          </p:cNvPr>
          <p:cNvSpPr>
            <a:spLocks noGrp="1"/>
          </p:cNvSpPr>
          <p:nvPr>
            <p:custDataLst>
              <p:tags r:id="rId13"/>
            </p:custDataLst>
          </p:nvPr>
        </p:nvSpPr>
        <p:spPr bwMode="auto">
          <a:xfrm>
            <a:off x="844550" y="2579688"/>
            <a:ext cx="8890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99B42B05-9C06-4125-A265-504841BDA37C}" type="datetime'''''''''F''ur''''''the''r ''''''Re''s''ea''''''r''''''ch'''">
              <a:rPr lang="en-US" altLang="en-US" sz="900" smtClean="0"/>
              <a:pPr algn="r">
                <a:spcBef>
                  <a:spcPct val="0"/>
                </a:spcBef>
              </a:pPr>
              <a:t>Further Research</a:t>
            </a:fld>
            <a:endParaRPr lang="en-US" sz="900" dirty="0">
              <a:latin typeface="+mn-lt"/>
              <a:sym typeface="+mn-lt"/>
            </a:endParaRPr>
          </a:p>
        </p:txBody>
      </p:sp>
      <p:sp>
        <p:nvSpPr>
          <p:cNvPr id="61" name="Text Placeholder 2">
            <a:extLst>
              <a:ext uri="{FF2B5EF4-FFF2-40B4-BE49-F238E27FC236}">
                <a16:creationId xmlns:a16="http://schemas.microsoft.com/office/drawing/2014/main" xmlns="" id="{B0A6BB8E-87E1-4C52-8770-F2DEEB413107}"/>
              </a:ext>
            </a:extLst>
          </p:cNvPr>
          <p:cNvSpPr>
            <a:spLocks noGrp="1"/>
          </p:cNvSpPr>
          <p:nvPr>
            <p:custDataLst>
              <p:tags r:id="rId14"/>
            </p:custDataLst>
          </p:nvPr>
        </p:nvSpPr>
        <p:spPr bwMode="auto">
          <a:xfrm>
            <a:off x="685800" y="2779713"/>
            <a:ext cx="10477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488A748-C3B3-4C58-9AC4-9404E4022C0F}" type="datetime'C''la''im''''ant'' ''''V''''''er''''if''i''ca''''tio''''''n'''">
              <a:rPr lang="en-US" altLang="en-US" sz="900" smtClean="0"/>
              <a:pPr algn="r">
                <a:spcBef>
                  <a:spcPct val="0"/>
                </a:spcBef>
              </a:pPr>
              <a:t>Claimant Verification</a:t>
            </a:fld>
            <a:endParaRPr lang="en-US" sz="900" dirty="0">
              <a:latin typeface="+mn-lt"/>
              <a:sym typeface="+mn-lt"/>
            </a:endParaRPr>
          </a:p>
        </p:txBody>
      </p:sp>
      <p:sp>
        <p:nvSpPr>
          <p:cNvPr id="124" name="Text Placeholder 2">
            <a:extLst>
              <a:ext uri="{FF2B5EF4-FFF2-40B4-BE49-F238E27FC236}">
                <a16:creationId xmlns:a16="http://schemas.microsoft.com/office/drawing/2014/main" xmlns="" id="{3CE25CA4-220C-4E5B-B81E-3CB15F2C6B02}"/>
              </a:ext>
            </a:extLst>
          </p:cNvPr>
          <p:cNvSpPr>
            <a:spLocks noGrp="1"/>
          </p:cNvSpPr>
          <p:nvPr>
            <p:custDataLst>
              <p:tags r:id="rId15"/>
            </p:custDataLst>
          </p:nvPr>
        </p:nvSpPr>
        <p:spPr bwMode="gray">
          <a:xfrm>
            <a:off x="2063750" y="3379788"/>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B26A39C-2E59-47B6-B7F7-D8D5994BAEF4}" type="datetime'''''''''2''''''''''''''''''''''''''''%'''''''''''''''''">
              <a:rPr lang="en-US" altLang="en-US" sz="900" smtClean="0"/>
              <a:pPr>
                <a:spcBef>
                  <a:spcPct val="0"/>
                </a:spcBef>
              </a:pPr>
              <a:t>2%</a:t>
            </a:fld>
            <a:endParaRPr lang="en-US" sz="900" dirty="0">
              <a:latin typeface="+mn-lt"/>
              <a:sym typeface="+mn-lt"/>
            </a:endParaRPr>
          </a:p>
        </p:txBody>
      </p:sp>
      <p:sp>
        <p:nvSpPr>
          <p:cNvPr id="63" name="Text Placeholder 2">
            <a:extLst>
              <a:ext uri="{FF2B5EF4-FFF2-40B4-BE49-F238E27FC236}">
                <a16:creationId xmlns:a16="http://schemas.microsoft.com/office/drawing/2014/main" xmlns="" id="{CF024CA8-7205-4C01-B4C6-FEE2A6C4B1BD}"/>
              </a:ext>
            </a:extLst>
          </p:cNvPr>
          <p:cNvSpPr>
            <a:spLocks noGrp="1"/>
          </p:cNvSpPr>
          <p:nvPr>
            <p:custDataLst>
              <p:tags r:id="rId16"/>
            </p:custDataLst>
          </p:nvPr>
        </p:nvSpPr>
        <p:spPr bwMode="auto">
          <a:xfrm>
            <a:off x="1257300" y="3179763"/>
            <a:ext cx="4762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8EA3856-3A00-438D-B0EA-EB8FBED42433}" type="datetime'''''Va''''l''u''''''''''''''a''''''t''''''''''i''''''on'">
              <a:rPr lang="en-US" altLang="en-US" sz="900" smtClean="0"/>
              <a:pPr algn="r">
                <a:spcBef>
                  <a:spcPct val="0"/>
                </a:spcBef>
              </a:pPr>
              <a:t>Valuation</a:t>
            </a:fld>
            <a:endParaRPr lang="en-US" sz="900" dirty="0">
              <a:latin typeface="+mn-lt"/>
              <a:sym typeface="+mn-lt"/>
            </a:endParaRPr>
          </a:p>
        </p:txBody>
      </p:sp>
      <p:sp>
        <p:nvSpPr>
          <p:cNvPr id="64" name="Text Placeholder 2">
            <a:extLst>
              <a:ext uri="{FF2B5EF4-FFF2-40B4-BE49-F238E27FC236}">
                <a16:creationId xmlns:a16="http://schemas.microsoft.com/office/drawing/2014/main" xmlns="" id="{48843E00-CAC6-4503-8B3F-DD5C0A006E3E}"/>
              </a:ext>
            </a:extLst>
          </p:cNvPr>
          <p:cNvSpPr>
            <a:spLocks noGrp="1"/>
          </p:cNvSpPr>
          <p:nvPr>
            <p:custDataLst>
              <p:tags r:id="rId17"/>
            </p:custDataLst>
          </p:nvPr>
        </p:nvSpPr>
        <p:spPr bwMode="auto">
          <a:xfrm>
            <a:off x="1238250" y="3379788"/>
            <a:ext cx="4953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65E262B-1408-40D0-B288-F15C13B4D5DF}" type="datetime'''''M''e''''''''''''''''''d''''''''''i''a''''''t''ion'''''''">
              <a:rPr lang="en-US" altLang="en-US" sz="900" smtClean="0"/>
              <a:pPr algn="r">
                <a:spcBef>
                  <a:spcPct val="0"/>
                </a:spcBef>
              </a:pPr>
              <a:t>Mediation</a:t>
            </a:fld>
            <a:endParaRPr lang="en-US" sz="900" dirty="0">
              <a:latin typeface="+mn-lt"/>
              <a:sym typeface="+mn-lt"/>
            </a:endParaRPr>
          </a:p>
        </p:txBody>
      </p:sp>
      <p:sp>
        <p:nvSpPr>
          <p:cNvPr id="66" name="Text Placeholder 2">
            <a:extLst>
              <a:ext uri="{FF2B5EF4-FFF2-40B4-BE49-F238E27FC236}">
                <a16:creationId xmlns:a16="http://schemas.microsoft.com/office/drawing/2014/main" xmlns="" id="{8BFA70E5-2059-4B91-8459-A78AC392F612}"/>
              </a:ext>
            </a:extLst>
          </p:cNvPr>
          <p:cNvSpPr>
            <a:spLocks noGrp="1"/>
          </p:cNvSpPr>
          <p:nvPr>
            <p:custDataLst>
              <p:tags r:id="rId18"/>
            </p:custDataLst>
          </p:nvPr>
        </p:nvSpPr>
        <p:spPr bwMode="auto">
          <a:xfrm>
            <a:off x="1187450" y="3579813"/>
            <a:ext cx="5461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9115CA56-21FB-449F-9A63-C78B5E76500C}" type="datetime'''''''S''''e''''ttl''''''''''e''''''''''''m''''ent'''''''''">
              <a:rPr lang="en-US" altLang="en-US" sz="900" smtClean="0"/>
              <a:pPr algn="r">
                <a:spcBef>
                  <a:spcPct val="0"/>
                </a:spcBef>
              </a:pPr>
              <a:t>Settlement</a:t>
            </a:fld>
            <a:endParaRPr lang="en-US" sz="900" dirty="0">
              <a:latin typeface="+mn-lt"/>
              <a:sym typeface="+mn-lt"/>
            </a:endParaRPr>
          </a:p>
        </p:txBody>
      </p:sp>
      <p:sp>
        <p:nvSpPr>
          <p:cNvPr id="67" name="Text Placeholder 2">
            <a:extLst>
              <a:ext uri="{FF2B5EF4-FFF2-40B4-BE49-F238E27FC236}">
                <a16:creationId xmlns:a16="http://schemas.microsoft.com/office/drawing/2014/main" xmlns="" id="{06EC6DF3-2585-4031-A0C8-E91F20933EA4}"/>
              </a:ext>
            </a:extLst>
          </p:cNvPr>
          <p:cNvSpPr>
            <a:spLocks noGrp="1"/>
          </p:cNvSpPr>
          <p:nvPr>
            <p:custDataLst>
              <p:tags r:id="rId19"/>
            </p:custDataLst>
          </p:nvPr>
        </p:nvSpPr>
        <p:spPr bwMode="auto">
          <a:xfrm>
            <a:off x="1454150" y="3779838"/>
            <a:ext cx="2794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BE5EB4F-5E87-4FC7-B81A-91A69EBE987B}" type="datetime'''''''''''''''''''''''''''''''''Co''''''''''''''''u''r''t'''''">
              <a:rPr lang="en-US" altLang="en-US" sz="900" smtClean="0"/>
              <a:pPr algn="r">
                <a:spcBef>
                  <a:spcPct val="0"/>
                </a:spcBef>
              </a:pPr>
              <a:t>Court</a:t>
            </a:fld>
            <a:endParaRPr lang="en-US" sz="900" dirty="0">
              <a:latin typeface="+mn-lt"/>
              <a:sym typeface="+mn-lt"/>
            </a:endParaRPr>
          </a:p>
        </p:txBody>
      </p:sp>
      <p:sp>
        <p:nvSpPr>
          <p:cNvPr id="69" name="Text Placeholder 2">
            <a:extLst>
              <a:ext uri="{FF2B5EF4-FFF2-40B4-BE49-F238E27FC236}">
                <a16:creationId xmlns:a16="http://schemas.microsoft.com/office/drawing/2014/main" xmlns="" id="{4A6666D2-FAE3-4904-9AF5-3EE28D4A917D}"/>
              </a:ext>
            </a:extLst>
          </p:cNvPr>
          <p:cNvSpPr>
            <a:spLocks noGrp="1"/>
          </p:cNvSpPr>
          <p:nvPr>
            <p:custDataLst>
              <p:tags r:id="rId20"/>
            </p:custDataLst>
          </p:nvPr>
        </p:nvSpPr>
        <p:spPr bwMode="auto">
          <a:xfrm>
            <a:off x="1073150" y="3979863"/>
            <a:ext cx="6604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40AEBC7-5D05-4441-9388-92262B352E16}" type="datetime'M''''i''''''''''ssing'' F''''''''i''''''''''l''es'''''''''">
              <a:rPr lang="en-US" altLang="en-US" sz="900" smtClean="0"/>
              <a:pPr algn="r">
                <a:spcBef>
                  <a:spcPct val="0"/>
                </a:spcBef>
              </a:pPr>
              <a:t>Missing Files</a:t>
            </a:fld>
            <a:endParaRPr lang="en-US" sz="900" dirty="0">
              <a:latin typeface="+mn-lt"/>
              <a:sym typeface="+mn-lt"/>
            </a:endParaRPr>
          </a:p>
        </p:txBody>
      </p:sp>
      <p:sp>
        <p:nvSpPr>
          <p:cNvPr id="70" name="Text Placeholder 2">
            <a:extLst>
              <a:ext uri="{FF2B5EF4-FFF2-40B4-BE49-F238E27FC236}">
                <a16:creationId xmlns:a16="http://schemas.microsoft.com/office/drawing/2014/main" xmlns="" id="{F90F8462-D679-4A58-89A3-B4A88BDDF2A9}"/>
              </a:ext>
            </a:extLst>
          </p:cNvPr>
          <p:cNvSpPr>
            <a:spLocks noGrp="1"/>
          </p:cNvSpPr>
          <p:nvPr>
            <p:custDataLst>
              <p:tags r:id="rId21"/>
            </p:custDataLst>
          </p:nvPr>
        </p:nvSpPr>
        <p:spPr bwMode="auto">
          <a:xfrm>
            <a:off x="635000" y="4179888"/>
            <a:ext cx="10985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0F28DFE-857B-46A2-87B0-4A2C265A5E3D}" type="datetime'Un''tr''a''ce''''''''''''a''b''l''''e C''l''''''aim''''ant'''">
              <a:rPr lang="en-US" altLang="en-US" sz="900" smtClean="0"/>
              <a:pPr algn="r">
                <a:spcBef>
                  <a:spcPct val="0"/>
                </a:spcBef>
              </a:pPr>
              <a:t>Untraceable Claimant</a:t>
            </a:fld>
            <a:endParaRPr lang="en-US" sz="900" dirty="0">
              <a:latin typeface="+mn-lt"/>
              <a:sym typeface="+mn-lt"/>
            </a:endParaRPr>
          </a:p>
        </p:txBody>
      </p:sp>
      <p:sp>
        <p:nvSpPr>
          <p:cNvPr id="71" name="Text Placeholder 2">
            <a:extLst>
              <a:ext uri="{FF2B5EF4-FFF2-40B4-BE49-F238E27FC236}">
                <a16:creationId xmlns:a16="http://schemas.microsoft.com/office/drawing/2014/main" xmlns="" id="{9011E870-00DB-403A-B41A-42F2661EE736}"/>
              </a:ext>
            </a:extLst>
          </p:cNvPr>
          <p:cNvSpPr>
            <a:spLocks noGrp="1"/>
          </p:cNvSpPr>
          <p:nvPr>
            <p:custDataLst>
              <p:tags r:id="rId22"/>
            </p:custDataLst>
          </p:nvPr>
        </p:nvSpPr>
        <p:spPr bwMode="auto">
          <a:xfrm>
            <a:off x="1447800" y="4379913"/>
            <a:ext cx="2857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83349D3-09D0-4F1E-BF7E-BB37250275BE}" type="datetime'''O''t''h''''''''''''''''''''''''''''''''e''''r'''">
              <a:rPr lang="en-US" altLang="en-US" sz="900" smtClean="0"/>
              <a:pPr algn="r">
                <a:spcBef>
                  <a:spcPct val="0"/>
                </a:spcBef>
              </a:pPr>
              <a:t>Other</a:t>
            </a:fld>
            <a:endParaRPr lang="en-US" sz="900" dirty="0">
              <a:latin typeface="+mn-lt"/>
              <a:sym typeface="+mn-lt"/>
            </a:endParaRPr>
          </a:p>
        </p:txBody>
      </p:sp>
      <p:sp>
        <p:nvSpPr>
          <p:cNvPr id="110" name="Text Placeholder 2">
            <a:extLst>
              <a:ext uri="{FF2B5EF4-FFF2-40B4-BE49-F238E27FC236}">
                <a16:creationId xmlns:a16="http://schemas.microsoft.com/office/drawing/2014/main" xmlns="" id="{F9BCCA9E-BC2F-438E-82FB-C51789950AC7}"/>
              </a:ext>
            </a:extLst>
          </p:cNvPr>
          <p:cNvSpPr>
            <a:spLocks noGrp="1"/>
          </p:cNvSpPr>
          <p:nvPr>
            <p:custDataLst>
              <p:tags r:id="rId23"/>
            </p:custDataLst>
          </p:nvPr>
        </p:nvSpPr>
        <p:spPr bwMode="gray">
          <a:xfrm>
            <a:off x="1881188" y="1779588"/>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B68D6DB-8E8E-45EE-B531-E00CA3585B62}" type="datetime'''''''''''''''''0''%'''''''''''''''''''">
              <a:rPr lang="en-US" altLang="en-US" sz="900" smtClean="0"/>
              <a:pPr>
                <a:spcBef>
                  <a:spcPct val="0"/>
                </a:spcBef>
              </a:pPr>
              <a:t>0%</a:t>
            </a:fld>
            <a:endParaRPr lang="en-US" sz="900" dirty="0">
              <a:latin typeface="+mn-lt"/>
              <a:sym typeface="+mn-lt"/>
            </a:endParaRPr>
          </a:p>
        </p:txBody>
      </p:sp>
      <p:sp>
        <p:nvSpPr>
          <p:cNvPr id="112" name="Text Placeholder 2">
            <a:extLst>
              <a:ext uri="{FF2B5EF4-FFF2-40B4-BE49-F238E27FC236}">
                <a16:creationId xmlns:a16="http://schemas.microsoft.com/office/drawing/2014/main" xmlns="" id="{D4329991-8E0C-4E88-B1CE-FBF738F5E6C5}"/>
              </a:ext>
            </a:extLst>
          </p:cNvPr>
          <p:cNvSpPr>
            <a:spLocks noGrp="1"/>
          </p:cNvSpPr>
          <p:nvPr>
            <p:custDataLst>
              <p:tags r:id="rId24"/>
            </p:custDataLst>
          </p:nvPr>
        </p:nvSpPr>
        <p:spPr bwMode="gray">
          <a:xfrm>
            <a:off x="1993900" y="1979613"/>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1FE730C-4BDB-4912-921A-83F8DE6BCB83}" type="datetime'''2''''''''''%'''''''''''''''''''''''''">
              <a:rPr lang="en-US" altLang="en-US" sz="900" smtClean="0"/>
              <a:pPr>
                <a:spcBef>
                  <a:spcPct val="0"/>
                </a:spcBef>
              </a:pPr>
              <a:t>2%</a:t>
            </a:fld>
            <a:endParaRPr lang="en-US" sz="900" dirty="0">
              <a:latin typeface="+mn-lt"/>
              <a:sym typeface="+mn-lt"/>
            </a:endParaRPr>
          </a:p>
        </p:txBody>
      </p:sp>
      <p:sp>
        <p:nvSpPr>
          <p:cNvPr id="114" name="Text Placeholder 2">
            <a:extLst>
              <a:ext uri="{FF2B5EF4-FFF2-40B4-BE49-F238E27FC236}">
                <a16:creationId xmlns:a16="http://schemas.microsoft.com/office/drawing/2014/main" xmlns="" id="{6EE04586-F170-4A82-814F-442ABB026FC8}"/>
              </a:ext>
            </a:extLst>
          </p:cNvPr>
          <p:cNvSpPr>
            <a:spLocks noGrp="1"/>
          </p:cNvSpPr>
          <p:nvPr>
            <p:custDataLst>
              <p:tags r:id="rId25"/>
            </p:custDataLst>
          </p:nvPr>
        </p:nvSpPr>
        <p:spPr bwMode="gray">
          <a:xfrm>
            <a:off x="2317750" y="2179638"/>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2338299-58D4-471A-AA82-E0060C710C34}" type="datetime'5%'''">
              <a:rPr lang="en-US" altLang="en-US" sz="900" smtClean="0"/>
              <a:pPr>
                <a:spcBef>
                  <a:spcPct val="0"/>
                </a:spcBef>
              </a:pPr>
              <a:t>5%</a:t>
            </a:fld>
            <a:endParaRPr lang="en-US" sz="900" dirty="0">
              <a:latin typeface="+mn-lt"/>
              <a:sym typeface="+mn-lt"/>
            </a:endParaRPr>
          </a:p>
        </p:txBody>
      </p:sp>
      <p:sp>
        <p:nvSpPr>
          <p:cNvPr id="120" name="Text Placeholder 2">
            <a:extLst>
              <a:ext uri="{FF2B5EF4-FFF2-40B4-BE49-F238E27FC236}">
                <a16:creationId xmlns:a16="http://schemas.microsoft.com/office/drawing/2014/main" xmlns="" id="{6F7BF1BD-1572-4D82-A672-496F77BBA157}"/>
              </a:ext>
            </a:extLst>
          </p:cNvPr>
          <p:cNvSpPr>
            <a:spLocks noGrp="1"/>
          </p:cNvSpPr>
          <p:nvPr>
            <p:custDataLst>
              <p:tags r:id="rId26"/>
            </p:custDataLst>
          </p:nvPr>
        </p:nvSpPr>
        <p:spPr bwMode="gray">
          <a:xfrm>
            <a:off x="2509838" y="2779713"/>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520E56E5-C20F-486B-843D-897508DBE02F}" type="datetime'''''''7''''''''''''''''%'''''''''''''''''''">
              <a:rPr lang="en-US" altLang="en-US" sz="900" smtClean="0"/>
              <a:pPr>
                <a:spcBef>
                  <a:spcPct val="0"/>
                </a:spcBef>
              </a:pPr>
              <a:t>7%</a:t>
            </a:fld>
            <a:endParaRPr lang="en-US" sz="900" dirty="0">
              <a:latin typeface="+mn-lt"/>
              <a:sym typeface="+mn-lt"/>
            </a:endParaRPr>
          </a:p>
        </p:txBody>
      </p:sp>
      <p:sp>
        <p:nvSpPr>
          <p:cNvPr id="122" name="Text Placeholder 2">
            <a:extLst>
              <a:ext uri="{FF2B5EF4-FFF2-40B4-BE49-F238E27FC236}">
                <a16:creationId xmlns:a16="http://schemas.microsoft.com/office/drawing/2014/main" xmlns="" id="{DBBCB50F-9B13-4B5B-B94C-24BB25451A24}"/>
              </a:ext>
            </a:extLst>
          </p:cNvPr>
          <p:cNvSpPr>
            <a:spLocks noGrp="1"/>
          </p:cNvSpPr>
          <p:nvPr>
            <p:custDataLst>
              <p:tags r:id="rId27"/>
            </p:custDataLst>
          </p:nvPr>
        </p:nvSpPr>
        <p:spPr bwMode="gray">
          <a:xfrm>
            <a:off x="2014538" y="2979738"/>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C6D83D8-0CB0-4FDF-91E7-0A9A54AA6859}" type="datetime'''''''''''''''''''''2''''''''''''''''''%'''''''''">
              <a:rPr lang="en-US" altLang="en-US" sz="900" smtClean="0"/>
              <a:pPr>
                <a:spcBef>
                  <a:spcPct val="0"/>
                </a:spcBef>
              </a:pPr>
              <a:t>2%</a:t>
            </a:fld>
            <a:endParaRPr lang="en-US" sz="900" dirty="0">
              <a:latin typeface="+mn-lt"/>
              <a:sym typeface="+mn-lt"/>
            </a:endParaRPr>
          </a:p>
        </p:txBody>
      </p:sp>
      <p:sp>
        <p:nvSpPr>
          <p:cNvPr id="123" name="Text Placeholder 2">
            <a:extLst>
              <a:ext uri="{FF2B5EF4-FFF2-40B4-BE49-F238E27FC236}">
                <a16:creationId xmlns:a16="http://schemas.microsoft.com/office/drawing/2014/main" xmlns="" id="{BF649F1B-6DCC-4114-9E53-B26330A3ADBA}"/>
              </a:ext>
            </a:extLst>
          </p:cNvPr>
          <p:cNvSpPr>
            <a:spLocks noGrp="1"/>
          </p:cNvSpPr>
          <p:nvPr>
            <p:custDataLst>
              <p:tags r:id="rId28"/>
            </p:custDataLst>
          </p:nvPr>
        </p:nvSpPr>
        <p:spPr bwMode="gray">
          <a:xfrm>
            <a:off x="3243263" y="3168650"/>
            <a:ext cx="306388"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E2522D6-5C5B-4758-92D8-6BE02F48AA72}" type="datetime'1''''''''''''''''''''''''''4%'''''''''''''">
              <a:rPr lang="en-US" altLang="en-US" sz="1050" b="1" smtClean="0">
                <a:solidFill>
                  <a:srgbClr val="C0504D"/>
                </a:solidFill>
              </a:rPr>
              <a:pPr>
                <a:spcBef>
                  <a:spcPct val="0"/>
                </a:spcBef>
              </a:pPr>
              <a:t>14%</a:t>
            </a:fld>
            <a:endParaRPr lang="en-US" sz="1050" b="1" dirty="0">
              <a:solidFill>
                <a:srgbClr val="C0504D"/>
              </a:solidFill>
              <a:latin typeface="+mn-lt"/>
              <a:sym typeface="+mn-lt"/>
            </a:endParaRPr>
          </a:p>
        </p:txBody>
      </p:sp>
      <p:sp>
        <p:nvSpPr>
          <p:cNvPr id="129" name="Text Placeholder 2">
            <a:extLst>
              <a:ext uri="{FF2B5EF4-FFF2-40B4-BE49-F238E27FC236}">
                <a16:creationId xmlns:a16="http://schemas.microsoft.com/office/drawing/2014/main" xmlns="" id="{5A45048B-3174-49CB-B31C-47D170624DEA}"/>
              </a:ext>
            </a:extLst>
          </p:cNvPr>
          <p:cNvSpPr>
            <a:spLocks noGrp="1"/>
          </p:cNvSpPr>
          <p:nvPr>
            <p:custDataLst>
              <p:tags r:id="rId29"/>
            </p:custDataLst>
          </p:nvPr>
        </p:nvSpPr>
        <p:spPr bwMode="gray">
          <a:xfrm>
            <a:off x="2428875" y="4379913"/>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C813285-1BAD-4D4C-A389-52245B06064A}" type="datetime'''''''6%'''''''''''''''''''''''''''''''">
              <a:rPr lang="en-US" altLang="en-US" sz="900" smtClean="0"/>
              <a:pPr>
                <a:spcBef>
                  <a:spcPct val="0"/>
                </a:spcBef>
              </a:pPr>
              <a:t>6%</a:t>
            </a:fld>
            <a:endParaRPr lang="en-US" sz="900" dirty="0">
              <a:latin typeface="+mn-lt"/>
              <a:sym typeface="+mn-lt"/>
            </a:endParaRPr>
          </a:p>
        </p:txBody>
      </p:sp>
      <p:sp>
        <p:nvSpPr>
          <p:cNvPr id="125" name="Text Placeholder 2">
            <a:extLst>
              <a:ext uri="{FF2B5EF4-FFF2-40B4-BE49-F238E27FC236}">
                <a16:creationId xmlns:a16="http://schemas.microsoft.com/office/drawing/2014/main" xmlns="" id="{348C7DB5-2913-44E2-A409-2CBF0A21233D}"/>
              </a:ext>
            </a:extLst>
          </p:cNvPr>
          <p:cNvSpPr>
            <a:spLocks noGrp="1"/>
          </p:cNvSpPr>
          <p:nvPr>
            <p:custDataLst>
              <p:tags r:id="rId30"/>
            </p:custDataLst>
          </p:nvPr>
        </p:nvSpPr>
        <p:spPr bwMode="gray">
          <a:xfrm>
            <a:off x="3382963" y="3568700"/>
            <a:ext cx="306388"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D7E690F-DDEE-4D1B-9E8C-211DF9246D0E}" type="datetime'''1''5''''''''''''''%'''''''''''''''''''">
              <a:rPr lang="en-US" altLang="en-US" sz="1050" b="1" smtClean="0">
                <a:solidFill>
                  <a:srgbClr val="C0504D"/>
                </a:solidFill>
              </a:rPr>
              <a:pPr>
                <a:spcBef>
                  <a:spcPct val="0"/>
                </a:spcBef>
              </a:pPr>
              <a:t>15%</a:t>
            </a:fld>
            <a:endParaRPr lang="en-US" sz="1050" b="1" dirty="0">
              <a:solidFill>
                <a:srgbClr val="C0504D"/>
              </a:solidFill>
              <a:latin typeface="+mn-lt"/>
              <a:sym typeface="+mn-lt"/>
            </a:endParaRPr>
          </a:p>
        </p:txBody>
      </p:sp>
      <p:sp>
        <p:nvSpPr>
          <p:cNvPr id="126" name="Text Placeholder 2">
            <a:extLst>
              <a:ext uri="{FF2B5EF4-FFF2-40B4-BE49-F238E27FC236}">
                <a16:creationId xmlns:a16="http://schemas.microsoft.com/office/drawing/2014/main" xmlns="" id="{A1F1E847-7DC1-49DC-B463-8F7B326B9047}"/>
              </a:ext>
            </a:extLst>
          </p:cNvPr>
          <p:cNvSpPr>
            <a:spLocks noGrp="1"/>
          </p:cNvSpPr>
          <p:nvPr>
            <p:custDataLst>
              <p:tags r:id="rId31"/>
            </p:custDataLst>
          </p:nvPr>
        </p:nvSpPr>
        <p:spPr bwMode="gray">
          <a:xfrm>
            <a:off x="2030413" y="3779838"/>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84D9527-B662-47C7-9E78-F26B10CB6A0C}" type="datetime'''''2''''''''''''''''''''''''''''''''%'''''''''''''''''''''">
              <a:rPr lang="en-US" altLang="en-US" sz="900" smtClean="0"/>
              <a:pPr>
                <a:spcBef>
                  <a:spcPct val="0"/>
                </a:spcBef>
              </a:pPr>
              <a:t>2%</a:t>
            </a:fld>
            <a:endParaRPr lang="en-US" sz="900" dirty="0">
              <a:latin typeface="+mn-lt"/>
              <a:sym typeface="+mn-lt"/>
            </a:endParaRPr>
          </a:p>
        </p:txBody>
      </p:sp>
      <p:sp>
        <p:nvSpPr>
          <p:cNvPr id="128" name="Text Placeholder 2">
            <a:extLst>
              <a:ext uri="{FF2B5EF4-FFF2-40B4-BE49-F238E27FC236}">
                <a16:creationId xmlns:a16="http://schemas.microsoft.com/office/drawing/2014/main" xmlns="" id="{867EE008-2E14-44C7-A406-4FCE8212DDF7}"/>
              </a:ext>
            </a:extLst>
          </p:cNvPr>
          <p:cNvSpPr>
            <a:spLocks noGrp="1"/>
          </p:cNvSpPr>
          <p:nvPr>
            <p:custDataLst>
              <p:tags r:id="rId32"/>
            </p:custDataLst>
          </p:nvPr>
        </p:nvSpPr>
        <p:spPr bwMode="gray">
          <a:xfrm>
            <a:off x="2014538" y="4179888"/>
            <a:ext cx="1968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5875" tIns="0" rIns="1587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832C8B6-E5B7-43BC-B330-7345BFAFB2AC}" type="datetime'''2''%'''''''''''''''''''''''''''''''''''''''''''''''''''''">
              <a:rPr lang="en-US" altLang="en-US" sz="900" smtClean="0"/>
              <a:pPr>
                <a:spcBef>
                  <a:spcPct val="0"/>
                </a:spcBef>
              </a:pPr>
              <a:t>2%</a:t>
            </a:fld>
            <a:endParaRPr lang="en-US" sz="900" dirty="0">
              <a:latin typeface="+mn-lt"/>
              <a:sym typeface="+mn-lt"/>
            </a:endParaRPr>
          </a:p>
        </p:txBody>
      </p:sp>
      <p:sp>
        <p:nvSpPr>
          <p:cNvPr id="6" name="Rectangle 5">
            <a:extLst>
              <a:ext uri="{FF2B5EF4-FFF2-40B4-BE49-F238E27FC236}">
                <a16:creationId xmlns:a16="http://schemas.microsoft.com/office/drawing/2014/main" xmlns="" id="{FA0876E6-7C11-4CEB-9CDA-BC70C0927D74}"/>
              </a:ext>
            </a:extLst>
          </p:cNvPr>
          <p:cNvSpPr/>
          <p:nvPr>
            <p:custDataLst>
              <p:tags r:id="rId33"/>
            </p:custDataLst>
          </p:nvPr>
        </p:nvSpPr>
        <p:spPr bwMode="auto">
          <a:xfrm>
            <a:off x="2389188" y="1797050"/>
            <a:ext cx="160338" cy="120650"/>
          </a:xfrm>
          <a:prstGeom prst="rect">
            <a:avLst/>
          </a:prstGeom>
          <a:solidFill>
            <a:srgbClr val="5F5F5F"/>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884267D7-1042-4F7E-AE25-D235B74D7754}"/>
              </a:ext>
            </a:extLst>
          </p:cNvPr>
          <p:cNvSpPr/>
          <p:nvPr>
            <p:custDataLst>
              <p:tags r:id="rId34"/>
            </p:custDataLst>
          </p:nvPr>
        </p:nvSpPr>
        <p:spPr bwMode="auto">
          <a:xfrm>
            <a:off x="3590925" y="1797050"/>
            <a:ext cx="160338" cy="120650"/>
          </a:xfrm>
          <a:prstGeom prst="rect">
            <a:avLst/>
          </a:prstGeom>
          <a:solidFill>
            <a:srgbClr val="B3B3B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2">
            <a:extLst>
              <a:ext uri="{FF2B5EF4-FFF2-40B4-BE49-F238E27FC236}">
                <a16:creationId xmlns:a16="http://schemas.microsoft.com/office/drawing/2014/main" xmlns="" id="{E40DF351-20D5-4877-BE6F-021DF94F0AD5}"/>
              </a:ext>
            </a:extLst>
          </p:cNvPr>
          <p:cNvSpPr>
            <a:spLocks noGrp="1"/>
          </p:cNvSpPr>
          <p:nvPr>
            <p:custDataLst>
              <p:tags r:id="rId35"/>
            </p:custDataLst>
          </p:nvPr>
        </p:nvSpPr>
        <p:spPr bwMode="auto">
          <a:xfrm>
            <a:off x="2600325" y="1793875"/>
            <a:ext cx="88900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73C61FDF-919B-4FB2-B969-6F016629015C}" type="datetime'P''''''''''''ur''''''''e ''''''''''''''Outs''''t''a''''nding'">
              <a:rPr lang="en-US" altLang="en-US" sz="900" smtClean="0"/>
              <a:pPr>
                <a:spcBef>
                  <a:spcPct val="0"/>
                </a:spcBef>
              </a:pPr>
              <a:t>Pure Outstanding</a:t>
            </a:fld>
            <a:endParaRPr lang="en-US" sz="900" dirty="0">
              <a:latin typeface="+mn-lt"/>
              <a:sym typeface="+mn-lt"/>
            </a:endParaRPr>
          </a:p>
        </p:txBody>
      </p:sp>
      <p:sp>
        <p:nvSpPr>
          <p:cNvPr id="50" name="Text Placeholder 2">
            <a:extLst>
              <a:ext uri="{FF2B5EF4-FFF2-40B4-BE49-F238E27FC236}">
                <a16:creationId xmlns:a16="http://schemas.microsoft.com/office/drawing/2014/main" xmlns="" id="{A0A4BAC2-7147-4FEB-A21B-A4A8C031F291}"/>
              </a:ext>
            </a:extLst>
          </p:cNvPr>
          <p:cNvSpPr>
            <a:spLocks noGrp="1"/>
          </p:cNvSpPr>
          <p:nvPr>
            <p:custDataLst>
              <p:tags r:id="rId36"/>
            </p:custDataLst>
          </p:nvPr>
        </p:nvSpPr>
        <p:spPr bwMode="auto">
          <a:xfrm>
            <a:off x="3802063" y="1793875"/>
            <a:ext cx="387350" cy="1365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F8A69965-029C-4E11-A2B5-A91CB944EF38}" type="datetime'''''''P''''''''''''''ha''''s''''''''e''''''''''''''d'''''''''">
              <a:rPr lang="en-US" altLang="en-US" sz="900" smtClean="0"/>
              <a:pPr>
                <a:spcBef>
                  <a:spcPct val="0"/>
                </a:spcBef>
              </a:pPr>
              <a:t>Phased</a:t>
            </a:fld>
            <a:endParaRPr lang="en-US" sz="900" dirty="0">
              <a:latin typeface="+mn-lt"/>
              <a:sym typeface="+mn-lt"/>
            </a:endParaRPr>
          </a:p>
        </p:txBody>
      </p:sp>
      <p:sp>
        <p:nvSpPr>
          <p:cNvPr id="163" name="Text Placeholder 22">
            <a:extLst>
              <a:ext uri="{FF2B5EF4-FFF2-40B4-BE49-F238E27FC236}">
                <a16:creationId xmlns:a16="http://schemas.microsoft.com/office/drawing/2014/main" xmlns="" id="{9A0F6F51-88D8-401F-AD3C-746303259146}"/>
              </a:ext>
            </a:extLst>
          </p:cNvPr>
          <p:cNvSpPr txBox="1">
            <a:spLocks/>
          </p:cNvSpPr>
          <p:nvPr/>
        </p:nvSpPr>
        <p:spPr>
          <a:xfrm>
            <a:off x="246062" y="1274205"/>
            <a:ext cx="4325938" cy="504056"/>
          </a:xfrm>
          <a:prstGeom prst="rect">
            <a:avLst/>
          </a:prstGeom>
          <a:noFill/>
          <a:ln>
            <a:noFill/>
          </a:ln>
        </p:spPr>
        <p:txBody>
          <a:bodyPr vert="horz" lIns="91440" tIns="45720" rIns="91440" bIns="4572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ZA" sz="1600" u="sng" dirty="0">
                <a:solidFill>
                  <a:schemeClr val="tx1"/>
                </a:solidFill>
              </a:rPr>
              <a:t>Breakdown of Claims by “Targeted” Milestone</a:t>
            </a:r>
          </a:p>
        </p:txBody>
      </p:sp>
      <p:grpSp>
        <p:nvGrpSpPr>
          <p:cNvPr id="167" name="Group 166">
            <a:extLst>
              <a:ext uri="{FF2B5EF4-FFF2-40B4-BE49-F238E27FC236}">
                <a16:creationId xmlns:a16="http://schemas.microsoft.com/office/drawing/2014/main" xmlns="" id="{340BA2BE-3F95-437B-A9C6-28513F176559}"/>
              </a:ext>
            </a:extLst>
          </p:cNvPr>
          <p:cNvGrpSpPr/>
          <p:nvPr/>
        </p:nvGrpSpPr>
        <p:grpSpPr>
          <a:xfrm>
            <a:off x="5646738" y="1526406"/>
            <a:ext cx="2924176" cy="1121544"/>
            <a:chOff x="5646738" y="1526406"/>
            <a:chExt cx="2924176" cy="1121544"/>
          </a:xfrm>
        </p:grpSpPr>
        <p:sp>
          <p:nvSpPr>
            <p:cNvPr id="165" name="TextBox 164">
              <a:extLst>
                <a:ext uri="{FF2B5EF4-FFF2-40B4-BE49-F238E27FC236}">
                  <a16:creationId xmlns:a16="http://schemas.microsoft.com/office/drawing/2014/main" xmlns="" id="{3D9E65AD-A5F3-4DF2-8C0D-A8EEAEF5C9D2}"/>
                </a:ext>
              </a:extLst>
            </p:cNvPr>
            <p:cNvSpPr txBox="1"/>
            <p:nvPr/>
          </p:nvSpPr>
          <p:spPr>
            <a:xfrm>
              <a:off x="5646738" y="1758915"/>
              <a:ext cx="2924176" cy="889035"/>
            </a:xfrm>
            <a:prstGeom prst="rect">
              <a:avLst/>
            </a:prstGeom>
            <a:solidFill>
              <a:schemeClr val="accent1">
                <a:lumMod val="20000"/>
                <a:lumOff val="80000"/>
              </a:schemeClr>
            </a:solidFill>
          </p:spPr>
          <p:txBody>
            <a:bodyPr wrap="square" rtlCol="0" anchor="ctr">
              <a:noAutofit/>
            </a:bodyPr>
            <a:lstStyle/>
            <a:p>
              <a:pPr lvl="0">
                <a:lnSpc>
                  <a:spcPct val="90000"/>
                </a:lnSpc>
              </a:pPr>
              <a:r>
                <a:rPr lang="en-ZA" sz="1050" dirty="0">
                  <a:latin typeface="Calibri" panose="020F0502020204030204" pitchFamily="34" charset="0"/>
                  <a:ea typeface="Times New Roman" panose="02020603050405020304" pitchFamily="18" charset="0"/>
                  <a:cs typeface="Calibri Light" panose="020F0302020204030204" pitchFamily="34" charset="0"/>
                </a:rPr>
                <a:t>A variety of issues have resulted in the large portion of claims at the research stage; complex processes, not obtaining landowners permission, poor quality of external reports, missing information on claim form, limited database support, etc</a:t>
              </a:r>
            </a:p>
          </p:txBody>
        </p:sp>
        <p:sp>
          <p:nvSpPr>
            <p:cNvPr id="166" name="TextBox 165">
              <a:extLst>
                <a:ext uri="{FF2B5EF4-FFF2-40B4-BE49-F238E27FC236}">
                  <a16:creationId xmlns:a16="http://schemas.microsoft.com/office/drawing/2014/main" xmlns="" id="{58450E5A-2936-4F9C-9082-01B4B07B8724}"/>
                </a:ext>
              </a:extLst>
            </p:cNvPr>
            <p:cNvSpPr txBox="1"/>
            <p:nvPr/>
          </p:nvSpPr>
          <p:spPr>
            <a:xfrm>
              <a:off x="5646738" y="1526406"/>
              <a:ext cx="2924176" cy="238894"/>
            </a:xfrm>
            <a:prstGeom prst="rect">
              <a:avLst/>
            </a:prstGeom>
            <a:solidFill>
              <a:schemeClr val="bg1">
                <a:lumMod val="85000"/>
              </a:schemeClr>
            </a:solidFill>
          </p:spPr>
          <p:txBody>
            <a:bodyPr wrap="square" rtlCol="0" anchor="ctr">
              <a:noAutofit/>
            </a:bodyPr>
            <a:lstStyle/>
            <a:p>
              <a:pPr lvl="0" algn="ctr">
                <a:lnSpc>
                  <a:spcPct val="90000"/>
                </a:lnSpc>
              </a:pPr>
              <a:r>
                <a:rPr lang="en-ZA" sz="1200" b="1" dirty="0">
                  <a:latin typeface="Calibri" panose="020F0502020204030204" pitchFamily="34" charset="0"/>
                  <a:ea typeface="Times New Roman" panose="02020603050405020304" pitchFamily="18" charset="0"/>
                  <a:cs typeface="Calibri Light" panose="020F0302020204030204" pitchFamily="34" charset="0"/>
                </a:rPr>
                <a:t>Research &amp; Gazetting (43%)</a:t>
              </a:r>
            </a:p>
          </p:txBody>
        </p:sp>
      </p:grpSp>
      <p:grpSp>
        <p:nvGrpSpPr>
          <p:cNvPr id="168" name="Group 167">
            <a:extLst>
              <a:ext uri="{FF2B5EF4-FFF2-40B4-BE49-F238E27FC236}">
                <a16:creationId xmlns:a16="http://schemas.microsoft.com/office/drawing/2014/main" xmlns="" id="{A87A4A22-5717-4A3F-BE22-231C45C44075}"/>
              </a:ext>
            </a:extLst>
          </p:cNvPr>
          <p:cNvGrpSpPr/>
          <p:nvPr/>
        </p:nvGrpSpPr>
        <p:grpSpPr>
          <a:xfrm>
            <a:off x="5646738" y="2702607"/>
            <a:ext cx="2924176" cy="1147985"/>
            <a:chOff x="5646738" y="1526406"/>
            <a:chExt cx="2924176" cy="1147985"/>
          </a:xfrm>
        </p:grpSpPr>
        <p:sp>
          <p:nvSpPr>
            <p:cNvPr id="169" name="TextBox 168">
              <a:extLst>
                <a:ext uri="{FF2B5EF4-FFF2-40B4-BE49-F238E27FC236}">
                  <a16:creationId xmlns:a16="http://schemas.microsoft.com/office/drawing/2014/main" xmlns="" id="{E7C3F43B-5976-47C8-999A-9A5B66635AEA}"/>
                </a:ext>
              </a:extLst>
            </p:cNvPr>
            <p:cNvSpPr txBox="1"/>
            <p:nvPr/>
          </p:nvSpPr>
          <p:spPr>
            <a:xfrm>
              <a:off x="5646738" y="1758915"/>
              <a:ext cx="2924176" cy="915476"/>
            </a:xfrm>
            <a:prstGeom prst="rect">
              <a:avLst/>
            </a:prstGeom>
            <a:solidFill>
              <a:schemeClr val="accent1">
                <a:lumMod val="20000"/>
                <a:lumOff val="80000"/>
              </a:schemeClr>
            </a:solidFill>
          </p:spPr>
          <p:txBody>
            <a:bodyPr wrap="square" rtlCol="0" anchor="ctr">
              <a:noAutofit/>
            </a:bodyPr>
            <a:lstStyle/>
            <a:p>
              <a:pPr lvl="0">
                <a:lnSpc>
                  <a:spcPct val="90000"/>
                </a:lnSpc>
              </a:pPr>
              <a:r>
                <a:rPr lang="en-ZA" sz="1050" dirty="0">
                  <a:latin typeface="Calibri" panose="020F0502020204030204" pitchFamily="34" charset="0"/>
                  <a:ea typeface="Times New Roman" panose="02020603050405020304" pitchFamily="18" charset="0"/>
                  <a:cs typeface="Calibri Light" panose="020F0302020204030204" pitchFamily="34" charset="0"/>
                </a:rPr>
                <a:t>Settlements cannot be finalised due to number of issues: untraceable beneficiaries, Claimant and/or Owner not happy with settlement amount, Claimants trying to changing the settlement model (financial to land), errors or lapses in some of the supporting documentation</a:t>
              </a:r>
            </a:p>
          </p:txBody>
        </p:sp>
        <p:sp>
          <p:nvSpPr>
            <p:cNvPr id="170" name="TextBox 169">
              <a:extLst>
                <a:ext uri="{FF2B5EF4-FFF2-40B4-BE49-F238E27FC236}">
                  <a16:creationId xmlns:a16="http://schemas.microsoft.com/office/drawing/2014/main" xmlns="" id="{93295579-C89D-4E71-8FE1-24A9AEE4E75A}"/>
                </a:ext>
              </a:extLst>
            </p:cNvPr>
            <p:cNvSpPr txBox="1"/>
            <p:nvPr/>
          </p:nvSpPr>
          <p:spPr>
            <a:xfrm>
              <a:off x="5646738" y="1526406"/>
              <a:ext cx="2924176" cy="238894"/>
            </a:xfrm>
            <a:prstGeom prst="rect">
              <a:avLst/>
            </a:prstGeom>
            <a:solidFill>
              <a:schemeClr val="bg1">
                <a:lumMod val="85000"/>
              </a:schemeClr>
            </a:solidFill>
          </p:spPr>
          <p:txBody>
            <a:bodyPr wrap="square" rtlCol="0" anchor="ctr">
              <a:noAutofit/>
            </a:bodyPr>
            <a:lstStyle/>
            <a:p>
              <a:pPr lvl="0" algn="ctr">
                <a:lnSpc>
                  <a:spcPct val="90000"/>
                </a:lnSpc>
              </a:pPr>
              <a:r>
                <a:rPr lang="en-ZA" sz="1200" b="1" dirty="0">
                  <a:latin typeface="Calibri" panose="020F0502020204030204" pitchFamily="34" charset="0"/>
                  <a:ea typeface="Times New Roman" panose="02020603050405020304" pitchFamily="18" charset="0"/>
                  <a:cs typeface="Calibri Light" panose="020F0302020204030204" pitchFamily="34" charset="0"/>
                </a:rPr>
                <a:t>Settlement “Negotiations</a:t>
              </a:r>
              <a:r>
                <a:rPr lang="en-ZA" sz="1200" b="1" dirty="0">
                  <a:ea typeface="Times New Roman" panose="02020603050405020304" pitchFamily="18" charset="0"/>
                  <a:cs typeface="Calibri Light" panose="020F0302020204030204" pitchFamily="34" charset="0"/>
                </a:rPr>
                <a:t>” (15%)</a:t>
              </a:r>
              <a:endParaRPr lang="en-ZA" sz="1200" b="1" dirty="0">
                <a:latin typeface="Calibri" panose="020F0502020204030204" pitchFamily="34" charset="0"/>
                <a:ea typeface="Times New Roman" panose="02020603050405020304" pitchFamily="18" charset="0"/>
                <a:cs typeface="Calibri Light" panose="020F0302020204030204" pitchFamily="34" charset="0"/>
              </a:endParaRPr>
            </a:p>
          </p:txBody>
        </p:sp>
      </p:grpSp>
      <p:grpSp>
        <p:nvGrpSpPr>
          <p:cNvPr id="171" name="Group 170">
            <a:extLst>
              <a:ext uri="{FF2B5EF4-FFF2-40B4-BE49-F238E27FC236}">
                <a16:creationId xmlns:a16="http://schemas.microsoft.com/office/drawing/2014/main" xmlns="" id="{852A3A6F-FB56-46D9-898B-275CCF34A1D6}"/>
              </a:ext>
            </a:extLst>
          </p:cNvPr>
          <p:cNvGrpSpPr/>
          <p:nvPr/>
        </p:nvGrpSpPr>
        <p:grpSpPr>
          <a:xfrm>
            <a:off x="5646738" y="3902125"/>
            <a:ext cx="2924176" cy="983731"/>
            <a:chOff x="5646738" y="1526406"/>
            <a:chExt cx="2924176" cy="1136592"/>
          </a:xfrm>
        </p:grpSpPr>
        <p:sp>
          <p:nvSpPr>
            <p:cNvPr id="172" name="TextBox 171">
              <a:extLst>
                <a:ext uri="{FF2B5EF4-FFF2-40B4-BE49-F238E27FC236}">
                  <a16:creationId xmlns:a16="http://schemas.microsoft.com/office/drawing/2014/main" xmlns="" id="{7071DF41-F9C6-44BD-8427-25863858DB90}"/>
                </a:ext>
              </a:extLst>
            </p:cNvPr>
            <p:cNvSpPr txBox="1"/>
            <p:nvPr/>
          </p:nvSpPr>
          <p:spPr>
            <a:xfrm>
              <a:off x="5646738" y="1758915"/>
              <a:ext cx="2924176" cy="904083"/>
            </a:xfrm>
            <a:prstGeom prst="rect">
              <a:avLst/>
            </a:prstGeom>
            <a:solidFill>
              <a:schemeClr val="accent1">
                <a:lumMod val="20000"/>
                <a:lumOff val="80000"/>
              </a:schemeClr>
            </a:solidFill>
          </p:spPr>
          <p:txBody>
            <a:bodyPr wrap="square" rtlCol="0" anchor="ctr">
              <a:noAutofit/>
            </a:bodyPr>
            <a:lstStyle/>
            <a:p>
              <a:pPr lvl="0">
                <a:lnSpc>
                  <a:spcPct val="90000"/>
                </a:lnSpc>
              </a:pPr>
              <a:r>
                <a:rPr lang="en-ZA" sz="1050" dirty="0">
                  <a:latin typeface="Calibri" panose="020F0502020204030204" pitchFamily="34" charset="0"/>
                  <a:ea typeface="Times New Roman" panose="02020603050405020304" pitchFamily="18" charset="0"/>
                  <a:cs typeface="Calibri Light" panose="020F0302020204030204" pitchFamily="34" charset="0"/>
                </a:rPr>
                <a:t>Validations cannot be finalised due to number of issues: capacity at the OVG (takes on average 18 months), rejection of original offer requiring revaluation by OVG, original offer lapses due to prolonged time </a:t>
              </a:r>
            </a:p>
          </p:txBody>
        </p:sp>
        <p:sp>
          <p:nvSpPr>
            <p:cNvPr id="173" name="TextBox 172">
              <a:extLst>
                <a:ext uri="{FF2B5EF4-FFF2-40B4-BE49-F238E27FC236}">
                  <a16:creationId xmlns:a16="http://schemas.microsoft.com/office/drawing/2014/main" xmlns="" id="{26BC7D3C-31AD-49C7-B482-BA1EDA7C5788}"/>
                </a:ext>
              </a:extLst>
            </p:cNvPr>
            <p:cNvSpPr txBox="1"/>
            <p:nvPr/>
          </p:nvSpPr>
          <p:spPr>
            <a:xfrm>
              <a:off x="5646738" y="1526406"/>
              <a:ext cx="2924176" cy="238894"/>
            </a:xfrm>
            <a:prstGeom prst="rect">
              <a:avLst/>
            </a:prstGeom>
            <a:solidFill>
              <a:schemeClr val="bg1">
                <a:lumMod val="85000"/>
              </a:schemeClr>
            </a:solidFill>
          </p:spPr>
          <p:txBody>
            <a:bodyPr wrap="square" rtlCol="0" anchor="ctr">
              <a:noAutofit/>
            </a:bodyPr>
            <a:lstStyle/>
            <a:p>
              <a:pPr lvl="0" algn="ctr">
                <a:lnSpc>
                  <a:spcPct val="90000"/>
                </a:lnSpc>
              </a:pPr>
              <a:r>
                <a:rPr lang="en-ZA" sz="1200" b="1" dirty="0">
                  <a:ea typeface="Times New Roman" panose="02020603050405020304" pitchFamily="18" charset="0"/>
                  <a:cs typeface="Calibri Light" panose="020F0302020204030204" pitchFamily="34" charset="0"/>
                </a:rPr>
                <a:t>Valuation “OVG” (14%)</a:t>
              </a:r>
              <a:endParaRPr lang="en-ZA" sz="1200" b="1" dirty="0">
                <a:latin typeface="Calibri" panose="020F0502020204030204" pitchFamily="34" charset="0"/>
                <a:ea typeface="Times New Roman" panose="02020603050405020304" pitchFamily="18" charset="0"/>
                <a:cs typeface="Calibri Light" panose="020F0302020204030204" pitchFamily="34" charset="0"/>
              </a:endParaRPr>
            </a:p>
          </p:txBody>
        </p:sp>
      </p:grpSp>
      <p:grpSp>
        <p:nvGrpSpPr>
          <p:cNvPr id="174" name="Group 173">
            <a:extLst>
              <a:ext uri="{FF2B5EF4-FFF2-40B4-BE49-F238E27FC236}">
                <a16:creationId xmlns:a16="http://schemas.microsoft.com/office/drawing/2014/main" xmlns="" id="{C352BEBE-71F0-4B62-B9BA-EDEB1C3EB760}"/>
              </a:ext>
            </a:extLst>
          </p:cNvPr>
          <p:cNvGrpSpPr/>
          <p:nvPr/>
        </p:nvGrpSpPr>
        <p:grpSpPr>
          <a:xfrm>
            <a:off x="5646738" y="5228951"/>
            <a:ext cx="2924176" cy="896077"/>
            <a:chOff x="5646738" y="1526406"/>
            <a:chExt cx="2924176" cy="1035318"/>
          </a:xfrm>
        </p:grpSpPr>
        <p:sp>
          <p:nvSpPr>
            <p:cNvPr id="175" name="TextBox 174">
              <a:extLst>
                <a:ext uri="{FF2B5EF4-FFF2-40B4-BE49-F238E27FC236}">
                  <a16:creationId xmlns:a16="http://schemas.microsoft.com/office/drawing/2014/main" xmlns="" id="{00ADAE41-869B-435B-9226-07B400374F2A}"/>
                </a:ext>
              </a:extLst>
            </p:cNvPr>
            <p:cNvSpPr txBox="1"/>
            <p:nvPr/>
          </p:nvSpPr>
          <p:spPr>
            <a:xfrm>
              <a:off x="5646738" y="1758915"/>
              <a:ext cx="2924176" cy="802809"/>
            </a:xfrm>
            <a:prstGeom prst="rect">
              <a:avLst/>
            </a:prstGeom>
            <a:solidFill>
              <a:schemeClr val="bg1">
                <a:lumMod val="95000"/>
              </a:schemeClr>
            </a:solidFill>
          </p:spPr>
          <p:txBody>
            <a:bodyPr wrap="square" rtlCol="0" anchor="ctr">
              <a:noAutofit/>
            </a:bodyPr>
            <a:lstStyle/>
            <a:p>
              <a:pPr lvl="0">
                <a:lnSpc>
                  <a:spcPct val="90000"/>
                </a:lnSpc>
              </a:pPr>
              <a:r>
                <a:rPr lang="en-ZA" sz="1050" dirty="0">
                  <a:latin typeface="Calibri" panose="020F0502020204030204" pitchFamily="34" charset="0"/>
                  <a:ea typeface="Times New Roman" panose="02020603050405020304" pitchFamily="18" charset="0"/>
                  <a:cs typeface="Calibri Light" panose="020F0302020204030204" pitchFamily="34" charset="0"/>
                </a:rPr>
                <a:t>Although the current claims at court are relatively low, as the downstream bottlenecks are removed the courts could see an increased spike in cases (CRLR is aware and forecasting this spike)</a:t>
              </a:r>
            </a:p>
          </p:txBody>
        </p:sp>
        <p:sp>
          <p:nvSpPr>
            <p:cNvPr id="176" name="TextBox 175">
              <a:extLst>
                <a:ext uri="{FF2B5EF4-FFF2-40B4-BE49-F238E27FC236}">
                  <a16:creationId xmlns:a16="http://schemas.microsoft.com/office/drawing/2014/main" xmlns="" id="{950FF4EF-9CB5-42E3-B764-F38C1AED92E0}"/>
                </a:ext>
              </a:extLst>
            </p:cNvPr>
            <p:cNvSpPr txBox="1"/>
            <p:nvPr/>
          </p:nvSpPr>
          <p:spPr>
            <a:xfrm>
              <a:off x="5646738" y="1526406"/>
              <a:ext cx="2924176" cy="238894"/>
            </a:xfrm>
            <a:prstGeom prst="rect">
              <a:avLst/>
            </a:prstGeom>
            <a:solidFill>
              <a:schemeClr val="bg1">
                <a:lumMod val="50000"/>
              </a:schemeClr>
            </a:solidFill>
          </p:spPr>
          <p:txBody>
            <a:bodyPr wrap="square" rtlCol="0" anchor="ctr">
              <a:noAutofit/>
            </a:bodyPr>
            <a:lstStyle/>
            <a:p>
              <a:pPr lvl="0" algn="ctr">
                <a:lnSpc>
                  <a:spcPct val="90000"/>
                </a:lnSpc>
              </a:pPr>
              <a:r>
                <a:rPr lang="en-ZA" sz="1200" b="1" dirty="0">
                  <a:solidFill>
                    <a:schemeClr val="bg1"/>
                  </a:solidFill>
                  <a:ea typeface="Times New Roman" panose="02020603050405020304" pitchFamily="18" charset="0"/>
                  <a:cs typeface="Calibri Light" panose="020F0302020204030204" pitchFamily="34" charset="0"/>
                </a:rPr>
                <a:t>Court (2%)</a:t>
              </a:r>
            </a:p>
          </p:txBody>
        </p:sp>
      </p:grpSp>
      <p:sp>
        <p:nvSpPr>
          <p:cNvPr id="177" name="Isosceles Triangle 176">
            <a:extLst>
              <a:ext uri="{FF2B5EF4-FFF2-40B4-BE49-F238E27FC236}">
                <a16:creationId xmlns:a16="http://schemas.microsoft.com/office/drawing/2014/main" xmlns="" id="{2769414E-A519-4E49-9046-3F1F0C8F7541}"/>
              </a:ext>
            </a:extLst>
          </p:cNvPr>
          <p:cNvSpPr/>
          <p:nvPr/>
        </p:nvSpPr>
        <p:spPr>
          <a:xfrm rot="10800000">
            <a:off x="6445022" y="4977640"/>
            <a:ext cx="1349829" cy="1524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8" name="Chart 97">
            <a:extLst>
              <a:ext uri="{FF2B5EF4-FFF2-40B4-BE49-F238E27FC236}">
                <a16:creationId xmlns:a16="http://schemas.microsoft.com/office/drawing/2014/main" xmlns="" id="{84705042-C662-4346-B514-F9B48B118637}"/>
              </a:ext>
            </a:extLst>
          </p:cNvPr>
          <p:cNvGraphicFramePr/>
          <p:nvPr>
            <p:custDataLst>
              <p:tags r:id="rId37"/>
            </p:custDataLst>
            <p:extLst>
              <p:ext uri="{D42A27DB-BD31-4B8C-83A1-F6EECF244321}">
                <p14:modId xmlns:p14="http://schemas.microsoft.com/office/powerpoint/2010/main" xmlns="" val="2469833827"/>
              </p:ext>
            </p:extLst>
          </p:nvPr>
        </p:nvGraphicFramePr>
        <p:xfrm>
          <a:off x="1336675" y="5146675"/>
          <a:ext cx="3317875" cy="1004888"/>
        </p:xfrm>
        <a:graphic>
          <a:graphicData uri="http://schemas.openxmlformats.org/drawingml/2006/chart">
            <c:chart xmlns:c="http://schemas.openxmlformats.org/drawingml/2006/chart" xmlns:r="http://schemas.openxmlformats.org/officeDocument/2006/relationships" r:id="rId51"/>
          </a:graphicData>
        </a:graphic>
      </p:graphicFrame>
      <p:sp>
        <p:nvSpPr>
          <p:cNvPr id="75" name="Text Placeholder 2">
            <a:extLst>
              <a:ext uri="{FF2B5EF4-FFF2-40B4-BE49-F238E27FC236}">
                <a16:creationId xmlns:a16="http://schemas.microsoft.com/office/drawing/2014/main" xmlns="" id="{03DDF5E2-6DB0-4784-8B51-80E2C9E2429B}"/>
              </a:ext>
            </a:extLst>
          </p:cNvPr>
          <p:cNvSpPr>
            <a:spLocks noGrp="1"/>
          </p:cNvSpPr>
          <p:nvPr>
            <p:custDataLst>
              <p:tags r:id="rId38"/>
            </p:custDataLst>
          </p:nvPr>
        </p:nvSpPr>
        <p:spPr bwMode="gray">
          <a:xfrm>
            <a:off x="4038600" y="5568950"/>
            <a:ext cx="306388"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A0F3A1E5-0B02-4CCA-A74A-59B6031E9028}" type="datetime'''''''''''''''''''''2''''''''4''''''''''''''''%'''">
              <a:rPr lang="en-US" altLang="en-US" sz="1050" smtClean="0">
                <a:solidFill>
                  <a:schemeClr val="bg1"/>
                </a:solidFill>
              </a:rPr>
              <a:pPr algn="ctr">
                <a:spcBef>
                  <a:spcPct val="0"/>
                </a:spcBef>
              </a:pPr>
              <a:t>24%</a:t>
            </a:fld>
            <a:endParaRPr lang="en-US" sz="1050" dirty="0">
              <a:solidFill>
                <a:schemeClr val="bg1"/>
              </a:solidFill>
              <a:latin typeface="+mn-lt"/>
              <a:sym typeface="+mn-lt"/>
            </a:endParaRPr>
          </a:p>
        </p:txBody>
      </p:sp>
      <p:sp>
        <p:nvSpPr>
          <p:cNvPr id="78" name="Text Placeholder 2">
            <a:extLst>
              <a:ext uri="{FF2B5EF4-FFF2-40B4-BE49-F238E27FC236}">
                <a16:creationId xmlns:a16="http://schemas.microsoft.com/office/drawing/2014/main" xmlns="" id="{A4B0F8A1-F0DD-49DD-8576-D55CE3F9EB8D}"/>
              </a:ext>
            </a:extLst>
          </p:cNvPr>
          <p:cNvSpPr>
            <a:spLocks noGrp="1"/>
          </p:cNvSpPr>
          <p:nvPr>
            <p:custDataLst>
              <p:tags r:id="rId39"/>
            </p:custDataLst>
          </p:nvPr>
        </p:nvSpPr>
        <p:spPr bwMode="auto">
          <a:xfrm>
            <a:off x="446089" y="5487988"/>
            <a:ext cx="766763" cy="3206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445A6B7-596A-4BAE-BEB7-7C7479EF842C}" type="datetime'Ur''ba''n'' Vs ''&#10;R''ur''a''l'''''''' ''''''C''''lai''m''''s'">
              <a:rPr lang="en-US" altLang="en-US" sz="1050" smtClean="0"/>
              <a:pPr algn="r">
                <a:spcBef>
                  <a:spcPct val="0"/>
                </a:spcBef>
              </a:pPr>
              <a:t>Urban Vs 
Rural Claims</a:t>
            </a:fld>
            <a:endParaRPr lang="en-US" sz="1050" dirty="0">
              <a:latin typeface="+mn-lt"/>
              <a:sym typeface="+mn-lt"/>
            </a:endParaRPr>
          </a:p>
        </p:txBody>
      </p:sp>
      <p:sp>
        <p:nvSpPr>
          <p:cNvPr id="76" name="Text Placeholder 2">
            <a:extLst>
              <a:ext uri="{FF2B5EF4-FFF2-40B4-BE49-F238E27FC236}">
                <a16:creationId xmlns:a16="http://schemas.microsoft.com/office/drawing/2014/main" xmlns="" id="{AEC5FEF5-EBB9-4E3E-96AA-F5DE2B451EEE}"/>
              </a:ext>
            </a:extLst>
          </p:cNvPr>
          <p:cNvSpPr>
            <a:spLocks noGrp="1"/>
          </p:cNvSpPr>
          <p:nvPr>
            <p:custDataLst>
              <p:tags r:id="rId40"/>
            </p:custDataLst>
          </p:nvPr>
        </p:nvSpPr>
        <p:spPr bwMode="gray">
          <a:xfrm>
            <a:off x="2479675" y="5568950"/>
            <a:ext cx="306388"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E737CBE6-6E59-4074-B1E5-8211B78270D8}" type="datetime'''''''''''75%'''''">
              <a:rPr lang="en-US" altLang="en-US" sz="1050" smtClean="0">
                <a:solidFill>
                  <a:schemeClr val="bg1"/>
                </a:solidFill>
              </a:rPr>
              <a:pPr algn="ctr">
                <a:spcBef>
                  <a:spcPct val="0"/>
                </a:spcBef>
              </a:pPr>
              <a:t>75%</a:t>
            </a:fld>
            <a:endParaRPr lang="en-US" sz="1050" dirty="0">
              <a:solidFill>
                <a:schemeClr val="bg1"/>
              </a:solidFill>
              <a:latin typeface="+mn-lt"/>
              <a:sym typeface="+mn-lt"/>
            </a:endParaRPr>
          </a:p>
        </p:txBody>
      </p:sp>
      <p:sp>
        <p:nvSpPr>
          <p:cNvPr id="77" name="Text Placeholder 2">
            <a:extLst>
              <a:ext uri="{FF2B5EF4-FFF2-40B4-BE49-F238E27FC236}">
                <a16:creationId xmlns:a16="http://schemas.microsoft.com/office/drawing/2014/main" xmlns="" id="{B0E020A5-79ED-4A48-9192-31D8A9737B31}"/>
              </a:ext>
            </a:extLst>
          </p:cNvPr>
          <p:cNvSpPr>
            <a:spLocks noGrp="1"/>
          </p:cNvSpPr>
          <p:nvPr>
            <p:custDataLst>
              <p:tags r:id="rId41"/>
            </p:custDataLst>
          </p:nvPr>
        </p:nvSpPr>
        <p:spPr bwMode="gray">
          <a:xfrm>
            <a:off x="1320801" y="5568950"/>
            <a:ext cx="231775" cy="160338"/>
          </a:xfrm>
          <a:prstGeom prst="rect">
            <a:avLst/>
          </a:prstGeom>
          <a:solidFill>
            <a:srgbClr val="548235"/>
          </a:solidFill>
          <a:ln>
            <a:noFill/>
          </a:ln>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03D8DA70-7509-4A97-B4DE-531347028210}" type="datetime'''''''''''''''1''''''''''''''''%'''''''''''''''''''''''''''''">
              <a:rPr lang="en-US" altLang="en-US" sz="1050" smtClean="0">
                <a:solidFill>
                  <a:schemeClr val="bg1"/>
                </a:solidFill>
              </a:rPr>
              <a:pPr algn="ctr">
                <a:spcBef>
                  <a:spcPct val="0"/>
                </a:spcBef>
              </a:pPr>
              <a:t>1%</a:t>
            </a:fld>
            <a:endParaRPr lang="en-US" sz="1050" dirty="0">
              <a:solidFill>
                <a:schemeClr val="bg1"/>
              </a:solidFill>
              <a:latin typeface="+mn-lt"/>
              <a:sym typeface="+mn-lt"/>
            </a:endParaRPr>
          </a:p>
        </p:txBody>
      </p:sp>
      <p:sp>
        <p:nvSpPr>
          <p:cNvPr id="79" name="Rectangle 78">
            <a:extLst>
              <a:ext uri="{FF2B5EF4-FFF2-40B4-BE49-F238E27FC236}">
                <a16:creationId xmlns:a16="http://schemas.microsoft.com/office/drawing/2014/main" xmlns="" id="{1095ECD5-BA29-49DE-A894-547C7DA715B2}"/>
              </a:ext>
            </a:extLst>
          </p:cNvPr>
          <p:cNvSpPr/>
          <p:nvPr>
            <p:custDataLst>
              <p:tags r:id="rId42"/>
            </p:custDataLst>
          </p:nvPr>
        </p:nvSpPr>
        <p:spPr bwMode="auto">
          <a:xfrm>
            <a:off x="963613" y="5035550"/>
            <a:ext cx="187325" cy="139700"/>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74E6871C-2815-4312-8F68-219D5E6F6F16}"/>
              </a:ext>
            </a:extLst>
          </p:cNvPr>
          <p:cNvSpPr/>
          <p:nvPr>
            <p:custDataLst>
              <p:tags r:id="rId43"/>
            </p:custDataLst>
          </p:nvPr>
        </p:nvSpPr>
        <p:spPr bwMode="auto">
          <a:xfrm>
            <a:off x="1624013" y="5035550"/>
            <a:ext cx="187325" cy="139700"/>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90EF7989-D030-41C9-A9BD-2F594C91515B}"/>
              </a:ext>
            </a:extLst>
          </p:cNvPr>
          <p:cNvSpPr/>
          <p:nvPr>
            <p:custDataLst>
              <p:tags r:id="rId44"/>
            </p:custDataLst>
          </p:nvPr>
        </p:nvSpPr>
        <p:spPr bwMode="auto">
          <a:xfrm>
            <a:off x="357188" y="5035550"/>
            <a:ext cx="187325" cy="139700"/>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Placeholder 2">
            <a:extLst>
              <a:ext uri="{FF2B5EF4-FFF2-40B4-BE49-F238E27FC236}">
                <a16:creationId xmlns:a16="http://schemas.microsoft.com/office/drawing/2014/main" xmlns="" id="{3758BD24-714F-4A82-AF4A-F9EB04951957}"/>
              </a:ext>
            </a:extLst>
          </p:cNvPr>
          <p:cNvSpPr>
            <a:spLocks noGrp="1"/>
          </p:cNvSpPr>
          <p:nvPr>
            <p:custDataLst>
              <p:tags r:id="rId45"/>
            </p:custDataLst>
          </p:nvPr>
        </p:nvSpPr>
        <p:spPr bwMode="auto">
          <a:xfrm>
            <a:off x="1862138" y="5030788"/>
            <a:ext cx="365125"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FCD5025-5EBC-4A92-AA95-3FDCBC0F043D}" type="datetime'U''''''''''''''''''''''''''''''r''''b''''a''''''''''''''n'''''">
              <a:rPr lang="en-US" altLang="en-US" sz="1050" smtClean="0"/>
              <a:pPr>
                <a:spcBef>
                  <a:spcPct val="0"/>
                </a:spcBef>
              </a:pPr>
              <a:t>Urban</a:t>
            </a:fld>
            <a:endParaRPr lang="en-US" sz="1050" dirty="0">
              <a:latin typeface="+mn-lt"/>
              <a:sym typeface="+mn-lt"/>
            </a:endParaRPr>
          </a:p>
        </p:txBody>
      </p:sp>
      <p:sp>
        <p:nvSpPr>
          <p:cNvPr id="83" name="Text Placeholder 2">
            <a:extLst>
              <a:ext uri="{FF2B5EF4-FFF2-40B4-BE49-F238E27FC236}">
                <a16:creationId xmlns:a16="http://schemas.microsoft.com/office/drawing/2014/main" xmlns="" id="{98F3BC30-7365-4035-BA33-5D999F868009}"/>
              </a:ext>
            </a:extLst>
          </p:cNvPr>
          <p:cNvSpPr>
            <a:spLocks noGrp="1"/>
          </p:cNvSpPr>
          <p:nvPr>
            <p:custDataLst>
              <p:tags r:id="rId46"/>
            </p:custDataLst>
          </p:nvPr>
        </p:nvSpPr>
        <p:spPr bwMode="auto">
          <a:xfrm>
            <a:off x="1201738" y="5030788"/>
            <a:ext cx="320675"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078407E-7132-49F4-AFC1-367916D08D6B}" type="datetime'''''''R''''''''''ur''''''''''''''''''''a''''l'''''''''''''''">
              <a:rPr lang="en-US" altLang="en-US" sz="1050" smtClean="0"/>
              <a:pPr>
                <a:spcBef>
                  <a:spcPct val="0"/>
                </a:spcBef>
              </a:pPr>
              <a:t>Rural</a:t>
            </a:fld>
            <a:endParaRPr lang="en-US" sz="1050" dirty="0">
              <a:latin typeface="+mn-lt"/>
              <a:sym typeface="+mn-lt"/>
            </a:endParaRPr>
          </a:p>
        </p:txBody>
      </p:sp>
      <p:sp>
        <p:nvSpPr>
          <p:cNvPr id="84" name="Text Placeholder 2">
            <a:extLst>
              <a:ext uri="{FF2B5EF4-FFF2-40B4-BE49-F238E27FC236}">
                <a16:creationId xmlns:a16="http://schemas.microsoft.com/office/drawing/2014/main" xmlns="" id="{D0A01DC4-EE6D-419F-8940-BDE399682D49}"/>
              </a:ext>
            </a:extLst>
          </p:cNvPr>
          <p:cNvSpPr>
            <a:spLocks noGrp="1"/>
          </p:cNvSpPr>
          <p:nvPr>
            <p:custDataLst>
              <p:tags r:id="rId47"/>
            </p:custDataLst>
          </p:nvPr>
        </p:nvSpPr>
        <p:spPr bwMode="auto">
          <a:xfrm>
            <a:off x="595313" y="5030788"/>
            <a:ext cx="266700" cy="160338"/>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33B2C30-CFC5-48FC-9F7F-D84CB891846C}" type="datetime'''''''''''''''''''''''''''''''''''TBD'''''''''''''''''">
              <a:rPr lang="en-US" altLang="en-US" sz="1050" smtClean="0"/>
              <a:pPr>
                <a:spcBef>
                  <a:spcPct val="0"/>
                </a:spcBef>
              </a:pPr>
              <a:t>TBD</a:t>
            </a:fld>
            <a:endParaRPr lang="en-US" sz="1050" dirty="0">
              <a:latin typeface="+mn-lt"/>
              <a:sym typeface="+mn-lt"/>
            </a:endParaRPr>
          </a:p>
        </p:txBody>
      </p:sp>
      <p:sp>
        <p:nvSpPr>
          <p:cNvPr id="99" name="Text Placeholder 22">
            <a:extLst>
              <a:ext uri="{FF2B5EF4-FFF2-40B4-BE49-F238E27FC236}">
                <a16:creationId xmlns:a16="http://schemas.microsoft.com/office/drawing/2014/main" xmlns="" id="{5382949F-528C-4A69-A4FA-FAFF795B99F1}"/>
              </a:ext>
            </a:extLst>
          </p:cNvPr>
          <p:cNvSpPr txBox="1">
            <a:spLocks/>
          </p:cNvSpPr>
          <p:nvPr/>
        </p:nvSpPr>
        <p:spPr>
          <a:xfrm>
            <a:off x="246062" y="4620124"/>
            <a:ext cx="4325938" cy="504056"/>
          </a:xfrm>
          <a:prstGeom prst="rect">
            <a:avLst/>
          </a:prstGeom>
          <a:noFill/>
          <a:ln>
            <a:noFill/>
          </a:ln>
        </p:spPr>
        <p:txBody>
          <a:bodyPr vert="horz" lIns="91440" tIns="45720" rIns="91440" bIns="4572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ZA" sz="1600" u="sng" dirty="0">
                <a:solidFill>
                  <a:schemeClr val="tx1"/>
                </a:solidFill>
              </a:rPr>
              <a:t>Breakdown of Claims by Urban vs Rural</a:t>
            </a:r>
          </a:p>
        </p:txBody>
      </p:sp>
    </p:spTree>
    <p:extLst>
      <p:ext uri="{BB962C8B-B14F-4D97-AF65-F5344CB8AC3E}">
        <p14:creationId xmlns:p14="http://schemas.microsoft.com/office/powerpoint/2010/main" xmlns="" val="251601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C88CD715-245C-44F4-A7A8-CA5CBA2B310D}"/>
              </a:ext>
            </a:extLst>
          </p:cNvPr>
          <p:cNvGraphicFramePr>
            <a:graphicFrameLocks noChangeAspect="1"/>
          </p:cNvGraphicFramePr>
          <p:nvPr>
            <p:custDataLst>
              <p:tags r:id="rId2"/>
            </p:custDataLst>
            <p:extLst>
              <p:ext uri="{D42A27DB-BD31-4B8C-83A1-F6EECF244321}">
                <p14:modId xmlns:p14="http://schemas.microsoft.com/office/powerpoint/2010/main" xmlns="" val="2732230934"/>
              </p:ext>
            </p:extLst>
          </p:nvPr>
        </p:nvGraphicFramePr>
        <p:xfrm>
          <a:off x="1588" y="1588"/>
          <a:ext cx="1588" cy="1588"/>
        </p:xfrm>
        <a:graphic>
          <a:graphicData uri="http://schemas.openxmlformats.org/presentationml/2006/ole">
            <p:oleObj spid="_x0000_s133185" name="think-cell Slide" r:id="rId26" imgW="360" imgH="360" progId="">
              <p:embed/>
            </p:oleObj>
          </a:graphicData>
        </a:graphic>
      </p:graphicFrame>
      <p:sp>
        <p:nvSpPr>
          <p:cNvPr id="4" name="Rectangle 3" hidden="1">
            <a:extLst>
              <a:ext uri="{FF2B5EF4-FFF2-40B4-BE49-F238E27FC236}">
                <a16:creationId xmlns:a16="http://schemas.microsoft.com/office/drawing/2014/main" xmlns="" id="{357F3DE2-28B8-4D63-BAD5-D4CEACFEBB0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xmlns="" id="{4A9DA203-FF07-486F-BD30-3EA7C83F534D}"/>
              </a:ext>
            </a:extLst>
          </p:cNvPr>
          <p:cNvSpPr>
            <a:spLocks noGrp="1"/>
          </p:cNvSpPr>
          <p:nvPr>
            <p:ph type="title"/>
          </p:nvPr>
        </p:nvSpPr>
        <p:spPr>
          <a:xfrm>
            <a:off x="250825" y="692696"/>
            <a:ext cx="8664576" cy="504056"/>
          </a:xfrm>
        </p:spPr>
        <p:txBody>
          <a:bodyPr>
            <a:noAutofit/>
          </a:bodyPr>
          <a:lstStyle/>
          <a:p>
            <a:r>
              <a:rPr lang="en-US" dirty="0"/>
              <a:t>The land use breakdown indicates majority of the claims are mixed use which links back to the complexity of the outstanding claims</a:t>
            </a:r>
          </a:p>
        </p:txBody>
      </p:sp>
      <p:sp>
        <p:nvSpPr>
          <p:cNvPr id="47" name="TextBox 18">
            <a:extLst>
              <a:ext uri="{FF2B5EF4-FFF2-40B4-BE49-F238E27FC236}">
                <a16:creationId xmlns:a16="http://schemas.microsoft.com/office/drawing/2014/main" xmlns="" id="{C6444BCF-0CE1-473F-8564-8873404CA787}"/>
              </a:ext>
            </a:extLst>
          </p:cNvPr>
          <p:cNvSpPr txBox="1">
            <a:spLocks noChangeArrowheads="1"/>
          </p:cNvSpPr>
          <p:nvPr/>
        </p:nvSpPr>
        <p:spPr bwMode="auto">
          <a:xfrm>
            <a:off x="214313" y="6165304"/>
            <a:ext cx="8642350" cy="504056"/>
          </a:xfrm>
          <a:prstGeom prst="rect">
            <a:avLst/>
          </a:prstGeom>
          <a:solidFill>
            <a:srgbClr val="5959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ZA" altLang="en-US" sz="1600" b="1" dirty="0">
                <a:solidFill>
                  <a:srgbClr val="FFFFFF"/>
                </a:solidFill>
                <a:ea typeface="ＭＳ Ｐゴシック" panose="020B0600070205080204" pitchFamily="34" charset="-128"/>
                <a:cs typeface="Arial" panose="020B0604020202020204" pitchFamily="34" charset="0"/>
              </a:rPr>
              <a:t>Stats are likely to change and will only be confirmed once the verification has been completed</a:t>
            </a:r>
          </a:p>
        </p:txBody>
      </p:sp>
      <p:graphicFrame>
        <p:nvGraphicFramePr>
          <p:cNvPr id="32" name="Chart 31">
            <a:extLst>
              <a:ext uri="{FF2B5EF4-FFF2-40B4-BE49-F238E27FC236}">
                <a16:creationId xmlns:a16="http://schemas.microsoft.com/office/drawing/2014/main" xmlns="" id="{17206382-3BF4-4216-ABBD-04E2309D99FE}"/>
              </a:ext>
            </a:extLst>
          </p:cNvPr>
          <p:cNvGraphicFramePr/>
          <p:nvPr>
            <p:custDataLst>
              <p:tags r:id="rId4"/>
            </p:custDataLst>
            <p:extLst>
              <p:ext uri="{D42A27DB-BD31-4B8C-83A1-F6EECF244321}">
                <p14:modId xmlns:p14="http://schemas.microsoft.com/office/powerpoint/2010/main" xmlns="" val="3411793969"/>
              </p:ext>
            </p:extLst>
          </p:nvPr>
        </p:nvGraphicFramePr>
        <p:xfrm>
          <a:off x="1479550" y="2074863"/>
          <a:ext cx="2449513" cy="3581400"/>
        </p:xfrm>
        <a:graphic>
          <a:graphicData uri="http://schemas.openxmlformats.org/drawingml/2006/chart">
            <c:chart xmlns:c="http://schemas.openxmlformats.org/drawingml/2006/chart" xmlns:r="http://schemas.openxmlformats.org/officeDocument/2006/relationships" r:id="rId27"/>
          </a:graphicData>
        </a:graphic>
      </p:graphicFrame>
      <p:sp>
        <p:nvSpPr>
          <p:cNvPr id="184" name="Text Placeholder 2">
            <a:extLst>
              <a:ext uri="{FF2B5EF4-FFF2-40B4-BE49-F238E27FC236}">
                <a16:creationId xmlns:a16="http://schemas.microsoft.com/office/drawing/2014/main" xmlns="" id="{645B634F-53CD-48BF-9F56-CA30697955FF}"/>
              </a:ext>
            </a:extLst>
          </p:cNvPr>
          <p:cNvSpPr>
            <a:spLocks noGrp="1"/>
          </p:cNvSpPr>
          <p:nvPr>
            <p:custDataLst>
              <p:tags r:id="rId5"/>
            </p:custDataLst>
          </p:nvPr>
        </p:nvSpPr>
        <p:spPr bwMode="auto">
          <a:xfrm>
            <a:off x="587375" y="3929063"/>
            <a:ext cx="857250"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EC3D41F-8B02-4D7E-95E6-A8F801FC5A41}" type="datetime'S''''''''''ug''''''''''a''''''r''''''c''a''n''''e'''">
              <a:rPr lang="en-US" altLang="en-US" sz="1400" smtClean="0">
                <a:latin typeface="+mn-lt"/>
                <a:sym typeface="+mn-lt"/>
              </a:rPr>
              <a:pPr algn="r">
                <a:spcBef>
                  <a:spcPct val="0"/>
                </a:spcBef>
              </a:pPr>
              <a:t>Sugarcane</a:t>
            </a:fld>
            <a:endParaRPr lang="en-US" sz="1400" dirty="0">
              <a:latin typeface="+mn-lt"/>
              <a:sym typeface="+mn-lt"/>
            </a:endParaRPr>
          </a:p>
        </p:txBody>
      </p:sp>
      <p:sp>
        <p:nvSpPr>
          <p:cNvPr id="182" name="Text Placeholder 2">
            <a:extLst>
              <a:ext uri="{FF2B5EF4-FFF2-40B4-BE49-F238E27FC236}">
                <a16:creationId xmlns:a16="http://schemas.microsoft.com/office/drawing/2014/main" xmlns="" id="{35E0F331-05FA-4440-8D3D-6A05A0086532}"/>
              </a:ext>
            </a:extLst>
          </p:cNvPr>
          <p:cNvSpPr>
            <a:spLocks noGrp="1"/>
          </p:cNvSpPr>
          <p:nvPr>
            <p:custDataLst>
              <p:tags r:id="rId6"/>
            </p:custDataLst>
          </p:nvPr>
        </p:nvSpPr>
        <p:spPr bwMode="auto">
          <a:xfrm>
            <a:off x="596900" y="3246438"/>
            <a:ext cx="847725"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DE1A2E1-BD8C-49B6-98D4-C877C8BD305C}" type="datetime'''''A''''''gr''''''''''icu''''l''''''''tu''''''''''''''''''re'">
              <a:rPr lang="en-US" altLang="en-US" sz="1400" smtClean="0">
                <a:latin typeface="+mn-lt"/>
                <a:sym typeface="+mn-lt"/>
              </a:rPr>
              <a:pPr algn="r">
                <a:spcBef>
                  <a:spcPct val="0"/>
                </a:spcBef>
              </a:pPr>
              <a:t>Agriculture</a:t>
            </a:fld>
            <a:endParaRPr lang="en-US" sz="1400" dirty="0">
              <a:latin typeface="+mn-lt"/>
              <a:sym typeface="+mn-lt"/>
            </a:endParaRPr>
          </a:p>
        </p:txBody>
      </p:sp>
      <p:sp>
        <p:nvSpPr>
          <p:cNvPr id="179" name="Text Placeholder 2">
            <a:extLst>
              <a:ext uri="{FF2B5EF4-FFF2-40B4-BE49-F238E27FC236}">
                <a16:creationId xmlns:a16="http://schemas.microsoft.com/office/drawing/2014/main" xmlns="" id="{93AFDB20-810E-488A-A218-7E16B7D60EBB}"/>
              </a:ext>
            </a:extLst>
          </p:cNvPr>
          <p:cNvSpPr>
            <a:spLocks noGrp="1"/>
          </p:cNvSpPr>
          <p:nvPr>
            <p:custDataLst>
              <p:tags r:id="rId7"/>
            </p:custDataLst>
          </p:nvPr>
        </p:nvSpPr>
        <p:spPr bwMode="auto">
          <a:xfrm>
            <a:off x="400050" y="2220913"/>
            <a:ext cx="1044575"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EFEC92-56A3-4A94-B60C-922E190D9077}" type="datetime'''C''''''o''''''n''se''''rv''''''''''''''a''''t''ion'''">
              <a:rPr lang="en-US" altLang="en-US" sz="1400" smtClean="0">
                <a:latin typeface="+mn-lt"/>
                <a:sym typeface="+mn-lt"/>
              </a:rPr>
              <a:pPr algn="r">
                <a:spcBef>
                  <a:spcPct val="0"/>
                </a:spcBef>
              </a:pPr>
              <a:t>Conservation</a:t>
            </a:fld>
            <a:endParaRPr lang="en-US" sz="1400" dirty="0">
              <a:latin typeface="+mn-lt"/>
              <a:sym typeface="+mn-lt"/>
            </a:endParaRPr>
          </a:p>
        </p:txBody>
      </p:sp>
      <p:sp>
        <p:nvSpPr>
          <p:cNvPr id="181" name="Text Placeholder 2">
            <a:extLst>
              <a:ext uri="{FF2B5EF4-FFF2-40B4-BE49-F238E27FC236}">
                <a16:creationId xmlns:a16="http://schemas.microsoft.com/office/drawing/2014/main" xmlns="" id="{87D55058-5B30-4C43-8923-B5D7B6CB74C0}"/>
              </a:ext>
            </a:extLst>
          </p:cNvPr>
          <p:cNvSpPr>
            <a:spLocks noGrp="1"/>
          </p:cNvSpPr>
          <p:nvPr>
            <p:custDataLst>
              <p:tags r:id="rId8"/>
            </p:custDataLst>
          </p:nvPr>
        </p:nvSpPr>
        <p:spPr bwMode="auto">
          <a:xfrm>
            <a:off x="922337" y="2905125"/>
            <a:ext cx="522288"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5855D5C-B549-4D06-9F9D-BAC2B979435B}" type="datetime'M''''i''''''''''''''''''n''''''''''in''''''''''g'''''">
              <a:rPr lang="en-US" altLang="en-US" sz="1400" smtClean="0">
                <a:latin typeface="+mn-lt"/>
                <a:sym typeface="+mn-lt"/>
              </a:rPr>
              <a:pPr algn="r">
                <a:spcBef>
                  <a:spcPct val="0"/>
                </a:spcBef>
              </a:pPr>
              <a:t>Mining</a:t>
            </a:fld>
            <a:endParaRPr lang="en-US" sz="1400" dirty="0">
              <a:latin typeface="+mn-lt"/>
              <a:sym typeface="+mn-lt"/>
            </a:endParaRPr>
          </a:p>
        </p:txBody>
      </p:sp>
      <p:sp>
        <p:nvSpPr>
          <p:cNvPr id="180" name="Text Placeholder 2">
            <a:extLst>
              <a:ext uri="{FF2B5EF4-FFF2-40B4-BE49-F238E27FC236}">
                <a16:creationId xmlns:a16="http://schemas.microsoft.com/office/drawing/2014/main" xmlns="" id="{DD9A09E6-A01C-473B-BEB2-094E2EF5263C}"/>
              </a:ext>
            </a:extLst>
          </p:cNvPr>
          <p:cNvSpPr>
            <a:spLocks noGrp="1"/>
          </p:cNvSpPr>
          <p:nvPr>
            <p:custDataLst>
              <p:tags r:id="rId9"/>
            </p:custDataLst>
          </p:nvPr>
        </p:nvSpPr>
        <p:spPr bwMode="auto">
          <a:xfrm>
            <a:off x="557213" y="2562225"/>
            <a:ext cx="887413"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9FAEDABF-351B-4194-894A-7EB0C713B2C9}" type="datetime'E''''''co''''''tour''''i''s''''''''m'">
              <a:rPr lang="en-US" altLang="en-US" sz="1400" smtClean="0">
                <a:latin typeface="+mn-lt"/>
                <a:sym typeface="+mn-lt"/>
              </a:rPr>
              <a:pPr algn="r">
                <a:spcBef>
                  <a:spcPct val="0"/>
                </a:spcBef>
              </a:pPr>
              <a:t>Ecotourism</a:t>
            </a:fld>
            <a:endParaRPr lang="en-US" sz="1400" dirty="0">
              <a:latin typeface="+mn-lt"/>
              <a:sym typeface="+mn-lt"/>
            </a:endParaRPr>
          </a:p>
        </p:txBody>
      </p:sp>
      <p:sp>
        <p:nvSpPr>
          <p:cNvPr id="183" name="Text Placeholder 2">
            <a:extLst>
              <a:ext uri="{FF2B5EF4-FFF2-40B4-BE49-F238E27FC236}">
                <a16:creationId xmlns:a16="http://schemas.microsoft.com/office/drawing/2014/main" xmlns="" id="{C6CD81F9-F7BA-4C08-B4BF-81587DC19B55}"/>
              </a:ext>
            </a:extLst>
          </p:cNvPr>
          <p:cNvSpPr>
            <a:spLocks noGrp="1"/>
          </p:cNvSpPr>
          <p:nvPr>
            <p:custDataLst>
              <p:tags r:id="rId10"/>
            </p:custDataLst>
          </p:nvPr>
        </p:nvSpPr>
        <p:spPr bwMode="auto">
          <a:xfrm>
            <a:off x="795338" y="3587750"/>
            <a:ext cx="649288"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231EF6C-EF88-4328-833D-9C5A640BFA34}" type="datetime'F''''or''''''''''''''''e''''''''''''''s''''''''''t''ry'''''''">
              <a:rPr lang="en-US" altLang="en-US" sz="1400" smtClean="0">
                <a:latin typeface="+mn-lt"/>
                <a:sym typeface="+mn-lt"/>
              </a:rPr>
              <a:pPr algn="r">
                <a:spcBef>
                  <a:spcPct val="0"/>
                </a:spcBef>
              </a:pPr>
              <a:t>Forestry</a:t>
            </a:fld>
            <a:endParaRPr lang="en-US" sz="1400" dirty="0">
              <a:latin typeface="+mn-lt"/>
              <a:sym typeface="+mn-lt"/>
            </a:endParaRPr>
          </a:p>
        </p:txBody>
      </p:sp>
      <p:sp>
        <p:nvSpPr>
          <p:cNvPr id="208" name="Text Placeholder 2">
            <a:extLst>
              <a:ext uri="{FF2B5EF4-FFF2-40B4-BE49-F238E27FC236}">
                <a16:creationId xmlns:a16="http://schemas.microsoft.com/office/drawing/2014/main" xmlns="" id="{92B67CFA-E7F5-4788-935A-6AB1C8E18816}"/>
              </a:ext>
            </a:extLst>
          </p:cNvPr>
          <p:cNvSpPr>
            <a:spLocks noGrp="1"/>
          </p:cNvSpPr>
          <p:nvPr>
            <p:custDataLst>
              <p:tags r:id="rId11"/>
            </p:custDataLst>
          </p:nvPr>
        </p:nvSpPr>
        <p:spPr bwMode="gray">
          <a:xfrm>
            <a:off x="2433638" y="4629150"/>
            <a:ext cx="347663"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F19FC806-1A4C-42E5-8870-5AAC357BAE79}" type="datetime'''''''''1''3''''%'''''''''''">
              <a:rPr lang="en-US" altLang="en-US" smtClean="0"/>
              <a:pPr>
                <a:spcBef>
                  <a:spcPct val="0"/>
                </a:spcBef>
              </a:pPr>
              <a:t>13%</a:t>
            </a:fld>
            <a:endParaRPr lang="en-US" dirty="0">
              <a:latin typeface="+mn-lt"/>
              <a:sym typeface="+mn-lt"/>
            </a:endParaRPr>
          </a:p>
        </p:txBody>
      </p:sp>
      <p:sp>
        <p:nvSpPr>
          <p:cNvPr id="203" name="Text Placeholder 2">
            <a:extLst>
              <a:ext uri="{FF2B5EF4-FFF2-40B4-BE49-F238E27FC236}">
                <a16:creationId xmlns:a16="http://schemas.microsoft.com/office/drawing/2014/main" xmlns="" id="{B8385813-2438-404B-9686-71594034605C}"/>
              </a:ext>
            </a:extLst>
          </p:cNvPr>
          <p:cNvSpPr>
            <a:spLocks noGrp="1"/>
          </p:cNvSpPr>
          <p:nvPr>
            <p:custDataLst>
              <p:tags r:id="rId12"/>
            </p:custDataLst>
          </p:nvPr>
        </p:nvSpPr>
        <p:spPr bwMode="gray">
          <a:xfrm>
            <a:off x="1633538" y="2578100"/>
            <a:ext cx="263525"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C1E1195-7808-479F-930E-745D5088CD6D}" type="datetime'''''''''''''1''''''%'''''''''''''''''''''''''">
              <a:rPr lang="en-US" altLang="en-US" smtClean="0">
                <a:latin typeface="+mn-lt"/>
                <a:sym typeface="+mn-lt"/>
              </a:rPr>
              <a:pPr>
                <a:spcBef>
                  <a:spcPct val="0"/>
                </a:spcBef>
              </a:pPr>
              <a:t>1%</a:t>
            </a:fld>
            <a:endParaRPr lang="en-US" dirty="0">
              <a:latin typeface="+mn-lt"/>
              <a:sym typeface="+mn-lt"/>
            </a:endParaRPr>
          </a:p>
        </p:txBody>
      </p:sp>
      <p:sp>
        <p:nvSpPr>
          <p:cNvPr id="185" name="Text Placeholder 2">
            <a:extLst>
              <a:ext uri="{FF2B5EF4-FFF2-40B4-BE49-F238E27FC236}">
                <a16:creationId xmlns:a16="http://schemas.microsoft.com/office/drawing/2014/main" xmlns="" id="{52A904D2-9E06-4D80-A1A0-75EB6C951E4C}"/>
              </a:ext>
            </a:extLst>
          </p:cNvPr>
          <p:cNvSpPr>
            <a:spLocks noGrp="1"/>
          </p:cNvSpPr>
          <p:nvPr>
            <p:custDataLst>
              <p:tags r:id="rId13"/>
            </p:custDataLst>
          </p:nvPr>
        </p:nvSpPr>
        <p:spPr bwMode="auto">
          <a:xfrm>
            <a:off x="746124" y="4270375"/>
            <a:ext cx="698500"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1F16859-A326-4394-A120-E5744DFF86A8}" type="datetime'F''''''''ar''''''''mi''''''''''''n''''''''''g'''' '''''''''">
              <a:rPr lang="en-US" altLang="en-US" sz="1400" smtClean="0">
                <a:latin typeface="+mn-lt"/>
                <a:sym typeface="+mn-lt"/>
              </a:rPr>
              <a:pPr algn="r">
                <a:spcBef>
                  <a:spcPct val="0"/>
                </a:spcBef>
              </a:pPr>
              <a:t>Farming </a:t>
            </a:fld>
            <a:endParaRPr lang="en-US" sz="1400" dirty="0">
              <a:latin typeface="+mn-lt"/>
              <a:sym typeface="+mn-lt"/>
            </a:endParaRPr>
          </a:p>
        </p:txBody>
      </p:sp>
      <p:sp>
        <p:nvSpPr>
          <p:cNvPr id="186" name="Text Placeholder 2">
            <a:extLst>
              <a:ext uri="{FF2B5EF4-FFF2-40B4-BE49-F238E27FC236}">
                <a16:creationId xmlns:a16="http://schemas.microsoft.com/office/drawing/2014/main" xmlns="" id="{7B74D6F4-B8FE-4DDC-B93E-57B93E70195F}"/>
              </a:ext>
            </a:extLst>
          </p:cNvPr>
          <p:cNvSpPr>
            <a:spLocks noGrp="1"/>
          </p:cNvSpPr>
          <p:nvPr>
            <p:custDataLst>
              <p:tags r:id="rId14"/>
            </p:custDataLst>
          </p:nvPr>
        </p:nvSpPr>
        <p:spPr bwMode="auto">
          <a:xfrm>
            <a:off x="566737" y="4613275"/>
            <a:ext cx="877888"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236BD50-B46C-4562-9834-F0B09F1ACF32}" type="datetime'''''R''''e''s''''''''''''''''''id''''e''n''''''ti''a''l'''''">
              <a:rPr lang="en-US" altLang="en-US" sz="1400" smtClean="0">
                <a:latin typeface="+mn-lt"/>
                <a:sym typeface="+mn-lt"/>
              </a:rPr>
              <a:pPr algn="r">
                <a:spcBef>
                  <a:spcPct val="0"/>
                </a:spcBef>
              </a:pPr>
              <a:t>Residential</a:t>
            </a:fld>
            <a:endParaRPr lang="en-US" sz="1400" dirty="0">
              <a:latin typeface="+mn-lt"/>
              <a:sym typeface="+mn-lt"/>
            </a:endParaRPr>
          </a:p>
        </p:txBody>
      </p:sp>
      <p:sp>
        <p:nvSpPr>
          <p:cNvPr id="187" name="Text Placeholder 2">
            <a:extLst>
              <a:ext uri="{FF2B5EF4-FFF2-40B4-BE49-F238E27FC236}">
                <a16:creationId xmlns:a16="http://schemas.microsoft.com/office/drawing/2014/main" xmlns="" id="{A9F68A51-095C-4384-8656-D7831951B5B5}"/>
              </a:ext>
            </a:extLst>
          </p:cNvPr>
          <p:cNvSpPr>
            <a:spLocks noGrp="1"/>
          </p:cNvSpPr>
          <p:nvPr>
            <p:custDataLst>
              <p:tags r:id="rId15"/>
            </p:custDataLst>
          </p:nvPr>
        </p:nvSpPr>
        <p:spPr bwMode="auto">
          <a:xfrm>
            <a:off x="971550" y="4954588"/>
            <a:ext cx="473075"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F4A4E4E-277E-406B-B76E-B8A926FF8EE1}" type="datetime'''''M''''''''''''''ix''''''''''''''''''e''''''''d'''''">
              <a:rPr lang="en-US" altLang="en-US" sz="1400" smtClean="0">
                <a:latin typeface="+mn-lt"/>
                <a:sym typeface="+mn-lt"/>
              </a:rPr>
              <a:pPr algn="r">
                <a:spcBef>
                  <a:spcPct val="0"/>
                </a:spcBef>
              </a:pPr>
              <a:t>Mixed</a:t>
            </a:fld>
            <a:endParaRPr lang="en-US" sz="1400" dirty="0">
              <a:latin typeface="+mn-lt"/>
              <a:sym typeface="+mn-lt"/>
            </a:endParaRPr>
          </a:p>
        </p:txBody>
      </p:sp>
      <p:sp>
        <p:nvSpPr>
          <p:cNvPr id="188" name="Text Placeholder 2">
            <a:extLst>
              <a:ext uri="{FF2B5EF4-FFF2-40B4-BE49-F238E27FC236}">
                <a16:creationId xmlns:a16="http://schemas.microsoft.com/office/drawing/2014/main" xmlns="" id="{E200C3A4-6FAF-4B5F-865A-3E419BDB4AC5}"/>
              </a:ext>
            </a:extLst>
          </p:cNvPr>
          <p:cNvSpPr>
            <a:spLocks noGrp="1"/>
          </p:cNvSpPr>
          <p:nvPr>
            <p:custDataLst>
              <p:tags r:id="rId16"/>
            </p:custDataLst>
          </p:nvPr>
        </p:nvSpPr>
        <p:spPr bwMode="auto">
          <a:xfrm>
            <a:off x="1089025" y="5295900"/>
            <a:ext cx="355600" cy="2127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2BD8BFC-81EA-40D0-9F67-C6FEDE7B3651}" type="datetime'''''''''''T''''''''''''''''''B''D'''''''''''''''''">
              <a:rPr lang="en-US" altLang="en-US" sz="1400" smtClean="0">
                <a:latin typeface="+mn-lt"/>
                <a:sym typeface="+mn-lt"/>
              </a:rPr>
              <a:pPr algn="r">
                <a:spcBef>
                  <a:spcPct val="0"/>
                </a:spcBef>
              </a:pPr>
              <a:t>TBD</a:t>
            </a:fld>
            <a:endParaRPr lang="en-US" sz="1400" dirty="0">
              <a:latin typeface="+mn-lt"/>
              <a:sym typeface="+mn-lt"/>
            </a:endParaRPr>
          </a:p>
        </p:txBody>
      </p:sp>
      <p:sp>
        <p:nvSpPr>
          <p:cNvPr id="202" name="Text Placeholder 2">
            <a:extLst>
              <a:ext uri="{FF2B5EF4-FFF2-40B4-BE49-F238E27FC236}">
                <a16:creationId xmlns:a16="http://schemas.microsoft.com/office/drawing/2014/main" xmlns="" id="{2D4190C0-B8D4-4DC6-82C8-20B643AA617B}"/>
              </a:ext>
            </a:extLst>
          </p:cNvPr>
          <p:cNvSpPr>
            <a:spLocks noGrp="1"/>
          </p:cNvSpPr>
          <p:nvPr>
            <p:custDataLst>
              <p:tags r:id="rId17"/>
            </p:custDataLst>
          </p:nvPr>
        </p:nvSpPr>
        <p:spPr bwMode="gray">
          <a:xfrm>
            <a:off x="1817688" y="2236788"/>
            <a:ext cx="263525"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F2B62F6-FB03-4AEF-A955-6C94EB834F3F}" type="datetime'''''4''''''''''''''''''%'''''''''''''''''''">
              <a:rPr lang="en-US" altLang="en-US" smtClean="0"/>
              <a:pPr>
                <a:spcBef>
                  <a:spcPct val="0"/>
                </a:spcBef>
              </a:pPr>
              <a:t>4%</a:t>
            </a:fld>
            <a:endParaRPr lang="en-US" dirty="0">
              <a:latin typeface="+mn-lt"/>
              <a:sym typeface="+mn-lt"/>
            </a:endParaRPr>
          </a:p>
        </p:txBody>
      </p:sp>
      <p:sp>
        <p:nvSpPr>
          <p:cNvPr id="204" name="Text Placeholder 2">
            <a:extLst>
              <a:ext uri="{FF2B5EF4-FFF2-40B4-BE49-F238E27FC236}">
                <a16:creationId xmlns:a16="http://schemas.microsoft.com/office/drawing/2014/main" xmlns="" id="{69C4FF44-C13B-45F4-AC48-8DCA872369CD}"/>
              </a:ext>
            </a:extLst>
          </p:cNvPr>
          <p:cNvSpPr>
            <a:spLocks noGrp="1"/>
          </p:cNvSpPr>
          <p:nvPr>
            <p:custDataLst>
              <p:tags r:id="rId18"/>
            </p:custDataLst>
          </p:nvPr>
        </p:nvSpPr>
        <p:spPr bwMode="gray">
          <a:xfrm>
            <a:off x="1601788" y="2921000"/>
            <a:ext cx="263525"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AFEA500-7C3E-47F3-BFC5-CFF43DCFA6FF}" type="datetime'0''''%'''''''''''''''''''''''''''''''''''''''''''''''">
              <a:rPr lang="en-US" altLang="en-US" smtClean="0">
                <a:latin typeface="+mn-lt"/>
                <a:sym typeface="+mn-lt"/>
              </a:rPr>
              <a:pPr>
                <a:spcBef>
                  <a:spcPct val="0"/>
                </a:spcBef>
              </a:pPr>
              <a:t>0%</a:t>
            </a:fld>
            <a:endParaRPr lang="en-US" dirty="0">
              <a:latin typeface="+mn-lt"/>
              <a:sym typeface="+mn-lt"/>
            </a:endParaRPr>
          </a:p>
        </p:txBody>
      </p:sp>
      <p:sp>
        <p:nvSpPr>
          <p:cNvPr id="205" name="Text Placeholder 2">
            <a:extLst>
              <a:ext uri="{FF2B5EF4-FFF2-40B4-BE49-F238E27FC236}">
                <a16:creationId xmlns:a16="http://schemas.microsoft.com/office/drawing/2014/main" xmlns="" id="{627A0B02-67D9-4165-AD50-6A921AA1FB7C}"/>
              </a:ext>
            </a:extLst>
          </p:cNvPr>
          <p:cNvSpPr>
            <a:spLocks noGrp="1"/>
          </p:cNvSpPr>
          <p:nvPr>
            <p:custDataLst>
              <p:tags r:id="rId19"/>
            </p:custDataLst>
          </p:nvPr>
        </p:nvSpPr>
        <p:spPr bwMode="gray">
          <a:xfrm>
            <a:off x="1843088" y="3262313"/>
            <a:ext cx="263525"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0A52709-1037-4D81-B1C6-4E19BBDE54EA}" type="datetime'4''''''''''%'''''''''''''''''''''''''''''''''''''''''''''">
              <a:rPr lang="en-US" altLang="en-US" smtClean="0">
                <a:latin typeface="+mn-lt"/>
                <a:sym typeface="+mn-lt"/>
              </a:rPr>
              <a:pPr>
                <a:spcBef>
                  <a:spcPct val="0"/>
                </a:spcBef>
              </a:pPr>
              <a:t>4%</a:t>
            </a:fld>
            <a:endParaRPr lang="en-US" dirty="0">
              <a:latin typeface="+mn-lt"/>
              <a:sym typeface="+mn-lt"/>
            </a:endParaRPr>
          </a:p>
        </p:txBody>
      </p:sp>
      <p:sp>
        <p:nvSpPr>
          <p:cNvPr id="206" name="Text Placeholder 2">
            <a:extLst>
              <a:ext uri="{FF2B5EF4-FFF2-40B4-BE49-F238E27FC236}">
                <a16:creationId xmlns:a16="http://schemas.microsoft.com/office/drawing/2014/main" xmlns="" id="{467D4D68-E6CA-4172-8B20-EB30AFC41355}"/>
              </a:ext>
            </a:extLst>
          </p:cNvPr>
          <p:cNvSpPr>
            <a:spLocks noGrp="1"/>
          </p:cNvSpPr>
          <p:nvPr>
            <p:custDataLst>
              <p:tags r:id="rId20"/>
            </p:custDataLst>
          </p:nvPr>
        </p:nvSpPr>
        <p:spPr bwMode="gray">
          <a:xfrm>
            <a:off x="2441576" y="3603625"/>
            <a:ext cx="347663"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900AB51-C364-4680-9DBC-8545C06218D5}" type="datetime'''''1''3''''''''''''''''%'''''''''''''">
              <a:rPr lang="en-US" altLang="en-US" smtClean="0"/>
              <a:pPr>
                <a:spcBef>
                  <a:spcPct val="0"/>
                </a:spcBef>
              </a:pPr>
              <a:t>13%</a:t>
            </a:fld>
            <a:endParaRPr lang="en-US" dirty="0">
              <a:latin typeface="+mn-lt"/>
              <a:sym typeface="+mn-lt"/>
            </a:endParaRPr>
          </a:p>
        </p:txBody>
      </p:sp>
      <p:sp>
        <p:nvSpPr>
          <p:cNvPr id="191" name="Text Placeholder 2">
            <a:extLst>
              <a:ext uri="{FF2B5EF4-FFF2-40B4-BE49-F238E27FC236}">
                <a16:creationId xmlns:a16="http://schemas.microsoft.com/office/drawing/2014/main" xmlns="" id="{56032FF6-3AE8-4070-BD11-F0946CC8CAAA}"/>
              </a:ext>
            </a:extLst>
          </p:cNvPr>
          <p:cNvSpPr>
            <a:spLocks noGrp="1"/>
          </p:cNvSpPr>
          <p:nvPr>
            <p:custDataLst>
              <p:tags r:id="rId21"/>
            </p:custDataLst>
          </p:nvPr>
        </p:nvSpPr>
        <p:spPr bwMode="gray">
          <a:xfrm>
            <a:off x="1587500" y="3944938"/>
            <a:ext cx="263525"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5EB481C4-4628-4761-9788-D2C88FFD7234}" type="datetime'''''''''''0''''''''''''''''''''''''''''%'''''''''''''''">
              <a:rPr lang="en-US" altLang="en-US" smtClean="0"/>
              <a:pPr>
                <a:spcBef>
                  <a:spcPct val="0"/>
                </a:spcBef>
              </a:pPr>
              <a:t>0%</a:t>
            </a:fld>
            <a:endParaRPr lang="en-US" dirty="0">
              <a:latin typeface="+mn-lt"/>
              <a:sym typeface="+mn-lt"/>
            </a:endParaRPr>
          </a:p>
        </p:txBody>
      </p:sp>
      <p:sp>
        <p:nvSpPr>
          <p:cNvPr id="207" name="Text Placeholder 2">
            <a:extLst>
              <a:ext uri="{FF2B5EF4-FFF2-40B4-BE49-F238E27FC236}">
                <a16:creationId xmlns:a16="http://schemas.microsoft.com/office/drawing/2014/main" xmlns="" id="{610923A1-E8C0-4DD6-908B-46FC3773F92C}"/>
              </a:ext>
            </a:extLst>
          </p:cNvPr>
          <p:cNvSpPr>
            <a:spLocks noGrp="1"/>
          </p:cNvSpPr>
          <p:nvPr>
            <p:custDataLst>
              <p:tags r:id="rId22"/>
            </p:custDataLst>
          </p:nvPr>
        </p:nvSpPr>
        <p:spPr bwMode="gray">
          <a:xfrm>
            <a:off x="1914525" y="4286250"/>
            <a:ext cx="263525"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657A1A2-2BC2-4B8B-8ED4-0DBFE596D735}" type="datetime'''''5''''''''''''''''''''''''''''''''''''''''''''''%'''''">
              <a:rPr lang="en-US" altLang="en-US" smtClean="0"/>
              <a:pPr>
                <a:spcBef>
                  <a:spcPct val="0"/>
                </a:spcBef>
              </a:pPr>
              <a:t>5%</a:t>
            </a:fld>
            <a:endParaRPr lang="en-US" dirty="0">
              <a:latin typeface="+mn-lt"/>
              <a:sym typeface="+mn-lt"/>
            </a:endParaRPr>
          </a:p>
        </p:txBody>
      </p:sp>
      <p:sp>
        <p:nvSpPr>
          <p:cNvPr id="209" name="Text Placeholder 2">
            <a:extLst>
              <a:ext uri="{FF2B5EF4-FFF2-40B4-BE49-F238E27FC236}">
                <a16:creationId xmlns:a16="http://schemas.microsoft.com/office/drawing/2014/main" xmlns="" id="{61939B68-569A-49DD-8B03-50E6C84D1C40}"/>
              </a:ext>
            </a:extLst>
          </p:cNvPr>
          <p:cNvSpPr>
            <a:spLocks noGrp="1"/>
          </p:cNvSpPr>
          <p:nvPr>
            <p:custDataLst>
              <p:tags r:id="rId23"/>
            </p:custDataLst>
          </p:nvPr>
        </p:nvSpPr>
        <p:spPr bwMode="gray">
          <a:xfrm>
            <a:off x="3871914" y="4970463"/>
            <a:ext cx="347663"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D9EC1E8-1DB3-4136-813C-9950526FA13E}" type="datetime'''''''''''''''''''''''''''''''''''''''3''''''''''''''5''''%'''">
              <a:rPr lang="en-US" altLang="en-US" smtClean="0"/>
              <a:pPr>
                <a:spcBef>
                  <a:spcPct val="0"/>
                </a:spcBef>
              </a:pPr>
              <a:t>35%</a:t>
            </a:fld>
            <a:endParaRPr lang="en-US" dirty="0">
              <a:latin typeface="+mn-lt"/>
              <a:sym typeface="+mn-lt"/>
            </a:endParaRPr>
          </a:p>
        </p:txBody>
      </p:sp>
      <p:sp>
        <p:nvSpPr>
          <p:cNvPr id="210" name="Text Placeholder 2">
            <a:extLst>
              <a:ext uri="{FF2B5EF4-FFF2-40B4-BE49-F238E27FC236}">
                <a16:creationId xmlns:a16="http://schemas.microsoft.com/office/drawing/2014/main" xmlns="" id="{B3E2194C-790E-4EDC-9EBF-1512ADD29AE0}"/>
              </a:ext>
            </a:extLst>
          </p:cNvPr>
          <p:cNvSpPr>
            <a:spLocks noGrp="1"/>
          </p:cNvSpPr>
          <p:nvPr>
            <p:custDataLst>
              <p:tags r:id="rId24"/>
            </p:custDataLst>
          </p:nvPr>
        </p:nvSpPr>
        <p:spPr bwMode="gray">
          <a:xfrm>
            <a:off x="3197225" y="5311775"/>
            <a:ext cx="347663"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44F9786-4AA9-4CAD-9AA1-3C238B483927}" type="datetime'''''''25''''''''''''''''''''%'''''''''''''''''''''''''''''''''">
              <a:rPr lang="en-US" altLang="en-US" smtClean="0"/>
              <a:pPr>
                <a:spcBef>
                  <a:spcPct val="0"/>
                </a:spcBef>
              </a:pPr>
              <a:t>25%</a:t>
            </a:fld>
            <a:endParaRPr lang="en-US" dirty="0">
              <a:latin typeface="+mn-lt"/>
              <a:sym typeface="+mn-lt"/>
            </a:endParaRPr>
          </a:p>
        </p:txBody>
      </p:sp>
      <p:sp>
        <p:nvSpPr>
          <p:cNvPr id="163" name="Text Placeholder 22">
            <a:extLst>
              <a:ext uri="{FF2B5EF4-FFF2-40B4-BE49-F238E27FC236}">
                <a16:creationId xmlns:a16="http://schemas.microsoft.com/office/drawing/2014/main" xmlns="" id="{9A0F6F51-88D8-401F-AD3C-746303259146}"/>
              </a:ext>
            </a:extLst>
          </p:cNvPr>
          <p:cNvSpPr txBox="1">
            <a:spLocks/>
          </p:cNvSpPr>
          <p:nvPr/>
        </p:nvSpPr>
        <p:spPr>
          <a:xfrm>
            <a:off x="246062" y="1361290"/>
            <a:ext cx="4325938" cy="504056"/>
          </a:xfrm>
          <a:prstGeom prst="rect">
            <a:avLst/>
          </a:prstGeom>
          <a:noFill/>
          <a:ln>
            <a:noFill/>
          </a:ln>
        </p:spPr>
        <p:txBody>
          <a:bodyPr vert="horz" lIns="91440" tIns="45720" rIns="91440" bIns="4572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ZA" sz="1600" u="sng" dirty="0">
                <a:solidFill>
                  <a:schemeClr val="tx1"/>
                </a:solidFill>
              </a:rPr>
              <a:t>Breakdown of hectares by land use</a:t>
            </a:r>
          </a:p>
        </p:txBody>
      </p:sp>
      <p:grpSp>
        <p:nvGrpSpPr>
          <p:cNvPr id="167" name="Group 166">
            <a:extLst>
              <a:ext uri="{FF2B5EF4-FFF2-40B4-BE49-F238E27FC236}">
                <a16:creationId xmlns:a16="http://schemas.microsoft.com/office/drawing/2014/main" xmlns="" id="{340BA2BE-3F95-437B-A9C6-28513F176559}"/>
              </a:ext>
            </a:extLst>
          </p:cNvPr>
          <p:cNvGrpSpPr/>
          <p:nvPr/>
        </p:nvGrpSpPr>
        <p:grpSpPr>
          <a:xfrm>
            <a:off x="5646738" y="1526406"/>
            <a:ext cx="2924176" cy="4337365"/>
            <a:chOff x="5646738" y="1526406"/>
            <a:chExt cx="2924176" cy="4337365"/>
          </a:xfrm>
        </p:grpSpPr>
        <p:sp>
          <p:nvSpPr>
            <p:cNvPr id="165" name="TextBox 164">
              <a:extLst>
                <a:ext uri="{FF2B5EF4-FFF2-40B4-BE49-F238E27FC236}">
                  <a16:creationId xmlns:a16="http://schemas.microsoft.com/office/drawing/2014/main" xmlns="" id="{3D9E65AD-A5F3-4DF2-8C0D-A8EEAEF5C9D2}"/>
                </a:ext>
              </a:extLst>
            </p:cNvPr>
            <p:cNvSpPr txBox="1"/>
            <p:nvPr/>
          </p:nvSpPr>
          <p:spPr>
            <a:xfrm>
              <a:off x="5646738" y="1758915"/>
              <a:ext cx="2924176" cy="4104856"/>
            </a:xfrm>
            <a:prstGeom prst="rect">
              <a:avLst/>
            </a:prstGeom>
            <a:solidFill>
              <a:schemeClr val="accent1">
                <a:lumMod val="20000"/>
                <a:lumOff val="80000"/>
              </a:schemeClr>
            </a:solidFill>
          </p:spPr>
          <p:txBody>
            <a:bodyPr wrap="square" rtlCol="0" anchor="ctr">
              <a:noAutofit/>
            </a:bodyPr>
            <a:lstStyle/>
            <a:p>
              <a:pPr lvl="0">
                <a:lnSpc>
                  <a:spcPct val="90000"/>
                </a:lnSpc>
              </a:pPr>
              <a:r>
                <a:rPr lang="en-ZA" sz="1400" dirty="0">
                  <a:ea typeface="Times New Roman" panose="02020603050405020304" pitchFamily="18" charset="0"/>
                  <a:cs typeface="Calibri Light" panose="020F0302020204030204" pitchFamily="34" charset="0"/>
                </a:rPr>
                <a:t>The land use overview gives a complete message to the amount of hectares under claim per each of the various land uses </a:t>
              </a:r>
            </a:p>
            <a:p>
              <a:pPr lvl="0">
                <a:lnSpc>
                  <a:spcPct val="90000"/>
                </a:lnSpc>
              </a:pPr>
              <a:endParaRPr lang="en-ZA" sz="1400" dirty="0">
                <a:latin typeface="Calibri" panose="020F0502020204030204" pitchFamily="34" charset="0"/>
                <a:ea typeface="Times New Roman" panose="02020603050405020304" pitchFamily="18" charset="0"/>
                <a:cs typeface="Calibri Light" panose="020F0302020204030204" pitchFamily="34" charset="0"/>
              </a:endParaRPr>
            </a:p>
            <a:p>
              <a:pPr lvl="0">
                <a:lnSpc>
                  <a:spcPct val="90000"/>
                </a:lnSpc>
              </a:pPr>
              <a:r>
                <a:rPr lang="en-ZA" sz="1400" dirty="0">
                  <a:ea typeface="Times New Roman" panose="02020603050405020304" pitchFamily="18" charset="0"/>
                  <a:cs typeface="Calibri Light" panose="020F0302020204030204" pitchFamily="34" charset="0"/>
                </a:rPr>
                <a:t>This information is critical when engaging directly with the sectors so that accurate plans and impact assessments can be produced</a:t>
              </a:r>
            </a:p>
            <a:p>
              <a:pPr lvl="0">
                <a:lnSpc>
                  <a:spcPct val="90000"/>
                </a:lnSpc>
              </a:pPr>
              <a:endParaRPr lang="en-ZA" sz="1400" dirty="0">
                <a:latin typeface="Calibri" panose="020F0502020204030204" pitchFamily="34" charset="0"/>
                <a:ea typeface="Times New Roman" panose="02020603050405020304" pitchFamily="18" charset="0"/>
                <a:cs typeface="Calibri Light" panose="020F0302020204030204" pitchFamily="34" charset="0"/>
              </a:endParaRPr>
            </a:p>
            <a:p>
              <a:pPr lvl="0">
                <a:lnSpc>
                  <a:spcPct val="90000"/>
                </a:lnSpc>
              </a:pPr>
              <a:r>
                <a:rPr lang="en-ZA" sz="1400" dirty="0">
                  <a:ea typeface="Times New Roman" panose="02020603050405020304" pitchFamily="18" charset="0"/>
                  <a:cs typeface="Calibri Light" panose="020F0302020204030204" pitchFamily="34" charset="0"/>
                </a:rPr>
                <a:t>Currently the of input data for the hectares is poor quality so the distribution of the bars on the graph is not necessarily accurate</a:t>
              </a:r>
            </a:p>
            <a:p>
              <a:pPr lvl="0">
                <a:lnSpc>
                  <a:spcPct val="90000"/>
                </a:lnSpc>
              </a:pPr>
              <a:endParaRPr lang="en-ZA" sz="1400" dirty="0">
                <a:ea typeface="Times New Roman" panose="02020603050405020304" pitchFamily="18" charset="0"/>
                <a:cs typeface="Calibri Light" panose="020F0302020204030204" pitchFamily="34" charset="0"/>
              </a:endParaRPr>
            </a:p>
            <a:p>
              <a:pPr lvl="0">
                <a:lnSpc>
                  <a:spcPct val="90000"/>
                </a:lnSpc>
              </a:pPr>
              <a:r>
                <a:rPr lang="en-ZA" sz="1400" dirty="0">
                  <a:ea typeface="Times New Roman" panose="02020603050405020304" pitchFamily="18" charset="0"/>
                  <a:cs typeface="Calibri Light" panose="020F0302020204030204" pitchFamily="34" charset="0"/>
                </a:rPr>
                <a:t>A notable observation is the amount of claims deemed “mixed” use indicating that for 1 claims multiple sector involvement is requires, hence increasing the complexity</a:t>
              </a:r>
              <a:endParaRPr lang="en-ZA" sz="1400" dirty="0">
                <a:latin typeface="Calibri" panose="020F0502020204030204" pitchFamily="34" charset="0"/>
                <a:ea typeface="Times New Roman" panose="02020603050405020304" pitchFamily="18" charset="0"/>
                <a:cs typeface="Calibri Light" panose="020F0302020204030204" pitchFamily="34" charset="0"/>
              </a:endParaRPr>
            </a:p>
          </p:txBody>
        </p:sp>
        <p:sp>
          <p:nvSpPr>
            <p:cNvPr id="166" name="TextBox 165">
              <a:extLst>
                <a:ext uri="{FF2B5EF4-FFF2-40B4-BE49-F238E27FC236}">
                  <a16:creationId xmlns:a16="http://schemas.microsoft.com/office/drawing/2014/main" xmlns="" id="{58450E5A-2936-4F9C-9082-01B4B07B8724}"/>
                </a:ext>
              </a:extLst>
            </p:cNvPr>
            <p:cNvSpPr txBox="1"/>
            <p:nvPr/>
          </p:nvSpPr>
          <p:spPr>
            <a:xfrm>
              <a:off x="5646738" y="1526406"/>
              <a:ext cx="2924176" cy="238894"/>
            </a:xfrm>
            <a:prstGeom prst="rect">
              <a:avLst/>
            </a:prstGeom>
            <a:solidFill>
              <a:schemeClr val="bg1">
                <a:lumMod val="85000"/>
              </a:schemeClr>
            </a:solidFill>
          </p:spPr>
          <p:txBody>
            <a:bodyPr wrap="square" rtlCol="0" anchor="ctr">
              <a:noAutofit/>
            </a:bodyPr>
            <a:lstStyle/>
            <a:p>
              <a:pPr lvl="0" algn="ctr">
                <a:lnSpc>
                  <a:spcPct val="90000"/>
                </a:lnSpc>
              </a:pPr>
              <a:r>
                <a:rPr lang="en-ZA" sz="1200" b="1" dirty="0">
                  <a:latin typeface="Calibri" panose="020F0502020204030204" pitchFamily="34" charset="0"/>
                  <a:ea typeface="Times New Roman" panose="02020603050405020304" pitchFamily="18" charset="0"/>
                  <a:cs typeface="Calibri Light" panose="020F0302020204030204" pitchFamily="34" charset="0"/>
                </a:rPr>
                <a:t>Land use comments</a:t>
              </a:r>
            </a:p>
          </p:txBody>
        </p:sp>
      </p:grpSp>
      <p:sp>
        <p:nvSpPr>
          <p:cNvPr id="177" name="Isosceles Triangle 176">
            <a:extLst>
              <a:ext uri="{FF2B5EF4-FFF2-40B4-BE49-F238E27FC236}">
                <a16:creationId xmlns:a16="http://schemas.microsoft.com/office/drawing/2014/main" xmlns="" id="{2769414E-A519-4E49-9046-3F1F0C8F7541}"/>
              </a:ext>
            </a:extLst>
          </p:cNvPr>
          <p:cNvSpPr/>
          <p:nvPr/>
        </p:nvSpPr>
        <p:spPr>
          <a:xfrm rot="5400000">
            <a:off x="3183747" y="3337736"/>
            <a:ext cx="3273394" cy="32861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25601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59768" name="think-cell Slide" r:id="rId73"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2000" b="1" u="none" strike="noStrike" cap="none" normalizeH="0" dirty="0">
              <a:ln>
                <a:noFill/>
              </a:ln>
              <a:solidFill>
                <a:schemeClr val="tx1"/>
              </a:solidFill>
              <a:effectLst/>
              <a:ea typeface="+mj-ea"/>
              <a:cs typeface="Calibri" panose="020F0502020204030204" pitchFamily="34" charset="0"/>
              <a:sym typeface="Calibri" panose="020F050202020403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Eastern Cape stats as of Jan 2020 </a:t>
            </a:r>
            <a:r>
              <a:rPr lang="en-US" dirty="0">
                <a:solidFill>
                  <a:srgbClr val="FF0000"/>
                </a:solidFill>
              </a:rPr>
              <a:t>(Yet to be verified by external audit)</a:t>
            </a:r>
          </a:p>
        </p:txBody>
      </p:sp>
      <p:cxnSp>
        <p:nvCxnSpPr>
          <p:cNvPr id="11" name="Straight Connector 10">
            <a:extLst>
              <a:ext uri="{FF2B5EF4-FFF2-40B4-BE49-F238E27FC236}">
                <a16:creationId xmlns:a16="http://schemas.microsoft.com/office/drawing/2014/main" xmlns="" id="{B1201565-FF5C-4156-BF51-0D3DCB3E8AC4}"/>
              </a:ext>
            </a:extLst>
          </p:cNvPr>
          <p:cNvCxnSpPr/>
          <p:nvPr>
            <p:custDataLst>
              <p:tags r:id="rId4"/>
            </p:custDataLst>
          </p:nvPr>
        </p:nvCxnSpPr>
        <p:spPr bwMode="auto">
          <a:xfrm>
            <a:off x="1279524" y="4819650"/>
            <a:ext cx="2159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6F3770A-7400-455B-9240-B8D8C46BF07B}"/>
              </a:ext>
            </a:extLst>
          </p:cNvPr>
          <p:cNvCxnSpPr/>
          <p:nvPr>
            <p:custDataLst>
              <p:tags r:id="rId5"/>
            </p:custDataLst>
          </p:nvPr>
        </p:nvCxnSpPr>
        <p:spPr bwMode="auto">
          <a:xfrm>
            <a:off x="792162" y="4762500"/>
            <a:ext cx="2159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1E8EE0D-6A9F-4FCE-B59E-75D33AD2F7DC}"/>
              </a:ext>
            </a:extLst>
          </p:cNvPr>
          <p:cNvCxnSpPr/>
          <p:nvPr>
            <p:custDataLst>
              <p:tags r:id="rId6"/>
            </p:custDataLst>
          </p:nvPr>
        </p:nvCxnSpPr>
        <p:spPr bwMode="auto">
          <a:xfrm>
            <a:off x="1768474" y="5229225"/>
            <a:ext cx="2159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93140F8-DBE7-4A12-A56A-012CD9BCCAAA}"/>
              </a:ext>
            </a:extLst>
          </p:cNvPr>
          <p:cNvCxnSpPr/>
          <p:nvPr>
            <p:custDataLst>
              <p:tags r:id="rId7"/>
            </p:custDataLst>
          </p:nvPr>
        </p:nvCxnSpPr>
        <p:spPr bwMode="auto">
          <a:xfrm>
            <a:off x="2255837" y="5338763"/>
            <a:ext cx="2159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B56F180-2581-44DC-B44B-71A4B8DCEF72}"/>
              </a:ext>
            </a:extLst>
          </p:cNvPr>
          <p:cNvCxnSpPr/>
          <p:nvPr>
            <p:custDataLst>
              <p:tags r:id="rId8"/>
            </p:custDataLst>
          </p:nvPr>
        </p:nvCxnSpPr>
        <p:spPr bwMode="auto">
          <a:xfrm>
            <a:off x="2744787" y="5405438"/>
            <a:ext cx="2159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070FE0D-7A24-4DE8-B6EE-6B7CA94788F0}"/>
              </a:ext>
            </a:extLst>
          </p:cNvPr>
          <p:cNvCxnSpPr/>
          <p:nvPr>
            <p:custDataLst>
              <p:tags r:id="rId9"/>
            </p:custDataLst>
          </p:nvPr>
        </p:nvCxnSpPr>
        <p:spPr bwMode="auto">
          <a:xfrm>
            <a:off x="3232149" y="5459413"/>
            <a:ext cx="2159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45" name="Chart 244">
            <a:extLst>
              <a:ext uri="{FF2B5EF4-FFF2-40B4-BE49-F238E27FC236}">
                <a16:creationId xmlns:a16="http://schemas.microsoft.com/office/drawing/2014/main" xmlns="" id="{0C6E88B6-8B62-485A-A7C0-78226CF3E803}"/>
              </a:ext>
            </a:extLst>
          </p:cNvPr>
          <p:cNvGraphicFramePr/>
          <p:nvPr>
            <p:custDataLst>
              <p:tags r:id="rId10"/>
            </p:custDataLst>
          </p:nvPr>
        </p:nvGraphicFramePr>
        <p:xfrm>
          <a:off x="328613" y="4532313"/>
          <a:ext cx="3582987" cy="1436687"/>
        </p:xfrm>
        <a:graphic>
          <a:graphicData uri="http://schemas.openxmlformats.org/drawingml/2006/chart">
            <c:chart xmlns:c="http://schemas.openxmlformats.org/drawingml/2006/chart" xmlns:r="http://schemas.openxmlformats.org/officeDocument/2006/relationships" r:id="rId74"/>
          </a:graphicData>
        </a:graphic>
      </p:graphicFrame>
      <p:cxnSp>
        <p:nvCxnSpPr>
          <p:cNvPr id="19" name="Straight Connector 18">
            <a:extLst>
              <a:ext uri="{FF2B5EF4-FFF2-40B4-BE49-F238E27FC236}">
                <a16:creationId xmlns:a16="http://schemas.microsoft.com/office/drawing/2014/main" xmlns="" id="{723B1A30-3BE5-45C3-B739-B5BD72D8141C}"/>
              </a:ext>
            </a:extLst>
          </p:cNvPr>
          <p:cNvCxnSpPr/>
          <p:nvPr>
            <p:custDataLst>
              <p:tags r:id="rId11"/>
            </p:custDataLst>
          </p:nvPr>
        </p:nvCxnSpPr>
        <p:spPr bwMode="gray">
          <a:xfrm>
            <a:off x="1143000" y="4737100"/>
            <a:ext cx="0" cy="53975"/>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48E81C4-120A-4511-888B-9E387B7BF893}"/>
              </a:ext>
            </a:extLst>
          </p:cNvPr>
          <p:cNvCxnSpPr/>
          <p:nvPr>
            <p:custDataLst>
              <p:tags r:id="rId12"/>
            </p:custDataLst>
          </p:nvPr>
        </p:nvCxnSpPr>
        <p:spPr bwMode="gray">
          <a:xfrm>
            <a:off x="3095625" y="5380038"/>
            <a:ext cx="0" cy="52387"/>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9E5B319-7782-4C7F-9DBC-65B73CF9FAC1}"/>
              </a:ext>
            </a:extLst>
          </p:cNvPr>
          <p:cNvCxnSpPr/>
          <p:nvPr>
            <p:custDataLst>
              <p:tags r:id="rId13"/>
            </p:custDataLst>
          </p:nvPr>
        </p:nvCxnSpPr>
        <p:spPr bwMode="gray">
          <a:xfrm>
            <a:off x="2608263" y="5313363"/>
            <a:ext cx="0" cy="58737"/>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0096917-4D36-4C8E-AA11-B7771D9E5216}"/>
              </a:ext>
            </a:extLst>
          </p:cNvPr>
          <p:cNvCxnSpPr/>
          <p:nvPr>
            <p:custDataLst>
              <p:tags r:id="rId14"/>
            </p:custDataLst>
          </p:nvPr>
        </p:nvCxnSpPr>
        <p:spPr bwMode="gray">
          <a:xfrm>
            <a:off x="2119313" y="5203825"/>
            <a:ext cx="0" cy="79375"/>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15"/>
            </p:custDataLst>
          </p:nvPr>
        </p:nvSpPr>
        <p:spPr bwMode="auto">
          <a:xfrm>
            <a:off x="587375" y="5929313"/>
            <a:ext cx="13652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D101BB6-2A04-44AA-9BD5-A45D414442A1}" type="datetime'''''''''''T''''''''O''T''''A''''''''''''''''L'''''''''">
              <a:rPr lang="en-US" altLang="en-US" sz="10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TOTAL</a:t>
            </a:fld>
            <a:endParaRPr lang="en-US" altLang="en-US" sz="10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8" name="Rectangle 137">
            <a:extLst>
              <a:ext uri="{FF2B5EF4-FFF2-40B4-BE49-F238E27FC236}">
                <a16:creationId xmlns:a16="http://schemas.microsoft.com/office/drawing/2014/main" xmlns="" id="{82E3182C-369E-4FB5-B492-1214A4E452FF}"/>
              </a:ext>
            </a:extLst>
          </p:cNvPr>
          <p:cNvSpPr>
            <a:spLocks noGrp="1" noChangeArrowheads="1"/>
          </p:cNvSpPr>
          <p:nvPr>
            <p:custDataLst>
              <p:tags r:id="rId16"/>
            </p:custDataLst>
          </p:nvPr>
        </p:nvSpPr>
        <p:spPr bwMode="auto">
          <a:xfrm>
            <a:off x="2540000" y="5929313"/>
            <a:ext cx="136525"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07733685-FE0D-45BA-8CA5-33CFF714A02E}" type="datetime'''''''''''''J''''oe G''''''''''''''q''''''''a''''b''''''''''i'">
              <a:rPr lang="en-US" altLang="en-US" sz="10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Joe Gqabi</a:t>
            </a:fld>
            <a:endParaRPr lang="en-US" altLang="en-US" sz="10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5" name="Rectangle 134">
            <a:extLst>
              <a:ext uri="{FF2B5EF4-FFF2-40B4-BE49-F238E27FC236}">
                <a16:creationId xmlns:a16="http://schemas.microsoft.com/office/drawing/2014/main" xmlns="" id="{4D05C930-6604-45E2-A106-DC93CCE50A34}"/>
              </a:ext>
            </a:extLst>
          </p:cNvPr>
          <p:cNvSpPr>
            <a:spLocks noGrp="1" noChangeArrowheads="1"/>
          </p:cNvSpPr>
          <p:nvPr>
            <p:custDataLst>
              <p:tags r:id="rId17"/>
            </p:custDataLst>
          </p:nvPr>
        </p:nvSpPr>
        <p:spPr bwMode="auto">
          <a:xfrm>
            <a:off x="1074738" y="5929314"/>
            <a:ext cx="1365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F40262E2-2D8D-4A5F-9013-687459E71E3F}" type="datetime'''''''A''''l''''''''fre''''''d ''''''''''''''''''N''''''zo'">
              <a:rPr lang="en-US" altLang="en-US" sz="10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Alfred Nzo</a:t>
            </a:fld>
            <a:endParaRPr lang="en-US" altLang="en-US" sz="10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6" name="Rectangle 135">
            <a:extLst>
              <a:ext uri="{FF2B5EF4-FFF2-40B4-BE49-F238E27FC236}">
                <a16:creationId xmlns:a16="http://schemas.microsoft.com/office/drawing/2014/main" xmlns="" id="{1A13D512-D972-480A-B610-449F07E37330}"/>
              </a:ext>
            </a:extLst>
          </p:cNvPr>
          <p:cNvSpPr>
            <a:spLocks noGrp="1" noChangeArrowheads="1"/>
          </p:cNvSpPr>
          <p:nvPr>
            <p:custDataLst>
              <p:tags r:id="rId18"/>
            </p:custDataLst>
          </p:nvPr>
        </p:nvSpPr>
        <p:spPr bwMode="auto">
          <a:xfrm>
            <a:off x="1563688" y="5929313"/>
            <a:ext cx="136525"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1103102A-DCD2-4687-BD6F-AE463D75A7B5}" type="datetime'''''''A''m''''a''''t''''''''''''''''h''''ol''e'''''">
              <a:rPr lang="en-US" altLang="en-US" sz="10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Amathole</a:t>
            </a:fld>
            <a:endParaRPr lang="en-US" altLang="en-US" sz="10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7" name="Rectangle 136">
            <a:extLst>
              <a:ext uri="{FF2B5EF4-FFF2-40B4-BE49-F238E27FC236}">
                <a16:creationId xmlns:a16="http://schemas.microsoft.com/office/drawing/2014/main" xmlns="" id="{2F2D7610-35C8-4F37-A1A6-E72E7F310764}"/>
              </a:ext>
            </a:extLst>
          </p:cNvPr>
          <p:cNvSpPr>
            <a:spLocks noGrp="1" noChangeArrowheads="1"/>
          </p:cNvSpPr>
          <p:nvPr>
            <p:custDataLst>
              <p:tags r:id="rId19"/>
            </p:custDataLst>
          </p:nvPr>
        </p:nvSpPr>
        <p:spPr bwMode="auto">
          <a:xfrm>
            <a:off x="2051050" y="5929313"/>
            <a:ext cx="13652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2E5DB176-DDEA-453C-AC08-334C95E62C2A}" type="datetime'''''Chr''''''''is'''''''''''''''''' ''''''''Ha''''n''''''i'">
              <a:rPr lang="en-US" altLang="en-US" sz="10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Chris Hani</a:t>
            </a:fld>
            <a:endParaRPr lang="en-US" altLang="en-US" sz="10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9" name="Rectangle 138">
            <a:extLst>
              <a:ext uri="{FF2B5EF4-FFF2-40B4-BE49-F238E27FC236}">
                <a16:creationId xmlns:a16="http://schemas.microsoft.com/office/drawing/2014/main" xmlns="" id="{2175ED1E-E620-4B0A-A94D-958614AC167C}"/>
              </a:ext>
            </a:extLst>
          </p:cNvPr>
          <p:cNvSpPr>
            <a:spLocks noGrp="1" noChangeArrowheads="1"/>
          </p:cNvSpPr>
          <p:nvPr>
            <p:custDataLst>
              <p:tags r:id="rId20"/>
            </p:custDataLst>
          </p:nvPr>
        </p:nvSpPr>
        <p:spPr bwMode="auto">
          <a:xfrm>
            <a:off x="3027363" y="5929313"/>
            <a:ext cx="136525"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F1E0D1BB-A662-4721-B534-36CADA23352D}" type="datetime'''''OR ''Ta''mb''''''''o'''''''''''''''">
              <a:rPr lang="en-US" altLang="en-US" sz="10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OR Tambo</a:t>
            </a:fld>
            <a:endParaRPr lang="en-US" altLang="en-US" sz="10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40" name="Rectangle 139">
            <a:extLst>
              <a:ext uri="{FF2B5EF4-FFF2-40B4-BE49-F238E27FC236}">
                <a16:creationId xmlns:a16="http://schemas.microsoft.com/office/drawing/2014/main" xmlns="" id="{DC68D7EF-A401-40BB-8E44-3437A64BD783}"/>
              </a:ext>
            </a:extLst>
          </p:cNvPr>
          <p:cNvSpPr>
            <a:spLocks noGrp="1" noChangeArrowheads="1"/>
          </p:cNvSpPr>
          <p:nvPr>
            <p:custDataLst>
              <p:tags r:id="rId21"/>
            </p:custDataLst>
          </p:nvPr>
        </p:nvSpPr>
        <p:spPr bwMode="auto">
          <a:xfrm>
            <a:off x="3448050" y="5929314"/>
            <a:ext cx="273050"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F6F787F1-3CB9-4CE9-A453-468D28DDA868}" type="datetime'S''''''''a''ra''''''''h'' ''''&#10;B''aa''r''''''''t''ma''''''''n'">
              <a:rPr lang="en-US" altLang="en-US" sz="10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Sarah 
Baartman</a:t>
            </a:fld>
            <a:endParaRPr lang="en-US" altLang="en-US" sz="10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cxnSp>
        <p:nvCxnSpPr>
          <p:cNvPr id="47" name="Straight Connector 46">
            <a:extLst>
              <a:ext uri="{FF2B5EF4-FFF2-40B4-BE49-F238E27FC236}">
                <a16:creationId xmlns:a16="http://schemas.microsoft.com/office/drawing/2014/main" xmlns="" id="{A5858234-4F73-4A27-8698-530527F6E6EA}"/>
              </a:ext>
            </a:extLst>
          </p:cNvPr>
          <p:cNvCxnSpPr/>
          <p:nvPr>
            <p:custDataLst>
              <p:tags r:id="rId22"/>
            </p:custDataLst>
          </p:nvPr>
        </p:nvCxnSpPr>
        <p:spPr bwMode="auto">
          <a:xfrm>
            <a:off x="1631949" y="2205038"/>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46" name="Straight Connector 45">
            <a:extLst>
              <a:ext uri="{FF2B5EF4-FFF2-40B4-BE49-F238E27FC236}">
                <a16:creationId xmlns:a16="http://schemas.microsoft.com/office/drawing/2014/main" xmlns="" id="{185E7D6E-AB9F-4310-9B03-409FB5C72C08}"/>
              </a:ext>
            </a:extLst>
          </p:cNvPr>
          <p:cNvCxnSpPr/>
          <p:nvPr>
            <p:custDataLst>
              <p:tags r:id="rId23"/>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20" name="Straight Connector 19">
            <a:extLst>
              <a:ext uri="{FF2B5EF4-FFF2-40B4-BE49-F238E27FC236}">
                <a16:creationId xmlns:a16="http://schemas.microsoft.com/office/drawing/2014/main" xmlns="" id="{CA0429C7-59B3-4E7C-A876-5A5BB8035EFD}"/>
              </a:ext>
            </a:extLst>
          </p:cNvPr>
          <p:cNvCxnSpPr/>
          <p:nvPr>
            <p:custDataLst>
              <p:tags r:id="rId24"/>
            </p:custDataLst>
          </p:nvPr>
        </p:nvCxnSpPr>
        <p:spPr bwMode="auto">
          <a:xfrm>
            <a:off x="2379662" y="2205038"/>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8117E2A-8A8F-4683-92C9-06057DF57EFE}"/>
              </a:ext>
            </a:extLst>
          </p:cNvPr>
          <p:cNvCxnSpPr/>
          <p:nvPr>
            <p:custDataLst>
              <p:tags r:id="rId25"/>
            </p:custDataLst>
          </p:nvPr>
        </p:nvCxnSpPr>
        <p:spPr bwMode="auto">
          <a:xfrm>
            <a:off x="3128962" y="3436938"/>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44" name="Chart 243">
            <a:extLst>
              <a:ext uri="{FF2B5EF4-FFF2-40B4-BE49-F238E27FC236}">
                <a16:creationId xmlns:a16="http://schemas.microsoft.com/office/drawing/2014/main" xmlns="" id="{46C14398-12E3-4F94-A7CF-8D822DD693EE}"/>
              </a:ext>
            </a:extLst>
          </p:cNvPr>
          <p:cNvGraphicFramePr/>
          <p:nvPr>
            <p:custDataLst>
              <p:tags r:id="rId26"/>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75"/>
          </a:graphicData>
        </a:graphic>
      </p:graphicFrame>
      <p:sp>
        <p:nvSpPr>
          <p:cNvPr id="43" name="Rectangle 42">
            <a:extLst>
              <a:ext uri="{FF2B5EF4-FFF2-40B4-BE49-F238E27FC236}">
                <a16:creationId xmlns:a16="http://schemas.microsoft.com/office/drawing/2014/main" xmlns="" id="{4FA39DBD-6DF8-4598-ABDE-373353594C56}"/>
              </a:ext>
            </a:extLst>
          </p:cNvPr>
          <p:cNvSpPr>
            <a:spLocks noGrp="1" noChangeArrowheads="1"/>
          </p:cNvSpPr>
          <p:nvPr>
            <p:custDataLst>
              <p:tags r:id="rId27"/>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F531F0EC-0E49-4499-B71A-4663A58C498C}" type="datetime'T''o''tal'' ''C''''''''''''la''''im''s'''''''">
              <a:rPr lang="en-US" altLang="en-US" sz="105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44" name="Rectangle 43">
            <a:extLst>
              <a:ext uri="{FF2B5EF4-FFF2-40B4-BE49-F238E27FC236}">
                <a16:creationId xmlns:a16="http://schemas.microsoft.com/office/drawing/2014/main" xmlns="" id="{5F4973A1-168F-4882-B3B0-FEF10CDB8A07}"/>
              </a:ext>
            </a:extLst>
          </p:cNvPr>
          <p:cNvSpPr>
            <a:spLocks noGrp="1" noChangeArrowheads="1"/>
          </p:cNvSpPr>
          <p:nvPr>
            <p:custDataLst>
              <p:tags r:id="rId28"/>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9FA73C07-E769-41B9-B2BF-60A795B393DC}" type="datetime'''''F''in''al''is''e''d &amp; S''e''''ttl''ed (Re''c''ently''*'')'">
              <a:rPr lang="en-US" altLang="en-US" sz="105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45" name="Rectangle 44">
            <a:extLst>
              <a:ext uri="{FF2B5EF4-FFF2-40B4-BE49-F238E27FC236}">
                <a16:creationId xmlns:a16="http://schemas.microsoft.com/office/drawing/2014/main" xmlns="" id="{758712D4-D058-4649-8D3F-A463E52DCCCB}"/>
              </a:ext>
            </a:extLst>
          </p:cNvPr>
          <p:cNvSpPr>
            <a:spLocks noGrp="1" noChangeArrowheads="1"/>
          </p:cNvSpPr>
          <p:nvPr>
            <p:custDataLst>
              <p:tags r:id="rId29"/>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12ACFEAB-33B3-43B1-81DB-C3B4DB62492F}" type="datetime'To''''''''t''a''''l'''''' ''''O''''''''utst''''''a''nd''''ing'">
              <a:rPr lang="en-US" altLang="en-US" sz="105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30" name="Rectangle 229">
            <a:extLst>
              <a:ext uri="{FF2B5EF4-FFF2-40B4-BE49-F238E27FC236}">
                <a16:creationId xmlns:a16="http://schemas.microsoft.com/office/drawing/2014/main" xmlns="" id="{7484E5F5-4A82-449E-B4C9-39EB92B13543}"/>
              </a:ext>
            </a:extLst>
          </p:cNvPr>
          <p:cNvSpPr>
            <a:spLocks noGrp="1" noChangeArrowheads="1"/>
          </p:cNvSpPr>
          <p:nvPr>
            <p:custDataLst>
              <p:tags r:id="rId30"/>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1A3042B8-0AD4-4D3C-8AE5-EEAE6FF02455}" type="datetime'''Pure ''Outsta''n''di''n''''''''''g'' (''N''''''''o S42D)'''">
              <a:rPr lang="en-US" altLang="en-US" sz="105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31" name="Rectangle 230">
            <a:extLst>
              <a:ext uri="{FF2B5EF4-FFF2-40B4-BE49-F238E27FC236}">
                <a16:creationId xmlns:a16="http://schemas.microsoft.com/office/drawing/2014/main" xmlns="" id="{09C35DDC-1F63-42F0-8F26-901C82FC5D98}"/>
              </a:ext>
            </a:extLst>
          </p:cNvPr>
          <p:cNvSpPr>
            <a:spLocks noGrp="1" noChangeArrowheads="1"/>
          </p:cNvSpPr>
          <p:nvPr>
            <p:custDataLst>
              <p:tags r:id="rId31"/>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EEA8856-0855-409F-8590-33C6233A325D}" type="datetime'''''P''''''''''''''''h''''''''''''''''''''''''''as''ed'''">
              <a:rPr lang="en-US" altLang="en-US" sz="105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graphicFrame>
        <p:nvGraphicFramePr>
          <p:cNvPr id="265" name="Chart 264">
            <a:extLst>
              <a:ext uri="{FF2B5EF4-FFF2-40B4-BE49-F238E27FC236}">
                <a16:creationId xmlns:a16="http://schemas.microsoft.com/office/drawing/2014/main" xmlns="" id="{50D4F4CE-A4CD-43A1-A6E4-B9BF16F23964}"/>
              </a:ext>
            </a:extLst>
          </p:cNvPr>
          <p:cNvGraphicFramePr/>
          <p:nvPr>
            <p:custDataLst>
              <p:tags r:id="rId32"/>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6"/>
          </a:graphicData>
        </a:graphic>
      </p:graphicFrame>
      <p:sp>
        <p:nvSpPr>
          <p:cNvPr id="102" name="Text Placeholder 2">
            <a:extLst>
              <a:ext uri="{FF2B5EF4-FFF2-40B4-BE49-F238E27FC236}">
                <a16:creationId xmlns:a16="http://schemas.microsoft.com/office/drawing/2014/main" xmlns="" id="{35FE0841-60FC-4A88-A0E7-220FA43BC8DA}"/>
              </a:ext>
            </a:extLst>
          </p:cNvPr>
          <p:cNvSpPr>
            <a:spLocks noGrp="1"/>
          </p:cNvSpPr>
          <p:nvPr>
            <p:custDataLst>
              <p:tags r:id="rId33"/>
            </p:custDataLst>
          </p:nvPr>
        </p:nvSpPr>
        <p:spPr bwMode="gray">
          <a:xfrm>
            <a:off x="6256338"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9F4D329-B06A-46A4-9DD4-A4A39F3A9A09}" type="datetime'2''''''''''''''''''%'''''''''''''''''''''''''">
              <a:rPr lang="en-US" altLang="en-US" sz="1000" smtClean="0"/>
              <a:pPr>
                <a:spcBef>
                  <a:spcPct val="0"/>
                </a:spcBef>
              </a:pPr>
              <a:t>2%</a:t>
            </a:fld>
            <a:endParaRPr lang="en-US" sz="1000" dirty="0">
              <a:latin typeface="+mn-lt"/>
              <a:sym typeface="+mn-lt"/>
            </a:endParaRPr>
          </a:p>
        </p:txBody>
      </p:sp>
      <p:sp>
        <p:nvSpPr>
          <p:cNvPr id="78" name="Text Placeholder 2">
            <a:extLst>
              <a:ext uri="{FF2B5EF4-FFF2-40B4-BE49-F238E27FC236}">
                <a16:creationId xmlns:a16="http://schemas.microsoft.com/office/drawing/2014/main" xmlns="" id="{00FADC87-3C07-4147-A149-329BF970E6F7}"/>
              </a:ext>
            </a:extLst>
          </p:cNvPr>
          <p:cNvSpPr>
            <a:spLocks noGrp="1"/>
          </p:cNvSpPr>
          <p:nvPr>
            <p:custDataLst>
              <p:tags r:id="rId34"/>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F000EF0-6AD8-410D-8B6C-9F643AF2797B}" type="datetime'Lo''d''''''''g''''''''''e''''''m''''''''''''e''nt'">
              <a:rPr lang="en-US" altLang="en-US" sz="1000" smtClean="0"/>
              <a:pPr algn="r">
                <a:spcBef>
                  <a:spcPct val="0"/>
                </a:spcBef>
              </a:pPr>
              <a:t>Lodgement</a:t>
            </a:fld>
            <a:endParaRPr lang="en-US" sz="1000" dirty="0">
              <a:latin typeface="+mn-lt"/>
              <a:sym typeface="+mn-lt"/>
            </a:endParaRPr>
          </a:p>
        </p:txBody>
      </p:sp>
      <p:sp>
        <p:nvSpPr>
          <p:cNvPr id="77" name="Text Placeholder 2">
            <a:extLst>
              <a:ext uri="{FF2B5EF4-FFF2-40B4-BE49-F238E27FC236}">
                <a16:creationId xmlns:a16="http://schemas.microsoft.com/office/drawing/2014/main" xmlns="" id="{F3F79E7F-26D2-4E1D-AA47-64A423004F1F}"/>
              </a:ext>
            </a:extLst>
          </p:cNvPr>
          <p:cNvSpPr>
            <a:spLocks noGrp="1"/>
          </p:cNvSpPr>
          <p:nvPr>
            <p:custDataLst>
              <p:tags r:id="rId35"/>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81FE18F-E6C8-4F14-8C95-0698785ED640}" type="datetime'''C''l''ai''''''mant ''''V''''erif''i''''''ca''''ti''on'">
              <a:rPr lang="en-US" altLang="en-US" sz="1000" smtClean="0"/>
              <a:pPr algn="r">
                <a:spcBef>
                  <a:spcPct val="0"/>
                </a:spcBef>
              </a:pPr>
              <a:t>Claimant Verification</a:t>
            </a:fld>
            <a:endParaRPr lang="en-US" sz="1000" dirty="0">
              <a:latin typeface="+mn-lt"/>
              <a:sym typeface="+mn-lt"/>
            </a:endParaRPr>
          </a:p>
        </p:txBody>
      </p:sp>
      <p:sp>
        <p:nvSpPr>
          <p:cNvPr id="79" name="Text Placeholder 2">
            <a:extLst>
              <a:ext uri="{FF2B5EF4-FFF2-40B4-BE49-F238E27FC236}">
                <a16:creationId xmlns:a16="http://schemas.microsoft.com/office/drawing/2014/main" xmlns="" id="{7377566B-4E24-409B-AC90-3B5E4D31E7A6}"/>
              </a:ext>
            </a:extLst>
          </p:cNvPr>
          <p:cNvSpPr>
            <a:spLocks noGrp="1"/>
          </p:cNvSpPr>
          <p:nvPr>
            <p:custDataLst>
              <p:tags r:id="rId36"/>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6548FF4-F349-4DD0-9721-0ABC8327B40C}" type="datetime'''''Opt''i''''on''s'''''''''''' Wo''r''''ks''''ho''''''p'">
              <a:rPr lang="en-US" altLang="en-US" sz="1000" smtClean="0"/>
              <a:pPr algn="r">
                <a:spcBef>
                  <a:spcPct val="0"/>
                </a:spcBef>
              </a:pPr>
              <a:t>Options Workshop</a:t>
            </a:fld>
            <a:endParaRPr lang="en-US" sz="1000" dirty="0">
              <a:latin typeface="+mn-lt"/>
              <a:sym typeface="+mn-lt"/>
            </a:endParaRPr>
          </a:p>
        </p:txBody>
      </p:sp>
      <p:sp>
        <p:nvSpPr>
          <p:cNvPr id="80" name="Text Placeholder 2">
            <a:extLst>
              <a:ext uri="{FF2B5EF4-FFF2-40B4-BE49-F238E27FC236}">
                <a16:creationId xmlns:a16="http://schemas.microsoft.com/office/drawing/2014/main" xmlns="" id="{30C06499-95EF-4020-8512-B181CC21E421}"/>
              </a:ext>
            </a:extLst>
          </p:cNvPr>
          <p:cNvSpPr>
            <a:spLocks noGrp="1"/>
          </p:cNvSpPr>
          <p:nvPr>
            <p:custDataLst>
              <p:tags r:id="rId37"/>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1DAE377-334D-41F9-B978-FD6F7A559C87}"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88" name="Text Placeholder 2">
            <a:extLst>
              <a:ext uri="{FF2B5EF4-FFF2-40B4-BE49-F238E27FC236}">
                <a16:creationId xmlns:a16="http://schemas.microsoft.com/office/drawing/2014/main" xmlns="" id="{42ED046D-A386-4CCE-90CA-A0B903BC495F}"/>
              </a:ext>
            </a:extLst>
          </p:cNvPr>
          <p:cNvSpPr>
            <a:spLocks noGrp="1"/>
          </p:cNvSpPr>
          <p:nvPr>
            <p:custDataLst>
              <p:tags r:id="rId38"/>
            </p:custDataLst>
          </p:nvPr>
        </p:nvSpPr>
        <p:spPr bwMode="gray">
          <a:xfrm>
            <a:off x="6223000" y="22193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3B9C506-CEDF-4FBC-8D48-C9B9C4DE9C7C}" type="datetime'2''''''''%'''''''''''''''''''''''''''''''''''''''''''">
              <a:rPr lang="en-US" altLang="en-US" sz="1000" smtClean="0"/>
              <a:pPr>
                <a:spcBef>
                  <a:spcPct val="0"/>
                </a:spcBef>
              </a:pPr>
              <a:t>2%</a:t>
            </a:fld>
            <a:endParaRPr lang="en-US" sz="1000" dirty="0">
              <a:latin typeface="+mn-lt"/>
              <a:sym typeface="+mn-lt"/>
            </a:endParaRPr>
          </a:p>
        </p:txBody>
      </p:sp>
      <p:sp>
        <p:nvSpPr>
          <p:cNvPr id="81" name="Text Placeholder 2">
            <a:extLst>
              <a:ext uri="{FF2B5EF4-FFF2-40B4-BE49-F238E27FC236}">
                <a16:creationId xmlns:a16="http://schemas.microsoft.com/office/drawing/2014/main" xmlns="" id="{AE6B10B9-9020-451B-B519-22001E440057}"/>
              </a:ext>
            </a:extLst>
          </p:cNvPr>
          <p:cNvSpPr>
            <a:spLocks noGrp="1"/>
          </p:cNvSpPr>
          <p:nvPr>
            <p:custDataLst>
              <p:tags r:id="rId39"/>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A44DCE24-9E20-433C-9380-667D30CDE558}"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01" name="Text Placeholder 2">
            <a:extLst>
              <a:ext uri="{FF2B5EF4-FFF2-40B4-BE49-F238E27FC236}">
                <a16:creationId xmlns:a16="http://schemas.microsoft.com/office/drawing/2014/main" xmlns="" id="{E2F16A7A-ACA2-4E47-8F3F-B56EEAD4EC80}"/>
              </a:ext>
            </a:extLst>
          </p:cNvPr>
          <p:cNvSpPr>
            <a:spLocks noGrp="1"/>
          </p:cNvSpPr>
          <p:nvPr>
            <p:custDataLst>
              <p:tags r:id="rId40"/>
            </p:custDataLst>
          </p:nvPr>
        </p:nvSpPr>
        <p:spPr bwMode="gray">
          <a:xfrm>
            <a:off x="6111875"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519951F-DF00-4067-9A30-8DCE0F996611}" type="datetime'''''''''''''''''''''''''''''''''''''''''''''''''''0%'''''''">
              <a:rPr lang="en-US" altLang="en-US" sz="1000" smtClean="0"/>
              <a:pPr>
                <a:spcBef>
                  <a:spcPct val="0"/>
                </a:spcBef>
              </a:pPr>
              <a:t>0%</a:t>
            </a:fld>
            <a:endParaRPr lang="en-US" sz="1000" dirty="0">
              <a:latin typeface="+mn-lt"/>
              <a:sym typeface="+mn-lt"/>
            </a:endParaRPr>
          </a:p>
        </p:txBody>
      </p:sp>
      <p:sp>
        <p:nvSpPr>
          <p:cNvPr id="82" name="Text Placeholder 2">
            <a:extLst>
              <a:ext uri="{FF2B5EF4-FFF2-40B4-BE49-F238E27FC236}">
                <a16:creationId xmlns:a16="http://schemas.microsoft.com/office/drawing/2014/main" xmlns="" id="{2EF20C6C-7A44-46A1-A19F-D69E120684EF}"/>
              </a:ext>
            </a:extLst>
          </p:cNvPr>
          <p:cNvSpPr>
            <a:spLocks noGrp="1"/>
          </p:cNvSpPr>
          <p:nvPr>
            <p:custDataLst>
              <p:tags r:id="rId41"/>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FF76916-43FB-479E-8EB7-9DD143BC7258}" type="datetime'''''''''''''G''a''''''z''''''''e''''''t''''''''''t''''e'''">
              <a:rPr lang="en-US" altLang="en-US" sz="1000" smtClean="0"/>
              <a:pPr algn="r">
                <a:spcBef>
                  <a:spcPct val="0"/>
                </a:spcBef>
              </a:pPr>
              <a:t>Gazette</a:t>
            </a:fld>
            <a:endParaRPr lang="en-US" sz="1000" dirty="0">
              <a:latin typeface="+mn-lt"/>
              <a:sym typeface="+mn-lt"/>
            </a:endParaRPr>
          </a:p>
        </p:txBody>
      </p:sp>
      <p:sp>
        <p:nvSpPr>
          <p:cNvPr id="83" name="Text Placeholder 2">
            <a:extLst>
              <a:ext uri="{FF2B5EF4-FFF2-40B4-BE49-F238E27FC236}">
                <a16:creationId xmlns:a16="http://schemas.microsoft.com/office/drawing/2014/main" xmlns="" id="{0745B4B0-62AD-4CFC-BD3E-F00CAF87FF42}"/>
              </a:ext>
            </a:extLst>
          </p:cNvPr>
          <p:cNvSpPr>
            <a:spLocks noGrp="1"/>
          </p:cNvSpPr>
          <p:nvPr>
            <p:custDataLst>
              <p:tags r:id="rId42"/>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E202624-A438-46A8-A5AE-BD81E4A91B09}" type="datetime'''''''''''''F''''u''r''''the''r ''Res''''''''ea''''r''ch'''">
              <a:rPr lang="en-US" altLang="en-US" sz="1000" smtClean="0"/>
              <a:pPr algn="r">
                <a:spcBef>
                  <a:spcPct val="0"/>
                </a:spcBef>
              </a:pPr>
              <a:t>Further Research</a:t>
            </a:fld>
            <a:endParaRPr lang="en-US" sz="1000" dirty="0">
              <a:latin typeface="+mn-lt"/>
              <a:sym typeface="+mn-lt"/>
            </a:endParaRPr>
          </a:p>
        </p:txBody>
      </p:sp>
      <p:sp>
        <p:nvSpPr>
          <p:cNvPr id="84" name="Text Placeholder 2">
            <a:extLst>
              <a:ext uri="{FF2B5EF4-FFF2-40B4-BE49-F238E27FC236}">
                <a16:creationId xmlns:a16="http://schemas.microsoft.com/office/drawing/2014/main" xmlns="" id="{289A05EF-091B-4655-A0DB-ACA389DE1BE2}"/>
              </a:ext>
            </a:extLst>
          </p:cNvPr>
          <p:cNvSpPr>
            <a:spLocks noGrp="1"/>
          </p:cNvSpPr>
          <p:nvPr>
            <p:custDataLst>
              <p:tags r:id="rId43"/>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AE887D41-30C9-4347-9C40-A1AE8F857BCF}" type="datetime'''V''''''''al''''''''''''u''a''''t''i''''''o''''''''n'''''''''">
              <a:rPr lang="en-US" altLang="en-US" sz="1000" smtClean="0"/>
              <a:pPr algn="r">
                <a:spcBef>
                  <a:spcPct val="0"/>
                </a:spcBef>
              </a:pPr>
              <a:t>Valuation</a:t>
            </a:fld>
            <a:endParaRPr lang="en-US" sz="1000" dirty="0">
              <a:latin typeface="+mn-lt"/>
              <a:sym typeface="+mn-lt"/>
            </a:endParaRPr>
          </a:p>
        </p:txBody>
      </p:sp>
      <p:sp>
        <p:nvSpPr>
          <p:cNvPr id="85" name="Text Placeholder 2">
            <a:extLst>
              <a:ext uri="{FF2B5EF4-FFF2-40B4-BE49-F238E27FC236}">
                <a16:creationId xmlns:a16="http://schemas.microsoft.com/office/drawing/2014/main" xmlns="" id="{F7EF19BC-44DB-46F8-B565-D1C6B818E3BE}"/>
              </a:ext>
            </a:extLst>
          </p:cNvPr>
          <p:cNvSpPr>
            <a:spLocks noGrp="1"/>
          </p:cNvSpPr>
          <p:nvPr>
            <p:custDataLst>
              <p:tags r:id="rId44"/>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BB211840-BF95-4805-B41A-33C9258A3F38}" type="datetime'''''M''''e''d''''i''''''''a''''''''t''''''''''i''''o''n'''">
              <a:rPr lang="en-US" altLang="en-US" sz="1000" smtClean="0"/>
              <a:pPr algn="r">
                <a:spcBef>
                  <a:spcPct val="0"/>
                </a:spcBef>
              </a:pPr>
              <a:t>Mediation</a:t>
            </a:fld>
            <a:endParaRPr lang="en-US" sz="1000" dirty="0">
              <a:latin typeface="+mn-lt"/>
              <a:sym typeface="+mn-lt"/>
            </a:endParaRPr>
          </a:p>
        </p:txBody>
      </p:sp>
      <p:sp>
        <p:nvSpPr>
          <p:cNvPr id="86" name="Text Placeholder 2">
            <a:extLst>
              <a:ext uri="{FF2B5EF4-FFF2-40B4-BE49-F238E27FC236}">
                <a16:creationId xmlns:a16="http://schemas.microsoft.com/office/drawing/2014/main" xmlns="" id="{D8F561EC-2454-4CC5-8BB4-CE07B7AAA9FB}"/>
              </a:ext>
            </a:extLst>
          </p:cNvPr>
          <p:cNvSpPr>
            <a:spLocks noGrp="1"/>
          </p:cNvSpPr>
          <p:nvPr>
            <p:custDataLst>
              <p:tags r:id="rId45"/>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03F8C53-DAB0-4BEA-A60B-8F6B9462DEEF}" type="datetime'S''''et''''''''''''''''''t''''l''e''m''''''''e''n''t'''''">
              <a:rPr lang="en-US" altLang="en-US" sz="1000" smtClean="0"/>
              <a:pPr algn="r">
                <a:spcBef>
                  <a:spcPct val="0"/>
                </a:spcBef>
              </a:pPr>
              <a:t>Settlement</a:t>
            </a:fld>
            <a:endParaRPr lang="en-US" sz="1000" dirty="0">
              <a:latin typeface="+mn-lt"/>
              <a:sym typeface="+mn-lt"/>
            </a:endParaRPr>
          </a:p>
        </p:txBody>
      </p:sp>
      <p:sp>
        <p:nvSpPr>
          <p:cNvPr id="87" name="Text Placeholder 2">
            <a:extLst>
              <a:ext uri="{FF2B5EF4-FFF2-40B4-BE49-F238E27FC236}">
                <a16:creationId xmlns:a16="http://schemas.microsoft.com/office/drawing/2014/main" xmlns="" id="{BD2E9172-F90A-4735-9563-93EA126B8011}"/>
              </a:ext>
            </a:extLst>
          </p:cNvPr>
          <p:cNvSpPr>
            <a:spLocks noGrp="1"/>
          </p:cNvSpPr>
          <p:nvPr>
            <p:custDataLst>
              <p:tags r:id="rId46"/>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9AAC8138-BF5D-4A72-8A77-BC584342731D}" type="datetime'''''''''''''''''''''C''''''o''''''u''''''''r''''''''''''t'''''">
              <a:rPr lang="en-US" altLang="en-US" sz="1000" smtClean="0"/>
              <a:pPr algn="r">
                <a:spcBef>
                  <a:spcPct val="0"/>
                </a:spcBef>
              </a:pPr>
              <a:t>Court</a:t>
            </a:fld>
            <a:endParaRPr lang="en-US" sz="1000" dirty="0">
              <a:latin typeface="+mn-lt"/>
              <a:sym typeface="+mn-lt"/>
            </a:endParaRPr>
          </a:p>
        </p:txBody>
      </p:sp>
      <p:sp>
        <p:nvSpPr>
          <p:cNvPr id="89" name="Text Placeholder 2">
            <a:extLst>
              <a:ext uri="{FF2B5EF4-FFF2-40B4-BE49-F238E27FC236}">
                <a16:creationId xmlns:a16="http://schemas.microsoft.com/office/drawing/2014/main" xmlns="" id="{6709D563-0952-4768-B379-02A201DA6EF9}"/>
              </a:ext>
            </a:extLst>
          </p:cNvPr>
          <p:cNvSpPr>
            <a:spLocks noGrp="1"/>
          </p:cNvSpPr>
          <p:nvPr>
            <p:custDataLst>
              <p:tags r:id="rId47"/>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862FAE8-C4DE-4A7F-BD5D-30CC17561F62}" type="datetime'''''''Mi''ss''''i''n''g'''''' ''''''''''''Files'''''''">
              <a:rPr lang="en-US" altLang="en-US" sz="1000" smtClean="0"/>
              <a:pPr algn="r">
                <a:spcBef>
                  <a:spcPct val="0"/>
                </a:spcBef>
              </a:pPr>
              <a:t>Missing Files</a:t>
            </a:fld>
            <a:endParaRPr lang="en-US" sz="1000" dirty="0">
              <a:latin typeface="+mn-lt"/>
              <a:sym typeface="+mn-lt"/>
            </a:endParaRPr>
          </a:p>
        </p:txBody>
      </p:sp>
      <p:sp>
        <p:nvSpPr>
          <p:cNvPr id="90" name="Text Placeholder 2">
            <a:extLst>
              <a:ext uri="{FF2B5EF4-FFF2-40B4-BE49-F238E27FC236}">
                <a16:creationId xmlns:a16="http://schemas.microsoft.com/office/drawing/2014/main" xmlns="" id="{8DDD2351-C705-404A-8F62-E3B97BEEB5D0}"/>
              </a:ext>
            </a:extLst>
          </p:cNvPr>
          <p:cNvSpPr>
            <a:spLocks noGrp="1"/>
          </p:cNvSpPr>
          <p:nvPr>
            <p:custDataLst>
              <p:tags r:id="rId48"/>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8AA4339-EDC1-423E-B61D-F1CA8ADB25E7}" type="datetime'Un''''tra''''''''c''''e''''''a''ble'''' Cl''ai''''man''''t'">
              <a:rPr lang="en-US" altLang="en-US" sz="1000" smtClean="0"/>
              <a:pPr algn="r">
                <a:spcBef>
                  <a:spcPct val="0"/>
                </a:spcBef>
              </a:pPr>
              <a:t>Untraceable Claimant</a:t>
            </a:fld>
            <a:endParaRPr lang="en-US" sz="1000" dirty="0">
              <a:latin typeface="+mn-lt"/>
              <a:sym typeface="+mn-lt"/>
            </a:endParaRPr>
          </a:p>
        </p:txBody>
      </p:sp>
      <p:sp>
        <p:nvSpPr>
          <p:cNvPr id="92" name="Text Placeholder 2">
            <a:extLst>
              <a:ext uri="{FF2B5EF4-FFF2-40B4-BE49-F238E27FC236}">
                <a16:creationId xmlns:a16="http://schemas.microsoft.com/office/drawing/2014/main" xmlns="" id="{1C294C9D-7ED4-4BA6-9F21-FC9020F58C57}"/>
              </a:ext>
            </a:extLst>
          </p:cNvPr>
          <p:cNvSpPr>
            <a:spLocks noGrp="1"/>
          </p:cNvSpPr>
          <p:nvPr>
            <p:custDataLst>
              <p:tags r:id="rId49"/>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A4E086D5-A958-4761-B059-630C85B0BF0B}" type="datetime'O''''''''''''t''''''''''''''he''''''r'''''''''''''''''''''''''">
              <a:rPr lang="en-US" altLang="en-US" sz="1000" smtClean="0"/>
              <a:pPr algn="r">
                <a:spcBef>
                  <a:spcPct val="0"/>
                </a:spcBef>
              </a:pPr>
              <a:t>Other</a:t>
            </a:fld>
            <a:endParaRPr lang="en-US" sz="1000" dirty="0">
              <a:latin typeface="+mn-lt"/>
              <a:sym typeface="+mn-lt"/>
            </a:endParaRPr>
          </a:p>
        </p:txBody>
      </p:sp>
      <p:sp>
        <p:nvSpPr>
          <p:cNvPr id="91" name="Text Placeholder 2">
            <a:extLst>
              <a:ext uri="{FF2B5EF4-FFF2-40B4-BE49-F238E27FC236}">
                <a16:creationId xmlns:a16="http://schemas.microsoft.com/office/drawing/2014/main" xmlns="" id="{A420FC0D-4097-438B-8A0F-6413982F8956}"/>
              </a:ext>
            </a:extLst>
          </p:cNvPr>
          <p:cNvSpPr>
            <a:spLocks noGrp="1"/>
          </p:cNvSpPr>
          <p:nvPr>
            <p:custDataLst>
              <p:tags r:id="rId50"/>
            </p:custDataLst>
          </p:nvPr>
        </p:nvSpPr>
        <p:spPr bwMode="gray">
          <a:xfrm>
            <a:off x="6103938"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00CF755-D558-4F5D-A09C-120922577526}" type="datetime'''0''''''''''''''%'''''''''''''''''''''''''''''''''''''''''">
              <a:rPr lang="en-US" altLang="en-US" sz="1000" smtClean="0"/>
              <a:pPr>
                <a:spcBef>
                  <a:spcPct val="0"/>
                </a:spcBef>
              </a:pPr>
              <a:t>0%</a:t>
            </a:fld>
            <a:endParaRPr lang="en-US" sz="1000" dirty="0">
              <a:latin typeface="+mn-lt"/>
              <a:sym typeface="+mn-lt"/>
            </a:endParaRPr>
          </a:p>
        </p:txBody>
      </p:sp>
      <p:sp>
        <p:nvSpPr>
          <p:cNvPr id="93" name="Text Placeholder 2">
            <a:extLst>
              <a:ext uri="{FF2B5EF4-FFF2-40B4-BE49-F238E27FC236}">
                <a16:creationId xmlns:a16="http://schemas.microsoft.com/office/drawing/2014/main" xmlns="" id="{7F6E9599-56D1-499F-A46C-32E5B3180B3A}"/>
              </a:ext>
            </a:extLst>
          </p:cNvPr>
          <p:cNvSpPr>
            <a:spLocks noGrp="1"/>
          </p:cNvSpPr>
          <p:nvPr>
            <p:custDataLst>
              <p:tags r:id="rId51"/>
            </p:custDataLst>
          </p:nvPr>
        </p:nvSpPr>
        <p:spPr bwMode="gray">
          <a:xfrm>
            <a:off x="6375400"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9AA324C-5312-4D3B-AEE8-5D0E2994B890}" type="datetime'''''''''''''''''''''''''''''''''''''''''''''''''''''4%'''''''">
              <a:rPr lang="en-US" altLang="en-US" sz="1000" smtClean="0"/>
              <a:pPr>
                <a:spcBef>
                  <a:spcPct val="0"/>
                </a:spcBef>
              </a:pPr>
              <a:t>4%</a:t>
            </a:fld>
            <a:endParaRPr lang="en-US" sz="1000" dirty="0">
              <a:latin typeface="+mn-lt"/>
              <a:sym typeface="+mn-lt"/>
            </a:endParaRPr>
          </a:p>
        </p:txBody>
      </p:sp>
      <p:sp>
        <p:nvSpPr>
          <p:cNvPr id="76" name="Text Placeholder 2">
            <a:extLst>
              <a:ext uri="{FF2B5EF4-FFF2-40B4-BE49-F238E27FC236}">
                <a16:creationId xmlns:a16="http://schemas.microsoft.com/office/drawing/2014/main" xmlns="" id="{98CA18F7-8014-4C7B-AEDD-653C05DA1F5A}"/>
              </a:ext>
            </a:extLst>
          </p:cNvPr>
          <p:cNvSpPr>
            <a:spLocks noGrp="1"/>
          </p:cNvSpPr>
          <p:nvPr>
            <p:custDataLst>
              <p:tags r:id="rId52"/>
            </p:custDataLst>
          </p:nvPr>
        </p:nvSpPr>
        <p:spPr bwMode="gray">
          <a:xfrm>
            <a:off x="6519863" y="23907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B62F5E0-D3EC-4A63-BF1C-B468699A4991}" type="datetime'''''''''''''''7''''''''''''%'">
              <a:rPr lang="en-US" altLang="en-US" sz="1100" b="1" smtClean="0">
                <a:solidFill>
                  <a:srgbClr val="C0504D"/>
                </a:solidFill>
              </a:rPr>
              <a:pPr>
                <a:spcBef>
                  <a:spcPct val="0"/>
                </a:spcBef>
              </a:pPr>
              <a:t>7%</a:t>
            </a:fld>
            <a:endParaRPr lang="en-US" sz="1000" b="1" dirty="0">
              <a:solidFill>
                <a:srgbClr val="C0504D"/>
              </a:solidFill>
              <a:latin typeface="+mn-lt"/>
              <a:sym typeface="+mn-lt"/>
            </a:endParaRPr>
          </a:p>
        </p:txBody>
      </p:sp>
      <p:sp>
        <p:nvSpPr>
          <p:cNvPr id="94" name="Text Placeholder 2">
            <a:extLst>
              <a:ext uri="{FF2B5EF4-FFF2-40B4-BE49-F238E27FC236}">
                <a16:creationId xmlns:a16="http://schemas.microsoft.com/office/drawing/2014/main" xmlns="" id="{D4B76120-AA07-40CB-A614-0DDDE90BE5D7}"/>
              </a:ext>
            </a:extLst>
          </p:cNvPr>
          <p:cNvSpPr>
            <a:spLocks noGrp="1"/>
          </p:cNvSpPr>
          <p:nvPr>
            <p:custDataLst>
              <p:tags r:id="rId53"/>
            </p:custDataLst>
          </p:nvPr>
        </p:nvSpPr>
        <p:spPr bwMode="gray">
          <a:xfrm>
            <a:off x="8423275" y="2571750"/>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A5770F7-714A-471C-8183-1DB2AEE3A39C}" type="datetime'''''3''''''''''''''7''''''''''''%'''''''''''''''''''''''">
              <a:rPr lang="en-US" altLang="en-US" sz="1100" b="1" smtClean="0">
                <a:solidFill>
                  <a:srgbClr val="C0504D"/>
                </a:solidFill>
              </a:rPr>
              <a:pPr>
                <a:spcBef>
                  <a:spcPct val="0"/>
                </a:spcBef>
              </a:pPr>
              <a:t>37%</a:t>
            </a:fld>
            <a:endParaRPr lang="en-US" sz="1100" b="1" dirty="0">
              <a:solidFill>
                <a:srgbClr val="C0504D"/>
              </a:solidFill>
              <a:latin typeface="+mn-lt"/>
              <a:sym typeface="+mn-lt"/>
            </a:endParaRPr>
          </a:p>
        </p:txBody>
      </p:sp>
      <p:sp>
        <p:nvSpPr>
          <p:cNvPr id="95" name="Text Placeholder 2">
            <a:extLst>
              <a:ext uri="{FF2B5EF4-FFF2-40B4-BE49-F238E27FC236}">
                <a16:creationId xmlns:a16="http://schemas.microsoft.com/office/drawing/2014/main" xmlns="" id="{C9C47DC1-5AA2-41FA-A2A2-6045C24E3B6D}"/>
              </a:ext>
            </a:extLst>
          </p:cNvPr>
          <p:cNvSpPr>
            <a:spLocks noGrp="1"/>
          </p:cNvSpPr>
          <p:nvPr>
            <p:custDataLst>
              <p:tags r:id="rId54"/>
            </p:custDataLst>
          </p:nvPr>
        </p:nvSpPr>
        <p:spPr bwMode="gray">
          <a:xfrm>
            <a:off x="6375400" y="2760663"/>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1F69FA2A-8FBD-474A-BD8B-CDA5705A23EC}" type="datetime'''''''''''''''''''4''''''''%'''''''''''''''''''''">
              <a:rPr lang="en-US" altLang="en-US" sz="1000" smtClean="0"/>
              <a:pPr>
                <a:spcBef>
                  <a:spcPct val="0"/>
                </a:spcBef>
              </a:pPr>
              <a:t>4%</a:t>
            </a:fld>
            <a:endParaRPr lang="en-US" sz="1000" dirty="0">
              <a:latin typeface="+mn-lt"/>
              <a:sym typeface="+mn-lt"/>
            </a:endParaRPr>
          </a:p>
        </p:txBody>
      </p:sp>
      <p:sp>
        <p:nvSpPr>
          <p:cNvPr id="96" name="Text Placeholder 2">
            <a:extLst>
              <a:ext uri="{FF2B5EF4-FFF2-40B4-BE49-F238E27FC236}">
                <a16:creationId xmlns:a16="http://schemas.microsoft.com/office/drawing/2014/main" xmlns="" id="{4C850CFE-2443-4FAD-8286-F11353A33F75}"/>
              </a:ext>
            </a:extLst>
          </p:cNvPr>
          <p:cNvSpPr>
            <a:spLocks noGrp="1"/>
          </p:cNvSpPr>
          <p:nvPr>
            <p:custDataLst>
              <p:tags r:id="rId55"/>
            </p:custDataLst>
          </p:nvPr>
        </p:nvSpPr>
        <p:spPr bwMode="gray">
          <a:xfrm>
            <a:off x="6230938"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25B39A9-94D5-4952-8953-6EECB6E17E29}" type="datetime'''''''''''''2''''''''''''''''''''''''''''''%'''''''''''''">
              <a:rPr lang="en-US" altLang="en-US" sz="1000" smtClean="0"/>
              <a:pPr>
                <a:spcBef>
                  <a:spcPct val="0"/>
                </a:spcBef>
              </a:pPr>
              <a:t>2%</a:t>
            </a:fld>
            <a:endParaRPr lang="en-US" sz="1000" dirty="0">
              <a:latin typeface="+mn-lt"/>
              <a:sym typeface="+mn-lt"/>
            </a:endParaRPr>
          </a:p>
        </p:txBody>
      </p:sp>
      <p:sp>
        <p:nvSpPr>
          <p:cNvPr id="97" name="Text Placeholder 2">
            <a:extLst>
              <a:ext uri="{FF2B5EF4-FFF2-40B4-BE49-F238E27FC236}">
                <a16:creationId xmlns:a16="http://schemas.microsoft.com/office/drawing/2014/main" xmlns="" id="{2097E8EC-9770-4DFD-9197-51029254C27E}"/>
              </a:ext>
            </a:extLst>
          </p:cNvPr>
          <p:cNvSpPr>
            <a:spLocks noGrp="1"/>
          </p:cNvSpPr>
          <p:nvPr>
            <p:custDataLst>
              <p:tags r:id="rId56"/>
            </p:custDataLst>
          </p:nvPr>
        </p:nvSpPr>
        <p:spPr bwMode="gray">
          <a:xfrm>
            <a:off x="7972425" y="311467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A3FA0A6-B334-4FE7-947F-BC0A5830F8BB}" type="datetime'''''''3''''''''''''''''''''''''''''0''''''''''%'">
              <a:rPr lang="en-US" altLang="en-US" sz="1100" b="1" smtClean="0">
                <a:solidFill>
                  <a:srgbClr val="C0504D"/>
                </a:solidFill>
              </a:rPr>
              <a:pPr>
                <a:spcBef>
                  <a:spcPct val="0"/>
                </a:spcBef>
              </a:pPr>
              <a:t>30%</a:t>
            </a:fld>
            <a:endParaRPr lang="en-US" sz="1100" b="1" dirty="0">
              <a:solidFill>
                <a:srgbClr val="C0504D"/>
              </a:solidFill>
              <a:latin typeface="+mn-lt"/>
              <a:sym typeface="+mn-lt"/>
            </a:endParaRPr>
          </a:p>
        </p:txBody>
      </p:sp>
      <p:sp>
        <p:nvSpPr>
          <p:cNvPr id="98" name="Text Placeholder 2">
            <a:extLst>
              <a:ext uri="{FF2B5EF4-FFF2-40B4-BE49-F238E27FC236}">
                <a16:creationId xmlns:a16="http://schemas.microsoft.com/office/drawing/2014/main" xmlns="" id="{8EEF188E-2875-4496-9754-85BF3D9F9490}"/>
              </a:ext>
            </a:extLst>
          </p:cNvPr>
          <p:cNvSpPr>
            <a:spLocks noGrp="1"/>
          </p:cNvSpPr>
          <p:nvPr>
            <p:custDataLst>
              <p:tags r:id="rId57"/>
            </p:custDataLst>
          </p:nvPr>
        </p:nvSpPr>
        <p:spPr bwMode="gray">
          <a:xfrm>
            <a:off x="6197600"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D36C45D-8D27-4959-8164-6D1375367360}" type="datetime'1''''''''''''''''''''''''''''''%'">
              <a:rPr lang="en-US" altLang="en-US" sz="1000" smtClean="0"/>
              <a:pPr>
                <a:spcBef>
                  <a:spcPct val="0"/>
                </a:spcBef>
              </a:pPr>
              <a:t>1%</a:t>
            </a:fld>
            <a:endParaRPr lang="en-US" sz="1000" dirty="0">
              <a:latin typeface="+mn-lt"/>
              <a:sym typeface="+mn-lt"/>
            </a:endParaRPr>
          </a:p>
        </p:txBody>
      </p:sp>
      <p:sp>
        <p:nvSpPr>
          <p:cNvPr id="99" name="Text Placeholder 2">
            <a:extLst>
              <a:ext uri="{FF2B5EF4-FFF2-40B4-BE49-F238E27FC236}">
                <a16:creationId xmlns:a16="http://schemas.microsoft.com/office/drawing/2014/main" xmlns="" id="{F9401B98-EE3A-4043-B8B3-557687F584B5}"/>
              </a:ext>
            </a:extLst>
          </p:cNvPr>
          <p:cNvSpPr>
            <a:spLocks noGrp="1"/>
          </p:cNvSpPr>
          <p:nvPr>
            <p:custDataLst>
              <p:tags r:id="rId58"/>
            </p:custDataLst>
          </p:nvPr>
        </p:nvSpPr>
        <p:spPr bwMode="gray">
          <a:xfrm>
            <a:off x="6570662" y="347662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1CBD698-A3B5-4EAC-8FDC-31BF87EFC8C4}" type="datetime'''''''''''''''''''''''''''7''''''%'''''''''''''''''">
              <a:rPr lang="en-US" altLang="en-US" sz="1100" b="1" smtClean="0">
                <a:solidFill>
                  <a:srgbClr val="C0504D"/>
                </a:solidFill>
              </a:rPr>
              <a:pPr>
                <a:spcBef>
                  <a:spcPct val="0"/>
                </a:spcBef>
              </a:pPr>
              <a:t>7%</a:t>
            </a:fld>
            <a:endParaRPr lang="en-US" sz="1100" b="1" dirty="0">
              <a:solidFill>
                <a:srgbClr val="C0504D"/>
              </a:solidFill>
              <a:latin typeface="+mn-lt"/>
              <a:sym typeface="+mn-lt"/>
            </a:endParaRPr>
          </a:p>
        </p:txBody>
      </p:sp>
      <p:sp>
        <p:nvSpPr>
          <p:cNvPr id="100" name="Text Placeholder 2">
            <a:extLst>
              <a:ext uri="{FF2B5EF4-FFF2-40B4-BE49-F238E27FC236}">
                <a16:creationId xmlns:a16="http://schemas.microsoft.com/office/drawing/2014/main" xmlns="" id="{A3CAEF7D-A9B4-434B-9A93-E10DD29B2957}"/>
              </a:ext>
            </a:extLst>
          </p:cNvPr>
          <p:cNvSpPr>
            <a:spLocks noGrp="1"/>
          </p:cNvSpPr>
          <p:nvPr>
            <p:custDataLst>
              <p:tags r:id="rId59"/>
            </p:custDataLst>
          </p:nvPr>
        </p:nvSpPr>
        <p:spPr bwMode="gray">
          <a:xfrm>
            <a:off x="6129338" y="36639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6448D83-5B34-4C37-BC1A-6B4DC0C65578}" type="datetime'''''''''''''''0''''''''''''''''%'''''''''''''">
              <a:rPr lang="en-US" altLang="en-US" sz="1000" smtClean="0"/>
              <a:pPr>
                <a:spcBef>
                  <a:spcPct val="0"/>
                </a:spcBef>
              </a:pPr>
              <a:t>0%</a:t>
            </a:fld>
            <a:endParaRPr lang="en-US" sz="1000" dirty="0">
              <a:latin typeface="+mn-lt"/>
              <a:sym typeface="+mn-lt"/>
            </a:endParaRPr>
          </a:p>
        </p:txBody>
      </p:sp>
      <p:sp>
        <p:nvSpPr>
          <p:cNvPr id="103" name="Text Placeholder 2">
            <a:extLst>
              <a:ext uri="{FF2B5EF4-FFF2-40B4-BE49-F238E27FC236}">
                <a16:creationId xmlns:a16="http://schemas.microsoft.com/office/drawing/2014/main" xmlns="" id="{6C363F33-1E3A-4102-BCA7-DCBC4E06D12C}"/>
              </a:ext>
            </a:extLst>
          </p:cNvPr>
          <p:cNvSpPr>
            <a:spLocks noGrp="1"/>
          </p:cNvSpPr>
          <p:nvPr>
            <p:custDataLst>
              <p:tags r:id="rId60"/>
            </p:custDataLst>
          </p:nvPr>
        </p:nvSpPr>
        <p:spPr bwMode="gray">
          <a:xfrm>
            <a:off x="6223000" y="42068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5F2FCDD-8486-4FC6-B887-3A2FC637AB64}" type="datetime'''''''''''''''''''''''''2''''''''''''''%'">
              <a:rPr lang="en-US" altLang="en-US" sz="1000" smtClean="0"/>
              <a:pPr>
                <a:spcBef>
                  <a:spcPct val="0"/>
                </a:spcBef>
              </a:pPr>
              <a:t>2%</a:t>
            </a:fld>
            <a:endParaRPr lang="en-US" sz="1000" dirty="0">
              <a:latin typeface="+mn-lt"/>
              <a:sym typeface="+mn-lt"/>
            </a:endParaRPr>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4F6228"/>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Eastern Cape</a:t>
            </a:r>
          </a:p>
        </p:txBody>
      </p:sp>
      <p:graphicFrame>
        <p:nvGraphicFramePr>
          <p:cNvPr id="247" name="Chart 246">
            <a:extLst>
              <a:ext uri="{FF2B5EF4-FFF2-40B4-BE49-F238E27FC236}">
                <a16:creationId xmlns:a16="http://schemas.microsoft.com/office/drawing/2014/main" xmlns="" id="{B28B4A35-56AE-4969-9C92-613ED39517E0}"/>
              </a:ext>
            </a:extLst>
          </p:cNvPr>
          <p:cNvGraphicFramePr/>
          <p:nvPr>
            <p:custDataLst>
              <p:tags r:id="rId61"/>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77"/>
          </a:graphicData>
        </a:graphic>
      </p:graphicFrame>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62"/>
            </p:custDataLst>
          </p:nvPr>
        </p:nvSpPr>
        <p:spPr bwMode="gray">
          <a:xfrm>
            <a:off x="5434013"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0C19EB0C-C983-47BE-9C84-0E17FCB43550}"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63"/>
            </p:custDataLst>
          </p:nvPr>
        </p:nvSpPr>
        <p:spPr bwMode="gray">
          <a:xfrm>
            <a:off x="6305550" y="5815013"/>
            <a:ext cx="347663"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C1D26C87-947A-47C3-B1EC-D4751581DBAA}" type="datetime'''''''''''''''''6''''''4''''''''''''''''''''''''%'''''''''''">
              <a:rPr lang="en-US" altLang="en-US" smtClean="0">
                <a:solidFill>
                  <a:schemeClr val="bg1"/>
                </a:solidFill>
              </a:rPr>
              <a:pPr algn="ctr">
                <a:spcBef>
                  <a:spcPct val="0"/>
                </a:spcBef>
              </a:pPr>
              <a:t>64%</a:t>
            </a:fld>
            <a:endParaRPr lang="en-US" dirty="0">
              <a:solidFill>
                <a:schemeClr val="bg1"/>
              </a:solidFill>
              <a:latin typeface="+mn-lt"/>
              <a:sym typeface="+mn-lt"/>
            </a:endParaRPr>
          </a:p>
        </p:txBody>
      </p:sp>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64"/>
            </p:custDataLst>
          </p:nvPr>
        </p:nvSpPr>
        <p:spPr bwMode="gray">
          <a:xfrm>
            <a:off x="7720013" y="5815013"/>
            <a:ext cx="347663"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DF5969AF-40FC-4A3C-9A79-3DEB5B6EF14F}" type="datetime'''''''''''''''''3''''''''''''6%'''''''">
              <a:rPr lang="en-US" altLang="en-US" smtClean="0">
                <a:solidFill>
                  <a:schemeClr val="bg1"/>
                </a:solidFill>
              </a:rPr>
              <a:pPr algn="ctr">
                <a:spcBef>
                  <a:spcPct val="0"/>
                </a:spcBef>
              </a:pPr>
              <a:t>36%</a:t>
            </a:fld>
            <a:endParaRPr lang="en-US" dirty="0">
              <a:solidFill>
                <a:schemeClr val="bg1"/>
              </a:solidFill>
              <a:latin typeface="+mn-lt"/>
              <a:sym typeface="+mn-lt"/>
            </a:endParaRPr>
          </a:p>
        </p:txBody>
      </p:sp>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65"/>
            </p:custDataLst>
          </p:nvPr>
        </p:nvSpPr>
        <p:spPr bwMode="auto">
          <a:xfrm>
            <a:off x="4445000"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92" name="Rectangle 191">
            <a:extLst>
              <a:ext uri="{FF2B5EF4-FFF2-40B4-BE49-F238E27FC236}">
                <a16:creationId xmlns:a16="http://schemas.microsoft.com/office/drawing/2014/main" xmlns="" id="{DE87F458-8BFC-46C6-9038-84A35582DC08}"/>
              </a:ext>
            </a:extLst>
          </p:cNvPr>
          <p:cNvSpPr/>
          <p:nvPr>
            <p:custDataLst>
              <p:tags r:id="rId66"/>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B974237-5FFC-4E0C-A920-7073BDC1D29B}"/>
              </a:ext>
            </a:extLst>
          </p:cNvPr>
          <p:cNvSpPr/>
          <p:nvPr>
            <p:custDataLst>
              <p:tags r:id="rId67"/>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68"/>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69"/>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70"/>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71"/>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Tree>
    <p:extLst>
      <p:ext uri="{BB962C8B-B14F-4D97-AF65-F5344CB8AC3E}">
        <p14:creationId xmlns:p14="http://schemas.microsoft.com/office/powerpoint/2010/main" xmlns="" val="381400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0791" name="think-cell Slide" r:id="rId69"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2000" b="1" u="none" strike="noStrike" cap="none" normalizeH="0" dirty="0">
              <a:ln>
                <a:noFill/>
              </a:ln>
              <a:solidFill>
                <a:schemeClr val="tx1"/>
              </a:solidFill>
              <a:effectLst/>
              <a:ea typeface="+mj-ea"/>
              <a:cs typeface="Calibri" panose="020F0502020204030204" pitchFamily="34" charset="0"/>
              <a:sym typeface="Calibri" panose="020F050202020403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Free State stats as of Jan 2020 </a:t>
            </a:r>
            <a:r>
              <a:rPr lang="en-US" dirty="0">
                <a:solidFill>
                  <a:srgbClr val="FF0000"/>
                </a:solidFill>
              </a:rPr>
              <a:t>(Yet to be verified by external audit)</a:t>
            </a:r>
          </a:p>
        </p:txBody>
      </p:sp>
      <p:cxnSp>
        <p:nvCxnSpPr>
          <p:cNvPr id="8" name="Straight Connector 7">
            <a:extLst>
              <a:ext uri="{FF2B5EF4-FFF2-40B4-BE49-F238E27FC236}">
                <a16:creationId xmlns:a16="http://schemas.microsoft.com/office/drawing/2014/main" xmlns="" id="{A0E7E90C-25E1-4ABD-B613-1F72192BEF3B}"/>
              </a:ext>
            </a:extLst>
          </p:cNvPr>
          <p:cNvCxnSpPr/>
          <p:nvPr>
            <p:custDataLst>
              <p:tags r:id="rId4"/>
            </p:custDataLst>
          </p:nvPr>
        </p:nvCxnSpPr>
        <p:spPr bwMode="auto">
          <a:xfrm>
            <a:off x="976313" y="4762500"/>
            <a:ext cx="3222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65011FE-D574-4B71-AB15-8BC381650627}"/>
              </a:ext>
            </a:extLst>
          </p:cNvPr>
          <p:cNvCxnSpPr/>
          <p:nvPr>
            <p:custDataLst>
              <p:tags r:id="rId5"/>
            </p:custDataLst>
          </p:nvPr>
        </p:nvCxnSpPr>
        <p:spPr bwMode="auto">
          <a:xfrm>
            <a:off x="1701800" y="4867275"/>
            <a:ext cx="3222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02A88-309F-4272-8A63-5AE70DA8951F}"/>
              </a:ext>
            </a:extLst>
          </p:cNvPr>
          <p:cNvCxnSpPr/>
          <p:nvPr>
            <p:custDataLst>
              <p:tags r:id="rId6"/>
            </p:custDataLst>
          </p:nvPr>
        </p:nvCxnSpPr>
        <p:spPr bwMode="auto">
          <a:xfrm>
            <a:off x="2428875" y="4972050"/>
            <a:ext cx="3222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961C5E4-493B-4CE6-AFF1-E5FE03A9D0FB}"/>
              </a:ext>
            </a:extLst>
          </p:cNvPr>
          <p:cNvCxnSpPr/>
          <p:nvPr>
            <p:custDataLst>
              <p:tags r:id="rId7"/>
            </p:custDataLst>
          </p:nvPr>
        </p:nvCxnSpPr>
        <p:spPr bwMode="auto">
          <a:xfrm>
            <a:off x="3154363" y="5495925"/>
            <a:ext cx="3222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67" name="Chart 166">
            <a:extLst>
              <a:ext uri="{FF2B5EF4-FFF2-40B4-BE49-F238E27FC236}">
                <a16:creationId xmlns:a16="http://schemas.microsoft.com/office/drawing/2014/main" xmlns="" id="{B44DB21B-F3F9-43B5-B423-D1E8EDCD72C8}"/>
              </a:ext>
            </a:extLst>
          </p:cNvPr>
          <p:cNvGraphicFramePr/>
          <p:nvPr>
            <p:custDataLst>
              <p:tags r:id="rId8"/>
            </p:custDataLst>
          </p:nvPr>
        </p:nvGraphicFramePr>
        <p:xfrm>
          <a:off x="328613" y="4537075"/>
          <a:ext cx="3797300" cy="1146175"/>
        </p:xfrm>
        <a:graphic>
          <a:graphicData uri="http://schemas.openxmlformats.org/drawingml/2006/chart">
            <c:chart xmlns:c="http://schemas.openxmlformats.org/drawingml/2006/chart" xmlns:r="http://schemas.openxmlformats.org/officeDocument/2006/relationships" r:id="rId70"/>
          </a:graphicData>
        </a:graphic>
      </p:graphicFrame>
      <p:sp>
        <p:nvSpPr>
          <p:cNvPr id="130" name="Rectangle 129">
            <a:extLst>
              <a:ext uri="{FF2B5EF4-FFF2-40B4-BE49-F238E27FC236}">
                <a16:creationId xmlns:a16="http://schemas.microsoft.com/office/drawing/2014/main" xmlns="" id="{16A38905-EE21-46BC-B386-9513DAE49357}"/>
              </a:ext>
            </a:extLst>
          </p:cNvPr>
          <p:cNvSpPr>
            <a:spLocks noGrp="1" noChangeArrowheads="1"/>
          </p:cNvSpPr>
          <p:nvPr>
            <p:custDataLst>
              <p:tags r:id="rId9"/>
            </p:custDataLst>
          </p:nvPr>
        </p:nvSpPr>
        <p:spPr bwMode="auto">
          <a:xfrm>
            <a:off x="3595687" y="5651500"/>
            <a:ext cx="165100"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31E22F26-3938-4F62-BBFC-00DD3480B600}" type="datetime'''''''X''''''''h''''''''''''''''''a''ri''''e''''p'''''''''''''">
              <a:rPr lang="en-US" altLang="en-US" sz="12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Xhariep</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6" name="Rectangle 125">
            <a:extLst>
              <a:ext uri="{FF2B5EF4-FFF2-40B4-BE49-F238E27FC236}">
                <a16:creationId xmlns:a16="http://schemas.microsoft.com/office/drawing/2014/main" xmlns="" id="{7126F96D-6DA9-4BB2-B75E-F03C79F98993}"/>
              </a:ext>
            </a:extLst>
          </p:cNvPr>
          <p:cNvSpPr>
            <a:spLocks noGrp="1" noChangeArrowheads="1"/>
          </p:cNvSpPr>
          <p:nvPr>
            <p:custDataLst>
              <p:tags r:id="rId10"/>
            </p:custDataLst>
          </p:nvPr>
        </p:nvSpPr>
        <p:spPr bwMode="auto">
          <a:xfrm>
            <a:off x="1417637" y="5651500"/>
            <a:ext cx="165100" cy="66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2B7C9D21-7F72-46E5-9583-7CB298BADFEE}" type="datetime'''''''''''''Fe''''''''''z''''''''''il''''e ''''''''D''''abi'">
              <a:rPr lang="en-US" altLang="en-US" sz="12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Fezile Dabi</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7" name="Rectangle 126">
            <a:extLst>
              <a:ext uri="{FF2B5EF4-FFF2-40B4-BE49-F238E27FC236}">
                <a16:creationId xmlns:a16="http://schemas.microsoft.com/office/drawing/2014/main" xmlns="" id="{81D06665-9253-4E50-AD3F-65989F1DE4A1}"/>
              </a:ext>
            </a:extLst>
          </p:cNvPr>
          <p:cNvSpPr>
            <a:spLocks noGrp="1" noChangeArrowheads="1"/>
          </p:cNvSpPr>
          <p:nvPr>
            <p:custDataLst>
              <p:tags r:id="rId11"/>
            </p:custDataLst>
          </p:nvPr>
        </p:nvSpPr>
        <p:spPr bwMode="auto">
          <a:xfrm>
            <a:off x="2060575" y="5651500"/>
            <a:ext cx="33020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C0E7FD03-7AA0-4D77-BEDF-4B2851CC0F8C}" type="datetime'''''''L''''''e''jw''''el''-''''&#10;''e''''put''s''''''w''a'''">
              <a:rPr lang="en-US" altLang="en-US" sz="1200" smtClean="0">
                <a:solidFill>
                  <a:schemeClr val="bg1">
                    <a:lumMod val="50000"/>
                  </a:schemeClr>
                </a:solidFill>
              </a:rPr>
              <a:pPr marL="0" indent="0" algn="r">
                <a:spcBef>
                  <a:spcPct val="0"/>
                </a:spcBef>
                <a:buNone/>
              </a:pPr>
              <a:t>Lejwel-
eputswa</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12"/>
            </p:custDataLst>
          </p:nvPr>
        </p:nvSpPr>
        <p:spPr bwMode="auto">
          <a:xfrm>
            <a:off x="690562" y="5651500"/>
            <a:ext cx="1651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D101BB6-2A04-44AA-9BD5-A45D414442A1}" type="datetime'''''''''''T''''''''O''T''''A''''''''''''''''L'''''''''">
              <a:rPr lang="en-US" altLang="en-US" sz="12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TOTAL</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9" name="Rectangle 128">
            <a:extLst>
              <a:ext uri="{FF2B5EF4-FFF2-40B4-BE49-F238E27FC236}">
                <a16:creationId xmlns:a16="http://schemas.microsoft.com/office/drawing/2014/main" xmlns="" id="{4A4F9773-7330-486D-8AC4-B358562D8013}"/>
              </a:ext>
            </a:extLst>
          </p:cNvPr>
          <p:cNvSpPr>
            <a:spLocks noGrp="1" noChangeArrowheads="1"/>
          </p:cNvSpPr>
          <p:nvPr>
            <p:custDataLst>
              <p:tags r:id="rId13"/>
            </p:custDataLst>
          </p:nvPr>
        </p:nvSpPr>
        <p:spPr bwMode="auto">
          <a:xfrm>
            <a:off x="2787650" y="5651500"/>
            <a:ext cx="330200"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F522E3FE-E326-405C-ABC5-5F115479E6AD}" type="datetime'''Tha''''''bo ''''''''&#10;M''''''''''''o''fut''''''sanyana'''''''">
              <a:rPr lang="en-US" altLang="en-US" sz="1200" smtClean="0">
                <a:solidFill>
                  <a:schemeClr val="bg1">
                    <a:lumMod val="50000"/>
                  </a:schemeClr>
                </a:solidFill>
              </a:rPr>
              <a:pPr marL="0" indent="0" algn="r">
                <a:spcBef>
                  <a:spcPct val="0"/>
                </a:spcBef>
                <a:buNone/>
              </a:pPr>
              <a:t>Thabo 
Mofutsanyana</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46" name="Text Placeholder 2">
            <a:extLst>
              <a:ext uri="{FF2B5EF4-FFF2-40B4-BE49-F238E27FC236}">
                <a16:creationId xmlns:a16="http://schemas.microsoft.com/office/drawing/2014/main" xmlns="" id="{994FB47B-4BD0-41D5-9992-471CA4575A96}"/>
              </a:ext>
            </a:extLst>
          </p:cNvPr>
          <p:cNvSpPr>
            <a:spLocks noGrp="1"/>
          </p:cNvSpPr>
          <p:nvPr>
            <p:custDataLst>
              <p:tags r:id="rId14"/>
            </p:custDataLst>
          </p:nvPr>
        </p:nvSpPr>
        <p:spPr bwMode="gray">
          <a:xfrm>
            <a:off x="1439863" y="4724400"/>
            <a:ext cx="122238" cy="182563"/>
          </a:xfrm>
          <a:prstGeom prst="rect">
            <a:avLst/>
          </a:prstGeom>
          <a:solidFill>
            <a:schemeClr val="accent1"/>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1C5EA2BA-C4E1-4931-A8DE-2716079F7A8F}" type="datetime'''''''''''''''''''1'''''''''''''">
              <a:rPr lang="en-US" altLang="en-US" smtClean="0">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pPr algn="ctr">
                <a:spcBef>
                  <a:spcPct val="0"/>
                </a:spcBef>
              </a:pPr>
              <a:t>1</a:t>
            </a:fld>
            <a:endParaRPr lang="en-US" dirty="0">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47" name="Text Placeholder 2">
            <a:extLst>
              <a:ext uri="{FF2B5EF4-FFF2-40B4-BE49-F238E27FC236}">
                <a16:creationId xmlns:a16="http://schemas.microsoft.com/office/drawing/2014/main" xmlns="" id="{A998268A-7546-4CCC-8447-509017FE0894}"/>
              </a:ext>
            </a:extLst>
          </p:cNvPr>
          <p:cNvSpPr>
            <a:spLocks noGrp="1"/>
          </p:cNvSpPr>
          <p:nvPr>
            <p:custDataLst>
              <p:tags r:id="rId15"/>
            </p:custDataLst>
          </p:nvPr>
        </p:nvSpPr>
        <p:spPr bwMode="gray">
          <a:xfrm>
            <a:off x="2165350" y="4829175"/>
            <a:ext cx="122238" cy="182563"/>
          </a:xfrm>
          <a:prstGeom prst="rect">
            <a:avLst/>
          </a:prstGeom>
          <a:solidFill>
            <a:schemeClr val="accent1"/>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4B85E5CB-EC7A-4147-84DD-A32820EBCF9D}" type="datetime'''1'''''''''''''''''''''''''''''''''''''''''''''''''">
              <a:rPr lang="en-US" altLang="en-US" smtClean="0">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pPr algn="ctr">
                <a:spcBef>
                  <a:spcPct val="0"/>
                </a:spcBef>
              </a:pPr>
              <a:t>1</a:t>
            </a:fld>
            <a:endParaRPr lang="en-US" dirty="0">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graphicFrame>
        <p:nvGraphicFramePr>
          <p:cNvPr id="176" name="Chart 175">
            <a:extLst>
              <a:ext uri="{FF2B5EF4-FFF2-40B4-BE49-F238E27FC236}">
                <a16:creationId xmlns:a16="http://schemas.microsoft.com/office/drawing/2014/main" xmlns="" id="{0B27D801-4DFE-4E40-A400-BBADB4727297}"/>
              </a:ext>
            </a:extLst>
          </p:cNvPr>
          <p:cNvGraphicFramePr/>
          <p:nvPr>
            <p:custDataLst>
              <p:tags r:id="rId16"/>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1"/>
          </a:graphicData>
        </a:graphic>
      </p:graphicFrame>
      <p:sp>
        <p:nvSpPr>
          <p:cNvPr id="81" name="Text Placeholder 2">
            <a:extLst>
              <a:ext uri="{FF2B5EF4-FFF2-40B4-BE49-F238E27FC236}">
                <a16:creationId xmlns:a16="http://schemas.microsoft.com/office/drawing/2014/main" xmlns="" id="{AE6B10B9-9020-451B-B519-22001E440057}"/>
              </a:ext>
            </a:extLst>
          </p:cNvPr>
          <p:cNvSpPr>
            <a:spLocks noGrp="1"/>
          </p:cNvSpPr>
          <p:nvPr>
            <p:custDataLst>
              <p:tags r:id="rId17"/>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A44DCE24-9E20-433C-9380-667D30CDE558}"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77" name="Text Placeholder 2">
            <a:extLst>
              <a:ext uri="{FF2B5EF4-FFF2-40B4-BE49-F238E27FC236}">
                <a16:creationId xmlns:a16="http://schemas.microsoft.com/office/drawing/2014/main" xmlns="" id="{F3F79E7F-26D2-4E1D-AA47-64A423004F1F}"/>
              </a:ext>
            </a:extLst>
          </p:cNvPr>
          <p:cNvSpPr>
            <a:spLocks noGrp="1"/>
          </p:cNvSpPr>
          <p:nvPr>
            <p:custDataLst>
              <p:tags r:id="rId18"/>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81FE18F-E6C8-4F14-8C95-0698785ED640}" type="datetime'''C''l''ai''''''mant ''''V''''erif''i''''''ca''''ti''on'">
              <a:rPr lang="en-US" altLang="en-US" sz="1000" smtClean="0"/>
              <a:pPr algn="r">
                <a:spcBef>
                  <a:spcPct val="0"/>
                </a:spcBef>
              </a:pPr>
              <a:t>Claimant Verification</a:t>
            </a:fld>
            <a:endParaRPr lang="en-US" sz="1000" dirty="0">
              <a:latin typeface="+mn-lt"/>
              <a:sym typeface="+mn-lt"/>
            </a:endParaRPr>
          </a:p>
        </p:txBody>
      </p:sp>
      <p:sp>
        <p:nvSpPr>
          <p:cNvPr id="78" name="Text Placeholder 2">
            <a:extLst>
              <a:ext uri="{FF2B5EF4-FFF2-40B4-BE49-F238E27FC236}">
                <a16:creationId xmlns:a16="http://schemas.microsoft.com/office/drawing/2014/main" xmlns="" id="{00FADC87-3C07-4147-A149-329BF970E6F7}"/>
              </a:ext>
            </a:extLst>
          </p:cNvPr>
          <p:cNvSpPr>
            <a:spLocks noGrp="1"/>
          </p:cNvSpPr>
          <p:nvPr>
            <p:custDataLst>
              <p:tags r:id="rId19"/>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F000EF0-6AD8-410D-8B6C-9F643AF2797B}" type="datetime'Lo''d''''''''g''''''''''e''''''m''''''''''''e''nt'">
              <a:rPr lang="en-US" altLang="en-US" sz="1000" smtClean="0"/>
              <a:pPr algn="r">
                <a:spcBef>
                  <a:spcPct val="0"/>
                </a:spcBef>
              </a:pPr>
              <a:t>Lodgement</a:t>
            </a:fld>
            <a:endParaRPr lang="en-US" sz="1000" dirty="0">
              <a:latin typeface="+mn-lt"/>
              <a:sym typeface="+mn-lt"/>
            </a:endParaRPr>
          </a:p>
        </p:txBody>
      </p:sp>
      <p:sp>
        <p:nvSpPr>
          <p:cNvPr id="92" name="Text Placeholder 2">
            <a:extLst>
              <a:ext uri="{FF2B5EF4-FFF2-40B4-BE49-F238E27FC236}">
                <a16:creationId xmlns:a16="http://schemas.microsoft.com/office/drawing/2014/main" xmlns="" id="{1C294C9D-7ED4-4BA6-9F21-FC9020F58C57}"/>
              </a:ext>
            </a:extLst>
          </p:cNvPr>
          <p:cNvSpPr>
            <a:spLocks noGrp="1"/>
          </p:cNvSpPr>
          <p:nvPr>
            <p:custDataLst>
              <p:tags r:id="rId20"/>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A4E086D5-A958-4761-B059-630C85B0BF0B}" type="datetime'O''''''''''''t''''''''''''''he''''''r'''''''''''''''''''''''''">
              <a:rPr lang="en-US" altLang="en-US" sz="1000" smtClean="0"/>
              <a:pPr algn="r">
                <a:spcBef>
                  <a:spcPct val="0"/>
                </a:spcBef>
              </a:pPr>
              <a:t>Other</a:t>
            </a:fld>
            <a:endParaRPr lang="en-US" sz="1000" dirty="0">
              <a:latin typeface="+mn-lt"/>
              <a:sym typeface="+mn-lt"/>
            </a:endParaRPr>
          </a:p>
        </p:txBody>
      </p:sp>
      <p:sp>
        <p:nvSpPr>
          <p:cNvPr id="84" name="Text Placeholder 2">
            <a:extLst>
              <a:ext uri="{FF2B5EF4-FFF2-40B4-BE49-F238E27FC236}">
                <a16:creationId xmlns:a16="http://schemas.microsoft.com/office/drawing/2014/main" xmlns="" id="{289A05EF-091B-4655-A0DB-ACA389DE1BE2}"/>
              </a:ext>
            </a:extLst>
          </p:cNvPr>
          <p:cNvSpPr>
            <a:spLocks noGrp="1"/>
          </p:cNvSpPr>
          <p:nvPr>
            <p:custDataLst>
              <p:tags r:id="rId21"/>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AE887D41-30C9-4347-9C40-A1AE8F857BCF}" type="datetime'''V''''''''al''''''''''''u''a''''t''i''''''o''''''''n'''''''''">
              <a:rPr lang="en-US" altLang="en-US" sz="1000" smtClean="0"/>
              <a:pPr algn="r">
                <a:spcBef>
                  <a:spcPct val="0"/>
                </a:spcBef>
              </a:pPr>
              <a:t>Valuation</a:t>
            </a:fld>
            <a:endParaRPr lang="en-US" sz="1000" dirty="0">
              <a:latin typeface="+mn-lt"/>
              <a:sym typeface="+mn-lt"/>
            </a:endParaRPr>
          </a:p>
        </p:txBody>
      </p:sp>
      <p:sp>
        <p:nvSpPr>
          <p:cNvPr id="80" name="Text Placeholder 2">
            <a:extLst>
              <a:ext uri="{FF2B5EF4-FFF2-40B4-BE49-F238E27FC236}">
                <a16:creationId xmlns:a16="http://schemas.microsoft.com/office/drawing/2014/main" xmlns="" id="{30C06499-95EF-4020-8512-B181CC21E421}"/>
              </a:ext>
            </a:extLst>
          </p:cNvPr>
          <p:cNvSpPr>
            <a:spLocks noGrp="1"/>
          </p:cNvSpPr>
          <p:nvPr>
            <p:custDataLst>
              <p:tags r:id="rId22"/>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1DAE377-334D-41F9-B978-FD6F7A559C87}"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99" name="Text Placeholder 2">
            <a:extLst>
              <a:ext uri="{FF2B5EF4-FFF2-40B4-BE49-F238E27FC236}">
                <a16:creationId xmlns:a16="http://schemas.microsoft.com/office/drawing/2014/main" xmlns="" id="{F9401B98-EE3A-4043-B8B3-557687F584B5}"/>
              </a:ext>
            </a:extLst>
          </p:cNvPr>
          <p:cNvSpPr>
            <a:spLocks noGrp="1"/>
          </p:cNvSpPr>
          <p:nvPr>
            <p:custDataLst>
              <p:tags r:id="rId23"/>
            </p:custDataLst>
          </p:nvPr>
        </p:nvSpPr>
        <p:spPr bwMode="gray">
          <a:xfrm>
            <a:off x="6103938" y="347662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573C5E4F-CE26-4E38-8145-AE38E6B6BAAE}" type="datetime'''''''''''''''''0''''''''''''%'''''''''''''">
              <a:rPr lang="en-US" altLang="en-US" sz="1100" b="1" smtClean="0">
                <a:solidFill>
                  <a:srgbClr val="C0504D"/>
                </a:solidFill>
              </a:rPr>
              <a:pPr>
                <a:spcBef>
                  <a:spcPct val="0"/>
                </a:spcBef>
              </a:pPr>
              <a:t>0%</a:t>
            </a:fld>
            <a:endParaRPr lang="en-US" sz="1100" b="1" dirty="0">
              <a:solidFill>
                <a:srgbClr val="C0504D"/>
              </a:solidFill>
              <a:latin typeface="+mn-lt"/>
              <a:sym typeface="+mn-lt"/>
            </a:endParaRPr>
          </a:p>
        </p:txBody>
      </p:sp>
      <p:sp>
        <p:nvSpPr>
          <p:cNvPr id="82" name="Text Placeholder 2">
            <a:extLst>
              <a:ext uri="{FF2B5EF4-FFF2-40B4-BE49-F238E27FC236}">
                <a16:creationId xmlns:a16="http://schemas.microsoft.com/office/drawing/2014/main" xmlns="" id="{2EF20C6C-7A44-46A1-A19F-D69E120684EF}"/>
              </a:ext>
            </a:extLst>
          </p:cNvPr>
          <p:cNvSpPr>
            <a:spLocks noGrp="1"/>
          </p:cNvSpPr>
          <p:nvPr>
            <p:custDataLst>
              <p:tags r:id="rId24"/>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FF76916-43FB-479E-8EB7-9DD143BC7258}" type="datetime'''''''''''''G''a''''''z''''''''e''''''t''''''''''t''''e'''">
              <a:rPr lang="en-US" altLang="en-US" sz="1000" smtClean="0"/>
              <a:pPr algn="r">
                <a:spcBef>
                  <a:spcPct val="0"/>
                </a:spcBef>
              </a:pPr>
              <a:t>Gazette</a:t>
            </a:fld>
            <a:endParaRPr lang="en-US" sz="1000" dirty="0">
              <a:latin typeface="+mn-lt"/>
              <a:sym typeface="+mn-lt"/>
            </a:endParaRPr>
          </a:p>
        </p:txBody>
      </p:sp>
      <p:sp>
        <p:nvSpPr>
          <p:cNvPr id="85" name="Text Placeholder 2">
            <a:extLst>
              <a:ext uri="{FF2B5EF4-FFF2-40B4-BE49-F238E27FC236}">
                <a16:creationId xmlns:a16="http://schemas.microsoft.com/office/drawing/2014/main" xmlns="" id="{F7EF19BC-44DB-46F8-B565-D1C6B818E3BE}"/>
              </a:ext>
            </a:extLst>
          </p:cNvPr>
          <p:cNvSpPr>
            <a:spLocks noGrp="1"/>
          </p:cNvSpPr>
          <p:nvPr>
            <p:custDataLst>
              <p:tags r:id="rId25"/>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BB211840-BF95-4805-B41A-33C9258A3F38}" type="datetime'''''M''''e''d''''i''''''''a''''''''t''''''''''i''''o''n'''">
              <a:rPr lang="en-US" altLang="en-US" sz="1000" smtClean="0"/>
              <a:pPr algn="r">
                <a:spcBef>
                  <a:spcPct val="0"/>
                </a:spcBef>
              </a:pPr>
              <a:t>Mediation</a:t>
            </a:fld>
            <a:endParaRPr lang="en-US" sz="1000" dirty="0">
              <a:latin typeface="+mn-lt"/>
              <a:sym typeface="+mn-lt"/>
            </a:endParaRPr>
          </a:p>
        </p:txBody>
      </p:sp>
      <p:sp>
        <p:nvSpPr>
          <p:cNvPr id="83" name="Text Placeholder 2">
            <a:extLst>
              <a:ext uri="{FF2B5EF4-FFF2-40B4-BE49-F238E27FC236}">
                <a16:creationId xmlns:a16="http://schemas.microsoft.com/office/drawing/2014/main" xmlns="" id="{0745B4B0-62AD-4CFC-BD3E-F00CAF87FF42}"/>
              </a:ext>
            </a:extLst>
          </p:cNvPr>
          <p:cNvSpPr>
            <a:spLocks noGrp="1"/>
          </p:cNvSpPr>
          <p:nvPr>
            <p:custDataLst>
              <p:tags r:id="rId26"/>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E202624-A438-46A8-A5AE-BD81E4A91B09}" type="datetime'''''''''''''F''''u''r''''the''r ''Res''''''''ea''''r''ch'''">
              <a:rPr lang="en-US" altLang="en-US" sz="1000" smtClean="0"/>
              <a:pPr algn="r">
                <a:spcBef>
                  <a:spcPct val="0"/>
                </a:spcBef>
              </a:pPr>
              <a:t>Further Research</a:t>
            </a:fld>
            <a:endParaRPr lang="en-US" sz="1000" dirty="0">
              <a:latin typeface="+mn-lt"/>
              <a:sym typeface="+mn-lt"/>
            </a:endParaRPr>
          </a:p>
        </p:txBody>
      </p:sp>
      <p:sp>
        <p:nvSpPr>
          <p:cNvPr id="79" name="Text Placeholder 2">
            <a:extLst>
              <a:ext uri="{FF2B5EF4-FFF2-40B4-BE49-F238E27FC236}">
                <a16:creationId xmlns:a16="http://schemas.microsoft.com/office/drawing/2014/main" xmlns="" id="{7377566B-4E24-409B-AC90-3B5E4D31E7A6}"/>
              </a:ext>
            </a:extLst>
          </p:cNvPr>
          <p:cNvSpPr>
            <a:spLocks noGrp="1"/>
          </p:cNvSpPr>
          <p:nvPr>
            <p:custDataLst>
              <p:tags r:id="rId27"/>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6548FF4-F349-4DD0-9721-0ABC8327B40C}" type="datetime'''''Opt''i''''on''s'''''''''''' Wo''r''''ks''''ho''''''p'">
              <a:rPr lang="en-US" altLang="en-US" sz="1000" smtClean="0"/>
              <a:pPr algn="r">
                <a:spcBef>
                  <a:spcPct val="0"/>
                </a:spcBef>
              </a:pPr>
              <a:t>Options Workshop</a:t>
            </a:fld>
            <a:endParaRPr lang="en-US" sz="1000" dirty="0">
              <a:latin typeface="+mn-lt"/>
              <a:sym typeface="+mn-lt"/>
            </a:endParaRPr>
          </a:p>
        </p:txBody>
      </p:sp>
      <p:sp>
        <p:nvSpPr>
          <p:cNvPr id="91" name="Text Placeholder 2">
            <a:extLst>
              <a:ext uri="{FF2B5EF4-FFF2-40B4-BE49-F238E27FC236}">
                <a16:creationId xmlns:a16="http://schemas.microsoft.com/office/drawing/2014/main" xmlns="" id="{A420FC0D-4097-438B-8A0F-6413982F8956}"/>
              </a:ext>
            </a:extLst>
          </p:cNvPr>
          <p:cNvSpPr>
            <a:spLocks noGrp="1"/>
          </p:cNvSpPr>
          <p:nvPr>
            <p:custDataLst>
              <p:tags r:id="rId28"/>
            </p:custDataLst>
          </p:nvPr>
        </p:nvSpPr>
        <p:spPr bwMode="gray">
          <a:xfrm>
            <a:off x="6103938"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00CF755-D558-4F5D-A09C-120922577526}" type="datetime'''0''''''''''''''%'''''''''''''''''''''''''''''''''''''''''">
              <a:rPr lang="en-US" altLang="en-US" sz="1000" smtClean="0"/>
              <a:pPr>
                <a:spcBef>
                  <a:spcPct val="0"/>
                </a:spcBef>
              </a:pPr>
              <a:t>0%</a:t>
            </a:fld>
            <a:endParaRPr lang="en-US" sz="1000" dirty="0">
              <a:latin typeface="+mn-lt"/>
              <a:sym typeface="+mn-lt"/>
            </a:endParaRPr>
          </a:p>
        </p:txBody>
      </p:sp>
      <p:sp>
        <p:nvSpPr>
          <p:cNvPr id="86" name="Text Placeholder 2">
            <a:extLst>
              <a:ext uri="{FF2B5EF4-FFF2-40B4-BE49-F238E27FC236}">
                <a16:creationId xmlns:a16="http://schemas.microsoft.com/office/drawing/2014/main" xmlns="" id="{D8F561EC-2454-4CC5-8BB4-CE07B7AAA9FB}"/>
              </a:ext>
            </a:extLst>
          </p:cNvPr>
          <p:cNvSpPr>
            <a:spLocks noGrp="1"/>
          </p:cNvSpPr>
          <p:nvPr>
            <p:custDataLst>
              <p:tags r:id="rId29"/>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03F8C53-DAB0-4BEA-A60B-8F6B9462DEEF}" type="datetime'S''''et''''''''''''''''''t''''l''e''m''''''''e''n''t'''''">
              <a:rPr lang="en-US" altLang="en-US" sz="1000" smtClean="0"/>
              <a:pPr algn="r">
                <a:spcBef>
                  <a:spcPct val="0"/>
                </a:spcBef>
              </a:pPr>
              <a:t>Settlement</a:t>
            </a:fld>
            <a:endParaRPr lang="en-US" sz="1000" dirty="0">
              <a:latin typeface="+mn-lt"/>
              <a:sym typeface="+mn-lt"/>
            </a:endParaRPr>
          </a:p>
        </p:txBody>
      </p:sp>
      <p:sp>
        <p:nvSpPr>
          <p:cNvPr id="87" name="Text Placeholder 2">
            <a:extLst>
              <a:ext uri="{FF2B5EF4-FFF2-40B4-BE49-F238E27FC236}">
                <a16:creationId xmlns:a16="http://schemas.microsoft.com/office/drawing/2014/main" xmlns="" id="{BD2E9172-F90A-4735-9563-93EA126B8011}"/>
              </a:ext>
            </a:extLst>
          </p:cNvPr>
          <p:cNvSpPr>
            <a:spLocks noGrp="1"/>
          </p:cNvSpPr>
          <p:nvPr>
            <p:custDataLst>
              <p:tags r:id="rId30"/>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9AAC8138-BF5D-4A72-8A77-BC584342731D}" type="datetime'''''''''''''''''''''C''''''o''''''u''''''''r''''''''''''t'''''">
              <a:rPr lang="en-US" altLang="en-US" sz="1000" smtClean="0"/>
              <a:pPr algn="r">
                <a:spcBef>
                  <a:spcPct val="0"/>
                </a:spcBef>
              </a:pPr>
              <a:t>Court</a:t>
            </a:fld>
            <a:endParaRPr lang="en-US" sz="1000" dirty="0">
              <a:latin typeface="+mn-lt"/>
              <a:sym typeface="+mn-lt"/>
            </a:endParaRPr>
          </a:p>
        </p:txBody>
      </p:sp>
      <p:sp>
        <p:nvSpPr>
          <p:cNvPr id="89" name="Text Placeholder 2">
            <a:extLst>
              <a:ext uri="{FF2B5EF4-FFF2-40B4-BE49-F238E27FC236}">
                <a16:creationId xmlns:a16="http://schemas.microsoft.com/office/drawing/2014/main" xmlns="" id="{6709D563-0952-4768-B379-02A201DA6EF9}"/>
              </a:ext>
            </a:extLst>
          </p:cNvPr>
          <p:cNvSpPr>
            <a:spLocks noGrp="1"/>
          </p:cNvSpPr>
          <p:nvPr>
            <p:custDataLst>
              <p:tags r:id="rId31"/>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862FAE8-C4DE-4A7F-BD5D-30CC17561F62}" type="datetime'''''''Mi''ss''''i''n''g'''''' ''''''''''''Files'''''''">
              <a:rPr lang="en-US" altLang="en-US" sz="1000" smtClean="0"/>
              <a:pPr algn="r">
                <a:spcBef>
                  <a:spcPct val="0"/>
                </a:spcBef>
              </a:pPr>
              <a:t>Missing Files</a:t>
            </a:fld>
            <a:endParaRPr lang="en-US" sz="1000" dirty="0">
              <a:latin typeface="+mn-lt"/>
              <a:sym typeface="+mn-lt"/>
            </a:endParaRPr>
          </a:p>
        </p:txBody>
      </p:sp>
      <p:sp>
        <p:nvSpPr>
          <p:cNvPr id="90" name="Text Placeholder 2">
            <a:extLst>
              <a:ext uri="{FF2B5EF4-FFF2-40B4-BE49-F238E27FC236}">
                <a16:creationId xmlns:a16="http://schemas.microsoft.com/office/drawing/2014/main" xmlns="" id="{8DDD2351-C705-404A-8F62-E3B97BEEB5D0}"/>
              </a:ext>
            </a:extLst>
          </p:cNvPr>
          <p:cNvSpPr>
            <a:spLocks noGrp="1"/>
          </p:cNvSpPr>
          <p:nvPr>
            <p:custDataLst>
              <p:tags r:id="rId32"/>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8AA4339-EDC1-423E-B61D-F1CA8ADB25E7}" type="datetime'Un''''tra''''''''c''''e''''''a''ble'''' Cl''ai''''man''''t'">
              <a:rPr lang="en-US" altLang="en-US" sz="1000" smtClean="0"/>
              <a:pPr algn="r">
                <a:spcBef>
                  <a:spcPct val="0"/>
                </a:spcBef>
              </a:pPr>
              <a:t>Untraceable Claimant</a:t>
            </a:fld>
            <a:endParaRPr lang="en-US" sz="1000" dirty="0">
              <a:latin typeface="+mn-lt"/>
              <a:sym typeface="+mn-lt"/>
            </a:endParaRPr>
          </a:p>
        </p:txBody>
      </p:sp>
      <p:sp>
        <p:nvSpPr>
          <p:cNvPr id="93" name="Text Placeholder 2">
            <a:extLst>
              <a:ext uri="{FF2B5EF4-FFF2-40B4-BE49-F238E27FC236}">
                <a16:creationId xmlns:a16="http://schemas.microsoft.com/office/drawing/2014/main" xmlns="" id="{7F6E9599-56D1-499F-A46C-32E5B3180B3A}"/>
              </a:ext>
            </a:extLst>
          </p:cNvPr>
          <p:cNvSpPr>
            <a:spLocks noGrp="1"/>
          </p:cNvSpPr>
          <p:nvPr>
            <p:custDataLst>
              <p:tags r:id="rId33"/>
            </p:custDataLst>
          </p:nvPr>
        </p:nvSpPr>
        <p:spPr bwMode="gray">
          <a:xfrm>
            <a:off x="6103938"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FE9F5BB5-BB05-4013-8316-A4EB76E7A040}" type="datetime'0''''''''''''''''''''''''''%'''''''''''''''''''''''''''">
              <a:rPr lang="en-US" altLang="en-US" sz="1000" smtClean="0"/>
              <a:pPr>
                <a:spcBef>
                  <a:spcPct val="0"/>
                </a:spcBef>
              </a:pPr>
              <a:t>0%</a:t>
            </a:fld>
            <a:endParaRPr lang="en-US" sz="1000" dirty="0">
              <a:latin typeface="+mn-lt"/>
              <a:sym typeface="+mn-lt"/>
            </a:endParaRPr>
          </a:p>
        </p:txBody>
      </p:sp>
      <p:sp>
        <p:nvSpPr>
          <p:cNvPr id="88" name="Text Placeholder 2">
            <a:extLst>
              <a:ext uri="{FF2B5EF4-FFF2-40B4-BE49-F238E27FC236}">
                <a16:creationId xmlns:a16="http://schemas.microsoft.com/office/drawing/2014/main" xmlns="" id="{42ED046D-A386-4CCE-90CA-A0B903BC495F}"/>
              </a:ext>
            </a:extLst>
          </p:cNvPr>
          <p:cNvSpPr>
            <a:spLocks noGrp="1"/>
          </p:cNvSpPr>
          <p:nvPr>
            <p:custDataLst>
              <p:tags r:id="rId34"/>
            </p:custDataLst>
          </p:nvPr>
        </p:nvSpPr>
        <p:spPr bwMode="gray">
          <a:xfrm>
            <a:off x="6103938" y="22193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97636FF-0F3E-49C4-8F5F-CBC2898B7735}" type="datetime'''''''''''''''''''''''''''''''0''''''''''''''''%'''''''''''''">
              <a:rPr lang="en-US" altLang="en-US" sz="1000" smtClean="0"/>
              <a:pPr>
                <a:spcBef>
                  <a:spcPct val="0"/>
                </a:spcBef>
              </a:pPr>
              <a:t>0%</a:t>
            </a:fld>
            <a:endParaRPr lang="en-US" sz="1000" dirty="0">
              <a:latin typeface="+mn-lt"/>
              <a:sym typeface="+mn-lt"/>
            </a:endParaRPr>
          </a:p>
        </p:txBody>
      </p:sp>
      <p:sp>
        <p:nvSpPr>
          <p:cNvPr id="76" name="Text Placeholder 2">
            <a:extLst>
              <a:ext uri="{FF2B5EF4-FFF2-40B4-BE49-F238E27FC236}">
                <a16:creationId xmlns:a16="http://schemas.microsoft.com/office/drawing/2014/main" xmlns="" id="{98CA18F7-8014-4C7B-AEDD-653C05DA1F5A}"/>
              </a:ext>
            </a:extLst>
          </p:cNvPr>
          <p:cNvSpPr>
            <a:spLocks noGrp="1"/>
          </p:cNvSpPr>
          <p:nvPr>
            <p:custDataLst>
              <p:tags r:id="rId35"/>
            </p:custDataLst>
          </p:nvPr>
        </p:nvSpPr>
        <p:spPr bwMode="gray">
          <a:xfrm>
            <a:off x="6103937" y="23907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13D74013-0E70-4F49-BDF2-A7EF123BD737}" type="datetime'0''''''''''''''''''''''''''''''''''''%'''''">
              <a:rPr lang="en-US" altLang="en-US" sz="1100" b="1" smtClean="0">
                <a:solidFill>
                  <a:srgbClr val="C0504D"/>
                </a:solidFill>
              </a:rPr>
              <a:pPr>
                <a:spcBef>
                  <a:spcPct val="0"/>
                </a:spcBef>
              </a:pPr>
              <a:t>0%</a:t>
            </a:fld>
            <a:endParaRPr lang="en-US" sz="1100" b="1" dirty="0">
              <a:solidFill>
                <a:srgbClr val="C0504D"/>
              </a:solidFill>
              <a:latin typeface="+mn-lt"/>
              <a:sym typeface="+mn-lt"/>
            </a:endParaRPr>
          </a:p>
        </p:txBody>
      </p:sp>
      <p:sp>
        <p:nvSpPr>
          <p:cNvPr id="94" name="Text Placeholder 2">
            <a:extLst>
              <a:ext uri="{FF2B5EF4-FFF2-40B4-BE49-F238E27FC236}">
                <a16:creationId xmlns:a16="http://schemas.microsoft.com/office/drawing/2014/main" xmlns="" id="{D4B76120-AA07-40CB-A614-0DDDE90BE5D7}"/>
              </a:ext>
            </a:extLst>
          </p:cNvPr>
          <p:cNvSpPr>
            <a:spLocks noGrp="1"/>
          </p:cNvSpPr>
          <p:nvPr>
            <p:custDataLst>
              <p:tags r:id="rId36"/>
            </p:custDataLst>
          </p:nvPr>
        </p:nvSpPr>
        <p:spPr bwMode="gray">
          <a:xfrm>
            <a:off x="6103938" y="2571750"/>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240957E-9158-44B3-965E-C7892CD8E2E8}" type="datetime'''''''''''''''''''''''''''''''''''0''''%'''''''">
              <a:rPr lang="en-US" altLang="en-US" sz="1100" b="1" smtClean="0">
                <a:solidFill>
                  <a:srgbClr val="C0504D"/>
                </a:solidFill>
              </a:rPr>
              <a:pPr>
                <a:spcBef>
                  <a:spcPct val="0"/>
                </a:spcBef>
              </a:pPr>
              <a:t>0%</a:t>
            </a:fld>
            <a:endParaRPr lang="en-US" sz="1100" b="1" dirty="0">
              <a:solidFill>
                <a:srgbClr val="C0504D"/>
              </a:solidFill>
              <a:latin typeface="+mn-lt"/>
              <a:sym typeface="+mn-lt"/>
            </a:endParaRPr>
          </a:p>
        </p:txBody>
      </p:sp>
      <p:sp>
        <p:nvSpPr>
          <p:cNvPr id="95" name="Text Placeholder 2">
            <a:extLst>
              <a:ext uri="{FF2B5EF4-FFF2-40B4-BE49-F238E27FC236}">
                <a16:creationId xmlns:a16="http://schemas.microsoft.com/office/drawing/2014/main" xmlns="" id="{C9C47DC1-5AA2-41FA-A2A2-6045C24E3B6D}"/>
              </a:ext>
            </a:extLst>
          </p:cNvPr>
          <p:cNvSpPr>
            <a:spLocks noGrp="1"/>
          </p:cNvSpPr>
          <p:nvPr>
            <p:custDataLst>
              <p:tags r:id="rId37"/>
            </p:custDataLst>
          </p:nvPr>
        </p:nvSpPr>
        <p:spPr bwMode="gray">
          <a:xfrm>
            <a:off x="6103938" y="2760663"/>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16C216B-5C00-430F-905D-A4D034EC0220}" type="datetime'''''''''0''''''''''''%'''''''''''''''''''''''''">
              <a:rPr lang="en-US" altLang="en-US" sz="1000" smtClean="0"/>
              <a:pPr>
                <a:spcBef>
                  <a:spcPct val="0"/>
                </a:spcBef>
              </a:pPr>
              <a:t>0%</a:t>
            </a:fld>
            <a:endParaRPr lang="en-US" sz="1000" dirty="0">
              <a:latin typeface="+mn-lt"/>
              <a:sym typeface="+mn-lt"/>
            </a:endParaRPr>
          </a:p>
        </p:txBody>
      </p:sp>
      <p:sp>
        <p:nvSpPr>
          <p:cNvPr id="96" name="Text Placeholder 2">
            <a:extLst>
              <a:ext uri="{FF2B5EF4-FFF2-40B4-BE49-F238E27FC236}">
                <a16:creationId xmlns:a16="http://schemas.microsoft.com/office/drawing/2014/main" xmlns="" id="{4C850CFE-2443-4FAD-8286-F11353A33F75}"/>
              </a:ext>
            </a:extLst>
          </p:cNvPr>
          <p:cNvSpPr>
            <a:spLocks noGrp="1"/>
          </p:cNvSpPr>
          <p:nvPr>
            <p:custDataLst>
              <p:tags r:id="rId38"/>
            </p:custDataLst>
          </p:nvPr>
        </p:nvSpPr>
        <p:spPr bwMode="gray">
          <a:xfrm>
            <a:off x="6103938"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EB67E6D-0954-4E1D-9CF8-8856C175F8EF}" type="datetime'0''''''''''''''''''%'''''''''''''''''''''''''''''''''''''''''">
              <a:rPr lang="en-US" altLang="en-US" sz="1000" smtClean="0"/>
              <a:pPr>
                <a:spcBef>
                  <a:spcPct val="0"/>
                </a:spcBef>
              </a:pPr>
              <a:t>0%</a:t>
            </a:fld>
            <a:endParaRPr lang="en-US" sz="1000" dirty="0">
              <a:latin typeface="+mn-lt"/>
              <a:sym typeface="+mn-lt"/>
            </a:endParaRPr>
          </a:p>
        </p:txBody>
      </p:sp>
      <p:sp>
        <p:nvSpPr>
          <p:cNvPr id="97" name="Text Placeholder 2">
            <a:extLst>
              <a:ext uri="{FF2B5EF4-FFF2-40B4-BE49-F238E27FC236}">
                <a16:creationId xmlns:a16="http://schemas.microsoft.com/office/drawing/2014/main" xmlns="" id="{2097E8EC-9770-4DFD-9197-51029254C27E}"/>
              </a:ext>
            </a:extLst>
          </p:cNvPr>
          <p:cNvSpPr>
            <a:spLocks noGrp="1"/>
          </p:cNvSpPr>
          <p:nvPr>
            <p:custDataLst>
              <p:tags r:id="rId39"/>
            </p:custDataLst>
          </p:nvPr>
        </p:nvSpPr>
        <p:spPr bwMode="gray">
          <a:xfrm>
            <a:off x="6103938" y="31146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78B1A087-0FC9-4C77-9663-33C0ADDAF2A2}" type="datetime'''''''''0''''%'''''''''">
              <a:rPr lang="en-US" altLang="en-US" sz="1100" b="1" smtClean="0">
                <a:solidFill>
                  <a:srgbClr val="C0504D"/>
                </a:solidFill>
              </a:rPr>
              <a:pPr>
                <a:spcBef>
                  <a:spcPct val="0"/>
                </a:spcBef>
              </a:pPr>
              <a:t>0%</a:t>
            </a:fld>
            <a:endParaRPr lang="en-US" sz="1100" b="1" dirty="0">
              <a:solidFill>
                <a:srgbClr val="C0504D"/>
              </a:solidFill>
              <a:latin typeface="+mn-lt"/>
              <a:sym typeface="+mn-lt"/>
            </a:endParaRPr>
          </a:p>
        </p:txBody>
      </p:sp>
      <p:sp>
        <p:nvSpPr>
          <p:cNvPr id="103" name="Text Placeholder 2">
            <a:extLst>
              <a:ext uri="{FF2B5EF4-FFF2-40B4-BE49-F238E27FC236}">
                <a16:creationId xmlns:a16="http://schemas.microsoft.com/office/drawing/2014/main" xmlns="" id="{6C363F33-1E3A-4102-BCA7-DCBC4E06D12C}"/>
              </a:ext>
            </a:extLst>
          </p:cNvPr>
          <p:cNvSpPr>
            <a:spLocks noGrp="1"/>
          </p:cNvSpPr>
          <p:nvPr>
            <p:custDataLst>
              <p:tags r:id="rId40"/>
            </p:custDataLst>
          </p:nvPr>
        </p:nvSpPr>
        <p:spPr bwMode="gray">
          <a:xfrm>
            <a:off x="6103938" y="42068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1E44C15-0CFB-4F31-A518-F59172FC5E93}" type="datetime'''''''0''%'''''''''''''''">
              <a:rPr lang="en-US" altLang="en-US" sz="1000" smtClean="0"/>
              <a:pPr>
                <a:spcBef>
                  <a:spcPct val="0"/>
                </a:spcBef>
              </a:pPr>
              <a:t>0%</a:t>
            </a:fld>
            <a:endParaRPr lang="en-US" sz="1000" dirty="0">
              <a:latin typeface="+mn-lt"/>
              <a:sym typeface="+mn-lt"/>
            </a:endParaRPr>
          </a:p>
        </p:txBody>
      </p:sp>
      <p:sp>
        <p:nvSpPr>
          <p:cNvPr id="98" name="Text Placeholder 2">
            <a:extLst>
              <a:ext uri="{FF2B5EF4-FFF2-40B4-BE49-F238E27FC236}">
                <a16:creationId xmlns:a16="http://schemas.microsoft.com/office/drawing/2014/main" xmlns="" id="{8EEF188E-2875-4496-9754-85BF3D9F9490}"/>
              </a:ext>
            </a:extLst>
          </p:cNvPr>
          <p:cNvSpPr>
            <a:spLocks noGrp="1"/>
          </p:cNvSpPr>
          <p:nvPr>
            <p:custDataLst>
              <p:tags r:id="rId41"/>
            </p:custDataLst>
          </p:nvPr>
        </p:nvSpPr>
        <p:spPr bwMode="gray">
          <a:xfrm>
            <a:off x="6103938"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DC9220C-E78C-4E04-9E52-C2562FCC0772}" type="datetime'''''''''''''''''''''0''''''''%'''''''''''''''">
              <a:rPr lang="en-US" altLang="en-US" sz="1000" smtClean="0"/>
              <a:pPr>
                <a:spcBef>
                  <a:spcPct val="0"/>
                </a:spcBef>
              </a:pPr>
              <a:t>0%</a:t>
            </a:fld>
            <a:endParaRPr lang="en-US" sz="1000" dirty="0">
              <a:latin typeface="+mn-lt"/>
              <a:sym typeface="+mn-lt"/>
            </a:endParaRPr>
          </a:p>
        </p:txBody>
      </p:sp>
      <p:sp>
        <p:nvSpPr>
          <p:cNvPr id="100" name="Text Placeholder 2">
            <a:extLst>
              <a:ext uri="{FF2B5EF4-FFF2-40B4-BE49-F238E27FC236}">
                <a16:creationId xmlns:a16="http://schemas.microsoft.com/office/drawing/2014/main" xmlns="" id="{A3CAEF7D-A9B4-434B-9A93-E10DD29B2957}"/>
              </a:ext>
            </a:extLst>
          </p:cNvPr>
          <p:cNvSpPr>
            <a:spLocks noGrp="1"/>
          </p:cNvSpPr>
          <p:nvPr>
            <p:custDataLst>
              <p:tags r:id="rId42"/>
            </p:custDataLst>
          </p:nvPr>
        </p:nvSpPr>
        <p:spPr bwMode="gray">
          <a:xfrm>
            <a:off x="8423275" y="3663950"/>
            <a:ext cx="3571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059323C-1DE2-42DD-8FD9-B1B10FE19935}" type="datetime'1''0''''''''''''''''''''''''''''''''''''''''''0''''''%'">
              <a:rPr lang="en-US" altLang="en-US" sz="1000" smtClean="0">
                <a:solidFill>
                  <a:srgbClr val="A2A2A2"/>
                </a:solidFill>
              </a:rPr>
              <a:pPr>
                <a:spcBef>
                  <a:spcPct val="0"/>
                </a:spcBef>
              </a:pPr>
              <a:t>100%</a:t>
            </a:fld>
            <a:endParaRPr lang="en-US" sz="1000" dirty="0">
              <a:solidFill>
                <a:srgbClr val="A2A2A2"/>
              </a:solidFill>
              <a:latin typeface="+mn-lt"/>
              <a:sym typeface="+mn-lt"/>
            </a:endParaRPr>
          </a:p>
        </p:txBody>
      </p:sp>
      <p:sp>
        <p:nvSpPr>
          <p:cNvPr id="101" name="Text Placeholder 2">
            <a:extLst>
              <a:ext uri="{FF2B5EF4-FFF2-40B4-BE49-F238E27FC236}">
                <a16:creationId xmlns:a16="http://schemas.microsoft.com/office/drawing/2014/main" xmlns="" id="{E2F16A7A-ACA2-4E47-8F3F-B56EEAD4EC80}"/>
              </a:ext>
            </a:extLst>
          </p:cNvPr>
          <p:cNvSpPr>
            <a:spLocks noGrp="1"/>
          </p:cNvSpPr>
          <p:nvPr>
            <p:custDataLst>
              <p:tags r:id="rId43"/>
            </p:custDataLst>
          </p:nvPr>
        </p:nvSpPr>
        <p:spPr bwMode="gray">
          <a:xfrm>
            <a:off x="6103938"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519951F-DF00-4067-9A30-8DCE0F996611}" type="datetime'''''''''''''''''''''''''''''''''''''''''''''''''''0%'''''''">
              <a:rPr lang="en-US" altLang="en-US" sz="1000" smtClean="0"/>
              <a:pPr>
                <a:spcBef>
                  <a:spcPct val="0"/>
                </a:spcBef>
              </a:pPr>
              <a:t>0%</a:t>
            </a:fld>
            <a:endParaRPr lang="en-US" sz="1000" dirty="0">
              <a:latin typeface="+mn-lt"/>
              <a:sym typeface="+mn-lt"/>
            </a:endParaRPr>
          </a:p>
        </p:txBody>
      </p:sp>
      <p:sp>
        <p:nvSpPr>
          <p:cNvPr id="102" name="Text Placeholder 2">
            <a:extLst>
              <a:ext uri="{FF2B5EF4-FFF2-40B4-BE49-F238E27FC236}">
                <a16:creationId xmlns:a16="http://schemas.microsoft.com/office/drawing/2014/main" xmlns="" id="{35FE0841-60FC-4A88-A0E7-220FA43BC8DA}"/>
              </a:ext>
            </a:extLst>
          </p:cNvPr>
          <p:cNvSpPr>
            <a:spLocks noGrp="1"/>
          </p:cNvSpPr>
          <p:nvPr>
            <p:custDataLst>
              <p:tags r:id="rId44"/>
            </p:custDataLst>
          </p:nvPr>
        </p:nvSpPr>
        <p:spPr bwMode="gray">
          <a:xfrm>
            <a:off x="6103938"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83ECED2-7192-4F3D-90CE-6CC46F32DE15}" type="datetime'''''''''''''''''''''''0''''''''''''''''''''%'''">
              <a:rPr lang="en-US" altLang="en-US" sz="1000" smtClean="0"/>
              <a:pPr>
                <a:spcBef>
                  <a:spcPct val="0"/>
                </a:spcBef>
              </a:pPr>
              <a:t>0%</a:t>
            </a:fld>
            <a:endParaRPr lang="en-US" sz="1000" dirty="0">
              <a:latin typeface="+mn-lt"/>
              <a:sym typeface="+mn-lt"/>
            </a:endParaRPr>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FFD400"/>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cs typeface="Arial" panose="020B0604020202020204" pitchFamily="34" charset="0"/>
              </a:rPr>
              <a:t>Free State</a:t>
            </a:r>
          </a:p>
        </p:txBody>
      </p:sp>
      <p:graphicFrame>
        <p:nvGraphicFramePr>
          <p:cNvPr id="166" name="Chart 165">
            <a:extLst>
              <a:ext uri="{FF2B5EF4-FFF2-40B4-BE49-F238E27FC236}">
                <a16:creationId xmlns:a16="http://schemas.microsoft.com/office/drawing/2014/main" xmlns="" id="{44AD4ACF-D5DE-42ED-91F2-ACA1E55D8BB3}"/>
              </a:ext>
            </a:extLst>
          </p:cNvPr>
          <p:cNvGraphicFramePr/>
          <p:nvPr>
            <p:custDataLst>
              <p:tags r:id="rId45"/>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72"/>
          </a:graphicData>
        </a:graphic>
      </p:graphicFrame>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46"/>
            </p:custDataLst>
          </p:nvPr>
        </p:nvSpPr>
        <p:spPr bwMode="auto">
          <a:xfrm>
            <a:off x="4441825"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47"/>
            </p:custDataLst>
          </p:nvPr>
        </p:nvSpPr>
        <p:spPr bwMode="gray">
          <a:xfrm>
            <a:off x="8266113" y="5815013"/>
            <a:ext cx="263525" cy="182563"/>
          </a:xfrm>
          <a:prstGeom prst="rect">
            <a:avLst/>
          </a:prstGeom>
          <a:solidFill>
            <a:srgbClr val="C0C0C0"/>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2C229302-71D2-4A43-AF58-F7F6C2D14844}"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48"/>
            </p:custDataLst>
          </p:nvPr>
        </p:nvSpPr>
        <p:spPr bwMode="gray">
          <a:xfrm>
            <a:off x="6764337" y="5815013"/>
            <a:ext cx="431800"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B90CF8B6-62E7-473E-80F2-DFD649FA397A}" type="datetime'''''''''''''''''''1''''''''''''''''''''''0''''0''%'''''''">
              <a:rPr lang="en-US" altLang="en-US" smtClean="0">
                <a:solidFill>
                  <a:schemeClr val="bg1"/>
                </a:solidFill>
              </a:rPr>
              <a:pPr algn="ctr">
                <a:spcBef>
                  <a:spcPct val="0"/>
                </a:spcBef>
              </a:pPr>
              <a:t>100%</a:t>
            </a:fld>
            <a:endParaRPr lang="en-US" dirty="0">
              <a:solidFill>
                <a:schemeClr val="bg1"/>
              </a:solidFill>
              <a:latin typeface="+mn-lt"/>
              <a:sym typeface="+mn-lt"/>
            </a:endParaRPr>
          </a:p>
        </p:txBody>
      </p:sp>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49"/>
            </p:custDataLst>
          </p:nvPr>
        </p:nvSpPr>
        <p:spPr bwMode="gray">
          <a:xfrm>
            <a:off x="5430838"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0C19EB0C-C983-47BE-9C84-0E17FCB43550}"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92" name="Rectangle 191">
            <a:extLst>
              <a:ext uri="{FF2B5EF4-FFF2-40B4-BE49-F238E27FC236}">
                <a16:creationId xmlns:a16="http://schemas.microsoft.com/office/drawing/2014/main" xmlns="" id="{DE87F458-8BFC-46C6-9038-84A35582DC08}"/>
              </a:ext>
            </a:extLst>
          </p:cNvPr>
          <p:cNvSpPr/>
          <p:nvPr>
            <p:custDataLst>
              <p:tags r:id="rId50"/>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51"/>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B974237-5FFC-4E0C-A920-7073BDC1D29B}"/>
              </a:ext>
            </a:extLst>
          </p:cNvPr>
          <p:cNvSpPr/>
          <p:nvPr>
            <p:custDataLst>
              <p:tags r:id="rId52"/>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53"/>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54"/>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55"/>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56"/>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57"/>
            </p:custDataLst>
          </p:nvPr>
        </p:nvCxnSpPr>
        <p:spPr bwMode="auto">
          <a:xfrm>
            <a:off x="16319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58"/>
            </p:custDataLst>
          </p:nvPr>
        </p:nvCxnSpPr>
        <p:spPr bwMode="auto">
          <a:xfrm>
            <a:off x="2379662" y="203517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59"/>
            </p:custDataLst>
          </p:nvPr>
        </p:nvCxnSpPr>
        <p:spPr bwMode="auto">
          <a:xfrm>
            <a:off x="3128962" y="2960688"/>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0D055144-1A67-4BE1-B510-50AD19F4BE8E}"/>
              </a:ext>
            </a:extLst>
          </p:cNvPr>
          <p:cNvSpPr/>
          <p:nvPr>
            <p:custDataLst>
              <p:tags r:id="rId60"/>
            </p:custDataLst>
          </p:nvPr>
        </p:nvSpPr>
        <p:spPr bwMode="auto">
          <a:xfrm>
            <a:off x="1214438" y="2032000"/>
            <a:ext cx="417512" cy="6350"/>
          </a:xfrm>
          <a:prstGeom prst="rect">
            <a:avLst/>
          </a:prstGeom>
          <a:solidFill>
            <a:srgbClr val="00AE4C"/>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3" name="Chart 122">
            <a:extLst>
              <a:ext uri="{FF2B5EF4-FFF2-40B4-BE49-F238E27FC236}">
                <a16:creationId xmlns:a16="http://schemas.microsoft.com/office/drawing/2014/main" xmlns="" id="{FCE4D34B-93E3-4F64-8BEE-7D8D31F98DEA}"/>
              </a:ext>
            </a:extLst>
          </p:cNvPr>
          <p:cNvGraphicFramePr/>
          <p:nvPr>
            <p:custDataLst>
              <p:tags r:id="rId61"/>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73"/>
          </a:graphicData>
        </a:graphic>
      </p:graphicFrame>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62"/>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63"/>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64"/>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0" name="Text Placeholder 2">
            <a:extLst>
              <a:ext uri="{FF2B5EF4-FFF2-40B4-BE49-F238E27FC236}">
                <a16:creationId xmlns:a16="http://schemas.microsoft.com/office/drawing/2014/main" xmlns="" id="{DED0D7C8-5C6F-4EAF-AEA2-64C310A52F7B}"/>
              </a:ext>
            </a:extLst>
          </p:cNvPr>
          <p:cNvSpPr>
            <a:spLocks noGrp="1"/>
          </p:cNvSpPr>
          <p:nvPr>
            <p:custDataLst>
              <p:tags r:id="rId65"/>
            </p:custDataLst>
          </p:nvPr>
        </p:nvSpPr>
        <p:spPr bwMode="gray">
          <a:xfrm>
            <a:off x="1362075" y="1952625"/>
            <a:ext cx="122238" cy="165100"/>
          </a:xfrm>
          <a:prstGeom prst="rect">
            <a:avLst/>
          </a:prstGeom>
          <a:solidFill>
            <a:srgbClr val="00AE4C"/>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lnSpc>
                <a:spcPct val="90000"/>
              </a:lnSpc>
              <a:spcBef>
                <a:spcPct val="0"/>
              </a:spcBef>
            </a:pPr>
            <a:fld id="{C73B1079-84A8-4BED-9A04-87CEB159E4F7}" type="datetime'''0'''''''''">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lnSpc>
                  <a:spcPct val="90000"/>
                </a:lnSpc>
                <a:spcBef>
                  <a:spcPct val="0"/>
                </a:spcBef>
              </a:pPr>
              <a:t>0</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66"/>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67"/>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xmlns="" val="420147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1815" name="think-cell Slide" r:id="rId71"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1100" b="1" u="none" strike="noStrike" cap="none" normalizeH="0" dirty="0">
              <a:ln>
                <a:noFill/>
              </a:ln>
              <a:solidFill>
                <a:schemeClr val="tx1"/>
              </a:solidFill>
              <a:effectLst/>
              <a:latin typeface="Arial" panose="020B0604020202020204" pitchFamily="34" charset="0"/>
              <a:sym typeface="Arial" panose="020B060402020202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Gauteng stats as of Jan 2020 </a:t>
            </a:r>
            <a:r>
              <a:rPr lang="en-US" dirty="0">
                <a:solidFill>
                  <a:srgbClr val="FF0000"/>
                </a:solidFill>
              </a:rPr>
              <a:t>(Yet to be verified by external audit)</a:t>
            </a:r>
          </a:p>
        </p:txBody>
      </p:sp>
      <p:cxnSp>
        <p:nvCxnSpPr>
          <p:cNvPr id="8" name="Straight Connector 7">
            <a:extLst>
              <a:ext uri="{FF2B5EF4-FFF2-40B4-BE49-F238E27FC236}">
                <a16:creationId xmlns:a16="http://schemas.microsoft.com/office/drawing/2014/main" xmlns="" id="{A0E7E90C-25E1-4ABD-B613-1F72192BEF3B}"/>
              </a:ext>
            </a:extLst>
          </p:cNvPr>
          <p:cNvCxnSpPr/>
          <p:nvPr>
            <p:custDataLst>
              <p:tags r:id="rId4"/>
            </p:custDataLst>
          </p:nvPr>
        </p:nvCxnSpPr>
        <p:spPr bwMode="auto">
          <a:xfrm>
            <a:off x="844550" y="4762500"/>
            <a:ext cx="2476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65011FE-D574-4B71-AB15-8BC381650627}"/>
              </a:ext>
            </a:extLst>
          </p:cNvPr>
          <p:cNvCxnSpPr/>
          <p:nvPr>
            <p:custDataLst>
              <p:tags r:id="rId5"/>
            </p:custDataLst>
          </p:nvPr>
        </p:nvCxnSpPr>
        <p:spPr bwMode="auto">
          <a:xfrm>
            <a:off x="1401763" y="4783138"/>
            <a:ext cx="2476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02A88-309F-4272-8A63-5AE70DA8951F}"/>
              </a:ext>
            </a:extLst>
          </p:cNvPr>
          <p:cNvCxnSpPr/>
          <p:nvPr>
            <p:custDataLst>
              <p:tags r:id="rId6"/>
            </p:custDataLst>
          </p:nvPr>
        </p:nvCxnSpPr>
        <p:spPr bwMode="auto">
          <a:xfrm>
            <a:off x="1958975" y="4814888"/>
            <a:ext cx="24606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1C4FC8E-866E-419E-ACB7-709F2B7CA81A}"/>
              </a:ext>
            </a:extLst>
          </p:cNvPr>
          <p:cNvCxnSpPr/>
          <p:nvPr>
            <p:custDataLst>
              <p:tags r:id="rId7"/>
            </p:custDataLst>
          </p:nvPr>
        </p:nvCxnSpPr>
        <p:spPr bwMode="auto">
          <a:xfrm>
            <a:off x="2514600" y="5551488"/>
            <a:ext cx="2476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5776DCE-4092-4DDF-AB44-69D6E967A97D}"/>
              </a:ext>
            </a:extLst>
          </p:cNvPr>
          <p:cNvCxnSpPr/>
          <p:nvPr>
            <p:custDataLst>
              <p:tags r:id="rId8"/>
            </p:custDataLst>
          </p:nvPr>
        </p:nvCxnSpPr>
        <p:spPr bwMode="auto">
          <a:xfrm>
            <a:off x="3071813" y="5583238"/>
            <a:ext cx="2476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07" name="Chart 206">
            <a:extLst>
              <a:ext uri="{FF2B5EF4-FFF2-40B4-BE49-F238E27FC236}">
                <a16:creationId xmlns:a16="http://schemas.microsoft.com/office/drawing/2014/main" xmlns="" id="{77766781-D14A-4AAF-B854-0A3D971DBA9C}"/>
              </a:ext>
            </a:extLst>
          </p:cNvPr>
          <p:cNvGraphicFramePr/>
          <p:nvPr>
            <p:custDataLst>
              <p:tags r:id="rId9"/>
            </p:custDataLst>
          </p:nvPr>
        </p:nvGraphicFramePr>
        <p:xfrm>
          <a:off x="328613" y="4537075"/>
          <a:ext cx="3506787" cy="1146175"/>
        </p:xfrm>
        <a:graphic>
          <a:graphicData uri="http://schemas.openxmlformats.org/drawingml/2006/chart">
            <c:chart xmlns:c="http://schemas.openxmlformats.org/drawingml/2006/chart" xmlns:r="http://schemas.openxmlformats.org/officeDocument/2006/relationships" r:id="rId72"/>
          </a:graphicData>
        </a:graphic>
      </p:graphicFrame>
      <p:sp>
        <p:nvSpPr>
          <p:cNvPr id="130" name="Rectangle 129">
            <a:extLst>
              <a:ext uri="{FF2B5EF4-FFF2-40B4-BE49-F238E27FC236}">
                <a16:creationId xmlns:a16="http://schemas.microsoft.com/office/drawing/2014/main" xmlns="" id="{16A38905-EE21-46BC-B386-9513DAE49357}"/>
              </a:ext>
            </a:extLst>
          </p:cNvPr>
          <p:cNvSpPr>
            <a:spLocks noGrp="1" noChangeArrowheads="1"/>
          </p:cNvSpPr>
          <p:nvPr>
            <p:custDataLst>
              <p:tags r:id="rId10"/>
            </p:custDataLst>
          </p:nvPr>
        </p:nvSpPr>
        <p:spPr bwMode="auto">
          <a:xfrm>
            <a:off x="2833688" y="5710238"/>
            <a:ext cx="1651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94784C0E-871E-475E-AA5C-7493F825DC38}" type="datetime'''''''S''''e''di''''''''b''''''en''''''''''''''g'">
              <a:rPr lang="en-US" altLang="en-US" sz="1200" smtClean="0">
                <a:solidFill>
                  <a:schemeClr val="bg1">
                    <a:lumMod val="50000"/>
                  </a:schemeClr>
                </a:solidFill>
              </a:rPr>
              <a:pPr marL="0" indent="0" algn="r">
                <a:spcBef>
                  <a:spcPct val="0"/>
                </a:spcBef>
                <a:buNone/>
              </a:pPr>
              <a:t>Sedibeng</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72" name="Text Placeholder 2">
            <a:extLst>
              <a:ext uri="{FF2B5EF4-FFF2-40B4-BE49-F238E27FC236}">
                <a16:creationId xmlns:a16="http://schemas.microsoft.com/office/drawing/2014/main" xmlns="" id="{3AA327ED-5CF3-473B-A088-86973209A8F4}"/>
              </a:ext>
            </a:extLst>
          </p:cNvPr>
          <p:cNvSpPr>
            <a:spLocks noGrp="1"/>
          </p:cNvSpPr>
          <p:nvPr>
            <p:custDataLst>
              <p:tags r:id="rId11"/>
            </p:custDataLst>
          </p:nvPr>
        </p:nvSpPr>
        <p:spPr bwMode="gray">
          <a:xfrm>
            <a:off x="1146175" y="4681538"/>
            <a:ext cx="200025" cy="182563"/>
          </a:xfrm>
          <a:prstGeom prst="rect">
            <a:avLst/>
          </a:prstGeom>
          <a:solidFill>
            <a:srgbClr val="968C5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25B4D00D-8824-49BC-8D0D-F3DCF3453100}" type="datetime'''''''''''''''1''''''''''''''''''''''''1'">
              <a:rPr lang="en-US" altLang="en-US" smtClean="0">
                <a:solidFill>
                  <a:schemeClr val="bg1"/>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pPr algn="ctr">
                <a:spcBef>
                  <a:spcPct val="0"/>
                </a:spcBef>
              </a:pPr>
              <a:t>11</a:t>
            </a:fld>
            <a:endParaRPr lang="en-US" dirty="0">
              <a:solidFill>
                <a:schemeClr val="bg1"/>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12"/>
            </p:custDataLst>
          </p:nvPr>
        </p:nvSpPr>
        <p:spPr bwMode="auto">
          <a:xfrm>
            <a:off x="606425" y="5710238"/>
            <a:ext cx="1651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D101BB6-2A04-44AA-9BD5-A45D414442A1}" type="datetime'''''''''''T''''''''O''T''''A''''''''''''''''L'''''''''">
              <a:rPr lang="en-US" altLang="en-US" sz="12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TOTAL</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6" name="Rectangle 125">
            <a:extLst>
              <a:ext uri="{FF2B5EF4-FFF2-40B4-BE49-F238E27FC236}">
                <a16:creationId xmlns:a16="http://schemas.microsoft.com/office/drawing/2014/main" xmlns="" id="{7126F96D-6DA9-4BB2-B75E-F03C79F98993}"/>
              </a:ext>
            </a:extLst>
          </p:cNvPr>
          <p:cNvSpPr>
            <a:spLocks noGrp="1" noChangeArrowheads="1"/>
          </p:cNvSpPr>
          <p:nvPr>
            <p:custDataLst>
              <p:tags r:id="rId13"/>
            </p:custDataLst>
          </p:nvPr>
        </p:nvSpPr>
        <p:spPr bwMode="auto">
          <a:xfrm>
            <a:off x="1163638" y="5710238"/>
            <a:ext cx="16510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5ADE622D-BEED-4C39-BDCA-04AA3C74F6E1}" type="datetime'''''''''E''''''ku''''''''rh''''ul''''e''''''''n''''i'''''''''">
              <a:rPr lang="en-US" altLang="en-US" sz="1200" smtClean="0">
                <a:solidFill>
                  <a:schemeClr val="bg1">
                    <a:lumMod val="50000"/>
                  </a:schemeClr>
                </a:solidFill>
              </a:rPr>
              <a:pPr marL="0" indent="0" algn="r">
                <a:spcBef>
                  <a:spcPct val="0"/>
                </a:spcBef>
                <a:buNone/>
              </a:pPr>
              <a:t>Ekurhuleni</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9" name="Rectangle 128">
            <a:extLst>
              <a:ext uri="{FF2B5EF4-FFF2-40B4-BE49-F238E27FC236}">
                <a16:creationId xmlns:a16="http://schemas.microsoft.com/office/drawing/2014/main" xmlns="" id="{4A4F9773-7330-486D-8AC4-B358562D8013}"/>
              </a:ext>
            </a:extLst>
          </p:cNvPr>
          <p:cNvSpPr>
            <a:spLocks noGrp="1" noChangeArrowheads="1"/>
          </p:cNvSpPr>
          <p:nvPr>
            <p:custDataLst>
              <p:tags r:id="rId14"/>
            </p:custDataLst>
          </p:nvPr>
        </p:nvSpPr>
        <p:spPr bwMode="auto">
          <a:xfrm>
            <a:off x="2276475" y="5710238"/>
            <a:ext cx="165100"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BB56194B-7ACD-44F8-BF97-3AEDED16C2BC}" type="datetime'''''''T''''''''s''h''w''''a''''''''''''''''''''''''n''e'''''">
              <a:rPr lang="en-US" altLang="en-US" sz="1200" smtClean="0">
                <a:solidFill>
                  <a:schemeClr val="bg1">
                    <a:lumMod val="50000"/>
                  </a:schemeClr>
                </a:solidFill>
              </a:rPr>
              <a:pPr marL="0" indent="0" algn="r">
                <a:spcBef>
                  <a:spcPct val="0"/>
                </a:spcBef>
                <a:buNone/>
              </a:pPr>
              <a:t>Tshwane</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75" name="Text Placeholder 2">
            <a:extLst>
              <a:ext uri="{FF2B5EF4-FFF2-40B4-BE49-F238E27FC236}">
                <a16:creationId xmlns:a16="http://schemas.microsoft.com/office/drawing/2014/main" xmlns="" id="{3CCEB3B2-E00F-45D8-9AF6-E4F8AAE199E5}"/>
              </a:ext>
            </a:extLst>
          </p:cNvPr>
          <p:cNvSpPr>
            <a:spLocks noGrp="1"/>
          </p:cNvSpPr>
          <p:nvPr>
            <p:custDataLst>
              <p:tags r:id="rId15"/>
            </p:custDataLst>
          </p:nvPr>
        </p:nvSpPr>
        <p:spPr bwMode="gray">
          <a:xfrm>
            <a:off x="1703388" y="4708525"/>
            <a:ext cx="200025" cy="182563"/>
          </a:xfrm>
          <a:prstGeom prst="rect">
            <a:avLst/>
          </a:prstGeom>
          <a:solidFill>
            <a:srgbClr val="968C5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6825D927-BB66-44C4-9FBB-24AA4040EE22}" type="datetime'''''''''''''''''1''''''''''''''''''''''''''''7'''''''">
              <a:rPr lang="en-US" altLang="en-US" smtClean="0">
                <a:solidFill>
                  <a:schemeClr val="bg1"/>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pPr algn="ctr">
                <a:spcBef>
                  <a:spcPct val="0"/>
                </a:spcBef>
              </a:pPr>
              <a:t>17</a:t>
            </a:fld>
            <a:endParaRPr lang="en-US" dirty="0">
              <a:solidFill>
                <a:schemeClr val="bg1"/>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7" name="Rectangle 126">
            <a:extLst>
              <a:ext uri="{FF2B5EF4-FFF2-40B4-BE49-F238E27FC236}">
                <a16:creationId xmlns:a16="http://schemas.microsoft.com/office/drawing/2014/main" xmlns="" id="{81D06665-9253-4E50-AD3F-65989F1DE4A1}"/>
              </a:ext>
            </a:extLst>
          </p:cNvPr>
          <p:cNvSpPr>
            <a:spLocks noGrp="1" noChangeArrowheads="1"/>
          </p:cNvSpPr>
          <p:nvPr>
            <p:custDataLst>
              <p:tags r:id="rId16"/>
            </p:custDataLst>
          </p:nvPr>
        </p:nvSpPr>
        <p:spPr bwMode="auto">
          <a:xfrm>
            <a:off x="1720850" y="5710238"/>
            <a:ext cx="165100" cy="858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1A617458-24BF-4BB4-8D61-13586E64AC96}" type="datetime'''''''''J''o''h''''''''''''a''''n''n''''es''bu''''''''''''rg'">
              <a:rPr lang="en-US" altLang="en-US" sz="1200" smtClean="0">
                <a:solidFill>
                  <a:schemeClr val="bg1">
                    <a:lumMod val="50000"/>
                  </a:schemeClr>
                </a:solidFill>
              </a:rPr>
              <a:pPr marL="0" indent="0" algn="r">
                <a:spcBef>
                  <a:spcPct val="0"/>
                </a:spcBef>
                <a:buNone/>
              </a:pPr>
              <a:t>Johannesburg</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69" name="Text Placeholder 2">
            <a:extLst>
              <a:ext uri="{FF2B5EF4-FFF2-40B4-BE49-F238E27FC236}">
                <a16:creationId xmlns:a16="http://schemas.microsoft.com/office/drawing/2014/main" xmlns="" id="{7AA44646-6CAE-4F95-8F74-58EF2DE5B970}"/>
              </a:ext>
            </a:extLst>
          </p:cNvPr>
          <p:cNvSpPr>
            <a:spLocks noGrp="1"/>
          </p:cNvSpPr>
          <p:nvPr>
            <p:custDataLst>
              <p:tags r:id="rId17"/>
            </p:custDataLst>
          </p:nvPr>
        </p:nvSpPr>
        <p:spPr bwMode="gray">
          <a:xfrm>
            <a:off x="2816225" y="5476875"/>
            <a:ext cx="200025" cy="182563"/>
          </a:xfrm>
          <a:prstGeom prst="rect">
            <a:avLst/>
          </a:prstGeom>
          <a:solidFill>
            <a:srgbClr val="968C5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13A38CA4-D298-42A6-BED6-981A0F4FE40D}" type="datetime'''''''''''''''''''''''''''''''''''''''''1''''7'">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17</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168" name="Rectangle 167">
            <a:extLst>
              <a:ext uri="{FF2B5EF4-FFF2-40B4-BE49-F238E27FC236}">
                <a16:creationId xmlns:a16="http://schemas.microsoft.com/office/drawing/2014/main" xmlns="" id="{1FC390B4-43FB-4B32-9E97-DBD63BF988A2}"/>
              </a:ext>
            </a:extLst>
          </p:cNvPr>
          <p:cNvSpPr>
            <a:spLocks noGrp="1" noChangeArrowheads="1"/>
          </p:cNvSpPr>
          <p:nvPr>
            <p:custDataLst>
              <p:tags r:id="rId18"/>
            </p:custDataLst>
          </p:nvPr>
        </p:nvSpPr>
        <p:spPr bwMode="auto">
          <a:xfrm>
            <a:off x="3390900" y="5710238"/>
            <a:ext cx="165100"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27F2A0F8-A8FF-4859-80CA-E8F5B382B200}" type="datetime'''''''''Wes''''''''''''''''t'''''''''''' ''R''''''''a''nd'''">
              <a:rPr lang="en-US" altLang="en-US" sz="1200" smtClean="0">
                <a:solidFill>
                  <a:schemeClr val="bg1">
                    <a:lumMod val="50000"/>
                  </a:schemeClr>
                </a:solidFill>
              </a:rPr>
              <a:pPr marL="0" indent="0" algn="r">
                <a:spcBef>
                  <a:spcPct val="0"/>
                </a:spcBef>
                <a:buNone/>
              </a:pPr>
              <a:t>West Rand</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968C55"/>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cs typeface="Arial" panose="020B0604020202020204" pitchFamily="34" charset="0"/>
              </a:rPr>
              <a:t>Gauteng</a:t>
            </a:r>
          </a:p>
        </p:txBody>
      </p:sp>
      <p:graphicFrame>
        <p:nvGraphicFramePr>
          <p:cNvPr id="206" name="Chart 205">
            <a:extLst>
              <a:ext uri="{FF2B5EF4-FFF2-40B4-BE49-F238E27FC236}">
                <a16:creationId xmlns:a16="http://schemas.microsoft.com/office/drawing/2014/main" xmlns="" id="{20F77553-5859-479E-87AF-341E3656A0A4}"/>
              </a:ext>
            </a:extLst>
          </p:cNvPr>
          <p:cNvGraphicFramePr/>
          <p:nvPr>
            <p:custDataLst>
              <p:tags r:id="rId19"/>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73"/>
          </a:graphicData>
        </a:graphic>
      </p:graphicFrame>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20"/>
            </p:custDataLst>
          </p:nvPr>
        </p:nvSpPr>
        <p:spPr bwMode="gray">
          <a:xfrm>
            <a:off x="6627813" y="5815013"/>
            <a:ext cx="347663"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7FA99ADC-7D77-4B96-98C9-0760CC590F06}" type="datetime'''''''''''''''''''''''''''''''''''''87''''''''''%'''''">
              <a:rPr lang="en-US" altLang="en-US" smtClean="0">
                <a:solidFill>
                  <a:schemeClr val="bg1"/>
                </a:solidFill>
              </a:rPr>
              <a:pPr algn="ctr">
                <a:spcBef>
                  <a:spcPct val="0"/>
                </a:spcBef>
              </a:pPr>
              <a:t>87%</a:t>
            </a:fld>
            <a:endParaRPr lang="en-US" dirty="0">
              <a:solidFill>
                <a:schemeClr val="bg1"/>
              </a:solidFill>
              <a:latin typeface="+mn-lt"/>
              <a:sym typeface="+mn-lt"/>
            </a:endParaRPr>
          </a:p>
        </p:txBody>
      </p:sp>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21"/>
            </p:custDataLst>
          </p:nvPr>
        </p:nvSpPr>
        <p:spPr bwMode="gray">
          <a:xfrm>
            <a:off x="8045450" y="5815013"/>
            <a:ext cx="347663" cy="182563"/>
          </a:xfrm>
          <a:prstGeom prst="rect">
            <a:avLst/>
          </a:prstGeom>
          <a:noFill/>
          <a:ln>
            <a:noFill/>
          </a:ln>
          <a:extLst>
            <a:ext uri="{909E8E84-426E-40DD-AFC4-6F175D3DCCD1}">
              <a14:hiddenFill xmlns:a14="http://schemas.microsoft.com/office/drawing/2010/main" xmlns="">
                <a:solidFill>
                  <a:srgbClr val="C0C0C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B54EA1AF-3F38-47B6-9D42-B3FFE7B9AD5A}" type="datetime'''''''''''''''''1''''''''''''3''''''''''''''''%'''">
              <a:rPr lang="en-US" altLang="en-US" smtClean="0">
                <a:solidFill>
                  <a:schemeClr val="bg1"/>
                </a:solidFill>
              </a:rPr>
              <a:pPr algn="ctr">
                <a:spcBef>
                  <a:spcPct val="0"/>
                </a:spcBef>
              </a:pPr>
              <a:t>13%</a:t>
            </a:fld>
            <a:endParaRPr lang="en-US" dirty="0">
              <a:solidFill>
                <a:schemeClr val="bg1"/>
              </a:solidFill>
              <a:latin typeface="+mn-lt"/>
              <a:sym typeface="+mn-lt"/>
            </a:endParaRPr>
          </a:p>
        </p:txBody>
      </p:sp>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22"/>
            </p:custDataLst>
          </p:nvPr>
        </p:nvSpPr>
        <p:spPr bwMode="auto">
          <a:xfrm>
            <a:off x="4441825"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23"/>
            </p:custDataLst>
          </p:nvPr>
        </p:nvSpPr>
        <p:spPr bwMode="gray">
          <a:xfrm>
            <a:off x="5430838"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0C19EB0C-C983-47BE-9C84-0E17FCB43550}"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86" name="Rectangle 185">
            <a:extLst>
              <a:ext uri="{FF2B5EF4-FFF2-40B4-BE49-F238E27FC236}">
                <a16:creationId xmlns:a16="http://schemas.microsoft.com/office/drawing/2014/main" xmlns="" id="{FDD885A1-6BE1-49DA-9136-4705E885EA74}"/>
              </a:ext>
            </a:extLst>
          </p:cNvPr>
          <p:cNvSpPr/>
          <p:nvPr>
            <p:custDataLst>
              <p:tags r:id="rId24"/>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B974237-5FFC-4E0C-A920-7073BDC1D29B}"/>
              </a:ext>
            </a:extLst>
          </p:cNvPr>
          <p:cNvSpPr/>
          <p:nvPr>
            <p:custDataLst>
              <p:tags r:id="rId25"/>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xmlns="" id="{DE87F458-8BFC-46C6-9038-84A35582DC08}"/>
              </a:ext>
            </a:extLst>
          </p:cNvPr>
          <p:cNvSpPr/>
          <p:nvPr>
            <p:custDataLst>
              <p:tags r:id="rId26"/>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27"/>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28"/>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29"/>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30"/>
            </p:custDataLst>
          </p:nvPr>
        </p:nvCxnSpPr>
        <p:spPr bwMode="auto">
          <a:xfrm>
            <a:off x="1631949" y="2078038"/>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31"/>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32"/>
            </p:custDataLst>
          </p:nvPr>
        </p:nvCxnSpPr>
        <p:spPr bwMode="auto">
          <a:xfrm>
            <a:off x="2379662" y="2078038"/>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33"/>
            </p:custDataLst>
          </p:nvPr>
        </p:nvCxnSpPr>
        <p:spPr bwMode="auto">
          <a:xfrm>
            <a:off x="3128962" y="3486150"/>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7" name="Chart 156">
            <a:extLst>
              <a:ext uri="{FF2B5EF4-FFF2-40B4-BE49-F238E27FC236}">
                <a16:creationId xmlns:a16="http://schemas.microsoft.com/office/drawing/2014/main" xmlns="" id="{EAD0D615-42D2-4090-853E-7C79896A9C92}"/>
              </a:ext>
            </a:extLst>
          </p:cNvPr>
          <p:cNvGraphicFramePr/>
          <p:nvPr>
            <p:custDataLst>
              <p:tags r:id="rId34"/>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74"/>
          </a:graphicData>
        </a:graphic>
      </p:graphicFrame>
      <p:sp>
        <p:nvSpPr>
          <p:cNvPr id="154" name="Text Placeholder 2">
            <a:extLst>
              <a:ext uri="{FF2B5EF4-FFF2-40B4-BE49-F238E27FC236}">
                <a16:creationId xmlns:a16="http://schemas.microsoft.com/office/drawing/2014/main" xmlns="" id="{9D15D3FA-CADF-483F-A288-D490767F1089}"/>
              </a:ext>
            </a:extLst>
          </p:cNvPr>
          <p:cNvSpPr>
            <a:spLocks noGrp="1"/>
          </p:cNvSpPr>
          <p:nvPr>
            <p:custDataLst>
              <p:tags r:id="rId35"/>
            </p:custDataLst>
          </p:nvPr>
        </p:nvSpPr>
        <p:spPr bwMode="gray">
          <a:xfrm>
            <a:off x="1322389" y="1973263"/>
            <a:ext cx="200025" cy="165100"/>
          </a:xfrm>
          <a:prstGeom prst="rect">
            <a:avLst/>
          </a:prstGeom>
          <a:solidFill>
            <a:srgbClr val="00AE4C"/>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lnSpc>
                <a:spcPct val="90000"/>
              </a:lnSpc>
              <a:spcBef>
                <a:spcPct val="0"/>
              </a:spcBef>
            </a:pPr>
            <a:fld id="{582F0190-18A8-4424-9CF5-2421FDB2A053}" type="datetime'''''''''''''''''''1''3'''''''''''''''">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lnSpc>
                  <a:spcPct val="90000"/>
                </a:lnSpc>
                <a:spcBef>
                  <a:spcPct val="0"/>
                </a:spcBef>
              </a:pPr>
              <a:t>13</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36"/>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37"/>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38"/>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39"/>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40"/>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graphicFrame>
        <p:nvGraphicFramePr>
          <p:cNvPr id="214" name="Chart 213">
            <a:extLst>
              <a:ext uri="{FF2B5EF4-FFF2-40B4-BE49-F238E27FC236}">
                <a16:creationId xmlns:a16="http://schemas.microsoft.com/office/drawing/2014/main" xmlns="" id="{50876024-38F1-46C0-B7A8-E04D37D46228}"/>
              </a:ext>
            </a:extLst>
          </p:cNvPr>
          <p:cNvGraphicFramePr/>
          <p:nvPr>
            <p:custDataLst>
              <p:tags r:id="rId41"/>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5"/>
          </a:graphicData>
        </a:graphic>
      </p:graphicFrame>
      <p:sp>
        <p:nvSpPr>
          <p:cNvPr id="131" name="Text Placeholder 2">
            <a:extLst>
              <a:ext uri="{FF2B5EF4-FFF2-40B4-BE49-F238E27FC236}">
                <a16:creationId xmlns:a16="http://schemas.microsoft.com/office/drawing/2014/main" xmlns="" id="{E5D74B8B-BC1A-4B05-9AAB-58C263408D6C}"/>
              </a:ext>
            </a:extLst>
          </p:cNvPr>
          <p:cNvSpPr>
            <a:spLocks noGrp="1"/>
          </p:cNvSpPr>
          <p:nvPr>
            <p:custDataLst>
              <p:tags r:id="rId42"/>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7AD253F-E2EF-4784-9FAE-52A3C3A3B357}" type="datetime'''V''''al''''''''''''u''''a''''''''''''''t''''''i''o''''n'''''">
              <a:rPr lang="en-US" altLang="en-US" sz="1000" smtClean="0"/>
              <a:pPr algn="r">
                <a:spcBef>
                  <a:spcPct val="0"/>
                </a:spcBef>
              </a:pPr>
              <a:t>Valuation</a:t>
            </a:fld>
            <a:endParaRPr lang="en-US" sz="1000" dirty="0">
              <a:latin typeface="+mn-lt"/>
              <a:sym typeface="+mn-lt"/>
            </a:endParaRPr>
          </a:p>
        </p:txBody>
      </p:sp>
      <p:sp>
        <p:nvSpPr>
          <p:cNvPr id="149" name="Text Placeholder 2">
            <a:extLst>
              <a:ext uri="{FF2B5EF4-FFF2-40B4-BE49-F238E27FC236}">
                <a16:creationId xmlns:a16="http://schemas.microsoft.com/office/drawing/2014/main" xmlns="" id="{1458D52E-0BD3-48D7-AA39-58D741D79ED9}"/>
              </a:ext>
            </a:extLst>
          </p:cNvPr>
          <p:cNvSpPr>
            <a:spLocks noGrp="1"/>
          </p:cNvSpPr>
          <p:nvPr>
            <p:custDataLst>
              <p:tags r:id="rId43"/>
            </p:custDataLst>
          </p:nvPr>
        </p:nvSpPr>
        <p:spPr bwMode="gray">
          <a:xfrm>
            <a:off x="6170613" y="36639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79C1411-0349-4D5C-B412-02C86D2409C3}" type="datetime'''''''''''''1''''''''''''''''%'''">
              <a:rPr lang="en-US" altLang="en-US" sz="1000" smtClean="0"/>
              <a:pPr>
                <a:spcBef>
                  <a:spcPct val="0"/>
                </a:spcBef>
              </a:pPr>
              <a:t>1%</a:t>
            </a:fld>
            <a:endParaRPr lang="en-US" sz="1000" dirty="0">
              <a:latin typeface="+mn-lt"/>
              <a:sym typeface="+mn-lt"/>
            </a:endParaRPr>
          </a:p>
        </p:txBody>
      </p:sp>
      <p:sp>
        <p:nvSpPr>
          <p:cNvPr id="141" name="Text Placeholder 2">
            <a:extLst>
              <a:ext uri="{FF2B5EF4-FFF2-40B4-BE49-F238E27FC236}">
                <a16:creationId xmlns:a16="http://schemas.microsoft.com/office/drawing/2014/main" xmlns="" id="{B97DDF46-16CD-4F79-973E-8F65B26BF7B0}"/>
              </a:ext>
            </a:extLst>
          </p:cNvPr>
          <p:cNvSpPr>
            <a:spLocks noGrp="1"/>
          </p:cNvSpPr>
          <p:nvPr>
            <p:custDataLst>
              <p:tags r:id="rId44"/>
            </p:custDataLst>
          </p:nvPr>
        </p:nvSpPr>
        <p:spPr bwMode="gray">
          <a:xfrm>
            <a:off x="8423275" y="2571750"/>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212C4E6-A233-41BF-B59D-C1DDD5E64566}" type="datetime'''2''''''''''''''''''''''''''''4''''''''''%'''''''''''''">
              <a:rPr lang="en-US" altLang="en-US" sz="1100" b="1" smtClean="0">
                <a:solidFill>
                  <a:srgbClr val="C0504D"/>
                </a:solidFill>
              </a:rPr>
              <a:pPr>
                <a:spcBef>
                  <a:spcPct val="0"/>
                </a:spcBef>
              </a:pPr>
              <a:t>24%</a:t>
            </a:fld>
            <a:endParaRPr lang="en-US" sz="1100" b="1" dirty="0">
              <a:solidFill>
                <a:srgbClr val="C0504D"/>
              </a:solidFill>
              <a:latin typeface="+mn-lt"/>
              <a:sym typeface="+mn-lt"/>
            </a:endParaRPr>
          </a:p>
        </p:txBody>
      </p:sp>
      <p:sp>
        <p:nvSpPr>
          <p:cNvPr id="128" name="Text Placeholder 2">
            <a:extLst>
              <a:ext uri="{FF2B5EF4-FFF2-40B4-BE49-F238E27FC236}">
                <a16:creationId xmlns:a16="http://schemas.microsoft.com/office/drawing/2014/main" xmlns="" id="{C11D15F7-C65E-4B2E-BB60-0801A7843C40}"/>
              </a:ext>
            </a:extLst>
          </p:cNvPr>
          <p:cNvSpPr>
            <a:spLocks noGrp="1"/>
          </p:cNvSpPr>
          <p:nvPr>
            <p:custDataLst>
              <p:tags r:id="rId45"/>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A07B6C-E611-42B0-B345-AE16F486FE7F}" type="datetime'''''F''''ur''the''r'' ''R''''esea''r''''''''''c''h'''''">
              <a:rPr lang="en-US" altLang="en-US" sz="1000" smtClean="0"/>
              <a:pPr algn="r">
                <a:spcBef>
                  <a:spcPct val="0"/>
                </a:spcBef>
              </a:pPr>
              <a:t>Further Research</a:t>
            </a:fld>
            <a:endParaRPr lang="en-US" sz="1000" dirty="0">
              <a:latin typeface="+mn-lt"/>
              <a:sym typeface="+mn-lt"/>
            </a:endParaRPr>
          </a:p>
        </p:txBody>
      </p:sp>
      <p:sp>
        <p:nvSpPr>
          <p:cNvPr id="106" name="Text Placeholder 2">
            <a:extLst>
              <a:ext uri="{FF2B5EF4-FFF2-40B4-BE49-F238E27FC236}">
                <a16:creationId xmlns:a16="http://schemas.microsoft.com/office/drawing/2014/main" xmlns="" id="{94A0470B-8A0B-4ADB-BD7C-4B917CDB782D}"/>
              </a:ext>
            </a:extLst>
          </p:cNvPr>
          <p:cNvSpPr>
            <a:spLocks noGrp="1"/>
          </p:cNvSpPr>
          <p:nvPr>
            <p:custDataLst>
              <p:tags r:id="rId46"/>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0419F67-8403-4109-A94C-9742526A491E}" type="datetime'''L''od''''''g''''''''''''''''''''''''''''''em''''e''n''t'''''">
              <a:rPr lang="en-US" altLang="en-US" sz="1000" smtClean="0"/>
              <a:pPr algn="r">
                <a:spcBef>
                  <a:spcPct val="0"/>
                </a:spcBef>
              </a:pPr>
              <a:t>Lodgement</a:t>
            </a:fld>
            <a:endParaRPr lang="en-US" sz="1000" dirty="0">
              <a:latin typeface="+mn-lt"/>
              <a:sym typeface="+mn-lt"/>
            </a:endParaRPr>
          </a:p>
        </p:txBody>
      </p:sp>
      <p:sp>
        <p:nvSpPr>
          <p:cNvPr id="118" name="Text Placeholder 2">
            <a:extLst>
              <a:ext uri="{FF2B5EF4-FFF2-40B4-BE49-F238E27FC236}">
                <a16:creationId xmlns:a16="http://schemas.microsoft.com/office/drawing/2014/main" xmlns="" id="{5B4179D5-48FE-4CFC-871F-92F1BED50B79}"/>
              </a:ext>
            </a:extLst>
          </p:cNvPr>
          <p:cNvSpPr>
            <a:spLocks noGrp="1"/>
          </p:cNvSpPr>
          <p:nvPr>
            <p:custDataLst>
              <p:tags r:id="rId47"/>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A5C7CD8-1729-4DDB-91A9-0733ABDB2CDE}"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125" name="Text Placeholder 2">
            <a:extLst>
              <a:ext uri="{FF2B5EF4-FFF2-40B4-BE49-F238E27FC236}">
                <a16:creationId xmlns:a16="http://schemas.microsoft.com/office/drawing/2014/main" xmlns="" id="{87EB90F6-EF9B-466B-8C04-031794412FFE}"/>
              </a:ext>
            </a:extLst>
          </p:cNvPr>
          <p:cNvSpPr>
            <a:spLocks noGrp="1"/>
          </p:cNvSpPr>
          <p:nvPr>
            <p:custDataLst>
              <p:tags r:id="rId48"/>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A9E44A1-ED98-4F12-8A35-BAC5F182669C}" type="datetime'G''''a''z''''''''''e''''''''t''''''''''''''''t''''e'''">
              <a:rPr lang="en-US" altLang="en-US" sz="1000" smtClean="0"/>
              <a:pPr algn="r">
                <a:spcBef>
                  <a:spcPct val="0"/>
                </a:spcBef>
              </a:pPr>
              <a:t>Gazette</a:t>
            </a:fld>
            <a:endParaRPr lang="en-US" sz="1000" dirty="0">
              <a:latin typeface="+mn-lt"/>
              <a:sym typeface="+mn-lt"/>
            </a:endParaRPr>
          </a:p>
        </p:txBody>
      </p:sp>
      <p:sp>
        <p:nvSpPr>
          <p:cNvPr id="121" name="Text Placeholder 2">
            <a:extLst>
              <a:ext uri="{FF2B5EF4-FFF2-40B4-BE49-F238E27FC236}">
                <a16:creationId xmlns:a16="http://schemas.microsoft.com/office/drawing/2014/main" xmlns="" id="{E631050E-1D9A-49CB-ABFE-DF10AD400A4C}"/>
              </a:ext>
            </a:extLst>
          </p:cNvPr>
          <p:cNvSpPr>
            <a:spLocks noGrp="1"/>
          </p:cNvSpPr>
          <p:nvPr>
            <p:custDataLst>
              <p:tags r:id="rId49"/>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AE55D34-E1B0-44C0-A117-343BDE02C42C}"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07" name="Text Placeholder 2">
            <a:extLst>
              <a:ext uri="{FF2B5EF4-FFF2-40B4-BE49-F238E27FC236}">
                <a16:creationId xmlns:a16="http://schemas.microsoft.com/office/drawing/2014/main" xmlns="" id="{4B04E8AB-6FBF-4015-A7F7-283C748522E9}"/>
              </a:ext>
            </a:extLst>
          </p:cNvPr>
          <p:cNvSpPr>
            <a:spLocks noGrp="1"/>
          </p:cNvSpPr>
          <p:nvPr>
            <p:custDataLst>
              <p:tags r:id="rId50"/>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DD78216-8330-413A-972C-BEA569299038}" type="datetime'C''''''''l''''ai''''''man''t ''''V''e''r''ificat''''i''''on'''">
              <a:rPr lang="en-US" altLang="en-US" sz="1000" smtClean="0"/>
              <a:pPr algn="r">
                <a:spcBef>
                  <a:spcPct val="0"/>
                </a:spcBef>
              </a:pPr>
              <a:t>Claimant Verification</a:t>
            </a:fld>
            <a:endParaRPr lang="en-US" sz="1000" dirty="0">
              <a:latin typeface="+mn-lt"/>
              <a:sym typeface="+mn-lt"/>
            </a:endParaRPr>
          </a:p>
        </p:txBody>
      </p:sp>
      <p:sp>
        <p:nvSpPr>
          <p:cNvPr id="112" name="Text Placeholder 2">
            <a:extLst>
              <a:ext uri="{FF2B5EF4-FFF2-40B4-BE49-F238E27FC236}">
                <a16:creationId xmlns:a16="http://schemas.microsoft.com/office/drawing/2014/main" xmlns="" id="{3231BC84-0DA8-448C-A876-A404BC06EF02}"/>
              </a:ext>
            </a:extLst>
          </p:cNvPr>
          <p:cNvSpPr>
            <a:spLocks noGrp="1"/>
          </p:cNvSpPr>
          <p:nvPr>
            <p:custDataLst>
              <p:tags r:id="rId51"/>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DB2874A-D251-4A60-82B8-90581EF618DE}" type="datetime'Opt''ions'' ''''W''''o''''''''''''''r''''''''''''k''shop'''">
              <a:rPr lang="en-US" altLang="en-US" sz="1000" smtClean="0"/>
              <a:pPr algn="r">
                <a:spcBef>
                  <a:spcPct val="0"/>
                </a:spcBef>
              </a:pPr>
              <a:t>Options Workshop</a:t>
            </a:fld>
            <a:endParaRPr lang="en-US" sz="1000" dirty="0">
              <a:latin typeface="+mn-lt"/>
              <a:sym typeface="+mn-lt"/>
            </a:endParaRPr>
          </a:p>
        </p:txBody>
      </p:sp>
      <p:sp>
        <p:nvSpPr>
          <p:cNvPr id="132" name="Text Placeholder 2">
            <a:extLst>
              <a:ext uri="{FF2B5EF4-FFF2-40B4-BE49-F238E27FC236}">
                <a16:creationId xmlns:a16="http://schemas.microsoft.com/office/drawing/2014/main" xmlns="" id="{A1DF8ED6-69F2-4006-8305-FAE9D2BF44C2}"/>
              </a:ext>
            </a:extLst>
          </p:cNvPr>
          <p:cNvSpPr>
            <a:spLocks noGrp="1"/>
          </p:cNvSpPr>
          <p:nvPr>
            <p:custDataLst>
              <p:tags r:id="rId52"/>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0E94D17-0F50-44FD-A23B-77AFCF5B2A27}" type="datetime'''M''''''e''''''d''''i''a''''''''''''t''i''''''''o''n'''''''">
              <a:rPr lang="en-US" altLang="en-US" sz="1000" smtClean="0"/>
              <a:pPr algn="r">
                <a:spcBef>
                  <a:spcPct val="0"/>
                </a:spcBef>
              </a:pPr>
              <a:t>Mediation</a:t>
            </a:fld>
            <a:endParaRPr lang="en-US" sz="1000" dirty="0">
              <a:latin typeface="+mn-lt"/>
              <a:sym typeface="+mn-lt"/>
            </a:endParaRPr>
          </a:p>
        </p:txBody>
      </p:sp>
      <p:sp>
        <p:nvSpPr>
          <p:cNvPr id="133" name="Text Placeholder 2">
            <a:extLst>
              <a:ext uri="{FF2B5EF4-FFF2-40B4-BE49-F238E27FC236}">
                <a16:creationId xmlns:a16="http://schemas.microsoft.com/office/drawing/2014/main" xmlns="" id="{9A040CF5-A682-4445-A729-0269CE0A6AB2}"/>
              </a:ext>
            </a:extLst>
          </p:cNvPr>
          <p:cNvSpPr>
            <a:spLocks noGrp="1"/>
          </p:cNvSpPr>
          <p:nvPr>
            <p:custDataLst>
              <p:tags r:id="rId53"/>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B04307E-07F4-451B-9B3A-985961B6C2C4}" type="datetime'''Se''''''''''''t''''''''''''t''''l''em''e''n''t'''''''''">
              <a:rPr lang="en-US" altLang="en-US" sz="1000" smtClean="0"/>
              <a:pPr algn="r">
                <a:spcBef>
                  <a:spcPct val="0"/>
                </a:spcBef>
              </a:pPr>
              <a:t>Settlement</a:t>
            </a:fld>
            <a:endParaRPr lang="en-US" sz="1000" dirty="0">
              <a:latin typeface="+mn-lt"/>
              <a:sym typeface="+mn-lt"/>
            </a:endParaRPr>
          </a:p>
        </p:txBody>
      </p:sp>
      <p:sp>
        <p:nvSpPr>
          <p:cNvPr id="134" name="Text Placeholder 2">
            <a:extLst>
              <a:ext uri="{FF2B5EF4-FFF2-40B4-BE49-F238E27FC236}">
                <a16:creationId xmlns:a16="http://schemas.microsoft.com/office/drawing/2014/main" xmlns="" id="{A90465E2-0326-47BD-9322-1A80854DB961}"/>
              </a:ext>
            </a:extLst>
          </p:cNvPr>
          <p:cNvSpPr>
            <a:spLocks noGrp="1"/>
          </p:cNvSpPr>
          <p:nvPr>
            <p:custDataLst>
              <p:tags r:id="rId54"/>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018024B-0B2D-45A8-B343-04AC818B42DB}" type="datetime'Cou''''''''''''''''''''''r''''''''''''''''''''''''''''''t'">
              <a:rPr lang="en-US" altLang="en-US" sz="1000" smtClean="0"/>
              <a:pPr algn="r">
                <a:spcBef>
                  <a:spcPct val="0"/>
                </a:spcBef>
              </a:pPr>
              <a:t>Court</a:t>
            </a:fld>
            <a:endParaRPr lang="en-US" sz="1000" dirty="0">
              <a:latin typeface="+mn-lt"/>
              <a:sym typeface="+mn-lt"/>
            </a:endParaRPr>
          </a:p>
        </p:txBody>
      </p:sp>
      <p:sp>
        <p:nvSpPr>
          <p:cNvPr id="135" name="Text Placeholder 2">
            <a:extLst>
              <a:ext uri="{FF2B5EF4-FFF2-40B4-BE49-F238E27FC236}">
                <a16:creationId xmlns:a16="http://schemas.microsoft.com/office/drawing/2014/main" xmlns="" id="{79C15D0C-0B2D-4845-90B8-84C73E9CC802}"/>
              </a:ext>
            </a:extLst>
          </p:cNvPr>
          <p:cNvSpPr>
            <a:spLocks noGrp="1"/>
          </p:cNvSpPr>
          <p:nvPr>
            <p:custDataLst>
              <p:tags r:id="rId55"/>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8C99B78-A4AD-462E-AB27-619341B169CB}" type="datetime'Mi''s''sin''''''''''g'''''''''''' Fi''l''''''''''e''s'''''''''">
              <a:rPr lang="en-US" altLang="en-US" sz="1000" smtClean="0"/>
              <a:pPr algn="r">
                <a:spcBef>
                  <a:spcPct val="0"/>
                </a:spcBef>
              </a:pPr>
              <a:t>Missing Files</a:t>
            </a:fld>
            <a:endParaRPr lang="en-US" sz="1000" dirty="0">
              <a:latin typeface="+mn-lt"/>
              <a:sym typeface="+mn-lt"/>
            </a:endParaRPr>
          </a:p>
        </p:txBody>
      </p:sp>
      <p:sp>
        <p:nvSpPr>
          <p:cNvPr id="136" name="Text Placeholder 2">
            <a:extLst>
              <a:ext uri="{FF2B5EF4-FFF2-40B4-BE49-F238E27FC236}">
                <a16:creationId xmlns:a16="http://schemas.microsoft.com/office/drawing/2014/main" xmlns="" id="{04583970-724F-4B72-9C74-01A7334097F9}"/>
              </a:ext>
            </a:extLst>
          </p:cNvPr>
          <p:cNvSpPr>
            <a:spLocks noGrp="1"/>
          </p:cNvSpPr>
          <p:nvPr>
            <p:custDataLst>
              <p:tags r:id="rId56"/>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B3C77E7-652C-4320-A5F7-C20507A073E6}" type="datetime'''U''ntrace''ab''''''''''''''''''l''e Cla''''iman''t'''''">
              <a:rPr lang="en-US" altLang="en-US" sz="1000" smtClean="0"/>
              <a:pPr algn="r">
                <a:spcBef>
                  <a:spcPct val="0"/>
                </a:spcBef>
              </a:pPr>
              <a:t>Untraceable Claimant</a:t>
            </a:fld>
            <a:endParaRPr lang="en-US" sz="1000" dirty="0">
              <a:latin typeface="+mn-lt"/>
              <a:sym typeface="+mn-lt"/>
            </a:endParaRPr>
          </a:p>
        </p:txBody>
      </p:sp>
      <p:sp>
        <p:nvSpPr>
          <p:cNvPr id="145" name="Text Placeholder 2">
            <a:extLst>
              <a:ext uri="{FF2B5EF4-FFF2-40B4-BE49-F238E27FC236}">
                <a16:creationId xmlns:a16="http://schemas.microsoft.com/office/drawing/2014/main" xmlns="" id="{50336FF7-351B-4FF6-BB96-BB306BD72E46}"/>
              </a:ext>
            </a:extLst>
          </p:cNvPr>
          <p:cNvSpPr>
            <a:spLocks noGrp="1"/>
          </p:cNvSpPr>
          <p:nvPr>
            <p:custDataLst>
              <p:tags r:id="rId57"/>
            </p:custDataLst>
          </p:nvPr>
        </p:nvSpPr>
        <p:spPr bwMode="gray">
          <a:xfrm>
            <a:off x="6235700"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76E2BD53-1F7B-44D2-879B-08AE9C2861C6}" type="datetime'''''''''''1''''''''''''''''%'">
              <a:rPr lang="en-US" altLang="en-US" sz="1000" smtClean="0"/>
              <a:pPr>
                <a:spcBef>
                  <a:spcPct val="0"/>
                </a:spcBef>
              </a:pPr>
              <a:t>1%</a:t>
            </a:fld>
            <a:endParaRPr lang="en-US" sz="1000" dirty="0">
              <a:latin typeface="+mn-lt"/>
              <a:sym typeface="+mn-lt"/>
            </a:endParaRPr>
          </a:p>
        </p:txBody>
      </p:sp>
      <p:sp>
        <p:nvSpPr>
          <p:cNvPr id="137" name="Text Placeholder 2">
            <a:extLst>
              <a:ext uri="{FF2B5EF4-FFF2-40B4-BE49-F238E27FC236}">
                <a16:creationId xmlns:a16="http://schemas.microsoft.com/office/drawing/2014/main" xmlns="" id="{D6C02A3F-6073-4F80-9362-C1C2BC1FBBC9}"/>
              </a:ext>
            </a:extLst>
          </p:cNvPr>
          <p:cNvSpPr>
            <a:spLocks noGrp="1"/>
          </p:cNvSpPr>
          <p:nvPr>
            <p:custDataLst>
              <p:tags r:id="rId58"/>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2343C67-643E-4497-89D8-4F3550417E60}" type="datetime'''''''O''''''''''''t''''''h''''''''''''''''''''er'''''">
              <a:rPr lang="en-US" altLang="en-US" sz="1000" smtClean="0"/>
              <a:pPr algn="r">
                <a:spcBef>
                  <a:spcPct val="0"/>
                </a:spcBef>
              </a:pPr>
              <a:t>Other</a:t>
            </a:fld>
            <a:endParaRPr lang="en-US" sz="1000" dirty="0">
              <a:latin typeface="+mn-lt"/>
              <a:sym typeface="+mn-lt"/>
            </a:endParaRPr>
          </a:p>
        </p:txBody>
      </p:sp>
      <p:sp>
        <p:nvSpPr>
          <p:cNvPr id="150" name="Text Placeholder 2">
            <a:extLst>
              <a:ext uri="{FF2B5EF4-FFF2-40B4-BE49-F238E27FC236}">
                <a16:creationId xmlns:a16="http://schemas.microsoft.com/office/drawing/2014/main" xmlns="" id="{3B1DE9A8-2D98-4AB0-A599-403ECC208C7B}"/>
              </a:ext>
            </a:extLst>
          </p:cNvPr>
          <p:cNvSpPr>
            <a:spLocks noGrp="1"/>
          </p:cNvSpPr>
          <p:nvPr>
            <p:custDataLst>
              <p:tags r:id="rId59"/>
            </p:custDataLst>
          </p:nvPr>
        </p:nvSpPr>
        <p:spPr bwMode="gray">
          <a:xfrm>
            <a:off x="6170613" y="42068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9DCED17-EBE4-4AB0-93A0-C695122A7AD6}" type="datetime'''''''''''''''''''''''''''''''1''%'''''''''''''''''''''">
              <a:rPr lang="en-US" altLang="en-US" sz="1000" smtClean="0"/>
              <a:pPr>
                <a:spcBef>
                  <a:spcPct val="0"/>
                </a:spcBef>
              </a:pPr>
              <a:t>1%</a:t>
            </a:fld>
            <a:endParaRPr lang="en-US" sz="1000" dirty="0">
              <a:latin typeface="+mn-lt"/>
              <a:sym typeface="+mn-lt"/>
            </a:endParaRPr>
          </a:p>
        </p:txBody>
      </p:sp>
      <p:sp>
        <p:nvSpPr>
          <p:cNvPr id="138" name="Text Placeholder 2">
            <a:extLst>
              <a:ext uri="{FF2B5EF4-FFF2-40B4-BE49-F238E27FC236}">
                <a16:creationId xmlns:a16="http://schemas.microsoft.com/office/drawing/2014/main" xmlns="" id="{11BEBA7A-38CB-4BA9-96A4-4F3F9B879EE1}"/>
              </a:ext>
            </a:extLst>
          </p:cNvPr>
          <p:cNvSpPr>
            <a:spLocks noGrp="1"/>
          </p:cNvSpPr>
          <p:nvPr>
            <p:custDataLst>
              <p:tags r:id="rId60"/>
            </p:custDataLst>
          </p:nvPr>
        </p:nvSpPr>
        <p:spPr bwMode="gray">
          <a:xfrm>
            <a:off x="6126163"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58B0E4E9-7233-4641-A526-120F06DE4EEF}" type="datetime'''''''''''''0''''''%'''''''">
              <a:rPr lang="en-US" altLang="en-US" sz="1000" smtClean="0"/>
              <a:pPr>
                <a:spcBef>
                  <a:spcPct val="0"/>
                </a:spcBef>
              </a:pPr>
              <a:t>0%</a:t>
            </a:fld>
            <a:endParaRPr lang="en-US" sz="1000" dirty="0">
              <a:latin typeface="+mn-lt"/>
              <a:sym typeface="+mn-lt"/>
            </a:endParaRPr>
          </a:p>
        </p:txBody>
      </p:sp>
      <p:sp>
        <p:nvSpPr>
          <p:cNvPr id="139" name="Text Placeholder 2">
            <a:extLst>
              <a:ext uri="{FF2B5EF4-FFF2-40B4-BE49-F238E27FC236}">
                <a16:creationId xmlns:a16="http://schemas.microsoft.com/office/drawing/2014/main" xmlns="" id="{01268420-71DB-4779-BDFE-50F6429C0A58}"/>
              </a:ext>
            </a:extLst>
          </p:cNvPr>
          <p:cNvSpPr>
            <a:spLocks noGrp="1"/>
          </p:cNvSpPr>
          <p:nvPr>
            <p:custDataLst>
              <p:tags r:id="rId61"/>
            </p:custDataLst>
          </p:nvPr>
        </p:nvSpPr>
        <p:spPr bwMode="gray">
          <a:xfrm>
            <a:off x="6899275"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FB0E99D-5766-4091-8330-ADF89F26591F}" type="datetime'''''''''''''''''8''''''''''''''''''''%'''''''''''''''''''">
              <a:rPr lang="en-US" altLang="en-US" sz="1000" smtClean="0"/>
              <a:pPr>
                <a:spcBef>
                  <a:spcPct val="0"/>
                </a:spcBef>
              </a:pPr>
              <a:t>8%</a:t>
            </a:fld>
            <a:endParaRPr lang="en-US" sz="1000" dirty="0">
              <a:latin typeface="+mn-lt"/>
              <a:sym typeface="+mn-lt"/>
            </a:endParaRPr>
          </a:p>
        </p:txBody>
      </p:sp>
      <p:sp>
        <p:nvSpPr>
          <p:cNvPr id="119" name="Text Placeholder 2">
            <a:extLst>
              <a:ext uri="{FF2B5EF4-FFF2-40B4-BE49-F238E27FC236}">
                <a16:creationId xmlns:a16="http://schemas.microsoft.com/office/drawing/2014/main" xmlns="" id="{DC4AA49B-525F-48B4-A24E-DF5B58472A7B}"/>
              </a:ext>
            </a:extLst>
          </p:cNvPr>
          <p:cNvSpPr>
            <a:spLocks noGrp="1"/>
          </p:cNvSpPr>
          <p:nvPr>
            <p:custDataLst>
              <p:tags r:id="rId62"/>
            </p:custDataLst>
          </p:nvPr>
        </p:nvSpPr>
        <p:spPr bwMode="gray">
          <a:xfrm>
            <a:off x="7826375" y="2219325"/>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BC24392-D27F-4565-A1D6-F1AD1F1ED223}" type="datetime'''''''''1''8''''''''''''''''%'''">
              <a:rPr lang="en-US" altLang="en-US" sz="1000" smtClean="0"/>
              <a:pPr>
                <a:spcBef>
                  <a:spcPct val="0"/>
                </a:spcBef>
              </a:pPr>
              <a:t>18%</a:t>
            </a:fld>
            <a:endParaRPr lang="en-US" sz="1000" dirty="0">
              <a:latin typeface="+mn-lt"/>
              <a:sym typeface="+mn-lt"/>
            </a:endParaRPr>
          </a:p>
        </p:txBody>
      </p:sp>
      <p:sp>
        <p:nvSpPr>
          <p:cNvPr id="140" name="Text Placeholder 2">
            <a:extLst>
              <a:ext uri="{FF2B5EF4-FFF2-40B4-BE49-F238E27FC236}">
                <a16:creationId xmlns:a16="http://schemas.microsoft.com/office/drawing/2014/main" xmlns="" id="{7DDDD2FA-B73C-462F-9D07-4B57212D02D4}"/>
              </a:ext>
            </a:extLst>
          </p:cNvPr>
          <p:cNvSpPr>
            <a:spLocks noGrp="1"/>
          </p:cNvSpPr>
          <p:nvPr>
            <p:custDataLst>
              <p:tags r:id="rId63"/>
            </p:custDataLst>
          </p:nvPr>
        </p:nvSpPr>
        <p:spPr bwMode="gray">
          <a:xfrm>
            <a:off x="6500813" y="23907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8E42EDB-A773-4C60-8F4F-40CABE436323}" type="datetime'''''''''''''''''''''''4''''''''''''''''''''%'''''''''''''''''">
              <a:rPr lang="en-US" altLang="en-US" sz="1100" b="1" smtClean="0">
                <a:solidFill>
                  <a:srgbClr val="C0504D"/>
                </a:solidFill>
              </a:rPr>
              <a:pPr>
                <a:spcBef>
                  <a:spcPct val="0"/>
                </a:spcBef>
              </a:pPr>
              <a:t>4%</a:t>
            </a:fld>
            <a:endParaRPr lang="en-US" sz="1000" b="1" dirty="0">
              <a:solidFill>
                <a:srgbClr val="C0504D"/>
              </a:solidFill>
              <a:latin typeface="+mn-lt"/>
              <a:sym typeface="+mn-lt"/>
            </a:endParaRPr>
          </a:p>
        </p:txBody>
      </p:sp>
      <p:sp>
        <p:nvSpPr>
          <p:cNvPr id="142" name="Text Placeholder 2">
            <a:extLst>
              <a:ext uri="{FF2B5EF4-FFF2-40B4-BE49-F238E27FC236}">
                <a16:creationId xmlns:a16="http://schemas.microsoft.com/office/drawing/2014/main" xmlns="" id="{4CCA688D-9890-4C53-92DE-80F6025D1AE6}"/>
              </a:ext>
            </a:extLst>
          </p:cNvPr>
          <p:cNvSpPr>
            <a:spLocks noGrp="1"/>
          </p:cNvSpPr>
          <p:nvPr>
            <p:custDataLst>
              <p:tags r:id="rId64"/>
            </p:custDataLst>
          </p:nvPr>
        </p:nvSpPr>
        <p:spPr bwMode="gray">
          <a:xfrm>
            <a:off x="7915275" y="2760663"/>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753E5D2E-1F67-4F13-9B02-720A702ADCB1}" type="datetime'''1''9''''''''''%'''''">
              <a:rPr lang="en-US" altLang="en-US" sz="1000" smtClean="0"/>
              <a:pPr>
                <a:spcBef>
                  <a:spcPct val="0"/>
                </a:spcBef>
              </a:pPr>
              <a:t>19%</a:t>
            </a:fld>
            <a:endParaRPr lang="en-US" sz="1000" dirty="0">
              <a:latin typeface="+mn-lt"/>
              <a:sym typeface="+mn-lt"/>
            </a:endParaRPr>
          </a:p>
        </p:txBody>
      </p:sp>
      <p:sp>
        <p:nvSpPr>
          <p:cNvPr id="144" name="Text Placeholder 2">
            <a:extLst>
              <a:ext uri="{FF2B5EF4-FFF2-40B4-BE49-F238E27FC236}">
                <a16:creationId xmlns:a16="http://schemas.microsoft.com/office/drawing/2014/main" xmlns="" id="{3BDFC027-97FF-4C70-8B17-D697686C34D5}"/>
              </a:ext>
            </a:extLst>
          </p:cNvPr>
          <p:cNvSpPr>
            <a:spLocks noGrp="1"/>
          </p:cNvSpPr>
          <p:nvPr>
            <p:custDataLst>
              <p:tags r:id="rId65"/>
            </p:custDataLst>
          </p:nvPr>
        </p:nvSpPr>
        <p:spPr bwMode="gray">
          <a:xfrm>
            <a:off x="6877050" y="31146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75A5FD0-F631-4749-A3D2-8BBE3620CDFD}" type="datetime'''''''''''''''''''8''''''''''''''''''''''''''''%'''''''">
              <a:rPr lang="en-US" altLang="en-US" sz="1100" b="1" smtClean="0">
                <a:solidFill>
                  <a:srgbClr val="C0504D"/>
                </a:solidFill>
              </a:rPr>
              <a:pPr>
                <a:spcBef>
                  <a:spcPct val="0"/>
                </a:spcBef>
              </a:pPr>
              <a:t>8%</a:t>
            </a:fld>
            <a:endParaRPr lang="en-US" sz="1100" b="1" dirty="0">
              <a:solidFill>
                <a:srgbClr val="C0504D"/>
              </a:solidFill>
              <a:latin typeface="+mn-lt"/>
              <a:sym typeface="+mn-lt"/>
            </a:endParaRPr>
          </a:p>
        </p:txBody>
      </p:sp>
      <p:sp>
        <p:nvSpPr>
          <p:cNvPr id="143" name="Text Placeholder 2">
            <a:extLst>
              <a:ext uri="{FF2B5EF4-FFF2-40B4-BE49-F238E27FC236}">
                <a16:creationId xmlns:a16="http://schemas.microsoft.com/office/drawing/2014/main" xmlns="" id="{3FB4AEE1-7D87-4AFF-9CFE-BBBB8D1DC25B}"/>
              </a:ext>
            </a:extLst>
          </p:cNvPr>
          <p:cNvSpPr>
            <a:spLocks noGrp="1"/>
          </p:cNvSpPr>
          <p:nvPr>
            <p:custDataLst>
              <p:tags r:id="rId66"/>
            </p:custDataLst>
          </p:nvPr>
        </p:nvSpPr>
        <p:spPr bwMode="gray">
          <a:xfrm>
            <a:off x="6170613"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E932CA1-8A8F-41DB-87C5-8C312C7A139D}" type="datetime'''''''''''''''''''''''1''''''''''''''%'''''">
              <a:rPr lang="en-US" altLang="en-US" sz="1000" smtClean="0"/>
              <a:pPr>
                <a:spcBef>
                  <a:spcPct val="0"/>
                </a:spcBef>
              </a:pPr>
              <a:t>1%</a:t>
            </a:fld>
            <a:endParaRPr lang="en-US" sz="1000" dirty="0">
              <a:latin typeface="+mn-lt"/>
              <a:sym typeface="+mn-lt"/>
            </a:endParaRPr>
          </a:p>
        </p:txBody>
      </p:sp>
      <p:sp>
        <p:nvSpPr>
          <p:cNvPr id="148" name="Text Placeholder 2">
            <a:extLst>
              <a:ext uri="{FF2B5EF4-FFF2-40B4-BE49-F238E27FC236}">
                <a16:creationId xmlns:a16="http://schemas.microsoft.com/office/drawing/2014/main" xmlns="" id="{B18D0305-A815-41F5-97FA-59CFE651CA9E}"/>
              </a:ext>
            </a:extLst>
          </p:cNvPr>
          <p:cNvSpPr>
            <a:spLocks noGrp="1"/>
          </p:cNvSpPr>
          <p:nvPr>
            <p:custDataLst>
              <p:tags r:id="rId67"/>
            </p:custDataLst>
          </p:nvPr>
        </p:nvSpPr>
        <p:spPr bwMode="gray">
          <a:xfrm>
            <a:off x="7694613" y="347662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384F5E3-9868-4C0D-8597-61731BA4B8E4}" type="datetime'''''''''''''''''''''''''''''''''1''''''''''''''''''''''6%'">
              <a:rPr lang="en-US" altLang="en-US" sz="1100" b="1" smtClean="0">
                <a:solidFill>
                  <a:srgbClr val="C0504D"/>
                </a:solidFill>
              </a:rPr>
              <a:pPr>
                <a:spcBef>
                  <a:spcPct val="0"/>
                </a:spcBef>
              </a:pPr>
              <a:t>16%</a:t>
            </a:fld>
            <a:endParaRPr lang="en-US" sz="1100" b="1" dirty="0">
              <a:solidFill>
                <a:srgbClr val="C0504D"/>
              </a:solidFill>
              <a:latin typeface="+mn-lt"/>
              <a:sym typeface="+mn-lt"/>
            </a:endParaRPr>
          </a:p>
        </p:txBody>
      </p:sp>
      <p:sp>
        <p:nvSpPr>
          <p:cNvPr id="122" name="Text Placeholder 2">
            <a:extLst>
              <a:ext uri="{FF2B5EF4-FFF2-40B4-BE49-F238E27FC236}">
                <a16:creationId xmlns:a16="http://schemas.microsoft.com/office/drawing/2014/main" xmlns="" id="{0730D190-87CF-426D-8746-5E6EA1C54041}"/>
              </a:ext>
            </a:extLst>
          </p:cNvPr>
          <p:cNvSpPr>
            <a:spLocks noGrp="1"/>
          </p:cNvSpPr>
          <p:nvPr>
            <p:custDataLst>
              <p:tags r:id="rId68"/>
            </p:custDataLst>
          </p:nvPr>
        </p:nvSpPr>
        <p:spPr bwMode="gray">
          <a:xfrm>
            <a:off x="6103938"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2EAF618-3E1D-4EE5-B153-EBDB535C6D66}" type="datetime'''''''''''''''''''''''''''0%'''''''''''''''''''''''''''''''">
              <a:rPr lang="en-US" altLang="en-US" sz="1000" smtClean="0"/>
              <a:pPr>
                <a:spcBef>
                  <a:spcPct val="0"/>
                </a:spcBef>
              </a:pPr>
              <a:t>0%</a:t>
            </a:fld>
            <a:endParaRPr lang="en-US" sz="1000" dirty="0">
              <a:latin typeface="+mn-lt"/>
              <a:sym typeface="+mn-lt"/>
            </a:endParaRPr>
          </a:p>
        </p:txBody>
      </p:sp>
      <p:sp>
        <p:nvSpPr>
          <p:cNvPr id="105" name="Text Placeholder 2">
            <a:extLst>
              <a:ext uri="{FF2B5EF4-FFF2-40B4-BE49-F238E27FC236}">
                <a16:creationId xmlns:a16="http://schemas.microsoft.com/office/drawing/2014/main" xmlns="" id="{4B1A0FFE-3A0A-42C4-A694-21FAF65D8CC6}"/>
              </a:ext>
            </a:extLst>
          </p:cNvPr>
          <p:cNvSpPr>
            <a:spLocks noGrp="1"/>
          </p:cNvSpPr>
          <p:nvPr>
            <p:custDataLst>
              <p:tags r:id="rId69"/>
            </p:custDataLst>
          </p:nvPr>
        </p:nvSpPr>
        <p:spPr bwMode="gray">
          <a:xfrm>
            <a:off x="6103938"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918CA80-6271-4EFC-B983-F3E889169AC1}" type="datetime'''''''''''''''''0''''''''''%'''''''''">
              <a:rPr lang="en-US" altLang="en-US" sz="1000" smtClean="0"/>
              <a:pPr>
                <a:spcBef>
                  <a:spcPct val="0"/>
                </a:spcBef>
              </a:pPr>
              <a:t>0%</a:t>
            </a:fld>
            <a:endParaRPr lang="en-US" sz="1000" dirty="0">
              <a:latin typeface="+mn-lt"/>
              <a:sym typeface="+mn-lt"/>
            </a:endParaRPr>
          </a:p>
        </p:txBody>
      </p:sp>
    </p:spTree>
    <p:extLst>
      <p:ext uri="{BB962C8B-B14F-4D97-AF65-F5344CB8AC3E}">
        <p14:creationId xmlns:p14="http://schemas.microsoft.com/office/powerpoint/2010/main" xmlns="" val="344517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458684" y="1725386"/>
            <a:ext cx="6030686" cy="4463143"/>
          </a:xfrm>
          <a:prstGeom prst="rect">
            <a:avLst/>
          </a:prstGeom>
          <a:solidFill>
            <a:schemeClr val="bg1">
              <a:lumMod val="95000"/>
            </a:schemeClr>
          </a:solidFill>
          <a:ln w="57150"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endParaRPr kumimoji="0" lang="en-ZA" sz="1400" b="0" i="1" u="none" strike="noStrike" kern="1200" cap="none" spc="0" normalizeH="0" baseline="0" noProof="0" dirty="0">
              <a:ln>
                <a:noFill/>
              </a:ln>
              <a:solidFill>
                <a:srgbClr val="3C3C3B"/>
              </a:solidFill>
              <a:effectLst/>
              <a:uLnTx/>
              <a:uFillTx/>
              <a:latin typeface="Arial" charset="0"/>
              <a:ea typeface="+mn-ea"/>
              <a:cs typeface="Arial" charset="0"/>
            </a:endParaRPr>
          </a:p>
        </p:txBody>
      </p:sp>
      <p:graphicFrame>
        <p:nvGraphicFramePr>
          <p:cNvPr id="10" name="Object 9" hidden="1">
            <a:extLst>
              <a:ext uri="{FF2B5EF4-FFF2-40B4-BE49-F238E27FC236}">
                <a16:creationId xmlns:a16="http://schemas.microsoft.com/office/drawing/2014/main" xmlns="" id="{05EDCE4C-31F6-4C90-BF6F-721298E7C0B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80238" name="think-cell Slide" r:id="rId5" imgW="360" imgH="360" progId="">
              <p:embed/>
            </p:oleObj>
          </a:graphicData>
        </a:graphic>
      </p:graphicFrame>
      <p:sp>
        <p:nvSpPr>
          <p:cNvPr id="4" name="Rectangle 3" hidden="1">
            <a:extLst>
              <a:ext uri="{FF2B5EF4-FFF2-40B4-BE49-F238E27FC236}">
                <a16:creationId xmlns:a16="http://schemas.microsoft.com/office/drawing/2014/main" xmlns="" id="{64E87390-197C-404C-A28A-A20C54507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3" name="Rectangle 2">
            <a:extLst>
              <a:ext uri="{FF2B5EF4-FFF2-40B4-BE49-F238E27FC236}">
                <a16:creationId xmlns:a16="http://schemas.microsoft.com/office/drawing/2014/main" xmlns="" id="{A32BE052-2F2B-4D82-9816-45C536737A33}"/>
              </a:ext>
            </a:extLst>
          </p:cNvPr>
          <p:cNvSpPr txBox="1">
            <a:spLocks noChangeArrowheads="1"/>
          </p:cNvSpPr>
          <p:nvPr/>
        </p:nvSpPr>
        <p:spPr>
          <a:xfrm>
            <a:off x="237437" y="681070"/>
            <a:ext cx="8647112" cy="274638"/>
          </a:xfrm>
          <a:prstGeom prst="rect">
            <a:avLst/>
          </a:prstGeom>
        </p:spPr>
        <p:txBody>
          <a:bodyPr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3C3C3B"/>
                </a:solidFill>
                <a:effectLst/>
                <a:uLnTx/>
                <a:uFillTx/>
                <a:latin typeface="Calibri" pitchFamily="34" charset="0"/>
                <a:ea typeface="MS PGothic" panose="020B0600070205080204" pitchFamily="34" charset="-128"/>
                <a:cs typeface="Calibri" pitchFamily="34" charset="0"/>
                <a:sym typeface="Calibri" panose="020F0502020204030204" pitchFamily="34" charset="0"/>
              </a:rPr>
              <a:t>We now have a name for the Turnaround Programme</a:t>
            </a:r>
          </a:p>
        </p:txBody>
      </p:sp>
      <p:pic>
        <p:nvPicPr>
          <p:cNvPr id="7" name="Picture 2" descr="cid:image002.png@01D4F142.BEDAC190"/>
          <p:cNvPicPr>
            <a:picLocks noChangeAspect="1" noChangeArrowheads="1"/>
          </p:cNvPicPr>
          <p:nvPr/>
        </p:nvPicPr>
        <p:blipFill>
          <a:blip r:embed="rId6" r:link="rId7">
            <a:extLst>
              <a:ext uri="{28A0092B-C50C-407E-A947-70E740481C1C}">
                <a14:useLocalDpi xmlns:a14="http://schemas.microsoft.com/office/drawing/2010/main" xmlns="" val="0"/>
              </a:ext>
            </a:extLst>
          </a:blip>
          <a:srcRect/>
          <a:stretch>
            <a:fillRect/>
          </a:stretch>
        </p:blipFill>
        <p:spPr bwMode="auto">
          <a:xfrm>
            <a:off x="2896318" y="2190580"/>
            <a:ext cx="3167026" cy="252346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2003545" y="4920839"/>
            <a:ext cx="6096000" cy="64633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800" b="0" i="0" u="none" strike="noStrike" kern="1200" cap="none" spc="0" normalizeH="0" baseline="0" noProof="0" dirty="0">
                <a:ln>
                  <a:noFill/>
                </a:ln>
                <a:solidFill>
                  <a:srgbClr val="3C3C3B"/>
                </a:solidFill>
                <a:effectLst/>
                <a:uLnTx/>
                <a:uFillTx/>
                <a:latin typeface="Arial" panose="020B0604020202020204" pitchFamily="34" charset="0"/>
                <a:ea typeface="Calibri" panose="020F0502020204030204" pitchFamily="34" charset="0"/>
                <a:cs typeface="+mn-cs"/>
              </a:rPr>
              <a:t>“ </a:t>
            </a:r>
            <a:r>
              <a:rPr kumimoji="0" lang="en-ZA" altLang="en-US" sz="1800" b="1" i="0" u="none" strike="noStrike" kern="1200" cap="none" spc="0" normalizeH="0" baseline="0" noProof="0" dirty="0">
                <a:ln>
                  <a:noFill/>
                </a:ln>
                <a:solidFill>
                  <a:srgbClr val="3C3C3B"/>
                </a:solidFill>
                <a:effectLst/>
                <a:uLnTx/>
                <a:uFillTx/>
                <a:latin typeface="Arial" panose="020B0604020202020204" pitchFamily="34" charset="0"/>
                <a:ea typeface="Calibri" panose="020F0502020204030204" pitchFamily="34" charset="0"/>
                <a:cs typeface="+mn-cs"/>
              </a:rPr>
              <a:t>Kuyasa</a:t>
            </a:r>
            <a:r>
              <a:rPr kumimoji="0" lang="en-ZA" altLang="en-US" sz="1800" b="0" i="0" u="none" strike="noStrike" kern="1200" cap="none" spc="0" normalizeH="0" baseline="0" noProof="0" dirty="0">
                <a:ln>
                  <a:noFill/>
                </a:ln>
                <a:solidFill>
                  <a:srgbClr val="3C3C3B"/>
                </a:solidFill>
                <a:effectLst/>
                <a:uLnTx/>
                <a:uFillTx/>
                <a:latin typeface="Arial" panose="020B0604020202020204" pitchFamily="34" charset="0"/>
                <a:ea typeface="Calibri" panose="020F0502020204030204" pitchFamily="34" charset="0"/>
                <a:cs typeface="+mn-cs"/>
              </a:rPr>
              <a:t>”  is a Zulu phrase for  “the sun is rising”.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600" b="0" i="0" u="none" strike="noStrike" kern="1200" cap="none" spc="0" normalizeH="0" baseline="0" noProof="0" dirty="0">
              <a:ln>
                <a:noFill/>
              </a:ln>
              <a:solidFill>
                <a:srgbClr val="3C3C3B"/>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200" b="0" i="1" u="none" strike="noStrike" kern="1200" cap="none" spc="0" normalizeH="0" baseline="0" noProof="0" dirty="0">
                <a:ln>
                  <a:noFill/>
                </a:ln>
                <a:solidFill>
                  <a:srgbClr val="3C3C3B"/>
                </a:solidFill>
                <a:effectLst/>
                <a:uLnTx/>
                <a:uFillTx/>
                <a:latin typeface="Arial" panose="020B0604020202020204" pitchFamily="34" charset="0"/>
                <a:ea typeface="Calibri" panose="020F0502020204030204" pitchFamily="34" charset="0"/>
                <a:cs typeface="+mn-cs"/>
              </a:rPr>
              <a:t>Interpretation: Rising of the New Restitution programme</a:t>
            </a:r>
            <a:endParaRPr kumimoji="0" lang="en-ZA" sz="1200" b="0" i="1"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181200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2839" name="think-cell Slide" r:id="rId90"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1100" b="1" u="none" strike="noStrike" cap="none" normalizeH="0" dirty="0">
              <a:ln>
                <a:noFill/>
              </a:ln>
              <a:solidFill>
                <a:schemeClr val="tx1"/>
              </a:solidFill>
              <a:effectLst/>
              <a:latin typeface="Arial" panose="020B0604020202020204" pitchFamily="34" charset="0"/>
              <a:sym typeface="Arial" panose="020B060402020202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KwaZulu Natal stats as of Jan 2020 </a:t>
            </a:r>
            <a:r>
              <a:rPr lang="en-US" dirty="0">
                <a:solidFill>
                  <a:srgbClr val="FF0000"/>
                </a:solidFill>
              </a:rPr>
              <a:t>(Yet to be verified by external audit)</a:t>
            </a:r>
          </a:p>
        </p:txBody>
      </p:sp>
      <p:cxnSp>
        <p:nvCxnSpPr>
          <p:cNvPr id="8" name="Straight Connector 7">
            <a:extLst>
              <a:ext uri="{FF2B5EF4-FFF2-40B4-BE49-F238E27FC236}">
                <a16:creationId xmlns:a16="http://schemas.microsoft.com/office/drawing/2014/main" xmlns="" id="{A0E7E90C-25E1-4ABD-B613-1F72192BEF3B}"/>
              </a:ext>
            </a:extLst>
          </p:cNvPr>
          <p:cNvCxnSpPr/>
          <p:nvPr>
            <p:custDataLst>
              <p:tags r:id="rId4"/>
            </p:custDataLst>
          </p:nvPr>
        </p:nvCxnSpPr>
        <p:spPr bwMode="auto">
          <a:xfrm>
            <a:off x="647699" y="4657725"/>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65011FE-D574-4B71-AB15-8BC381650627}"/>
              </a:ext>
            </a:extLst>
          </p:cNvPr>
          <p:cNvCxnSpPr/>
          <p:nvPr>
            <p:custDataLst>
              <p:tags r:id="rId5"/>
            </p:custDataLst>
          </p:nvPr>
        </p:nvCxnSpPr>
        <p:spPr bwMode="auto">
          <a:xfrm>
            <a:off x="949324" y="4687888"/>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3C93083-F76C-4548-B824-0B93DE2F6F02}"/>
              </a:ext>
            </a:extLst>
          </p:cNvPr>
          <p:cNvCxnSpPr/>
          <p:nvPr>
            <p:custDataLst>
              <p:tags r:id="rId6"/>
            </p:custDataLst>
          </p:nvPr>
        </p:nvCxnSpPr>
        <p:spPr bwMode="auto">
          <a:xfrm>
            <a:off x="2463799" y="4986338"/>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30E59D2-D8CC-40AD-8CAD-FA3B21FB121D}"/>
              </a:ext>
            </a:extLst>
          </p:cNvPr>
          <p:cNvCxnSpPr/>
          <p:nvPr>
            <p:custDataLst>
              <p:tags r:id="rId7"/>
            </p:custDataLst>
          </p:nvPr>
        </p:nvCxnSpPr>
        <p:spPr bwMode="auto">
          <a:xfrm>
            <a:off x="3673475" y="5159375"/>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02A88-309F-4272-8A63-5AE70DA8951F}"/>
              </a:ext>
            </a:extLst>
          </p:cNvPr>
          <p:cNvCxnSpPr/>
          <p:nvPr>
            <p:custDataLst>
              <p:tags r:id="rId8"/>
            </p:custDataLst>
          </p:nvPr>
        </p:nvCxnSpPr>
        <p:spPr bwMode="auto">
          <a:xfrm>
            <a:off x="1252537" y="4879975"/>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1C4FC8E-866E-419E-ACB7-709F2B7CA81A}"/>
              </a:ext>
            </a:extLst>
          </p:cNvPr>
          <p:cNvCxnSpPr/>
          <p:nvPr>
            <p:custDataLst>
              <p:tags r:id="rId9"/>
            </p:custDataLst>
          </p:nvPr>
        </p:nvCxnSpPr>
        <p:spPr bwMode="auto">
          <a:xfrm>
            <a:off x="1555749" y="4914900"/>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B8B3054F-3C24-438B-8B11-B16AB9689409}"/>
              </a:ext>
            </a:extLst>
          </p:cNvPr>
          <p:cNvCxnSpPr/>
          <p:nvPr>
            <p:custDataLst>
              <p:tags r:id="rId10"/>
            </p:custDataLst>
          </p:nvPr>
        </p:nvCxnSpPr>
        <p:spPr bwMode="auto">
          <a:xfrm>
            <a:off x="2765424" y="5059363"/>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5776DCE-4092-4DDF-AB44-69D6E967A97D}"/>
              </a:ext>
            </a:extLst>
          </p:cNvPr>
          <p:cNvCxnSpPr/>
          <p:nvPr>
            <p:custDataLst>
              <p:tags r:id="rId11"/>
            </p:custDataLst>
          </p:nvPr>
        </p:nvCxnSpPr>
        <p:spPr bwMode="auto">
          <a:xfrm>
            <a:off x="1857374" y="4930775"/>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C6A33CB-2CAE-4B0F-B70A-BDD61FE9A39A}"/>
              </a:ext>
            </a:extLst>
          </p:cNvPr>
          <p:cNvCxnSpPr/>
          <p:nvPr>
            <p:custDataLst>
              <p:tags r:id="rId12"/>
            </p:custDataLst>
          </p:nvPr>
        </p:nvCxnSpPr>
        <p:spPr bwMode="auto">
          <a:xfrm>
            <a:off x="2160587" y="4954588"/>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AAD0305-582F-4A5C-9E5D-E319D1FBC110}"/>
              </a:ext>
            </a:extLst>
          </p:cNvPr>
          <p:cNvCxnSpPr/>
          <p:nvPr>
            <p:custDataLst>
              <p:tags r:id="rId13"/>
            </p:custDataLst>
          </p:nvPr>
        </p:nvCxnSpPr>
        <p:spPr bwMode="auto">
          <a:xfrm>
            <a:off x="3068637" y="5064125"/>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BC757D5-D09F-4635-A17C-064557FBF1F9}"/>
              </a:ext>
            </a:extLst>
          </p:cNvPr>
          <p:cNvCxnSpPr/>
          <p:nvPr>
            <p:custDataLst>
              <p:tags r:id="rId14"/>
            </p:custDataLst>
          </p:nvPr>
        </p:nvCxnSpPr>
        <p:spPr bwMode="auto">
          <a:xfrm>
            <a:off x="3371849" y="5087938"/>
            <a:ext cx="13335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BE42BD55-73F8-42ED-956D-054F901D893B}"/>
              </a:ext>
            </a:extLst>
          </p:cNvPr>
          <p:cNvSpPr/>
          <p:nvPr>
            <p:custDataLst>
              <p:tags r:id="rId15"/>
            </p:custDataLst>
          </p:nvPr>
        </p:nvSpPr>
        <p:spPr bwMode="auto">
          <a:xfrm>
            <a:off x="2898775" y="5059363"/>
            <a:ext cx="169863" cy="4763"/>
          </a:xfrm>
          <a:prstGeom prst="rect">
            <a:avLst/>
          </a:prstGeom>
          <a:solidFill>
            <a:srgbClr val="FFFF0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0" name="Chart 189">
            <a:extLst>
              <a:ext uri="{FF2B5EF4-FFF2-40B4-BE49-F238E27FC236}">
                <a16:creationId xmlns:a16="http://schemas.microsoft.com/office/drawing/2014/main" xmlns="" id="{5C4959E4-4053-4256-B115-64089ED24D43}"/>
              </a:ext>
            </a:extLst>
          </p:cNvPr>
          <p:cNvGraphicFramePr/>
          <p:nvPr>
            <p:custDataLst>
              <p:tags r:id="rId16"/>
            </p:custDataLst>
          </p:nvPr>
        </p:nvGraphicFramePr>
        <p:xfrm>
          <a:off x="328613" y="4449763"/>
          <a:ext cx="3797300" cy="862012"/>
        </p:xfrm>
        <a:graphic>
          <a:graphicData uri="http://schemas.openxmlformats.org/drawingml/2006/chart">
            <c:chart xmlns:c="http://schemas.openxmlformats.org/drawingml/2006/chart" xmlns:r="http://schemas.openxmlformats.org/officeDocument/2006/relationships" r:id="rId91"/>
          </a:graphicData>
        </a:graphic>
      </p:graphicFrame>
      <p:cxnSp>
        <p:nvCxnSpPr>
          <p:cNvPr id="22" name="Straight Connector 21">
            <a:extLst>
              <a:ext uri="{FF2B5EF4-FFF2-40B4-BE49-F238E27FC236}">
                <a16:creationId xmlns:a16="http://schemas.microsoft.com/office/drawing/2014/main" xmlns="" id="{7FC09B63-8C4A-4486-BE0D-6FB6B453A8D4}"/>
              </a:ext>
            </a:extLst>
          </p:cNvPr>
          <p:cNvCxnSpPr/>
          <p:nvPr>
            <p:custDataLst>
              <p:tags r:id="rId17"/>
            </p:custDataLst>
          </p:nvPr>
        </p:nvCxnSpPr>
        <p:spPr bwMode="gray">
          <a:xfrm>
            <a:off x="2681288" y="4960938"/>
            <a:ext cx="0" cy="61913"/>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DF13951-97D7-4F11-BDE8-6B1565C64FB8}"/>
              </a:ext>
            </a:extLst>
          </p:cNvPr>
          <p:cNvCxnSpPr/>
          <p:nvPr>
            <p:custDataLst>
              <p:tags r:id="rId18"/>
            </p:custDataLst>
          </p:nvPr>
        </p:nvCxnSpPr>
        <p:spPr bwMode="gray">
          <a:xfrm>
            <a:off x="1470025" y="4854575"/>
            <a:ext cx="0" cy="42863"/>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67DA135-7D8B-4FF7-9819-96CAFEDF663F}"/>
              </a:ext>
            </a:extLst>
          </p:cNvPr>
          <p:cNvCxnSpPr/>
          <p:nvPr>
            <p:custDataLst>
              <p:tags r:id="rId19"/>
            </p:custDataLst>
          </p:nvPr>
        </p:nvCxnSpPr>
        <p:spPr bwMode="gray">
          <a:xfrm>
            <a:off x="3286125" y="5038725"/>
            <a:ext cx="0" cy="36513"/>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3405D3C-2FF0-4E7C-B755-E5632A29B3C0}"/>
              </a:ext>
            </a:extLst>
          </p:cNvPr>
          <p:cNvCxnSpPr/>
          <p:nvPr>
            <p:custDataLst>
              <p:tags r:id="rId20"/>
            </p:custDataLst>
          </p:nvPr>
        </p:nvCxnSpPr>
        <p:spPr bwMode="gray">
          <a:xfrm>
            <a:off x="2378075" y="4929188"/>
            <a:ext cx="0" cy="41275"/>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6C49658-80DD-448A-AE24-27F54869AAF3}"/>
              </a:ext>
            </a:extLst>
          </p:cNvPr>
          <p:cNvCxnSpPr/>
          <p:nvPr>
            <p:custDataLst>
              <p:tags r:id="rId21"/>
            </p:custDataLst>
          </p:nvPr>
        </p:nvCxnSpPr>
        <p:spPr bwMode="gray">
          <a:xfrm>
            <a:off x="865188" y="4632325"/>
            <a:ext cx="0" cy="39688"/>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628C70D-3CD0-4410-A58E-3211C48E56FB}"/>
              </a:ext>
            </a:extLst>
          </p:cNvPr>
          <p:cNvCxnSpPr/>
          <p:nvPr>
            <p:custDataLst>
              <p:tags r:id="rId22"/>
            </p:custDataLst>
          </p:nvPr>
        </p:nvCxnSpPr>
        <p:spPr bwMode="gray">
          <a:xfrm>
            <a:off x="1773238" y="4889500"/>
            <a:ext cx="0" cy="33338"/>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58E0444-B263-457E-B4CA-B533A1E95A06}"/>
              </a:ext>
            </a:extLst>
          </p:cNvPr>
          <p:cNvCxnSpPr/>
          <p:nvPr>
            <p:custDataLst>
              <p:tags r:id="rId23"/>
            </p:custDataLst>
          </p:nvPr>
        </p:nvCxnSpPr>
        <p:spPr bwMode="gray">
          <a:xfrm>
            <a:off x="2074863" y="4905375"/>
            <a:ext cx="0" cy="36513"/>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2458705-9D6C-43DD-938D-035174E8DD8D}"/>
              </a:ext>
            </a:extLst>
          </p:cNvPr>
          <p:cNvCxnSpPr/>
          <p:nvPr>
            <p:custDataLst>
              <p:tags r:id="rId24"/>
            </p:custDataLst>
          </p:nvPr>
        </p:nvCxnSpPr>
        <p:spPr bwMode="gray">
          <a:xfrm>
            <a:off x="2982913" y="5033963"/>
            <a:ext cx="0" cy="26988"/>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729CC65-987F-43C5-89C2-5D077843413F}"/>
              </a:ext>
            </a:extLst>
          </p:cNvPr>
          <p:cNvCxnSpPr/>
          <p:nvPr>
            <p:custDataLst>
              <p:tags r:id="rId25"/>
            </p:custDataLst>
          </p:nvPr>
        </p:nvCxnSpPr>
        <p:spPr bwMode="gray">
          <a:xfrm>
            <a:off x="3589338" y="5062538"/>
            <a:ext cx="0" cy="60325"/>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xmlns="" id="{81D06665-9253-4E50-AD3F-65989F1DE4A1}"/>
              </a:ext>
            </a:extLst>
          </p:cNvPr>
          <p:cNvSpPr>
            <a:spLocks noGrp="1" noChangeArrowheads="1"/>
          </p:cNvSpPr>
          <p:nvPr>
            <p:custDataLst>
              <p:tags r:id="rId26"/>
            </p:custDataLst>
          </p:nvPr>
        </p:nvSpPr>
        <p:spPr bwMode="auto">
          <a:xfrm>
            <a:off x="1095375" y="5273675"/>
            <a:ext cx="1444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DA175A2A-C88B-4EFB-94BF-6C5ECEFEB16C}" type="datetime'e''''T''''''''''h''''e''''''''''''''''''k''w''i''''n''''i '">
              <a:rPr lang="en-US" altLang="en-US" sz="1050" smtClean="0">
                <a:solidFill>
                  <a:schemeClr val="bg1">
                    <a:lumMod val="50000"/>
                  </a:schemeClr>
                </a:solidFill>
              </a:rPr>
              <a:pPr marL="0" indent="0" algn="r">
                <a:spcBef>
                  <a:spcPct val="0"/>
                </a:spcBef>
                <a:buNone/>
              </a:pPr>
              <a:t>eThekwini </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6" name="Rectangle 125">
            <a:extLst>
              <a:ext uri="{FF2B5EF4-FFF2-40B4-BE49-F238E27FC236}">
                <a16:creationId xmlns:a16="http://schemas.microsoft.com/office/drawing/2014/main" xmlns="" id="{7126F96D-6DA9-4BB2-B75E-F03C79F98993}"/>
              </a:ext>
            </a:extLst>
          </p:cNvPr>
          <p:cNvSpPr>
            <a:spLocks noGrp="1" noChangeArrowheads="1"/>
          </p:cNvSpPr>
          <p:nvPr>
            <p:custDataLst>
              <p:tags r:id="rId27"/>
            </p:custDataLst>
          </p:nvPr>
        </p:nvSpPr>
        <p:spPr bwMode="auto">
          <a:xfrm>
            <a:off x="793750" y="5273675"/>
            <a:ext cx="144463"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F3CB8F78-08EC-4A37-9BAF-E9C6D37F8D83}" type="datetime'''''''''''''''''A''m''''''''a''''''j''''''''''''''''''ub''a'''">
              <a:rPr lang="en-US" altLang="en-US" sz="1050" smtClean="0">
                <a:solidFill>
                  <a:schemeClr val="bg1">
                    <a:lumMod val="50000"/>
                  </a:schemeClr>
                </a:solidFill>
              </a:rPr>
              <a:pPr marL="0" indent="0" algn="r">
                <a:spcBef>
                  <a:spcPct val="0"/>
                </a:spcBef>
                <a:buNone/>
              </a:pPr>
              <a:t>Amajuba</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0" name="Rectangle 119">
            <a:extLst>
              <a:ext uri="{FF2B5EF4-FFF2-40B4-BE49-F238E27FC236}">
                <a16:creationId xmlns:a16="http://schemas.microsoft.com/office/drawing/2014/main" xmlns="" id="{7CA038AC-4394-447B-AD0A-F67F75CCA985}"/>
              </a:ext>
            </a:extLst>
          </p:cNvPr>
          <p:cNvSpPr>
            <a:spLocks noGrp="1" noChangeArrowheads="1"/>
          </p:cNvSpPr>
          <p:nvPr>
            <p:custDataLst>
              <p:tags r:id="rId28"/>
            </p:custDataLst>
          </p:nvPr>
        </p:nvSpPr>
        <p:spPr bwMode="auto">
          <a:xfrm>
            <a:off x="2911475" y="5273675"/>
            <a:ext cx="144463"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3A50212A-75A4-4682-98F6-9BC7DDFD265F}" type="datetime'''''''Umk''''''h''any''a''''''k''u''d''''''''e'">
              <a:rPr lang="en-US" altLang="en-US" sz="1050" smtClean="0">
                <a:solidFill>
                  <a:schemeClr val="bg1">
                    <a:lumMod val="50000"/>
                  </a:schemeClr>
                </a:solidFill>
              </a:rPr>
              <a:pPr marL="0" indent="0" algn="r">
                <a:spcBef>
                  <a:spcPct val="0"/>
                </a:spcBef>
                <a:buNone/>
              </a:pPr>
              <a:t>Umkhanyakude</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9" name="Rectangle 128">
            <a:extLst>
              <a:ext uri="{FF2B5EF4-FFF2-40B4-BE49-F238E27FC236}">
                <a16:creationId xmlns:a16="http://schemas.microsoft.com/office/drawing/2014/main" xmlns="" id="{4A4F9773-7330-486D-8AC4-B358562D8013}"/>
              </a:ext>
            </a:extLst>
          </p:cNvPr>
          <p:cNvSpPr>
            <a:spLocks noGrp="1" noChangeArrowheads="1"/>
          </p:cNvSpPr>
          <p:nvPr>
            <p:custDataLst>
              <p:tags r:id="rId29"/>
            </p:custDataLst>
          </p:nvPr>
        </p:nvSpPr>
        <p:spPr bwMode="auto">
          <a:xfrm>
            <a:off x="1325563" y="5273675"/>
            <a:ext cx="2889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5842FBF9-F982-4A11-8151-5CD3B489C90C}" type="datetime'H''''''a''''''''r''r''y'' ''''&#10;Gw''''''''''al''a'''''' '">
              <a:rPr lang="en-US" altLang="en-US" sz="1050" smtClean="0">
                <a:solidFill>
                  <a:schemeClr val="bg1">
                    <a:lumMod val="50000"/>
                  </a:schemeClr>
                </a:solidFill>
              </a:rPr>
              <a:pPr marL="0" indent="0" algn="r">
                <a:spcBef>
                  <a:spcPct val="0"/>
                </a:spcBef>
                <a:buNone/>
              </a:pPr>
              <a:t>Harry 
Gwala </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0" name="Rectangle 129">
            <a:extLst>
              <a:ext uri="{FF2B5EF4-FFF2-40B4-BE49-F238E27FC236}">
                <a16:creationId xmlns:a16="http://schemas.microsoft.com/office/drawing/2014/main" xmlns="" id="{16A38905-EE21-46BC-B386-9513DAE49357}"/>
              </a:ext>
            </a:extLst>
          </p:cNvPr>
          <p:cNvSpPr>
            <a:spLocks noGrp="1" noChangeArrowheads="1"/>
          </p:cNvSpPr>
          <p:nvPr>
            <p:custDataLst>
              <p:tags r:id="rId30"/>
            </p:custDataLst>
          </p:nvPr>
        </p:nvSpPr>
        <p:spPr bwMode="auto">
          <a:xfrm>
            <a:off x="1701800" y="5273675"/>
            <a:ext cx="144463"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21885CAD-8495-4325-A600-5C618061313B}" type="datetime'''''I''''''''l''''''''''''em''''''''b''''''''''e'''''''">
              <a:rPr lang="en-US" altLang="en-US" sz="1050" smtClean="0">
                <a:solidFill>
                  <a:schemeClr val="bg1">
                    <a:lumMod val="50000"/>
                  </a:schemeClr>
                </a:solidFill>
              </a:rPr>
              <a:pPr marL="0" indent="0" algn="r">
                <a:spcBef>
                  <a:spcPct val="0"/>
                </a:spcBef>
                <a:buNone/>
              </a:pPr>
              <a:t>Ilembe</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68" name="Rectangle 167">
            <a:extLst>
              <a:ext uri="{FF2B5EF4-FFF2-40B4-BE49-F238E27FC236}">
                <a16:creationId xmlns:a16="http://schemas.microsoft.com/office/drawing/2014/main" xmlns="" id="{1FC390B4-43FB-4B32-9E97-DBD63BF988A2}"/>
              </a:ext>
            </a:extLst>
          </p:cNvPr>
          <p:cNvSpPr>
            <a:spLocks noGrp="1" noChangeArrowheads="1"/>
          </p:cNvSpPr>
          <p:nvPr>
            <p:custDataLst>
              <p:tags r:id="rId31"/>
            </p:custDataLst>
          </p:nvPr>
        </p:nvSpPr>
        <p:spPr bwMode="auto">
          <a:xfrm>
            <a:off x="1930400" y="5273675"/>
            <a:ext cx="288925"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6072CE2A-5203-44C9-98A0-E22C13C84F2A}" type="datetime'''Kin''g'''''' ''''''&#10;C''''et''sh''w''ay''''''o'''''">
              <a:rPr lang="en-US" altLang="en-US" sz="1050" smtClean="0">
                <a:solidFill>
                  <a:schemeClr val="bg1">
                    <a:lumMod val="50000"/>
                  </a:schemeClr>
                </a:solidFill>
              </a:rPr>
              <a:pPr marL="0" indent="0" algn="r">
                <a:spcBef>
                  <a:spcPct val="0"/>
                </a:spcBef>
                <a:buNone/>
              </a:pPr>
              <a:t>King 
Cetshwayo</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53" name="Rectangle 152">
            <a:extLst>
              <a:ext uri="{FF2B5EF4-FFF2-40B4-BE49-F238E27FC236}">
                <a16:creationId xmlns:a16="http://schemas.microsoft.com/office/drawing/2014/main" xmlns="" id="{B559C2E6-AEE5-4631-B4EC-B1EE8882C755}"/>
              </a:ext>
            </a:extLst>
          </p:cNvPr>
          <p:cNvSpPr>
            <a:spLocks noGrp="1" noChangeArrowheads="1"/>
          </p:cNvSpPr>
          <p:nvPr>
            <p:custDataLst>
              <p:tags r:id="rId32"/>
            </p:custDataLst>
          </p:nvPr>
        </p:nvSpPr>
        <p:spPr bwMode="auto">
          <a:xfrm>
            <a:off x="3819525" y="5273675"/>
            <a:ext cx="14446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DF9118C8-3FA5-4F7A-BA31-8975289B6FE5}" type="datetime'''''''''''''''''Z''''ul''''''''u''la''''''''''''''n''d'">
              <a:rPr lang="en-US" altLang="en-US" sz="1050" smtClean="0">
                <a:solidFill>
                  <a:schemeClr val="bg1">
                    <a:lumMod val="50000"/>
                  </a:schemeClr>
                </a:solidFill>
              </a:rPr>
              <a:pPr marL="0" indent="0" algn="r">
                <a:spcBef>
                  <a:spcPct val="0"/>
                </a:spcBef>
                <a:buNone/>
              </a:pPr>
              <a:t>Zululand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00" name="Rectangle 99">
            <a:extLst>
              <a:ext uri="{FF2B5EF4-FFF2-40B4-BE49-F238E27FC236}">
                <a16:creationId xmlns:a16="http://schemas.microsoft.com/office/drawing/2014/main" xmlns="" id="{CD6EE281-A8FA-4BDE-99BF-8F307E2FDE89}"/>
              </a:ext>
            </a:extLst>
          </p:cNvPr>
          <p:cNvSpPr>
            <a:spLocks noGrp="1" noChangeArrowheads="1"/>
          </p:cNvSpPr>
          <p:nvPr>
            <p:custDataLst>
              <p:tags r:id="rId33"/>
            </p:custDataLst>
          </p:nvPr>
        </p:nvSpPr>
        <p:spPr bwMode="auto">
          <a:xfrm>
            <a:off x="2306638" y="5273675"/>
            <a:ext cx="144463"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01ABD11B-CADE-407C-B7B7-4C84959E585E}" type="datetime'''U''g''''''''''''''''''u'''''''">
              <a:rPr lang="en-US" altLang="en-US" sz="1050" smtClean="0">
                <a:solidFill>
                  <a:schemeClr val="bg1">
                    <a:lumMod val="50000"/>
                  </a:schemeClr>
                </a:solidFill>
              </a:rPr>
              <a:pPr marL="0" indent="0" algn="r">
                <a:spcBef>
                  <a:spcPct val="0"/>
                </a:spcBef>
                <a:buNone/>
              </a:pPr>
              <a:t>Ugu</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03" name="Rectangle 102">
            <a:extLst>
              <a:ext uri="{FF2B5EF4-FFF2-40B4-BE49-F238E27FC236}">
                <a16:creationId xmlns:a16="http://schemas.microsoft.com/office/drawing/2014/main" xmlns="" id="{0BF43A59-8FF7-438C-9566-2020B5519492}"/>
              </a:ext>
            </a:extLst>
          </p:cNvPr>
          <p:cNvSpPr>
            <a:spLocks noGrp="1" noChangeArrowheads="1"/>
          </p:cNvSpPr>
          <p:nvPr>
            <p:custDataLst>
              <p:tags r:id="rId34"/>
            </p:custDataLst>
          </p:nvPr>
        </p:nvSpPr>
        <p:spPr bwMode="auto">
          <a:xfrm>
            <a:off x="2609850" y="5273675"/>
            <a:ext cx="144463"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6C0087E7-586A-4204-93D9-6AB3E68442EC}" type="datetime'U''mg''''''u''''''''''n''gu''''''''n''''d''''''''lo''v''u'''">
              <a:rPr lang="en-US" altLang="en-US" sz="1050" smtClean="0">
                <a:solidFill>
                  <a:schemeClr val="bg1">
                    <a:lumMod val="50000"/>
                  </a:schemeClr>
                </a:solidFill>
              </a:rPr>
              <a:pPr marL="0" indent="0" algn="r">
                <a:spcBef>
                  <a:spcPct val="0"/>
                </a:spcBef>
                <a:buNone/>
              </a:pPr>
              <a:t>Umgungundlovu</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35"/>
            </p:custDataLst>
          </p:nvPr>
        </p:nvSpPr>
        <p:spPr bwMode="auto">
          <a:xfrm>
            <a:off x="490538" y="5273676"/>
            <a:ext cx="144463"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D101BB6-2A04-44AA-9BD5-A45D414442A1}" type="datetime'''''''''''T''''''''O''T''''A''''''''''''''''L'''''''''">
              <a:rPr lang="en-US" altLang="en-US" sz="105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TOTAL</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46" name="Rectangle 145">
            <a:extLst>
              <a:ext uri="{FF2B5EF4-FFF2-40B4-BE49-F238E27FC236}">
                <a16:creationId xmlns:a16="http://schemas.microsoft.com/office/drawing/2014/main" xmlns="" id="{A8464181-7DC8-47F7-9EAD-FEFAB1C0D2FB}"/>
              </a:ext>
            </a:extLst>
          </p:cNvPr>
          <p:cNvSpPr>
            <a:spLocks noGrp="1" noChangeArrowheads="1"/>
          </p:cNvSpPr>
          <p:nvPr>
            <p:custDataLst>
              <p:tags r:id="rId36"/>
            </p:custDataLst>
          </p:nvPr>
        </p:nvSpPr>
        <p:spPr bwMode="auto">
          <a:xfrm>
            <a:off x="3214688" y="5273676"/>
            <a:ext cx="144463"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B34C6AA0-6CCD-4871-93A6-089AB1D8DD56}" type="datetime'''''''Umzi''''''n''''''''''''''''''''y''a''''th''''''''''i'">
              <a:rPr lang="en-US" altLang="en-US" sz="1050" smtClean="0">
                <a:solidFill>
                  <a:schemeClr val="bg1">
                    <a:lumMod val="50000"/>
                  </a:schemeClr>
                </a:solidFill>
              </a:rPr>
              <a:pPr marL="0" indent="0" algn="r">
                <a:spcBef>
                  <a:spcPct val="0"/>
                </a:spcBef>
                <a:buNone/>
              </a:pPr>
              <a:t>Umzinyathi</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51" name="Rectangle 150">
            <a:extLst>
              <a:ext uri="{FF2B5EF4-FFF2-40B4-BE49-F238E27FC236}">
                <a16:creationId xmlns:a16="http://schemas.microsoft.com/office/drawing/2014/main" xmlns="" id="{97CB5C75-49A0-4C2F-881D-F85F06FDB746}"/>
              </a:ext>
            </a:extLst>
          </p:cNvPr>
          <p:cNvSpPr>
            <a:spLocks noGrp="1" noChangeArrowheads="1"/>
          </p:cNvSpPr>
          <p:nvPr>
            <p:custDataLst>
              <p:tags r:id="rId37"/>
            </p:custDataLst>
          </p:nvPr>
        </p:nvSpPr>
        <p:spPr bwMode="auto">
          <a:xfrm>
            <a:off x="3517900" y="5273675"/>
            <a:ext cx="144463"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6BCBF16C-BB58-473A-9E06-7F0AE9D0715D}" type="datetime'''''U''''''''t''''''h''''''u''k''''''e''''l''a'''''''''">
              <a:rPr lang="en-US" altLang="en-US" sz="1050" smtClean="0">
                <a:solidFill>
                  <a:schemeClr val="bg1">
                    <a:lumMod val="50000"/>
                  </a:schemeClr>
                </a:solidFill>
              </a:rPr>
              <a:pPr marL="0" indent="0" algn="r">
                <a:spcBef>
                  <a:spcPct val="0"/>
                </a:spcBef>
                <a:buNone/>
              </a:pPr>
              <a:t>Uthukela</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77" name="Text Placeholder 2">
            <a:extLst>
              <a:ext uri="{FF2B5EF4-FFF2-40B4-BE49-F238E27FC236}">
                <a16:creationId xmlns:a16="http://schemas.microsoft.com/office/drawing/2014/main" xmlns="" id="{273583D2-BF1B-4D7D-A80F-9338CD6D31CB}"/>
              </a:ext>
            </a:extLst>
          </p:cNvPr>
          <p:cNvSpPr>
            <a:spLocks noGrp="1"/>
          </p:cNvSpPr>
          <p:nvPr>
            <p:custDataLst>
              <p:tags r:id="rId38"/>
            </p:custDataLst>
          </p:nvPr>
        </p:nvSpPr>
        <p:spPr bwMode="gray">
          <a:xfrm>
            <a:off x="1046163" y="4703763"/>
            <a:ext cx="242888" cy="160338"/>
          </a:xfrm>
          <a:prstGeom prst="rect">
            <a:avLst/>
          </a:prstGeom>
          <a:solidFill>
            <a:srgbClr val="FFFF00"/>
          </a:solidFill>
          <a:ln>
            <a:noFill/>
          </a:ln>
        </p:spPr>
        <p:txBody>
          <a:bodyPr vert="horz" wrap="none" lIns="19050" tIns="0" rIns="1905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A60E43D3-04B6-4A67-BEE6-D4C30EE3A8A3}" type="datetime'9''''''''''''''''''''''''''''''''0''''''''''''''''3'''">
              <a:rPr lang="en-US" altLang="en-US" sz="1050" smtClean="0">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pPr algn="ctr">
                <a:spcBef>
                  <a:spcPct val="0"/>
                </a:spcBef>
              </a:pPr>
              <a:t>903</a:t>
            </a:fld>
            <a:endParaRPr lang="en-US" sz="1050" dirty="0">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FFFF00"/>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cs typeface="Arial" panose="020B0604020202020204" pitchFamily="34" charset="0"/>
              </a:rPr>
              <a:t>KwaZulu Natal</a:t>
            </a:r>
          </a:p>
        </p:txBody>
      </p:sp>
      <p:graphicFrame>
        <p:nvGraphicFramePr>
          <p:cNvPr id="189" name="Chart 188">
            <a:extLst>
              <a:ext uri="{FF2B5EF4-FFF2-40B4-BE49-F238E27FC236}">
                <a16:creationId xmlns:a16="http://schemas.microsoft.com/office/drawing/2014/main" xmlns="" id="{AD303EA4-37AE-404A-8A7C-77FE5BB381A4}"/>
              </a:ext>
            </a:extLst>
          </p:cNvPr>
          <p:cNvGraphicFramePr/>
          <p:nvPr>
            <p:custDataLst>
              <p:tags r:id="rId39"/>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92"/>
          </a:graphicData>
        </a:graphic>
      </p:graphicFrame>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40"/>
            </p:custDataLst>
          </p:nvPr>
        </p:nvSpPr>
        <p:spPr bwMode="gray">
          <a:xfrm>
            <a:off x="5478463"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3FE784B8-FAB5-4997-9905-EAF707003C3B}" type="datetime'''''''''''''''''''''''''''3%'">
              <a:rPr lang="en-US" altLang="en-US" smtClean="0">
                <a:solidFill>
                  <a:schemeClr val="bg1"/>
                </a:solidFill>
              </a:rPr>
              <a:pPr algn="ctr">
                <a:spcBef>
                  <a:spcPct val="0"/>
                </a:spcBef>
              </a:pPr>
              <a:t>3%</a:t>
            </a:fld>
            <a:endParaRPr lang="en-US" dirty="0">
              <a:solidFill>
                <a:schemeClr val="bg1"/>
              </a:solidFill>
              <a:latin typeface="+mn-lt"/>
              <a:sym typeface="+mn-lt"/>
            </a:endParaRPr>
          </a:p>
        </p:txBody>
      </p:sp>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41"/>
            </p:custDataLst>
          </p:nvPr>
        </p:nvSpPr>
        <p:spPr bwMode="gray">
          <a:xfrm>
            <a:off x="7672388" y="5815013"/>
            <a:ext cx="347663" cy="182563"/>
          </a:xfrm>
          <a:prstGeom prst="rect">
            <a:avLst/>
          </a:prstGeom>
          <a:noFill/>
          <a:ln>
            <a:noFill/>
          </a:ln>
          <a:extLst>
            <a:ext uri="{909E8E84-426E-40DD-AFC4-6F175D3DCCD1}">
              <a14:hiddenFill xmlns:a14="http://schemas.microsoft.com/office/drawing/2010/main" xmlns="">
                <a:solidFill>
                  <a:srgbClr val="C0C0C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A1EB40F1-461D-47A5-AA35-9A250A81634B}" type="datetime'''''3''''''''''''''''''''''''9%'''''''''''">
              <a:rPr lang="en-US" altLang="en-US" smtClean="0">
                <a:solidFill>
                  <a:schemeClr val="bg1"/>
                </a:solidFill>
              </a:rPr>
              <a:pPr algn="ctr">
                <a:spcBef>
                  <a:spcPct val="0"/>
                </a:spcBef>
              </a:pPr>
              <a:t>39%</a:t>
            </a:fld>
            <a:endParaRPr lang="en-US" dirty="0">
              <a:solidFill>
                <a:schemeClr val="bg1"/>
              </a:solidFill>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42"/>
            </p:custDataLst>
          </p:nvPr>
        </p:nvSpPr>
        <p:spPr bwMode="gray">
          <a:xfrm>
            <a:off x="6302375" y="5815013"/>
            <a:ext cx="347663"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75B5FAC1-07F9-49C1-81BA-F39AAB9C6065}" type="datetime'''5''''''''''''''''''''''8''''''''%'''''">
              <a:rPr lang="en-US" altLang="en-US" smtClean="0">
                <a:solidFill>
                  <a:schemeClr val="bg1"/>
                </a:solidFill>
              </a:rPr>
              <a:pPr algn="ctr">
                <a:spcBef>
                  <a:spcPct val="0"/>
                </a:spcBef>
              </a:pPr>
              <a:t>58%</a:t>
            </a:fld>
            <a:endParaRPr lang="en-US" dirty="0">
              <a:solidFill>
                <a:schemeClr val="bg1"/>
              </a:solidFill>
              <a:latin typeface="+mn-lt"/>
              <a:sym typeface="+mn-lt"/>
            </a:endParaRPr>
          </a:p>
        </p:txBody>
      </p:sp>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43"/>
            </p:custDataLst>
          </p:nvPr>
        </p:nvSpPr>
        <p:spPr bwMode="auto">
          <a:xfrm>
            <a:off x="4489450"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92" name="Rectangle 191">
            <a:extLst>
              <a:ext uri="{FF2B5EF4-FFF2-40B4-BE49-F238E27FC236}">
                <a16:creationId xmlns:a16="http://schemas.microsoft.com/office/drawing/2014/main" xmlns="" id="{DE87F458-8BFC-46C6-9038-84A35582DC08}"/>
              </a:ext>
            </a:extLst>
          </p:cNvPr>
          <p:cNvSpPr/>
          <p:nvPr>
            <p:custDataLst>
              <p:tags r:id="rId44"/>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B974237-5FFC-4E0C-A920-7073BDC1D29B}"/>
              </a:ext>
            </a:extLst>
          </p:cNvPr>
          <p:cNvSpPr/>
          <p:nvPr>
            <p:custDataLst>
              <p:tags r:id="rId45"/>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46"/>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47"/>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48"/>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49"/>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50"/>
            </p:custDataLst>
          </p:nvPr>
        </p:nvCxnSpPr>
        <p:spPr bwMode="auto">
          <a:xfrm>
            <a:off x="2379662" y="221297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51"/>
            </p:custDataLst>
          </p:nvPr>
        </p:nvCxnSpPr>
        <p:spPr bwMode="auto">
          <a:xfrm>
            <a:off x="1631949" y="22129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52"/>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53"/>
            </p:custDataLst>
          </p:nvPr>
        </p:nvCxnSpPr>
        <p:spPr bwMode="auto">
          <a:xfrm>
            <a:off x="3128962" y="346392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5" name="Chart 84">
            <a:extLst>
              <a:ext uri="{FF2B5EF4-FFF2-40B4-BE49-F238E27FC236}">
                <a16:creationId xmlns:a16="http://schemas.microsoft.com/office/drawing/2014/main" xmlns="" id="{4BBA2B38-8E4E-4EE5-A370-A972BD580109}"/>
              </a:ext>
            </a:extLst>
          </p:cNvPr>
          <p:cNvGraphicFramePr/>
          <p:nvPr>
            <p:custDataLst>
              <p:tags r:id="rId54"/>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93"/>
          </a:graphicData>
        </a:graphic>
      </p:graphicFrame>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55"/>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56"/>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57"/>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58"/>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59"/>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graphicFrame>
        <p:nvGraphicFramePr>
          <p:cNvPr id="197" name="Chart 196">
            <a:extLst>
              <a:ext uri="{FF2B5EF4-FFF2-40B4-BE49-F238E27FC236}">
                <a16:creationId xmlns:a16="http://schemas.microsoft.com/office/drawing/2014/main" xmlns="" id="{453F4043-81AD-4D9E-9A4E-1E5F28D99EB6}"/>
              </a:ext>
            </a:extLst>
          </p:cNvPr>
          <p:cNvGraphicFramePr/>
          <p:nvPr>
            <p:custDataLst>
              <p:tags r:id="rId60"/>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94"/>
          </a:graphicData>
        </a:graphic>
      </p:graphicFrame>
      <p:sp>
        <p:nvSpPr>
          <p:cNvPr id="118" name="Text Placeholder 2">
            <a:extLst>
              <a:ext uri="{FF2B5EF4-FFF2-40B4-BE49-F238E27FC236}">
                <a16:creationId xmlns:a16="http://schemas.microsoft.com/office/drawing/2014/main" xmlns="" id="{5B4179D5-48FE-4CFC-871F-92F1BED50B79}"/>
              </a:ext>
            </a:extLst>
          </p:cNvPr>
          <p:cNvSpPr>
            <a:spLocks noGrp="1"/>
          </p:cNvSpPr>
          <p:nvPr>
            <p:custDataLst>
              <p:tags r:id="rId61"/>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A5C7CD8-1729-4DDB-91A9-0733ABDB2CDE}"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148" name="Text Placeholder 2">
            <a:extLst>
              <a:ext uri="{FF2B5EF4-FFF2-40B4-BE49-F238E27FC236}">
                <a16:creationId xmlns:a16="http://schemas.microsoft.com/office/drawing/2014/main" xmlns="" id="{B18D0305-A815-41F5-97FA-59CFE651CA9E}"/>
              </a:ext>
            </a:extLst>
          </p:cNvPr>
          <p:cNvSpPr>
            <a:spLocks noGrp="1"/>
          </p:cNvSpPr>
          <p:nvPr>
            <p:custDataLst>
              <p:tags r:id="rId62"/>
            </p:custDataLst>
          </p:nvPr>
        </p:nvSpPr>
        <p:spPr bwMode="gray">
          <a:xfrm>
            <a:off x="6370638" y="347662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BA35225-E24F-49EF-9C89-D85472685062}" type="datetime'''''''''''''''''''''''''6''''''''''%'''''''''">
              <a:rPr lang="en-US" altLang="en-US" sz="1100" b="1" smtClean="0">
                <a:solidFill>
                  <a:srgbClr val="C0504D"/>
                </a:solidFill>
              </a:rPr>
              <a:pPr>
                <a:spcBef>
                  <a:spcPct val="0"/>
                </a:spcBef>
              </a:pPr>
              <a:t>6%</a:t>
            </a:fld>
            <a:endParaRPr lang="en-US" sz="1100" b="1" dirty="0">
              <a:solidFill>
                <a:srgbClr val="C0504D"/>
              </a:solidFill>
              <a:latin typeface="+mn-lt"/>
              <a:sym typeface="+mn-lt"/>
            </a:endParaRPr>
          </a:p>
        </p:txBody>
      </p:sp>
      <p:sp>
        <p:nvSpPr>
          <p:cNvPr id="106" name="Text Placeholder 2">
            <a:extLst>
              <a:ext uri="{FF2B5EF4-FFF2-40B4-BE49-F238E27FC236}">
                <a16:creationId xmlns:a16="http://schemas.microsoft.com/office/drawing/2014/main" xmlns="" id="{94A0470B-8A0B-4ADB-BD7C-4B917CDB782D}"/>
              </a:ext>
            </a:extLst>
          </p:cNvPr>
          <p:cNvSpPr>
            <a:spLocks noGrp="1"/>
          </p:cNvSpPr>
          <p:nvPr>
            <p:custDataLst>
              <p:tags r:id="rId63"/>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0419F67-8403-4109-A94C-9742526A491E}" type="datetime'''L''od''''''g''''''''''''''''''''''''''''''em''''e''n''t'''''">
              <a:rPr lang="en-US" altLang="en-US" sz="1000" smtClean="0"/>
              <a:pPr algn="r">
                <a:spcBef>
                  <a:spcPct val="0"/>
                </a:spcBef>
              </a:pPr>
              <a:t>Lodgement</a:t>
            </a:fld>
            <a:endParaRPr lang="en-US" sz="1000" dirty="0">
              <a:latin typeface="+mn-lt"/>
              <a:sym typeface="+mn-lt"/>
            </a:endParaRPr>
          </a:p>
        </p:txBody>
      </p:sp>
      <p:sp>
        <p:nvSpPr>
          <p:cNvPr id="128" name="Text Placeholder 2">
            <a:extLst>
              <a:ext uri="{FF2B5EF4-FFF2-40B4-BE49-F238E27FC236}">
                <a16:creationId xmlns:a16="http://schemas.microsoft.com/office/drawing/2014/main" xmlns="" id="{C11D15F7-C65E-4B2E-BB60-0801A7843C40}"/>
              </a:ext>
            </a:extLst>
          </p:cNvPr>
          <p:cNvSpPr>
            <a:spLocks noGrp="1"/>
          </p:cNvSpPr>
          <p:nvPr>
            <p:custDataLst>
              <p:tags r:id="rId64"/>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A07B6C-E611-42B0-B345-AE16F486FE7F}" type="datetime'''''F''''ur''the''r'' ''R''''esea''r''''''''''c''h'''''">
              <a:rPr lang="en-US" altLang="en-US" sz="1000" smtClean="0"/>
              <a:pPr algn="r">
                <a:spcBef>
                  <a:spcPct val="0"/>
                </a:spcBef>
              </a:pPr>
              <a:t>Further Research</a:t>
            </a:fld>
            <a:endParaRPr lang="en-US" sz="1000" dirty="0">
              <a:latin typeface="+mn-lt"/>
              <a:sym typeface="+mn-lt"/>
            </a:endParaRPr>
          </a:p>
        </p:txBody>
      </p:sp>
      <p:sp>
        <p:nvSpPr>
          <p:cNvPr id="121" name="Text Placeholder 2">
            <a:extLst>
              <a:ext uri="{FF2B5EF4-FFF2-40B4-BE49-F238E27FC236}">
                <a16:creationId xmlns:a16="http://schemas.microsoft.com/office/drawing/2014/main" xmlns="" id="{E631050E-1D9A-49CB-ABFE-DF10AD400A4C}"/>
              </a:ext>
            </a:extLst>
          </p:cNvPr>
          <p:cNvSpPr>
            <a:spLocks noGrp="1"/>
          </p:cNvSpPr>
          <p:nvPr>
            <p:custDataLst>
              <p:tags r:id="rId65"/>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AE55D34-E1B0-44C0-A117-343BDE02C42C}"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25" name="Text Placeholder 2">
            <a:extLst>
              <a:ext uri="{FF2B5EF4-FFF2-40B4-BE49-F238E27FC236}">
                <a16:creationId xmlns:a16="http://schemas.microsoft.com/office/drawing/2014/main" xmlns="" id="{87EB90F6-EF9B-466B-8C04-031794412FFE}"/>
              </a:ext>
            </a:extLst>
          </p:cNvPr>
          <p:cNvSpPr>
            <a:spLocks noGrp="1"/>
          </p:cNvSpPr>
          <p:nvPr>
            <p:custDataLst>
              <p:tags r:id="rId66"/>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A9E44A1-ED98-4F12-8A35-BAC5F182669C}" type="datetime'G''''a''z''''''''''e''''''''t''''''''''''''''t''''e'''">
              <a:rPr lang="en-US" altLang="en-US" sz="1000" smtClean="0"/>
              <a:pPr algn="r">
                <a:spcBef>
                  <a:spcPct val="0"/>
                </a:spcBef>
              </a:pPr>
              <a:t>Gazette</a:t>
            </a:fld>
            <a:endParaRPr lang="en-US" sz="1000" dirty="0">
              <a:latin typeface="+mn-lt"/>
              <a:sym typeface="+mn-lt"/>
            </a:endParaRPr>
          </a:p>
        </p:txBody>
      </p:sp>
      <p:sp>
        <p:nvSpPr>
          <p:cNvPr id="142" name="Text Placeholder 2">
            <a:extLst>
              <a:ext uri="{FF2B5EF4-FFF2-40B4-BE49-F238E27FC236}">
                <a16:creationId xmlns:a16="http://schemas.microsoft.com/office/drawing/2014/main" xmlns="" id="{4CCA688D-9890-4C53-92DE-80F6025D1AE6}"/>
              </a:ext>
            </a:extLst>
          </p:cNvPr>
          <p:cNvSpPr>
            <a:spLocks noGrp="1"/>
          </p:cNvSpPr>
          <p:nvPr>
            <p:custDataLst>
              <p:tags r:id="rId67"/>
            </p:custDataLst>
          </p:nvPr>
        </p:nvSpPr>
        <p:spPr bwMode="gray">
          <a:xfrm>
            <a:off x="6153150" y="2760663"/>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5C74D206-13BE-41B2-AE9D-8B12989FCF72}" type="datetime'''''''''''''''''''''''''''1''''''''''''''''''''%'''''''''''''">
              <a:rPr lang="en-US" altLang="en-US" sz="1000" smtClean="0"/>
              <a:pPr>
                <a:spcBef>
                  <a:spcPct val="0"/>
                </a:spcBef>
              </a:pPr>
              <a:t>1%</a:t>
            </a:fld>
            <a:endParaRPr lang="en-US" sz="1000" dirty="0">
              <a:latin typeface="+mn-lt"/>
              <a:sym typeface="+mn-lt"/>
            </a:endParaRPr>
          </a:p>
        </p:txBody>
      </p:sp>
      <p:sp>
        <p:nvSpPr>
          <p:cNvPr id="107" name="Text Placeholder 2">
            <a:extLst>
              <a:ext uri="{FF2B5EF4-FFF2-40B4-BE49-F238E27FC236}">
                <a16:creationId xmlns:a16="http://schemas.microsoft.com/office/drawing/2014/main" xmlns="" id="{4B04E8AB-6FBF-4015-A7F7-283C748522E9}"/>
              </a:ext>
            </a:extLst>
          </p:cNvPr>
          <p:cNvSpPr>
            <a:spLocks noGrp="1"/>
          </p:cNvSpPr>
          <p:nvPr>
            <p:custDataLst>
              <p:tags r:id="rId68"/>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DD78216-8330-413A-972C-BEA569299038}" type="datetime'C''''''''l''''ai''''''man''t ''''V''e''r''ificat''''i''''on'''">
              <a:rPr lang="en-US" altLang="en-US" sz="1000" smtClean="0"/>
              <a:pPr algn="r">
                <a:spcBef>
                  <a:spcPct val="0"/>
                </a:spcBef>
              </a:pPr>
              <a:t>Claimant Verification</a:t>
            </a:fld>
            <a:endParaRPr lang="en-US" sz="1000" dirty="0">
              <a:latin typeface="+mn-lt"/>
              <a:sym typeface="+mn-lt"/>
            </a:endParaRPr>
          </a:p>
        </p:txBody>
      </p:sp>
      <p:sp>
        <p:nvSpPr>
          <p:cNvPr id="112" name="Text Placeholder 2">
            <a:extLst>
              <a:ext uri="{FF2B5EF4-FFF2-40B4-BE49-F238E27FC236}">
                <a16:creationId xmlns:a16="http://schemas.microsoft.com/office/drawing/2014/main" xmlns="" id="{3231BC84-0DA8-448C-A876-A404BC06EF02}"/>
              </a:ext>
            </a:extLst>
          </p:cNvPr>
          <p:cNvSpPr>
            <a:spLocks noGrp="1"/>
          </p:cNvSpPr>
          <p:nvPr>
            <p:custDataLst>
              <p:tags r:id="rId69"/>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DB2874A-D251-4A60-82B8-90581EF618DE}" type="datetime'Opt''ions'' ''''W''''o''''''''''''''r''''''''''''k''shop'''">
              <a:rPr lang="en-US" altLang="en-US" sz="1000" smtClean="0"/>
              <a:pPr algn="r">
                <a:spcBef>
                  <a:spcPct val="0"/>
                </a:spcBef>
              </a:pPr>
              <a:t>Options Workshop</a:t>
            </a:fld>
            <a:endParaRPr lang="en-US" sz="1000" dirty="0">
              <a:latin typeface="+mn-lt"/>
              <a:sym typeface="+mn-lt"/>
            </a:endParaRPr>
          </a:p>
        </p:txBody>
      </p:sp>
      <p:sp>
        <p:nvSpPr>
          <p:cNvPr id="138" name="Text Placeholder 2">
            <a:extLst>
              <a:ext uri="{FF2B5EF4-FFF2-40B4-BE49-F238E27FC236}">
                <a16:creationId xmlns:a16="http://schemas.microsoft.com/office/drawing/2014/main" xmlns="" id="{11BEBA7A-38CB-4BA9-96A4-4F3F9B879EE1}"/>
              </a:ext>
            </a:extLst>
          </p:cNvPr>
          <p:cNvSpPr>
            <a:spLocks noGrp="1"/>
          </p:cNvSpPr>
          <p:nvPr>
            <p:custDataLst>
              <p:tags r:id="rId70"/>
            </p:custDataLst>
          </p:nvPr>
        </p:nvSpPr>
        <p:spPr bwMode="gray">
          <a:xfrm>
            <a:off x="6151563"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A2EAA15-72E6-4A15-9735-B571AD7EBA50}" type="datetime'1''''''''''''''''''''%'''''''">
              <a:rPr lang="en-US" altLang="en-US" sz="1000" smtClean="0"/>
              <a:pPr>
                <a:spcBef>
                  <a:spcPct val="0"/>
                </a:spcBef>
              </a:pPr>
              <a:t>1%</a:t>
            </a:fld>
            <a:endParaRPr lang="en-US" sz="1000" dirty="0">
              <a:latin typeface="+mn-lt"/>
              <a:sym typeface="+mn-lt"/>
            </a:endParaRPr>
          </a:p>
        </p:txBody>
      </p:sp>
      <p:sp>
        <p:nvSpPr>
          <p:cNvPr id="133" name="Text Placeholder 2">
            <a:extLst>
              <a:ext uri="{FF2B5EF4-FFF2-40B4-BE49-F238E27FC236}">
                <a16:creationId xmlns:a16="http://schemas.microsoft.com/office/drawing/2014/main" xmlns="" id="{9A040CF5-A682-4445-A729-0269CE0A6AB2}"/>
              </a:ext>
            </a:extLst>
          </p:cNvPr>
          <p:cNvSpPr>
            <a:spLocks noGrp="1"/>
          </p:cNvSpPr>
          <p:nvPr>
            <p:custDataLst>
              <p:tags r:id="rId71"/>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B04307E-07F4-451B-9B3A-985961B6C2C4}" type="datetime'''Se''''''''''''t''''''''''''t''''l''em''e''n''t'''''''''">
              <a:rPr lang="en-US" altLang="en-US" sz="1000" smtClean="0"/>
              <a:pPr algn="r">
                <a:spcBef>
                  <a:spcPct val="0"/>
                </a:spcBef>
              </a:pPr>
              <a:t>Settlement</a:t>
            </a:fld>
            <a:endParaRPr lang="en-US" sz="1000" dirty="0">
              <a:latin typeface="+mn-lt"/>
              <a:sym typeface="+mn-lt"/>
            </a:endParaRPr>
          </a:p>
        </p:txBody>
      </p:sp>
      <p:sp>
        <p:nvSpPr>
          <p:cNvPr id="131" name="Text Placeholder 2">
            <a:extLst>
              <a:ext uri="{FF2B5EF4-FFF2-40B4-BE49-F238E27FC236}">
                <a16:creationId xmlns:a16="http://schemas.microsoft.com/office/drawing/2014/main" xmlns="" id="{E5D74B8B-BC1A-4B05-9AAB-58C263408D6C}"/>
              </a:ext>
            </a:extLst>
          </p:cNvPr>
          <p:cNvSpPr>
            <a:spLocks noGrp="1"/>
          </p:cNvSpPr>
          <p:nvPr>
            <p:custDataLst>
              <p:tags r:id="rId72"/>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7AD253F-E2EF-4784-9FAE-52A3C3A3B357}" type="datetime'''V''''al''''''''''''u''''a''''''''''''''t''''''i''o''''n'''''">
              <a:rPr lang="en-US" altLang="en-US" sz="1000" smtClean="0"/>
              <a:pPr algn="r">
                <a:spcBef>
                  <a:spcPct val="0"/>
                </a:spcBef>
              </a:pPr>
              <a:t>Valuation</a:t>
            </a:fld>
            <a:endParaRPr lang="en-US" sz="1000" dirty="0">
              <a:latin typeface="+mn-lt"/>
              <a:sym typeface="+mn-lt"/>
            </a:endParaRPr>
          </a:p>
        </p:txBody>
      </p:sp>
      <p:sp>
        <p:nvSpPr>
          <p:cNvPr id="132" name="Text Placeholder 2">
            <a:extLst>
              <a:ext uri="{FF2B5EF4-FFF2-40B4-BE49-F238E27FC236}">
                <a16:creationId xmlns:a16="http://schemas.microsoft.com/office/drawing/2014/main" xmlns="" id="{A1DF8ED6-69F2-4006-8305-FAE9D2BF44C2}"/>
              </a:ext>
            </a:extLst>
          </p:cNvPr>
          <p:cNvSpPr>
            <a:spLocks noGrp="1"/>
          </p:cNvSpPr>
          <p:nvPr>
            <p:custDataLst>
              <p:tags r:id="rId73"/>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0E94D17-0F50-44FD-A23B-77AFCF5B2A27}" type="datetime'''M''''''e''''''d''''i''a''''''''''''t''i''''''''o''n'''''''">
              <a:rPr lang="en-US" altLang="en-US" sz="1000" smtClean="0"/>
              <a:pPr algn="r">
                <a:spcBef>
                  <a:spcPct val="0"/>
                </a:spcBef>
              </a:pPr>
              <a:t>Mediation</a:t>
            </a:fld>
            <a:endParaRPr lang="en-US" sz="1000" dirty="0">
              <a:latin typeface="+mn-lt"/>
              <a:sym typeface="+mn-lt"/>
            </a:endParaRPr>
          </a:p>
        </p:txBody>
      </p:sp>
      <p:sp>
        <p:nvSpPr>
          <p:cNvPr id="134" name="Text Placeholder 2">
            <a:extLst>
              <a:ext uri="{FF2B5EF4-FFF2-40B4-BE49-F238E27FC236}">
                <a16:creationId xmlns:a16="http://schemas.microsoft.com/office/drawing/2014/main" xmlns="" id="{A90465E2-0326-47BD-9322-1A80854DB961}"/>
              </a:ext>
            </a:extLst>
          </p:cNvPr>
          <p:cNvSpPr>
            <a:spLocks noGrp="1"/>
          </p:cNvSpPr>
          <p:nvPr>
            <p:custDataLst>
              <p:tags r:id="rId74"/>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018024B-0B2D-45A8-B343-04AC818B42DB}" type="datetime'Cou''''''''''''''''''''''r''''''''''''''''''''''''''''''t'">
              <a:rPr lang="en-US" altLang="en-US" sz="1000" smtClean="0"/>
              <a:pPr algn="r">
                <a:spcBef>
                  <a:spcPct val="0"/>
                </a:spcBef>
              </a:pPr>
              <a:t>Court</a:t>
            </a:fld>
            <a:endParaRPr lang="en-US" sz="1000" dirty="0">
              <a:latin typeface="+mn-lt"/>
              <a:sym typeface="+mn-lt"/>
            </a:endParaRPr>
          </a:p>
        </p:txBody>
      </p:sp>
      <p:sp>
        <p:nvSpPr>
          <p:cNvPr id="135" name="Text Placeholder 2">
            <a:extLst>
              <a:ext uri="{FF2B5EF4-FFF2-40B4-BE49-F238E27FC236}">
                <a16:creationId xmlns:a16="http://schemas.microsoft.com/office/drawing/2014/main" xmlns="" id="{79C15D0C-0B2D-4845-90B8-84C73E9CC802}"/>
              </a:ext>
            </a:extLst>
          </p:cNvPr>
          <p:cNvSpPr>
            <a:spLocks noGrp="1"/>
          </p:cNvSpPr>
          <p:nvPr>
            <p:custDataLst>
              <p:tags r:id="rId75"/>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8C99B78-A4AD-462E-AB27-619341B169CB}" type="datetime'Mi''s''sin''''''''''g'''''''''''' Fi''l''''''''''e''s'''''''''">
              <a:rPr lang="en-US" altLang="en-US" sz="1000" smtClean="0"/>
              <a:pPr algn="r">
                <a:spcBef>
                  <a:spcPct val="0"/>
                </a:spcBef>
              </a:pPr>
              <a:t>Missing Files</a:t>
            </a:fld>
            <a:endParaRPr lang="en-US" sz="1000" dirty="0">
              <a:latin typeface="+mn-lt"/>
              <a:sym typeface="+mn-lt"/>
            </a:endParaRPr>
          </a:p>
        </p:txBody>
      </p:sp>
      <p:sp>
        <p:nvSpPr>
          <p:cNvPr id="136" name="Text Placeholder 2">
            <a:extLst>
              <a:ext uri="{FF2B5EF4-FFF2-40B4-BE49-F238E27FC236}">
                <a16:creationId xmlns:a16="http://schemas.microsoft.com/office/drawing/2014/main" xmlns="" id="{04583970-724F-4B72-9C74-01A7334097F9}"/>
              </a:ext>
            </a:extLst>
          </p:cNvPr>
          <p:cNvSpPr>
            <a:spLocks noGrp="1"/>
          </p:cNvSpPr>
          <p:nvPr>
            <p:custDataLst>
              <p:tags r:id="rId76"/>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B3C77E7-652C-4320-A5F7-C20507A073E6}" type="datetime'''U''ntrace''ab''''''''''''''''''l''e Cla''''iman''t'''''">
              <a:rPr lang="en-US" altLang="en-US" sz="1000" smtClean="0"/>
              <a:pPr algn="r">
                <a:spcBef>
                  <a:spcPct val="0"/>
                </a:spcBef>
              </a:pPr>
              <a:t>Untraceable Claimant</a:t>
            </a:fld>
            <a:endParaRPr lang="en-US" sz="1000" dirty="0">
              <a:latin typeface="+mn-lt"/>
              <a:sym typeface="+mn-lt"/>
            </a:endParaRPr>
          </a:p>
        </p:txBody>
      </p:sp>
      <p:sp>
        <p:nvSpPr>
          <p:cNvPr id="145" name="Text Placeholder 2">
            <a:extLst>
              <a:ext uri="{FF2B5EF4-FFF2-40B4-BE49-F238E27FC236}">
                <a16:creationId xmlns:a16="http://schemas.microsoft.com/office/drawing/2014/main" xmlns="" id="{50336FF7-351B-4FF6-BB96-BB306BD72E46}"/>
              </a:ext>
            </a:extLst>
          </p:cNvPr>
          <p:cNvSpPr>
            <a:spLocks noGrp="1"/>
          </p:cNvSpPr>
          <p:nvPr>
            <p:custDataLst>
              <p:tags r:id="rId77"/>
            </p:custDataLst>
          </p:nvPr>
        </p:nvSpPr>
        <p:spPr bwMode="gray">
          <a:xfrm>
            <a:off x="6162675"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76E2BD53-1F7B-44D2-879B-08AE9C2861C6}" type="datetime'''''''''''1''''''''''''''''%'">
              <a:rPr lang="en-US" altLang="en-US" sz="1000" smtClean="0"/>
              <a:pPr>
                <a:spcBef>
                  <a:spcPct val="0"/>
                </a:spcBef>
              </a:pPr>
              <a:t>1%</a:t>
            </a:fld>
            <a:endParaRPr lang="en-US" sz="1000" dirty="0">
              <a:latin typeface="+mn-lt"/>
              <a:sym typeface="+mn-lt"/>
            </a:endParaRPr>
          </a:p>
        </p:txBody>
      </p:sp>
      <p:sp>
        <p:nvSpPr>
          <p:cNvPr id="137" name="Text Placeholder 2">
            <a:extLst>
              <a:ext uri="{FF2B5EF4-FFF2-40B4-BE49-F238E27FC236}">
                <a16:creationId xmlns:a16="http://schemas.microsoft.com/office/drawing/2014/main" xmlns="" id="{D6C02A3F-6073-4F80-9362-C1C2BC1FBBC9}"/>
              </a:ext>
            </a:extLst>
          </p:cNvPr>
          <p:cNvSpPr>
            <a:spLocks noGrp="1"/>
          </p:cNvSpPr>
          <p:nvPr>
            <p:custDataLst>
              <p:tags r:id="rId78"/>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2343C67-643E-4497-89D8-4F3550417E60}" type="datetime'''''''O''''''''''''t''''''h''''''''''''''''''''er'''''">
              <a:rPr lang="en-US" altLang="en-US" sz="1000" smtClean="0"/>
              <a:pPr algn="r">
                <a:spcBef>
                  <a:spcPct val="0"/>
                </a:spcBef>
              </a:pPr>
              <a:t>Other</a:t>
            </a:fld>
            <a:endParaRPr lang="en-US" sz="1000" dirty="0">
              <a:latin typeface="+mn-lt"/>
              <a:sym typeface="+mn-lt"/>
            </a:endParaRPr>
          </a:p>
        </p:txBody>
      </p:sp>
      <p:sp>
        <p:nvSpPr>
          <p:cNvPr id="139" name="Text Placeholder 2">
            <a:extLst>
              <a:ext uri="{FF2B5EF4-FFF2-40B4-BE49-F238E27FC236}">
                <a16:creationId xmlns:a16="http://schemas.microsoft.com/office/drawing/2014/main" xmlns="" id="{01268420-71DB-4779-BDFE-50F6429C0A58}"/>
              </a:ext>
            </a:extLst>
          </p:cNvPr>
          <p:cNvSpPr>
            <a:spLocks noGrp="1"/>
          </p:cNvSpPr>
          <p:nvPr>
            <p:custDataLst>
              <p:tags r:id="rId79"/>
            </p:custDataLst>
          </p:nvPr>
        </p:nvSpPr>
        <p:spPr bwMode="gray">
          <a:xfrm>
            <a:off x="6164263"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C12C1F2-C3F5-4734-B98D-A742B4BCCF0F}" type="datetime'''''''''''1''''%'''">
              <a:rPr lang="en-US" altLang="en-US" sz="1000" smtClean="0"/>
              <a:pPr>
                <a:spcBef>
                  <a:spcPct val="0"/>
                </a:spcBef>
              </a:pPr>
              <a:t>1%</a:t>
            </a:fld>
            <a:endParaRPr lang="en-US" sz="1000" dirty="0">
              <a:latin typeface="+mn-lt"/>
              <a:sym typeface="+mn-lt"/>
            </a:endParaRPr>
          </a:p>
        </p:txBody>
      </p:sp>
      <p:sp>
        <p:nvSpPr>
          <p:cNvPr id="119" name="Text Placeholder 2">
            <a:extLst>
              <a:ext uri="{FF2B5EF4-FFF2-40B4-BE49-F238E27FC236}">
                <a16:creationId xmlns:a16="http://schemas.microsoft.com/office/drawing/2014/main" xmlns="" id="{DC4AA49B-525F-48B4-A24E-DF5B58472A7B}"/>
              </a:ext>
            </a:extLst>
          </p:cNvPr>
          <p:cNvSpPr>
            <a:spLocks noGrp="1"/>
          </p:cNvSpPr>
          <p:nvPr>
            <p:custDataLst>
              <p:tags r:id="rId80"/>
            </p:custDataLst>
          </p:nvPr>
        </p:nvSpPr>
        <p:spPr bwMode="gray">
          <a:xfrm>
            <a:off x="6588125" y="2219325"/>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1CF5DE8-0C4E-4C51-83CA-4CA0265C13DA}" type="datetime'''''''''''1''''''''''''''''0''''''''''''''''''%'''''''''''">
              <a:rPr lang="en-US" altLang="en-US" sz="1000" smtClean="0"/>
              <a:pPr>
                <a:spcBef>
                  <a:spcPct val="0"/>
                </a:spcBef>
              </a:pPr>
              <a:t>10%</a:t>
            </a:fld>
            <a:endParaRPr lang="en-US" sz="1000" dirty="0">
              <a:latin typeface="+mn-lt"/>
              <a:sym typeface="+mn-lt"/>
            </a:endParaRPr>
          </a:p>
        </p:txBody>
      </p:sp>
      <p:sp>
        <p:nvSpPr>
          <p:cNvPr id="140" name="Text Placeholder 2">
            <a:extLst>
              <a:ext uri="{FF2B5EF4-FFF2-40B4-BE49-F238E27FC236}">
                <a16:creationId xmlns:a16="http://schemas.microsoft.com/office/drawing/2014/main" xmlns="" id="{7DDDD2FA-B73C-462F-9D07-4B57212D02D4}"/>
              </a:ext>
            </a:extLst>
          </p:cNvPr>
          <p:cNvSpPr>
            <a:spLocks noGrp="1"/>
          </p:cNvSpPr>
          <p:nvPr>
            <p:custDataLst>
              <p:tags r:id="rId81"/>
            </p:custDataLst>
          </p:nvPr>
        </p:nvSpPr>
        <p:spPr bwMode="gray">
          <a:xfrm>
            <a:off x="6345238" y="23907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AF4EFC0-5D66-4C40-80C6-6C8E83D03947}" type="datetime'''''''''''''''''''5''''''%'">
              <a:rPr lang="en-US" altLang="en-US" sz="1100" b="1" smtClean="0">
                <a:solidFill>
                  <a:srgbClr val="C0504D"/>
                </a:solidFill>
              </a:rPr>
              <a:pPr>
                <a:spcBef>
                  <a:spcPct val="0"/>
                </a:spcBef>
              </a:pPr>
              <a:t>5%</a:t>
            </a:fld>
            <a:endParaRPr lang="en-US" sz="1000" b="1" dirty="0">
              <a:solidFill>
                <a:srgbClr val="C0504D"/>
              </a:solidFill>
              <a:latin typeface="+mn-lt"/>
              <a:sym typeface="+mn-lt"/>
            </a:endParaRPr>
          </a:p>
        </p:txBody>
      </p:sp>
      <p:sp>
        <p:nvSpPr>
          <p:cNvPr id="141" name="Text Placeholder 2">
            <a:extLst>
              <a:ext uri="{FF2B5EF4-FFF2-40B4-BE49-F238E27FC236}">
                <a16:creationId xmlns:a16="http://schemas.microsoft.com/office/drawing/2014/main" xmlns="" id="{B97DDF46-16CD-4F79-973E-8F65B26BF7B0}"/>
              </a:ext>
            </a:extLst>
          </p:cNvPr>
          <p:cNvSpPr>
            <a:spLocks noGrp="1"/>
          </p:cNvSpPr>
          <p:nvPr>
            <p:custDataLst>
              <p:tags r:id="rId82"/>
            </p:custDataLst>
          </p:nvPr>
        </p:nvSpPr>
        <p:spPr bwMode="gray">
          <a:xfrm>
            <a:off x="8423275" y="2571750"/>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9D37B19-D498-419C-A469-D6EFDF95A2CC}" type="datetime'''''''''''''''''4''''''8''''''''''''''''''''''''''''''''''''%'">
              <a:rPr lang="en-US" altLang="en-US" sz="1100" b="1" smtClean="0">
                <a:solidFill>
                  <a:srgbClr val="C0504D"/>
                </a:solidFill>
              </a:rPr>
              <a:pPr>
                <a:spcBef>
                  <a:spcPct val="0"/>
                </a:spcBef>
              </a:pPr>
              <a:t>48%</a:t>
            </a:fld>
            <a:endParaRPr lang="en-US" sz="1100" b="1" dirty="0">
              <a:solidFill>
                <a:srgbClr val="C0504D"/>
              </a:solidFill>
              <a:latin typeface="+mn-lt"/>
              <a:sym typeface="+mn-lt"/>
            </a:endParaRPr>
          </a:p>
        </p:txBody>
      </p:sp>
      <p:sp>
        <p:nvSpPr>
          <p:cNvPr id="143" name="Text Placeholder 2">
            <a:extLst>
              <a:ext uri="{FF2B5EF4-FFF2-40B4-BE49-F238E27FC236}">
                <a16:creationId xmlns:a16="http://schemas.microsoft.com/office/drawing/2014/main" xmlns="" id="{3FB4AEE1-7D87-4AFF-9CFE-BBBB8D1DC25B}"/>
              </a:ext>
            </a:extLst>
          </p:cNvPr>
          <p:cNvSpPr>
            <a:spLocks noGrp="1"/>
          </p:cNvSpPr>
          <p:nvPr>
            <p:custDataLst>
              <p:tags r:id="rId83"/>
            </p:custDataLst>
          </p:nvPr>
        </p:nvSpPr>
        <p:spPr bwMode="gray">
          <a:xfrm>
            <a:off x="6165850"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E932CA1-8A8F-41DB-87C5-8C312C7A139D}" type="datetime'''''''''''''''''''''''1''''''''''''''%'''''">
              <a:rPr lang="en-US" altLang="en-US" sz="1000" smtClean="0"/>
              <a:pPr>
                <a:spcBef>
                  <a:spcPct val="0"/>
                </a:spcBef>
              </a:pPr>
              <a:t>1%</a:t>
            </a:fld>
            <a:endParaRPr lang="en-US" sz="1000" dirty="0">
              <a:latin typeface="+mn-lt"/>
              <a:sym typeface="+mn-lt"/>
            </a:endParaRPr>
          </a:p>
        </p:txBody>
      </p:sp>
      <p:sp>
        <p:nvSpPr>
          <p:cNvPr id="144" name="Text Placeholder 2">
            <a:extLst>
              <a:ext uri="{FF2B5EF4-FFF2-40B4-BE49-F238E27FC236}">
                <a16:creationId xmlns:a16="http://schemas.microsoft.com/office/drawing/2014/main" xmlns="" id="{3BDFC027-97FF-4C70-8B17-D697686C34D5}"/>
              </a:ext>
            </a:extLst>
          </p:cNvPr>
          <p:cNvSpPr>
            <a:spLocks noGrp="1"/>
          </p:cNvSpPr>
          <p:nvPr>
            <p:custDataLst>
              <p:tags r:id="rId84"/>
            </p:custDataLst>
          </p:nvPr>
        </p:nvSpPr>
        <p:spPr bwMode="gray">
          <a:xfrm>
            <a:off x="6529388" y="31146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F335E7CD-4BFB-4F01-942E-1B7B09DDE7C0}" type="datetime'''''''''''''''9''''''''''''''%'''''''''''">
              <a:rPr lang="en-US" altLang="en-US" sz="1100" b="1" smtClean="0">
                <a:solidFill>
                  <a:srgbClr val="C0504D"/>
                </a:solidFill>
              </a:rPr>
              <a:pPr>
                <a:spcBef>
                  <a:spcPct val="0"/>
                </a:spcBef>
              </a:pPr>
              <a:t>9%</a:t>
            </a:fld>
            <a:endParaRPr lang="en-US" sz="1100" b="1" dirty="0">
              <a:solidFill>
                <a:srgbClr val="C0504D"/>
              </a:solidFill>
              <a:latin typeface="+mn-lt"/>
              <a:sym typeface="+mn-lt"/>
            </a:endParaRPr>
          </a:p>
        </p:txBody>
      </p:sp>
      <p:sp>
        <p:nvSpPr>
          <p:cNvPr id="149" name="Text Placeholder 2">
            <a:extLst>
              <a:ext uri="{FF2B5EF4-FFF2-40B4-BE49-F238E27FC236}">
                <a16:creationId xmlns:a16="http://schemas.microsoft.com/office/drawing/2014/main" xmlns="" id="{1458D52E-0BD3-48D7-AA39-58D741D79ED9}"/>
              </a:ext>
            </a:extLst>
          </p:cNvPr>
          <p:cNvSpPr>
            <a:spLocks noGrp="1"/>
          </p:cNvSpPr>
          <p:nvPr>
            <p:custDataLst>
              <p:tags r:id="rId85"/>
            </p:custDataLst>
          </p:nvPr>
        </p:nvSpPr>
        <p:spPr bwMode="gray">
          <a:xfrm>
            <a:off x="6105525" y="36639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9C6CBB52-B565-473A-AAEA-94834C5F7C70}" type="datetime'''''''0''''''''''''''''%'''''''''''''''''''''''''''">
              <a:rPr lang="en-US" altLang="en-US" sz="1000" smtClean="0"/>
              <a:pPr>
                <a:spcBef>
                  <a:spcPct val="0"/>
                </a:spcBef>
              </a:pPr>
              <a:t>0%</a:t>
            </a:fld>
            <a:endParaRPr lang="en-US" sz="1000" dirty="0">
              <a:latin typeface="+mn-lt"/>
              <a:sym typeface="+mn-lt"/>
            </a:endParaRPr>
          </a:p>
        </p:txBody>
      </p:sp>
      <p:sp>
        <p:nvSpPr>
          <p:cNvPr id="122" name="Text Placeholder 2">
            <a:extLst>
              <a:ext uri="{FF2B5EF4-FFF2-40B4-BE49-F238E27FC236}">
                <a16:creationId xmlns:a16="http://schemas.microsoft.com/office/drawing/2014/main" xmlns="" id="{0730D190-87CF-426D-8746-5E6EA1C54041}"/>
              </a:ext>
            </a:extLst>
          </p:cNvPr>
          <p:cNvSpPr>
            <a:spLocks noGrp="1"/>
          </p:cNvSpPr>
          <p:nvPr>
            <p:custDataLst>
              <p:tags r:id="rId86"/>
            </p:custDataLst>
          </p:nvPr>
        </p:nvSpPr>
        <p:spPr bwMode="gray">
          <a:xfrm>
            <a:off x="6270625"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4D0B6B4-D9EB-4A22-98BD-CCED88235D07}" type="datetime'''''''''''''''''''''''''''''''3%'''">
              <a:rPr lang="en-US" altLang="en-US" sz="1000" smtClean="0"/>
              <a:pPr>
                <a:spcBef>
                  <a:spcPct val="0"/>
                </a:spcBef>
              </a:pPr>
              <a:t>3%</a:t>
            </a:fld>
            <a:endParaRPr lang="en-US" sz="1000" dirty="0">
              <a:latin typeface="+mn-lt"/>
              <a:sym typeface="+mn-lt"/>
            </a:endParaRPr>
          </a:p>
        </p:txBody>
      </p:sp>
      <p:sp>
        <p:nvSpPr>
          <p:cNvPr id="105" name="Text Placeholder 2">
            <a:extLst>
              <a:ext uri="{FF2B5EF4-FFF2-40B4-BE49-F238E27FC236}">
                <a16:creationId xmlns:a16="http://schemas.microsoft.com/office/drawing/2014/main" xmlns="" id="{4B1A0FFE-3A0A-42C4-A694-21FAF65D8CC6}"/>
              </a:ext>
            </a:extLst>
          </p:cNvPr>
          <p:cNvSpPr>
            <a:spLocks noGrp="1"/>
          </p:cNvSpPr>
          <p:nvPr>
            <p:custDataLst>
              <p:tags r:id="rId87"/>
            </p:custDataLst>
          </p:nvPr>
        </p:nvSpPr>
        <p:spPr bwMode="gray">
          <a:xfrm>
            <a:off x="6188075"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0B57BC3-2B50-438A-AFB0-9083C92B5969}" type="datetime'''''''''2''''''''''''''''''%'''''''''''''''''">
              <a:rPr lang="en-US" altLang="en-US" sz="1000" smtClean="0"/>
              <a:pPr>
                <a:spcBef>
                  <a:spcPct val="0"/>
                </a:spcBef>
              </a:pPr>
              <a:t>2%</a:t>
            </a:fld>
            <a:endParaRPr lang="en-US" sz="1000" dirty="0">
              <a:latin typeface="+mn-lt"/>
              <a:sym typeface="+mn-lt"/>
            </a:endParaRPr>
          </a:p>
        </p:txBody>
      </p:sp>
      <p:sp>
        <p:nvSpPr>
          <p:cNvPr id="150" name="Text Placeholder 2">
            <a:extLst>
              <a:ext uri="{FF2B5EF4-FFF2-40B4-BE49-F238E27FC236}">
                <a16:creationId xmlns:a16="http://schemas.microsoft.com/office/drawing/2014/main" xmlns="" id="{3B1DE9A8-2D98-4AB0-A599-403ECC208C7B}"/>
              </a:ext>
            </a:extLst>
          </p:cNvPr>
          <p:cNvSpPr>
            <a:spLocks noGrp="1"/>
          </p:cNvSpPr>
          <p:nvPr>
            <p:custDataLst>
              <p:tags r:id="rId88"/>
            </p:custDataLst>
          </p:nvPr>
        </p:nvSpPr>
        <p:spPr bwMode="gray">
          <a:xfrm>
            <a:off x="6621463" y="4206875"/>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82A28EB-2C69-4E48-BCB4-F4D6A3CA20D2}" type="datetime'''''''''''''''''''''''''''''''''''''''''11''''''%'''''''">
              <a:rPr lang="en-US" altLang="en-US" sz="1000" smtClean="0"/>
              <a:pPr>
                <a:spcBef>
                  <a:spcPct val="0"/>
                </a:spcBef>
              </a:pPr>
              <a:t>11%</a:t>
            </a:fld>
            <a:endParaRPr lang="en-US" sz="1000" dirty="0">
              <a:latin typeface="+mn-lt"/>
              <a:sym typeface="+mn-lt"/>
            </a:endParaRPr>
          </a:p>
        </p:txBody>
      </p:sp>
    </p:spTree>
    <p:extLst>
      <p:ext uri="{BB962C8B-B14F-4D97-AF65-F5344CB8AC3E}">
        <p14:creationId xmlns:p14="http://schemas.microsoft.com/office/powerpoint/2010/main" xmlns="" val="289392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3863" name="think-cell Slide" r:id="rId69"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1100" b="1" u="none" strike="noStrike" cap="none" normalizeH="0" dirty="0">
              <a:ln>
                <a:noFill/>
              </a:ln>
              <a:solidFill>
                <a:schemeClr val="tx1"/>
              </a:solidFill>
              <a:effectLst/>
              <a:latin typeface="Arial" panose="020B0604020202020204" pitchFamily="34" charset="0"/>
              <a:sym typeface="Arial" panose="020B060402020202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Limpopo stats as of Jan 2020 </a:t>
            </a:r>
            <a:r>
              <a:rPr lang="en-US" dirty="0">
                <a:solidFill>
                  <a:srgbClr val="FF0000"/>
                </a:solidFill>
              </a:rPr>
              <a:t>(Yet to be verified by external audit)</a:t>
            </a:r>
          </a:p>
        </p:txBody>
      </p:sp>
      <p:cxnSp>
        <p:nvCxnSpPr>
          <p:cNvPr id="13" name="Straight Connector 12">
            <a:extLst>
              <a:ext uri="{FF2B5EF4-FFF2-40B4-BE49-F238E27FC236}">
                <a16:creationId xmlns:a16="http://schemas.microsoft.com/office/drawing/2014/main" xmlns="" id="{71C4FC8E-866E-419E-ACB7-709F2B7CA81A}"/>
              </a:ext>
            </a:extLst>
          </p:cNvPr>
          <p:cNvCxnSpPr/>
          <p:nvPr>
            <p:custDataLst>
              <p:tags r:id="rId4"/>
            </p:custDataLst>
          </p:nvPr>
        </p:nvCxnSpPr>
        <p:spPr bwMode="auto">
          <a:xfrm>
            <a:off x="2592388" y="5502275"/>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5776DCE-4092-4DDF-AB44-69D6E967A97D}"/>
              </a:ext>
            </a:extLst>
          </p:cNvPr>
          <p:cNvCxnSpPr/>
          <p:nvPr>
            <p:custDataLst>
              <p:tags r:id="rId5"/>
            </p:custDataLst>
          </p:nvPr>
        </p:nvCxnSpPr>
        <p:spPr bwMode="auto">
          <a:xfrm>
            <a:off x="3170238" y="5664200"/>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A0E7E90C-25E1-4ABD-B613-1F72192BEF3B}"/>
              </a:ext>
            </a:extLst>
          </p:cNvPr>
          <p:cNvCxnSpPr/>
          <p:nvPr>
            <p:custDataLst>
              <p:tags r:id="rId6"/>
            </p:custDataLst>
          </p:nvPr>
        </p:nvCxnSpPr>
        <p:spPr bwMode="auto">
          <a:xfrm>
            <a:off x="860425" y="4657725"/>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65011FE-D574-4B71-AB15-8BC381650627}"/>
              </a:ext>
            </a:extLst>
          </p:cNvPr>
          <p:cNvCxnSpPr/>
          <p:nvPr>
            <p:custDataLst>
              <p:tags r:id="rId7"/>
            </p:custDataLst>
          </p:nvPr>
        </p:nvCxnSpPr>
        <p:spPr bwMode="auto">
          <a:xfrm>
            <a:off x="1438275" y="4775200"/>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6E02A88-309F-4272-8A63-5AE70DA8951F}"/>
              </a:ext>
            </a:extLst>
          </p:cNvPr>
          <p:cNvCxnSpPr/>
          <p:nvPr>
            <p:custDataLst>
              <p:tags r:id="rId8"/>
            </p:custDataLst>
          </p:nvPr>
        </p:nvCxnSpPr>
        <p:spPr bwMode="auto">
          <a:xfrm>
            <a:off x="2016125" y="4891088"/>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88" name="Chart 187">
            <a:extLst>
              <a:ext uri="{FF2B5EF4-FFF2-40B4-BE49-F238E27FC236}">
                <a16:creationId xmlns:a16="http://schemas.microsoft.com/office/drawing/2014/main" xmlns="" id="{CA2D8AB2-587F-4602-B186-BF059E85BE56}"/>
              </a:ext>
            </a:extLst>
          </p:cNvPr>
          <p:cNvGraphicFramePr/>
          <p:nvPr>
            <p:custDataLst>
              <p:tags r:id="rId9"/>
            </p:custDataLst>
          </p:nvPr>
        </p:nvGraphicFramePr>
        <p:xfrm>
          <a:off x="328613" y="4432300"/>
          <a:ext cx="3630612" cy="1423988"/>
        </p:xfrm>
        <a:graphic>
          <a:graphicData uri="http://schemas.openxmlformats.org/drawingml/2006/chart">
            <c:chart xmlns:c="http://schemas.openxmlformats.org/drawingml/2006/chart" xmlns:r="http://schemas.openxmlformats.org/officeDocument/2006/relationships" r:id="rId70"/>
          </a:graphicData>
        </a:graphic>
      </p:graphicFrame>
      <p:cxnSp>
        <p:nvCxnSpPr>
          <p:cNvPr id="10" name="Straight Connector 9">
            <a:extLst>
              <a:ext uri="{FF2B5EF4-FFF2-40B4-BE49-F238E27FC236}">
                <a16:creationId xmlns:a16="http://schemas.microsoft.com/office/drawing/2014/main" xmlns="" id="{982253B9-6160-42F0-9787-D9E842316E70}"/>
              </a:ext>
            </a:extLst>
          </p:cNvPr>
          <p:cNvCxnSpPr/>
          <p:nvPr>
            <p:custDataLst>
              <p:tags r:id="rId10"/>
            </p:custDataLst>
          </p:nvPr>
        </p:nvCxnSpPr>
        <p:spPr bwMode="gray">
          <a:xfrm>
            <a:off x="1854200" y="4749800"/>
            <a:ext cx="0" cy="82550"/>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E4DCF237-1E17-42A4-85B6-6B5732472F2C}"/>
              </a:ext>
            </a:extLst>
          </p:cNvPr>
          <p:cNvCxnSpPr/>
          <p:nvPr>
            <p:custDataLst>
              <p:tags r:id="rId11"/>
            </p:custDataLst>
          </p:nvPr>
        </p:nvCxnSpPr>
        <p:spPr bwMode="gray">
          <a:xfrm flipV="1">
            <a:off x="1276350" y="4716463"/>
            <a:ext cx="0" cy="84137"/>
          </a:xfrm>
          <a:prstGeom prst="line">
            <a:avLst/>
          </a:prstGeom>
          <a:ln w="6350" cap="flat" cmpd="sng" algn="ctr">
            <a:solidFill>
              <a:schemeClr val="bg1">
                <a:lumMod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xmlns="" id="{7126F96D-6DA9-4BB2-B75E-F03C79F98993}"/>
              </a:ext>
            </a:extLst>
          </p:cNvPr>
          <p:cNvSpPr>
            <a:spLocks noGrp="1" noChangeArrowheads="1"/>
          </p:cNvSpPr>
          <p:nvPr>
            <p:custDataLst>
              <p:tags r:id="rId12"/>
            </p:custDataLst>
          </p:nvPr>
        </p:nvSpPr>
        <p:spPr bwMode="auto">
          <a:xfrm>
            <a:off x="1193800" y="5824537"/>
            <a:ext cx="1651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BD3FFA72-4F50-438C-9854-F64D18CF43A5}" type="datetime'C''''''a''p''ri''''c''o''''''''r''''''''n'''''''''''''''">
              <a:rPr lang="en-US" altLang="en-US" sz="1200" smtClean="0">
                <a:solidFill>
                  <a:schemeClr val="bg1">
                    <a:lumMod val="50000"/>
                  </a:schemeClr>
                </a:solidFill>
              </a:rPr>
              <a:pPr marL="0" indent="0" algn="r">
                <a:spcBef>
                  <a:spcPct val="0"/>
                </a:spcBef>
                <a:buNone/>
              </a:pPr>
              <a:t>Capricorn</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7" name="Rectangle 126">
            <a:extLst>
              <a:ext uri="{FF2B5EF4-FFF2-40B4-BE49-F238E27FC236}">
                <a16:creationId xmlns:a16="http://schemas.microsoft.com/office/drawing/2014/main" xmlns="" id="{81D06665-9253-4E50-AD3F-65989F1DE4A1}"/>
              </a:ext>
            </a:extLst>
          </p:cNvPr>
          <p:cNvSpPr>
            <a:spLocks noGrp="1" noChangeArrowheads="1"/>
          </p:cNvSpPr>
          <p:nvPr>
            <p:custDataLst>
              <p:tags r:id="rId13"/>
            </p:custDataLst>
          </p:nvPr>
        </p:nvSpPr>
        <p:spPr bwMode="auto">
          <a:xfrm>
            <a:off x="1771650" y="5824537"/>
            <a:ext cx="1651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1067ADFD-DCC1-464D-B97C-DE5A81C9653A}" type="datetime'''''''''''''''''''''M''''''''''''''o''''''p''''''''ani'''''''">
              <a:rPr lang="en-US" altLang="en-US" sz="1200" smtClean="0">
                <a:solidFill>
                  <a:schemeClr val="bg1">
                    <a:lumMod val="50000"/>
                  </a:schemeClr>
                </a:solidFill>
              </a:rPr>
              <a:pPr marL="0" indent="0" algn="r">
                <a:spcBef>
                  <a:spcPct val="0"/>
                </a:spcBef>
                <a:buNone/>
              </a:pPr>
              <a:t>Mopani</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14"/>
            </p:custDataLst>
          </p:nvPr>
        </p:nvSpPr>
        <p:spPr bwMode="auto">
          <a:xfrm>
            <a:off x="615950" y="5824537"/>
            <a:ext cx="1651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D101BB6-2A04-44AA-9BD5-A45D414442A1}" type="datetime'''''''''''T''''''''O''T''''A''''''''''''''''L'''''''''">
              <a:rPr lang="en-US" altLang="en-US" sz="12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TOTAL</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9" name="Rectangle 128">
            <a:extLst>
              <a:ext uri="{FF2B5EF4-FFF2-40B4-BE49-F238E27FC236}">
                <a16:creationId xmlns:a16="http://schemas.microsoft.com/office/drawing/2014/main" xmlns="" id="{4A4F9773-7330-486D-8AC4-B358562D8013}"/>
              </a:ext>
            </a:extLst>
          </p:cNvPr>
          <p:cNvSpPr>
            <a:spLocks noGrp="1" noChangeArrowheads="1"/>
          </p:cNvSpPr>
          <p:nvPr>
            <p:custDataLst>
              <p:tags r:id="rId15"/>
            </p:custDataLst>
          </p:nvPr>
        </p:nvSpPr>
        <p:spPr bwMode="auto">
          <a:xfrm>
            <a:off x="2349500" y="5824538"/>
            <a:ext cx="1651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A14FC06E-14DB-4965-8651-EA2C2B2658EA}" type="datetime'''''Se''k''''''h''''''''u''''k''''hu''''''n''''e'''">
              <a:rPr lang="en-US" altLang="en-US" sz="1200" smtClean="0">
                <a:solidFill>
                  <a:schemeClr val="bg1">
                    <a:lumMod val="50000"/>
                  </a:schemeClr>
                </a:solidFill>
              </a:rPr>
              <a:pPr marL="0" indent="0" algn="r">
                <a:spcBef>
                  <a:spcPct val="0"/>
                </a:spcBef>
                <a:buNone/>
              </a:pPr>
              <a:t>Sekhukhune</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0" name="Rectangle 129">
            <a:extLst>
              <a:ext uri="{FF2B5EF4-FFF2-40B4-BE49-F238E27FC236}">
                <a16:creationId xmlns:a16="http://schemas.microsoft.com/office/drawing/2014/main" xmlns="" id="{16A38905-EE21-46BC-B386-9513DAE49357}"/>
              </a:ext>
            </a:extLst>
          </p:cNvPr>
          <p:cNvSpPr>
            <a:spLocks noGrp="1" noChangeArrowheads="1"/>
          </p:cNvSpPr>
          <p:nvPr>
            <p:custDataLst>
              <p:tags r:id="rId16"/>
            </p:custDataLst>
          </p:nvPr>
        </p:nvSpPr>
        <p:spPr bwMode="auto">
          <a:xfrm>
            <a:off x="2925763" y="5824538"/>
            <a:ext cx="1651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D88EAEB4-FAC1-4BDA-8537-AA7A927840D3}" type="datetime'''Vh''''''''''''e''''m''''''''b''''''''''''''''e'''''''">
              <a:rPr lang="en-US" altLang="en-US" sz="1200" smtClean="0">
                <a:solidFill>
                  <a:schemeClr val="bg1">
                    <a:lumMod val="50000"/>
                  </a:schemeClr>
                </a:solidFill>
              </a:rPr>
              <a:pPr marL="0" indent="0" algn="r">
                <a:spcBef>
                  <a:spcPct val="0"/>
                </a:spcBef>
                <a:buNone/>
              </a:pPr>
              <a:t>Vhembe</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68" name="Rectangle 167">
            <a:extLst>
              <a:ext uri="{FF2B5EF4-FFF2-40B4-BE49-F238E27FC236}">
                <a16:creationId xmlns:a16="http://schemas.microsoft.com/office/drawing/2014/main" xmlns="" id="{1FC390B4-43FB-4B32-9E97-DBD63BF988A2}"/>
              </a:ext>
            </a:extLst>
          </p:cNvPr>
          <p:cNvSpPr>
            <a:spLocks noGrp="1" noChangeArrowheads="1"/>
          </p:cNvSpPr>
          <p:nvPr>
            <p:custDataLst>
              <p:tags r:id="rId17"/>
            </p:custDataLst>
          </p:nvPr>
        </p:nvSpPr>
        <p:spPr bwMode="auto">
          <a:xfrm>
            <a:off x="3503613" y="5824538"/>
            <a:ext cx="165100"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D4239434-7B6E-4EA9-B1A1-CBA93459A3B8}" type="datetime'''''''W''''''''ater''''''''''b''''''er''''''''''''''g'''">
              <a:rPr lang="en-US" altLang="en-US" sz="1200" smtClean="0">
                <a:solidFill>
                  <a:schemeClr val="bg1">
                    <a:lumMod val="50000"/>
                  </a:schemeClr>
                </a:solidFill>
              </a:rPr>
              <a:pPr marL="0" indent="0" algn="r">
                <a:spcBef>
                  <a:spcPct val="0"/>
                </a:spcBef>
                <a:buNone/>
              </a:pPr>
              <a:t>Waterberg</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E46C0A"/>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cs typeface="Arial" panose="020B0604020202020204" pitchFamily="34" charset="0"/>
              </a:rPr>
              <a:t>Limpopo</a:t>
            </a:r>
          </a:p>
        </p:txBody>
      </p:sp>
      <p:graphicFrame>
        <p:nvGraphicFramePr>
          <p:cNvPr id="154" name="Chart 153">
            <a:extLst>
              <a:ext uri="{FF2B5EF4-FFF2-40B4-BE49-F238E27FC236}">
                <a16:creationId xmlns:a16="http://schemas.microsoft.com/office/drawing/2014/main" xmlns="" id="{75DEA60C-F72A-4840-8FE9-623547872033}"/>
              </a:ext>
            </a:extLst>
          </p:cNvPr>
          <p:cNvGraphicFramePr/>
          <p:nvPr>
            <p:custDataLst>
              <p:tags r:id="rId18"/>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71"/>
          </a:graphicData>
        </a:graphic>
      </p:graphicFrame>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19"/>
            </p:custDataLst>
          </p:nvPr>
        </p:nvSpPr>
        <p:spPr bwMode="gray">
          <a:xfrm>
            <a:off x="5430838"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4578DDC4-4E95-4D94-8C8E-A9F5ABAD69DE}"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20"/>
            </p:custDataLst>
          </p:nvPr>
        </p:nvSpPr>
        <p:spPr bwMode="gray">
          <a:xfrm>
            <a:off x="8218488" y="5815013"/>
            <a:ext cx="263525" cy="182563"/>
          </a:xfrm>
          <a:prstGeom prst="rect">
            <a:avLst/>
          </a:prstGeom>
          <a:solidFill>
            <a:srgbClr val="C0C0C0"/>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9C0EA73C-840E-4600-8C97-60B143F1F8AF}" type="datetime'''''3''''''''''''''''%'''''''''''''''">
              <a:rPr lang="en-US" altLang="en-US" smtClean="0">
                <a:solidFill>
                  <a:schemeClr val="bg1"/>
                </a:solidFill>
              </a:rPr>
              <a:pPr algn="ctr">
                <a:spcBef>
                  <a:spcPct val="0"/>
                </a:spcBef>
              </a:pPr>
              <a:t>3%</a:t>
            </a:fld>
            <a:endParaRPr lang="en-US" dirty="0">
              <a:solidFill>
                <a:schemeClr val="bg1"/>
              </a:solidFill>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21"/>
            </p:custDataLst>
          </p:nvPr>
        </p:nvSpPr>
        <p:spPr bwMode="gray">
          <a:xfrm>
            <a:off x="6759575" y="5815013"/>
            <a:ext cx="347663"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E460467B-3B25-46A9-AB27-9F27418757CA}" type="datetime'''''''''''''''9''''''''''''''''''''''''7%'''''''''">
              <a:rPr lang="en-US" altLang="en-US" smtClean="0">
                <a:solidFill>
                  <a:schemeClr val="bg1"/>
                </a:solidFill>
              </a:rPr>
              <a:pPr algn="ctr">
                <a:spcBef>
                  <a:spcPct val="0"/>
                </a:spcBef>
              </a:pPr>
              <a:t>97%</a:t>
            </a:fld>
            <a:endParaRPr lang="en-US" dirty="0">
              <a:solidFill>
                <a:schemeClr val="bg1"/>
              </a:solidFill>
              <a:latin typeface="+mn-lt"/>
              <a:sym typeface="+mn-lt"/>
            </a:endParaRPr>
          </a:p>
        </p:txBody>
      </p:sp>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22"/>
            </p:custDataLst>
          </p:nvPr>
        </p:nvSpPr>
        <p:spPr bwMode="auto">
          <a:xfrm>
            <a:off x="4441825"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92" name="Rectangle 191">
            <a:extLst>
              <a:ext uri="{FF2B5EF4-FFF2-40B4-BE49-F238E27FC236}">
                <a16:creationId xmlns:a16="http://schemas.microsoft.com/office/drawing/2014/main" xmlns="" id="{DE87F458-8BFC-46C6-9038-84A35582DC08}"/>
              </a:ext>
            </a:extLst>
          </p:cNvPr>
          <p:cNvSpPr/>
          <p:nvPr>
            <p:custDataLst>
              <p:tags r:id="rId23"/>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B974237-5FFC-4E0C-A920-7073BDC1D29B}"/>
              </a:ext>
            </a:extLst>
          </p:cNvPr>
          <p:cNvSpPr/>
          <p:nvPr>
            <p:custDataLst>
              <p:tags r:id="rId24"/>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25"/>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26"/>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27"/>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28"/>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29"/>
            </p:custDataLst>
          </p:nvPr>
        </p:nvCxnSpPr>
        <p:spPr bwMode="auto">
          <a:xfrm>
            <a:off x="2379662" y="2298700"/>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30"/>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31"/>
            </p:custDataLst>
          </p:nvPr>
        </p:nvCxnSpPr>
        <p:spPr bwMode="auto">
          <a:xfrm>
            <a:off x="1631949" y="2298700"/>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32"/>
            </p:custDataLst>
          </p:nvPr>
        </p:nvCxnSpPr>
        <p:spPr bwMode="auto">
          <a:xfrm>
            <a:off x="3128962" y="3219450"/>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3" name="Chart 122">
            <a:extLst>
              <a:ext uri="{FF2B5EF4-FFF2-40B4-BE49-F238E27FC236}">
                <a16:creationId xmlns:a16="http://schemas.microsoft.com/office/drawing/2014/main" xmlns="" id="{7CBFF663-F8A8-41A0-85E7-EFCC20016F9A}"/>
              </a:ext>
            </a:extLst>
          </p:cNvPr>
          <p:cNvGraphicFramePr/>
          <p:nvPr>
            <p:custDataLst>
              <p:tags r:id="rId33"/>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72"/>
          </a:graphicData>
        </a:graphic>
      </p:graphicFrame>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34"/>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35"/>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36"/>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37"/>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38"/>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graphicFrame>
        <p:nvGraphicFramePr>
          <p:cNvPr id="199" name="Chart 198">
            <a:extLst>
              <a:ext uri="{FF2B5EF4-FFF2-40B4-BE49-F238E27FC236}">
                <a16:creationId xmlns:a16="http://schemas.microsoft.com/office/drawing/2014/main" xmlns="" id="{A08C89DD-1358-4106-A866-E4EBF6BD0637}"/>
              </a:ext>
            </a:extLst>
          </p:cNvPr>
          <p:cNvGraphicFramePr/>
          <p:nvPr>
            <p:custDataLst>
              <p:tags r:id="rId39"/>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3"/>
          </a:graphicData>
        </a:graphic>
      </p:graphicFrame>
      <p:sp>
        <p:nvSpPr>
          <p:cNvPr id="145" name="Text Placeholder 2">
            <a:extLst>
              <a:ext uri="{FF2B5EF4-FFF2-40B4-BE49-F238E27FC236}">
                <a16:creationId xmlns:a16="http://schemas.microsoft.com/office/drawing/2014/main" xmlns="" id="{50336FF7-351B-4FF6-BB96-BB306BD72E46}"/>
              </a:ext>
            </a:extLst>
          </p:cNvPr>
          <p:cNvSpPr>
            <a:spLocks noGrp="1"/>
          </p:cNvSpPr>
          <p:nvPr>
            <p:custDataLst>
              <p:tags r:id="rId40"/>
            </p:custDataLst>
          </p:nvPr>
        </p:nvSpPr>
        <p:spPr bwMode="gray">
          <a:xfrm>
            <a:off x="6189663"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CB9AB70-1AC8-4EF6-AD46-D0F0DF437A27}" type="datetime'''''''2''''''%'''''''''''''">
              <a:rPr lang="en-US" altLang="en-US" sz="1000" smtClean="0"/>
              <a:pPr>
                <a:spcBef>
                  <a:spcPct val="0"/>
                </a:spcBef>
              </a:pPr>
              <a:t>2%</a:t>
            </a:fld>
            <a:endParaRPr lang="en-US" sz="1000" dirty="0">
              <a:latin typeface="+mn-lt"/>
              <a:sym typeface="+mn-lt"/>
            </a:endParaRPr>
          </a:p>
        </p:txBody>
      </p:sp>
      <p:sp>
        <p:nvSpPr>
          <p:cNvPr id="121" name="Text Placeholder 2">
            <a:extLst>
              <a:ext uri="{FF2B5EF4-FFF2-40B4-BE49-F238E27FC236}">
                <a16:creationId xmlns:a16="http://schemas.microsoft.com/office/drawing/2014/main" xmlns="" id="{E631050E-1D9A-49CB-ABFE-DF10AD400A4C}"/>
              </a:ext>
            </a:extLst>
          </p:cNvPr>
          <p:cNvSpPr>
            <a:spLocks noGrp="1"/>
          </p:cNvSpPr>
          <p:nvPr>
            <p:custDataLst>
              <p:tags r:id="rId41"/>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AE55D34-E1B0-44C0-A117-343BDE02C42C}"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06" name="Text Placeholder 2">
            <a:extLst>
              <a:ext uri="{FF2B5EF4-FFF2-40B4-BE49-F238E27FC236}">
                <a16:creationId xmlns:a16="http://schemas.microsoft.com/office/drawing/2014/main" xmlns="" id="{94A0470B-8A0B-4ADB-BD7C-4B917CDB782D}"/>
              </a:ext>
            </a:extLst>
          </p:cNvPr>
          <p:cNvSpPr>
            <a:spLocks noGrp="1"/>
          </p:cNvSpPr>
          <p:nvPr>
            <p:custDataLst>
              <p:tags r:id="rId42"/>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0419F67-8403-4109-A94C-9742526A491E}" type="datetime'''L''od''''''g''''''''''''''''''''''''''''''em''''e''n''t'''''">
              <a:rPr lang="en-US" altLang="en-US" sz="1000" smtClean="0"/>
              <a:pPr algn="r">
                <a:spcBef>
                  <a:spcPct val="0"/>
                </a:spcBef>
              </a:pPr>
              <a:t>Lodgement</a:t>
            </a:fld>
            <a:endParaRPr lang="en-US" sz="1000" dirty="0">
              <a:latin typeface="+mn-lt"/>
              <a:sym typeface="+mn-lt"/>
            </a:endParaRPr>
          </a:p>
        </p:txBody>
      </p:sp>
      <p:sp>
        <p:nvSpPr>
          <p:cNvPr id="107" name="Text Placeholder 2">
            <a:extLst>
              <a:ext uri="{FF2B5EF4-FFF2-40B4-BE49-F238E27FC236}">
                <a16:creationId xmlns:a16="http://schemas.microsoft.com/office/drawing/2014/main" xmlns="" id="{4B04E8AB-6FBF-4015-A7F7-283C748522E9}"/>
              </a:ext>
            </a:extLst>
          </p:cNvPr>
          <p:cNvSpPr>
            <a:spLocks noGrp="1"/>
          </p:cNvSpPr>
          <p:nvPr>
            <p:custDataLst>
              <p:tags r:id="rId43"/>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DD78216-8330-413A-972C-BEA569299038}" type="datetime'C''''''''l''''ai''''''man''t ''''V''e''r''ificat''''i''''on'''">
              <a:rPr lang="en-US" altLang="en-US" sz="1000" smtClean="0"/>
              <a:pPr algn="r">
                <a:spcBef>
                  <a:spcPct val="0"/>
                </a:spcBef>
              </a:pPr>
              <a:t>Claimant Verification</a:t>
            </a:fld>
            <a:endParaRPr lang="en-US" sz="1000" dirty="0">
              <a:latin typeface="+mn-lt"/>
              <a:sym typeface="+mn-lt"/>
            </a:endParaRPr>
          </a:p>
        </p:txBody>
      </p:sp>
      <p:sp>
        <p:nvSpPr>
          <p:cNvPr id="105" name="Text Placeholder 2">
            <a:extLst>
              <a:ext uri="{FF2B5EF4-FFF2-40B4-BE49-F238E27FC236}">
                <a16:creationId xmlns:a16="http://schemas.microsoft.com/office/drawing/2014/main" xmlns="" id="{4B1A0FFE-3A0A-42C4-A694-21FAF65D8CC6}"/>
              </a:ext>
            </a:extLst>
          </p:cNvPr>
          <p:cNvSpPr>
            <a:spLocks noGrp="1"/>
          </p:cNvSpPr>
          <p:nvPr>
            <p:custDataLst>
              <p:tags r:id="rId44"/>
            </p:custDataLst>
          </p:nvPr>
        </p:nvSpPr>
        <p:spPr bwMode="gray">
          <a:xfrm>
            <a:off x="6103938"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33B33-AD58-4534-BEFE-A538C0580675}" type="datetime'''''''''''''''''0''''''''''''''''''''''''''''%'''''''''''''">
              <a:rPr lang="en-US" altLang="en-US" sz="1000" smtClean="0"/>
              <a:pPr>
                <a:spcBef>
                  <a:spcPct val="0"/>
                </a:spcBef>
              </a:pPr>
              <a:t>0%</a:t>
            </a:fld>
            <a:endParaRPr lang="en-US" sz="1000" dirty="0">
              <a:latin typeface="+mn-lt"/>
              <a:sym typeface="+mn-lt"/>
            </a:endParaRPr>
          </a:p>
        </p:txBody>
      </p:sp>
      <p:sp>
        <p:nvSpPr>
          <p:cNvPr id="128" name="Text Placeholder 2">
            <a:extLst>
              <a:ext uri="{FF2B5EF4-FFF2-40B4-BE49-F238E27FC236}">
                <a16:creationId xmlns:a16="http://schemas.microsoft.com/office/drawing/2014/main" xmlns="" id="{C11D15F7-C65E-4B2E-BB60-0801A7843C40}"/>
              </a:ext>
            </a:extLst>
          </p:cNvPr>
          <p:cNvSpPr>
            <a:spLocks noGrp="1"/>
          </p:cNvSpPr>
          <p:nvPr>
            <p:custDataLst>
              <p:tags r:id="rId45"/>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A07B6C-E611-42B0-B345-AE16F486FE7F}" type="datetime'''''F''''ur''the''r'' ''R''''esea''r''''''''''c''h'''''">
              <a:rPr lang="en-US" altLang="en-US" sz="1000" smtClean="0"/>
              <a:pPr algn="r">
                <a:spcBef>
                  <a:spcPct val="0"/>
                </a:spcBef>
              </a:pPr>
              <a:t>Further Research</a:t>
            </a:fld>
            <a:endParaRPr lang="en-US" sz="1000" dirty="0">
              <a:latin typeface="+mn-lt"/>
              <a:sym typeface="+mn-lt"/>
            </a:endParaRPr>
          </a:p>
        </p:txBody>
      </p:sp>
      <p:sp>
        <p:nvSpPr>
          <p:cNvPr id="118" name="Text Placeholder 2">
            <a:extLst>
              <a:ext uri="{FF2B5EF4-FFF2-40B4-BE49-F238E27FC236}">
                <a16:creationId xmlns:a16="http://schemas.microsoft.com/office/drawing/2014/main" xmlns="" id="{5B4179D5-48FE-4CFC-871F-92F1BED50B79}"/>
              </a:ext>
            </a:extLst>
          </p:cNvPr>
          <p:cNvSpPr>
            <a:spLocks noGrp="1"/>
          </p:cNvSpPr>
          <p:nvPr>
            <p:custDataLst>
              <p:tags r:id="rId46"/>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A5C7CD8-1729-4DDB-91A9-0733ABDB2CDE}"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125" name="Text Placeholder 2">
            <a:extLst>
              <a:ext uri="{FF2B5EF4-FFF2-40B4-BE49-F238E27FC236}">
                <a16:creationId xmlns:a16="http://schemas.microsoft.com/office/drawing/2014/main" xmlns="" id="{87EB90F6-EF9B-466B-8C04-031794412FFE}"/>
              </a:ext>
            </a:extLst>
          </p:cNvPr>
          <p:cNvSpPr>
            <a:spLocks noGrp="1"/>
          </p:cNvSpPr>
          <p:nvPr>
            <p:custDataLst>
              <p:tags r:id="rId47"/>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A9E44A1-ED98-4F12-8A35-BAC5F182669C}" type="datetime'G''''a''z''''''''''e''''''''t''''''''''''''''t''''e'''">
              <a:rPr lang="en-US" altLang="en-US" sz="1000" smtClean="0"/>
              <a:pPr algn="r">
                <a:spcBef>
                  <a:spcPct val="0"/>
                </a:spcBef>
              </a:pPr>
              <a:t>Gazette</a:t>
            </a:fld>
            <a:endParaRPr lang="en-US" sz="1000" dirty="0">
              <a:latin typeface="+mn-lt"/>
              <a:sym typeface="+mn-lt"/>
            </a:endParaRPr>
          </a:p>
        </p:txBody>
      </p:sp>
      <p:sp>
        <p:nvSpPr>
          <p:cNvPr id="112" name="Text Placeholder 2">
            <a:extLst>
              <a:ext uri="{FF2B5EF4-FFF2-40B4-BE49-F238E27FC236}">
                <a16:creationId xmlns:a16="http://schemas.microsoft.com/office/drawing/2014/main" xmlns="" id="{3231BC84-0DA8-448C-A876-A404BC06EF02}"/>
              </a:ext>
            </a:extLst>
          </p:cNvPr>
          <p:cNvSpPr>
            <a:spLocks noGrp="1"/>
          </p:cNvSpPr>
          <p:nvPr>
            <p:custDataLst>
              <p:tags r:id="rId48"/>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DB2874A-D251-4A60-82B8-90581EF618DE}" type="datetime'Opt''ions'' ''''W''''o''''''''''''''r''''''''''''k''shop'''">
              <a:rPr lang="en-US" altLang="en-US" sz="1000" smtClean="0"/>
              <a:pPr algn="r">
                <a:spcBef>
                  <a:spcPct val="0"/>
                </a:spcBef>
              </a:pPr>
              <a:t>Options Workshop</a:t>
            </a:fld>
            <a:endParaRPr lang="en-US" sz="1000" dirty="0">
              <a:latin typeface="+mn-lt"/>
              <a:sym typeface="+mn-lt"/>
            </a:endParaRPr>
          </a:p>
        </p:txBody>
      </p:sp>
      <p:sp>
        <p:nvSpPr>
          <p:cNvPr id="131" name="Text Placeholder 2">
            <a:extLst>
              <a:ext uri="{FF2B5EF4-FFF2-40B4-BE49-F238E27FC236}">
                <a16:creationId xmlns:a16="http://schemas.microsoft.com/office/drawing/2014/main" xmlns="" id="{E5D74B8B-BC1A-4B05-9AAB-58C263408D6C}"/>
              </a:ext>
            </a:extLst>
          </p:cNvPr>
          <p:cNvSpPr>
            <a:spLocks noGrp="1"/>
          </p:cNvSpPr>
          <p:nvPr>
            <p:custDataLst>
              <p:tags r:id="rId49"/>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7AD253F-E2EF-4784-9FAE-52A3C3A3B357}" type="datetime'''V''''al''''''''''''u''''a''''''''''''''t''''''i''o''''n'''''">
              <a:rPr lang="en-US" altLang="en-US" sz="1000" smtClean="0"/>
              <a:pPr algn="r">
                <a:spcBef>
                  <a:spcPct val="0"/>
                </a:spcBef>
              </a:pPr>
              <a:t>Valuation</a:t>
            </a:fld>
            <a:endParaRPr lang="en-US" sz="1000" dirty="0">
              <a:latin typeface="+mn-lt"/>
              <a:sym typeface="+mn-lt"/>
            </a:endParaRPr>
          </a:p>
        </p:txBody>
      </p:sp>
      <p:sp>
        <p:nvSpPr>
          <p:cNvPr id="119" name="Text Placeholder 2">
            <a:extLst>
              <a:ext uri="{FF2B5EF4-FFF2-40B4-BE49-F238E27FC236}">
                <a16:creationId xmlns:a16="http://schemas.microsoft.com/office/drawing/2014/main" xmlns="" id="{DC4AA49B-525F-48B4-A24E-DF5B58472A7B}"/>
              </a:ext>
            </a:extLst>
          </p:cNvPr>
          <p:cNvSpPr>
            <a:spLocks noGrp="1"/>
          </p:cNvSpPr>
          <p:nvPr>
            <p:custDataLst>
              <p:tags r:id="rId50"/>
            </p:custDataLst>
          </p:nvPr>
        </p:nvSpPr>
        <p:spPr bwMode="gray">
          <a:xfrm>
            <a:off x="6119813" y="22193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E596BF6-3BE6-4CCE-B341-E5FDAAB64074}" type="datetime'''''''''''''0''''''''''''%'''''''''''''''''''''">
              <a:rPr lang="en-US" altLang="en-US" sz="1000" smtClean="0"/>
              <a:pPr>
                <a:spcBef>
                  <a:spcPct val="0"/>
                </a:spcBef>
              </a:pPr>
              <a:t>0%</a:t>
            </a:fld>
            <a:endParaRPr lang="en-US" sz="1000" dirty="0">
              <a:latin typeface="+mn-lt"/>
              <a:sym typeface="+mn-lt"/>
            </a:endParaRPr>
          </a:p>
        </p:txBody>
      </p:sp>
      <p:sp>
        <p:nvSpPr>
          <p:cNvPr id="132" name="Text Placeholder 2">
            <a:extLst>
              <a:ext uri="{FF2B5EF4-FFF2-40B4-BE49-F238E27FC236}">
                <a16:creationId xmlns:a16="http://schemas.microsoft.com/office/drawing/2014/main" xmlns="" id="{A1DF8ED6-69F2-4006-8305-FAE9D2BF44C2}"/>
              </a:ext>
            </a:extLst>
          </p:cNvPr>
          <p:cNvSpPr>
            <a:spLocks noGrp="1"/>
          </p:cNvSpPr>
          <p:nvPr>
            <p:custDataLst>
              <p:tags r:id="rId51"/>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0E94D17-0F50-44FD-A23B-77AFCF5B2A27}" type="datetime'''M''''''e''''''d''''i''a''''''''''''t''i''''''''o''n'''''''">
              <a:rPr lang="en-US" altLang="en-US" sz="1000" smtClean="0"/>
              <a:pPr algn="r">
                <a:spcBef>
                  <a:spcPct val="0"/>
                </a:spcBef>
              </a:pPr>
              <a:t>Mediation</a:t>
            </a:fld>
            <a:endParaRPr lang="en-US" sz="1000" dirty="0">
              <a:latin typeface="+mn-lt"/>
              <a:sym typeface="+mn-lt"/>
            </a:endParaRPr>
          </a:p>
        </p:txBody>
      </p:sp>
      <p:sp>
        <p:nvSpPr>
          <p:cNvPr id="133" name="Text Placeholder 2">
            <a:extLst>
              <a:ext uri="{FF2B5EF4-FFF2-40B4-BE49-F238E27FC236}">
                <a16:creationId xmlns:a16="http://schemas.microsoft.com/office/drawing/2014/main" xmlns="" id="{9A040CF5-A682-4445-A729-0269CE0A6AB2}"/>
              </a:ext>
            </a:extLst>
          </p:cNvPr>
          <p:cNvSpPr>
            <a:spLocks noGrp="1"/>
          </p:cNvSpPr>
          <p:nvPr>
            <p:custDataLst>
              <p:tags r:id="rId52"/>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B04307E-07F4-451B-9B3A-985961B6C2C4}" type="datetime'''Se''''''''''''t''''''''''''t''''l''em''e''n''t'''''''''">
              <a:rPr lang="en-US" altLang="en-US" sz="1000" smtClean="0"/>
              <a:pPr algn="r">
                <a:spcBef>
                  <a:spcPct val="0"/>
                </a:spcBef>
              </a:pPr>
              <a:t>Settlement</a:t>
            </a:fld>
            <a:endParaRPr lang="en-US" sz="1000" dirty="0">
              <a:latin typeface="+mn-lt"/>
              <a:sym typeface="+mn-lt"/>
            </a:endParaRPr>
          </a:p>
        </p:txBody>
      </p:sp>
      <p:sp>
        <p:nvSpPr>
          <p:cNvPr id="134" name="Text Placeholder 2">
            <a:extLst>
              <a:ext uri="{FF2B5EF4-FFF2-40B4-BE49-F238E27FC236}">
                <a16:creationId xmlns:a16="http://schemas.microsoft.com/office/drawing/2014/main" xmlns="" id="{A90465E2-0326-47BD-9322-1A80854DB961}"/>
              </a:ext>
            </a:extLst>
          </p:cNvPr>
          <p:cNvSpPr>
            <a:spLocks noGrp="1"/>
          </p:cNvSpPr>
          <p:nvPr>
            <p:custDataLst>
              <p:tags r:id="rId53"/>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018024B-0B2D-45A8-B343-04AC818B42DB}" type="datetime'Cou''''''''''''''''''''''r''''''''''''''''''''''''''''''t'">
              <a:rPr lang="en-US" altLang="en-US" sz="1000" smtClean="0"/>
              <a:pPr algn="r">
                <a:spcBef>
                  <a:spcPct val="0"/>
                </a:spcBef>
              </a:pPr>
              <a:t>Court</a:t>
            </a:fld>
            <a:endParaRPr lang="en-US" sz="1000" dirty="0">
              <a:latin typeface="+mn-lt"/>
              <a:sym typeface="+mn-lt"/>
            </a:endParaRPr>
          </a:p>
        </p:txBody>
      </p:sp>
      <p:sp>
        <p:nvSpPr>
          <p:cNvPr id="135" name="Text Placeholder 2">
            <a:extLst>
              <a:ext uri="{FF2B5EF4-FFF2-40B4-BE49-F238E27FC236}">
                <a16:creationId xmlns:a16="http://schemas.microsoft.com/office/drawing/2014/main" xmlns="" id="{79C15D0C-0B2D-4845-90B8-84C73E9CC802}"/>
              </a:ext>
            </a:extLst>
          </p:cNvPr>
          <p:cNvSpPr>
            <a:spLocks noGrp="1"/>
          </p:cNvSpPr>
          <p:nvPr>
            <p:custDataLst>
              <p:tags r:id="rId54"/>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8C99B78-A4AD-462E-AB27-619341B169CB}" type="datetime'Mi''s''sin''''''''''g'''''''''''' Fi''l''''''''''e''s'''''''''">
              <a:rPr lang="en-US" altLang="en-US" sz="1000" smtClean="0"/>
              <a:pPr algn="r">
                <a:spcBef>
                  <a:spcPct val="0"/>
                </a:spcBef>
              </a:pPr>
              <a:t>Missing Files</a:t>
            </a:fld>
            <a:endParaRPr lang="en-US" sz="1000" dirty="0">
              <a:latin typeface="+mn-lt"/>
              <a:sym typeface="+mn-lt"/>
            </a:endParaRPr>
          </a:p>
        </p:txBody>
      </p:sp>
      <p:sp>
        <p:nvSpPr>
          <p:cNvPr id="136" name="Text Placeholder 2">
            <a:extLst>
              <a:ext uri="{FF2B5EF4-FFF2-40B4-BE49-F238E27FC236}">
                <a16:creationId xmlns:a16="http://schemas.microsoft.com/office/drawing/2014/main" xmlns="" id="{04583970-724F-4B72-9C74-01A7334097F9}"/>
              </a:ext>
            </a:extLst>
          </p:cNvPr>
          <p:cNvSpPr>
            <a:spLocks noGrp="1"/>
          </p:cNvSpPr>
          <p:nvPr>
            <p:custDataLst>
              <p:tags r:id="rId55"/>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B3C77E7-652C-4320-A5F7-C20507A073E6}" type="datetime'''U''ntrace''ab''''''''''''''''''l''e Cla''''iman''t'''''">
              <a:rPr lang="en-US" altLang="en-US" sz="1000" smtClean="0"/>
              <a:pPr algn="r">
                <a:spcBef>
                  <a:spcPct val="0"/>
                </a:spcBef>
              </a:pPr>
              <a:t>Untraceable Claimant</a:t>
            </a:fld>
            <a:endParaRPr lang="en-US" sz="1000" dirty="0">
              <a:latin typeface="+mn-lt"/>
              <a:sym typeface="+mn-lt"/>
            </a:endParaRPr>
          </a:p>
        </p:txBody>
      </p:sp>
      <p:sp>
        <p:nvSpPr>
          <p:cNvPr id="137" name="Text Placeholder 2">
            <a:extLst>
              <a:ext uri="{FF2B5EF4-FFF2-40B4-BE49-F238E27FC236}">
                <a16:creationId xmlns:a16="http://schemas.microsoft.com/office/drawing/2014/main" xmlns="" id="{D6C02A3F-6073-4F80-9362-C1C2BC1FBBC9}"/>
              </a:ext>
            </a:extLst>
          </p:cNvPr>
          <p:cNvSpPr>
            <a:spLocks noGrp="1"/>
          </p:cNvSpPr>
          <p:nvPr>
            <p:custDataLst>
              <p:tags r:id="rId56"/>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2343C67-643E-4497-89D8-4F3550417E60}" type="datetime'''''''O''''''''''''t''''''h''''''''''''''''''''er'''''">
              <a:rPr lang="en-US" altLang="en-US" sz="1000" smtClean="0"/>
              <a:pPr algn="r">
                <a:spcBef>
                  <a:spcPct val="0"/>
                </a:spcBef>
              </a:pPr>
              <a:t>Other</a:t>
            </a:fld>
            <a:endParaRPr lang="en-US" sz="1000" dirty="0">
              <a:latin typeface="+mn-lt"/>
              <a:sym typeface="+mn-lt"/>
            </a:endParaRPr>
          </a:p>
        </p:txBody>
      </p:sp>
      <p:sp>
        <p:nvSpPr>
          <p:cNvPr id="138" name="Text Placeholder 2">
            <a:extLst>
              <a:ext uri="{FF2B5EF4-FFF2-40B4-BE49-F238E27FC236}">
                <a16:creationId xmlns:a16="http://schemas.microsoft.com/office/drawing/2014/main" xmlns="" id="{11BEBA7A-38CB-4BA9-96A4-4F3F9B879EE1}"/>
              </a:ext>
            </a:extLst>
          </p:cNvPr>
          <p:cNvSpPr>
            <a:spLocks noGrp="1"/>
          </p:cNvSpPr>
          <p:nvPr>
            <p:custDataLst>
              <p:tags r:id="rId57"/>
            </p:custDataLst>
          </p:nvPr>
        </p:nvSpPr>
        <p:spPr bwMode="gray">
          <a:xfrm>
            <a:off x="6103938"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5A25E98-DC96-4E4B-9C75-69E004BBEA58}" type="datetime'''''''''0%'''''''''''''''">
              <a:rPr lang="en-US" altLang="en-US" sz="1000" smtClean="0"/>
              <a:pPr>
                <a:spcBef>
                  <a:spcPct val="0"/>
                </a:spcBef>
              </a:pPr>
              <a:t>0%</a:t>
            </a:fld>
            <a:endParaRPr lang="en-US" sz="1000" dirty="0">
              <a:latin typeface="+mn-lt"/>
              <a:sym typeface="+mn-lt"/>
            </a:endParaRPr>
          </a:p>
        </p:txBody>
      </p:sp>
      <p:sp>
        <p:nvSpPr>
          <p:cNvPr id="139" name="Text Placeholder 2">
            <a:extLst>
              <a:ext uri="{FF2B5EF4-FFF2-40B4-BE49-F238E27FC236}">
                <a16:creationId xmlns:a16="http://schemas.microsoft.com/office/drawing/2014/main" xmlns="" id="{01268420-71DB-4779-BDFE-50F6429C0A58}"/>
              </a:ext>
            </a:extLst>
          </p:cNvPr>
          <p:cNvSpPr>
            <a:spLocks noGrp="1"/>
          </p:cNvSpPr>
          <p:nvPr>
            <p:custDataLst>
              <p:tags r:id="rId58"/>
            </p:custDataLst>
          </p:nvPr>
        </p:nvSpPr>
        <p:spPr bwMode="gray">
          <a:xfrm>
            <a:off x="6110288"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02E950C-AE6C-4EE4-8A7A-A56CC066E372}" type="datetime'''''''''''''''0''%'''''''''''''''''''''''''''''''''''''">
              <a:rPr lang="en-US" altLang="en-US" sz="1000" smtClean="0"/>
              <a:pPr>
                <a:spcBef>
                  <a:spcPct val="0"/>
                </a:spcBef>
              </a:pPr>
              <a:t>0%</a:t>
            </a:fld>
            <a:endParaRPr lang="en-US" sz="1000" dirty="0">
              <a:latin typeface="+mn-lt"/>
              <a:sym typeface="+mn-lt"/>
            </a:endParaRPr>
          </a:p>
        </p:txBody>
      </p:sp>
      <p:sp>
        <p:nvSpPr>
          <p:cNvPr id="140" name="Text Placeholder 2">
            <a:extLst>
              <a:ext uri="{FF2B5EF4-FFF2-40B4-BE49-F238E27FC236}">
                <a16:creationId xmlns:a16="http://schemas.microsoft.com/office/drawing/2014/main" xmlns="" id="{7DDDD2FA-B73C-462F-9D07-4B57212D02D4}"/>
              </a:ext>
            </a:extLst>
          </p:cNvPr>
          <p:cNvSpPr>
            <a:spLocks noGrp="1"/>
          </p:cNvSpPr>
          <p:nvPr>
            <p:custDataLst>
              <p:tags r:id="rId59"/>
            </p:custDataLst>
          </p:nvPr>
        </p:nvSpPr>
        <p:spPr bwMode="gray">
          <a:xfrm>
            <a:off x="8423275" y="239077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12A8362-50CA-40EF-9FFF-3F5BE2FAD4EB}" type="datetime'''''4''''''''''''''5%'''''''''''''''''''''''''''''">
              <a:rPr lang="en-US" altLang="en-US" sz="1100" b="1" smtClean="0">
                <a:solidFill>
                  <a:srgbClr val="C0504D"/>
                </a:solidFill>
              </a:rPr>
              <a:pPr>
                <a:spcBef>
                  <a:spcPct val="0"/>
                </a:spcBef>
              </a:pPr>
              <a:t>45%</a:t>
            </a:fld>
            <a:endParaRPr lang="en-US" sz="1000" b="1" dirty="0">
              <a:solidFill>
                <a:srgbClr val="C0504D"/>
              </a:solidFill>
              <a:latin typeface="+mn-lt"/>
              <a:sym typeface="+mn-lt"/>
            </a:endParaRPr>
          </a:p>
        </p:txBody>
      </p:sp>
      <p:sp>
        <p:nvSpPr>
          <p:cNvPr id="141" name="Text Placeholder 2">
            <a:extLst>
              <a:ext uri="{FF2B5EF4-FFF2-40B4-BE49-F238E27FC236}">
                <a16:creationId xmlns:a16="http://schemas.microsoft.com/office/drawing/2014/main" xmlns="" id="{B97DDF46-16CD-4F79-973E-8F65B26BF7B0}"/>
              </a:ext>
            </a:extLst>
          </p:cNvPr>
          <p:cNvSpPr>
            <a:spLocks noGrp="1"/>
          </p:cNvSpPr>
          <p:nvPr>
            <p:custDataLst>
              <p:tags r:id="rId60"/>
            </p:custDataLst>
          </p:nvPr>
        </p:nvSpPr>
        <p:spPr bwMode="gray">
          <a:xfrm>
            <a:off x="6494463" y="2571750"/>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1C53BEFB-C735-456B-9919-FFDE43DA181A}" type="datetime'''''8''''''%'''''''''''''''''''''''''''''''">
              <a:rPr lang="en-US" altLang="en-US" sz="1100" b="1" smtClean="0">
                <a:solidFill>
                  <a:srgbClr val="C0504D"/>
                </a:solidFill>
              </a:rPr>
              <a:pPr>
                <a:spcBef>
                  <a:spcPct val="0"/>
                </a:spcBef>
              </a:pPr>
              <a:t>8%</a:t>
            </a:fld>
            <a:endParaRPr lang="en-US" sz="1100" b="1" dirty="0">
              <a:solidFill>
                <a:srgbClr val="C0504D"/>
              </a:solidFill>
              <a:latin typeface="+mn-lt"/>
              <a:sym typeface="+mn-lt"/>
            </a:endParaRPr>
          </a:p>
        </p:txBody>
      </p:sp>
      <p:sp>
        <p:nvSpPr>
          <p:cNvPr id="142" name="Text Placeholder 2">
            <a:extLst>
              <a:ext uri="{FF2B5EF4-FFF2-40B4-BE49-F238E27FC236}">
                <a16:creationId xmlns:a16="http://schemas.microsoft.com/office/drawing/2014/main" xmlns="" id="{4CCA688D-9890-4C53-92DE-80F6025D1AE6}"/>
              </a:ext>
            </a:extLst>
          </p:cNvPr>
          <p:cNvSpPr>
            <a:spLocks noGrp="1"/>
          </p:cNvSpPr>
          <p:nvPr>
            <p:custDataLst>
              <p:tags r:id="rId61"/>
            </p:custDataLst>
          </p:nvPr>
        </p:nvSpPr>
        <p:spPr bwMode="gray">
          <a:xfrm>
            <a:off x="7108825" y="2760663"/>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A85E008-F5AC-4631-9008-97ADB2CE8FD0}" type="datetime'''''''''''''''''''''''19''''''''''%'''''''''''''''''''''''''">
              <a:rPr lang="en-US" altLang="en-US" sz="1000" smtClean="0"/>
              <a:pPr>
                <a:spcBef>
                  <a:spcPct val="0"/>
                </a:spcBef>
              </a:pPr>
              <a:t>19%</a:t>
            </a:fld>
            <a:endParaRPr lang="en-US" sz="1000" dirty="0">
              <a:latin typeface="+mn-lt"/>
              <a:sym typeface="+mn-lt"/>
            </a:endParaRPr>
          </a:p>
        </p:txBody>
      </p:sp>
      <p:sp>
        <p:nvSpPr>
          <p:cNvPr id="149" name="Text Placeholder 2">
            <a:extLst>
              <a:ext uri="{FF2B5EF4-FFF2-40B4-BE49-F238E27FC236}">
                <a16:creationId xmlns:a16="http://schemas.microsoft.com/office/drawing/2014/main" xmlns="" id="{1458D52E-0BD3-48D7-AA39-58D741D79ED9}"/>
              </a:ext>
            </a:extLst>
          </p:cNvPr>
          <p:cNvSpPr>
            <a:spLocks noGrp="1"/>
          </p:cNvSpPr>
          <p:nvPr>
            <p:custDataLst>
              <p:tags r:id="rId62"/>
            </p:custDataLst>
          </p:nvPr>
        </p:nvSpPr>
        <p:spPr bwMode="gray">
          <a:xfrm>
            <a:off x="6116638" y="36639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9C6CBB52-B565-473A-AAEA-94834C5F7C70}" type="datetime'''''''0''''''''''''''''%'''''''''''''''''''''''''''">
              <a:rPr lang="en-US" altLang="en-US" sz="1000" smtClean="0"/>
              <a:pPr>
                <a:spcBef>
                  <a:spcPct val="0"/>
                </a:spcBef>
              </a:pPr>
              <a:t>0%</a:t>
            </a:fld>
            <a:endParaRPr lang="en-US" sz="1000" dirty="0">
              <a:latin typeface="+mn-lt"/>
              <a:sym typeface="+mn-lt"/>
            </a:endParaRPr>
          </a:p>
        </p:txBody>
      </p:sp>
      <p:sp>
        <p:nvSpPr>
          <p:cNvPr id="143" name="Text Placeholder 2">
            <a:extLst>
              <a:ext uri="{FF2B5EF4-FFF2-40B4-BE49-F238E27FC236}">
                <a16:creationId xmlns:a16="http://schemas.microsoft.com/office/drawing/2014/main" xmlns="" id="{3FB4AEE1-7D87-4AFF-9CFE-BBBB8D1DC25B}"/>
              </a:ext>
            </a:extLst>
          </p:cNvPr>
          <p:cNvSpPr>
            <a:spLocks noGrp="1"/>
          </p:cNvSpPr>
          <p:nvPr>
            <p:custDataLst>
              <p:tags r:id="rId63"/>
            </p:custDataLst>
          </p:nvPr>
        </p:nvSpPr>
        <p:spPr bwMode="gray">
          <a:xfrm>
            <a:off x="6126163"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75A1F051-EE22-40E3-B2E4-27D30901DB9C}" type="datetime'''''''''''''''''''''''''0''%'''''''''">
              <a:rPr lang="en-US" altLang="en-US" sz="1000" smtClean="0"/>
              <a:pPr>
                <a:spcBef>
                  <a:spcPct val="0"/>
                </a:spcBef>
              </a:pPr>
              <a:t>0%</a:t>
            </a:fld>
            <a:endParaRPr lang="en-US" sz="1000" dirty="0">
              <a:latin typeface="+mn-lt"/>
              <a:sym typeface="+mn-lt"/>
            </a:endParaRPr>
          </a:p>
        </p:txBody>
      </p:sp>
      <p:sp>
        <p:nvSpPr>
          <p:cNvPr id="144" name="Text Placeholder 2">
            <a:extLst>
              <a:ext uri="{FF2B5EF4-FFF2-40B4-BE49-F238E27FC236}">
                <a16:creationId xmlns:a16="http://schemas.microsoft.com/office/drawing/2014/main" xmlns="" id="{3BDFC027-97FF-4C70-8B17-D697686C34D5}"/>
              </a:ext>
            </a:extLst>
          </p:cNvPr>
          <p:cNvSpPr>
            <a:spLocks noGrp="1"/>
          </p:cNvSpPr>
          <p:nvPr>
            <p:custDataLst>
              <p:tags r:id="rId64"/>
            </p:custDataLst>
          </p:nvPr>
        </p:nvSpPr>
        <p:spPr bwMode="gray">
          <a:xfrm>
            <a:off x="6386513" y="31146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DED24D5-6F45-4AB7-A11A-A4385504F87B}" type="datetime'''''5''%'''''''''''''''''''''">
              <a:rPr lang="en-US" altLang="en-US" sz="1100" b="1" smtClean="0">
                <a:solidFill>
                  <a:srgbClr val="C0504D"/>
                </a:solidFill>
              </a:rPr>
              <a:pPr>
                <a:spcBef>
                  <a:spcPct val="0"/>
                </a:spcBef>
              </a:pPr>
              <a:t>5%</a:t>
            </a:fld>
            <a:endParaRPr lang="en-US" sz="1100" b="1" dirty="0">
              <a:solidFill>
                <a:srgbClr val="C0504D"/>
              </a:solidFill>
              <a:latin typeface="+mn-lt"/>
              <a:sym typeface="+mn-lt"/>
            </a:endParaRPr>
          </a:p>
        </p:txBody>
      </p:sp>
      <p:sp>
        <p:nvSpPr>
          <p:cNvPr id="148" name="Text Placeholder 2">
            <a:extLst>
              <a:ext uri="{FF2B5EF4-FFF2-40B4-BE49-F238E27FC236}">
                <a16:creationId xmlns:a16="http://schemas.microsoft.com/office/drawing/2014/main" xmlns="" id="{B18D0305-A815-41F5-97FA-59CFE651CA9E}"/>
              </a:ext>
            </a:extLst>
          </p:cNvPr>
          <p:cNvSpPr>
            <a:spLocks noGrp="1"/>
          </p:cNvSpPr>
          <p:nvPr>
            <p:custDataLst>
              <p:tags r:id="rId65"/>
            </p:custDataLst>
          </p:nvPr>
        </p:nvSpPr>
        <p:spPr bwMode="gray">
          <a:xfrm>
            <a:off x="7115175" y="347662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031BFA1-27BB-46DF-8487-7422F97C0E76}" type="datetime'''''''2''0''''''''''''''''''''''''''''''%'''''''''''''''">
              <a:rPr lang="en-US" altLang="en-US" sz="1100" b="1" smtClean="0">
                <a:solidFill>
                  <a:srgbClr val="C0504D"/>
                </a:solidFill>
              </a:rPr>
              <a:pPr>
                <a:spcBef>
                  <a:spcPct val="0"/>
                </a:spcBef>
              </a:pPr>
              <a:t>20%</a:t>
            </a:fld>
            <a:endParaRPr lang="en-US" sz="1100" b="1" dirty="0">
              <a:solidFill>
                <a:srgbClr val="C0504D"/>
              </a:solidFill>
              <a:latin typeface="+mn-lt"/>
              <a:sym typeface="+mn-lt"/>
            </a:endParaRPr>
          </a:p>
        </p:txBody>
      </p:sp>
      <p:sp>
        <p:nvSpPr>
          <p:cNvPr id="122" name="Text Placeholder 2">
            <a:extLst>
              <a:ext uri="{FF2B5EF4-FFF2-40B4-BE49-F238E27FC236}">
                <a16:creationId xmlns:a16="http://schemas.microsoft.com/office/drawing/2014/main" xmlns="" id="{0730D190-87CF-426D-8746-5E6EA1C54041}"/>
              </a:ext>
            </a:extLst>
          </p:cNvPr>
          <p:cNvSpPr>
            <a:spLocks noGrp="1"/>
          </p:cNvSpPr>
          <p:nvPr>
            <p:custDataLst>
              <p:tags r:id="rId66"/>
            </p:custDataLst>
          </p:nvPr>
        </p:nvSpPr>
        <p:spPr bwMode="gray">
          <a:xfrm>
            <a:off x="6103938"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9FBDF08-977B-4B2E-8C45-1EBE5321F879}" type="datetime'''''''0''''''''''''''''''''''''''''''''''''''''''%'">
              <a:rPr lang="en-US" altLang="en-US" sz="1000" smtClean="0"/>
              <a:pPr>
                <a:spcBef>
                  <a:spcPct val="0"/>
                </a:spcBef>
              </a:pPr>
              <a:t>0%</a:t>
            </a:fld>
            <a:endParaRPr lang="en-US" sz="1000" dirty="0">
              <a:latin typeface="+mn-lt"/>
              <a:sym typeface="+mn-lt"/>
            </a:endParaRPr>
          </a:p>
        </p:txBody>
      </p:sp>
      <p:sp>
        <p:nvSpPr>
          <p:cNvPr id="150" name="Text Placeholder 2">
            <a:extLst>
              <a:ext uri="{FF2B5EF4-FFF2-40B4-BE49-F238E27FC236}">
                <a16:creationId xmlns:a16="http://schemas.microsoft.com/office/drawing/2014/main" xmlns="" id="{3B1DE9A8-2D98-4AB0-A599-403ECC208C7B}"/>
              </a:ext>
            </a:extLst>
          </p:cNvPr>
          <p:cNvSpPr>
            <a:spLocks noGrp="1"/>
          </p:cNvSpPr>
          <p:nvPr>
            <p:custDataLst>
              <p:tags r:id="rId67"/>
            </p:custDataLst>
          </p:nvPr>
        </p:nvSpPr>
        <p:spPr bwMode="gray">
          <a:xfrm>
            <a:off x="6122988" y="42068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EA1A797-4EA1-46FB-A7DD-89019BAFAAE0}" type="datetime'0''''''''''''''''''''''''''''''%'''''''''''''''">
              <a:rPr lang="en-US" altLang="en-US" sz="1000" smtClean="0"/>
              <a:pPr>
                <a:spcBef>
                  <a:spcPct val="0"/>
                </a:spcBef>
              </a:pPr>
              <a:t>0%</a:t>
            </a:fld>
            <a:endParaRPr lang="en-US" sz="1000" dirty="0">
              <a:latin typeface="+mn-lt"/>
              <a:sym typeface="+mn-lt"/>
            </a:endParaRPr>
          </a:p>
        </p:txBody>
      </p:sp>
    </p:spTree>
    <p:extLst>
      <p:ext uri="{BB962C8B-B14F-4D97-AF65-F5344CB8AC3E}">
        <p14:creationId xmlns:p14="http://schemas.microsoft.com/office/powerpoint/2010/main" xmlns="" val="294123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4887" name="think-cell Slide" r:id="rId67"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2000" b="1" u="none" strike="noStrike" cap="none" normalizeH="0" dirty="0">
              <a:ln>
                <a:noFill/>
              </a:ln>
              <a:solidFill>
                <a:schemeClr val="tx1"/>
              </a:solidFill>
              <a:effectLst/>
              <a:ea typeface="+mj-ea"/>
              <a:cs typeface="Calibri" panose="020F0502020204030204" pitchFamily="34" charset="0"/>
              <a:sym typeface="Calibri" panose="020F050202020403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Mpumalanga stats as of Jan 2020 </a:t>
            </a:r>
            <a:r>
              <a:rPr lang="en-US" dirty="0">
                <a:solidFill>
                  <a:srgbClr val="FF0000"/>
                </a:solidFill>
              </a:rPr>
              <a:t>(Yet to be verified by external audit)</a:t>
            </a:r>
          </a:p>
        </p:txBody>
      </p:sp>
      <p:cxnSp>
        <p:nvCxnSpPr>
          <p:cNvPr id="15" name="Straight Connector 14">
            <a:extLst>
              <a:ext uri="{FF2B5EF4-FFF2-40B4-BE49-F238E27FC236}">
                <a16:creationId xmlns:a16="http://schemas.microsoft.com/office/drawing/2014/main" xmlns="" id="{1AC3C0C0-B137-42C7-A9C9-76A648DF4E6D}"/>
              </a:ext>
            </a:extLst>
          </p:cNvPr>
          <p:cNvCxnSpPr/>
          <p:nvPr>
            <p:custDataLst>
              <p:tags r:id="rId4"/>
            </p:custDataLst>
          </p:nvPr>
        </p:nvCxnSpPr>
        <p:spPr bwMode="auto">
          <a:xfrm>
            <a:off x="2016125" y="5003800"/>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6B03C1-4C5F-4E9A-B293-45233439BC5A}"/>
              </a:ext>
            </a:extLst>
          </p:cNvPr>
          <p:cNvCxnSpPr/>
          <p:nvPr>
            <p:custDataLst>
              <p:tags r:id="rId5"/>
            </p:custDataLst>
          </p:nvPr>
        </p:nvCxnSpPr>
        <p:spPr bwMode="auto">
          <a:xfrm>
            <a:off x="860425" y="4657725"/>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AC72E73-D4EF-448B-AFE1-D8659D52EC11}"/>
              </a:ext>
            </a:extLst>
          </p:cNvPr>
          <p:cNvCxnSpPr/>
          <p:nvPr>
            <p:custDataLst>
              <p:tags r:id="rId6"/>
            </p:custDataLst>
          </p:nvPr>
        </p:nvCxnSpPr>
        <p:spPr bwMode="auto">
          <a:xfrm>
            <a:off x="1438275" y="4813300"/>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1137C11-A90D-46A5-A6F5-DE66AC783849}"/>
              </a:ext>
            </a:extLst>
          </p:cNvPr>
          <p:cNvCxnSpPr/>
          <p:nvPr>
            <p:custDataLst>
              <p:tags r:id="rId7"/>
            </p:custDataLst>
          </p:nvPr>
        </p:nvCxnSpPr>
        <p:spPr bwMode="auto">
          <a:xfrm>
            <a:off x="2592388" y="5313363"/>
            <a:ext cx="255587"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77363D5-2226-4D12-AEFC-A886EA658C28}"/>
              </a:ext>
            </a:extLst>
          </p:cNvPr>
          <p:cNvCxnSpPr/>
          <p:nvPr>
            <p:custDataLst>
              <p:tags r:id="rId8"/>
            </p:custDataLst>
          </p:nvPr>
        </p:nvCxnSpPr>
        <p:spPr bwMode="auto">
          <a:xfrm>
            <a:off x="3170238" y="5611813"/>
            <a:ext cx="255587"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1" name="Chart 150">
            <a:extLst>
              <a:ext uri="{FF2B5EF4-FFF2-40B4-BE49-F238E27FC236}">
                <a16:creationId xmlns:a16="http://schemas.microsoft.com/office/drawing/2014/main" xmlns="" id="{E4D97EC7-2058-432C-87C3-B2C216599E46}"/>
              </a:ext>
            </a:extLst>
          </p:cNvPr>
          <p:cNvGraphicFramePr/>
          <p:nvPr>
            <p:custDataLst>
              <p:tags r:id="rId9"/>
            </p:custDataLst>
          </p:nvPr>
        </p:nvGraphicFramePr>
        <p:xfrm>
          <a:off x="328613" y="4432300"/>
          <a:ext cx="3630612" cy="1423988"/>
        </p:xfrm>
        <a:graphic>
          <a:graphicData uri="http://schemas.openxmlformats.org/drawingml/2006/chart">
            <c:chart xmlns:c="http://schemas.openxmlformats.org/drawingml/2006/chart" xmlns:r="http://schemas.openxmlformats.org/officeDocument/2006/relationships" r:id="rId68"/>
          </a:graphicData>
        </a:graphic>
      </p:graphicFrame>
      <p:sp>
        <p:nvSpPr>
          <p:cNvPr id="168" name="Rectangle 167">
            <a:extLst>
              <a:ext uri="{FF2B5EF4-FFF2-40B4-BE49-F238E27FC236}">
                <a16:creationId xmlns:a16="http://schemas.microsoft.com/office/drawing/2014/main" xmlns="" id="{1FC390B4-43FB-4B32-9E97-DBD63BF988A2}"/>
              </a:ext>
            </a:extLst>
          </p:cNvPr>
          <p:cNvSpPr>
            <a:spLocks noGrp="1" noChangeArrowheads="1"/>
          </p:cNvSpPr>
          <p:nvPr>
            <p:custDataLst>
              <p:tags r:id="rId10"/>
            </p:custDataLst>
          </p:nvPr>
        </p:nvSpPr>
        <p:spPr bwMode="auto">
          <a:xfrm>
            <a:off x="3503613" y="5824538"/>
            <a:ext cx="16510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2EE4848C-ECC9-439A-AB8A-6A4EC3072068}" type="datetime'N''''''''''''''''''k''an''''''''''''''g''''ala'''''' ''2'''">
              <a:rPr lang="en-US" altLang="en-US" sz="1200" smtClean="0">
                <a:solidFill>
                  <a:schemeClr val="bg1">
                    <a:lumMod val="50000"/>
                  </a:schemeClr>
                </a:solidFill>
              </a:rPr>
              <a:pPr marL="0" indent="0" algn="r">
                <a:spcBef>
                  <a:spcPct val="0"/>
                </a:spcBef>
                <a:buNone/>
              </a:pPr>
              <a:t>Nkangala 2</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9" name="Rectangle 128">
            <a:extLst>
              <a:ext uri="{FF2B5EF4-FFF2-40B4-BE49-F238E27FC236}">
                <a16:creationId xmlns:a16="http://schemas.microsoft.com/office/drawing/2014/main" xmlns="" id="{4A4F9773-7330-486D-8AC4-B358562D8013}"/>
              </a:ext>
            </a:extLst>
          </p:cNvPr>
          <p:cNvSpPr>
            <a:spLocks noGrp="1" noChangeArrowheads="1"/>
          </p:cNvSpPr>
          <p:nvPr>
            <p:custDataLst>
              <p:tags r:id="rId11"/>
            </p:custDataLst>
          </p:nvPr>
        </p:nvSpPr>
        <p:spPr bwMode="auto">
          <a:xfrm>
            <a:off x="2349500" y="5824538"/>
            <a:ext cx="165100" cy="80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2356724-B61A-44CC-B0CC-861C19925E22}" type="datetime'''''''G''''''''''''''e''''''''rt'' ''''Si''''''''''band''e'''">
              <a:rPr lang="en-US" altLang="en-US" sz="1200" smtClean="0">
                <a:solidFill>
                  <a:schemeClr val="bg1">
                    <a:lumMod val="50000"/>
                  </a:schemeClr>
                </a:solidFill>
              </a:rPr>
              <a:pPr marL="0" indent="0" algn="r">
                <a:spcBef>
                  <a:spcPct val="0"/>
                </a:spcBef>
                <a:buNone/>
              </a:pPr>
              <a:t>Gert Sibande</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6" name="Rectangle 125">
            <a:extLst>
              <a:ext uri="{FF2B5EF4-FFF2-40B4-BE49-F238E27FC236}">
                <a16:creationId xmlns:a16="http://schemas.microsoft.com/office/drawing/2014/main" xmlns="" id="{7126F96D-6DA9-4BB2-B75E-F03C79F98993}"/>
              </a:ext>
            </a:extLst>
          </p:cNvPr>
          <p:cNvSpPr>
            <a:spLocks noGrp="1" noChangeArrowheads="1"/>
          </p:cNvSpPr>
          <p:nvPr>
            <p:custDataLst>
              <p:tags r:id="rId12"/>
            </p:custDataLst>
          </p:nvPr>
        </p:nvSpPr>
        <p:spPr bwMode="auto">
          <a:xfrm>
            <a:off x="1193800" y="5824538"/>
            <a:ext cx="1651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B18264EE-FF7B-4911-B6F2-B9909B9E174E}" type="datetime'''''''Ehl''''''an''''''''ze''''''''''n''i ''''''''1'''''''''''">
              <a:rPr lang="en-US" altLang="en-US" sz="1200" smtClean="0">
                <a:solidFill>
                  <a:schemeClr val="bg1">
                    <a:lumMod val="50000"/>
                  </a:schemeClr>
                </a:solidFill>
              </a:rPr>
              <a:pPr marL="0" indent="0" algn="r">
                <a:spcBef>
                  <a:spcPct val="0"/>
                </a:spcBef>
                <a:buNone/>
              </a:pPr>
              <a:t>Ehlanzeni 1</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13"/>
            </p:custDataLst>
          </p:nvPr>
        </p:nvSpPr>
        <p:spPr bwMode="auto">
          <a:xfrm>
            <a:off x="615950" y="5824537"/>
            <a:ext cx="1651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D101BB6-2A04-44AA-9BD5-A45D414442A1}" type="datetime'''''''''''T''''''''O''T''''A''''''''''''''''L'''''''''">
              <a:rPr lang="en-US" altLang="en-US" sz="12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TOTAL</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30" name="Rectangle 129">
            <a:extLst>
              <a:ext uri="{FF2B5EF4-FFF2-40B4-BE49-F238E27FC236}">
                <a16:creationId xmlns:a16="http://schemas.microsoft.com/office/drawing/2014/main" xmlns="" id="{16A38905-EE21-46BC-B386-9513DAE49357}"/>
              </a:ext>
            </a:extLst>
          </p:cNvPr>
          <p:cNvSpPr>
            <a:spLocks noGrp="1" noChangeArrowheads="1"/>
          </p:cNvSpPr>
          <p:nvPr>
            <p:custDataLst>
              <p:tags r:id="rId14"/>
            </p:custDataLst>
          </p:nvPr>
        </p:nvSpPr>
        <p:spPr bwMode="auto">
          <a:xfrm>
            <a:off x="2925763" y="5824537"/>
            <a:ext cx="16510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7B237FCA-2CC9-45D7-9CC4-E479A77658F5}" type="datetime'''''N''k''''''''''''an''''''g''''''''a''''l''a'''' 1'''''''''">
              <a:rPr lang="en-US" altLang="en-US" sz="1200" smtClean="0">
                <a:solidFill>
                  <a:schemeClr val="bg1">
                    <a:lumMod val="50000"/>
                  </a:schemeClr>
                </a:solidFill>
              </a:rPr>
              <a:pPr marL="0" indent="0" algn="r">
                <a:spcBef>
                  <a:spcPct val="0"/>
                </a:spcBef>
                <a:buNone/>
              </a:pPr>
              <a:t>Nkangala 1</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7" name="Rectangle 126">
            <a:extLst>
              <a:ext uri="{FF2B5EF4-FFF2-40B4-BE49-F238E27FC236}">
                <a16:creationId xmlns:a16="http://schemas.microsoft.com/office/drawing/2014/main" xmlns="" id="{81D06665-9253-4E50-AD3F-65989F1DE4A1}"/>
              </a:ext>
            </a:extLst>
          </p:cNvPr>
          <p:cNvSpPr>
            <a:spLocks noGrp="1" noChangeArrowheads="1"/>
          </p:cNvSpPr>
          <p:nvPr>
            <p:custDataLst>
              <p:tags r:id="rId15"/>
            </p:custDataLst>
          </p:nvPr>
        </p:nvSpPr>
        <p:spPr bwMode="auto">
          <a:xfrm>
            <a:off x="1771650" y="5824538"/>
            <a:ext cx="1651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1F167D2D-67E9-45D5-8E90-4A42EDE1D551}" type="datetime'''''Eh''l''''''''a''''''nz''e''''''''n''i'''''''' 2'''''''''">
              <a:rPr lang="en-US" altLang="en-US" sz="1200" smtClean="0">
                <a:solidFill>
                  <a:schemeClr val="bg1">
                    <a:lumMod val="50000"/>
                  </a:schemeClr>
                </a:solidFill>
              </a:rPr>
              <a:pPr marL="0" indent="0" algn="r">
                <a:spcBef>
                  <a:spcPct val="0"/>
                </a:spcBef>
                <a:buNone/>
              </a:pPr>
              <a:t>Ehlanzeni 2</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D99694"/>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cs typeface="Arial" panose="020B0604020202020204" pitchFamily="34" charset="0"/>
              </a:rPr>
              <a:t>Mpumalanga</a:t>
            </a:r>
          </a:p>
        </p:txBody>
      </p:sp>
      <p:graphicFrame>
        <p:nvGraphicFramePr>
          <p:cNvPr id="160" name="Chart 159">
            <a:extLst>
              <a:ext uri="{FF2B5EF4-FFF2-40B4-BE49-F238E27FC236}">
                <a16:creationId xmlns:a16="http://schemas.microsoft.com/office/drawing/2014/main" xmlns="" id="{07C32365-E514-46E8-BA55-CAC1FC73C0CB}"/>
              </a:ext>
            </a:extLst>
          </p:cNvPr>
          <p:cNvGraphicFramePr/>
          <p:nvPr>
            <p:custDataLst>
              <p:tags r:id="rId16"/>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69"/>
          </a:graphicData>
        </a:graphic>
      </p:graphicFrame>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17"/>
            </p:custDataLst>
          </p:nvPr>
        </p:nvSpPr>
        <p:spPr bwMode="auto">
          <a:xfrm>
            <a:off x="4445000"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18"/>
            </p:custDataLst>
          </p:nvPr>
        </p:nvSpPr>
        <p:spPr bwMode="gray">
          <a:xfrm>
            <a:off x="5434013"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4578DDC4-4E95-4D94-8C8E-A9F5ABAD69DE}"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19"/>
            </p:custDataLst>
          </p:nvPr>
        </p:nvSpPr>
        <p:spPr bwMode="gray">
          <a:xfrm>
            <a:off x="6740525" y="5815013"/>
            <a:ext cx="347663"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4D1C5F20-CAC3-4E7F-A348-4AD73B1D83B7}" type="datetime'''''''9''''''''''''''''''''''''''''5''''''%'''''''''''''">
              <a:rPr lang="en-US" altLang="en-US" smtClean="0">
                <a:solidFill>
                  <a:schemeClr val="bg1"/>
                </a:solidFill>
              </a:rPr>
              <a:pPr algn="ctr">
                <a:spcBef>
                  <a:spcPct val="0"/>
                </a:spcBef>
              </a:pPr>
              <a:t>95%</a:t>
            </a:fld>
            <a:endParaRPr lang="en-US" dirty="0">
              <a:solidFill>
                <a:schemeClr val="bg1"/>
              </a:solidFill>
              <a:latin typeface="+mn-lt"/>
              <a:sym typeface="+mn-lt"/>
            </a:endParaRPr>
          </a:p>
        </p:txBody>
      </p:sp>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20"/>
            </p:custDataLst>
          </p:nvPr>
        </p:nvSpPr>
        <p:spPr bwMode="gray">
          <a:xfrm>
            <a:off x="8194675" y="5815013"/>
            <a:ext cx="263525" cy="182563"/>
          </a:xfrm>
          <a:prstGeom prst="rect">
            <a:avLst/>
          </a:prstGeom>
          <a:solidFill>
            <a:srgbClr val="C0C0C0"/>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276850D0-769C-44EA-9ECC-BEB442385F5C}" type="datetime'''''''''''''''''''5''''''''''''''''''%'''''''">
              <a:rPr lang="en-US" altLang="en-US" smtClean="0">
                <a:solidFill>
                  <a:schemeClr val="bg1"/>
                </a:solidFill>
              </a:rPr>
              <a:pPr algn="ctr">
                <a:spcBef>
                  <a:spcPct val="0"/>
                </a:spcBef>
              </a:pPr>
              <a:t>5%</a:t>
            </a:fld>
            <a:endParaRPr lang="en-US" dirty="0">
              <a:solidFill>
                <a:schemeClr val="bg1"/>
              </a:solidFill>
              <a:latin typeface="+mn-lt"/>
              <a:sym typeface="+mn-lt"/>
            </a:endParaRPr>
          </a:p>
        </p:txBody>
      </p:sp>
      <p:sp>
        <p:nvSpPr>
          <p:cNvPr id="192" name="Rectangle 191">
            <a:extLst>
              <a:ext uri="{FF2B5EF4-FFF2-40B4-BE49-F238E27FC236}">
                <a16:creationId xmlns:a16="http://schemas.microsoft.com/office/drawing/2014/main" xmlns="" id="{DE87F458-8BFC-46C6-9038-84A35582DC08}"/>
              </a:ext>
            </a:extLst>
          </p:cNvPr>
          <p:cNvSpPr/>
          <p:nvPr>
            <p:custDataLst>
              <p:tags r:id="rId21"/>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22"/>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B974237-5FFC-4E0C-A920-7073BDC1D29B}"/>
              </a:ext>
            </a:extLst>
          </p:cNvPr>
          <p:cNvSpPr/>
          <p:nvPr>
            <p:custDataLst>
              <p:tags r:id="rId23"/>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24"/>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25"/>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26"/>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27"/>
            </p:custDataLst>
          </p:nvPr>
        </p:nvCxnSpPr>
        <p:spPr bwMode="auto">
          <a:xfrm>
            <a:off x="1631949" y="2170113"/>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28"/>
            </p:custDataLst>
          </p:nvPr>
        </p:nvCxnSpPr>
        <p:spPr bwMode="auto">
          <a:xfrm>
            <a:off x="3128962" y="3116263"/>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29"/>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30"/>
            </p:custDataLst>
          </p:nvPr>
        </p:nvCxnSpPr>
        <p:spPr bwMode="auto">
          <a:xfrm>
            <a:off x="2379662" y="2170113"/>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1" name="Chart 80">
            <a:extLst>
              <a:ext uri="{FF2B5EF4-FFF2-40B4-BE49-F238E27FC236}">
                <a16:creationId xmlns:a16="http://schemas.microsoft.com/office/drawing/2014/main" xmlns="" id="{BC26603D-6563-4D3E-BF89-887AEAEBCBFB}"/>
              </a:ext>
            </a:extLst>
          </p:cNvPr>
          <p:cNvGraphicFramePr/>
          <p:nvPr>
            <p:custDataLst>
              <p:tags r:id="rId31"/>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70"/>
          </a:graphicData>
        </a:graphic>
      </p:graphicFrame>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32"/>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33"/>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34"/>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35"/>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36"/>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graphicFrame>
        <p:nvGraphicFramePr>
          <p:cNvPr id="157" name="Chart 156">
            <a:extLst>
              <a:ext uri="{FF2B5EF4-FFF2-40B4-BE49-F238E27FC236}">
                <a16:creationId xmlns:a16="http://schemas.microsoft.com/office/drawing/2014/main" xmlns="" id="{5CE9DAA4-B828-45FB-B9AF-7709789D609D}"/>
              </a:ext>
            </a:extLst>
          </p:cNvPr>
          <p:cNvGraphicFramePr/>
          <p:nvPr>
            <p:custDataLst>
              <p:tags r:id="rId37"/>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1"/>
          </a:graphicData>
        </a:graphic>
      </p:graphicFrame>
      <p:sp>
        <p:nvSpPr>
          <p:cNvPr id="143" name="Text Placeholder 2">
            <a:extLst>
              <a:ext uri="{FF2B5EF4-FFF2-40B4-BE49-F238E27FC236}">
                <a16:creationId xmlns:a16="http://schemas.microsoft.com/office/drawing/2014/main" xmlns="" id="{3FB4AEE1-7D87-4AFF-9CFE-BBBB8D1DC25B}"/>
              </a:ext>
            </a:extLst>
          </p:cNvPr>
          <p:cNvSpPr>
            <a:spLocks noGrp="1"/>
          </p:cNvSpPr>
          <p:nvPr>
            <p:custDataLst>
              <p:tags r:id="rId38"/>
            </p:custDataLst>
          </p:nvPr>
        </p:nvSpPr>
        <p:spPr bwMode="gray">
          <a:xfrm>
            <a:off x="6303963"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5156CF9-AFF3-42E8-AA17-532526FA23E6}" type="datetime'''''''''2''''''%'''''''''''''''''''''''''''''''''''''''''">
              <a:rPr lang="en-US" altLang="en-US" sz="1000" smtClean="0"/>
              <a:pPr>
                <a:spcBef>
                  <a:spcPct val="0"/>
                </a:spcBef>
              </a:pPr>
              <a:t>2%</a:t>
            </a:fld>
            <a:endParaRPr lang="en-US" sz="1000" dirty="0">
              <a:latin typeface="+mn-lt"/>
              <a:sym typeface="+mn-lt"/>
            </a:endParaRPr>
          </a:p>
        </p:txBody>
      </p:sp>
      <p:sp>
        <p:nvSpPr>
          <p:cNvPr id="106" name="Text Placeholder 2">
            <a:extLst>
              <a:ext uri="{FF2B5EF4-FFF2-40B4-BE49-F238E27FC236}">
                <a16:creationId xmlns:a16="http://schemas.microsoft.com/office/drawing/2014/main" xmlns="" id="{94A0470B-8A0B-4ADB-BD7C-4B917CDB782D}"/>
              </a:ext>
            </a:extLst>
          </p:cNvPr>
          <p:cNvSpPr>
            <a:spLocks noGrp="1"/>
          </p:cNvSpPr>
          <p:nvPr>
            <p:custDataLst>
              <p:tags r:id="rId39"/>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0419F67-8403-4109-A94C-9742526A491E}" type="datetime'''L''od''''''g''''''''''''''''''''''''''''''em''''e''n''t'''''">
              <a:rPr lang="en-US" altLang="en-US" sz="1000" smtClean="0"/>
              <a:pPr algn="r">
                <a:spcBef>
                  <a:spcPct val="0"/>
                </a:spcBef>
              </a:pPr>
              <a:t>Lodgement</a:t>
            </a:fld>
            <a:endParaRPr lang="en-US" sz="1000" dirty="0">
              <a:latin typeface="+mn-lt"/>
              <a:sym typeface="+mn-lt"/>
            </a:endParaRPr>
          </a:p>
        </p:txBody>
      </p:sp>
      <p:sp>
        <p:nvSpPr>
          <p:cNvPr id="119" name="Text Placeholder 2">
            <a:extLst>
              <a:ext uri="{FF2B5EF4-FFF2-40B4-BE49-F238E27FC236}">
                <a16:creationId xmlns:a16="http://schemas.microsoft.com/office/drawing/2014/main" xmlns="" id="{DC4AA49B-525F-48B4-A24E-DF5B58472A7B}"/>
              </a:ext>
            </a:extLst>
          </p:cNvPr>
          <p:cNvSpPr>
            <a:spLocks noGrp="1"/>
          </p:cNvSpPr>
          <p:nvPr>
            <p:custDataLst>
              <p:tags r:id="rId40"/>
            </p:custDataLst>
          </p:nvPr>
        </p:nvSpPr>
        <p:spPr bwMode="gray">
          <a:xfrm>
            <a:off x="6188075" y="22193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4377484-EE17-4F3C-AA71-886738BA63F5}" type="datetime'''''''''1''''''''''''''''''''''''''''''''''''''''''''''%'">
              <a:rPr lang="en-US" altLang="en-US" sz="1000" smtClean="0"/>
              <a:pPr>
                <a:spcBef>
                  <a:spcPct val="0"/>
                </a:spcBef>
              </a:pPr>
              <a:t>1%</a:t>
            </a:fld>
            <a:endParaRPr lang="en-US" sz="1000" dirty="0">
              <a:latin typeface="+mn-lt"/>
              <a:sym typeface="+mn-lt"/>
            </a:endParaRPr>
          </a:p>
        </p:txBody>
      </p:sp>
      <p:sp>
        <p:nvSpPr>
          <p:cNvPr id="134" name="Text Placeholder 2">
            <a:extLst>
              <a:ext uri="{FF2B5EF4-FFF2-40B4-BE49-F238E27FC236}">
                <a16:creationId xmlns:a16="http://schemas.microsoft.com/office/drawing/2014/main" xmlns="" id="{A90465E2-0326-47BD-9322-1A80854DB961}"/>
              </a:ext>
            </a:extLst>
          </p:cNvPr>
          <p:cNvSpPr>
            <a:spLocks noGrp="1"/>
          </p:cNvSpPr>
          <p:nvPr>
            <p:custDataLst>
              <p:tags r:id="rId41"/>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018024B-0B2D-45A8-B343-04AC818B42DB}" type="datetime'Cou''''''''''''''''''''''r''''''''''''''''''''''''''''''t'">
              <a:rPr lang="en-US" altLang="en-US" sz="1000" smtClean="0"/>
              <a:pPr algn="r">
                <a:spcBef>
                  <a:spcPct val="0"/>
                </a:spcBef>
              </a:pPr>
              <a:t>Court</a:t>
            </a:fld>
            <a:endParaRPr lang="en-US" sz="1000" dirty="0">
              <a:latin typeface="+mn-lt"/>
              <a:sym typeface="+mn-lt"/>
            </a:endParaRPr>
          </a:p>
        </p:txBody>
      </p:sp>
      <p:sp>
        <p:nvSpPr>
          <p:cNvPr id="131" name="Text Placeholder 2">
            <a:extLst>
              <a:ext uri="{FF2B5EF4-FFF2-40B4-BE49-F238E27FC236}">
                <a16:creationId xmlns:a16="http://schemas.microsoft.com/office/drawing/2014/main" xmlns="" id="{E5D74B8B-BC1A-4B05-9AAB-58C263408D6C}"/>
              </a:ext>
            </a:extLst>
          </p:cNvPr>
          <p:cNvSpPr>
            <a:spLocks noGrp="1"/>
          </p:cNvSpPr>
          <p:nvPr>
            <p:custDataLst>
              <p:tags r:id="rId42"/>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7AD253F-E2EF-4784-9FAE-52A3C3A3B357}" type="datetime'''V''''al''''''''''''u''''a''''''''''''''t''''''i''o''''n'''''">
              <a:rPr lang="en-US" altLang="en-US" sz="1000" smtClean="0"/>
              <a:pPr algn="r">
                <a:spcBef>
                  <a:spcPct val="0"/>
                </a:spcBef>
              </a:pPr>
              <a:t>Valuation</a:t>
            </a:fld>
            <a:endParaRPr lang="en-US" sz="1000" dirty="0">
              <a:latin typeface="+mn-lt"/>
              <a:sym typeface="+mn-lt"/>
            </a:endParaRPr>
          </a:p>
        </p:txBody>
      </p:sp>
      <p:sp>
        <p:nvSpPr>
          <p:cNvPr id="128" name="Text Placeholder 2">
            <a:extLst>
              <a:ext uri="{FF2B5EF4-FFF2-40B4-BE49-F238E27FC236}">
                <a16:creationId xmlns:a16="http://schemas.microsoft.com/office/drawing/2014/main" xmlns="" id="{C11D15F7-C65E-4B2E-BB60-0801A7843C40}"/>
              </a:ext>
            </a:extLst>
          </p:cNvPr>
          <p:cNvSpPr>
            <a:spLocks noGrp="1"/>
          </p:cNvSpPr>
          <p:nvPr>
            <p:custDataLst>
              <p:tags r:id="rId43"/>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A07B6C-E611-42B0-B345-AE16F486FE7F}" type="datetime'''''F''''ur''the''r'' ''R''''esea''r''''''''''c''h'''''">
              <a:rPr lang="en-US" altLang="en-US" sz="1000" smtClean="0"/>
              <a:pPr algn="r">
                <a:spcBef>
                  <a:spcPct val="0"/>
                </a:spcBef>
              </a:pPr>
              <a:t>Further Research</a:t>
            </a:fld>
            <a:endParaRPr lang="en-US" sz="1000" dirty="0">
              <a:latin typeface="+mn-lt"/>
              <a:sym typeface="+mn-lt"/>
            </a:endParaRPr>
          </a:p>
        </p:txBody>
      </p:sp>
      <p:sp>
        <p:nvSpPr>
          <p:cNvPr id="118" name="Text Placeholder 2">
            <a:extLst>
              <a:ext uri="{FF2B5EF4-FFF2-40B4-BE49-F238E27FC236}">
                <a16:creationId xmlns:a16="http://schemas.microsoft.com/office/drawing/2014/main" xmlns="" id="{5B4179D5-48FE-4CFC-871F-92F1BED50B79}"/>
              </a:ext>
            </a:extLst>
          </p:cNvPr>
          <p:cNvSpPr>
            <a:spLocks noGrp="1"/>
          </p:cNvSpPr>
          <p:nvPr>
            <p:custDataLst>
              <p:tags r:id="rId44"/>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A5C7CD8-1729-4DDB-91A9-0733ABDB2CDE}"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121" name="Text Placeholder 2">
            <a:extLst>
              <a:ext uri="{FF2B5EF4-FFF2-40B4-BE49-F238E27FC236}">
                <a16:creationId xmlns:a16="http://schemas.microsoft.com/office/drawing/2014/main" xmlns="" id="{E631050E-1D9A-49CB-ABFE-DF10AD400A4C}"/>
              </a:ext>
            </a:extLst>
          </p:cNvPr>
          <p:cNvSpPr>
            <a:spLocks noGrp="1"/>
          </p:cNvSpPr>
          <p:nvPr>
            <p:custDataLst>
              <p:tags r:id="rId45"/>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AE55D34-E1B0-44C0-A117-343BDE02C42C}"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44" name="Text Placeholder 2">
            <a:extLst>
              <a:ext uri="{FF2B5EF4-FFF2-40B4-BE49-F238E27FC236}">
                <a16:creationId xmlns:a16="http://schemas.microsoft.com/office/drawing/2014/main" xmlns="" id="{3BDFC027-97FF-4C70-8B17-D697686C34D5}"/>
              </a:ext>
            </a:extLst>
          </p:cNvPr>
          <p:cNvSpPr>
            <a:spLocks noGrp="1"/>
          </p:cNvSpPr>
          <p:nvPr>
            <p:custDataLst>
              <p:tags r:id="rId46"/>
            </p:custDataLst>
          </p:nvPr>
        </p:nvSpPr>
        <p:spPr bwMode="gray">
          <a:xfrm>
            <a:off x="7559675" y="311467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90F5BCA-6AF5-453C-8359-CA3F5EF8F977}" type="datetime'''''''''''''''''1''''''''''''6''''''''''''''''''''''%'''''''''">
              <a:rPr lang="en-US" altLang="en-US" sz="1100" b="1" smtClean="0">
                <a:solidFill>
                  <a:srgbClr val="C0504D"/>
                </a:solidFill>
              </a:rPr>
              <a:pPr>
                <a:spcBef>
                  <a:spcPct val="0"/>
                </a:spcBef>
              </a:pPr>
              <a:t>16%</a:t>
            </a:fld>
            <a:endParaRPr lang="en-US" sz="1100" b="1" dirty="0">
              <a:solidFill>
                <a:srgbClr val="C0504D"/>
              </a:solidFill>
              <a:latin typeface="+mn-lt"/>
              <a:sym typeface="+mn-lt"/>
            </a:endParaRPr>
          </a:p>
        </p:txBody>
      </p:sp>
      <p:sp>
        <p:nvSpPr>
          <p:cNvPr id="142" name="Text Placeholder 2">
            <a:extLst>
              <a:ext uri="{FF2B5EF4-FFF2-40B4-BE49-F238E27FC236}">
                <a16:creationId xmlns:a16="http://schemas.microsoft.com/office/drawing/2014/main" xmlns="" id="{4CCA688D-9890-4C53-92DE-80F6025D1AE6}"/>
              </a:ext>
            </a:extLst>
          </p:cNvPr>
          <p:cNvSpPr>
            <a:spLocks noGrp="1"/>
          </p:cNvSpPr>
          <p:nvPr>
            <p:custDataLst>
              <p:tags r:id="rId47"/>
            </p:custDataLst>
          </p:nvPr>
        </p:nvSpPr>
        <p:spPr bwMode="gray">
          <a:xfrm>
            <a:off x="6473825" y="2760663"/>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C5B9C15-8598-4358-929D-5FEA545DD4D1}" type="datetime'''''''''''''''''''''''''''''4''''''''''''''''%'''''''''">
              <a:rPr lang="en-US" altLang="en-US" sz="1000" smtClean="0"/>
              <a:pPr>
                <a:spcBef>
                  <a:spcPct val="0"/>
                </a:spcBef>
              </a:pPr>
              <a:t>4%</a:t>
            </a:fld>
            <a:endParaRPr lang="en-US" sz="1000" dirty="0">
              <a:latin typeface="+mn-lt"/>
              <a:sym typeface="+mn-lt"/>
            </a:endParaRPr>
          </a:p>
        </p:txBody>
      </p:sp>
      <p:sp>
        <p:nvSpPr>
          <p:cNvPr id="125" name="Text Placeholder 2">
            <a:extLst>
              <a:ext uri="{FF2B5EF4-FFF2-40B4-BE49-F238E27FC236}">
                <a16:creationId xmlns:a16="http://schemas.microsoft.com/office/drawing/2014/main" xmlns="" id="{87EB90F6-EF9B-466B-8C04-031794412FFE}"/>
              </a:ext>
            </a:extLst>
          </p:cNvPr>
          <p:cNvSpPr>
            <a:spLocks noGrp="1"/>
          </p:cNvSpPr>
          <p:nvPr>
            <p:custDataLst>
              <p:tags r:id="rId48"/>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A9E44A1-ED98-4F12-8A35-BAC5F182669C}" type="datetime'G''''a''z''''''''''e''''''''t''''''''''''''''t''''e'''">
              <a:rPr lang="en-US" altLang="en-US" sz="1000" smtClean="0"/>
              <a:pPr algn="r">
                <a:spcBef>
                  <a:spcPct val="0"/>
                </a:spcBef>
              </a:pPr>
              <a:t>Gazette</a:t>
            </a:fld>
            <a:endParaRPr lang="en-US" sz="1000" dirty="0">
              <a:latin typeface="+mn-lt"/>
              <a:sym typeface="+mn-lt"/>
            </a:endParaRPr>
          </a:p>
        </p:txBody>
      </p:sp>
      <p:sp>
        <p:nvSpPr>
          <p:cNvPr id="107" name="Text Placeholder 2">
            <a:extLst>
              <a:ext uri="{FF2B5EF4-FFF2-40B4-BE49-F238E27FC236}">
                <a16:creationId xmlns:a16="http://schemas.microsoft.com/office/drawing/2014/main" xmlns="" id="{4B04E8AB-6FBF-4015-A7F7-283C748522E9}"/>
              </a:ext>
            </a:extLst>
          </p:cNvPr>
          <p:cNvSpPr>
            <a:spLocks noGrp="1"/>
          </p:cNvSpPr>
          <p:nvPr>
            <p:custDataLst>
              <p:tags r:id="rId49"/>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DD78216-8330-413A-972C-BEA569299038}" type="datetime'C''''''''l''''ai''''''man''t ''''V''e''r''ificat''''i''''on'''">
              <a:rPr lang="en-US" altLang="en-US" sz="1000" smtClean="0"/>
              <a:pPr algn="r">
                <a:spcBef>
                  <a:spcPct val="0"/>
                </a:spcBef>
              </a:pPr>
              <a:t>Claimant Verification</a:t>
            </a:fld>
            <a:endParaRPr lang="en-US" sz="1000" dirty="0">
              <a:latin typeface="+mn-lt"/>
              <a:sym typeface="+mn-lt"/>
            </a:endParaRPr>
          </a:p>
        </p:txBody>
      </p:sp>
      <p:sp>
        <p:nvSpPr>
          <p:cNvPr id="112" name="Text Placeholder 2">
            <a:extLst>
              <a:ext uri="{FF2B5EF4-FFF2-40B4-BE49-F238E27FC236}">
                <a16:creationId xmlns:a16="http://schemas.microsoft.com/office/drawing/2014/main" xmlns="" id="{3231BC84-0DA8-448C-A876-A404BC06EF02}"/>
              </a:ext>
            </a:extLst>
          </p:cNvPr>
          <p:cNvSpPr>
            <a:spLocks noGrp="1"/>
          </p:cNvSpPr>
          <p:nvPr>
            <p:custDataLst>
              <p:tags r:id="rId50"/>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DB2874A-D251-4A60-82B8-90581EF618DE}" type="datetime'Opt''ions'' ''''W''''o''''''''''''''r''''''''''''k''shop'''">
              <a:rPr lang="en-US" altLang="en-US" sz="1000" smtClean="0"/>
              <a:pPr algn="r">
                <a:spcBef>
                  <a:spcPct val="0"/>
                </a:spcBef>
              </a:pPr>
              <a:t>Options Workshop</a:t>
            </a:fld>
            <a:endParaRPr lang="en-US" sz="1000" dirty="0">
              <a:latin typeface="+mn-lt"/>
              <a:sym typeface="+mn-lt"/>
            </a:endParaRPr>
          </a:p>
        </p:txBody>
      </p:sp>
      <p:sp>
        <p:nvSpPr>
          <p:cNvPr id="138" name="Text Placeholder 2">
            <a:extLst>
              <a:ext uri="{FF2B5EF4-FFF2-40B4-BE49-F238E27FC236}">
                <a16:creationId xmlns:a16="http://schemas.microsoft.com/office/drawing/2014/main" xmlns="" id="{11BEBA7A-38CB-4BA9-96A4-4F3F9B879EE1}"/>
              </a:ext>
            </a:extLst>
          </p:cNvPr>
          <p:cNvSpPr>
            <a:spLocks noGrp="1"/>
          </p:cNvSpPr>
          <p:nvPr>
            <p:custDataLst>
              <p:tags r:id="rId51"/>
            </p:custDataLst>
          </p:nvPr>
        </p:nvSpPr>
        <p:spPr bwMode="gray">
          <a:xfrm>
            <a:off x="6103938"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5A25E98-DC96-4E4B-9C75-69E004BBEA58}" type="datetime'''''''''0%'''''''''''''''">
              <a:rPr lang="en-US" altLang="en-US" sz="1000" smtClean="0"/>
              <a:pPr>
                <a:spcBef>
                  <a:spcPct val="0"/>
                </a:spcBef>
              </a:pPr>
              <a:t>0%</a:t>
            </a:fld>
            <a:endParaRPr lang="en-US" sz="1000" dirty="0">
              <a:latin typeface="+mn-lt"/>
              <a:sym typeface="+mn-lt"/>
            </a:endParaRPr>
          </a:p>
        </p:txBody>
      </p:sp>
      <p:sp>
        <p:nvSpPr>
          <p:cNvPr id="132" name="Text Placeholder 2">
            <a:extLst>
              <a:ext uri="{FF2B5EF4-FFF2-40B4-BE49-F238E27FC236}">
                <a16:creationId xmlns:a16="http://schemas.microsoft.com/office/drawing/2014/main" xmlns="" id="{A1DF8ED6-69F2-4006-8305-FAE9D2BF44C2}"/>
              </a:ext>
            </a:extLst>
          </p:cNvPr>
          <p:cNvSpPr>
            <a:spLocks noGrp="1"/>
          </p:cNvSpPr>
          <p:nvPr>
            <p:custDataLst>
              <p:tags r:id="rId52"/>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0E94D17-0F50-44FD-A23B-77AFCF5B2A27}" type="datetime'''M''''''e''''''d''''i''a''''''''''''t''i''''''''o''n'''''''">
              <a:rPr lang="en-US" altLang="en-US" sz="1000" smtClean="0"/>
              <a:pPr algn="r">
                <a:spcBef>
                  <a:spcPct val="0"/>
                </a:spcBef>
              </a:pPr>
              <a:t>Mediation</a:t>
            </a:fld>
            <a:endParaRPr lang="en-US" sz="1000" dirty="0">
              <a:latin typeface="+mn-lt"/>
              <a:sym typeface="+mn-lt"/>
            </a:endParaRPr>
          </a:p>
        </p:txBody>
      </p:sp>
      <p:sp>
        <p:nvSpPr>
          <p:cNvPr id="133" name="Text Placeholder 2">
            <a:extLst>
              <a:ext uri="{FF2B5EF4-FFF2-40B4-BE49-F238E27FC236}">
                <a16:creationId xmlns:a16="http://schemas.microsoft.com/office/drawing/2014/main" xmlns="" id="{9A040CF5-A682-4445-A729-0269CE0A6AB2}"/>
              </a:ext>
            </a:extLst>
          </p:cNvPr>
          <p:cNvSpPr>
            <a:spLocks noGrp="1"/>
          </p:cNvSpPr>
          <p:nvPr>
            <p:custDataLst>
              <p:tags r:id="rId53"/>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B04307E-07F4-451B-9B3A-985961B6C2C4}" type="datetime'''Se''''''''''''t''''''''''''t''''l''em''e''n''t'''''''''">
              <a:rPr lang="en-US" altLang="en-US" sz="1000" smtClean="0"/>
              <a:pPr algn="r">
                <a:spcBef>
                  <a:spcPct val="0"/>
                </a:spcBef>
              </a:pPr>
              <a:t>Settlement</a:t>
            </a:fld>
            <a:endParaRPr lang="en-US" sz="1000" dirty="0">
              <a:latin typeface="+mn-lt"/>
              <a:sym typeface="+mn-lt"/>
            </a:endParaRPr>
          </a:p>
        </p:txBody>
      </p:sp>
      <p:sp>
        <p:nvSpPr>
          <p:cNvPr id="141" name="Text Placeholder 2">
            <a:extLst>
              <a:ext uri="{FF2B5EF4-FFF2-40B4-BE49-F238E27FC236}">
                <a16:creationId xmlns:a16="http://schemas.microsoft.com/office/drawing/2014/main" xmlns="" id="{B97DDF46-16CD-4F79-973E-8F65B26BF7B0}"/>
              </a:ext>
            </a:extLst>
          </p:cNvPr>
          <p:cNvSpPr>
            <a:spLocks noGrp="1"/>
          </p:cNvSpPr>
          <p:nvPr>
            <p:custDataLst>
              <p:tags r:id="rId54"/>
            </p:custDataLst>
          </p:nvPr>
        </p:nvSpPr>
        <p:spPr bwMode="gray">
          <a:xfrm>
            <a:off x="8045450" y="2571750"/>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A32AAC0-ACEF-47C0-A324-0A18B53BE1E0}" type="datetime'''2''''''''''''''''''''''''''2''''%'''''''''''''''''''''">
              <a:rPr lang="en-US" altLang="en-US" sz="1100" b="1" smtClean="0">
                <a:solidFill>
                  <a:srgbClr val="C0504D"/>
                </a:solidFill>
              </a:rPr>
              <a:pPr>
                <a:spcBef>
                  <a:spcPct val="0"/>
                </a:spcBef>
              </a:pPr>
              <a:t>22%</a:t>
            </a:fld>
            <a:endParaRPr lang="en-US" sz="1100" b="1" dirty="0">
              <a:solidFill>
                <a:srgbClr val="C0504D"/>
              </a:solidFill>
              <a:latin typeface="+mn-lt"/>
              <a:sym typeface="+mn-lt"/>
            </a:endParaRPr>
          </a:p>
        </p:txBody>
      </p:sp>
      <p:sp>
        <p:nvSpPr>
          <p:cNvPr id="135" name="Text Placeholder 2">
            <a:extLst>
              <a:ext uri="{FF2B5EF4-FFF2-40B4-BE49-F238E27FC236}">
                <a16:creationId xmlns:a16="http://schemas.microsoft.com/office/drawing/2014/main" xmlns="" id="{79C15D0C-0B2D-4845-90B8-84C73E9CC802}"/>
              </a:ext>
            </a:extLst>
          </p:cNvPr>
          <p:cNvSpPr>
            <a:spLocks noGrp="1"/>
          </p:cNvSpPr>
          <p:nvPr>
            <p:custDataLst>
              <p:tags r:id="rId55"/>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8C99B78-A4AD-462E-AB27-619341B169CB}" type="datetime'Mi''s''sin''''''''''g'''''''''''' Fi''l''''''''''e''s'''''''''">
              <a:rPr lang="en-US" altLang="en-US" sz="1000" smtClean="0"/>
              <a:pPr algn="r">
                <a:spcBef>
                  <a:spcPct val="0"/>
                </a:spcBef>
              </a:pPr>
              <a:t>Missing Files</a:t>
            </a:fld>
            <a:endParaRPr lang="en-US" sz="1000" dirty="0">
              <a:latin typeface="+mn-lt"/>
              <a:sym typeface="+mn-lt"/>
            </a:endParaRPr>
          </a:p>
        </p:txBody>
      </p:sp>
      <p:sp>
        <p:nvSpPr>
          <p:cNvPr id="136" name="Text Placeholder 2">
            <a:extLst>
              <a:ext uri="{FF2B5EF4-FFF2-40B4-BE49-F238E27FC236}">
                <a16:creationId xmlns:a16="http://schemas.microsoft.com/office/drawing/2014/main" xmlns="" id="{04583970-724F-4B72-9C74-01A7334097F9}"/>
              </a:ext>
            </a:extLst>
          </p:cNvPr>
          <p:cNvSpPr>
            <a:spLocks noGrp="1"/>
          </p:cNvSpPr>
          <p:nvPr>
            <p:custDataLst>
              <p:tags r:id="rId56"/>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B3C77E7-652C-4320-A5F7-C20507A073E6}" type="datetime'''U''ntrace''ab''''''''''''''''''l''e Cla''''iman''t'''''">
              <a:rPr lang="en-US" altLang="en-US" sz="1000" smtClean="0"/>
              <a:pPr algn="r">
                <a:spcBef>
                  <a:spcPct val="0"/>
                </a:spcBef>
              </a:pPr>
              <a:t>Untraceable Claimant</a:t>
            </a:fld>
            <a:endParaRPr lang="en-US" sz="1000" dirty="0">
              <a:latin typeface="+mn-lt"/>
              <a:sym typeface="+mn-lt"/>
            </a:endParaRPr>
          </a:p>
        </p:txBody>
      </p:sp>
      <p:sp>
        <p:nvSpPr>
          <p:cNvPr id="137" name="Text Placeholder 2">
            <a:extLst>
              <a:ext uri="{FF2B5EF4-FFF2-40B4-BE49-F238E27FC236}">
                <a16:creationId xmlns:a16="http://schemas.microsoft.com/office/drawing/2014/main" xmlns="" id="{D6C02A3F-6073-4F80-9362-C1C2BC1FBBC9}"/>
              </a:ext>
            </a:extLst>
          </p:cNvPr>
          <p:cNvSpPr>
            <a:spLocks noGrp="1"/>
          </p:cNvSpPr>
          <p:nvPr>
            <p:custDataLst>
              <p:tags r:id="rId57"/>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2343C67-643E-4497-89D8-4F3550417E60}" type="datetime'''''''O''''''''''''t''''''h''''''''''''''''''''er'''''">
              <a:rPr lang="en-US" altLang="en-US" sz="1000" smtClean="0"/>
              <a:pPr algn="r">
                <a:spcBef>
                  <a:spcPct val="0"/>
                </a:spcBef>
              </a:pPr>
              <a:t>Other</a:t>
            </a:fld>
            <a:endParaRPr lang="en-US" sz="1000" dirty="0">
              <a:latin typeface="+mn-lt"/>
              <a:sym typeface="+mn-lt"/>
            </a:endParaRPr>
          </a:p>
        </p:txBody>
      </p:sp>
      <p:sp>
        <p:nvSpPr>
          <p:cNvPr id="139" name="Text Placeholder 2">
            <a:extLst>
              <a:ext uri="{FF2B5EF4-FFF2-40B4-BE49-F238E27FC236}">
                <a16:creationId xmlns:a16="http://schemas.microsoft.com/office/drawing/2014/main" xmlns="" id="{01268420-71DB-4779-BDFE-50F6429C0A58}"/>
              </a:ext>
            </a:extLst>
          </p:cNvPr>
          <p:cNvSpPr>
            <a:spLocks noGrp="1"/>
          </p:cNvSpPr>
          <p:nvPr>
            <p:custDataLst>
              <p:tags r:id="rId58"/>
            </p:custDataLst>
          </p:nvPr>
        </p:nvSpPr>
        <p:spPr bwMode="gray">
          <a:xfrm>
            <a:off x="6183313"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D9C7C9F-D626-470A-8DE0-AE6D8F68055A}" type="datetime'''''''''''''''1''''''''''''''''''''''''''''''%'''''''''''">
              <a:rPr lang="en-US" altLang="en-US" sz="1000" smtClean="0"/>
              <a:pPr>
                <a:spcBef>
                  <a:spcPct val="0"/>
                </a:spcBef>
              </a:pPr>
              <a:t>1%</a:t>
            </a:fld>
            <a:endParaRPr lang="en-US" sz="1000" dirty="0">
              <a:latin typeface="+mn-lt"/>
              <a:sym typeface="+mn-lt"/>
            </a:endParaRPr>
          </a:p>
        </p:txBody>
      </p:sp>
      <p:sp>
        <p:nvSpPr>
          <p:cNvPr id="140" name="Text Placeholder 2">
            <a:extLst>
              <a:ext uri="{FF2B5EF4-FFF2-40B4-BE49-F238E27FC236}">
                <a16:creationId xmlns:a16="http://schemas.microsoft.com/office/drawing/2014/main" xmlns="" id="{7DDDD2FA-B73C-462F-9D07-4B57212D02D4}"/>
              </a:ext>
            </a:extLst>
          </p:cNvPr>
          <p:cNvSpPr>
            <a:spLocks noGrp="1"/>
          </p:cNvSpPr>
          <p:nvPr>
            <p:custDataLst>
              <p:tags r:id="rId59"/>
            </p:custDataLst>
          </p:nvPr>
        </p:nvSpPr>
        <p:spPr bwMode="gray">
          <a:xfrm>
            <a:off x="7505700" y="239077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9A7BD8C6-2A08-41EE-B5F1-896F45EAEF48}" type="datetime'''''''''''''''''''''''''''16''''''''''''%'''''">
              <a:rPr lang="en-US" altLang="en-US" sz="1100" smtClean="0">
                <a:solidFill>
                  <a:srgbClr val="C0504D"/>
                </a:solidFill>
              </a:rPr>
              <a:pPr>
                <a:spcBef>
                  <a:spcPct val="0"/>
                </a:spcBef>
              </a:pPr>
              <a:t>16%</a:t>
            </a:fld>
            <a:endParaRPr lang="en-US" sz="1000" dirty="0">
              <a:solidFill>
                <a:srgbClr val="C0504D"/>
              </a:solidFill>
              <a:latin typeface="+mn-lt"/>
              <a:sym typeface="+mn-lt"/>
            </a:endParaRPr>
          </a:p>
        </p:txBody>
      </p:sp>
      <p:sp>
        <p:nvSpPr>
          <p:cNvPr id="145" name="Text Placeholder 2">
            <a:extLst>
              <a:ext uri="{FF2B5EF4-FFF2-40B4-BE49-F238E27FC236}">
                <a16:creationId xmlns:a16="http://schemas.microsoft.com/office/drawing/2014/main" xmlns="" id="{50336FF7-351B-4FF6-BB96-BB306BD72E46}"/>
              </a:ext>
            </a:extLst>
          </p:cNvPr>
          <p:cNvSpPr>
            <a:spLocks noGrp="1"/>
          </p:cNvSpPr>
          <p:nvPr>
            <p:custDataLst>
              <p:tags r:id="rId60"/>
            </p:custDataLst>
          </p:nvPr>
        </p:nvSpPr>
        <p:spPr bwMode="gray">
          <a:xfrm>
            <a:off x="6303963"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CB9AB70-1AC8-4EF6-AD46-D0F0DF437A27}" type="datetime'''''''2''''''%'''''''''''''">
              <a:rPr lang="en-US" altLang="en-US" sz="1000" smtClean="0"/>
              <a:pPr>
                <a:spcBef>
                  <a:spcPct val="0"/>
                </a:spcBef>
              </a:pPr>
              <a:t>2%</a:t>
            </a:fld>
            <a:endParaRPr lang="en-US" sz="1000" dirty="0">
              <a:latin typeface="+mn-lt"/>
              <a:sym typeface="+mn-lt"/>
            </a:endParaRPr>
          </a:p>
        </p:txBody>
      </p:sp>
      <p:sp>
        <p:nvSpPr>
          <p:cNvPr id="148" name="Text Placeholder 2">
            <a:extLst>
              <a:ext uri="{FF2B5EF4-FFF2-40B4-BE49-F238E27FC236}">
                <a16:creationId xmlns:a16="http://schemas.microsoft.com/office/drawing/2014/main" xmlns="" id="{B18D0305-A815-41F5-97FA-59CFE651CA9E}"/>
              </a:ext>
            </a:extLst>
          </p:cNvPr>
          <p:cNvSpPr>
            <a:spLocks noGrp="1"/>
          </p:cNvSpPr>
          <p:nvPr>
            <p:custDataLst>
              <p:tags r:id="rId61"/>
            </p:custDataLst>
          </p:nvPr>
        </p:nvSpPr>
        <p:spPr bwMode="gray">
          <a:xfrm>
            <a:off x="8423275" y="347662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D085620-62F5-4FE5-A5D6-833CCE5DDF86}" type="datetime'''''''''''2''''''''''''''''''''''''''''''''''6''%'''''''">
              <a:rPr lang="en-US" altLang="en-US" sz="1100" b="1" smtClean="0">
                <a:solidFill>
                  <a:srgbClr val="C0504D"/>
                </a:solidFill>
              </a:rPr>
              <a:pPr>
                <a:spcBef>
                  <a:spcPct val="0"/>
                </a:spcBef>
              </a:pPr>
              <a:t>26%</a:t>
            </a:fld>
            <a:endParaRPr lang="en-US" sz="1100" b="1" dirty="0">
              <a:solidFill>
                <a:srgbClr val="C0504D"/>
              </a:solidFill>
              <a:latin typeface="+mn-lt"/>
              <a:sym typeface="+mn-lt"/>
            </a:endParaRPr>
          </a:p>
        </p:txBody>
      </p:sp>
      <p:sp>
        <p:nvSpPr>
          <p:cNvPr id="149" name="Text Placeholder 2">
            <a:extLst>
              <a:ext uri="{FF2B5EF4-FFF2-40B4-BE49-F238E27FC236}">
                <a16:creationId xmlns:a16="http://schemas.microsoft.com/office/drawing/2014/main" xmlns="" id="{1458D52E-0BD3-48D7-AA39-58D741D79ED9}"/>
              </a:ext>
            </a:extLst>
          </p:cNvPr>
          <p:cNvSpPr>
            <a:spLocks noGrp="1"/>
          </p:cNvSpPr>
          <p:nvPr>
            <p:custDataLst>
              <p:tags r:id="rId62"/>
            </p:custDataLst>
          </p:nvPr>
        </p:nvSpPr>
        <p:spPr bwMode="gray">
          <a:xfrm>
            <a:off x="6562725" y="36639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8409915-F07C-4DC8-9D1F-4A53FEFD086A}" type="datetime'''''''''''''''''''''''5''''''''''''''''''''''''''%'''''''''''">
              <a:rPr lang="en-US" altLang="en-US" sz="1000" smtClean="0"/>
              <a:pPr>
                <a:spcBef>
                  <a:spcPct val="0"/>
                </a:spcBef>
              </a:pPr>
              <a:t>5%</a:t>
            </a:fld>
            <a:endParaRPr lang="en-US" sz="1000" dirty="0">
              <a:latin typeface="+mn-lt"/>
              <a:sym typeface="+mn-lt"/>
            </a:endParaRPr>
          </a:p>
        </p:txBody>
      </p:sp>
      <p:sp>
        <p:nvSpPr>
          <p:cNvPr id="122" name="Text Placeholder 2">
            <a:extLst>
              <a:ext uri="{FF2B5EF4-FFF2-40B4-BE49-F238E27FC236}">
                <a16:creationId xmlns:a16="http://schemas.microsoft.com/office/drawing/2014/main" xmlns="" id="{0730D190-87CF-426D-8746-5E6EA1C54041}"/>
              </a:ext>
            </a:extLst>
          </p:cNvPr>
          <p:cNvSpPr>
            <a:spLocks noGrp="1"/>
          </p:cNvSpPr>
          <p:nvPr>
            <p:custDataLst>
              <p:tags r:id="rId63"/>
            </p:custDataLst>
          </p:nvPr>
        </p:nvSpPr>
        <p:spPr bwMode="gray">
          <a:xfrm>
            <a:off x="6318250"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1F0A5837-4178-4E09-86B1-80D7D750042A}" type="datetime'''''2''''%'''''''''''''''''''''">
              <a:rPr lang="en-US" altLang="en-US" sz="1000" smtClean="0"/>
              <a:pPr>
                <a:spcBef>
                  <a:spcPct val="0"/>
                </a:spcBef>
              </a:pPr>
              <a:t>2%</a:t>
            </a:fld>
            <a:endParaRPr lang="en-US" sz="1000" dirty="0">
              <a:latin typeface="+mn-lt"/>
              <a:sym typeface="+mn-lt"/>
            </a:endParaRPr>
          </a:p>
        </p:txBody>
      </p:sp>
      <p:sp>
        <p:nvSpPr>
          <p:cNvPr id="105" name="Text Placeholder 2">
            <a:extLst>
              <a:ext uri="{FF2B5EF4-FFF2-40B4-BE49-F238E27FC236}">
                <a16:creationId xmlns:a16="http://schemas.microsoft.com/office/drawing/2014/main" xmlns="" id="{4B1A0FFE-3A0A-42C4-A694-21FAF65D8CC6}"/>
              </a:ext>
            </a:extLst>
          </p:cNvPr>
          <p:cNvSpPr>
            <a:spLocks noGrp="1"/>
          </p:cNvSpPr>
          <p:nvPr>
            <p:custDataLst>
              <p:tags r:id="rId64"/>
            </p:custDataLst>
          </p:nvPr>
        </p:nvSpPr>
        <p:spPr bwMode="gray">
          <a:xfrm>
            <a:off x="6291263"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124D255-A1C1-40C9-B2CB-A06BFD46E9A9}" type="datetime'''''''''''''''''''''''''''''''''''''''''''''''''''''''2''%'''">
              <a:rPr lang="en-US" altLang="en-US" sz="1000" smtClean="0"/>
              <a:pPr>
                <a:spcBef>
                  <a:spcPct val="0"/>
                </a:spcBef>
              </a:pPr>
              <a:t>2%</a:t>
            </a:fld>
            <a:endParaRPr lang="en-US" sz="1000" dirty="0">
              <a:latin typeface="+mn-lt"/>
              <a:sym typeface="+mn-lt"/>
            </a:endParaRPr>
          </a:p>
        </p:txBody>
      </p:sp>
      <p:sp>
        <p:nvSpPr>
          <p:cNvPr id="150" name="Text Placeholder 2">
            <a:extLst>
              <a:ext uri="{FF2B5EF4-FFF2-40B4-BE49-F238E27FC236}">
                <a16:creationId xmlns:a16="http://schemas.microsoft.com/office/drawing/2014/main" xmlns="" id="{3B1DE9A8-2D98-4AB0-A599-403ECC208C7B}"/>
              </a:ext>
            </a:extLst>
          </p:cNvPr>
          <p:cNvSpPr>
            <a:spLocks noGrp="1"/>
          </p:cNvSpPr>
          <p:nvPr>
            <p:custDataLst>
              <p:tags r:id="rId65"/>
            </p:custDataLst>
          </p:nvPr>
        </p:nvSpPr>
        <p:spPr bwMode="gray">
          <a:xfrm>
            <a:off x="6130925" y="42068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EA1A797-4EA1-46FB-A7DD-89019BAFAAE0}" type="datetime'0''''''''''''''''''''''''''''''%'''''''''''''''">
              <a:rPr lang="en-US" altLang="en-US" sz="1000" smtClean="0"/>
              <a:pPr>
                <a:spcBef>
                  <a:spcPct val="0"/>
                </a:spcBef>
              </a:pPr>
              <a:t>0%</a:t>
            </a:fld>
            <a:endParaRPr lang="en-US" sz="1000" dirty="0">
              <a:latin typeface="+mn-lt"/>
              <a:sym typeface="+mn-lt"/>
            </a:endParaRPr>
          </a:p>
        </p:txBody>
      </p:sp>
    </p:spTree>
    <p:extLst>
      <p:ext uri="{BB962C8B-B14F-4D97-AF65-F5344CB8AC3E}">
        <p14:creationId xmlns:p14="http://schemas.microsoft.com/office/powerpoint/2010/main" xmlns="" val="81840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5911" name="think-cell Slide" r:id="rId69"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2000" b="1" u="none" strike="noStrike" cap="none" normalizeH="0" dirty="0">
              <a:ln>
                <a:noFill/>
              </a:ln>
              <a:solidFill>
                <a:schemeClr val="tx1"/>
              </a:solidFill>
              <a:effectLst/>
              <a:ea typeface="+mj-ea"/>
              <a:cs typeface="Calibri" panose="020F0502020204030204" pitchFamily="34" charset="0"/>
              <a:sym typeface="Calibri" panose="020F050202020403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Northern Cape stats as of Jan 2020 </a:t>
            </a:r>
            <a:r>
              <a:rPr lang="en-US" dirty="0">
                <a:solidFill>
                  <a:srgbClr val="FF0000"/>
                </a:solidFill>
              </a:rPr>
              <a:t>(Yet to be verified by external audit)</a:t>
            </a:r>
          </a:p>
        </p:txBody>
      </p:sp>
      <p:cxnSp>
        <p:nvCxnSpPr>
          <p:cNvPr id="11" name="Straight Connector 10">
            <a:extLst>
              <a:ext uri="{FF2B5EF4-FFF2-40B4-BE49-F238E27FC236}">
                <a16:creationId xmlns:a16="http://schemas.microsoft.com/office/drawing/2014/main" xmlns="" id="{0AC72E73-D4EF-448B-AFE1-D8659D52EC11}"/>
              </a:ext>
            </a:extLst>
          </p:cNvPr>
          <p:cNvCxnSpPr/>
          <p:nvPr>
            <p:custDataLst>
              <p:tags r:id="rId4"/>
            </p:custDataLst>
          </p:nvPr>
        </p:nvCxnSpPr>
        <p:spPr bwMode="auto">
          <a:xfrm>
            <a:off x="1438275" y="4862513"/>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6B03C1-4C5F-4E9A-B293-45233439BC5A}"/>
              </a:ext>
            </a:extLst>
          </p:cNvPr>
          <p:cNvCxnSpPr/>
          <p:nvPr>
            <p:custDataLst>
              <p:tags r:id="rId5"/>
            </p:custDataLst>
          </p:nvPr>
        </p:nvCxnSpPr>
        <p:spPr bwMode="auto">
          <a:xfrm>
            <a:off x="860425" y="4657725"/>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AC3C0C0-B137-42C7-A9C9-76A648DF4E6D}"/>
              </a:ext>
            </a:extLst>
          </p:cNvPr>
          <p:cNvCxnSpPr/>
          <p:nvPr>
            <p:custDataLst>
              <p:tags r:id="rId6"/>
            </p:custDataLst>
          </p:nvPr>
        </p:nvCxnSpPr>
        <p:spPr bwMode="auto">
          <a:xfrm>
            <a:off x="2016125" y="4984750"/>
            <a:ext cx="2555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1137C11-A90D-46A5-A6F5-DE66AC783849}"/>
              </a:ext>
            </a:extLst>
          </p:cNvPr>
          <p:cNvCxnSpPr/>
          <p:nvPr>
            <p:custDataLst>
              <p:tags r:id="rId7"/>
            </p:custDataLst>
          </p:nvPr>
        </p:nvCxnSpPr>
        <p:spPr bwMode="auto">
          <a:xfrm>
            <a:off x="2592388" y="5133975"/>
            <a:ext cx="255587"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77363D5-2226-4D12-AEFC-A886EA658C28}"/>
              </a:ext>
            </a:extLst>
          </p:cNvPr>
          <p:cNvCxnSpPr/>
          <p:nvPr>
            <p:custDataLst>
              <p:tags r:id="rId8"/>
            </p:custDataLst>
          </p:nvPr>
        </p:nvCxnSpPr>
        <p:spPr bwMode="auto">
          <a:xfrm>
            <a:off x="3170238" y="5256213"/>
            <a:ext cx="255587"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61" name="Chart 160">
            <a:extLst>
              <a:ext uri="{FF2B5EF4-FFF2-40B4-BE49-F238E27FC236}">
                <a16:creationId xmlns:a16="http://schemas.microsoft.com/office/drawing/2014/main" xmlns="" id="{55142372-19E6-4791-B4F1-41A3951EE36A}"/>
              </a:ext>
            </a:extLst>
          </p:cNvPr>
          <p:cNvGraphicFramePr/>
          <p:nvPr>
            <p:custDataLst>
              <p:tags r:id="rId9"/>
            </p:custDataLst>
          </p:nvPr>
        </p:nvGraphicFramePr>
        <p:xfrm>
          <a:off x="328613" y="4432300"/>
          <a:ext cx="3630612" cy="1423988"/>
        </p:xfrm>
        <a:graphic>
          <a:graphicData uri="http://schemas.openxmlformats.org/drawingml/2006/chart">
            <c:chart xmlns:c="http://schemas.openxmlformats.org/drawingml/2006/chart" xmlns:r="http://schemas.openxmlformats.org/officeDocument/2006/relationships" r:id="rId70"/>
          </a:graphicData>
        </a:graphic>
      </p:graphicFrame>
      <p:sp>
        <p:nvSpPr>
          <p:cNvPr id="130" name="Rectangle 129">
            <a:extLst>
              <a:ext uri="{FF2B5EF4-FFF2-40B4-BE49-F238E27FC236}">
                <a16:creationId xmlns:a16="http://schemas.microsoft.com/office/drawing/2014/main" xmlns="" id="{16A38905-EE21-46BC-B386-9513DAE49357}"/>
              </a:ext>
            </a:extLst>
          </p:cNvPr>
          <p:cNvSpPr>
            <a:spLocks noGrp="1" noChangeArrowheads="1"/>
          </p:cNvSpPr>
          <p:nvPr>
            <p:custDataLst>
              <p:tags r:id="rId10"/>
            </p:custDataLst>
          </p:nvPr>
        </p:nvSpPr>
        <p:spPr bwMode="auto">
          <a:xfrm>
            <a:off x="2843213" y="5824538"/>
            <a:ext cx="330200"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4B507720-F6A3-4C2C-8355-4296068B7CC1}" type="datetime'''P''ix''''''l''ey ''''''&#10;''''''''''''''''''''k''a''''''Seme'">
              <a:rPr lang="en-US" altLang="en-US" sz="1200" smtClean="0">
                <a:solidFill>
                  <a:schemeClr val="bg1">
                    <a:lumMod val="50000"/>
                  </a:schemeClr>
                </a:solidFill>
              </a:rPr>
              <a:pPr marL="0" indent="0" algn="r">
                <a:spcBef>
                  <a:spcPct val="0"/>
                </a:spcBef>
                <a:buNone/>
              </a:pPr>
              <a:t>Pixley 
kaSeme</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68" name="Rectangle 167">
            <a:extLst>
              <a:ext uri="{FF2B5EF4-FFF2-40B4-BE49-F238E27FC236}">
                <a16:creationId xmlns:a16="http://schemas.microsoft.com/office/drawing/2014/main" xmlns="" id="{1FC390B4-43FB-4B32-9E97-DBD63BF988A2}"/>
              </a:ext>
            </a:extLst>
          </p:cNvPr>
          <p:cNvSpPr>
            <a:spLocks noGrp="1" noChangeArrowheads="1"/>
          </p:cNvSpPr>
          <p:nvPr>
            <p:custDataLst>
              <p:tags r:id="rId11"/>
            </p:custDataLst>
          </p:nvPr>
        </p:nvSpPr>
        <p:spPr bwMode="auto">
          <a:xfrm>
            <a:off x="3503613" y="5824538"/>
            <a:ext cx="1651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CD8B263D-AF52-43D5-A279-73616FD00296}" type="datetime'Z''''''F'''''''' ''''Mg''''''ca''''''w''u'''">
              <a:rPr lang="en-US" altLang="en-US" sz="1200" smtClean="0">
                <a:solidFill>
                  <a:schemeClr val="bg1">
                    <a:lumMod val="50000"/>
                  </a:schemeClr>
                </a:solidFill>
              </a:rPr>
              <a:pPr marL="0" indent="0" algn="r">
                <a:spcBef>
                  <a:spcPct val="0"/>
                </a:spcBef>
                <a:buNone/>
              </a:pPr>
              <a:t>ZF Mgcawu</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7" name="Rectangle 186">
            <a:extLst>
              <a:ext uri="{FF2B5EF4-FFF2-40B4-BE49-F238E27FC236}">
                <a16:creationId xmlns:a16="http://schemas.microsoft.com/office/drawing/2014/main" xmlns="" id="{533AA2E1-FEF8-45DC-B91D-2E60517EC1B1}"/>
              </a:ext>
            </a:extLst>
          </p:cNvPr>
          <p:cNvSpPr>
            <a:spLocks noGrp="1" noChangeArrowheads="1"/>
          </p:cNvSpPr>
          <p:nvPr>
            <p:custDataLst>
              <p:tags r:id="rId12"/>
            </p:custDataLst>
          </p:nvPr>
        </p:nvSpPr>
        <p:spPr bwMode="auto">
          <a:xfrm>
            <a:off x="615950" y="5824537"/>
            <a:ext cx="1651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D101BB6-2A04-44AA-9BD5-A45D414442A1}" type="datetime'''''''''''T''''''''O''T''''A''''''''''''''''L'''''''''">
              <a:rPr lang="en-US" altLang="en-US" sz="1200" smtClean="0">
                <a:solidFill>
                  <a:schemeClr val="bg1">
                    <a:lumMod val="50000"/>
                  </a:schemeClr>
                </a:solidFill>
                <a:latin typeface="Calibri" panose="020F0502020204030204" pitchFamily="34" charset="0"/>
                <a:cs typeface="Calibri" panose="020F0502020204030204" pitchFamily="34" charset="0"/>
                <a:sym typeface="Calibri" panose="020F0502020204030204" pitchFamily="34" charset="0"/>
              </a:rPr>
              <a:pPr marL="0" indent="0" algn="r">
                <a:spcBef>
                  <a:spcPct val="0"/>
                </a:spcBef>
                <a:buNone/>
              </a:pPr>
              <a:t>TOTAL</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6" name="Rectangle 125">
            <a:extLst>
              <a:ext uri="{FF2B5EF4-FFF2-40B4-BE49-F238E27FC236}">
                <a16:creationId xmlns:a16="http://schemas.microsoft.com/office/drawing/2014/main" xmlns="" id="{7126F96D-6DA9-4BB2-B75E-F03C79F98993}"/>
              </a:ext>
            </a:extLst>
          </p:cNvPr>
          <p:cNvSpPr>
            <a:spLocks noGrp="1" noChangeArrowheads="1"/>
          </p:cNvSpPr>
          <p:nvPr>
            <p:custDataLst>
              <p:tags r:id="rId13"/>
            </p:custDataLst>
          </p:nvPr>
        </p:nvSpPr>
        <p:spPr bwMode="auto">
          <a:xfrm>
            <a:off x="1193800" y="5824538"/>
            <a:ext cx="1651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E450A472-51D5-4845-95DA-97895E39F581}" type="datetime'''''''''F''''ra''''''''''n''''ces'' B''''aa''r''''d'''''''">
              <a:rPr lang="en-US" altLang="en-US" sz="1200" smtClean="0">
                <a:solidFill>
                  <a:schemeClr val="bg1">
                    <a:lumMod val="50000"/>
                  </a:schemeClr>
                </a:solidFill>
              </a:rPr>
              <a:pPr marL="0" indent="0" algn="r">
                <a:spcBef>
                  <a:spcPct val="0"/>
                </a:spcBef>
                <a:buNone/>
              </a:pPr>
              <a:t>Frances Baard</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91" name="Text Placeholder 2">
            <a:extLst>
              <a:ext uri="{FF2B5EF4-FFF2-40B4-BE49-F238E27FC236}">
                <a16:creationId xmlns:a16="http://schemas.microsoft.com/office/drawing/2014/main" xmlns="" id="{EECF3BC3-F83E-42CE-BD06-2EF9249948E7}"/>
              </a:ext>
            </a:extLst>
          </p:cNvPr>
          <p:cNvSpPr>
            <a:spLocks noGrp="1"/>
          </p:cNvSpPr>
          <p:nvPr>
            <p:custDataLst>
              <p:tags r:id="rId14"/>
            </p:custDataLst>
          </p:nvPr>
        </p:nvSpPr>
        <p:spPr bwMode="gray">
          <a:xfrm>
            <a:off x="1793875" y="4832350"/>
            <a:ext cx="122238" cy="182563"/>
          </a:xfrm>
          <a:prstGeom prst="rect">
            <a:avLst/>
          </a:prstGeom>
          <a:solidFill>
            <a:srgbClr val="695582"/>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0C3AA665-CEF2-4016-B79C-43564FB146E8}" type="datetime'''9'''''''''''''''''''''''''''">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9</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129" name="Rectangle 128">
            <a:extLst>
              <a:ext uri="{FF2B5EF4-FFF2-40B4-BE49-F238E27FC236}">
                <a16:creationId xmlns:a16="http://schemas.microsoft.com/office/drawing/2014/main" xmlns="" id="{4A4F9773-7330-486D-8AC4-B358562D8013}"/>
              </a:ext>
            </a:extLst>
          </p:cNvPr>
          <p:cNvSpPr>
            <a:spLocks noGrp="1" noChangeArrowheads="1"/>
          </p:cNvSpPr>
          <p:nvPr>
            <p:custDataLst>
              <p:tags r:id="rId15"/>
            </p:custDataLst>
          </p:nvPr>
        </p:nvSpPr>
        <p:spPr bwMode="auto">
          <a:xfrm>
            <a:off x="2349500" y="5824538"/>
            <a:ext cx="165100" cy="61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0ADB7656-1F50-4551-9CB8-E52E034C8A72}" type="datetime'Na''''m''''''''a''''k''w''''''''''''''''a'''''''''''">
              <a:rPr lang="en-US" altLang="en-US" sz="1200" smtClean="0">
                <a:solidFill>
                  <a:schemeClr val="bg1">
                    <a:lumMod val="50000"/>
                  </a:schemeClr>
                </a:solidFill>
              </a:rPr>
              <a:pPr marL="0" indent="0" algn="r">
                <a:spcBef>
                  <a:spcPct val="0"/>
                </a:spcBef>
                <a:buNone/>
              </a:pPr>
              <a:t>Namakwa</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27" name="Rectangle 126">
            <a:extLst>
              <a:ext uri="{FF2B5EF4-FFF2-40B4-BE49-F238E27FC236}">
                <a16:creationId xmlns:a16="http://schemas.microsoft.com/office/drawing/2014/main" xmlns="" id="{81D06665-9253-4E50-AD3F-65989F1DE4A1}"/>
              </a:ext>
            </a:extLst>
          </p:cNvPr>
          <p:cNvSpPr>
            <a:spLocks noGrp="1" noChangeArrowheads="1"/>
          </p:cNvSpPr>
          <p:nvPr>
            <p:custDataLst>
              <p:tags r:id="rId16"/>
            </p:custDataLst>
          </p:nvPr>
        </p:nvSpPr>
        <p:spPr bwMode="auto">
          <a:xfrm>
            <a:off x="1689100" y="5824538"/>
            <a:ext cx="33020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26EB3123-C622-42F2-BDB5-CF1B1CF21BDB}" type="datetime'''''J''''o''''''''hn Ta''''''o''lo ''''''&#10;Gaet''s''''''ew''e'">
              <a:rPr lang="en-US" altLang="en-US" sz="1200" smtClean="0">
                <a:solidFill>
                  <a:schemeClr val="bg1">
                    <a:lumMod val="50000"/>
                  </a:schemeClr>
                </a:solidFill>
              </a:rPr>
              <a:pPr marL="0" indent="0" algn="r">
                <a:spcBef>
                  <a:spcPct val="0"/>
                </a:spcBef>
                <a:buNone/>
              </a:pPr>
              <a:t>John Taolo 
Gaetsewe</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96" name="Text Placeholder 2">
            <a:extLst>
              <a:ext uri="{FF2B5EF4-FFF2-40B4-BE49-F238E27FC236}">
                <a16:creationId xmlns:a16="http://schemas.microsoft.com/office/drawing/2014/main" xmlns="" id="{3917024A-FF80-4A81-8F91-8B18DA5D1A84}"/>
              </a:ext>
            </a:extLst>
          </p:cNvPr>
          <p:cNvSpPr>
            <a:spLocks noGrp="1"/>
          </p:cNvSpPr>
          <p:nvPr>
            <p:custDataLst>
              <p:tags r:id="rId17"/>
            </p:custDataLst>
          </p:nvPr>
        </p:nvSpPr>
        <p:spPr bwMode="gray">
          <a:xfrm>
            <a:off x="2947988" y="5103813"/>
            <a:ext cx="122238" cy="182563"/>
          </a:xfrm>
          <a:prstGeom prst="rect">
            <a:avLst/>
          </a:prstGeom>
          <a:solidFill>
            <a:srgbClr val="695582"/>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59A83C03-3228-430A-91D6-2CE4B5E9B590}" type="datetime'''''''''''''''9'''''''''''''''''''''''''''">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9</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695582"/>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solidFill>
                  <a:schemeClr val="bg1"/>
                </a:solidFill>
                <a:cs typeface="Arial" panose="020B0604020202020204" pitchFamily="34" charset="0"/>
              </a:rPr>
              <a:t>Northern Cape</a:t>
            </a:r>
          </a:p>
        </p:txBody>
      </p:sp>
      <p:graphicFrame>
        <p:nvGraphicFramePr>
          <p:cNvPr id="154" name="Chart 153">
            <a:extLst>
              <a:ext uri="{FF2B5EF4-FFF2-40B4-BE49-F238E27FC236}">
                <a16:creationId xmlns:a16="http://schemas.microsoft.com/office/drawing/2014/main" xmlns="" id="{29DE4E13-985E-4496-A685-C7DC1D35D660}"/>
              </a:ext>
            </a:extLst>
          </p:cNvPr>
          <p:cNvGraphicFramePr/>
          <p:nvPr>
            <p:custDataLst>
              <p:tags r:id="rId18"/>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71"/>
          </a:graphicData>
        </a:graphic>
      </p:graphicFrame>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19"/>
            </p:custDataLst>
          </p:nvPr>
        </p:nvSpPr>
        <p:spPr bwMode="gray">
          <a:xfrm>
            <a:off x="7808913" y="5815013"/>
            <a:ext cx="347663" cy="182563"/>
          </a:xfrm>
          <a:prstGeom prst="rect">
            <a:avLst/>
          </a:prstGeom>
          <a:noFill/>
          <a:ln>
            <a:noFill/>
          </a:ln>
          <a:extLst>
            <a:ext uri="{909E8E84-426E-40DD-AFC4-6F175D3DCCD1}">
              <a14:hiddenFill xmlns:a14="http://schemas.microsoft.com/office/drawing/2010/main" xmlns="">
                <a:solidFill>
                  <a:srgbClr val="C0C0C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0E40CD09-29BB-4278-B671-A5D39BC89739}" type="datetime'''''''''''''''''2''''''''9''''''''''''''''''''''''%'''''''''''">
              <a:rPr lang="en-US" altLang="en-US" smtClean="0">
                <a:solidFill>
                  <a:schemeClr val="bg1"/>
                </a:solidFill>
              </a:rPr>
              <a:pPr algn="ctr">
                <a:spcBef>
                  <a:spcPct val="0"/>
                </a:spcBef>
              </a:pPr>
              <a:t>29%</a:t>
            </a:fld>
            <a:endParaRPr lang="en-US" dirty="0">
              <a:solidFill>
                <a:schemeClr val="bg1"/>
              </a:solidFill>
              <a:latin typeface="+mn-lt"/>
              <a:sym typeface="+mn-lt"/>
            </a:endParaRPr>
          </a:p>
        </p:txBody>
      </p:sp>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20"/>
            </p:custDataLst>
          </p:nvPr>
        </p:nvSpPr>
        <p:spPr bwMode="auto">
          <a:xfrm>
            <a:off x="4441825"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21"/>
            </p:custDataLst>
          </p:nvPr>
        </p:nvSpPr>
        <p:spPr bwMode="gray">
          <a:xfrm>
            <a:off x="6391275" y="5815013"/>
            <a:ext cx="347663"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B14C6C12-2E5C-43FE-A133-78DFB1FB2E69}" type="datetime'''''''''''7''''1''''''''''''''''%'''''''''''''''''''''''''''">
              <a:rPr lang="en-US" altLang="en-US" smtClean="0">
                <a:solidFill>
                  <a:schemeClr val="bg1"/>
                </a:solidFill>
              </a:rPr>
              <a:pPr algn="ctr">
                <a:spcBef>
                  <a:spcPct val="0"/>
                </a:spcBef>
              </a:pPr>
              <a:t>71%</a:t>
            </a:fld>
            <a:endParaRPr lang="en-US" dirty="0">
              <a:solidFill>
                <a:schemeClr val="bg1"/>
              </a:solidFill>
              <a:latin typeface="+mn-lt"/>
              <a:sym typeface="+mn-lt"/>
            </a:endParaRPr>
          </a:p>
        </p:txBody>
      </p:sp>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22"/>
            </p:custDataLst>
          </p:nvPr>
        </p:nvSpPr>
        <p:spPr bwMode="gray">
          <a:xfrm>
            <a:off x="5430838"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443BCE4D-1AEF-459D-AE5D-1DAC76570CB2}"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92" name="Rectangle 191">
            <a:extLst>
              <a:ext uri="{FF2B5EF4-FFF2-40B4-BE49-F238E27FC236}">
                <a16:creationId xmlns:a16="http://schemas.microsoft.com/office/drawing/2014/main" xmlns="" id="{DE87F458-8BFC-46C6-9038-84A35582DC08}"/>
              </a:ext>
            </a:extLst>
          </p:cNvPr>
          <p:cNvSpPr/>
          <p:nvPr>
            <p:custDataLst>
              <p:tags r:id="rId23"/>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24"/>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xmlns="" id="{4B974237-5FFC-4E0C-A920-7073BDC1D29B}"/>
              </a:ext>
            </a:extLst>
          </p:cNvPr>
          <p:cNvSpPr/>
          <p:nvPr>
            <p:custDataLst>
              <p:tags r:id="rId25"/>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26"/>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27"/>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28"/>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29"/>
            </p:custDataLst>
          </p:nvPr>
        </p:nvCxnSpPr>
        <p:spPr bwMode="auto">
          <a:xfrm>
            <a:off x="2379662" y="2208213"/>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30"/>
            </p:custDataLst>
          </p:nvPr>
        </p:nvCxnSpPr>
        <p:spPr bwMode="auto">
          <a:xfrm>
            <a:off x="3128962" y="3011488"/>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31"/>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32"/>
            </p:custDataLst>
          </p:nvPr>
        </p:nvCxnSpPr>
        <p:spPr bwMode="auto">
          <a:xfrm>
            <a:off x="1631949" y="2208213"/>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graphicFrame>
        <p:nvGraphicFramePr>
          <p:cNvPr id="83" name="Chart 82">
            <a:extLst>
              <a:ext uri="{FF2B5EF4-FFF2-40B4-BE49-F238E27FC236}">
                <a16:creationId xmlns:a16="http://schemas.microsoft.com/office/drawing/2014/main" xmlns="" id="{BB9F03CE-75B8-4525-B1C4-B48848D4D7BF}"/>
              </a:ext>
            </a:extLst>
          </p:cNvPr>
          <p:cNvGraphicFramePr/>
          <p:nvPr>
            <p:custDataLst>
              <p:tags r:id="rId33"/>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72"/>
          </a:graphicData>
        </a:graphic>
      </p:graphicFrame>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34"/>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35"/>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36"/>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37"/>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38"/>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graphicFrame>
        <p:nvGraphicFramePr>
          <p:cNvPr id="158" name="Chart 157">
            <a:extLst>
              <a:ext uri="{FF2B5EF4-FFF2-40B4-BE49-F238E27FC236}">
                <a16:creationId xmlns:a16="http://schemas.microsoft.com/office/drawing/2014/main" xmlns="" id="{19C988E7-9206-4C2F-8A16-E5121470DAE0}"/>
              </a:ext>
            </a:extLst>
          </p:cNvPr>
          <p:cNvGraphicFramePr/>
          <p:nvPr>
            <p:custDataLst>
              <p:tags r:id="rId39"/>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3"/>
          </a:graphicData>
        </a:graphic>
      </p:graphicFrame>
      <p:sp>
        <p:nvSpPr>
          <p:cNvPr id="125" name="Text Placeholder 2">
            <a:extLst>
              <a:ext uri="{FF2B5EF4-FFF2-40B4-BE49-F238E27FC236}">
                <a16:creationId xmlns:a16="http://schemas.microsoft.com/office/drawing/2014/main" xmlns="" id="{87EB90F6-EF9B-466B-8C04-031794412FFE}"/>
              </a:ext>
            </a:extLst>
          </p:cNvPr>
          <p:cNvSpPr>
            <a:spLocks noGrp="1"/>
          </p:cNvSpPr>
          <p:nvPr>
            <p:custDataLst>
              <p:tags r:id="rId40"/>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A9E44A1-ED98-4F12-8A35-BAC5F182669C}" type="datetime'G''''a''z''''''''''e''''''''t''''''''''''''''t''''e'''">
              <a:rPr lang="en-US" altLang="en-US" sz="1000" smtClean="0"/>
              <a:pPr algn="r">
                <a:spcBef>
                  <a:spcPct val="0"/>
                </a:spcBef>
              </a:pPr>
              <a:t>Gazette</a:t>
            </a:fld>
            <a:endParaRPr lang="en-US" sz="1000" dirty="0">
              <a:latin typeface="+mn-lt"/>
              <a:sym typeface="+mn-lt"/>
            </a:endParaRPr>
          </a:p>
        </p:txBody>
      </p:sp>
      <p:sp>
        <p:nvSpPr>
          <p:cNvPr id="107" name="Text Placeholder 2">
            <a:extLst>
              <a:ext uri="{FF2B5EF4-FFF2-40B4-BE49-F238E27FC236}">
                <a16:creationId xmlns:a16="http://schemas.microsoft.com/office/drawing/2014/main" xmlns="" id="{4B04E8AB-6FBF-4015-A7F7-283C748522E9}"/>
              </a:ext>
            </a:extLst>
          </p:cNvPr>
          <p:cNvSpPr>
            <a:spLocks noGrp="1"/>
          </p:cNvSpPr>
          <p:nvPr>
            <p:custDataLst>
              <p:tags r:id="rId41"/>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DD78216-8330-413A-972C-BEA569299038}" type="datetime'C''''''''l''''ai''''''man''t ''''V''e''r''ificat''''i''''on'''">
              <a:rPr lang="en-US" altLang="en-US" sz="1000" smtClean="0"/>
              <a:pPr algn="r">
                <a:spcBef>
                  <a:spcPct val="0"/>
                </a:spcBef>
              </a:pPr>
              <a:t>Claimant Verification</a:t>
            </a:fld>
            <a:endParaRPr lang="en-US" sz="1000" dirty="0">
              <a:latin typeface="+mn-lt"/>
              <a:sym typeface="+mn-lt"/>
            </a:endParaRPr>
          </a:p>
        </p:txBody>
      </p:sp>
      <p:sp>
        <p:nvSpPr>
          <p:cNvPr id="106" name="Text Placeholder 2">
            <a:extLst>
              <a:ext uri="{FF2B5EF4-FFF2-40B4-BE49-F238E27FC236}">
                <a16:creationId xmlns:a16="http://schemas.microsoft.com/office/drawing/2014/main" xmlns="" id="{94A0470B-8A0B-4ADB-BD7C-4B917CDB782D}"/>
              </a:ext>
            </a:extLst>
          </p:cNvPr>
          <p:cNvSpPr>
            <a:spLocks noGrp="1"/>
          </p:cNvSpPr>
          <p:nvPr>
            <p:custDataLst>
              <p:tags r:id="rId42"/>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0419F67-8403-4109-A94C-9742526A491E}" type="datetime'''L''od''''''g''''''''''''''''''''''''''''''em''''e''n''t'''''">
              <a:rPr lang="en-US" altLang="en-US" sz="1000" smtClean="0"/>
              <a:pPr algn="r">
                <a:spcBef>
                  <a:spcPct val="0"/>
                </a:spcBef>
              </a:pPr>
              <a:t>Lodgement</a:t>
            </a:fld>
            <a:endParaRPr lang="en-US" sz="1000" dirty="0">
              <a:latin typeface="+mn-lt"/>
              <a:sym typeface="+mn-lt"/>
            </a:endParaRPr>
          </a:p>
        </p:txBody>
      </p:sp>
      <p:sp>
        <p:nvSpPr>
          <p:cNvPr id="118" name="Text Placeholder 2">
            <a:extLst>
              <a:ext uri="{FF2B5EF4-FFF2-40B4-BE49-F238E27FC236}">
                <a16:creationId xmlns:a16="http://schemas.microsoft.com/office/drawing/2014/main" xmlns="" id="{5B4179D5-48FE-4CFC-871F-92F1BED50B79}"/>
              </a:ext>
            </a:extLst>
          </p:cNvPr>
          <p:cNvSpPr>
            <a:spLocks noGrp="1"/>
          </p:cNvSpPr>
          <p:nvPr>
            <p:custDataLst>
              <p:tags r:id="rId43"/>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A5C7CD8-1729-4DDB-91A9-0733ABDB2CDE}"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140" name="Text Placeholder 2">
            <a:extLst>
              <a:ext uri="{FF2B5EF4-FFF2-40B4-BE49-F238E27FC236}">
                <a16:creationId xmlns:a16="http://schemas.microsoft.com/office/drawing/2014/main" xmlns="" id="{7DDDD2FA-B73C-462F-9D07-4B57212D02D4}"/>
              </a:ext>
            </a:extLst>
          </p:cNvPr>
          <p:cNvSpPr>
            <a:spLocks noGrp="1"/>
          </p:cNvSpPr>
          <p:nvPr>
            <p:custDataLst>
              <p:tags r:id="rId44"/>
            </p:custDataLst>
          </p:nvPr>
        </p:nvSpPr>
        <p:spPr bwMode="gray">
          <a:xfrm>
            <a:off x="6159500" y="23907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833B265-00F7-495E-8D35-43EED2246BA1}" type="datetime'''''''''''''''''''''1''''''''''%'''''''''''''''''''''">
              <a:rPr lang="en-US" altLang="en-US" sz="1100" b="1" smtClean="0">
                <a:solidFill>
                  <a:srgbClr val="C0504D"/>
                </a:solidFill>
              </a:rPr>
              <a:pPr>
                <a:spcBef>
                  <a:spcPct val="0"/>
                </a:spcBef>
              </a:pPr>
              <a:t>1%</a:t>
            </a:fld>
            <a:endParaRPr lang="en-US" sz="1100" b="1" dirty="0">
              <a:solidFill>
                <a:srgbClr val="C0504D"/>
              </a:solidFill>
              <a:latin typeface="+mn-lt"/>
              <a:sym typeface="+mn-lt"/>
            </a:endParaRPr>
          </a:p>
        </p:txBody>
      </p:sp>
      <p:sp>
        <p:nvSpPr>
          <p:cNvPr id="121" name="Text Placeholder 2">
            <a:extLst>
              <a:ext uri="{FF2B5EF4-FFF2-40B4-BE49-F238E27FC236}">
                <a16:creationId xmlns:a16="http://schemas.microsoft.com/office/drawing/2014/main" xmlns="" id="{E631050E-1D9A-49CB-ABFE-DF10AD400A4C}"/>
              </a:ext>
            </a:extLst>
          </p:cNvPr>
          <p:cNvSpPr>
            <a:spLocks noGrp="1"/>
          </p:cNvSpPr>
          <p:nvPr>
            <p:custDataLst>
              <p:tags r:id="rId45"/>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AE55D34-E1B0-44C0-A117-343BDE02C42C}"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28" name="Text Placeholder 2">
            <a:extLst>
              <a:ext uri="{FF2B5EF4-FFF2-40B4-BE49-F238E27FC236}">
                <a16:creationId xmlns:a16="http://schemas.microsoft.com/office/drawing/2014/main" xmlns="" id="{C11D15F7-C65E-4B2E-BB60-0801A7843C40}"/>
              </a:ext>
            </a:extLst>
          </p:cNvPr>
          <p:cNvSpPr>
            <a:spLocks noGrp="1"/>
          </p:cNvSpPr>
          <p:nvPr>
            <p:custDataLst>
              <p:tags r:id="rId46"/>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A07B6C-E611-42B0-B345-AE16F486FE7F}" type="datetime'''''F''''ur''the''r'' ''R''''esea''r''''''''''c''h'''''">
              <a:rPr lang="en-US" altLang="en-US" sz="1000" smtClean="0"/>
              <a:pPr algn="r">
                <a:spcBef>
                  <a:spcPct val="0"/>
                </a:spcBef>
              </a:pPr>
              <a:t>Further Research</a:t>
            </a:fld>
            <a:endParaRPr lang="en-US" sz="1000" dirty="0">
              <a:latin typeface="+mn-lt"/>
              <a:sym typeface="+mn-lt"/>
            </a:endParaRPr>
          </a:p>
        </p:txBody>
      </p:sp>
      <p:sp>
        <p:nvSpPr>
          <p:cNvPr id="112" name="Text Placeholder 2">
            <a:extLst>
              <a:ext uri="{FF2B5EF4-FFF2-40B4-BE49-F238E27FC236}">
                <a16:creationId xmlns:a16="http://schemas.microsoft.com/office/drawing/2014/main" xmlns="" id="{3231BC84-0DA8-448C-A876-A404BC06EF02}"/>
              </a:ext>
            </a:extLst>
          </p:cNvPr>
          <p:cNvSpPr>
            <a:spLocks noGrp="1"/>
          </p:cNvSpPr>
          <p:nvPr>
            <p:custDataLst>
              <p:tags r:id="rId47"/>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DB2874A-D251-4A60-82B8-90581EF618DE}" type="datetime'Opt''ions'' ''''W''''o''''''''''''''r''''''''''''k''shop'''">
              <a:rPr lang="en-US" altLang="en-US" sz="1000" smtClean="0"/>
              <a:pPr algn="r">
                <a:spcBef>
                  <a:spcPct val="0"/>
                </a:spcBef>
              </a:pPr>
              <a:t>Options Workshop</a:t>
            </a:fld>
            <a:endParaRPr lang="en-US" sz="1000" dirty="0">
              <a:latin typeface="+mn-lt"/>
              <a:sym typeface="+mn-lt"/>
            </a:endParaRPr>
          </a:p>
        </p:txBody>
      </p:sp>
      <p:sp>
        <p:nvSpPr>
          <p:cNvPr id="137" name="Text Placeholder 2">
            <a:extLst>
              <a:ext uri="{FF2B5EF4-FFF2-40B4-BE49-F238E27FC236}">
                <a16:creationId xmlns:a16="http://schemas.microsoft.com/office/drawing/2014/main" xmlns="" id="{D6C02A3F-6073-4F80-9362-C1C2BC1FBBC9}"/>
              </a:ext>
            </a:extLst>
          </p:cNvPr>
          <p:cNvSpPr>
            <a:spLocks noGrp="1"/>
          </p:cNvSpPr>
          <p:nvPr>
            <p:custDataLst>
              <p:tags r:id="rId48"/>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2343C67-643E-4497-89D8-4F3550417E60}" type="datetime'''''''O''''''''''''t''''''h''''''''''''''''''''er'''''">
              <a:rPr lang="en-US" altLang="en-US" sz="1000" smtClean="0"/>
              <a:pPr algn="r">
                <a:spcBef>
                  <a:spcPct val="0"/>
                </a:spcBef>
              </a:pPr>
              <a:t>Other</a:t>
            </a:fld>
            <a:endParaRPr lang="en-US" sz="1000" dirty="0">
              <a:latin typeface="+mn-lt"/>
              <a:sym typeface="+mn-lt"/>
            </a:endParaRPr>
          </a:p>
        </p:txBody>
      </p:sp>
      <p:sp>
        <p:nvSpPr>
          <p:cNvPr id="131" name="Text Placeholder 2">
            <a:extLst>
              <a:ext uri="{FF2B5EF4-FFF2-40B4-BE49-F238E27FC236}">
                <a16:creationId xmlns:a16="http://schemas.microsoft.com/office/drawing/2014/main" xmlns="" id="{E5D74B8B-BC1A-4B05-9AAB-58C263408D6C}"/>
              </a:ext>
            </a:extLst>
          </p:cNvPr>
          <p:cNvSpPr>
            <a:spLocks noGrp="1"/>
          </p:cNvSpPr>
          <p:nvPr>
            <p:custDataLst>
              <p:tags r:id="rId49"/>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7AD253F-E2EF-4784-9FAE-52A3C3A3B357}" type="datetime'''V''''al''''''''''''u''''a''''''''''''''t''''''i''o''''n'''''">
              <a:rPr lang="en-US" altLang="en-US" sz="1000" smtClean="0"/>
              <a:pPr algn="r">
                <a:spcBef>
                  <a:spcPct val="0"/>
                </a:spcBef>
              </a:pPr>
              <a:t>Valuation</a:t>
            </a:fld>
            <a:endParaRPr lang="en-US" sz="1000" dirty="0">
              <a:latin typeface="+mn-lt"/>
              <a:sym typeface="+mn-lt"/>
            </a:endParaRPr>
          </a:p>
        </p:txBody>
      </p:sp>
      <p:sp>
        <p:nvSpPr>
          <p:cNvPr id="132" name="Text Placeholder 2">
            <a:extLst>
              <a:ext uri="{FF2B5EF4-FFF2-40B4-BE49-F238E27FC236}">
                <a16:creationId xmlns:a16="http://schemas.microsoft.com/office/drawing/2014/main" xmlns="" id="{A1DF8ED6-69F2-4006-8305-FAE9D2BF44C2}"/>
              </a:ext>
            </a:extLst>
          </p:cNvPr>
          <p:cNvSpPr>
            <a:spLocks noGrp="1"/>
          </p:cNvSpPr>
          <p:nvPr>
            <p:custDataLst>
              <p:tags r:id="rId50"/>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0E94D17-0F50-44FD-A23B-77AFCF5B2A27}" type="datetime'''M''''''e''''''d''''i''a''''''''''''t''i''''''''o''n'''''''">
              <a:rPr lang="en-US" altLang="en-US" sz="1000" smtClean="0"/>
              <a:pPr algn="r">
                <a:spcBef>
                  <a:spcPct val="0"/>
                </a:spcBef>
              </a:pPr>
              <a:t>Mediation</a:t>
            </a:fld>
            <a:endParaRPr lang="en-US" sz="1000" dirty="0">
              <a:latin typeface="+mn-lt"/>
              <a:sym typeface="+mn-lt"/>
            </a:endParaRPr>
          </a:p>
        </p:txBody>
      </p:sp>
      <p:sp>
        <p:nvSpPr>
          <p:cNvPr id="143" name="Text Placeholder 2">
            <a:extLst>
              <a:ext uri="{FF2B5EF4-FFF2-40B4-BE49-F238E27FC236}">
                <a16:creationId xmlns:a16="http://schemas.microsoft.com/office/drawing/2014/main" xmlns="" id="{3FB4AEE1-7D87-4AFF-9CFE-BBBB8D1DC25B}"/>
              </a:ext>
            </a:extLst>
          </p:cNvPr>
          <p:cNvSpPr>
            <a:spLocks noGrp="1"/>
          </p:cNvSpPr>
          <p:nvPr>
            <p:custDataLst>
              <p:tags r:id="rId51"/>
            </p:custDataLst>
          </p:nvPr>
        </p:nvSpPr>
        <p:spPr bwMode="gray">
          <a:xfrm>
            <a:off x="6103938"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9039E08-36F2-44CB-AE60-A49397336EF3}" type="datetime'''''''0''''''''''''''''''''''''%'''''''''''''''''''''">
              <a:rPr lang="en-US" altLang="en-US" sz="1000" smtClean="0"/>
              <a:pPr>
                <a:spcBef>
                  <a:spcPct val="0"/>
                </a:spcBef>
              </a:pPr>
              <a:t>0%</a:t>
            </a:fld>
            <a:endParaRPr lang="en-US" sz="1000" dirty="0">
              <a:latin typeface="+mn-lt"/>
              <a:sym typeface="+mn-lt"/>
            </a:endParaRPr>
          </a:p>
        </p:txBody>
      </p:sp>
      <p:sp>
        <p:nvSpPr>
          <p:cNvPr id="133" name="Text Placeholder 2">
            <a:extLst>
              <a:ext uri="{FF2B5EF4-FFF2-40B4-BE49-F238E27FC236}">
                <a16:creationId xmlns:a16="http://schemas.microsoft.com/office/drawing/2014/main" xmlns="" id="{9A040CF5-A682-4445-A729-0269CE0A6AB2}"/>
              </a:ext>
            </a:extLst>
          </p:cNvPr>
          <p:cNvSpPr>
            <a:spLocks noGrp="1"/>
          </p:cNvSpPr>
          <p:nvPr>
            <p:custDataLst>
              <p:tags r:id="rId52"/>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B04307E-07F4-451B-9B3A-985961B6C2C4}" type="datetime'''Se''''''''''''t''''''''''''t''''l''em''e''n''t'''''''''">
              <a:rPr lang="en-US" altLang="en-US" sz="1000" smtClean="0"/>
              <a:pPr algn="r">
                <a:spcBef>
                  <a:spcPct val="0"/>
                </a:spcBef>
              </a:pPr>
              <a:t>Settlement</a:t>
            </a:fld>
            <a:endParaRPr lang="en-US" sz="1000" dirty="0">
              <a:latin typeface="+mn-lt"/>
              <a:sym typeface="+mn-lt"/>
            </a:endParaRPr>
          </a:p>
        </p:txBody>
      </p:sp>
      <p:sp>
        <p:nvSpPr>
          <p:cNvPr id="134" name="Text Placeholder 2">
            <a:extLst>
              <a:ext uri="{FF2B5EF4-FFF2-40B4-BE49-F238E27FC236}">
                <a16:creationId xmlns:a16="http://schemas.microsoft.com/office/drawing/2014/main" xmlns="" id="{A90465E2-0326-47BD-9322-1A80854DB961}"/>
              </a:ext>
            </a:extLst>
          </p:cNvPr>
          <p:cNvSpPr>
            <a:spLocks noGrp="1"/>
          </p:cNvSpPr>
          <p:nvPr>
            <p:custDataLst>
              <p:tags r:id="rId53"/>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018024B-0B2D-45A8-B343-04AC818B42DB}" type="datetime'Cou''''''''''''''''''''''r''''''''''''''''''''''''''''''t'">
              <a:rPr lang="en-US" altLang="en-US" sz="1000" smtClean="0"/>
              <a:pPr algn="r">
                <a:spcBef>
                  <a:spcPct val="0"/>
                </a:spcBef>
              </a:pPr>
              <a:t>Court</a:t>
            </a:fld>
            <a:endParaRPr lang="en-US" sz="1000" dirty="0">
              <a:latin typeface="+mn-lt"/>
              <a:sym typeface="+mn-lt"/>
            </a:endParaRPr>
          </a:p>
        </p:txBody>
      </p:sp>
      <p:sp>
        <p:nvSpPr>
          <p:cNvPr id="135" name="Text Placeholder 2">
            <a:extLst>
              <a:ext uri="{FF2B5EF4-FFF2-40B4-BE49-F238E27FC236}">
                <a16:creationId xmlns:a16="http://schemas.microsoft.com/office/drawing/2014/main" xmlns="" id="{79C15D0C-0B2D-4845-90B8-84C73E9CC802}"/>
              </a:ext>
            </a:extLst>
          </p:cNvPr>
          <p:cNvSpPr>
            <a:spLocks noGrp="1"/>
          </p:cNvSpPr>
          <p:nvPr>
            <p:custDataLst>
              <p:tags r:id="rId54"/>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8C99B78-A4AD-462E-AB27-619341B169CB}" type="datetime'Mi''s''sin''''''''''g'''''''''''' Fi''l''''''''''e''s'''''''''">
              <a:rPr lang="en-US" altLang="en-US" sz="1000" smtClean="0"/>
              <a:pPr algn="r">
                <a:spcBef>
                  <a:spcPct val="0"/>
                </a:spcBef>
              </a:pPr>
              <a:t>Missing Files</a:t>
            </a:fld>
            <a:endParaRPr lang="en-US" sz="1000" dirty="0">
              <a:latin typeface="+mn-lt"/>
              <a:sym typeface="+mn-lt"/>
            </a:endParaRPr>
          </a:p>
        </p:txBody>
      </p:sp>
      <p:sp>
        <p:nvSpPr>
          <p:cNvPr id="136" name="Text Placeholder 2">
            <a:extLst>
              <a:ext uri="{FF2B5EF4-FFF2-40B4-BE49-F238E27FC236}">
                <a16:creationId xmlns:a16="http://schemas.microsoft.com/office/drawing/2014/main" xmlns="" id="{04583970-724F-4B72-9C74-01A7334097F9}"/>
              </a:ext>
            </a:extLst>
          </p:cNvPr>
          <p:cNvSpPr>
            <a:spLocks noGrp="1"/>
          </p:cNvSpPr>
          <p:nvPr>
            <p:custDataLst>
              <p:tags r:id="rId55"/>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B3C77E7-652C-4320-A5F7-C20507A073E6}" type="datetime'''U''ntrace''ab''''''''''''''''''l''e Cla''''iman''t'''''">
              <a:rPr lang="en-US" altLang="en-US" sz="1000" smtClean="0"/>
              <a:pPr algn="r">
                <a:spcBef>
                  <a:spcPct val="0"/>
                </a:spcBef>
              </a:pPr>
              <a:t>Untraceable Claimant</a:t>
            </a:fld>
            <a:endParaRPr lang="en-US" sz="1000" dirty="0">
              <a:latin typeface="+mn-lt"/>
              <a:sym typeface="+mn-lt"/>
            </a:endParaRPr>
          </a:p>
        </p:txBody>
      </p:sp>
      <p:sp>
        <p:nvSpPr>
          <p:cNvPr id="138" name="Text Placeholder 2">
            <a:extLst>
              <a:ext uri="{FF2B5EF4-FFF2-40B4-BE49-F238E27FC236}">
                <a16:creationId xmlns:a16="http://schemas.microsoft.com/office/drawing/2014/main" xmlns="" id="{11BEBA7A-38CB-4BA9-96A4-4F3F9B879EE1}"/>
              </a:ext>
            </a:extLst>
          </p:cNvPr>
          <p:cNvSpPr>
            <a:spLocks noGrp="1"/>
          </p:cNvSpPr>
          <p:nvPr>
            <p:custDataLst>
              <p:tags r:id="rId56"/>
            </p:custDataLst>
          </p:nvPr>
        </p:nvSpPr>
        <p:spPr bwMode="gray">
          <a:xfrm>
            <a:off x="6103938"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5A25E98-DC96-4E4B-9C75-69E004BBEA58}" type="datetime'''''''''0%'''''''''''''''">
              <a:rPr lang="en-US" altLang="en-US" sz="1000" smtClean="0"/>
              <a:pPr>
                <a:spcBef>
                  <a:spcPct val="0"/>
                </a:spcBef>
              </a:pPr>
              <a:t>0%</a:t>
            </a:fld>
            <a:endParaRPr lang="en-US" sz="1000" dirty="0">
              <a:latin typeface="+mn-lt"/>
              <a:sym typeface="+mn-lt"/>
            </a:endParaRPr>
          </a:p>
        </p:txBody>
      </p:sp>
      <p:sp>
        <p:nvSpPr>
          <p:cNvPr id="139" name="Text Placeholder 2">
            <a:extLst>
              <a:ext uri="{FF2B5EF4-FFF2-40B4-BE49-F238E27FC236}">
                <a16:creationId xmlns:a16="http://schemas.microsoft.com/office/drawing/2014/main" xmlns="" id="{01268420-71DB-4779-BDFE-50F6429C0A58}"/>
              </a:ext>
            </a:extLst>
          </p:cNvPr>
          <p:cNvSpPr>
            <a:spLocks noGrp="1"/>
          </p:cNvSpPr>
          <p:nvPr>
            <p:custDataLst>
              <p:tags r:id="rId57"/>
            </p:custDataLst>
          </p:nvPr>
        </p:nvSpPr>
        <p:spPr bwMode="gray">
          <a:xfrm>
            <a:off x="6103938"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D77E847-C699-45CC-B57D-F6C9E0153455}" type="datetime'''''''''''''''''''''''''''''''''0''''''''''''''''''''%'''''''">
              <a:rPr lang="en-US" altLang="en-US" sz="1000" smtClean="0"/>
              <a:pPr>
                <a:spcBef>
                  <a:spcPct val="0"/>
                </a:spcBef>
              </a:pPr>
              <a:t>0%</a:t>
            </a:fld>
            <a:endParaRPr lang="en-US" sz="1000" dirty="0">
              <a:latin typeface="+mn-lt"/>
              <a:sym typeface="+mn-lt"/>
            </a:endParaRPr>
          </a:p>
        </p:txBody>
      </p:sp>
      <p:sp>
        <p:nvSpPr>
          <p:cNvPr id="144" name="Text Placeholder 2">
            <a:extLst>
              <a:ext uri="{FF2B5EF4-FFF2-40B4-BE49-F238E27FC236}">
                <a16:creationId xmlns:a16="http://schemas.microsoft.com/office/drawing/2014/main" xmlns="" id="{3BDFC027-97FF-4C70-8B17-D697686C34D5}"/>
              </a:ext>
            </a:extLst>
          </p:cNvPr>
          <p:cNvSpPr>
            <a:spLocks noGrp="1"/>
          </p:cNvSpPr>
          <p:nvPr>
            <p:custDataLst>
              <p:tags r:id="rId58"/>
            </p:custDataLst>
          </p:nvPr>
        </p:nvSpPr>
        <p:spPr bwMode="gray">
          <a:xfrm>
            <a:off x="6600825" y="311467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254F0B2-4CB9-4BD3-B46D-144476613C2A}" type="datetime'1''''''''''1''''''''''''''''''''''''''''''''%'''">
              <a:rPr lang="en-US" altLang="en-US" sz="1100" b="1" smtClean="0">
                <a:solidFill>
                  <a:srgbClr val="C0504D"/>
                </a:solidFill>
              </a:rPr>
              <a:pPr>
                <a:spcBef>
                  <a:spcPct val="0"/>
                </a:spcBef>
              </a:pPr>
              <a:t>11%</a:t>
            </a:fld>
            <a:endParaRPr lang="en-US" sz="1100" b="1" dirty="0">
              <a:solidFill>
                <a:srgbClr val="C0504D"/>
              </a:solidFill>
              <a:latin typeface="+mn-lt"/>
              <a:sym typeface="+mn-lt"/>
            </a:endParaRPr>
          </a:p>
        </p:txBody>
      </p:sp>
      <p:sp>
        <p:nvSpPr>
          <p:cNvPr id="119" name="Text Placeholder 2">
            <a:extLst>
              <a:ext uri="{FF2B5EF4-FFF2-40B4-BE49-F238E27FC236}">
                <a16:creationId xmlns:a16="http://schemas.microsoft.com/office/drawing/2014/main" xmlns="" id="{DC4AA49B-525F-48B4-A24E-DF5B58472A7B}"/>
              </a:ext>
            </a:extLst>
          </p:cNvPr>
          <p:cNvSpPr>
            <a:spLocks noGrp="1"/>
          </p:cNvSpPr>
          <p:nvPr>
            <p:custDataLst>
              <p:tags r:id="rId59"/>
            </p:custDataLst>
          </p:nvPr>
        </p:nvSpPr>
        <p:spPr bwMode="gray">
          <a:xfrm>
            <a:off x="6103938" y="22193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DD50C58-9B07-41F5-B280-54D46E950F11}" type="datetime'''''''''0''''''''''''''''''''''''''%'''''''''''''''''''''''">
              <a:rPr lang="en-US" altLang="en-US" sz="1000" smtClean="0"/>
              <a:pPr>
                <a:spcBef>
                  <a:spcPct val="0"/>
                </a:spcBef>
              </a:pPr>
              <a:t>0%</a:t>
            </a:fld>
            <a:endParaRPr lang="en-US" sz="1000" dirty="0">
              <a:latin typeface="+mn-lt"/>
              <a:sym typeface="+mn-lt"/>
            </a:endParaRPr>
          </a:p>
        </p:txBody>
      </p:sp>
      <p:sp>
        <p:nvSpPr>
          <p:cNvPr id="141" name="Text Placeholder 2">
            <a:extLst>
              <a:ext uri="{FF2B5EF4-FFF2-40B4-BE49-F238E27FC236}">
                <a16:creationId xmlns:a16="http://schemas.microsoft.com/office/drawing/2014/main" xmlns="" id="{B97DDF46-16CD-4F79-973E-8F65B26BF7B0}"/>
              </a:ext>
            </a:extLst>
          </p:cNvPr>
          <p:cNvSpPr>
            <a:spLocks noGrp="1"/>
          </p:cNvSpPr>
          <p:nvPr>
            <p:custDataLst>
              <p:tags r:id="rId60"/>
            </p:custDataLst>
          </p:nvPr>
        </p:nvSpPr>
        <p:spPr bwMode="gray">
          <a:xfrm>
            <a:off x="6215063" y="2571750"/>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31A6C6D-49BE-4DCF-B6A7-481281E13D2C}" type="datetime'''''''''2''''''''''%'''''''''''''''''''''''''''''''''''">
              <a:rPr lang="en-US" altLang="en-US" sz="1100" b="1" smtClean="0">
                <a:solidFill>
                  <a:srgbClr val="C0504D"/>
                </a:solidFill>
              </a:rPr>
              <a:pPr>
                <a:spcBef>
                  <a:spcPct val="0"/>
                </a:spcBef>
              </a:pPr>
              <a:t>2%</a:t>
            </a:fld>
            <a:endParaRPr lang="en-US" sz="1100" b="1" dirty="0">
              <a:solidFill>
                <a:srgbClr val="C0504D"/>
              </a:solidFill>
              <a:latin typeface="+mn-lt"/>
              <a:sym typeface="+mn-lt"/>
            </a:endParaRPr>
          </a:p>
        </p:txBody>
      </p:sp>
      <p:sp>
        <p:nvSpPr>
          <p:cNvPr id="142" name="Text Placeholder 2">
            <a:extLst>
              <a:ext uri="{FF2B5EF4-FFF2-40B4-BE49-F238E27FC236}">
                <a16:creationId xmlns:a16="http://schemas.microsoft.com/office/drawing/2014/main" xmlns="" id="{4CCA688D-9890-4C53-92DE-80F6025D1AE6}"/>
              </a:ext>
            </a:extLst>
          </p:cNvPr>
          <p:cNvSpPr>
            <a:spLocks noGrp="1"/>
          </p:cNvSpPr>
          <p:nvPr>
            <p:custDataLst>
              <p:tags r:id="rId61"/>
            </p:custDataLst>
          </p:nvPr>
        </p:nvSpPr>
        <p:spPr bwMode="gray">
          <a:xfrm>
            <a:off x="6103938" y="2760663"/>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7F201D8-D488-4940-9C8C-2D601B3D7A7C}" type="datetime'''''''''''0''''''''''''''''''''%'''''''''''''">
              <a:rPr lang="en-US" altLang="en-US" sz="1000" smtClean="0"/>
              <a:pPr>
                <a:spcBef>
                  <a:spcPct val="0"/>
                </a:spcBef>
              </a:pPr>
              <a:t>0%</a:t>
            </a:fld>
            <a:endParaRPr lang="en-US" sz="1000" dirty="0">
              <a:latin typeface="+mn-lt"/>
              <a:sym typeface="+mn-lt"/>
            </a:endParaRPr>
          </a:p>
        </p:txBody>
      </p:sp>
      <p:sp>
        <p:nvSpPr>
          <p:cNvPr id="145" name="Text Placeholder 2">
            <a:extLst>
              <a:ext uri="{FF2B5EF4-FFF2-40B4-BE49-F238E27FC236}">
                <a16:creationId xmlns:a16="http://schemas.microsoft.com/office/drawing/2014/main" xmlns="" id="{50336FF7-351B-4FF6-BB96-BB306BD72E46}"/>
              </a:ext>
            </a:extLst>
          </p:cNvPr>
          <p:cNvSpPr>
            <a:spLocks noGrp="1"/>
          </p:cNvSpPr>
          <p:nvPr>
            <p:custDataLst>
              <p:tags r:id="rId62"/>
            </p:custDataLst>
          </p:nvPr>
        </p:nvSpPr>
        <p:spPr bwMode="gray">
          <a:xfrm>
            <a:off x="6765925" y="3303588"/>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3B4EBD2-547A-489A-AE26-2B58E46EFDE5}" type="datetime'''''1''''''''''4%'">
              <a:rPr lang="en-US" altLang="en-US" sz="1000" smtClean="0"/>
              <a:pPr>
                <a:spcBef>
                  <a:spcPct val="0"/>
                </a:spcBef>
              </a:pPr>
              <a:t>14%</a:t>
            </a:fld>
            <a:endParaRPr lang="en-US" sz="1000" dirty="0">
              <a:latin typeface="+mn-lt"/>
              <a:sym typeface="+mn-lt"/>
            </a:endParaRPr>
          </a:p>
        </p:txBody>
      </p:sp>
      <p:sp>
        <p:nvSpPr>
          <p:cNvPr id="148" name="Text Placeholder 2">
            <a:extLst>
              <a:ext uri="{FF2B5EF4-FFF2-40B4-BE49-F238E27FC236}">
                <a16:creationId xmlns:a16="http://schemas.microsoft.com/office/drawing/2014/main" xmlns="" id="{B18D0305-A815-41F5-97FA-59CFE651CA9E}"/>
              </a:ext>
            </a:extLst>
          </p:cNvPr>
          <p:cNvSpPr>
            <a:spLocks noGrp="1"/>
          </p:cNvSpPr>
          <p:nvPr>
            <p:custDataLst>
              <p:tags r:id="rId63"/>
            </p:custDataLst>
          </p:nvPr>
        </p:nvSpPr>
        <p:spPr bwMode="gray">
          <a:xfrm>
            <a:off x="8423275" y="347662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055F127-53F1-4BF8-AD33-8CB898197B54}" type="datetime'''''''''''''51''''''''''''''''''''''''''''%'''">
              <a:rPr lang="en-US" altLang="en-US" sz="1100" b="1" smtClean="0">
                <a:solidFill>
                  <a:srgbClr val="C0504D"/>
                </a:solidFill>
              </a:rPr>
              <a:pPr>
                <a:spcBef>
                  <a:spcPct val="0"/>
                </a:spcBef>
              </a:pPr>
              <a:t>51%</a:t>
            </a:fld>
            <a:endParaRPr lang="en-US" sz="1100" b="1" dirty="0">
              <a:solidFill>
                <a:srgbClr val="C0504D"/>
              </a:solidFill>
              <a:latin typeface="+mn-lt"/>
              <a:sym typeface="+mn-lt"/>
            </a:endParaRPr>
          </a:p>
        </p:txBody>
      </p:sp>
      <p:sp>
        <p:nvSpPr>
          <p:cNvPr id="149" name="Text Placeholder 2">
            <a:extLst>
              <a:ext uri="{FF2B5EF4-FFF2-40B4-BE49-F238E27FC236}">
                <a16:creationId xmlns:a16="http://schemas.microsoft.com/office/drawing/2014/main" xmlns="" id="{1458D52E-0BD3-48D7-AA39-58D741D79ED9}"/>
              </a:ext>
            </a:extLst>
          </p:cNvPr>
          <p:cNvSpPr>
            <a:spLocks noGrp="1"/>
          </p:cNvSpPr>
          <p:nvPr>
            <p:custDataLst>
              <p:tags r:id="rId64"/>
            </p:custDataLst>
          </p:nvPr>
        </p:nvSpPr>
        <p:spPr bwMode="gray">
          <a:xfrm>
            <a:off x="6656388" y="3663950"/>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19307740-B3C3-4BF2-8089-05772973AB4E}" type="datetime'''''''''''''1''''''''''''''''''''2''''''''''''''%'''">
              <a:rPr lang="en-US" altLang="en-US" sz="1000" smtClean="0"/>
              <a:pPr>
                <a:spcBef>
                  <a:spcPct val="0"/>
                </a:spcBef>
              </a:pPr>
              <a:t>12%</a:t>
            </a:fld>
            <a:endParaRPr lang="en-US" sz="1000" dirty="0">
              <a:latin typeface="+mn-lt"/>
              <a:sym typeface="+mn-lt"/>
            </a:endParaRPr>
          </a:p>
        </p:txBody>
      </p:sp>
      <p:sp>
        <p:nvSpPr>
          <p:cNvPr id="122" name="Text Placeholder 2">
            <a:extLst>
              <a:ext uri="{FF2B5EF4-FFF2-40B4-BE49-F238E27FC236}">
                <a16:creationId xmlns:a16="http://schemas.microsoft.com/office/drawing/2014/main" xmlns="" id="{0730D190-87CF-426D-8746-5E6EA1C54041}"/>
              </a:ext>
            </a:extLst>
          </p:cNvPr>
          <p:cNvSpPr>
            <a:spLocks noGrp="1"/>
          </p:cNvSpPr>
          <p:nvPr>
            <p:custDataLst>
              <p:tags r:id="rId65"/>
            </p:custDataLst>
          </p:nvPr>
        </p:nvSpPr>
        <p:spPr bwMode="gray">
          <a:xfrm>
            <a:off x="6103938"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B78C2A4-C956-496D-9675-68F4659C2A9C}" type="datetime'''''''''''''''''''''''''''''''''''''''''''0''%'''''''''''''''">
              <a:rPr lang="en-US" altLang="en-US" sz="1000" smtClean="0"/>
              <a:pPr>
                <a:spcBef>
                  <a:spcPct val="0"/>
                </a:spcBef>
              </a:pPr>
              <a:t>0%</a:t>
            </a:fld>
            <a:endParaRPr lang="en-US" sz="1000" dirty="0">
              <a:latin typeface="+mn-lt"/>
              <a:sym typeface="+mn-lt"/>
            </a:endParaRPr>
          </a:p>
        </p:txBody>
      </p:sp>
      <p:sp>
        <p:nvSpPr>
          <p:cNvPr id="105" name="Text Placeholder 2">
            <a:extLst>
              <a:ext uri="{FF2B5EF4-FFF2-40B4-BE49-F238E27FC236}">
                <a16:creationId xmlns:a16="http://schemas.microsoft.com/office/drawing/2014/main" xmlns="" id="{4B1A0FFE-3A0A-42C4-A694-21FAF65D8CC6}"/>
              </a:ext>
            </a:extLst>
          </p:cNvPr>
          <p:cNvSpPr>
            <a:spLocks noGrp="1"/>
          </p:cNvSpPr>
          <p:nvPr>
            <p:custDataLst>
              <p:tags r:id="rId66"/>
            </p:custDataLst>
          </p:nvPr>
        </p:nvSpPr>
        <p:spPr bwMode="gray">
          <a:xfrm>
            <a:off x="6103938"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487508B-0CB9-4B87-A43E-6356D3D440A3}" type="datetime'''''''''''''''''''''''''''0''''''%'">
              <a:rPr lang="en-US" altLang="en-US" sz="1000" smtClean="0"/>
              <a:pPr>
                <a:spcBef>
                  <a:spcPct val="0"/>
                </a:spcBef>
              </a:pPr>
              <a:t>0%</a:t>
            </a:fld>
            <a:endParaRPr lang="en-US" sz="1000" dirty="0">
              <a:latin typeface="+mn-lt"/>
              <a:sym typeface="+mn-lt"/>
            </a:endParaRPr>
          </a:p>
        </p:txBody>
      </p:sp>
      <p:sp>
        <p:nvSpPr>
          <p:cNvPr id="150" name="Text Placeholder 2">
            <a:extLst>
              <a:ext uri="{FF2B5EF4-FFF2-40B4-BE49-F238E27FC236}">
                <a16:creationId xmlns:a16="http://schemas.microsoft.com/office/drawing/2014/main" xmlns="" id="{3B1DE9A8-2D98-4AB0-A599-403ECC208C7B}"/>
              </a:ext>
            </a:extLst>
          </p:cNvPr>
          <p:cNvSpPr>
            <a:spLocks noGrp="1"/>
          </p:cNvSpPr>
          <p:nvPr>
            <p:custDataLst>
              <p:tags r:id="rId67"/>
            </p:custDataLst>
          </p:nvPr>
        </p:nvSpPr>
        <p:spPr bwMode="gray">
          <a:xfrm>
            <a:off x="6491288" y="42068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21D7432-38C7-4161-9283-B04ABA3D1DFE}" type="datetime'''''''''''''''''''8''''''''''''%'''''''''''''''''">
              <a:rPr lang="en-US" altLang="en-US" sz="1000" smtClean="0"/>
              <a:pPr>
                <a:spcBef>
                  <a:spcPct val="0"/>
                </a:spcBef>
              </a:pPr>
              <a:t>8%</a:t>
            </a:fld>
            <a:endParaRPr lang="en-US" sz="1000" dirty="0">
              <a:latin typeface="+mn-lt"/>
              <a:sym typeface="+mn-lt"/>
            </a:endParaRPr>
          </a:p>
        </p:txBody>
      </p:sp>
    </p:spTree>
    <p:extLst>
      <p:ext uri="{BB962C8B-B14F-4D97-AF65-F5344CB8AC3E}">
        <p14:creationId xmlns:p14="http://schemas.microsoft.com/office/powerpoint/2010/main" xmlns="" val="269787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6935" name="think-cell Slide" r:id="rId67"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vert270"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1200" u="none" strike="noStrike" cap="none" normalizeH="0" dirty="0">
              <a:ln>
                <a:noFill/>
              </a:ln>
              <a:solidFill>
                <a:schemeClr val="tx1"/>
              </a:solidFill>
              <a:effectLst/>
              <a:ea typeface="ＭＳ Ｐゴシック" panose="020B0600070205080204" pitchFamily="34" charset="-128"/>
              <a:cs typeface="Calibri" panose="020F0502020204030204" pitchFamily="34" charset="0"/>
              <a:sym typeface="Calibri" panose="020F050202020403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North West stats as of Jan 2020 </a:t>
            </a:r>
            <a:r>
              <a:rPr lang="en-US" dirty="0">
                <a:solidFill>
                  <a:srgbClr val="FF0000"/>
                </a:solidFill>
              </a:rPr>
              <a:t>(Yet to be verified by external audit)</a:t>
            </a: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A0A0A0"/>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solidFill>
                  <a:schemeClr val="bg1"/>
                </a:solidFill>
                <a:cs typeface="Arial" panose="020B0604020202020204" pitchFamily="34" charset="0"/>
              </a:rPr>
              <a:t>North West</a:t>
            </a:r>
          </a:p>
        </p:txBody>
      </p:sp>
      <p:graphicFrame>
        <p:nvGraphicFramePr>
          <p:cNvPr id="86" name="Chart 85">
            <a:extLst>
              <a:ext uri="{FF2B5EF4-FFF2-40B4-BE49-F238E27FC236}">
                <a16:creationId xmlns:a16="http://schemas.microsoft.com/office/drawing/2014/main" xmlns="" id="{C5566045-4602-44FF-96D4-050D2360B3A6}"/>
              </a:ext>
            </a:extLst>
          </p:cNvPr>
          <p:cNvGraphicFramePr/>
          <p:nvPr>
            <p:custDataLst>
              <p:tags r:id="rId4"/>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68"/>
          </a:graphicData>
        </a:graphic>
      </p:graphicFrame>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5"/>
            </p:custDataLst>
          </p:nvPr>
        </p:nvSpPr>
        <p:spPr bwMode="gray">
          <a:xfrm>
            <a:off x="5430838" y="5815013"/>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443BCE4D-1AEF-459D-AE5D-1DAC76570CB2}"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6"/>
            </p:custDataLst>
          </p:nvPr>
        </p:nvSpPr>
        <p:spPr bwMode="gray">
          <a:xfrm>
            <a:off x="8213725" y="5815013"/>
            <a:ext cx="263525" cy="182563"/>
          </a:xfrm>
          <a:prstGeom prst="rect">
            <a:avLst/>
          </a:prstGeom>
          <a:solidFill>
            <a:srgbClr val="C0C0C0"/>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60D3927B-ECBA-4D3A-85A6-7F1871E9E15A}" type="datetime'''''''''''''''''''''''''''''''''''''''''4''%'''''''">
              <a:rPr lang="en-US" altLang="en-US" smtClean="0">
                <a:solidFill>
                  <a:schemeClr val="bg1"/>
                </a:solidFill>
              </a:rPr>
              <a:pPr algn="ctr">
                <a:spcBef>
                  <a:spcPct val="0"/>
                </a:spcBef>
              </a:pPr>
              <a:t>4%</a:t>
            </a:fld>
            <a:endParaRPr lang="en-US" dirty="0">
              <a:solidFill>
                <a:schemeClr val="bg1"/>
              </a:solidFill>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7"/>
            </p:custDataLst>
          </p:nvPr>
        </p:nvSpPr>
        <p:spPr bwMode="gray">
          <a:xfrm>
            <a:off x="6754813" y="5815013"/>
            <a:ext cx="347663"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A94F6BD5-E709-47F4-BD82-9F10CEBCA5FD}" type="datetime'''96''''''''''''''''''''''''''''''''''''''''''''%'''''''">
              <a:rPr lang="en-US" altLang="en-US" smtClean="0">
                <a:solidFill>
                  <a:schemeClr val="bg1"/>
                </a:solidFill>
              </a:rPr>
              <a:pPr algn="ctr">
                <a:spcBef>
                  <a:spcPct val="0"/>
                </a:spcBef>
              </a:pPr>
              <a:t>96%</a:t>
            </a:fld>
            <a:endParaRPr lang="en-US" dirty="0">
              <a:solidFill>
                <a:schemeClr val="bg1"/>
              </a:solidFill>
              <a:latin typeface="+mn-lt"/>
              <a:sym typeface="+mn-lt"/>
            </a:endParaRPr>
          </a:p>
        </p:txBody>
      </p:sp>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8"/>
            </p:custDataLst>
          </p:nvPr>
        </p:nvSpPr>
        <p:spPr bwMode="auto">
          <a:xfrm>
            <a:off x="4441825"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93" name="Rectangle 192">
            <a:extLst>
              <a:ext uri="{FF2B5EF4-FFF2-40B4-BE49-F238E27FC236}">
                <a16:creationId xmlns:a16="http://schemas.microsoft.com/office/drawing/2014/main" xmlns="" id="{4B974237-5FFC-4E0C-A920-7073BDC1D29B}"/>
              </a:ext>
            </a:extLst>
          </p:cNvPr>
          <p:cNvSpPr/>
          <p:nvPr>
            <p:custDataLst>
              <p:tags r:id="rId9"/>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xmlns="" id="{DE87F458-8BFC-46C6-9038-84A35582DC08}"/>
              </a:ext>
            </a:extLst>
          </p:cNvPr>
          <p:cNvSpPr/>
          <p:nvPr>
            <p:custDataLst>
              <p:tags r:id="rId10"/>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11"/>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12"/>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13"/>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14"/>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15"/>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16"/>
            </p:custDataLst>
          </p:nvPr>
        </p:nvCxnSpPr>
        <p:spPr bwMode="auto">
          <a:xfrm>
            <a:off x="1631949" y="2255838"/>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17"/>
            </p:custDataLst>
          </p:nvPr>
        </p:nvCxnSpPr>
        <p:spPr bwMode="auto">
          <a:xfrm>
            <a:off x="2379662" y="2255838"/>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18"/>
            </p:custDataLst>
          </p:nvPr>
        </p:nvCxnSpPr>
        <p:spPr bwMode="auto">
          <a:xfrm>
            <a:off x="3128962" y="2401888"/>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4" name="Chart 83">
            <a:extLst>
              <a:ext uri="{FF2B5EF4-FFF2-40B4-BE49-F238E27FC236}">
                <a16:creationId xmlns:a16="http://schemas.microsoft.com/office/drawing/2014/main" xmlns="" id="{F635ACCA-0902-493F-A71C-32CD7AF30DC1}"/>
              </a:ext>
            </a:extLst>
          </p:cNvPr>
          <p:cNvGraphicFramePr/>
          <p:nvPr>
            <p:custDataLst>
              <p:tags r:id="rId19"/>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69"/>
          </a:graphicData>
        </a:graphic>
      </p:graphicFrame>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20"/>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21"/>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22"/>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23"/>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24"/>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graphicFrame>
        <p:nvGraphicFramePr>
          <p:cNvPr id="211" name="Chart 210">
            <a:extLst>
              <a:ext uri="{FF2B5EF4-FFF2-40B4-BE49-F238E27FC236}">
                <a16:creationId xmlns:a16="http://schemas.microsoft.com/office/drawing/2014/main" xmlns="" id="{D5015801-DBA9-42A3-90F2-C5CD8D47B11B}"/>
              </a:ext>
            </a:extLst>
          </p:cNvPr>
          <p:cNvGraphicFramePr/>
          <p:nvPr>
            <p:custDataLst>
              <p:tags r:id="rId25"/>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0"/>
          </a:graphicData>
        </a:graphic>
      </p:graphicFrame>
      <p:sp>
        <p:nvSpPr>
          <p:cNvPr id="128" name="Text Placeholder 2">
            <a:extLst>
              <a:ext uri="{FF2B5EF4-FFF2-40B4-BE49-F238E27FC236}">
                <a16:creationId xmlns:a16="http://schemas.microsoft.com/office/drawing/2014/main" xmlns="" id="{C11D15F7-C65E-4B2E-BB60-0801A7843C40}"/>
              </a:ext>
            </a:extLst>
          </p:cNvPr>
          <p:cNvSpPr>
            <a:spLocks noGrp="1"/>
          </p:cNvSpPr>
          <p:nvPr>
            <p:custDataLst>
              <p:tags r:id="rId26"/>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A07B6C-E611-42B0-B345-AE16F486FE7F}" type="datetime'''''F''''ur''the''r'' ''R''''esea''r''''''''''c''h'''''">
              <a:rPr lang="en-US" altLang="en-US" sz="1000" smtClean="0"/>
              <a:pPr algn="r">
                <a:spcBef>
                  <a:spcPct val="0"/>
                </a:spcBef>
              </a:pPr>
              <a:t>Further Research</a:t>
            </a:fld>
            <a:endParaRPr lang="en-US" sz="1000" dirty="0">
              <a:latin typeface="+mn-lt"/>
              <a:sym typeface="+mn-lt"/>
            </a:endParaRPr>
          </a:p>
        </p:txBody>
      </p:sp>
      <p:sp>
        <p:nvSpPr>
          <p:cNvPr id="135" name="Text Placeholder 2">
            <a:extLst>
              <a:ext uri="{FF2B5EF4-FFF2-40B4-BE49-F238E27FC236}">
                <a16:creationId xmlns:a16="http://schemas.microsoft.com/office/drawing/2014/main" xmlns="" id="{79C15D0C-0B2D-4845-90B8-84C73E9CC802}"/>
              </a:ext>
            </a:extLst>
          </p:cNvPr>
          <p:cNvSpPr>
            <a:spLocks noGrp="1"/>
          </p:cNvSpPr>
          <p:nvPr>
            <p:custDataLst>
              <p:tags r:id="rId27"/>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8C99B78-A4AD-462E-AB27-619341B169CB}" type="datetime'Mi''s''sin''''''''''g'''''''''''' Fi''l''''''''''e''s'''''''''">
              <a:rPr lang="en-US" altLang="en-US" sz="1000" smtClean="0"/>
              <a:pPr algn="r">
                <a:spcBef>
                  <a:spcPct val="0"/>
                </a:spcBef>
              </a:pPr>
              <a:t>Missing Files</a:t>
            </a:fld>
            <a:endParaRPr lang="en-US" sz="1000" dirty="0">
              <a:latin typeface="+mn-lt"/>
              <a:sym typeface="+mn-lt"/>
            </a:endParaRPr>
          </a:p>
        </p:txBody>
      </p:sp>
      <p:sp>
        <p:nvSpPr>
          <p:cNvPr id="121" name="Text Placeholder 2">
            <a:extLst>
              <a:ext uri="{FF2B5EF4-FFF2-40B4-BE49-F238E27FC236}">
                <a16:creationId xmlns:a16="http://schemas.microsoft.com/office/drawing/2014/main" xmlns="" id="{E631050E-1D9A-49CB-ABFE-DF10AD400A4C}"/>
              </a:ext>
            </a:extLst>
          </p:cNvPr>
          <p:cNvSpPr>
            <a:spLocks noGrp="1"/>
          </p:cNvSpPr>
          <p:nvPr>
            <p:custDataLst>
              <p:tags r:id="rId28"/>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AE55D34-E1B0-44C0-A117-343BDE02C42C}"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34" name="Text Placeholder 2">
            <a:extLst>
              <a:ext uri="{FF2B5EF4-FFF2-40B4-BE49-F238E27FC236}">
                <a16:creationId xmlns:a16="http://schemas.microsoft.com/office/drawing/2014/main" xmlns="" id="{A90465E2-0326-47BD-9322-1A80854DB961}"/>
              </a:ext>
            </a:extLst>
          </p:cNvPr>
          <p:cNvSpPr>
            <a:spLocks noGrp="1"/>
          </p:cNvSpPr>
          <p:nvPr>
            <p:custDataLst>
              <p:tags r:id="rId29"/>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018024B-0B2D-45A8-B343-04AC818B42DB}" type="datetime'Cou''''''''''''''''''''''r''''''''''''''''''''''''''''''t'">
              <a:rPr lang="en-US" altLang="en-US" sz="1000" smtClean="0"/>
              <a:pPr algn="r">
                <a:spcBef>
                  <a:spcPct val="0"/>
                </a:spcBef>
              </a:pPr>
              <a:t>Court</a:t>
            </a:fld>
            <a:endParaRPr lang="en-US" sz="1000" dirty="0">
              <a:latin typeface="+mn-lt"/>
              <a:sym typeface="+mn-lt"/>
            </a:endParaRPr>
          </a:p>
        </p:txBody>
      </p:sp>
      <p:sp>
        <p:nvSpPr>
          <p:cNvPr id="133" name="Text Placeholder 2">
            <a:extLst>
              <a:ext uri="{FF2B5EF4-FFF2-40B4-BE49-F238E27FC236}">
                <a16:creationId xmlns:a16="http://schemas.microsoft.com/office/drawing/2014/main" xmlns="" id="{9A040CF5-A682-4445-A729-0269CE0A6AB2}"/>
              </a:ext>
            </a:extLst>
          </p:cNvPr>
          <p:cNvSpPr>
            <a:spLocks noGrp="1"/>
          </p:cNvSpPr>
          <p:nvPr>
            <p:custDataLst>
              <p:tags r:id="rId30"/>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B04307E-07F4-451B-9B3A-985961B6C2C4}" type="datetime'''Se''''''''''''t''''''''''''t''''l''em''e''n''t'''''''''">
              <a:rPr lang="en-US" altLang="en-US" sz="1000" smtClean="0"/>
              <a:pPr algn="r">
                <a:spcBef>
                  <a:spcPct val="0"/>
                </a:spcBef>
              </a:pPr>
              <a:t>Settlement</a:t>
            </a:fld>
            <a:endParaRPr lang="en-US" sz="1000" dirty="0">
              <a:latin typeface="+mn-lt"/>
              <a:sym typeface="+mn-lt"/>
            </a:endParaRPr>
          </a:p>
        </p:txBody>
      </p:sp>
      <p:sp>
        <p:nvSpPr>
          <p:cNvPr id="112" name="Text Placeholder 2">
            <a:extLst>
              <a:ext uri="{FF2B5EF4-FFF2-40B4-BE49-F238E27FC236}">
                <a16:creationId xmlns:a16="http://schemas.microsoft.com/office/drawing/2014/main" xmlns="" id="{3231BC84-0DA8-448C-A876-A404BC06EF02}"/>
              </a:ext>
            </a:extLst>
          </p:cNvPr>
          <p:cNvSpPr>
            <a:spLocks noGrp="1"/>
          </p:cNvSpPr>
          <p:nvPr>
            <p:custDataLst>
              <p:tags r:id="rId31"/>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DB2874A-D251-4A60-82B8-90581EF618DE}" type="datetime'Opt''ions'' ''''W''''o''''''''''''''r''''''''''''k''shop'''">
              <a:rPr lang="en-US" altLang="en-US" sz="1000" smtClean="0"/>
              <a:pPr algn="r">
                <a:spcBef>
                  <a:spcPct val="0"/>
                </a:spcBef>
              </a:pPr>
              <a:t>Options Workshop</a:t>
            </a:fld>
            <a:endParaRPr lang="en-US" sz="1000" dirty="0">
              <a:latin typeface="+mn-lt"/>
              <a:sym typeface="+mn-lt"/>
            </a:endParaRPr>
          </a:p>
        </p:txBody>
      </p:sp>
      <p:sp>
        <p:nvSpPr>
          <p:cNvPr id="125" name="Text Placeholder 2">
            <a:extLst>
              <a:ext uri="{FF2B5EF4-FFF2-40B4-BE49-F238E27FC236}">
                <a16:creationId xmlns:a16="http://schemas.microsoft.com/office/drawing/2014/main" xmlns="" id="{87EB90F6-EF9B-466B-8C04-031794412FFE}"/>
              </a:ext>
            </a:extLst>
          </p:cNvPr>
          <p:cNvSpPr>
            <a:spLocks noGrp="1"/>
          </p:cNvSpPr>
          <p:nvPr>
            <p:custDataLst>
              <p:tags r:id="rId32"/>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A9E44A1-ED98-4F12-8A35-BAC5F182669C}" type="datetime'G''''a''z''''''''''e''''''''t''''''''''''''''t''''e'''">
              <a:rPr lang="en-US" altLang="en-US" sz="1000" smtClean="0"/>
              <a:pPr algn="r">
                <a:spcBef>
                  <a:spcPct val="0"/>
                </a:spcBef>
              </a:pPr>
              <a:t>Gazette</a:t>
            </a:fld>
            <a:endParaRPr lang="en-US" sz="1000" dirty="0">
              <a:latin typeface="+mn-lt"/>
              <a:sym typeface="+mn-lt"/>
            </a:endParaRPr>
          </a:p>
        </p:txBody>
      </p:sp>
      <p:sp>
        <p:nvSpPr>
          <p:cNvPr id="106" name="Text Placeholder 2">
            <a:extLst>
              <a:ext uri="{FF2B5EF4-FFF2-40B4-BE49-F238E27FC236}">
                <a16:creationId xmlns:a16="http://schemas.microsoft.com/office/drawing/2014/main" xmlns="" id="{94A0470B-8A0B-4ADB-BD7C-4B917CDB782D}"/>
              </a:ext>
            </a:extLst>
          </p:cNvPr>
          <p:cNvSpPr>
            <a:spLocks noGrp="1"/>
          </p:cNvSpPr>
          <p:nvPr>
            <p:custDataLst>
              <p:tags r:id="rId33"/>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0419F67-8403-4109-A94C-9742526A491E}" type="datetime'''L''od''''''g''''''''''''''''''''''''''''''em''''e''n''t'''''">
              <a:rPr lang="en-US" altLang="en-US" sz="1000" smtClean="0"/>
              <a:pPr algn="r">
                <a:spcBef>
                  <a:spcPct val="0"/>
                </a:spcBef>
              </a:pPr>
              <a:t>Lodgement</a:t>
            </a:fld>
            <a:endParaRPr lang="en-US" sz="1000" dirty="0">
              <a:latin typeface="+mn-lt"/>
              <a:sym typeface="+mn-lt"/>
            </a:endParaRPr>
          </a:p>
        </p:txBody>
      </p:sp>
      <p:sp>
        <p:nvSpPr>
          <p:cNvPr id="107" name="Text Placeholder 2">
            <a:extLst>
              <a:ext uri="{FF2B5EF4-FFF2-40B4-BE49-F238E27FC236}">
                <a16:creationId xmlns:a16="http://schemas.microsoft.com/office/drawing/2014/main" xmlns="" id="{4B04E8AB-6FBF-4015-A7F7-283C748522E9}"/>
              </a:ext>
            </a:extLst>
          </p:cNvPr>
          <p:cNvSpPr>
            <a:spLocks noGrp="1"/>
          </p:cNvSpPr>
          <p:nvPr>
            <p:custDataLst>
              <p:tags r:id="rId34"/>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DD78216-8330-413A-972C-BEA569299038}" type="datetime'C''''''''l''''ai''''''man''t ''''V''e''r''ificat''''i''''on'''">
              <a:rPr lang="en-US" altLang="en-US" sz="1000" smtClean="0"/>
              <a:pPr algn="r">
                <a:spcBef>
                  <a:spcPct val="0"/>
                </a:spcBef>
              </a:pPr>
              <a:t>Claimant Verification</a:t>
            </a:fld>
            <a:endParaRPr lang="en-US" sz="1000" dirty="0">
              <a:latin typeface="+mn-lt"/>
              <a:sym typeface="+mn-lt"/>
            </a:endParaRPr>
          </a:p>
        </p:txBody>
      </p:sp>
      <p:sp>
        <p:nvSpPr>
          <p:cNvPr id="148" name="Text Placeholder 2">
            <a:extLst>
              <a:ext uri="{FF2B5EF4-FFF2-40B4-BE49-F238E27FC236}">
                <a16:creationId xmlns:a16="http://schemas.microsoft.com/office/drawing/2014/main" xmlns="" id="{B18D0305-A815-41F5-97FA-59CFE651CA9E}"/>
              </a:ext>
            </a:extLst>
          </p:cNvPr>
          <p:cNvSpPr>
            <a:spLocks noGrp="1"/>
          </p:cNvSpPr>
          <p:nvPr>
            <p:custDataLst>
              <p:tags r:id="rId35"/>
            </p:custDataLst>
          </p:nvPr>
        </p:nvSpPr>
        <p:spPr bwMode="gray">
          <a:xfrm>
            <a:off x="6294438" y="347662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490CB6F-8C08-4416-8FC4-02B3928CD897}" type="datetime'''''''''''6''''''''''''''''%'''''''''''''''''''''''''''''">
              <a:rPr lang="en-US" altLang="en-US" sz="1100" b="1" smtClean="0">
                <a:solidFill>
                  <a:srgbClr val="C0504D"/>
                </a:solidFill>
              </a:rPr>
              <a:pPr>
                <a:spcBef>
                  <a:spcPct val="0"/>
                </a:spcBef>
              </a:pPr>
              <a:t>6%</a:t>
            </a:fld>
            <a:endParaRPr lang="en-US" sz="1100" b="1" dirty="0">
              <a:solidFill>
                <a:srgbClr val="C0504D"/>
              </a:solidFill>
              <a:latin typeface="+mn-lt"/>
              <a:sym typeface="+mn-lt"/>
            </a:endParaRPr>
          </a:p>
        </p:txBody>
      </p:sp>
      <p:sp>
        <p:nvSpPr>
          <p:cNvPr id="138" name="Text Placeholder 2">
            <a:extLst>
              <a:ext uri="{FF2B5EF4-FFF2-40B4-BE49-F238E27FC236}">
                <a16:creationId xmlns:a16="http://schemas.microsoft.com/office/drawing/2014/main" xmlns="" id="{11BEBA7A-38CB-4BA9-96A4-4F3F9B879EE1}"/>
              </a:ext>
            </a:extLst>
          </p:cNvPr>
          <p:cNvSpPr>
            <a:spLocks noGrp="1"/>
          </p:cNvSpPr>
          <p:nvPr>
            <p:custDataLst>
              <p:tags r:id="rId36"/>
            </p:custDataLst>
          </p:nvPr>
        </p:nvSpPr>
        <p:spPr bwMode="gray">
          <a:xfrm>
            <a:off x="6119813"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5A25E98-DC96-4E4B-9C75-69E004BBEA58}" type="datetime'''''''''0%'''''''''''''''">
              <a:rPr lang="en-US" altLang="en-US" sz="1000" smtClean="0"/>
              <a:pPr>
                <a:spcBef>
                  <a:spcPct val="0"/>
                </a:spcBef>
              </a:pPr>
              <a:t>0%</a:t>
            </a:fld>
            <a:endParaRPr lang="en-US" sz="1000" dirty="0">
              <a:latin typeface="+mn-lt"/>
              <a:sym typeface="+mn-lt"/>
            </a:endParaRPr>
          </a:p>
        </p:txBody>
      </p:sp>
      <p:sp>
        <p:nvSpPr>
          <p:cNvPr id="118" name="Text Placeholder 2">
            <a:extLst>
              <a:ext uri="{FF2B5EF4-FFF2-40B4-BE49-F238E27FC236}">
                <a16:creationId xmlns:a16="http://schemas.microsoft.com/office/drawing/2014/main" xmlns="" id="{5B4179D5-48FE-4CFC-871F-92F1BED50B79}"/>
              </a:ext>
            </a:extLst>
          </p:cNvPr>
          <p:cNvSpPr>
            <a:spLocks noGrp="1"/>
          </p:cNvSpPr>
          <p:nvPr>
            <p:custDataLst>
              <p:tags r:id="rId37"/>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A5C7CD8-1729-4DDB-91A9-0733ABDB2CDE}"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131" name="Text Placeholder 2">
            <a:extLst>
              <a:ext uri="{FF2B5EF4-FFF2-40B4-BE49-F238E27FC236}">
                <a16:creationId xmlns:a16="http://schemas.microsoft.com/office/drawing/2014/main" xmlns="" id="{E5D74B8B-BC1A-4B05-9AAB-58C263408D6C}"/>
              </a:ext>
            </a:extLst>
          </p:cNvPr>
          <p:cNvSpPr>
            <a:spLocks noGrp="1"/>
          </p:cNvSpPr>
          <p:nvPr>
            <p:custDataLst>
              <p:tags r:id="rId38"/>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7AD253F-E2EF-4784-9FAE-52A3C3A3B357}" type="datetime'''V''''al''''''''''''u''''a''''''''''''''t''''''i''o''''n'''''">
              <a:rPr lang="en-US" altLang="en-US" sz="1000" smtClean="0"/>
              <a:pPr algn="r">
                <a:spcBef>
                  <a:spcPct val="0"/>
                </a:spcBef>
              </a:pPr>
              <a:t>Valuation</a:t>
            </a:fld>
            <a:endParaRPr lang="en-US" sz="1000" dirty="0">
              <a:latin typeface="+mn-lt"/>
              <a:sym typeface="+mn-lt"/>
            </a:endParaRPr>
          </a:p>
        </p:txBody>
      </p:sp>
      <p:sp>
        <p:nvSpPr>
          <p:cNvPr id="132" name="Text Placeholder 2">
            <a:extLst>
              <a:ext uri="{FF2B5EF4-FFF2-40B4-BE49-F238E27FC236}">
                <a16:creationId xmlns:a16="http://schemas.microsoft.com/office/drawing/2014/main" xmlns="" id="{A1DF8ED6-69F2-4006-8305-FAE9D2BF44C2}"/>
              </a:ext>
            </a:extLst>
          </p:cNvPr>
          <p:cNvSpPr>
            <a:spLocks noGrp="1"/>
          </p:cNvSpPr>
          <p:nvPr>
            <p:custDataLst>
              <p:tags r:id="rId39"/>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0E94D17-0F50-44FD-A23B-77AFCF5B2A27}" type="datetime'''M''''''e''''''d''''i''a''''''''''''t''i''''''''o''n'''''''">
              <a:rPr lang="en-US" altLang="en-US" sz="1000" smtClean="0"/>
              <a:pPr algn="r">
                <a:spcBef>
                  <a:spcPct val="0"/>
                </a:spcBef>
              </a:pPr>
              <a:t>Mediation</a:t>
            </a:fld>
            <a:endParaRPr lang="en-US" sz="1000" dirty="0">
              <a:latin typeface="+mn-lt"/>
              <a:sym typeface="+mn-lt"/>
            </a:endParaRPr>
          </a:p>
        </p:txBody>
      </p:sp>
      <p:sp>
        <p:nvSpPr>
          <p:cNvPr id="136" name="Text Placeholder 2">
            <a:extLst>
              <a:ext uri="{FF2B5EF4-FFF2-40B4-BE49-F238E27FC236}">
                <a16:creationId xmlns:a16="http://schemas.microsoft.com/office/drawing/2014/main" xmlns="" id="{04583970-724F-4B72-9C74-01A7334097F9}"/>
              </a:ext>
            </a:extLst>
          </p:cNvPr>
          <p:cNvSpPr>
            <a:spLocks noGrp="1"/>
          </p:cNvSpPr>
          <p:nvPr>
            <p:custDataLst>
              <p:tags r:id="rId40"/>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B3C77E7-652C-4320-A5F7-C20507A073E6}" type="datetime'''U''ntrace''ab''''''''''''''''''l''e Cla''''iman''t'''''">
              <a:rPr lang="en-US" altLang="en-US" sz="1000" smtClean="0"/>
              <a:pPr algn="r">
                <a:spcBef>
                  <a:spcPct val="0"/>
                </a:spcBef>
              </a:pPr>
              <a:t>Untraceable Claimant</a:t>
            </a:fld>
            <a:endParaRPr lang="en-US" sz="1000" dirty="0">
              <a:latin typeface="+mn-lt"/>
              <a:sym typeface="+mn-lt"/>
            </a:endParaRPr>
          </a:p>
        </p:txBody>
      </p:sp>
      <p:sp>
        <p:nvSpPr>
          <p:cNvPr id="139" name="Text Placeholder 2">
            <a:extLst>
              <a:ext uri="{FF2B5EF4-FFF2-40B4-BE49-F238E27FC236}">
                <a16:creationId xmlns:a16="http://schemas.microsoft.com/office/drawing/2014/main" xmlns="" id="{01268420-71DB-4779-BDFE-50F6429C0A58}"/>
              </a:ext>
            </a:extLst>
          </p:cNvPr>
          <p:cNvSpPr>
            <a:spLocks noGrp="1"/>
          </p:cNvSpPr>
          <p:nvPr>
            <p:custDataLst>
              <p:tags r:id="rId41"/>
            </p:custDataLst>
          </p:nvPr>
        </p:nvSpPr>
        <p:spPr bwMode="gray">
          <a:xfrm>
            <a:off x="6103938"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D77E847-C699-45CC-B57D-F6C9E0153455}" type="datetime'''''''''''''''''''''''''''''''''0''''''''''''''''''''%'''''''">
              <a:rPr lang="en-US" altLang="en-US" sz="1000" smtClean="0"/>
              <a:pPr>
                <a:spcBef>
                  <a:spcPct val="0"/>
                </a:spcBef>
              </a:pPr>
              <a:t>0%</a:t>
            </a:fld>
            <a:endParaRPr lang="en-US" sz="1000" dirty="0">
              <a:latin typeface="+mn-lt"/>
              <a:sym typeface="+mn-lt"/>
            </a:endParaRPr>
          </a:p>
        </p:txBody>
      </p:sp>
      <p:sp>
        <p:nvSpPr>
          <p:cNvPr id="137" name="Text Placeholder 2">
            <a:extLst>
              <a:ext uri="{FF2B5EF4-FFF2-40B4-BE49-F238E27FC236}">
                <a16:creationId xmlns:a16="http://schemas.microsoft.com/office/drawing/2014/main" xmlns="" id="{D6C02A3F-6073-4F80-9362-C1C2BC1FBBC9}"/>
              </a:ext>
            </a:extLst>
          </p:cNvPr>
          <p:cNvSpPr>
            <a:spLocks noGrp="1"/>
          </p:cNvSpPr>
          <p:nvPr>
            <p:custDataLst>
              <p:tags r:id="rId42"/>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2343C67-643E-4497-89D8-4F3550417E60}" type="datetime'''''''O''''''''''''t''''''h''''''''''''''''''''er'''''">
              <a:rPr lang="en-US" altLang="en-US" sz="1000" smtClean="0"/>
              <a:pPr algn="r">
                <a:spcBef>
                  <a:spcPct val="0"/>
                </a:spcBef>
              </a:pPr>
              <a:t>Other</a:t>
            </a:fld>
            <a:endParaRPr lang="en-US" sz="1000" dirty="0">
              <a:latin typeface="+mn-lt"/>
              <a:sym typeface="+mn-lt"/>
            </a:endParaRPr>
          </a:p>
        </p:txBody>
      </p:sp>
      <p:sp>
        <p:nvSpPr>
          <p:cNvPr id="119" name="Text Placeholder 2">
            <a:extLst>
              <a:ext uri="{FF2B5EF4-FFF2-40B4-BE49-F238E27FC236}">
                <a16:creationId xmlns:a16="http://schemas.microsoft.com/office/drawing/2014/main" xmlns="" id="{DC4AA49B-525F-48B4-A24E-DF5B58472A7B}"/>
              </a:ext>
            </a:extLst>
          </p:cNvPr>
          <p:cNvSpPr>
            <a:spLocks noGrp="1"/>
          </p:cNvSpPr>
          <p:nvPr>
            <p:custDataLst>
              <p:tags r:id="rId43"/>
            </p:custDataLst>
          </p:nvPr>
        </p:nvSpPr>
        <p:spPr bwMode="gray">
          <a:xfrm>
            <a:off x="6103938" y="22193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DD50C58-9B07-41F5-B280-54D46E950F11}" type="datetime'''''''''0''''''''''''''''''''''''''%'''''''''''''''''''''''">
              <a:rPr lang="en-US" altLang="en-US" sz="1000" smtClean="0"/>
              <a:pPr>
                <a:spcBef>
                  <a:spcPct val="0"/>
                </a:spcBef>
              </a:pPr>
              <a:t>0%</a:t>
            </a:fld>
            <a:endParaRPr lang="en-US" sz="1000" dirty="0">
              <a:latin typeface="+mn-lt"/>
              <a:sym typeface="+mn-lt"/>
            </a:endParaRPr>
          </a:p>
        </p:txBody>
      </p:sp>
      <p:sp>
        <p:nvSpPr>
          <p:cNvPr id="140" name="Text Placeholder 2">
            <a:extLst>
              <a:ext uri="{FF2B5EF4-FFF2-40B4-BE49-F238E27FC236}">
                <a16:creationId xmlns:a16="http://schemas.microsoft.com/office/drawing/2014/main" xmlns="" id="{7DDDD2FA-B73C-462F-9D07-4B57212D02D4}"/>
              </a:ext>
            </a:extLst>
          </p:cNvPr>
          <p:cNvSpPr>
            <a:spLocks noGrp="1"/>
          </p:cNvSpPr>
          <p:nvPr>
            <p:custDataLst>
              <p:tags r:id="rId44"/>
            </p:custDataLst>
          </p:nvPr>
        </p:nvSpPr>
        <p:spPr bwMode="gray">
          <a:xfrm>
            <a:off x="6103938" y="23907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004859C7-C14B-4E7B-AB61-A07F77F8EA1C}" type="datetime'''''''0''''''''''''''''''''''''''''''%'''''''''''''''">
              <a:rPr lang="en-US" altLang="en-US" sz="1100" b="1" smtClean="0">
                <a:solidFill>
                  <a:srgbClr val="C0504D"/>
                </a:solidFill>
              </a:rPr>
              <a:pPr>
                <a:spcBef>
                  <a:spcPct val="0"/>
                </a:spcBef>
              </a:pPr>
              <a:t>0%</a:t>
            </a:fld>
            <a:endParaRPr lang="en-US" sz="1100" b="1" dirty="0">
              <a:solidFill>
                <a:srgbClr val="C0504D"/>
              </a:solidFill>
              <a:latin typeface="+mn-lt"/>
              <a:sym typeface="+mn-lt"/>
            </a:endParaRPr>
          </a:p>
        </p:txBody>
      </p:sp>
      <p:sp>
        <p:nvSpPr>
          <p:cNvPr id="141" name="Text Placeholder 2">
            <a:extLst>
              <a:ext uri="{FF2B5EF4-FFF2-40B4-BE49-F238E27FC236}">
                <a16:creationId xmlns:a16="http://schemas.microsoft.com/office/drawing/2014/main" xmlns="" id="{B97DDF46-16CD-4F79-973E-8F65B26BF7B0}"/>
              </a:ext>
            </a:extLst>
          </p:cNvPr>
          <p:cNvSpPr>
            <a:spLocks noGrp="1"/>
          </p:cNvSpPr>
          <p:nvPr>
            <p:custDataLst>
              <p:tags r:id="rId45"/>
            </p:custDataLst>
          </p:nvPr>
        </p:nvSpPr>
        <p:spPr bwMode="gray">
          <a:xfrm>
            <a:off x="6103938" y="2571750"/>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3A9F5C34-CA98-4F24-85E6-59EAE24CE4D9}" type="datetime'''''''''''''''''''''''''''''''''''''''''0''''%'''''''''''''">
              <a:rPr lang="en-US" altLang="en-US" sz="1100" b="1" smtClean="0">
                <a:solidFill>
                  <a:srgbClr val="C0504D"/>
                </a:solidFill>
              </a:rPr>
              <a:pPr>
                <a:spcBef>
                  <a:spcPct val="0"/>
                </a:spcBef>
              </a:pPr>
              <a:t>0%</a:t>
            </a:fld>
            <a:endParaRPr lang="en-US" sz="1100" b="1" dirty="0">
              <a:solidFill>
                <a:srgbClr val="C0504D"/>
              </a:solidFill>
              <a:latin typeface="+mn-lt"/>
              <a:sym typeface="+mn-lt"/>
            </a:endParaRPr>
          </a:p>
        </p:txBody>
      </p:sp>
      <p:sp>
        <p:nvSpPr>
          <p:cNvPr id="142" name="Text Placeholder 2">
            <a:extLst>
              <a:ext uri="{FF2B5EF4-FFF2-40B4-BE49-F238E27FC236}">
                <a16:creationId xmlns:a16="http://schemas.microsoft.com/office/drawing/2014/main" xmlns="" id="{4CCA688D-9890-4C53-92DE-80F6025D1AE6}"/>
              </a:ext>
            </a:extLst>
          </p:cNvPr>
          <p:cNvSpPr>
            <a:spLocks noGrp="1"/>
          </p:cNvSpPr>
          <p:nvPr>
            <p:custDataLst>
              <p:tags r:id="rId46"/>
            </p:custDataLst>
          </p:nvPr>
        </p:nvSpPr>
        <p:spPr bwMode="gray">
          <a:xfrm>
            <a:off x="6183313" y="2760663"/>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C3515CA-3EC8-4400-8812-8C16EE0E5DB8}" type="datetime'''''''''2%'''''''''''''''''''''''''''''">
              <a:rPr lang="en-US" altLang="en-US" sz="1000" smtClean="0"/>
              <a:pPr>
                <a:spcBef>
                  <a:spcPct val="0"/>
                </a:spcBef>
              </a:pPr>
              <a:t>2%</a:t>
            </a:fld>
            <a:endParaRPr lang="en-US" sz="1000" dirty="0">
              <a:latin typeface="+mn-lt"/>
              <a:sym typeface="+mn-lt"/>
            </a:endParaRPr>
          </a:p>
        </p:txBody>
      </p:sp>
      <p:sp>
        <p:nvSpPr>
          <p:cNvPr id="143" name="Text Placeholder 2">
            <a:extLst>
              <a:ext uri="{FF2B5EF4-FFF2-40B4-BE49-F238E27FC236}">
                <a16:creationId xmlns:a16="http://schemas.microsoft.com/office/drawing/2014/main" xmlns="" id="{3FB4AEE1-7D87-4AFF-9CFE-BBBB8D1DC25B}"/>
              </a:ext>
            </a:extLst>
          </p:cNvPr>
          <p:cNvSpPr>
            <a:spLocks noGrp="1"/>
          </p:cNvSpPr>
          <p:nvPr>
            <p:custDataLst>
              <p:tags r:id="rId47"/>
            </p:custDataLst>
          </p:nvPr>
        </p:nvSpPr>
        <p:spPr bwMode="gray">
          <a:xfrm>
            <a:off x="6215063"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1475C30-EEFC-4508-A740-94E9F0F580FF}" type="datetime'''''''''''''''''''''''''3''%'''''''''">
              <a:rPr lang="en-US" altLang="en-US" sz="1000" smtClean="0"/>
              <a:pPr>
                <a:spcBef>
                  <a:spcPct val="0"/>
                </a:spcBef>
              </a:pPr>
              <a:t>3%</a:t>
            </a:fld>
            <a:endParaRPr lang="en-US" sz="1000" dirty="0">
              <a:latin typeface="+mn-lt"/>
              <a:sym typeface="+mn-lt"/>
            </a:endParaRPr>
          </a:p>
        </p:txBody>
      </p:sp>
      <p:sp>
        <p:nvSpPr>
          <p:cNvPr id="144" name="Text Placeholder 2">
            <a:extLst>
              <a:ext uri="{FF2B5EF4-FFF2-40B4-BE49-F238E27FC236}">
                <a16:creationId xmlns:a16="http://schemas.microsoft.com/office/drawing/2014/main" xmlns="" id="{3BDFC027-97FF-4C70-8B17-D697686C34D5}"/>
              </a:ext>
            </a:extLst>
          </p:cNvPr>
          <p:cNvSpPr>
            <a:spLocks noGrp="1"/>
          </p:cNvSpPr>
          <p:nvPr>
            <p:custDataLst>
              <p:tags r:id="rId48"/>
            </p:custDataLst>
          </p:nvPr>
        </p:nvSpPr>
        <p:spPr bwMode="gray">
          <a:xfrm>
            <a:off x="6484938" y="311467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254F0B2-4CB9-4BD3-B46D-144476613C2A}" type="datetime'1''''''''''1''''''''''''''''''''''''''''''''%'''">
              <a:rPr lang="en-US" altLang="en-US" sz="1100" b="1" smtClean="0">
                <a:solidFill>
                  <a:srgbClr val="C0504D"/>
                </a:solidFill>
              </a:rPr>
              <a:pPr>
                <a:spcBef>
                  <a:spcPct val="0"/>
                </a:spcBef>
              </a:pPr>
              <a:t>11%</a:t>
            </a:fld>
            <a:endParaRPr lang="en-US" sz="1100" b="1" dirty="0">
              <a:solidFill>
                <a:srgbClr val="C0504D"/>
              </a:solidFill>
              <a:latin typeface="+mn-lt"/>
              <a:sym typeface="+mn-lt"/>
            </a:endParaRPr>
          </a:p>
        </p:txBody>
      </p:sp>
      <p:sp>
        <p:nvSpPr>
          <p:cNvPr id="145" name="Text Placeholder 2">
            <a:extLst>
              <a:ext uri="{FF2B5EF4-FFF2-40B4-BE49-F238E27FC236}">
                <a16:creationId xmlns:a16="http://schemas.microsoft.com/office/drawing/2014/main" xmlns="" id="{50336FF7-351B-4FF6-BB96-BB306BD72E46}"/>
              </a:ext>
            </a:extLst>
          </p:cNvPr>
          <p:cNvSpPr>
            <a:spLocks noGrp="1"/>
          </p:cNvSpPr>
          <p:nvPr>
            <p:custDataLst>
              <p:tags r:id="rId49"/>
            </p:custDataLst>
          </p:nvPr>
        </p:nvSpPr>
        <p:spPr bwMode="gray">
          <a:xfrm>
            <a:off x="6167438"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18E3C60-3677-402F-BA3C-E54ED81785FF}" type="datetime'''''''''''2%'''''''''''''''''''''''''">
              <a:rPr lang="en-US" altLang="en-US" sz="1000" smtClean="0"/>
              <a:pPr>
                <a:spcBef>
                  <a:spcPct val="0"/>
                </a:spcBef>
              </a:pPr>
              <a:t>2%</a:t>
            </a:fld>
            <a:endParaRPr lang="en-US" sz="1000" dirty="0">
              <a:latin typeface="+mn-lt"/>
              <a:sym typeface="+mn-lt"/>
            </a:endParaRPr>
          </a:p>
        </p:txBody>
      </p:sp>
      <p:sp>
        <p:nvSpPr>
          <p:cNvPr id="149" name="Text Placeholder 2">
            <a:extLst>
              <a:ext uri="{FF2B5EF4-FFF2-40B4-BE49-F238E27FC236}">
                <a16:creationId xmlns:a16="http://schemas.microsoft.com/office/drawing/2014/main" xmlns="" id="{1458D52E-0BD3-48D7-AA39-58D741D79ED9}"/>
              </a:ext>
            </a:extLst>
          </p:cNvPr>
          <p:cNvSpPr>
            <a:spLocks noGrp="1"/>
          </p:cNvSpPr>
          <p:nvPr>
            <p:custDataLst>
              <p:tags r:id="rId50"/>
            </p:custDataLst>
          </p:nvPr>
        </p:nvSpPr>
        <p:spPr bwMode="gray">
          <a:xfrm>
            <a:off x="6373813" y="36639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82EAC2E-D5DD-483E-BFFF-23C05B37BA4B}" type="datetime'''''''''''''''''''8%'''''''''">
              <a:rPr lang="en-US" altLang="en-US" sz="1000" smtClean="0"/>
              <a:pPr>
                <a:spcBef>
                  <a:spcPct val="0"/>
                </a:spcBef>
              </a:pPr>
              <a:t>8%</a:t>
            </a:fld>
            <a:endParaRPr lang="en-US" sz="1000" dirty="0">
              <a:latin typeface="+mn-lt"/>
              <a:sym typeface="+mn-lt"/>
            </a:endParaRPr>
          </a:p>
        </p:txBody>
      </p:sp>
      <p:sp>
        <p:nvSpPr>
          <p:cNvPr id="122" name="Text Placeholder 2">
            <a:extLst>
              <a:ext uri="{FF2B5EF4-FFF2-40B4-BE49-F238E27FC236}">
                <a16:creationId xmlns:a16="http://schemas.microsoft.com/office/drawing/2014/main" xmlns="" id="{0730D190-87CF-426D-8746-5E6EA1C54041}"/>
              </a:ext>
            </a:extLst>
          </p:cNvPr>
          <p:cNvSpPr>
            <a:spLocks noGrp="1"/>
          </p:cNvSpPr>
          <p:nvPr>
            <p:custDataLst>
              <p:tags r:id="rId51"/>
            </p:custDataLst>
          </p:nvPr>
        </p:nvSpPr>
        <p:spPr bwMode="gray">
          <a:xfrm>
            <a:off x="6103938"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B78C2A4-C956-496D-9675-68F4659C2A9C}" type="datetime'''''''''''''''''''''''''''''''''''''''''''0''%'''''''''''''''">
              <a:rPr lang="en-US" altLang="en-US" sz="1000" smtClean="0"/>
              <a:pPr>
                <a:spcBef>
                  <a:spcPct val="0"/>
                </a:spcBef>
              </a:pPr>
              <a:t>0%</a:t>
            </a:fld>
            <a:endParaRPr lang="en-US" sz="1000" dirty="0">
              <a:latin typeface="+mn-lt"/>
              <a:sym typeface="+mn-lt"/>
            </a:endParaRPr>
          </a:p>
        </p:txBody>
      </p:sp>
      <p:sp>
        <p:nvSpPr>
          <p:cNvPr id="105" name="Text Placeholder 2">
            <a:extLst>
              <a:ext uri="{FF2B5EF4-FFF2-40B4-BE49-F238E27FC236}">
                <a16:creationId xmlns:a16="http://schemas.microsoft.com/office/drawing/2014/main" xmlns="" id="{4B1A0FFE-3A0A-42C4-A694-21FAF65D8CC6}"/>
              </a:ext>
            </a:extLst>
          </p:cNvPr>
          <p:cNvSpPr>
            <a:spLocks noGrp="1"/>
          </p:cNvSpPr>
          <p:nvPr>
            <p:custDataLst>
              <p:tags r:id="rId52"/>
            </p:custDataLst>
          </p:nvPr>
        </p:nvSpPr>
        <p:spPr bwMode="gray">
          <a:xfrm>
            <a:off x="6103938"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487508B-0CB9-4B87-A43E-6356D3D440A3}" type="datetime'''''''''''''''''''''''''''0''''''%'">
              <a:rPr lang="en-US" altLang="en-US" sz="1000" smtClean="0"/>
              <a:pPr>
                <a:spcBef>
                  <a:spcPct val="0"/>
                </a:spcBef>
              </a:pPr>
              <a:t>0%</a:t>
            </a:fld>
            <a:endParaRPr lang="en-US" sz="1000" dirty="0">
              <a:latin typeface="+mn-lt"/>
              <a:sym typeface="+mn-lt"/>
            </a:endParaRPr>
          </a:p>
        </p:txBody>
      </p:sp>
      <p:sp>
        <p:nvSpPr>
          <p:cNvPr id="150" name="Text Placeholder 2">
            <a:extLst>
              <a:ext uri="{FF2B5EF4-FFF2-40B4-BE49-F238E27FC236}">
                <a16:creationId xmlns:a16="http://schemas.microsoft.com/office/drawing/2014/main" xmlns="" id="{3B1DE9A8-2D98-4AB0-A599-403ECC208C7B}"/>
              </a:ext>
            </a:extLst>
          </p:cNvPr>
          <p:cNvSpPr>
            <a:spLocks noGrp="1"/>
          </p:cNvSpPr>
          <p:nvPr>
            <p:custDataLst>
              <p:tags r:id="rId53"/>
            </p:custDataLst>
          </p:nvPr>
        </p:nvSpPr>
        <p:spPr bwMode="gray">
          <a:xfrm>
            <a:off x="8423275" y="4206875"/>
            <a:ext cx="2873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1BDE878E-2A1B-446C-B424-212AE2D82873}" type="datetime'6''''''8''%'''''''''''''''''''''''''''''''''''''''''''''''''''">
              <a:rPr lang="en-US" altLang="en-US" sz="1000" smtClean="0"/>
              <a:pPr>
                <a:spcBef>
                  <a:spcPct val="0"/>
                </a:spcBef>
              </a:pPr>
              <a:t>68%</a:t>
            </a:fld>
            <a:endParaRPr lang="en-US" sz="1000" dirty="0">
              <a:latin typeface="+mn-lt"/>
              <a:sym typeface="+mn-lt"/>
            </a:endParaRPr>
          </a:p>
        </p:txBody>
      </p:sp>
      <p:cxnSp>
        <p:nvCxnSpPr>
          <p:cNvPr id="157" name="Straight Connector 156">
            <a:extLst>
              <a:ext uri="{FF2B5EF4-FFF2-40B4-BE49-F238E27FC236}">
                <a16:creationId xmlns:a16="http://schemas.microsoft.com/office/drawing/2014/main" xmlns="" id="{F28DB2E2-FFDE-4D61-8497-28F2A0B39CAF}"/>
              </a:ext>
            </a:extLst>
          </p:cNvPr>
          <p:cNvCxnSpPr/>
          <p:nvPr>
            <p:custDataLst>
              <p:tags r:id="rId54"/>
            </p:custDataLst>
          </p:nvPr>
        </p:nvCxnSpPr>
        <p:spPr bwMode="auto">
          <a:xfrm>
            <a:off x="882650" y="465772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45BF2988-44F9-4012-B32E-B170B9B7FAE5}"/>
              </a:ext>
            </a:extLst>
          </p:cNvPr>
          <p:cNvCxnSpPr/>
          <p:nvPr>
            <p:custDataLst>
              <p:tags r:id="rId55"/>
            </p:custDataLst>
          </p:nvPr>
        </p:nvCxnSpPr>
        <p:spPr bwMode="auto">
          <a:xfrm>
            <a:off x="1631950" y="544512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1D9F83D1-2E10-4327-B3D6-F8FCAD14C3E8}"/>
              </a:ext>
            </a:extLst>
          </p:cNvPr>
          <p:cNvCxnSpPr/>
          <p:nvPr>
            <p:custDataLst>
              <p:tags r:id="rId56"/>
            </p:custDataLst>
          </p:nvPr>
        </p:nvCxnSpPr>
        <p:spPr bwMode="auto">
          <a:xfrm>
            <a:off x="2379663" y="547687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3A028D97-DCEB-4145-ADCA-D58DAB7C1808}"/>
              </a:ext>
            </a:extLst>
          </p:cNvPr>
          <p:cNvCxnSpPr/>
          <p:nvPr>
            <p:custDataLst>
              <p:tags r:id="rId57"/>
            </p:custDataLst>
          </p:nvPr>
        </p:nvCxnSpPr>
        <p:spPr bwMode="auto">
          <a:xfrm>
            <a:off x="3128963" y="549592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17" name="Chart 216">
            <a:extLst>
              <a:ext uri="{FF2B5EF4-FFF2-40B4-BE49-F238E27FC236}">
                <a16:creationId xmlns:a16="http://schemas.microsoft.com/office/drawing/2014/main" xmlns="" id="{BA262C74-B208-4ECC-924D-29E6DF8EC3A5}"/>
              </a:ext>
            </a:extLst>
          </p:cNvPr>
          <p:cNvGraphicFramePr/>
          <p:nvPr>
            <p:custDataLst>
              <p:tags r:id="rId58"/>
            </p:custDataLst>
          </p:nvPr>
        </p:nvGraphicFramePr>
        <p:xfrm>
          <a:off x="219075" y="4432300"/>
          <a:ext cx="3906838" cy="1325563"/>
        </p:xfrm>
        <a:graphic>
          <a:graphicData uri="http://schemas.openxmlformats.org/drawingml/2006/chart">
            <c:chart xmlns:c="http://schemas.openxmlformats.org/drawingml/2006/chart" xmlns:r="http://schemas.openxmlformats.org/officeDocument/2006/relationships" r:id="rId71"/>
          </a:graphicData>
        </a:graphic>
      </p:graphicFrame>
      <p:sp>
        <p:nvSpPr>
          <p:cNvPr id="189" name="Rectangle 188">
            <a:extLst>
              <a:ext uri="{FF2B5EF4-FFF2-40B4-BE49-F238E27FC236}">
                <a16:creationId xmlns:a16="http://schemas.microsoft.com/office/drawing/2014/main" xmlns="" id="{7EE1A935-5271-4124-8AEF-07EDA02C0B2C}"/>
              </a:ext>
            </a:extLst>
          </p:cNvPr>
          <p:cNvSpPr>
            <a:spLocks noGrp="1" noChangeArrowheads="1"/>
          </p:cNvSpPr>
          <p:nvPr>
            <p:custDataLst>
              <p:tags r:id="rId59"/>
            </p:custDataLst>
          </p:nvPr>
        </p:nvSpPr>
        <p:spPr bwMode="auto">
          <a:xfrm>
            <a:off x="2671763" y="5726113"/>
            <a:ext cx="49530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DA3EF9B3-F7CF-4A8B-ACEC-55C1D3109F38}" type="datetime'''D''''''r'' Ruth'''' ''&#10;Se''''gom''otsi &#10;Mom''p''a''''t''''i'">
              <a:rPr lang="en-US" altLang="en-US" sz="1200" smtClean="0">
                <a:solidFill>
                  <a:schemeClr val="bg1">
                    <a:lumMod val="50000"/>
                  </a:schemeClr>
                </a:solidFill>
              </a:rPr>
              <a:pPr marL="0" indent="0" algn="r">
                <a:spcBef>
                  <a:spcPct val="0"/>
                </a:spcBef>
                <a:buNone/>
              </a:pPr>
              <a:t>Dr Ruth 
Segomotsi 
Mompati</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65" name="Rectangle 164">
            <a:extLst>
              <a:ext uri="{FF2B5EF4-FFF2-40B4-BE49-F238E27FC236}">
                <a16:creationId xmlns:a16="http://schemas.microsoft.com/office/drawing/2014/main" xmlns="" id="{55CFDE22-77A6-4D54-A4AC-3FBE8F3E01B0}"/>
              </a:ext>
            </a:extLst>
          </p:cNvPr>
          <p:cNvSpPr>
            <a:spLocks noGrp="1" noChangeArrowheads="1"/>
          </p:cNvSpPr>
          <p:nvPr>
            <p:custDataLst>
              <p:tags r:id="rId60"/>
            </p:custDataLst>
          </p:nvPr>
        </p:nvSpPr>
        <p:spPr bwMode="auto">
          <a:xfrm>
            <a:off x="592138" y="5726113"/>
            <a:ext cx="1651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F1596E80-7257-4127-88F5-75DDB9E2F60B}" type="datetime'''T''''''O''''''T''''''A''''''''L'''''''''''''''''">
              <a:rPr lang="en-US" altLang="en-US" sz="1200" smtClean="0">
                <a:solidFill>
                  <a:schemeClr val="bg1">
                    <a:lumMod val="50000"/>
                  </a:schemeClr>
                </a:solidFill>
              </a:rPr>
              <a:pPr marL="0" indent="0" algn="r">
                <a:spcBef>
                  <a:spcPct val="0"/>
                </a:spcBef>
                <a:buNone/>
              </a:pPr>
              <a:t>TOTAL</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90" name="Rectangle 189">
            <a:extLst>
              <a:ext uri="{FF2B5EF4-FFF2-40B4-BE49-F238E27FC236}">
                <a16:creationId xmlns:a16="http://schemas.microsoft.com/office/drawing/2014/main" xmlns="" id="{3C104D95-A91A-448F-8D80-77DE3E33FE43}"/>
              </a:ext>
            </a:extLst>
          </p:cNvPr>
          <p:cNvSpPr>
            <a:spLocks noGrp="1" noChangeArrowheads="1"/>
          </p:cNvSpPr>
          <p:nvPr>
            <p:custDataLst>
              <p:tags r:id="rId61"/>
            </p:custDataLst>
          </p:nvPr>
        </p:nvSpPr>
        <p:spPr bwMode="auto">
          <a:xfrm>
            <a:off x="3503613" y="5726113"/>
            <a:ext cx="3302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53662896-964C-40AF-9572-882620C6FA72}" type="datetime'Ng''''a''k''''a ''''''Mo''dir''i&#10;''M''ole''''ma'">
              <a:rPr lang="en-US" altLang="en-US" sz="1200" smtClean="0">
                <a:solidFill>
                  <a:schemeClr val="bg1">
                    <a:lumMod val="50000"/>
                  </a:schemeClr>
                </a:solidFill>
              </a:rPr>
              <a:pPr marL="0" indent="0" algn="r">
                <a:spcBef>
                  <a:spcPct val="0"/>
                </a:spcBef>
                <a:buNone/>
              </a:pPr>
              <a:t>Ngaka Modiri
Molema</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1" name="Rectangle 180">
            <a:extLst>
              <a:ext uri="{FF2B5EF4-FFF2-40B4-BE49-F238E27FC236}">
                <a16:creationId xmlns:a16="http://schemas.microsoft.com/office/drawing/2014/main" xmlns="" id="{03E497CA-13A6-4257-8F1D-007583D292D9}"/>
              </a:ext>
            </a:extLst>
          </p:cNvPr>
          <p:cNvSpPr>
            <a:spLocks noGrp="1" noChangeArrowheads="1"/>
          </p:cNvSpPr>
          <p:nvPr>
            <p:custDataLst>
              <p:tags r:id="rId62"/>
            </p:custDataLst>
          </p:nvPr>
        </p:nvSpPr>
        <p:spPr bwMode="auto">
          <a:xfrm>
            <a:off x="1339850" y="5726113"/>
            <a:ext cx="165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8CFC4285-9C7E-488D-9B58-A26848031C21}" type="datetime'''B''''o''j''a''''''na''''''l''''a'''''''''''''''''''">
              <a:rPr lang="en-US" altLang="en-US" sz="1200" smtClean="0">
                <a:solidFill>
                  <a:schemeClr val="bg1">
                    <a:lumMod val="50000"/>
                  </a:schemeClr>
                </a:solidFill>
              </a:rPr>
              <a:pPr marL="0" indent="0" algn="r">
                <a:spcBef>
                  <a:spcPct val="0"/>
                </a:spcBef>
                <a:buNone/>
              </a:pPr>
              <a:t>Bojanala</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8" name="Rectangle 187">
            <a:extLst>
              <a:ext uri="{FF2B5EF4-FFF2-40B4-BE49-F238E27FC236}">
                <a16:creationId xmlns:a16="http://schemas.microsoft.com/office/drawing/2014/main" xmlns="" id="{7A1BAF89-7740-4821-8081-B43D364FFA34}"/>
              </a:ext>
            </a:extLst>
          </p:cNvPr>
          <p:cNvSpPr>
            <a:spLocks noGrp="1" noChangeArrowheads="1"/>
          </p:cNvSpPr>
          <p:nvPr>
            <p:custDataLst>
              <p:tags r:id="rId63"/>
            </p:custDataLst>
          </p:nvPr>
        </p:nvSpPr>
        <p:spPr bwMode="auto">
          <a:xfrm>
            <a:off x="2006600" y="5726113"/>
            <a:ext cx="330200"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6D09159A-B7E1-4E71-B772-C4C369FF54C8}" type="datetime'''''D''''''r'' Kenneth ''&#10;''''''K''a''u''''''''''nd''a'''''''">
              <a:rPr lang="en-US" altLang="en-US" sz="1200" smtClean="0">
                <a:solidFill>
                  <a:schemeClr val="bg1">
                    <a:lumMod val="50000"/>
                  </a:schemeClr>
                </a:solidFill>
              </a:rPr>
              <a:pPr marL="0" indent="0" algn="r">
                <a:spcBef>
                  <a:spcPct val="0"/>
                </a:spcBef>
                <a:buNone/>
              </a:pPr>
              <a:t>Dr Kenneth 
Kaunda</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99" name="Text Placeholder 2">
            <a:extLst>
              <a:ext uri="{FF2B5EF4-FFF2-40B4-BE49-F238E27FC236}">
                <a16:creationId xmlns:a16="http://schemas.microsoft.com/office/drawing/2014/main" xmlns="" id="{01E26F90-13EB-4735-B418-C80CE8593FBE}"/>
              </a:ext>
            </a:extLst>
          </p:cNvPr>
          <p:cNvSpPr>
            <a:spLocks noGrp="1"/>
          </p:cNvSpPr>
          <p:nvPr>
            <p:custDataLst>
              <p:tags r:id="rId64"/>
            </p:custDataLst>
          </p:nvPr>
        </p:nvSpPr>
        <p:spPr bwMode="gray">
          <a:xfrm>
            <a:off x="2859088" y="5395913"/>
            <a:ext cx="122238" cy="182563"/>
          </a:xfrm>
          <a:prstGeom prst="rect">
            <a:avLst/>
          </a:prstGeom>
          <a:solidFill>
            <a:srgbClr val="A0A0A0"/>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7E035A08-DA7A-458E-8C55-78D56573446E}" type="datetime'''''''''''''''''4'''''''''''''''''">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4</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204" name="Text Placeholder 2">
            <a:extLst>
              <a:ext uri="{FF2B5EF4-FFF2-40B4-BE49-F238E27FC236}">
                <a16:creationId xmlns:a16="http://schemas.microsoft.com/office/drawing/2014/main" xmlns="" id="{9A76498B-3CF6-412A-A823-1CDC50E99829}"/>
              </a:ext>
            </a:extLst>
          </p:cNvPr>
          <p:cNvSpPr>
            <a:spLocks noGrp="1"/>
          </p:cNvSpPr>
          <p:nvPr>
            <p:custDataLst>
              <p:tags r:id="rId65"/>
            </p:custDataLst>
          </p:nvPr>
        </p:nvSpPr>
        <p:spPr bwMode="gray">
          <a:xfrm>
            <a:off x="2111375" y="5370513"/>
            <a:ext cx="122238" cy="182563"/>
          </a:xfrm>
          <a:prstGeom prst="rect">
            <a:avLst/>
          </a:prstGeom>
          <a:solidFill>
            <a:srgbClr val="A0A0A0"/>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2E647DFD-8498-408B-A97A-B5E1ABC6F314}" type="datetime'7'''''''">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7</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xmlns="" val="2141455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2D6DE699-1E02-451D-A4D2-73E22F8297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67959" name="think-cell Slide" r:id="rId71" imgW="360" imgH="360" progId="">
              <p:embed/>
            </p:oleObj>
          </a:graphicData>
        </a:graphic>
      </p:graphicFrame>
      <p:sp>
        <p:nvSpPr>
          <p:cNvPr id="3" name="Rectangle 2" hidden="1">
            <a:extLst>
              <a:ext uri="{FF2B5EF4-FFF2-40B4-BE49-F238E27FC236}">
                <a16:creationId xmlns:a16="http://schemas.microsoft.com/office/drawing/2014/main" xmlns="" id="{D5504702-B93C-4811-8B53-1EA96D9923D3}"/>
              </a:ext>
            </a:extLst>
          </p:cNvPr>
          <p:cNvSpPr/>
          <p:nvPr>
            <p:custDataLst>
              <p:tags r:id="rId3"/>
            </p:custDataLst>
          </p:nvPr>
        </p:nvSpPr>
        <p:spPr bwMode="auto">
          <a:xfrm>
            <a:off x="0" y="0"/>
            <a:ext cx="158750" cy="15875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1" hangingPunct="1">
              <a:lnSpc>
                <a:spcPct val="90000"/>
              </a:lnSpc>
              <a:spcBef>
                <a:spcPct val="50000"/>
              </a:spcBef>
              <a:buClr>
                <a:schemeClr val="bg2"/>
              </a:buClr>
            </a:pPr>
            <a:endParaRPr kumimoji="0" lang="en-US" sz="2000" b="1" u="none" strike="noStrike" cap="none" normalizeH="0" dirty="0">
              <a:ln>
                <a:noFill/>
              </a:ln>
              <a:solidFill>
                <a:schemeClr val="tx1"/>
              </a:solidFill>
              <a:effectLst/>
              <a:ea typeface="+mj-ea"/>
              <a:cs typeface="Calibri" panose="020F0502020204030204" pitchFamily="34" charset="0"/>
              <a:sym typeface="Calibri" panose="020F0502020204030204" pitchFamily="34" charset="0"/>
            </a:endParaRPr>
          </a:p>
        </p:txBody>
      </p:sp>
      <p:sp>
        <p:nvSpPr>
          <p:cNvPr id="273" name="Rectangle 272">
            <a:extLst>
              <a:ext uri="{FF2B5EF4-FFF2-40B4-BE49-F238E27FC236}">
                <a16:creationId xmlns:a16="http://schemas.microsoft.com/office/drawing/2014/main" xmlns="" id="{399BBD6A-9259-421A-9EF8-A2759657DA27}"/>
              </a:ext>
            </a:extLst>
          </p:cNvPr>
          <p:cNvSpPr/>
          <p:nvPr/>
        </p:nvSpPr>
        <p:spPr bwMode="gray">
          <a:xfrm>
            <a:off x="301306" y="4425156"/>
            <a:ext cx="3742057" cy="226377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2" name="Title 1">
            <a:extLst>
              <a:ext uri="{FF2B5EF4-FFF2-40B4-BE49-F238E27FC236}">
                <a16:creationId xmlns:a16="http://schemas.microsoft.com/office/drawing/2014/main" xmlns="" id="{CB60B6F0-4E59-4F81-9496-3CBFF6FDE43C}"/>
              </a:ext>
            </a:extLst>
          </p:cNvPr>
          <p:cNvSpPr>
            <a:spLocks noGrp="1"/>
          </p:cNvSpPr>
          <p:nvPr>
            <p:ph type="title"/>
          </p:nvPr>
        </p:nvSpPr>
        <p:spPr/>
        <p:txBody>
          <a:bodyPr>
            <a:noAutofit/>
          </a:bodyPr>
          <a:lstStyle/>
          <a:p>
            <a:r>
              <a:rPr lang="en-US" dirty="0"/>
              <a:t>Western Cape stats as of Jan 2020 </a:t>
            </a:r>
            <a:r>
              <a:rPr lang="en-US" dirty="0">
                <a:solidFill>
                  <a:srgbClr val="FF0000"/>
                </a:solidFill>
              </a:rPr>
              <a:t>(Yet to be verified by external audit)</a:t>
            </a:r>
          </a:p>
        </p:txBody>
      </p:sp>
      <p:sp>
        <p:nvSpPr>
          <p:cNvPr id="272" name="Rectangle 271">
            <a:extLst>
              <a:ext uri="{FF2B5EF4-FFF2-40B4-BE49-F238E27FC236}">
                <a16:creationId xmlns:a16="http://schemas.microsoft.com/office/drawing/2014/main" xmlns="" id="{B7415073-CA78-4CEB-8731-DAC985E1E04B}"/>
              </a:ext>
            </a:extLst>
          </p:cNvPr>
          <p:cNvSpPr/>
          <p:nvPr/>
        </p:nvSpPr>
        <p:spPr>
          <a:xfrm>
            <a:off x="301306" y="4182268"/>
            <a:ext cx="3742057"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District Claims Breakdown</a:t>
            </a:r>
          </a:p>
        </p:txBody>
      </p:sp>
      <p:sp>
        <p:nvSpPr>
          <p:cNvPr id="274" name="Rectangle 273">
            <a:extLst>
              <a:ext uri="{FF2B5EF4-FFF2-40B4-BE49-F238E27FC236}">
                <a16:creationId xmlns:a16="http://schemas.microsoft.com/office/drawing/2014/main" xmlns="" id="{C093C853-1C34-43F3-9384-768CF8ADB819}"/>
              </a:ext>
            </a:extLst>
          </p:cNvPr>
          <p:cNvSpPr/>
          <p:nvPr/>
        </p:nvSpPr>
        <p:spPr>
          <a:xfrm>
            <a:off x="300037" y="1485900"/>
            <a:ext cx="3743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Provincial Claims Breakdown</a:t>
            </a:r>
          </a:p>
        </p:txBody>
      </p:sp>
      <p:sp>
        <p:nvSpPr>
          <p:cNvPr id="275" name="Rectangle 274">
            <a:extLst>
              <a:ext uri="{FF2B5EF4-FFF2-40B4-BE49-F238E27FC236}">
                <a16:creationId xmlns:a16="http://schemas.microsoft.com/office/drawing/2014/main" xmlns="" id="{BAAFEB45-36C5-4392-880E-D345EAD58419}"/>
              </a:ext>
            </a:extLst>
          </p:cNvPr>
          <p:cNvSpPr/>
          <p:nvPr/>
        </p:nvSpPr>
        <p:spPr bwMode="gray">
          <a:xfrm>
            <a:off x="300037" y="1728788"/>
            <a:ext cx="3743326" cy="2263775"/>
          </a:xfrm>
          <a:prstGeom prst="rect">
            <a:avLst/>
          </a:prstGeom>
          <a:no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1" name="Rectangle 70">
            <a:extLst>
              <a:ext uri="{FF2B5EF4-FFF2-40B4-BE49-F238E27FC236}">
                <a16:creationId xmlns:a16="http://schemas.microsoft.com/office/drawing/2014/main" xmlns="" id="{C4C3C03E-8E3B-4D84-B841-A0B610A73173}"/>
              </a:ext>
            </a:extLst>
          </p:cNvPr>
          <p:cNvSpPr/>
          <p:nvPr/>
        </p:nvSpPr>
        <p:spPr>
          <a:xfrm>
            <a:off x="4338638" y="1470184"/>
            <a:ext cx="4505325"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ZA" sz="1400" b="1" kern="0" dirty="0">
                <a:solidFill>
                  <a:prstClr val="white"/>
                </a:solidFill>
                <a:cs typeface="Arial" panose="020B0604020202020204" pitchFamily="34" charset="0"/>
              </a:rPr>
              <a:t>Bottleneck Points </a:t>
            </a:r>
            <a:r>
              <a:rPr lang="en-US" sz="1400" b="1" kern="0" dirty="0">
                <a:solidFill>
                  <a:prstClr val="white"/>
                </a:solidFill>
                <a:cs typeface="Arial" panose="020B0604020202020204" pitchFamily="34" charset="0"/>
              </a:rPr>
              <a:t>- “Targeted” Milestone</a:t>
            </a:r>
          </a:p>
        </p:txBody>
      </p:sp>
      <p:sp>
        <p:nvSpPr>
          <p:cNvPr id="72" name="Rectangle 71">
            <a:extLst>
              <a:ext uri="{FF2B5EF4-FFF2-40B4-BE49-F238E27FC236}">
                <a16:creationId xmlns:a16="http://schemas.microsoft.com/office/drawing/2014/main" xmlns="" id="{514C468A-06BF-49B6-8C11-EBB618CD7152}"/>
              </a:ext>
            </a:extLst>
          </p:cNvPr>
          <p:cNvSpPr/>
          <p:nvPr/>
        </p:nvSpPr>
        <p:spPr bwMode="gray">
          <a:xfrm>
            <a:off x="4338637" y="1706261"/>
            <a:ext cx="4505325" cy="2718895"/>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73" name="Rectangle 72">
            <a:extLst>
              <a:ext uri="{FF2B5EF4-FFF2-40B4-BE49-F238E27FC236}">
                <a16:creationId xmlns:a16="http://schemas.microsoft.com/office/drawing/2014/main" xmlns="" id="{D9476147-3A84-4112-A980-670AF56B2212}"/>
              </a:ext>
            </a:extLst>
          </p:cNvPr>
          <p:cNvSpPr/>
          <p:nvPr/>
        </p:nvSpPr>
        <p:spPr>
          <a:xfrm>
            <a:off x="4295776" y="4584700"/>
            <a:ext cx="4505326" cy="242888"/>
          </a:xfrm>
          <a:prstGeom prst="rect">
            <a:avLst/>
          </a:prstGeom>
          <a:solidFill>
            <a:srgbClr val="009A44"/>
          </a:solidFill>
          <a:ln w="12700" cap="flat" cmpd="sng" algn="ctr">
            <a:solidFill>
              <a:srgbClr val="009A44"/>
            </a:solidFill>
            <a:prstDash val="solid"/>
            <a:miter lim="800000"/>
          </a:ln>
          <a:effectLst/>
        </p:spPr>
        <p:txBody>
          <a:bodyPr lIns="30319" tIns="30319" rIns="30319" bIns="30319" rtlCol="0" anchor="ctr"/>
          <a:lstStyle/>
          <a:p>
            <a:pPr algn="ctr" defTabSz="770170">
              <a:defRPr/>
            </a:pPr>
            <a:r>
              <a:rPr lang="en-US" sz="1400" b="1" kern="0" dirty="0">
                <a:solidFill>
                  <a:prstClr val="white"/>
                </a:solidFill>
                <a:cs typeface="Arial" panose="020B0604020202020204" pitchFamily="34" charset="0"/>
              </a:rPr>
              <a:t>Urban vs Rural</a:t>
            </a:r>
          </a:p>
        </p:txBody>
      </p:sp>
      <p:sp>
        <p:nvSpPr>
          <p:cNvPr id="74" name="Rectangle 73">
            <a:extLst>
              <a:ext uri="{FF2B5EF4-FFF2-40B4-BE49-F238E27FC236}">
                <a16:creationId xmlns:a16="http://schemas.microsoft.com/office/drawing/2014/main" xmlns="" id="{64536630-A866-455B-93FD-C26AE9F6C997}"/>
              </a:ext>
            </a:extLst>
          </p:cNvPr>
          <p:cNvSpPr/>
          <p:nvPr/>
        </p:nvSpPr>
        <p:spPr bwMode="gray">
          <a:xfrm>
            <a:off x="4295776" y="4827589"/>
            <a:ext cx="4505326" cy="1861344"/>
          </a:xfrm>
          <a:prstGeom prst="rect">
            <a:avLst/>
          </a:prstGeom>
          <a:solidFill>
            <a:schemeClr val="bg1"/>
          </a:solidFill>
          <a:ln w="12700" algn="ctr">
            <a:solidFill>
              <a:schemeClr val="accent1">
                <a:lumMod val="50000"/>
              </a:schemeClr>
            </a:solidFill>
            <a:miter lim="800000"/>
            <a:headEnd/>
            <a:tailEnd/>
          </a:ln>
        </p:spPr>
        <p:txBody>
          <a:bodyPr wrap="square" lIns="72000" tIns="137160" rIns="72000" bIns="72000" rtlCol="0" anchor="t"/>
          <a:lstStyle/>
          <a:p>
            <a:pPr algn="ctr">
              <a:lnSpc>
                <a:spcPct val="106000"/>
              </a:lnSpc>
            </a:pPr>
            <a:endParaRPr lang="en-ZA" sz="1200" dirty="0"/>
          </a:p>
        </p:txBody>
      </p:sp>
      <p:sp>
        <p:nvSpPr>
          <p:cNvPr id="124" name="Rectangle: Rounded Corners 123">
            <a:extLst>
              <a:ext uri="{FF2B5EF4-FFF2-40B4-BE49-F238E27FC236}">
                <a16:creationId xmlns:a16="http://schemas.microsoft.com/office/drawing/2014/main" xmlns="" id="{E493B9A5-814D-41EE-A762-1F17904100AB}"/>
              </a:ext>
            </a:extLst>
          </p:cNvPr>
          <p:cNvSpPr/>
          <p:nvPr/>
        </p:nvSpPr>
        <p:spPr>
          <a:xfrm>
            <a:off x="280991" y="90823"/>
            <a:ext cx="1400172" cy="270471"/>
          </a:xfrm>
          <a:prstGeom prst="roundRect">
            <a:avLst/>
          </a:prstGeom>
          <a:solidFill>
            <a:srgbClr val="254061"/>
          </a:solidFill>
          <a:ln w="6350" cap="flat" cmpd="sng" algn="ctr">
            <a:solidFill>
              <a:schemeClr val="tx1"/>
            </a:solidFill>
            <a:prstDash val="solid"/>
            <a:miter lim="800000"/>
          </a:ln>
          <a:effectLst/>
        </p:spPr>
        <p:txBody>
          <a:bodyPr lIns="30319" tIns="30319" rIns="30319" bIns="30319" rtlCol="0" anchor="ctr"/>
          <a:lstStyle/>
          <a:p>
            <a:pPr algn="ctr" defTabSz="770170">
              <a:defRPr/>
            </a:pPr>
            <a:r>
              <a:rPr lang="en-ZA" sz="1400" b="1" kern="0" dirty="0">
                <a:solidFill>
                  <a:schemeClr val="bg1"/>
                </a:solidFill>
                <a:cs typeface="Arial" panose="020B0604020202020204" pitchFamily="34" charset="0"/>
              </a:rPr>
              <a:t>Wester Cape</a:t>
            </a:r>
          </a:p>
        </p:txBody>
      </p:sp>
      <p:graphicFrame>
        <p:nvGraphicFramePr>
          <p:cNvPr id="129" name="Chart 128">
            <a:extLst>
              <a:ext uri="{FF2B5EF4-FFF2-40B4-BE49-F238E27FC236}">
                <a16:creationId xmlns:a16="http://schemas.microsoft.com/office/drawing/2014/main" xmlns="" id="{C53BC1C0-0A34-4B55-96DD-EA488250C464}"/>
              </a:ext>
            </a:extLst>
          </p:cNvPr>
          <p:cNvGraphicFramePr/>
          <p:nvPr>
            <p:custDataLst>
              <p:tags r:id="rId4"/>
            </p:custDataLst>
          </p:nvPr>
        </p:nvGraphicFramePr>
        <p:xfrm>
          <a:off x="5480050" y="5146675"/>
          <a:ext cx="3000375" cy="1517650"/>
        </p:xfrm>
        <a:graphic>
          <a:graphicData uri="http://schemas.openxmlformats.org/drawingml/2006/chart">
            <c:chart xmlns:c="http://schemas.openxmlformats.org/drawingml/2006/chart" xmlns:r="http://schemas.openxmlformats.org/officeDocument/2006/relationships" r:id="rId72"/>
          </a:graphicData>
        </a:graphic>
      </p:graphicFrame>
      <p:sp>
        <p:nvSpPr>
          <p:cNvPr id="182" name="Text Placeholder 2">
            <a:extLst>
              <a:ext uri="{FF2B5EF4-FFF2-40B4-BE49-F238E27FC236}">
                <a16:creationId xmlns:a16="http://schemas.microsoft.com/office/drawing/2014/main" xmlns="" id="{E43A9D52-F469-4458-B5FF-A2CF4121C293}"/>
              </a:ext>
            </a:extLst>
          </p:cNvPr>
          <p:cNvSpPr>
            <a:spLocks noGrp="1"/>
          </p:cNvSpPr>
          <p:nvPr>
            <p:custDataLst>
              <p:tags r:id="rId5"/>
            </p:custDataLst>
          </p:nvPr>
        </p:nvSpPr>
        <p:spPr bwMode="gray">
          <a:xfrm>
            <a:off x="6959600" y="5815013"/>
            <a:ext cx="347663" cy="182563"/>
          </a:xfrm>
          <a:prstGeom prst="rect">
            <a:avLst/>
          </a:prstGeom>
          <a:noFill/>
          <a:ln>
            <a:noFill/>
          </a:ln>
          <a:extLst>
            <a:ext uri="{909E8E84-426E-40DD-AFC4-6F175D3DCCD1}">
              <a14:hiddenFill xmlns:a14="http://schemas.microsoft.com/office/drawing/2010/main" xmlns="">
                <a:solidFill>
                  <a:srgbClr val="C0C0C0"/>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BC14C614-7A95-49BD-9464-68DF78BA48E8}" type="datetime'''''''''''8''''''''''''''''''''''''''9''''%'''''">
              <a:rPr lang="en-US" altLang="en-US" smtClean="0">
                <a:solidFill>
                  <a:schemeClr val="bg1"/>
                </a:solidFill>
              </a:rPr>
              <a:pPr algn="ctr">
                <a:spcBef>
                  <a:spcPct val="0"/>
                </a:spcBef>
              </a:pPr>
              <a:t>89%</a:t>
            </a:fld>
            <a:endParaRPr lang="en-US" dirty="0">
              <a:solidFill>
                <a:schemeClr val="bg1"/>
              </a:solidFill>
              <a:latin typeface="+mn-lt"/>
              <a:sym typeface="+mn-lt"/>
            </a:endParaRPr>
          </a:p>
        </p:txBody>
      </p:sp>
      <p:sp>
        <p:nvSpPr>
          <p:cNvPr id="183" name="Text Placeholder 2">
            <a:extLst>
              <a:ext uri="{FF2B5EF4-FFF2-40B4-BE49-F238E27FC236}">
                <a16:creationId xmlns:a16="http://schemas.microsoft.com/office/drawing/2014/main" xmlns="" id="{ED9EDC36-D5F2-4D38-BF49-D708A1674FC0}"/>
              </a:ext>
            </a:extLst>
          </p:cNvPr>
          <p:cNvSpPr>
            <a:spLocks noGrp="1"/>
          </p:cNvSpPr>
          <p:nvPr>
            <p:custDataLst>
              <p:tags r:id="rId6"/>
            </p:custDataLst>
          </p:nvPr>
        </p:nvSpPr>
        <p:spPr bwMode="gray">
          <a:xfrm>
            <a:off x="5546725" y="5627688"/>
            <a:ext cx="336550" cy="182563"/>
          </a:xfrm>
          <a:prstGeom prst="rect">
            <a:avLst/>
          </a:prstGeom>
          <a:noFill/>
          <a:ln>
            <a:noFill/>
          </a:ln>
          <a:extLst>
            <a:ext uri="{909E8E84-426E-40DD-AFC4-6F175D3DCCD1}">
              <a14:hiddenFill xmlns:a14="http://schemas.microsoft.com/office/drawing/2010/main" xmlns="">
                <a:solidFill>
                  <a:schemeClr val="accent3"/>
                </a:solidFill>
              </a14:hiddenFill>
            </a:ext>
          </a:extLst>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DC97E9BA-A14E-4AC8-A52C-4DACAAE0E165}" type="datetime'''''''''''''1''''1''''''%'''''''''">
              <a:rPr lang="en-US" altLang="en-US" smtClean="0">
                <a:solidFill>
                  <a:schemeClr val="bg1"/>
                </a:solidFill>
              </a:rPr>
              <a:pPr algn="ctr">
                <a:spcBef>
                  <a:spcPct val="0"/>
                </a:spcBef>
              </a:pPr>
              <a:t>11%</a:t>
            </a:fld>
            <a:endParaRPr lang="en-US" dirty="0">
              <a:solidFill>
                <a:schemeClr val="bg1"/>
              </a:solidFill>
              <a:latin typeface="+mn-lt"/>
              <a:sym typeface="+mn-lt"/>
            </a:endParaRPr>
          </a:p>
        </p:txBody>
      </p:sp>
      <p:sp>
        <p:nvSpPr>
          <p:cNvPr id="184" name="Text Placeholder 2">
            <a:extLst>
              <a:ext uri="{FF2B5EF4-FFF2-40B4-BE49-F238E27FC236}">
                <a16:creationId xmlns:a16="http://schemas.microsoft.com/office/drawing/2014/main" xmlns="" id="{7DC60B12-4EE0-4845-8BE0-1778087C2F1A}"/>
              </a:ext>
            </a:extLst>
          </p:cNvPr>
          <p:cNvSpPr>
            <a:spLocks noGrp="1"/>
          </p:cNvSpPr>
          <p:nvPr>
            <p:custDataLst>
              <p:tags r:id="rId7"/>
            </p:custDataLst>
          </p:nvPr>
        </p:nvSpPr>
        <p:spPr bwMode="gray">
          <a:xfrm>
            <a:off x="5430838" y="6003925"/>
            <a:ext cx="263525" cy="182563"/>
          </a:xfrm>
          <a:prstGeom prst="rect">
            <a:avLst/>
          </a:prstGeom>
          <a:solidFill>
            <a:srgbClr val="548235"/>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443BCE4D-1AEF-459D-AE5D-1DAC76570CB2}" type="datetime'''''''''''0''''%'''''''''''''''''''''''''''''''''''''''''">
              <a:rPr lang="en-US" altLang="en-US" smtClean="0">
                <a:solidFill>
                  <a:schemeClr val="bg1"/>
                </a:solidFill>
              </a:rPr>
              <a:pPr algn="ctr">
                <a:spcBef>
                  <a:spcPct val="0"/>
                </a:spcBef>
              </a:pPr>
              <a:t>0%</a:t>
            </a:fld>
            <a:endParaRPr lang="en-US" dirty="0">
              <a:solidFill>
                <a:schemeClr val="bg1"/>
              </a:solidFill>
              <a:latin typeface="+mn-lt"/>
              <a:sym typeface="+mn-lt"/>
            </a:endParaRPr>
          </a:p>
        </p:txBody>
      </p:sp>
      <p:sp>
        <p:nvSpPr>
          <p:cNvPr id="185" name="Text Placeholder 2">
            <a:extLst>
              <a:ext uri="{FF2B5EF4-FFF2-40B4-BE49-F238E27FC236}">
                <a16:creationId xmlns:a16="http://schemas.microsoft.com/office/drawing/2014/main" xmlns="" id="{270ACCBD-E0CD-47EE-B6F2-784CCABD7527}"/>
              </a:ext>
            </a:extLst>
          </p:cNvPr>
          <p:cNvSpPr>
            <a:spLocks noGrp="1"/>
          </p:cNvSpPr>
          <p:nvPr>
            <p:custDataLst>
              <p:tags r:id="rId8"/>
            </p:custDataLst>
          </p:nvPr>
        </p:nvSpPr>
        <p:spPr bwMode="auto">
          <a:xfrm>
            <a:off x="4441825" y="5722939"/>
            <a:ext cx="868363" cy="36512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DBE9D30C-5F0F-4163-B6A9-9542943B2953}" type="datetime'U''''r''ba''n'' vs'' ''''&#10;R''''u''r''''al'''''' ''Claim''s'''">
              <a:rPr lang="en-US" altLang="en-US" smtClean="0"/>
              <a:pPr algn="r">
                <a:spcBef>
                  <a:spcPct val="0"/>
                </a:spcBef>
              </a:pPr>
              <a:t>Urban vs 
Rural Claims</a:t>
            </a:fld>
            <a:endParaRPr lang="en-US" dirty="0">
              <a:latin typeface="+mn-lt"/>
              <a:sym typeface="+mn-lt"/>
            </a:endParaRPr>
          </a:p>
        </p:txBody>
      </p:sp>
      <p:sp>
        <p:nvSpPr>
          <p:cNvPr id="193" name="Rectangle 192">
            <a:extLst>
              <a:ext uri="{FF2B5EF4-FFF2-40B4-BE49-F238E27FC236}">
                <a16:creationId xmlns:a16="http://schemas.microsoft.com/office/drawing/2014/main" xmlns="" id="{4B974237-5FFC-4E0C-A920-7073BDC1D29B}"/>
              </a:ext>
            </a:extLst>
          </p:cNvPr>
          <p:cNvSpPr/>
          <p:nvPr>
            <p:custDataLst>
              <p:tags r:id="rId9"/>
            </p:custDataLst>
          </p:nvPr>
        </p:nvSpPr>
        <p:spPr bwMode="auto">
          <a:xfrm>
            <a:off x="7956550" y="4892675"/>
            <a:ext cx="214313" cy="160338"/>
          </a:xfrm>
          <a:prstGeom prst="rect">
            <a:avLst/>
          </a:prstGeom>
          <a:solidFill>
            <a:srgbClr val="C0C0C0"/>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xmlns="" id="{DE87F458-8BFC-46C6-9038-84A35582DC08}"/>
              </a:ext>
            </a:extLst>
          </p:cNvPr>
          <p:cNvSpPr/>
          <p:nvPr>
            <p:custDataLst>
              <p:tags r:id="rId10"/>
            </p:custDataLst>
          </p:nvPr>
        </p:nvSpPr>
        <p:spPr bwMode="auto">
          <a:xfrm>
            <a:off x="6556375" y="4892675"/>
            <a:ext cx="214313" cy="160338"/>
          </a:xfrm>
          <a:prstGeom prst="rect">
            <a:avLst/>
          </a:prstGeom>
          <a:solidFill>
            <a:srgbClr val="548235"/>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xmlns="" id="{FDD885A1-6BE1-49DA-9136-4705E885EA74}"/>
              </a:ext>
            </a:extLst>
          </p:cNvPr>
          <p:cNvSpPr/>
          <p:nvPr>
            <p:custDataLst>
              <p:tags r:id="rId11"/>
            </p:custDataLst>
          </p:nvPr>
        </p:nvSpPr>
        <p:spPr bwMode="auto">
          <a:xfrm>
            <a:off x="7227888" y="4892675"/>
            <a:ext cx="214313" cy="160338"/>
          </a:xfrm>
          <a:prstGeom prst="rect">
            <a:avLst/>
          </a:prstGeom>
          <a:solidFill>
            <a:schemeClr val="accent3"/>
          </a:solidFill>
          <a:ln w="25400" cap="flat" cmpd="sng" algn="ctr">
            <a:noFill/>
            <a:prstDash val="solid"/>
            <a:round/>
            <a:headEnd type="none" w="med" len="med"/>
            <a:tailEnd type="none" w="med" len="med"/>
          </a:ln>
          <a:effectLst/>
          <a:extLst>
            <a:ext uri="{91240B29-F687-4F45-9708-019B960494DF}">
              <a14:hiddenLine xmlns:a14="http://schemas.microsoft.com/office/drawing/2010/main" xmlns=""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 Placeholder 2">
            <a:extLst>
              <a:ext uri="{FF2B5EF4-FFF2-40B4-BE49-F238E27FC236}">
                <a16:creationId xmlns:a16="http://schemas.microsoft.com/office/drawing/2014/main" xmlns="" id="{B7C3167A-03F5-4F27-9309-A0A133B6DAC8}"/>
              </a:ext>
            </a:extLst>
          </p:cNvPr>
          <p:cNvSpPr>
            <a:spLocks noGrp="1"/>
          </p:cNvSpPr>
          <p:nvPr>
            <p:custDataLst>
              <p:tags r:id="rId12"/>
            </p:custDataLst>
          </p:nvPr>
        </p:nvSpPr>
        <p:spPr bwMode="auto">
          <a:xfrm>
            <a:off x="6821488" y="4887913"/>
            <a:ext cx="30480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22C8AD30-6060-415E-8F5E-B4F7724A3491}" type="datetime'T''''''''B''''''''''''''''''''''''''''''''D'''''''''''''''''''">
              <a:rPr lang="en-US" altLang="en-US" smtClean="0"/>
              <a:pPr>
                <a:spcBef>
                  <a:spcPct val="0"/>
                </a:spcBef>
              </a:pPr>
              <a:t>TBD</a:t>
            </a:fld>
            <a:endParaRPr lang="en-US" dirty="0">
              <a:latin typeface="+mn-lt"/>
              <a:sym typeface="+mn-lt"/>
            </a:endParaRPr>
          </a:p>
        </p:txBody>
      </p:sp>
      <p:sp>
        <p:nvSpPr>
          <p:cNvPr id="201" name="Text Placeholder 2">
            <a:extLst>
              <a:ext uri="{FF2B5EF4-FFF2-40B4-BE49-F238E27FC236}">
                <a16:creationId xmlns:a16="http://schemas.microsoft.com/office/drawing/2014/main" xmlns="" id="{C31D35A9-16E0-45F2-818D-248908AE7C4E}"/>
              </a:ext>
            </a:extLst>
          </p:cNvPr>
          <p:cNvSpPr>
            <a:spLocks noGrp="1"/>
          </p:cNvSpPr>
          <p:nvPr>
            <p:custDataLst>
              <p:tags r:id="rId13"/>
            </p:custDataLst>
          </p:nvPr>
        </p:nvSpPr>
        <p:spPr bwMode="auto">
          <a:xfrm>
            <a:off x="8221663" y="4887913"/>
            <a:ext cx="4127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70CDC13-EDDF-4BCC-8B4B-576E003F2A2F}" type="datetime'''''''''''''''''''''U''''''''''''''r''b''''an'''''''''''''''''">
              <a:rPr lang="en-US" altLang="en-US" smtClean="0"/>
              <a:pPr>
                <a:spcBef>
                  <a:spcPct val="0"/>
                </a:spcBef>
              </a:pPr>
              <a:t>Urban</a:t>
            </a:fld>
            <a:endParaRPr lang="en-US" dirty="0">
              <a:latin typeface="+mn-lt"/>
              <a:sym typeface="+mn-lt"/>
            </a:endParaRPr>
          </a:p>
        </p:txBody>
      </p:sp>
      <p:sp>
        <p:nvSpPr>
          <p:cNvPr id="202" name="Text Placeholder 2">
            <a:extLst>
              <a:ext uri="{FF2B5EF4-FFF2-40B4-BE49-F238E27FC236}">
                <a16:creationId xmlns:a16="http://schemas.microsoft.com/office/drawing/2014/main" xmlns="" id="{28FDC1E8-757C-4CFB-A7FD-9AD425AD087F}"/>
              </a:ext>
            </a:extLst>
          </p:cNvPr>
          <p:cNvSpPr>
            <a:spLocks noGrp="1"/>
          </p:cNvSpPr>
          <p:nvPr>
            <p:custDataLst>
              <p:tags r:id="rId14"/>
            </p:custDataLst>
          </p:nvPr>
        </p:nvSpPr>
        <p:spPr bwMode="auto">
          <a:xfrm>
            <a:off x="7493000" y="4887913"/>
            <a:ext cx="361950" cy="182563"/>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FD2BB46-0036-42E1-B90C-32A056883FBB}" type="datetime'R''''ur''''''''''''''''''''''''''a''''''l'''''''''''''''''''">
              <a:rPr lang="en-US" altLang="en-US" smtClean="0"/>
              <a:pPr>
                <a:spcBef>
                  <a:spcPct val="0"/>
                </a:spcBef>
              </a:pPr>
              <a:t>Rural</a:t>
            </a:fld>
            <a:endParaRPr lang="en-US" dirty="0">
              <a:latin typeface="+mn-lt"/>
              <a:sym typeface="+mn-lt"/>
            </a:endParaRPr>
          </a:p>
        </p:txBody>
      </p:sp>
      <p:cxnSp>
        <p:nvCxnSpPr>
          <p:cNvPr id="109" name="Straight Connector 108">
            <a:extLst>
              <a:ext uri="{FF2B5EF4-FFF2-40B4-BE49-F238E27FC236}">
                <a16:creationId xmlns:a16="http://schemas.microsoft.com/office/drawing/2014/main" xmlns="" id="{0365E6D6-BB1E-4E2E-86C9-D0D2D1E6CE23}"/>
              </a:ext>
            </a:extLst>
          </p:cNvPr>
          <p:cNvCxnSpPr/>
          <p:nvPr>
            <p:custDataLst>
              <p:tags r:id="rId15"/>
            </p:custDataLst>
          </p:nvPr>
        </p:nvCxnSpPr>
        <p:spPr bwMode="auto">
          <a:xfrm>
            <a:off x="882649" y="2035175"/>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08" name="Straight Connector 107">
            <a:extLst>
              <a:ext uri="{FF2B5EF4-FFF2-40B4-BE49-F238E27FC236}">
                <a16:creationId xmlns:a16="http://schemas.microsoft.com/office/drawing/2014/main" xmlns="" id="{E2D7BD16-4454-420D-A6C5-097F47D3DCFE}"/>
              </a:ext>
            </a:extLst>
          </p:cNvPr>
          <p:cNvCxnSpPr/>
          <p:nvPr>
            <p:custDataLst>
              <p:tags r:id="rId16"/>
            </p:custDataLst>
          </p:nvPr>
        </p:nvCxnSpPr>
        <p:spPr bwMode="auto">
          <a:xfrm>
            <a:off x="1631949" y="2190750"/>
            <a:ext cx="331788" cy="0"/>
          </a:xfrm>
          <a:prstGeom prst="line">
            <a:avLst/>
          </a:prstGeom>
          <a:solidFill>
            <a:schemeClr val="bg1"/>
          </a:solidFill>
          <a:ln w="3175" cap="flat" cmpd="sng" algn="ctr">
            <a:solidFill>
              <a:schemeClr val="tx1"/>
            </a:solidFill>
            <a:prstDash val="lgDash"/>
            <a:round/>
            <a:headEnd type="none" w="med" len="med"/>
            <a:tailEnd type="none" w="med" len="med"/>
          </a:ln>
          <a:effectLst/>
        </p:spPr>
      </p:cxnSp>
      <p:cxnSp>
        <p:nvCxnSpPr>
          <p:cNvPr id="110" name="Straight Connector 109">
            <a:extLst>
              <a:ext uri="{FF2B5EF4-FFF2-40B4-BE49-F238E27FC236}">
                <a16:creationId xmlns:a16="http://schemas.microsoft.com/office/drawing/2014/main" xmlns="" id="{CE1BF293-8110-4B94-9D6E-B2ACC1763A72}"/>
              </a:ext>
            </a:extLst>
          </p:cNvPr>
          <p:cNvCxnSpPr/>
          <p:nvPr>
            <p:custDataLst>
              <p:tags r:id="rId17"/>
            </p:custDataLst>
          </p:nvPr>
        </p:nvCxnSpPr>
        <p:spPr bwMode="auto">
          <a:xfrm>
            <a:off x="2379662" y="2190750"/>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4BD9B914-7258-418E-B6C9-AAA2475A23D5}"/>
              </a:ext>
            </a:extLst>
          </p:cNvPr>
          <p:cNvCxnSpPr/>
          <p:nvPr>
            <p:custDataLst>
              <p:tags r:id="rId18"/>
            </p:custDataLst>
          </p:nvPr>
        </p:nvCxnSpPr>
        <p:spPr bwMode="auto">
          <a:xfrm>
            <a:off x="3128962" y="3495675"/>
            <a:ext cx="331788"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1" name="Chart 80">
            <a:extLst>
              <a:ext uri="{FF2B5EF4-FFF2-40B4-BE49-F238E27FC236}">
                <a16:creationId xmlns:a16="http://schemas.microsoft.com/office/drawing/2014/main" xmlns="" id="{E80D68AE-B3B9-488A-932F-962FFEC9D2B4}"/>
              </a:ext>
            </a:extLst>
          </p:cNvPr>
          <p:cNvGraphicFramePr/>
          <p:nvPr>
            <p:custDataLst>
              <p:tags r:id="rId19"/>
            </p:custDataLst>
          </p:nvPr>
        </p:nvGraphicFramePr>
        <p:xfrm>
          <a:off x="219075" y="1809750"/>
          <a:ext cx="3906838" cy="1787525"/>
        </p:xfrm>
        <a:graphic>
          <a:graphicData uri="http://schemas.openxmlformats.org/drawingml/2006/chart">
            <c:chart xmlns:c="http://schemas.openxmlformats.org/drawingml/2006/chart" xmlns:r="http://schemas.openxmlformats.org/officeDocument/2006/relationships" r:id="rId73"/>
          </a:graphicData>
        </a:graphic>
      </p:graphicFrame>
      <p:sp>
        <p:nvSpPr>
          <p:cNvPr id="115" name="Rectangle 114">
            <a:extLst>
              <a:ext uri="{FF2B5EF4-FFF2-40B4-BE49-F238E27FC236}">
                <a16:creationId xmlns:a16="http://schemas.microsoft.com/office/drawing/2014/main" xmlns="" id="{9DBD3FF5-3151-4F14-B483-B1532908F1C6}"/>
              </a:ext>
            </a:extLst>
          </p:cNvPr>
          <p:cNvSpPr>
            <a:spLocks noGrp="1" noChangeArrowheads="1"/>
          </p:cNvSpPr>
          <p:nvPr>
            <p:custDataLst>
              <p:tags r:id="rId20"/>
            </p:custDataLst>
          </p:nvPr>
        </p:nvSpPr>
        <p:spPr bwMode="auto">
          <a:xfrm>
            <a:off x="1831975" y="3559175"/>
            <a:ext cx="6794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9BAA1B7-4DBC-4AF9-ABF1-52068A1BDBC5}" type="datetime'''To''t''a''''l'''' ''''Out''stan''''''''di''''ng'">
              <a:rPr lang="en-US" altLang="en-US" sz="1050" smtClean="0">
                <a:solidFill>
                  <a:schemeClr val="bg1">
                    <a:lumMod val="50000"/>
                  </a:schemeClr>
                </a:solidFill>
              </a:rPr>
              <a:pPr marL="0" indent="0" algn="ctr">
                <a:spcBef>
                  <a:spcPct val="0"/>
                </a:spcBef>
                <a:buNone/>
              </a:pPr>
              <a:t>Total Outstanding</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3" name="Rectangle 112">
            <a:extLst>
              <a:ext uri="{FF2B5EF4-FFF2-40B4-BE49-F238E27FC236}">
                <a16:creationId xmlns:a16="http://schemas.microsoft.com/office/drawing/2014/main" xmlns="" id="{6729BE32-5FA0-4679-B627-401AF28F3E25}"/>
              </a:ext>
            </a:extLst>
          </p:cNvPr>
          <p:cNvSpPr>
            <a:spLocks noGrp="1" noChangeArrowheads="1"/>
          </p:cNvSpPr>
          <p:nvPr>
            <p:custDataLst>
              <p:tags r:id="rId21"/>
            </p:custDataLst>
          </p:nvPr>
        </p:nvSpPr>
        <p:spPr bwMode="auto">
          <a:xfrm>
            <a:off x="339725" y="3559175"/>
            <a:ext cx="6699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A859E436-1CDF-4701-AF42-80525020CCE3}" type="datetime'''T''''ota''l ''C''l''''''a''''i''''''''ms'">
              <a:rPr lang="en-US" altLang="en-US" sz="1050" smtClean="0">
                <a:solidFill>
                  <a:schemeClr val="bg1">
                    <a:lumMod val="50000"/>
                  </a:schemeClr>
                </a:solidFill>
              </a:rPr>
              <a:pPr marL="0" indent="0" algn="ctr">
                <a:spcBef>
                  <a:spcPct val="0"/>
                </a:spcBef>
                <a:buNone/>
              </a:pPr>
              <a:t>Total Claims</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4" name="Rectangle 113">
            <a:extLst>
              <a:ext uri="{FF2B5EF4-FFF2-40B4-BE49-F238E27FC236}">
                <a16:creationId xmlns:a16="http://schemas.microsoft.com/office/drawing/2014/main" xmlns="" id="{0B416FEE-7DC8-433D-847F-8E7C8EE3453D}"/>
              </a:ext>
            </a:extLst>
          </p:cNvPr>
          <p:cNvSpPr>
            <a:spLocks noGrp="1" noChangeArrowheads="1"/>
          </p:cNvSpPr>
          <p:nvPr>
            <p:custDataLst>
              <p:tags r:id="rId22"/>
            </p:custDataLst>
          </p:nvPr>
        </p:nvSpPr>
        <p:spPr bwMode="auto">
          <a:xfrm>
            <a:off x="1109663" y="3559175"/>
            <a:ext cx="627063"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095F1899-8F94-492E-A3A4-92430B7CE790}" type="datetime'''Fina''''lised'' ''''&amp; Set''''t''led (''''R''''ecently*)'">
              <a:rPr lang="en-US" altLang="en-US" sz="1050" smtClean="0">
                <a:solidFill>
                  <a:schemeClr val="bg1">
                    <a:lumMod val="50000"/>
                  </a:schemeClr>
                </a:solidFill>
              </a:rPr>
              <a:pPr marL="0" indent="0" algn="ctr">
                <a:spcBef>
                  <a:spcPct val="0"/>
                </a:spcBef>
                <a:buNone/>
              </a:pPr>
              <a:t>Finalised &amp; Settled (Recently*)</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6" name="Rectangle 115">
            <a:extLst>
              <a:ext uri="{FF2B5EF4-FFF2-40B4-BE49-F238E27FC236}">
                <a16:creationId xmlns:a16="http://schemas.microsoft.com/office/drawing/2014/main" xmlns="" id="{251DA0DA-A7EA-4D4F-BE5C-C7704A8A6942}"/>
              </a:ext>
            </a:extLst>
          </p:cNvPr>
          <p:cNvSpPr>
            <a:spLocks noGrp="1" noChangeArrowheads="1"/>
          </p:cNvSpPr>
          <p:nvPr>
            <p:custDataLst>
              <p:tags r:id="rId23"/>
            </p:custDataLst>
          </p:nvPr>
        </p:nvSpPr>
        <p:spPr bwMode="auto">
          <a:xfrm>
            <a:off x="2579688" y="3559174"/>
            <a:ext cx="679450"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squar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4BEF6743-1C00-451A-81B4-195CB23F8B67}" type="datetime'''Pur''''''e ''''Ou''t''st''''a''nding (No S''''''4''2D)'''">
              <a:rPr lang="en-US" altLang="en-US" sz="1050" smtClean="0">
                <a:solidFill>
                  <a:schemeClr val="bg1">
                    <a:lumMod val="50000"/>
                  </a:schemeClr>
                </a:solidFill>
              </a:rPr>
              <a:pPr marL="0" indent="0" algn="ctr">
                <a:spcBef>
                  <a:spcPct val="0"/>
                </a:spcBef>
                <a:buNone/>
              </a:pPr>
              <a:t>Pure Outstanding (No S42D)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17" name="Rectangle 116">
            <a:extLst>
              <a:ext uri="{FF2B5EF4-FFF2-40B4-BE49-F238E27FC236}">
                <a16:creationId xmlns:a16="http://schemas.microsoft.com/office/drawing/2014/main" xmlns="" id="{EE2AD267-BDCC-4CFC-989D-EEA0135FFBDF}"/>
              </a:ext>
            </a:extLst>
          </p:cNvPr>
          <p:cNvSpPr>
            <a:spLocks noGrp="1" noChangeArrowheads="1"/>
          </p:cNvSpPr>
          <p:nvPr>
            <p:custDataLst>
              <p:tags r:id="rId24"/>
            </p:custDataLst>
          </p:nvPr>
        </p:nvSpPr>
        <p:spPr bwMode="auto">
          <a:xfrm>
            <a:off x="3467100" y="3559175"/>
            <a:ext cx="403225" cy="14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ct val="0"/>
              </a:spcBef>
              <a:buNone/>
            </a:pPr>
            <a:fld id="{83C09FE6-7250-4714-99E3-104857EEABF0}" type="datetime'''''''Ph''''''''a''''s''''''''''''e''''d'''''''''''''''''''''">
              <a:rPr lang="en-US" altLang="en-US" sz="1050" smtClean="0">
                <a:solidFill>
                  <a:schemeClr val="bg1">
                    <a:lumMod val="50000"/>
                  </a:schemeClr>
                </a:solidFill>
              </a:rPr>
              <a:pPr marL="0" indent="0" algn="ctr">
                <a:spcBef>
                  <a:spcPct val="0"/>
                </a:spcBef>
                <a:buNone/>
              </a:pPr>
              <a:t>Phased</a:t>
            </a:fld>
            <a:endParaRPr lang="en-US" altLang="en-US" sz="105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graphicFrame>
        <p:nvGraphicFramePr>
          <p:cNvPr id="126" name="Chart 125">
            <a:extLst>
              <a:ext uri="{FF2B5EF4-FFF2-40B4-BE49-F238E27FC236}">
                <a16:creationId xmlns:a16="http://schemas.microsoft.com/office/drawing/2014/main" xmlns="" id="{3A1B3A29-260A-4566-85D9-B03A781A9C32}"/>
              </a:ext>
            </a:extLst>
          </p:cNvPr>
          <p:cNvGraphicFramePr/>
          <p:nvPr>
            <p:custDataLst>
              <p:tags r:id="rId25"/>
            </p:custDataLst>
          </p:nvPr>
        </p:nvGraphicFramePr>
        <p:xfrm>
          <a:off x="5995988" y="1760538"/>
          <a:ext cx="2484437" cy="2695575"/>
        </p:xfrm>
        <a:graphic>
          <a:graphicData uri="http://schemas.openxmlformats.org/drawingml/2006/chart">
            <c:chart xmlns:c="http://schemas.openxmlformats.org/drawingml/2006/chart" xmlns:r="http://schemas.openxmlformats.org/officeDocument/2006/relationships" r:id="rId74"/>
          </a:graphicData>
        </a:graphic>
      </p:graphicFrame>
      <p:sp>
        <p:nvSpPr>
          <p:cNvPr id="105" name="Text Placeholder 2">
            <a:extLst>
              <a:ext uri="{FF2B5EF4-FFF2-40B4-BE49-F238E27FC236}">
                <a16:creationId xmlns:a16="http://schemas.microsoft.com/office/drawing/2014/main" xmlns="" id="{4B1A0FFE-3A0A-42C4-A694-21FAF65D8CC6}"/>
              </a:ext>
            </a:extLst>
          </p:cNvPr>
          <p:cNvSpPr>
            <a:spLocks noGrp="1"/>
          </p:cNvSpPr>
          <p:nvPr>
            <p:custDataLst>
              <p:tags r:id="rId26"/>
            </p:custDataLst>
          </p:nvPr>
        </p:nvSpPr>
        <p:spPr bwMode="gray">
          <a:xfrm>
            <a:off x="6557963" y="402590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9D770974-4EC3-40AC-BAE3-99F5FD215229}" type="datetime'''''''7''''''''''''''''''''''''''''%'''''">
              <a:rPr lang="en-US" altLang="en-US" sz="1000" smtClean="0"/>
              <a:pPr>
                <a:spcBef>
                  <a:spcPct val="0"/>
                </a:spcBef>
              </a:pPr>
              <a:t>7%</a:t>
            </a:fld>
            <a:endParaRPr lang="en-US" sz="1000" dirty="0">
              <a:latin typeface="+mn-lt"/>
              <a:sym typeface="+mn-lt"/>
            </a:endParaRPr>
          </a:p>
        </p:txBody>
      </p:sp>
      <p:sp>
        <p:nvSpPr>
          <p:cNvPr id="137" name="Text Placeholder 2">
            <a:extLst>
              <a:ext uri="{FF2B5EF4-FFF2-40B4-BE49-F238E27FC236}">
                <a16:creationId xmlns:a16="http://schemas.microsoft.com/office/drawing/2014/main" xmlns="" id="{D6C02A3F-6073-4F80-9362-C1C2BC1FBBC9}"/>
              </a:ext>
            </a:extLst>
          </p:cNvPr>
          <p:cNvSpPr>
            <a:spLocks noGrp="1"/>
          </p:cNvSpPr>
          <p:nvPr>
            <p:custDataLst>
              <p:tags r:id="rId27"/>
            </p:custDataLst>
          </p:nvPr>
        </p:nvSpPr>
        <p:spPr bwMode="auto">
          <a:xfrm>
            <a:off x="5676900" y="4206875"/>
            <a:ext cx="3159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62343C67-643E-4497-89D8-4F3550417E60}" type="datetime'''''''O''''''''''''t''''''h''''''''''''''''''''er'''''">
              <a:rPr lang="en-US" altLang="en-US" sz="1000" smtClean="0"/>
              <a:pPr algn="r">
                <a:spcBef>
                  <a:spcPct val="0"/>
                </a:spcBef>
              </a:pPr>
              <a:t>Other</a:t>
            </a:fld>
            <a:endParaRPr lang="en-US" sz="1000" dirty="0">
              <a:latin typeface="+mn-lt"/>
              <a:sym typeface="+mn-lt"/>
            </a:endParaRPr>
          </a:p>
        </p:txBody>
      </p:sp>
      <p:sp>
        <p:nvSpPr>
          <p:cNvPr id="118" name="Text Placeholder 2">
            <a:extLst>
              <a:ext uri="{FF2B5EF4-FFF2-40B4-BE49-F238E27FC236}">
                <a16:creationId xmlns:a16="http://schemas.microsoft.com/office/drawing/2014/main" xmlns="" id="{5B4179D5-48FE-4CFC-871F-92F1BED50B79}"/>
              </a:ext>
            </a:extLst>
          </p:cNvPr>
          <p:cNvSpPr>
            <a:spLocks noGrp="1"/>
          </p:cNvSpPr>
          <p:nvPr>
            <p:custDataLst>
              <p:tags r:id="rId28"/>
            </p:custDataLst>
          </p:nvPr>
        </p:nvSpPr>
        <p:spPr bwMode="auto">
          <a:xfrm>
            <a:off x="4456113" y="2038350"/>
            <a:ext cx="153670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A5C7CD8-1729-4DDB-91A9-0733ABDB2CDE}" type="datetime'''''''''Sc''r''eeni''''''''n''g &amp; ''''Cate''gorisati''o''''n'">
              <a:rPr lang="en-US" altLang="en-US" sz="1000" smtClean="0"/>
              <a:pPr algn="r">
                <a:spcBef>
                  <a:spcPct val="0"/>
                </a:spcBef>
              </a:pPr>
              <a:t>Screening &amp; Categorisation</a:t>
            </a:fld>
            <a:endParaRPr lang="en-US" sz="1000" dirty="0">
              <a:latin typeface="+mn-lt"/>
              <a:sym typeface="+mn-lt"/>
            </a:endParaRPr>
          </a:p>
        </p:txBody>
      </p:sp>
      <p:sp>
        <p:nvSpPr>
          <p:cNvPr id="106" name="Text Placeholder 2">
            <a:extLst>
              <a:ext uri="{FF2B5EF4-FFF2-40B4-BE49-F238E27FC236}">
                <a16:creationId xmlns:a16="http://schemas.microsoft.com/office/drawing/2014/main" xmlns="" id="{94A0470B-8A0B-4ADB-BD7C-4B917CDB782D}"/>
              </a:ext>
            </a:extLst>
          </p:cNvPr>
          <p:cNvSpPr>
            <a:spLocks noGrp="1"/>
          </p:cNvSpPr>
          <p:nvPr>
            <p:custDataLst>
              <p:tags r:id="rId29"/>
            </p:custDataLst>
          </p:nvPr>
        </p:nvSpPr>
        <p:spPr bwMode="auto">
          <a:xfrm>
            <a:off x="5362575" y="1857375"/>
            <a:ext cx="63023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20419F67-8403-4109-A94C-9742526A491E}" type="datetime'''L''od''''''g''''''''''''''''''''''''''''''em''''e''n''t'''''">
              <a:rPr lang="en-US" altLang="en-US" sz="1000" smtClean="0"/>
              <a:pPr algn="r">
                <a:spcBef>
                  <a:spcPct val="0"/>
                </a:spcBef>
              </a:pPr>
              <a:t>Lodgement</a:t>
            </a:fld>
            <a:endParaRPr lang="en-US" sz="1000" dirty="0">
              <a:latin typeface="+mn-lt"/>
              <a:sym typeface="+mn-lt"/>
            </a:endParaRPr>
          </a:p>
        </p:txBody>
      </p:sp>
      <p:sp>
        <p:nvSpPr>
          <p:cNvPr id="148" name="Text Placeholder 2">
            <a:extLst>
              <a:ext uri="{FF2B5EF4-FFF2-40B4-BE49-F238E27FC236}">
                <a16:creationId xmlns:a16="http://schemas.microsoft.com/office/drawing/2014/main" xmlns="" id="{B18D0305-A815-41F5-97FA-59CFE651CA9E}"/>
              </a:ext>
            </a:extLst>
          </p:cNvPr>
          <p:cNvSpPr>
            <a:spLocks noGrp="1"/>
          </p:cNvSpPr>
          <p:nvPr>
            <p:custDataLst>
              <p:tags r:id="rId30"/>
            </p:custDataLst>
          </p:nvPr>
        </p:nvSpPr>
        <p:spPr bwMode="gray">
          <a:xfrm>
            <a:off x="7073900" y="347662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41590E72-B6C1-469A-A3BD-038DF8EF4030}" type="datetime'''''''''''''''''1''''''''''''6''''''''''''''''%'''''''">
              <a:rPr lang="en-US" altLang="en-US" sz="1100" b="1" smtClean="0">
                <a:solidFill>
                  <a:srgbClr val="C0504D"/>
                </a:solidFill>
              </a:rPr>
              <a:pPr>
                <a:spcBef>
                  <a:spcPct val="0"/>
                </a:spcBef>
              </a:pPr>
              <a:t>16%</a:t>
            </a:fld>
            <a:endParaRPr lang="en-US" sz="1100" b="1" dirty="0">
              <a:solidFill>
                <a:srgbClr val="C0504D"/>
              </a:solidFill>
              <a:latin typeface="+mn-lt"/>
              <a:sym typeface="+mn-lt"/>
            </a:endParaRPr>
          </a:p>
        </p:txBody>
      </p:sp>
      <p:sp>
        <p:nvSpPr>
          <p:cNvPr id="135" name="Text Placeholder 2">
            <a:extLst>
              <a:ext uri="{FF2B5EF4-FFF2-40B4-BE49-F238E27FC236}">
                <a16:creationId xmlns:a16="http://schemas.microsoft.com/office/drawing/2014/main" xmlns="" id="{79C15D0C-0B2D-4845-90B8-84C73E9CC802}"/>
              </a:ext>
            </a:extLst>
          </p:cNvPr>
          <p:cNvSpPr>
            <a:spLocks noGrp="1"/>
          </p:cNvSpPr>
          <p:nvPr>
            <p:custDataLst>
              <p:tags r:id="rId31"/>
            </p:custDataLst>
          </p:nvPr>
        </p:nvSpPr>
        <p:spPr bwMode="auto">
          <a:xfrm>
            <a:off x="5259388" y="3844925"/>
            <a:ext cx="7334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8C99B78-A4AD-462E-AB27-619341B169CB}" type="datetime'Mi''s''sin''''''''''g'''''''''''' Fi''l''''''''''e''s'''''''''">
              <a:rPr lang="en-US" altLang="en-US" sz="1000" smtClean="0"/>
              <a:pPr algn="r">
                <a:spcBef>
                  <a:spcPct val="0"/>
                </a:spcBef>
              </a:pPr>
              <a:t>Missing Files</a:t>
            </a:fld>
            <a:endParaRPr lang="en-US" sz="1000" dirty="0">
              <a:latin typeface="+mn-lt"/>
              <a:sym typeface="+mn-lt"/>
            </a:endParaRPr>
          </a:p>
        </p:txBody>
      </p:sp>
      <p:sp>
        <p:nvSpPr>
          <p:cNvPr id="121" name="Text Placeholder 2">
            <a:extLst>
              <a:ext uri="{FF2B5EF4-FFF2-40B4-BE49-F238E27FC236}">
                <a16:creationId xmlns:a16="http://schemas.microsoft.com/office/drawing/2014/main" xmlns="" id="{E631050E-1D9A-49CB-ABFE-DF10AD400A4C}"/>
              </a:ext>
            </a:extLst>
          </p:cNvPr>
          <p:cNvSpPr>
            <a:spLocks noGrp="1"/>
          </p:cNvSpPr>
          <p:nvPr>
            <p:custDataLst>
              <p:tags r:id="rId32"/>
            </p:custDataLst>
          </p:nvPr>
        </p:nvSpPr>
        <p:spPr bwMode="auto">
          <a:xfrm>
            <a:off x="4614863" y="2219325"/>
            <a:ext cx="13779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7AE55D34-E1B0-44C0-A117-343BDE02C42C}" type="datetime'''''Pr''''el''''im''inary I''''nve''''st''i''g''at''''io''n'''">
              <a:rPr lang="en-US" altLang="en-US" sz="1000" smtClean="0"/>
              <a:pPr algn="r">
                <a:spcBef>
                  <a:spcPct val="0"/>
                </a:spcBef>
              </a:pPr>
              <a:t>Preliminary Investigation</a:t>
            </a:fld>
            <a:endParaRPr lang="en-US" sz="1000" dirty="0">
              <a:latin typeface="+mn-lt"/>
              <a:sym typeface="+mn-lt"/>
            </a:endParaRPr>
          </a:p>
        </p:txBody>
      </p:sp>
      <p:sp>
        <p:nvSpPr>
          <p:cNvPr id="134" name="Text Placeholder 2">
            <a:extLst>
              <a:ext uri="{FF2B5EF4-FFF2-40B4-BE49-F238E27FC236}">
                <a16:creationId xmlns:a16="http://schemas.microsoft.com/office/drawing/2014/main" xmlns="" id="{A90465E2-0326-47BD-9322-1A80854DB961}"/>
              </a:ext>
            </a:extLst>
          </p:cNvPr>
          <p:cNvSpPr>
            <a:spLocks noGrp="1"/>
          </p:cNvSpPr>
          <p:nvPr>
            <p:custDataLst>
              <p:tags r:id="rId33"/>
            </p:custDataLst>
          </p:nvPr>
        </p:nvSpPr>
        <p:spPr bwMode="auto">
          <a:xfrm>
            <a:off x="5683250" y="3663950"/>
            <a:ext cx="3095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018024B-0B2D-45A8-B343-04AC818B42DB}" type="datetime'Cou''''''''''''''''''''''r''''''''''''''''''''''''''''''t'">
              <a:rPr lang="en-US" altLang="en-US" sz="1000" smtClean="0"/>
              <a:pPr algn="r">
                <a:spcBef>
                  <a:spcPct val="0"/>
                </a:spcBef>
              </a:pPr>
              <a:t>Court</a:t>
            </a:fld>
            <a:endParaRPr lang="en-US" sz="1000" dirty="0">
              <a:latin typeface="+mn-lt"/>
              <a:sym typeface="+mn-lt"/>
            </a:endParaRPr>
          </a:p>
        </p:txBody>
      </p:sp>
      <p:sp>
        <p:nvSpPr>
          <p:cNvPr id="107" name="Text Placeholder 2">
            <a:extLst>
              <a:ext uri="{FF2B5EF4-FFF2-40B4-BE49-F238E27FC236}">
                <a16:creationId xmlns:a16="http://schemas.microsoft.com/office/drawing/2014/main" xmlns="" id="{4B04E8AB-6FBF-4015-A7F7-283C748522E9}"/>
              </a:ext>
            </a:extLst>
          </p:cNvPr>
          <p:cNvSpPr>
            <a:spLocks noGrp="1"/>
          </p:cNvSpPr>
          <p:nvPr>
            <p:custDataLst>
              <p:tags r:id="rId34"/>
            </p:custDataLst>
          </p:nvPr>
        </p:nvSpPr>
        <p:spPr bwMode="auto">
          <a:xfrm>
            <a:off x="4832350" y="2760663"/>
            <a:ext cx="1160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CDD78216-8330-413A-972C-BEA569299038}" type="datetime'C''''''''l''''ai''''''man''t ''''V''e''r''ificat''''i''''on'''">
              <a:rPr lang="en-US" altLang="en-US" sz="1000" smtClean="0"/>
              <a:pPr algn="r">
                <a:spcBef>
                  <a:spcPct val="0"/>
                </a:spcBef>
              </a:pPr>
              <a:t>Claimant Verification</a:t>
            </a:fld>
            <a:endParaRPr lang="en-US" sz="1000" dirty="0">
              <a:latin typeface="+mn-lt"/>
              <a:sym typeface="+mn-lt"/>
            </a:endParaRPr>
          </a:p>
        </p:txBody>
      </p:sp>
      <p:sp>
        <p:nvSpPr>
          <p:cNvPr id="112" name="Text Placeholder 2">
            <a:extLst>
              <a:ext uri="{FF2B5EF4-FFF2-40B4-BE49-F238E27FC236}">
                <a16:creationId xmlns:a16="http://schemas.microsoft.com/office/drawing/2014/main" xmlns="" id="{3231BC84-0DA8-448C-A876-A404BC06EF02}"/>
              </a:ext>
            </a:extLst>
          </p:cNvPr>
          <p:cNvSpPr>
            <a:spLocks noGrp="1"/>
          </p:cNvSpPr>
          <p:nvPr>
            <p:custDataLst>
              <p:tags r:id="rId35"/>
            </p:custDataLst>
          </p:nvPr>
        </p:nvSpPr>
        <p:spPr bwMode="auto">
          <a:xfrm>
            <a:off x="4953000" y="2941638"/>
            <a:ext cx="103981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3DB2874A-D251-4A60-82B8-90581EF618DE}" type="datetime'Opt''ions'' ''''W''''o''''''''''''''r''''''''''''k''shop'''">
              <a:rPr lang="en-US" altLang="en-US" sz="1000" smtClean="0"/>
              <a:pPr algn="r">
                <a:spcBef>
                  <a:spcPct val="0"/>
                </a:spcBef>
              </a:pPr>
              <a:t>Options Workshop</a:t>
            </a:fld>
            <a:endParaRPr lang="en-US" sz="1000" dirty="0">
              <a:latin typeface="+mn-lt"/>
              <a:sym typeface="+mn-lt"/>
            </a:endParaRPr>
          </a:p>
        </p:txBody>
      </p:sp>
      <p:sp>
        <p:nvSpPr>
          <p:cNvPr id="125" name="Text Placeholder 2">
            <a:extLst>
              <a:ext uri="{FF2B5EF4-FFF2-40B4-BE49-F238E27FC236}">
                <a16:creationId xmlns:a16="http://schemas.microsoft.com/office/drawing/2014/main" xmlns="" id="{87EB90F6-EF9B-466B-8C04-031794412FFE}"/>
              </a:ext>
            </a:extLst>
          </p:cNvPr>
          <p:cNvSpPr>
            <a:spLocks noGrp="1"/>
          </p:cNvSpPr>
          <p:nvPr>
            <p:custDataLst>
              <p:tags r:id="rId36"/>
            </p:custDataLst>
          </p:nvPr>
        </p:nvSpPr>
        <p:spPr bwMode="auto">
          <a:xfrm>
            <a:off x="5551488" y="2398713"/>
            <a:ext cx="4413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EA9E44A1-ED98-4F12-8A35-BAC5F182669C}" type="datetime'G''''a''z''''''''''e''''''''t''''''''''''''''t''''e'''">
              <a:rPr lang="en-US" altLang="en-US" sz="1000" smtClean="0"/>
              <a:pPr algn="r">
                <a:spcBef>
                  <a:spcPct val="0"/>
                </a:spcBef>
              </a:pPr>
              <a:t>Gazette</a:t>
            </a:fld>
            <a:endParaRPr lang="en-US" sz="1000" dirty="0">
              <a:latin typeface="+mn-lt"/>
              <a:sym typeface="+mn-lt"/>
            </a:endParaRPr>
          </a:p>
        </p:txBody>
      </p:sp>
      <p:sp>
        <p:nvSpPr>
          <p:cNvPr id="128" name="Text Placeholder 2">
            <a:extLst>
              <a:ext uri="{FF2B5EF4-FFF2-40B4-BE49-F238E27FC236}">
                <a16:creationId xmlns:a16="http://schemas.microsoft.com/office/drawing/2014/main" xmlns="" id="{C11D15F7-C65E-4B2E-BB60-0801A7843C40}"/>
              </a:ext>
            </a:extLst>
          </p:cNvPr>
          <p:cNvSpPr>
            <a:spLocks noGrp="1"/>
          </p:cNvSpPr>
          <p:nvPr>
            <p:custDataLst>
              <p:tags r:id="rId37"/>
            </p:custDataLst>
          </p:nvPr>
        </p:nvSpPr>
        <p:spPr bwMode="auto">
          <a:xfrm>
            <a:off x="5008563" y="2579688"/>
            <a:ext cx="984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14A07B6C-E611-42B0-B345-AE16F486FE7F}" type="datetime'''''F''''ur''the''r'' ''R''''esea''r''''''''''c''h'''''">
              <a:rPr lang="en-US" altLang="en-US" sz="1000" smtClean="0"/>
              <a:pPr algn="r">
                <a:spcBef>
                  <a:spcPct val="0"/>
                </a:spcBef>
              </a:pPr>
              <a:t>Further Research</a:t>
            </a:fld>
            <a:endParaRPr lang="en-US" sz="1000" dirty="0">
              <a:latin typeface="+mn-lt"/>
              <a:sym typeface="+mn-lt"/>
            </a:endParaRPr>
          </a:p>
        </p:txBody>
      </p:sp>
      <p:sp>
        <p:nvSpPr>
          <p:cNvPr id="132" name="Text Placeholder 2">
            <a:extLst>
              <a:ext uri="{FF2B5EF4-FFF2-40B4-BE49-F238E27FC236}">
                <a16:creationId xmlns:a16="http://schemas.microsoft.com/office/drawing/2014/main" xmlns="" id="{A1DF8ED6-69F2-4006-8305-FAE9D2BF44C2}"/>
              </a:ext>
            </a:extLst>
          </p:cNvPr>
          <p:cNvSpPr>
            <a:spLocks noGrp="1"/>
          </p:cNvSpPr>
          <p:nvPr>
            <p:custDataLst>
              <p:tags r:id="rId38"/>
            </p:custDataLst>
          </p:nvPr>
        </p:nvSpPr>
        <p:spPr bwMode="auto">
          <a:xfrm>
            <a:off x="5445125" y="3303588"/>
            <a:ext cx="5476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80E94D17-0F50-44FD-A23B-77AFCF5B2A27}" type="datetime'''M''''''e''''''d''''i''a''''''''''''t''i''''''''o''n'''''''">
              <a:rPr lang="en-US" altLang="en-US" sz="1000" smtClean="0"/>
              <a:pPr algn="r">
                <a:spcBef>
                  <a:spcPct val="0"/>
                </a:spcBef>
              </a:pPr>
              <a:t>Mediation</a:t>
            </a:fld>
            <a:endParaRPr lang="en-US" sz="1000" dirty="0">
              <a:latin typeface="+mn-lt"/>
              <a:sym typeface="+mn-lt"/>
            </a:endParaRPr>
          </a:p>
        </p:txBody>
      </p:sp>
      <p:sp>
        <p:nvSpPr>
          <p:cNvPr id="131" name="Text Placeholder 2">
            <a:extLst>
              <a:ext uri="{FF2B5EF4-FFF2-40B4-BE49-F238E27FC236}">
                <a16:creationId xmlns:a16="http://schemas.microsoft.com/office/drawing/2014/main" xmlns="" id="{E5D74B8B-BC1A-4B05-9AAB-58C263408D6C}"/>
              </a:ext>
            </a:extLst>
          </p:cNvPr>
          <p:cNvSpPr>
            <a:spLocks noGrp="1"/>
          </p:cNvSpPr>
          <p:nvPr>
            <p:custDataLst>
              <p:tags r:id="rId39"/>
            </p:custDataLst>
          </p:nvPr>
        </p:nvSpPr>
        <p:spPr bwMode="auto">
          <a:xfrm>
            <a:off x="5467350" y="3122613"/>
            <a:ext cx="525463"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07AD253F-E2EF-4784-9FAE-52A3C3A3B357}" type="datetime'''V''''al''''''''''''u''''a''''''''''''''t''''''i''o''''n'''''">
              <a:rPr lang="en-US" altLang="en-US" sz="1000" smtClean="0"/>
              <a:pPr algn="r">
                <a:spcBef>
                  <a:spcPct val="0"/>
                </a:spcBef>
              </a:pPr>
              <a:t>Valuation</a:t>
            </a:fld>
            <a:endParaRPr lang="en-US" sz="1000" dirty="0">
              <a:latin typeface="+mn-lt"/>
              <a:sym typeface="+mn-lt"/>
            </a:endParaRPr>
          </a:p>
        </p:txBody>
      </p:sp>
      <p:sp>
        <p:nvSpPr>
          <p:cNvPr id="133" name="Text Placeholder 2">
            <a:extLst>
              <a:ext uri="{FF2B5EF4-FFF2-40B4-BE49-F238E27FC236}">
                <a16:creationId xmlns:a16="http://schemas.microsoft.com/office/drawing/2014/main" xmlns="" id="{9A040CF5-A682-4445-A729-0269CE0A6AB2}"/>
              </a:ext>
            </a:extLst>
          </p:cNvPr>
          <p:cNvSpPr>
            <a:spLocks noGrp="1"/>
          </p:cNvSpPr>
          <p:nvPr>
            <p:custDataLst>
              <p:tags r:id="rId40"/>
            </p:custDataLst>
          </p:nvPr>
        </p:nvSpPr>
        <p:spPr bwMode="auto">
          <a:xfrm>
            <a:off x="5389563" y="3484563"/>
            <a:ext cx="603250"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4B04307E-07F4-451B-9B3A-985961B6C2C4}" type="datetime'''Se''''''''''''t''''''''''''t''''l''em''e''n''t'''''''''">
              <a:rPr lang="en-US" altLang="en-US" sz="1000" smtClean="0"/>
              <a:pPr algn="r">
                <a:spcBef>
                  <a:spcPct val="0"/>
                </a:spcBef>
              </a:pPr>
              <a:t>Settlement</a:t>
            </a:fld>
            <a:endParaRPr lang="en-US" sz="1000" dirty="0">
              <a:latin typeface="+mn-lt"/>
              <a:sym typeface="+mn-lt"/>
            </a:endParaRPr>
          </a:p>
        </p:txBody>
      </p:sp>
      <p:sp>
        <p:nvSpPr>
          <p:cNvPr id="145" name="Text Placeholder 2">
            <a:extLst>
              <a:ext uri="{FF2B5EF4-FFF2-40B4-BE49-F238E27FC236}">
                <a16:creationId xmlns:a16="http://schemas.microsoft.com/office/drawing/2014/main" xmlns="" id="{50336FF7-351B-4FF6-BB96-BB306BD72E46}"/>
              </a:ext>
            </a:extLst>
          </p:cNvPr>
          <p:cNvSpPr>
            <a:spLocks noGrp="1"/>
          </p:cNvSpPr>
          <p:nvPr>
            <p:custDataLst>
              <p:tags r:id="rId41"/>
            </p:custDataLst>
          </p:nvPr>
        </p:nvSpPr>
        <p:spPr bwMode="gray">
          <a:xfrm>
            <a:off x="6680200" y="330358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DCE3C166-610A-423D-8B41-252F34E49547}" type="datetime'''''''''''''''''''''''''''''''9''''''%'''''''''''''''''''">
              <a:rPr lang="en-US" altLang="en-US" sz="1000" smtClean="0"/>
              <a:pPr>
                <a:spcBef>
                  <a:spcPct val="0"/>
                </a:spcBef>
              </a:pPr>
              <a:t>9%</a:t>
            </a:fld>
            <a:endParaRPr lang="en-US" sz="1000" dirty="0">
              <a:latin typeface="+mn-lt"/>
              <a:sym typeface="+mn-lt"/>
            </a:endParaRPr>
          </a:p>
        </p:txBody>
      </p:sp>
      <p:sp>
        <p:nvSpPr>
          <p:cNvPr id="136" name="Text Placeholder 2">
            <a:extLst>
              <a:ext uri="{FF2B5EF4-FFF2-40B4-BE49-F238E27FC236}">
                <a16:creationId xmlns:a16="http://schemas.microsoft.com/office/drawing/2014/main" xmlns="" id="{04583970-724F-4B72-9C74-01A7334097F9}"/>
              </a:ext>
            </a:extLst>
          </p:cNvPr>
          <p:cNvSpPr>
            <a:spLocks noGrp="1"/>
          </p:cNvSpPr>
          <p:nvPr>
            <p:custDataLst>
              <p:tags r:id="rId42"/>
            </p:custDataLst>
          </p:nvPr>
        </p:nvSpPr>
        <p:spPr bwMode="auto">
          <a:xfrm>
            <a:off x="4776788" y="4025900"/>
            <a:ext cx="1216025"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r">
              <a:spcBef>
                <a:spcPct val="0"/>
              </a:spcBef>
            </a:pPr>
            <a:fld id="{5B3C77E7-652C-4320-A5F7-C20507A073E6}" type="datetime'''U''ntrace''ab''''''''''''''''''l''e Cla''''iman''t'''''">
              <a:rPr lang="en-US" altLang="en-US" sz="1000" smtClean="0"/>
              <a:pPr algn="r">
                <a:spcBef>
                  <a:spcPct val="0"/>
                </a:spcBef>
              </a:pPr>
              <a:t>Untraceable Claimant</a:t>
            </a:fld>
            <a:endParaRPr lang="en-US" sz="1000" dirty="0">
              <a:latin typeface="+mn-lt"/>
              <a:sym typeface="+mn-lt"/>
            </a:endParaRPr>
          </a:p>
        </p:txBody>
      </p:sp>
      <p:sp>
        <p:nvSpPr>
          <p:cNvPr id="138" name="Text Placeholder 2">
            <a:extLst>
              <a:ext uri="{FF2B5EF4-FFF2-40B4-BE49-F238E27FC236}">
                <a16:creationId xmlns:a16="http://schemas.microsoft.com/office/drawing/2014/main" xmlns="" id="{11BEBA7A-38CB-4BA9-96A4-4F3F9B879EE1}"/>
              </a:ext>
            </a:extLst>
          </p:cNvPr>
          <p:cNvSpPr>
            <a:spLocks noGrp="1"/>
          </p:cNvSpPr>
          <p:nvPr>
            <p:custDataLst>
              <p:tags r:id="rId43"/>
            </p:custDataLst>
          </p:nvPr>
        </p:nvSpPr>
        <p:spPr bwMode="gray">
          <a:xfrm>
            <a:off x="6215063" y="18573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39CE714-C30E-49F2-BFB6-3D0A36724E8C}" type="datetime'''2''''''''''''''''''''''''%'''''''">
              <a:rPr lang="en-US" altLang="en-US" sz="1000" smtClean="0"/>
              <a:pPr>
                <a:spcBef>
                  <a:spcPct val="0"/>
                </a:spcBef>
              </a:pPr>
              <a:t>2%</a:t>
            </a:fld>
            <a:endParaRPr lang="en-US" sz="1000" dirty="0">
              <a:latin typeface="+mn-lt"/>
              <a:sym typeface="+mn-lt"/>
            </a:endParaRPr>
          </a:p>
        </p:txBody>
      </p:sp>
      <p:sp>
        <p:nvSpPr>
          <p:cNvPr id="139" name="Text Placeholder 2">
            <a:extLst>
              <a:ext uri="{FF2B5EF4-FFF2-40B4-BE49-F238E27FC236}">
                <a16:creationId xmlns:a16="http://schemas.microsoft.com/office/drawing/2014/main" xmlns="" id="{01268420-71DB-4779-BDFE-50F6429C0A58}"/>
              </a:ext>
            </a:extLst>
          </p:cNvPr>
          <p:cNvSpPr>
            <a:spLocks noGrp="1"/>
          </p:cNvSpPr>
          <p:nvPr>
            <p:custDataLst>
              <p:tags r:id="rId44"/>
            </p:custDataLst>
          </p:nvPr>
        </p:nvSpPr>
        <p:spPr bwMode="gray">
          <a:xfrm>
            <a:off x="6176963" y="20383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CA4B86E4-CD01-4224-B4FE-CDFE5C69EA02}" type="datetime'''''''''''''''''''1''''''''%'''''''''''''''''''''''''''''''">
              <a:rPr lang="en-US" altLang="en-US" sz="1000" smtClean="0"/>
              <a:pPr>
                <a:spcBef>
                  <a:spcPct val="0"/>
                </a:spcBef>
              </a:pPr>
              <a:t>1%</a:t>
            </a:fld>
            <a:endParaRPr lang="en-US" sz="1000" dirty="0">
              <a:latin typeface="+mn-lt"/>
              <a:sym typeface="+mn-lt"/>
            </a:endParaRPr>
          </a:p>
        </p:txBody>
      </p:sp>
      <p:sp>
        <p:nvSpPr>
          <p:cNvPr id="119" name="Text Placeholder 2">
            <a:extLst>
              <a:ext uri="{FF2B5EF4-FFF2-40B4-BE49-F238E27FC236}">
                <a16:creationId xmlns:a16="http://schemas.microsoft.com/office/drawing/2014/main" xmlns="" id="{DC4AA49B-525F-48B4-A24E-DF5B58472A7B}"/>
              </a:ext>
            </a:extLst>
          </p:cNvPr>
          <p:cNvSpPr>
            <a:spLocks noGrp="1"/>
          </p:cNvSpPr>
          <p:nvPr>
            <p:custDataLst>
              <p:tags r:id="rId45"/>
            </p:custDataLst>
          </p:nvPr>
        </p:nvSpPr>
        <p:spPr bwMode="gray">
          <a:xfrm>
            <a:off x="6127750" y="22193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DD50C58-9B07-41F5-B280-54D46E950F11}" type="datetime'''''''''0''''''''''''''''''''''''''%'''''''''''''''''''''''">
              <a:rPr lang="en-US" altLang="en-US" sz="1000" smtClean="0"/>
              <a:pPr>
                <a:spcBef>
                  <a:spcPct val="0"/>
                </a:spcBef>
              </a:pPr>
              <a:t>0%</a:t>
            </a:fld>
            <a:endParaRPr lang="en-US" sz="1000" dirty="0">
              <a:latin typeface="+mn-lt"/>
              <a:sym typeface="+mn-lt"/>
            </a:endParaRPr>
          </a:p>
        </p:txBody>
      </p:sp>
      <p:sp>
        <p:nvSpPr>
          <p:cNvPr id="140" name="Text Placeholder 2">
            <a:extLst>
              <a:ext uri="{FF2B5EF4-FFF2-40B4-BE49-F238E27FC236}">
                <a16:creationId xmlns:a16="http://schemas.microsoft.com/office/drawing/2014/main" xmlns="" id="{7DDDD2FA-B73C-462F-9D07-4B57212D02D4}"/>
              </a:ext>
            </a:extLst>
          </p:cNvPr>
          <p:cNvSpPr>
            <a:spLocks noGrp="1"/>
          </p:cNvSpPr>
          <p:nvPr>
            <p:custDataLst>
              <p:tags r:id="rId46"/>
            </p:custDataLst>
          </p:nvPr>
        </p:nvSpPr>
        <p:spPr bwMode="gray">
          <a:xfrm>
            <a:off x="6226175" y="2390775"/>
            <a:ext cx="242888"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875A9D5-10EB-4B50-A435-AF0E1F776FE6}" type="datetime'2''''''''''''''''''''''''''''%'''''''">
              <a:rPr lang="en-US" altLang="en-US" sz="1100" b="1" smtClean="0">
                <a:solidFill>
                  <a:srgbClr val="C0504D"/>
                </a:solidFill>
              </a:rPr>
              <a:pPr>
                <a:spcBef>
                  <a:spcPct val="0"/>
                </a:spcBef>
              </a:pPr>
              <a:t>2%</a:t>
            </a:fld>
            <a:endParaRPr lang="en-US" sz="1100" b="1" dirty="0">
              <a:solidFill>
                <a:srgbClr val="C0504D"/>
              </a:solidFill>
              <a:latin typeface="+mn-lt"/>
              <a:sym typeface="+mn-lt"/>
            </a:endParaRPr>
          </a:p>
        </p:txBody>
      </p:sp>
      <p:sp>
        <p:nvSpPr>
          <p:cNvPr id="141" name="Text Placeholder 2">
            <a:extLst>
              <a:ext uri="{FF2B5EF4-FFF2-40B4-BE49-F238E27FC236}">
                <a16:creationId xmlns:a16="http://schemas.microsoft.com/office/drawing/2014/main" xmlns="" id="{B97DDF46-16CD-4F79-973E-8F65B26BF7B0}"/>
              </a:ext>
            </a:extLst>
          </p:cNvPr>
          <p:cNvSpPr>
            <a:spLocks noGrp="1"/>
          </p:cNvSpPr>
          <p:nvPr>
            <p:custDataLst>
              <p:tags r:id="rId47"/>
            </p:custDataLst>
          </p:nvPr>
        </p:nvSpPr>
        <p:spPr bwMode="gray">
          <a:xfrm>
            <a:off x="6950075" y="2571750"/>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65F185F0-BD19-4B1D-A3C6-7504E7BAA2FB}" type="datetime'''1''''''''''''''''4''''''''''''%'''''''''''''''''''">
              <a:rPr lang="en-US" altLang="en-US" sz="1100" b="1" smtClean="0">
                <a:solidFill>
                  <a:srgbClr val="C0504D"/>
                </a:solidFill>
              </a:rPr>
              <a:pPr>
                <a:spcBef>
                  <a:spcPct val="0"/>
                </a:spcBef>
              </a:pPr>
              <a:t>14%</a:t>
            </a:fld>
            <a:endParaRPr lang="en-US" sz="1100" b="1" dirty="0">
              <a:solidFill>
                <a:srgbClr val="C0504D"/>
              </a:solidFill>
              <a:latin typeface="+mn-lt"/>
              <a:sym typeface="+mn-lt"/>
            </a:endParaRPr>
          </a:p>
        </p:txBody>
      </p:sp>
      <p:sp>
        <p:nvSpPr>
          <p:cNvPr id="142" name="Text Placeholder 2">
            <a:extLst>
              <a:ext uri="{FF2B5EF4-FFF2-40B4-BE49-F238E27FC236}">
                <a16:creationId xmlns:a16="http://schemas.microsoft.com/office/drawing/2014/main" xmlns="" id="{4CCA688D-9890-4C53-92DE-80F6025D1AE6}"/>
              </a:ext>
            </a:extLst>
          </p:cNvPr>
          <p:cNvSpPr>
            <a:spLocks noGrp="1"/>
          </p:cNvSpPr>
          <p:nvPr>
            <p:custDataLst>
              <p:tags r:id="rId48"/>
            </p:custDataLst>
          </p:nvPr>
        </p:nvSpPr>
        <p:spPr bwMode="gray">
          <a:xfrm>
            <a:off x="6140450" y="2760663"/>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934BB22-E19F-4F9E-81AC-431D1DDD5589}" type="datetime'1''''''''''''''''''''''''''''''''''''''''''''''''''%'''''">
              <a:rPr lang="en-US" altLang="en-US" sz="1000" smtClean="0"/>
              <a:pPr>
                <a:spcBef>
                  <a:spcPct val="0"/>
                </a:spcBef>
              </a:pPr>
              <a:t>1%</a:t>
            </a:fld>
            <a:endParaRPr lang="en-US" sz="1000" dirty="0">
              <a:latin typeface="+mn-lt"/>
              <a:sym typeface="+mn-lt"/>
            </a:endParaRPr>
          </a:p>
        </p:txBody>
      </p:sp>
      <p:sp>
        <p:nvSpPr>
          <p:cNvPr id="143" name="Text Placeholder 2">
            <a:extLst>
              <a:ext uri="{FF2B5EF4-FFF2-40B4-BE49-F238E27FC236}">
                <a16:creationId xmlns:a16="http://schemas.microsoft.com/office/drawing/2014/main" xmlns="" id="{3FB4AEE1-7D87-4AFF-9CFE-BBBB8D1DC25B}"/>
              </a:ext>
            </a:extLst>
          </p:cNvPr>
          <p:cNvSpPr>
            <a:spLocks noGrp="1"/>
          </p:cNvSpPr>
          <p:nvPr>
            <p:custDataLst>
              <p:tags r:id="rId49"/>
            </p:custDataLst>
          </p:nvPr>
        </p:nvSpPr>
        <p:spPr bwMode="gray">
          <a:xfrm>
            <a:off x="6496050" y="2941638"/>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F44892AB-45D1-43B1-9B23-D3CE8C5D814F}" type="datetime'''''''''''''''''''''6''''''%'''''''''''''''''''''''''''">
              <a:rPr lang="en-US" altLang="en-US" sz="1000" smtClean="0"/>
              <a:pPr>
                <a:spcBef>
                  <a:spcPct val="0"/>
                </a:spcBef>
              </a:pPr>
              <a:t>6%</a:t>
            </a:fld>
            <a:endParaRPr lang="en-US" sz="1000" dirty="0">
              <a:latin typeface="+mn-lt"/>
              <a:sym typeface="+mn-lt"/>
            </a:endParaRPr>
          </a:p>
        </p:txBody>
      </p:sp>
      <p:sp>
        <p:nvSpPr>
          <p:cNvPr id="144" name="Text Placeholder 2">
            <a:extLst>
              <a:ext uri="{FF2B5EF4-FFF2-40B4-BE49-F238E27FC236}">
                <a16:creationId xmlns:a16="http://schemas.microsoft.com/office/drawing/2014/main" xmlns="" id="{3BDFC027-97FF-4C70-8B17-D697686C34D5}"/>
              </a:ext>
            </a:extLst>
          </p:cNvPr>
          <p:cNvSpPr>
            <a:spLocks noGrp="1"/>
          </p:cNvSpPr>
          <p:nvPr>
            <p:custDataLst>
              <p:tags r:id="rId50"/>
            </p:custDataLst>
          </p:nvPr>
        </p:nvSpPr>
        <p:spPr bwMode="gray">
          <a:xfrm>
            <a:off x="8423275" y="3114675"/>
            <a:ext cx="320675" cy="168275"/>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20638" tIns="0" rIns="20638"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B828DEE4-D914-49CB-8D7E-28AE67214DD7}" type="datetime'''3''''''8''''''''''''''%'''''">
              <a:rPr lang="en-US" altLang="en-US" sz="1100" b="1" smtClean="0">
                <a:solidFill>
                  <a:srgbClr val="C0504D"/>
                </a:solidFill>
              </a:rPr>
              <a:pPr>
                <a:spcBef>
                  <a:spcPct val="0"/>
                </a:spcBef>
              </a:pPr>
              <a:t>38%</a:t>
            </a:fld>
            <a:endParaRPr lang="en-US" sz="1100" b="1" dirty="0">
              <a:solidFill>
                <a:srgbClr val="C0504D"/>
              </a:solidFill>
              <a:latin typeface="+mn-lt"/>
              <a:sym typeface="+mn-lt"/>
            </a:endParaRPr>
          </a:p>
        </p:txBody>
      </p:sp>
      <p:sp>
        <p:nvSpPr>
          <p:cNvPr id="149" name="Text Placeholder 2">
            <a:extLst>
              <a:ext uri="{FF2B5EF4-FFF2-40B4-BE49-F238E27FC236}">
                <a16:creationId xmlns:a16="http://schemas.microsoft.com/office/drawing/2014/main" xmlns="" id="{1458D52E-0BD3-48D7-AA39-58D741D79ED9}"/>
              </a:ext>
            </a:extLst>
          </p:cNvPr>
          <p:cNvSpPr>
            <a:spLocks noGrp="1"/>
          </p:cNvSpPr>
          <p:nvPr>
            <p:custDataLst>
              <p:tags r:id="rId51"/>
            </p:custDataLst>
          </p:nvPr>
        </p:nvSpPr>
        <p:spPr bwMode="gray">
          <a:xfrm>
            <a:off x="6238875" y="3663950"/>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EEA26553-B1BE-4D7C-B3F5-8ACF9A1E8EB7}" type="datetime'2''''''''''''''''''''''''''''''''%'''''''''''''''''''">
              <a:rPr lang="en-US" altLang="en-US" sz="1000" smtClean="0"/>
              <a:pPr>
                <a:spcBef>
                  <a:spcPct val="0"/>
                </a:spcBef>
              </a:pPr>
              <a:t>2%</a:t>
            </a:fld>
            <a:endParaRPr lang="en-US" sz="1000" dirty="0">
              <a:latin typeface="+mn-lt"/>
              <a:sym typeface="+mn-lt"/>
            </a:endParaRPr>
          </a:p>
        </p:txBody>
      </p:sp>
      <p:sp>
        <p:nvSpPr>
          <p:cNvPr id="122" name="Text Placeholder 2">
            <a:extLst>
              <a:ext uri="{FF2B5EF4-FFF2-40B4-BE49-F238E27FC236}">
                <a16:creationId xmlns:a16="http://schemas.microsoft.com/office/drawing/2014/main" xmlns="" id="{0730D190-87CF-426D-8746-5E6EA1C54041}"/>
              </a:ext>
            </a:extLst>
          </p:cNvPr>
          <p:cNvSpPr>
            <a:spLocks noGrp="1"/>
          </p:cNvSpPr>
          <p:nvPr>
            <p:custDataLst>
              <p:tags r:id="rId52"/>
            </p:custDataLst>
          </p:nvPr>
        </p:nvSpPr>
        <p:spPr bwMode="gray">
          <a:xfrm>
            <a:off x="6127750" y="384492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8B78C2A4-C956-496D-9675-68F4659C2A9C}" type="datetime'''''''''''''''''''''''''''''''''''''''''''0''%'''''''''''''''">
              <a:rPr lang="en-US" altLang="en-US" sz="1000" smtClean="0"/>
              <a:pPr>
                <a:spcBef>
                  <a:spcPct val="0"/>
                </a:spcBef>
              </a:pPr>
              <a:t>0%</a:t>
            </a:fld>
            <a:endParaRPr lang="en-US" sz="1000" dirty="0">
              <a:latin typeface="+mn-lt"/>
              <a:sym typeface="+mn-lt"/>
            </a:endParaRPr>
          </a:p>
        </p:txBody>
      </p:sp>
      <p:sp>
        <p:nvSpPr>
          <p:cNvPr id="150" name="Text Placeholder 2">
            <a:extLst>
              <a:ext uri="{FF2B5EF4-FFF2-40B4-BE49-F238E27FC236}">
                <a16:creationId xmlns:a16="http://schemas.microsoft.com/office/drawing/2014/main" xmlns="" id="{3B1DE9A8-2D98-4AB0-A599-403ECC208C7B}"/>
              </a:ext>
            </a:extLst>
          </p:cNvPr>
          <p:cNvSpPr>
            <a:spLocks noGrp="1"/>
          </p:cNvSpPr>
          <p:nvPr>
            <p:custDataLst>
              <p:tags r:id="rId53"/>
            </p:custDataLst>
          </p:nvPr>
        </p:nvSpPr>
        <p:spPr bwMode="gray">
          <a:xfrm>
            <a:off x="6189663" y="4206875"/>
            <a:ext cx="217488" cy="152400"/>
          </a:xfrm>
          <a:prstGeom prst="rect">
            <a:avLst/>
          </a:prstGeom>
          <a:noFill/>
          <a:ln>
            <a:noFill/>
          </a:ln>
          <a:extLst>
            <a:ext uri="{909E8E84-426E-40DD-AFC4-6F175D3DCCD1}">
              <a14:hiddenFill xmlns:a14="http://schemas.microsoft.com/office/drawing/2010/main" xmlns="">
                <a:solidFill>
                  <a:scrgbClr r="0" g="0" b="0"/>
                </a:solidFill>
              </a14:hiddenFill>
            </a:ext>
          </a:extLst>
        </p:spPr>
        <p:txBody>
          <a:bodyPr vert="horz" wrap="none" lIns="17463" tIns="0" rIns="17463"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ct val="0"/>
              </a:spcBef>
            </a:pPr>
            <a:fld id="{A020CC4B-23EB-4CAE-A890-A21D57301335}" type="datetime'''''''1''%'''''''''''''''''''''''''''''''''''''''''''''''">
              <a:rPr lang="en-US" altLang="en-US" sz="1000" smtClean="0"/>
              <a:pPr>
                <a:spcBef>
                  <a:spcPct val="0"/>
                </a:spcBef>
              </a:pPr>
              <a:t>1%</a:t>
            </a:fld>
            <a:endParaRPr lang="en-US" sz="1000" dirty="0">
              <a:latin typeface="+mn-lt"/>
              <a:sym typeface="+mn-lt"/>
            </a:endParaRPr>
          </a:p>
        </p:txBody>
      </p:sp>
      <p:cxnSp>
        <p:nvCxnSpPr>
          <p:cNvPr id="159" name="Straight Connector 158">
            <a:extLst>
              <a:ext uri="{FF2B5EF4-FFF2-40B4-BE49-F238E27FC236}">
                <a16:creationId xmlns:a16="http://schemas.microsoft.com/office/drawing/2014/main" xmlns="" id="{1D9F83D1-2E10-4327-B3D6-F8FCAD14C3E8}"/>
              </a:ext>
            </a:extLst>
          </p:cNvPr>
          <p:cNvCxnSpPr/>
          <p:nvPr>
            <p:custDataLst>
              <p:tags r:id="rId54"/>
            </p:custDataLst>
          </p:nvPr>
        </p:nvCxnSpPr>
        <p:spPr bwMode="auto">
          <a:xfrm>
            <a:off x="2084388" y="4727575"/>
            <a:ext cx="2651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F28DB2E2-FFDE-4D61-8497-28F2A0B39CAF}"/>
              </a:ext>
            </a:extLst>
          </p:cNvPr>
          <p:cNvCxnSpPr/>
          <p:nvPr>
            <p:custDataLst>
              <p:tags r:id="rId55"/>
            </p:custDataLst>
          </p:nvPr>
        </p:nvCxnSpPr>
        <p:spPr bwMode="auto">
          <a:xfrm>
            <a:off x="885825" y="4657725"/>
            <a:ext cx="2667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45BF2988-44F9-4012-B32E-B170B9B7FAE5}"/>
              </a:ext>
            </a:extLst>
          </p:cNvPr>
          <p:cNvCxnSpPr/>
          <p:nvPr>
            <p:custDataLst>
              <p:tags r:id="rId56"/>
            </p:custDataLst>
          </p:nvPr>
        </p:nvCxnSpPr>
        <p:spPr bwMode="auto">
          <a:xfrm>
            <a:off x="1485900" y="4697413"/>
            <a:ext cx="2651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3A028D97-DCEB-4145-ADCA-D58DAB7C1808}"/>
              </a:ext>
            </a:extLst>
          </p:cNvPr>
          <p:cNvCxnSpPr/>
          <p:nvPr>
            <p:custDataLst>
              <p:tags r:id="rId57"/>
            </p:custDataLst>
          </p:nvPr>
        </p:nvCxnSpPr>
        <p:spPr bwMode="auto">
          <a:xfrm>
            <a:off x="2682875" y="4781550"/>
            <a:ext cx="2667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FE0C267-A724-41E3-82E8-A8E514E161E2}"/>
              </a:ext>
            </a:extLst>
          </p:cNvPr>
          <p:cNvCxnSpPr/>
          <p:nvPr>
            <p:custDataLst>
              <p:tags r:id="rId58"/>
            </p:custDataLst>
          </p:nvPr>
        </p:nvCxnSpPr>
        <p:spPr bwMode="auto">
          <a:xfrm>
            <a:off x="3282950" y="4849813"/>
            <a:ext cx="2651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30" name="Chart 129">
            <a:extLst>
              <a:ext uri="{FF2B5EF4-FFF2-40B4-BE49-F238E27FC236}">
                <a16:creationId xmlns:a16="http://schemas.microsoft.com/office/drawing/2014/main" xmlns="" id="{5089321A-AB8D-439C-913A-5119545C3B75}"/>
              </a:ext>
            </a:extLst>
          </p:cNvPr>
          <p:cNvGraphicFramePr/>
          <p:nvPr>
            <p:custDataLst>
              <p:tags r:id="rId59"/>
            </p:custDataLst>
          </p:nvPr>
        </p:nvGraphicFramePr>
        <p:xfrm>
          <a:off x="338138" y="4432300"/>
          <a:ext cx="3759200" cy="1136650"/>
        </p:xfrm>
        <a:graphic>
          <a:graphicData uri="http://schemas.openxmlformats.org/drawingml/2006/chart">
            <c:chart xmlns:c="http://schemas.openxmlformats.org/drawingml/2006/chart" xmlns:r="http://schemas.openxmlformats.org/officeDocument/2006/relationships" r:id="rId75"/>
          </a:graphicData>
        </a:graphic>
      </p:graphicFrame>
      <p:sp>
        <p:nvSpPr>
          <p:cNvPr id="165" name="Rectangle 164">
            <a:extLst>
              <a:ext uri="{FF2B5EF4-FFF2-40B4-BE49-F238E27FC236}">
                <a16:creationId xmlns:a16="http://schemas.microsoft.com/office/drawing/2014/main" xmlns="" id="{55CFDE22-77A6-4D54-A4AC-3FBE8F3E01B0}"/>
              </a:ext>
            </a:extLst>
          </p:cNvPr>
          <p:cNvSpPr>
            <a:spLocks noGrp="1" noChangeArrowheads="1"/>
          </p:cNvSpPr>
          <p:nvPr>
            <p:custDataLst>
              <p:tags r:id="rId60"/>
            </p:custDataLst>
          </p:nvPr>
        </p:nvSpPr>
        <p:spPr bwMode="auto">
          <a:xfrm>
            <a:off x="636588" y="5537200"/>
            <a:ext cx="165100"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F1596E80-7257-4127-88F5-75DDB9E2F60B}" type="datetime'''T''''''O''''''T''''''A''''''''L'''''''''''''''''">
              <a:rPr lang="en-US" altLang="en-US" sz="1200" smtClean="0">
                <a:solidFill>
                  <a:schemeClr val="bg1">
                    <a:lumMod val="50000"/>
                  </a:schemeClr>
                </a:solidFill>
              </a:rPr>
              <a:pPr marL="0" indent="0" algn="r">
                <a:spcBef>
                  <a:spcPct val="0"/>
                </a:spcBef>
                <a:buNone/>
              </a:pPr>
              <a:t>TOTAL</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90" name="Rectangle 189">
            <a:extLst>
              <a:ext uri="{FF2B5EF4-FFF2-40B4-BE49-F238E27FC236}">
                <a16:creationId xmlns:a16="http://schemas.microsoft.com/office/drawing/2014/main" xmlns="" id="{3C104D95-A91A-448F-8D80-77DE3E33FE43}"/>
              </a:ext>
            </a:extLst>
          </p:cNvPr>
          <p:cNvSpPr>
            <a:spLocks noGrp="1" noChangeArrowheads="1"/>
          </p:cNvSpPr>
          <p:nvPr>
            <p:custDataLst>
              <p:tags r:id="rId61"/>
            </p:custDataLst>
          </p:nvPr>
        </p:nvSpPr>
        <p:spPr bwMode="auto">
          <a:xfrm>
            <a:off x="3033713" y="5537200"/>
            <a:ext cx="165100" cy="99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730C669C-5A5C-4B85-8BAE-68E6B2A30496}" type="datetime'C''''a''p''''''e'''''' ''W''''in''''e''''''l''a''''n''ds'''">
              <a:rPr lang="en-US" altLang="en-US" sz="1200" smtClean="0">
                <a:solidFill>
                  <a:schemeClr val="bg1">
                    <a:lumMod val="50000"/>
                  </a:schemeClr>
                </a:solidFill>
              </a:rPr>
              <a:pPr marL="0" indent="0" algn="r">
                <a:spcBef>
                  <a:spcPct val="0"/>
                </a:spcBef>
                <a:buNone/>
              </a:pPr>
              <a:t>Cape Winelands</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1" name="Rectangle 180">
            <a:extLst>
              <a:ext uri="{FF2B5EF4-FFF2-40B4-BE49-F238E27FC236}">
                <a16:creationId xmlns:a16="http://schemas.microsoft.com/office/drawing/2014/main" xmlns="" id="{03E497CA-13A6-4257-8F1D-007583D292D9}"/>
              </a:ext>
            </a:extLst>
          </p:cNvPr>
          <p:cNvSpPr>
            <a:spLocks noGrp="1" noChangeArrowheads="1"/>
          </p:cNvSpPr>
          <p:nvPr>
            <p:custDataLst>
              <p:tags r:id="rId62"/>
            </p:custDataLst>
          </p:nvPr>
        </p:nvSpPr>
        <p:spPr bwMode="auto">
          <a:xfrm>
            <a:off x="1236663" y="5537200"/>
            <a:ext cx="165100"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5DB04DCD-9EF0-4A4E-8B18-78687E4C1B29}" type="datetime'''''''We''''''s''''''''''t'' ''''C''''''oa''''''''s''t'''''">
              <a:rPr lang="en-US" altLang="en-US" sz="1200" smtClean="0">
                <a:solidFill>
                  <a:schemeClr val="bg1">
                    <a:lumMod val="50000"/>
                  </a:schemeClr>
                </a:solidFill>
              </a:rPr>
              <a:pPr marL="0" indent="0" algn="r">
                <a:spcBef>
                  <a:spcPct val="0"/>
                </a:spcBef>
                <a:buNone/>
              </a:pPr>
              <a:t>West Coast</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04" name="Text Placeholder 2">
            <a:extLst>
              <a:ext uri="{FF2B5EF4-FFF2-40B4-BE49-F238E27FC236}">
                <a16:creationId xmlns:a16="http://schemas.microsoft.com/office/drawing/2014/main" xmlns="" id="{9A76498B-3CF6-412A-A823-1CDC50E99829}"/>
              </a:ext>
            </a:extLst>
          </p:cNvPr>
          <p:cNvSpPr>
            <a:spLocks noGrp="1"/>
          </p:cNvSpPr>
          <p:nvPr>
            <p:custDataLst>
              <p:tags r:id="rId63"/>
            </p:custDataLst>
          </p:nvPr>
        </p:nvSpPr>
        <p:spPr bwMode="gray">
          <a:xfrm>
            <a:off x="1817688" y="4621213"/>
            <a:ext cx="200025" cy="182563"/>
          </a:xfrm>
          <a:prstGeom prst="rect">
            <a:avLst/>
          </a:prstGeom>
          <a:solidFill>
            <a:srgbClr val="254061"/>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A7E06CF7-4591-46FD-BD24-750F282DBE03}" type="datetime'18'''''''">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18</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188" name="Rectangle 187">
            <a:extLst>
              <a:ext uri="{FF2B5EF4-FFF2-40B4-BE49-F238E27FC236}">
                <a16:creationId xmlns:a16="http://schemas.microsoft.com/office/drawing/2014/main" xmlns="" id="{7A1BAF89-7740-4821-8081-B43D364FFA34}"/>
              </a:ext>
            </a:extLst>
          </p:cNvPr>
          <p:cNvSpPr>
            <a:spLocks noGrp="1" noChangeArrowheads="1"/>
          </p:cNvSpPr>
          <p:nvPr>
            <p:custDataLst>
              <p:tags r:id="rId64"/>
            </p:custDataLst>
          </p:nvPr>
        </p:nvSpPr>
        <p:spPr bwMode="auto">
          <a:xfrm>
            <a:off x="1835150" y="5537200"/>
            <a:ext cx="1651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5E43D2E4-FF01-4EBB-AEBD-373A3688F5A5}" type="datetime'''O''''''''''''''''''v''e''rbe''''''''''''r''''''''''''''g'">
              <a:rPr lang="en-US" altLang="en-US" sz="1200" smtClean="0">
                <a:solidFill>
                  <a:schemeClr val="bg1">
                    <a:lumMod val="50000"/>
                  </a:schemeClr>
                </a:solidFill>
              </a:rPr>
              <a:pPr marL="0" indent="0" algn="r">
                <a:spcBef>
                  <a:spcPct val="0"/>
                </a:spcBef>
                <a:buNone/>
              </a:pPr>
              <a:t>Overberg</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89" name="Rectangle 188">
            <a:extLst>
              <a:ext uri="{FF2B5EF4-FFF2-40B4-BE49-F238E27FC236}">
                <a16:creationId xmlns:a16="http://schemas.microsoft.com/office/drawing/2014/main" xmlns="" id="{7EE1A935-5271-4124-8AEF-07EDA02C0B2C}"/>
              </a:ext>
            </a:extLst>
          </p:cNvPr>
          <p:cNvSpPr>
            <a:spLocks noGrp="1" noChangeArrowheads="1"/>
          </p:cNvSpPr>
          <p:nvPr>
            <p:custDataLst>
              <p:tags r:id="rId65"/>
            </p:custDataLst>
          </p:nvPr>
        </p:nvSpPr>
        <p:spPr bwMode="auto">
          <a:xfrm>
            <a:off x="2433638" y="5537200"/>
            <a:ext cx="165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4479F380-D0C1-4CC2-A58B-35393ED1F8A0}" type="datetime'''E''''''d''''''''''''''''''''''e''''''''''''''''''''n'">
              <a:rPr lang="en-US" altLang="en-US" sz="1200" smtClean="0">
                <a:solidFill>
                  <a:schemeClr val="bg1">
                    <a:lumMod val="50000"/>
                  </a:schemeClr>
                </a:solidFill>
              </a:rPr>
              <a:pPr marL="0" indent="0" algn="r">
                <a:spcBef>
                  <a:spcPct val="0"/>
                </a:spcBef>
                <a:buNone/>
              </a:pPr>
              <a:t>Eden</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88" name="Rectangle 87">
            <a:extLst>
              <a:ext uri="{FF2B5EF4-FFF2-40B4-BE49-F238E27FC236}">
                <a16:creationId xmlns:a16="http://schemas.microsoft.com/office/drawing/2014/main" xmlns="" id="{EFC1A222-B92D-470E-9FB7-7F6593C4C48D}"/>
              </a:ext>
            </a:extLst>
          </p:cNvPr>
          <p:cNvSpPr>
            <a:spLocks noGrp="1" noChangeArrowheads="1"/>
          </p:cNvSpPr>
          <p:nvPr>
            <p:custDataLst>
              <p:tags r:id="rId66"/>
            </p:custDataLst>
          </p:nvPr>
        </p:nvSpPr>
        <p:spPr bwMode="auto">
          <a:xfrm>
            <a:off x="3632200" y="5537200"/>
            <a:ext cx="165100"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lgn="ctr">
                <a:solidFill>
                  <a:srgbClr val="000000"/>
                </a:solidFill>
                <a:prstDash val="solid"/>
                <a:miter lim="800000"/>
                <a:headEnd type="none" w="med" len="med"/>
                <a:tailEnd type="none" w="med" len="med"/>
              </a14:hiddenLine>
            </a:ext>
          </a:extLst>
        </p:spPr>
        <p:txBody>
          <a:bodyPr vert="vert270" wrap="none" lIns="0" tIns="0" rIns="0" bIns="0" numCol="1" spcCol="0" anchor="ctr"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rgbClr val="3C3B1E"/>
              </a:buClr>
              <a:buFont typeface="Wingdings" panose="05000000000000000000" pitchFamily="2" charset="2"/>
              <a:buChar char="n"/>
              <a:defRPr sz="1600">
                <a:solidFill>
                  <a:schemeClr val="tx1"/>
                </a:solidFill>
                <a:latin typeface="Calibri"/>
                <a:ea typeface="ＭＳ Ｐゴシック" pitchFamily="-84" charset="-128"/>
                <a:cs typeface="Calibri"/>
              </a:defRPr>
            </a:lvl1pPr>
            <a:lvl2pPr marL="460375" indent="-190500" algn="l" rtl="0" eaLnBrk="0" fontAlgn="base" hangingPunct="0">
              <a:lnSpc>
                <a:spcPct val="90000"/>
              </a:lnSpc>
              <a:spcBef>
                <a:spcPct val="50000"/>
              </a:spcBef>
              <a:spcAft>
                <a:spcPct val="0"/>
              </a:spcAft>
              <a:buClr>
                <a:srgbClr val="3C3B1E"/>
              </a:buClr>
              <a:buFont typeface="Wingdings" panose="05000000000000000000" pitchFamily="2" charset="2"/>
              <a:buChar char="§"/>
              <a:defRPr sz="1600">
                <a:solidFill>
                  <a:schemeClr val="tx1"/>
                </a:solidFill>
                <a:latin typeface="Calibri"/>
                <a:ea typeface="ＭＳ Ｐゴシック" pitchFamily="-84" charset="-128"/>
                <a:cs typeface="Calibri"/>
              </a:defRPr>
            </a:lvl2pPr>
            <a:lvl3pPr marL="625475" indent="-163513" algn="l" rtl="0" eaLnBrk="0" fontAlgn="base" hangingPunct="0">
              <a:lnSpc>
                <a:spcPct val="90000"/>
              </a:lnSpc>
              <a:spcBef>
                <a:spcPct val="3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3pPr>
            <a:lvl4pPr marL="795338" indent="-168275" algn="l" rtl="0" eaLnBrk="0" fontAlgn="base" hangingPunct="0">
              <a:lnSpc>
                <a:spcPct val="90000"/>
              </a:lnSpc>
              <a:spcBef>
                <a:spcPct val="1000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4pPr>
            <a:lvl5pPr marL="957263" indent="-160338" algn="l" rtl="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a:ea typeface="ＭＳ Ｐゴシック" pitchFamily="-84" charset="-128"/>
                <a:cs typeface="Calibri"/>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r">
              <a:spcBef>
                <a:spcPct val="0"/>
              </a:spcBef>
              <a:buNone/>
            </a:pPr>
            <a:fld id="{C71AE89D-2E0C-4904-A57D-3C812653603B}" type="datetime'''C''''''''''''''ap''e'''''' T''''o''''''''''''''''wn'''''''">
              <a:rPr lang="en-US" altLang="en-US" sz="1200" smtClean="0">
                <a:solidFill>
                  <a:schemeClr val="bg1">
                    <a:lumMod val="50000"/>
                  </a:schemeClr>
                </a:solidFill>
              </a:rPr>
              <a:pPr marL="0" indent="0" algn="r">
                <a:spcBef>
                  <a:spcPct val="0"/>
                </a:spcBef>
                <a:buNone/>
              </a:pPr>
              <a:t>Cape Town</a:t>
            </a:fld>
            <a:endParaRPr lang="en-US" altLang="en-US" sz="1200" dirty="0">
              <a:solidFill>
                <a:schemeClr val="bg1">
                  <a:lumMod val="50000"/>
                </a:schemeClr>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93" name="Text Placeholder 2">
            <a:extLst>
              <a:ext uri="{FF2B5EF4-FFF2-40B4-BE49-F238E27FC236}">
                <a16:creationId xmlns:a16="http://schemas.microsoft.com/office/drawing/2014/main" xmlns="" id="{36F43D5C-ECF1-4EC8-8D66-D9BDF6A27B1E}"/>
              </a:ext>
            </a:extLst>
          </p:cNvPr>
          <p:cNvSpPr>
            <a:spLocks noGrp="1"/>
          </p:cNvSpPr>
          <p:nvPr>
            <p:custDataLst>
              <p:tags r:id="rId67"/>
            </p:custDataLst>
          </p:nvPr>
        </p:nvSpPr>
        <p:spPr bwMode="gray">
          <a:xfrm>
            <a:off x="1219200" y="4586288"/>
            <a:ext cx="200025" cy="182563"/>
          </a:xfrm>
          <a:prstGeom prst="rect">
            <a:avLst/>
          </a:prstGeom>
          <a:solidFill>
            <a:srgbClr val="254061"/>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EDDA497B-E145-4DD3-AFC4-720527B76A69}" type="datetime'''''''2''''''''''''''''4'''''''''''''''''''''''''''''''">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24</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95" name="Text Placeholder 2">
            <a:extLst>
              <a:ext uri="{FF2B5EF4-FFF2-40B4-BE49-F238E27FC236}">
                <a16:creationId xmlns:a16="http://schemas.microsoft.com/office/drawing/2014/main" xmlns="" id="{BD56DECC-0BDA-41AB-9B8E-CD9C39A2ED02}"/>
              </a:ext>
            </a:extLst>
          </p:cNvPr>
          <p:cNvSpPr>
            <a:spLocks noGrp="1"/>
          </p:cNvSpPr>
          <p:nvPr>
            <p:custDataLst>
              <p:tags r:id="rId68"/>
            </p:custDataLst>
          </p:nvPr>
        </p:nvSpPr>
        <p:spPr bwMode="gray">
          <a:xfrm>
            <a:off x="2416175" y="4664075"/>
            <a:ext cx="200025" cy="182563"/>
          </a:xfrm>
          <a:prstGeom prst="rect">
            <a:avLst/>
          </a:prstGeom>
          <a:solidFill>
            <a:srgbClr val="254061"/>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BA266F85-B9EA-482E-8B30-BE2C1B3397ED}" type="datetime'''''''''''''''''''''''3''''3'">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33</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96" name="Text Placeholder 2">
            <a:extLst>
              <a:ext uri="{FF2B5EF4-FFF2-40B4-BE49-F238E27FC236}">
                <a16:creationId xmlns:a16="http://schemas.microsoft.com/office/drawing/2014/main" xmlns="" id="{C07C957D-7048-4532-A9C8-89E1C038D04F}"/>
              </a:ext>
            </a:extLst>
          </p:cNvPr>
          <p:cNvSpPr>
            <a:spLocks noGrp="1"/>
          </p:cNvSpPr>
          <p:nvPr>
            <p:custDataLst>
              <p:tags r:id="rId69"/>
            </p:custDataLst>
          </p:nvPr>
        </p:nvSpPr>
        <p:spPr bwMode="gray">
          <a:xfrm>
            <a:off x="3016250" y="4724400"/>
            <a:ext cx="200025" cy="182563"/>
          </a:xfrm>
          <a:prstGeom prst="rect">
            <a:avLst/>
          </a:prstGeom>
          <a:solidFill>
            <a:srgbClr val="254061"/>
          </a:solidFill>
          <a:ln>
            <a:noFill/>
          </a:ln>
        </p:spPr>
        <p:txBody>
          <a:bodyPr vert="horz" wrap="none" lIns="22225" tIns="0" rIns="22225" bIns="0" numCol="1" spcCol="0" rtlCol="0" anchor="ctr" anchorCtr="0">
            <a:noAutofit/>
          </a:bodyPr>
          <a:lstStyle>
            <a:lvl1pPr marL="0" indent="0" algn="l" defTabSz="685767" rtl="0" eaLnBrk="1" latinLnBrk="0" hangingPunct="1">
              <a:spcBef>
                <a:spcPct val="20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mn-cs"/>
              </a:defRPr>
            </a:lvl1pPr>
            <a:lvl2pPr marL="557186" indent="-214303" algn="l" defTabSz="68576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9" indent="-171442" algn="l" defTabSz="685767"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3pPr>
            <a:lvl4pPr marL="1200091"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ct val="0"/>
              </a:spcBef>
            </a:pPr>
            <a:fld id="{BE867991-7D10-4425-8139-0A56FE60C637}" type="datetime'''''''''''''''''''''''4''''''''1'">
              <a:rPr lang="en-US" altLang="en-US" smtClean="0">
                <a:solidFill>
                  <a:schemeClr val="bg1"/>
                </a:solidFill>
                <a:latin typeface="Calibri" panose="020F0502020204030204" pitchFamily="34" charset="0"/>
                <a:cs typeface="Calibri" panose="020F0502020204030204" pitchFamily="34" charset="0"/>
                <a:sym typeface="Calibri" panose="020F0502020204030204" pitchFamily="34" charset="0"/>
              </a:rPr>
              <a:pPr algn="ctr">
                <a:spcBef>
                  <a:spcPct val="0"/>
                </a:spcBef>
              </a:pPr>
              <a:t>41</a:t>
            </a:fld>
            <a:endParaRPr lang="en-US" dirty="0">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xmlns="" val="415186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99061-0F41-4492-B0DE-04FA7A7131FF}"/>
              </a:ext>
            </a:extLst>
          </p:cNvPr>
          <p:cNvSpPr>
            <a:spLocks noGrp="1"/>
          </p:cNvSpPr>
          <p:nvPr>
            <p:ph type="title"/>
          </p:nvPr>
        </p:nvSpPr>
        <p:spPr>
          <a:xfrm>
            <a:off x="705774" y="3038382"/>
            <a:ext cx="7732451" cy="504056"/>
          </a:xfrm>
          <a:solidFill>
            <a:srgbClr val="92D050"/>
          </a:solidFill>
        </p:spPr>
        <p:txBody>
          <a:bodyPr>
            <a:normAutofit/>
          </a:bodyPr>
          <a:lstStyle/>
          <a:p>
            <a:pPr algn="ctr"/>
            <a:r>
              <a:rPr lang="en-ZA" dirty="0">
                <a:latin typeface="Arial" panose="020B0604020202020204" pitchFamily="34" charset="0"/>
                <a:cs typeface="Arial" panose="020B0604020202020204" pitchFamily="34" charset="0"/>
              </a:rPr>
              <a:t>3. BACKLOG STRATEGY  </a:t>
            </a:r>
          </a:p>
        </p:txBody>
      </p:sp>
    </p:spTree>
    <p:extLst>
      <p:ext uri="{BB962C8B-B14F-4D97-AF65-F5344CB8AC3E}">
        <p14:creationId xmlns:p14="http://schemas.microsoft.com/office/powerpoint/2010/main" xmlns="" val="1192014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xmlns="" id="{BCACC332-979F-45D3-AC1C-0A5AAB712B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70000" name="think-cell Slide" r:id="rId5" imgW="360" imgH="360" progId="">
              <p:embed/>
            </p:oleObj>
          </a:graphicData>
        </a:graphic>
      </p:graphicFrame>
      <p:sp>
        <p:nvSpPr>
          <p:cNvPr id="37" name="Rectangle 36" hidden="1">
            <a:extLst>
              <a:ext uri="{FF2B5EF4-FFF2-40B4-BE49-F238E27FC236}">
                <a16:creationId xmlns:a16="http://schemas.microsoft.com/office/drawing/2014/main" xmlns="" id="{F80FD39E-EA5A-44BD-8BCE-24AEF75A531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2000" b="1" dirty="0">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xmlns="" id="{5822D796-B2CA-4FBF-A057-E473AF57113B}"/>
              </a:ext>
            </a:extLst>
          </p:cNvPr>
          <p:cNvSpPr>
            <a:spLocks noGrp="1"/>
          </p:cNvSpPr>
          <p:nvPr>
            <p:ph type="title"/>
          </p:nvPr>
        </p:nvSpPr>
        <p:spPr/>
        <p:txBody>
          <a:bodyPr>
            <a:noAutofit/>
          </a:bodyPr>
          <a:lstStyle/>
          <a:p>
            <a:r>
              <a:rPr lang="en-ZA" dirty="0">
                <a:ea typeface="ＭＳ Ｐゴシック" panose="020B0600070205080204" pitchFamily="34" charset="-128"/>
              </a:rPr>
              <a:t>To date PK has completed 5 deliverables, with PK currently working on the pilot and finalisation of the strategy and reporting tools </a:t>
            </a:r>
            <a:endParaRPr lang="en-ZA" dirty="0"/>
          </a:p>
        </p:txBody>
      </p:sp>
      <p:cxnSp>
        <p:nvCxnSpPr>
          <p:cNvPr id="44" name="Connector: Elbow 43">
            <a:extLst>
              <a:ext uri="{FF2B5EF4-FFF2-40B4-BE49-F238E27FC236}">
                <a16:creationId xmlns:a16="http://schemas.microsoft.com/office/drawing/2014/main" xmlns="" id="{F51A1E7E-2801-4EFA-A6B2-A498F9324DF1}"/>
              </a:ext>
            </a:extLst>
          </p:cNvPr>
          <p:cNvCxnSpPr>
            <a:cxnSpLocks/>
            <a:stCxn id="50" idx="3"/>
            <a:endCxn id="56" idx="1"/>
          </p:cNvCxnSpPr>
          <p:nvPr/>
        </p:nvCxnSpPr>
        <p:spPr>
          <a:xfrm>
            <a:off x="1871850" y="2744125"/>
            <a:ext cx="173095" cy="329504"/>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xmlns="" id="{20C08D6A-138D-4C10-AEE4-1795C0334528}"/>
              </a:ext>
            </a:extLst>
          </p:cNvPr>
          <p:cNvCxnSpPr>
            <a:cxnSpLocks/>
            <a:stCxn id="56" idx="3"/>
            <a:endCxn id="62" idx="1"/>
          </p:cNvCxnSpPr>
          <p:nvPr/>
        </p:nvCxnSpPr>
        <p:spPr>
          <a:xfrm>
            <a:off x="3592945" y="3073629"/>
            <a:ext cx="173095" cy="330306"/>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Connector: Elbow 45">
            <a:extLst>
              <a:ext uri="{FF2B5EF4-FFF2-40B4-BE49-F238E27FC236}">
                <a16:creationId xmlns:a16="http://schemas.microsoft.com/office/drawing/2014/main" xmlns="" id="{A920D208-D527-4F94-BF0C-247ACD92D699}"/>
              </a:ext>
            </a:extLst>
          </p:cNvPr>
          <p:cNvCxnSpPr>
            <a:cxnSpLocks/>
            <a:stCxn id="62" idx="3"/>
            <a:endCxn id="69" idx="1"/>
          </p:cNvCxnSpPr>
          <p:nvPr/>
        </p:nvCxnSpPr>
        <p:spPr>
          <a:xfrm>
            <a:off x="5314040" y="3403935"/>
            <a:ext cx="173095" cy="331108"/>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50" name="Rectangle 49">
            <a:extLst>
              <a:ext uri="{FF2B5EF4-FFF2-40B4-BE49-F238E27FC236}">
                <a16:creationId xmlns:a16="http://schemas.microsoft.com/office/drawing/2014/main" xmlns="" id="{1819A345-9985-41FB-AA5C-26B32961005D}"/>
              </a:ext>
            </a:extLst>
          </p:cNvPr>
          <p:cNvSpPr/>
          <p:nvPr/>
        </p:nvSpPr>
        <p:spPr>
          <a:xfrm>
            <a:off x="323850" y="1999727"/>
            <a:ext cx="1548000" cy="1488796"/>
          </a:xfrm>
          <a:prstGeom prst="rect">
            <a:avLst/>
          </a:prstGeom>
          <a:solidFill>
            <a:srgbClr val="D8EBCD"/>
          </a:solidFill>
          <a:ln w="12700" cap="flat" cmpd="sng" algn="ctr">
            <a:solidFill>
              <a:srgbClr val="009A44"/>
            </a:solidFill>
            <a:prstDash val="solid"/>
            <a:miter lim="800000"/>
          </a:ln>
          <a:effectLst/>
        </p:spPr>
        <p:txBody>
          <a:bodyPr lIns="30319" tIns="324000" rIns="30319" bIns="30319" anchor="ctr"/>
          <a:lstStyle/>
          <a:p>
            <a:pPr algn="ctr" defTabSz="770170" eaLnBrk="0" fontAlgn="base" hangingPunct="0">
              <a:spcBef>
                <a:spcPct val="0"/>
              </a:spcBef>
              <a:spcAft>
                <a:spcPct val="0"/>
              </a:spcAft>
            </a:pPr>
            <a:r>
              <a:rPr lang="en-ZA" sz="1300" kern="0" dirty="0">
                <a:solidFill>
                  <a:srgbClr val="3C3C3B"/>
                </a:solidFill>
                <a:latin typeface="Calibri" panose="020F0502020204030204" pitchFamily="34" charset="0"/>
                <a:cs typeface="Arial" panose="020B0604020202020204" pitchFamily="34" charset="0"/>
              </a:rPr>
              <a:t>Terms of Reference for CRLR to use in determining an underwritten baseline for all outstanding cases</a:t>
            </a:r>
          </a:p>
        </p:txBody>
      </p:sp>
      <p:sp>
        <p:nvSpPr>
          <p:cNvPr id="51" name="Rectangle 50">
            <a:extLst>
              <a:ext uri="{FF2B5EF4-FFF2-40B4-BE49-F238E27FC236}">
                <a16:creationId xmlns:a16="http://schemas.microsoft.com/office/drawing/2014/main" xmlns="" id="{52400C0C-C188-4625-9DAE-4ECF2BA11F7F}"/>
              </a:ext>
            </a:extLst>
          </p:cNvPr>
          <p:cNvSpPr/>
          <p:nvPr/>
        </p:nvSpPr>
        <p:spPr>
          <a:xfrm>
            <a:off x="323850" y="3796757"/>
            <a:ext cx="1461515" cy="836139"/>
          </a:xfrm>
          <a:prstGeom prst="rect">
            <a:avLst/>
          </a:prstGeom>
          <a:noFill/>
          <a:ln w="12700" cap="flat" cmpd="sng" algn="ctr">
            <a:noFill/>
            <a:prstDash val="solid"/>
            <a:miter lim="800000"/>
          </a:ln>
          <a:effectLst/>
        </p:spPr>
        <p:txBody>
          <a:bodyPr lIns="30319" tIns="30319" rIns="30319" bIns="30319" anchor="t"/>
          <a:lstStyle/>
          <a:p>
            <a:pPr algn="ctr" defTabSz="770170" eaLnBrk="0" fontAlgn="base" hangingPunct="0">
              <a:spcBef>
                <a:spcPct val="0"/>
              </a:spcBef>
              <a:spcAft>
                <a:spcPct val="0"/>
              </a:spcAft>
            </a:pPr>
            <a:r>
              <a:rPr lang="en-ZA" sz="1200" b="1" kern="0" dirty="0">
                <a:solidFill>
                  <a:schemeClr val="tx2"/>
                </a:solidFill>
                <a:latin typeface="Calibri" panose="020F0502020204030204" pitchFamily="34" charset="0"/>
                <a:cs typeface="Arial" panose="020B0604020202020204" pitchFamily="34" charset="0"/>
              </a:rPr>
              <a:t>DONE</a:t>
            </a:r>
            <a:r>
              <a:rPr lang="en-ZA" sz="1200" b="1" kern="0" dirty="0">
                <a:solidFill>
                  <a:srgbClr val="3C3C3B"/>
                </a:solidFill>
                <a:latin typeface="Calibri" panose="020F0502020204030204" pitchFamily="34" charset="0"/>
                <a:cs typeface="Arial" panose="020B0604020202020204" pitchFamily="34" charset="0"/>
              </a:rPr>
              <a:t> – </a:t>
            </a:r>
            <a:r>
              <a:rPr lang="en-ZA" sz="1200" kern="0" dirty="0">
                <a:solidFill>
                  <a:srgbClr val="3C3C3B"/>
                </a:solidFill>
                <a:latin typeface="Calibri" panose="020F0502020204030204" pitchFamily="34" charset="0"/>
                <a:cs typeface="Arial" panose="020B0604020202020204" pitchFamily="34" charset="0"/>
              </a:rPr>
              <a:t>Sign-Off on 6</a:t>
            </a:r>
            <a:r>
              <a:rPr lang="en-ZA" sz="1200" kern="0" baseline="30000" dirty="0">
                <a:solidFill>
                  <a:srgbClr val="3C3C3B"/>
                </a:solidFill>
                <a:latin typeface="Calibri" panose="020F0502020204030204" pitchFamily="34" charset="0"/>
                <a:cs typeface="Arial" panose="020B0604020202020204" pitchFamily="34" charset="0"/>
              </a:rPr>
              <a:t>th</a:t>
            </a:r>
            <a:r>
              <a:rPr lang="en-ZA" sz="1200" kern="0" dirty="0">
                <a:solidFill>
                  <a:srgbClr val="3C3C3B"/>
                </a:solidFill>
                <a:latin typeface="Calibri" panose="020F0502020204030204" pitchFamily="34" charset="0"/>
                <a:cs typeface="Arial" panose="020B0604020202020204" pitchFamily="34" charset="0"/>
              </a:rPr>
              <a:t> Aug 2019</a:t>
            </a:r>
            <a:endParaRPr lang="en-ZA" sz="1200" b="1" kern="0" dirty="0">
              <a:solidFill>
                <a:srgbClr val="FF0000"/>
              </a:solidFill>
              <a:latin typeface="Calibri" panose="020F0502020204030204" pitchFamily="34" charset="0"/>
              <a:cs typeface="Arial" panose="020B0604020202020204" pitchFamily="34" charset="0"/>
            </a:endParaRPr>
          </a:p>
        </p:txBody>
      </p:sp>
      <p:sp>
        <p:nvSpPr>
          <p:cNvPr id="52" name="Isosceles Triangle 51">
            <a:extLst>
              <a:ext uri="{FF2B5EF4-FFF2-40B4-BE49-F238E27FC236}">
                <a16:creationId xmlns:a16="http://schemas.microsoft.com/office/drawing/2014/main" xmlns="" id="{13D6C81D-0FE3-4C15-8CB2-0C8031A9068B}"/>
              </a:ext>
            </a:extLst>
          </p:cNvPr>
          <p:cNvSpPr/>
          <p:nvPr/>
        </p:nvSpPr>
        <p:spPr>
          <a:xfrm rot="10800000">
            <a:off x="323850" y="3573016"/>
            <a:ext cx="1548000" cy="207903"/>
          </a:xfrm>
          <a:prstGeom prst="triangle">
            <a:avLst/>
          </a:prstGeom>
          <a:solidFill>
            <a:schemeClr val="bg1">
              <a:lumMod val="50000"/>
            </a:schemeClr>
          </a:solidFill>
          <a:ln w="12700" cap="flat" cmpd="sng" algn="ctr">
            <a:noFill/>
            <a:prstDash val="solid"/>
            <a:miter lim="800000"/>
          </a:ln>
          <a:effectLst/>
        </p:spPr>
        <p:txBody>
          <a:bodyPr lIns="30319" tIns="30319" rIns="30319" bIns="30319" anchor="ctr"/>
          <a:lstStyle/>
          <a:p>
            <a:pPr algn="ctr" defTabSz="770170" eaLnBrk="0" fontAlgn="base" hangingPunct="0">
              <a:spcBef>
                <a:spcPct val="0"/>
              </a:spcBef>
              <a:spcAft>
                <a:spcPct val="0"/>
              </a:spcAft>
            </a:pPr>
            <a:endParaRPr lang="en-ZA" sz="1400" kern="0" dirty="0">
              <a:solidFill>
                <a:srgbClr val="FF0000"/>
              </a:solidFill>
              <a:latin typeface="Calibri" panose="020F0502020204030204" pitchFamily="34" charset="0"/>
              <a:cs typeface="Arial" panose="020B0604020202020204" pitchFamily="34" charset="0"/>
            </a:endParaRPr>
          </a:p>
        </p:txBody>
      </p:sp>
      <p:sp>
        <p:nvSpPr>
          <p:cNvPr id="49" name="Oval 48">
            <a:extLst>
              <a:ext uri="{FF2B5EF4-FFF2-40B4-BE49-F238E27FC236}">
                <a16:creationId xmlns:a16="http://schemas.microsoft.com/office/drawing/2014/main" xmlns="" id="{9879457D-C396-4F79-85C4-75AA78F4F30B}"/>
              </a:ext>
            </a:extLst>
          </p:cNvPr>
          <p:cNvSpPr/>
          <p:nvPr/>
        </p:nvSpPr>
        <p:spPr>
          <a:xfrm>
            <a:off x="278850" y="1772816"/>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1.1.1</a:t>
            </a:r>
            <a:endParaRPr lang="en-ZA" sz="1050" b="1" kern="0" dirty="0">
              <a:latin typeface="Calibri" panose="020F050202020403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xmlns="" id="{990B13A2-7704-40C9-BDF8-741A254BAC99}"/>
              </a:ext>
            </a:extLst>
          </p:cNvPr>
          <p:cNvSpPr/>
          <p:nvPr/>
        </p:nvSpPr>
        <p:spPr>
          <a:xfrm>
            <a:off x="2044945" y="2329231"/>
            <a:ext cx="1548000" cy="1488796"/>
          </a:xfrm>
          <a:prstGeom prst="rect">
            <a:avLst/>
          </a:prstGeom>
          <a:solidFill>
            <a:srgbClr val="D8EBCD"/>
          </a:solidFill>
          <a:ln w="12700" cap="flat" cmpd="sng" algn="ctr">
            <a:solidFill>
              <a:srgbClr val="009A44"/>
            </a:solidFill>
            <a:prstDash val="solid"/>
            <a:miter lim="800000"/>
          </a:ln>
          <a:effectLst/>
        </p:spPr>
        <p:txBody>
          <a:bodyPr lIns="30319" tIns="30319" rIns="30319" bIns="30319" anchor="ctr"/>
          <a:lstStyle/>
          <a:p>
            <a:pPr algn="ctr" defTabSz="770170" eaLnBrk="0" fontAlgn="base" hangingPunct="0">
              <a:spcBef>
                <a:spcPct val="0"/>
              </a:spcBef>
              <a:spcAft>
                <a:spcPct val="0"/>
              </a:spcAft>
            </a:pPr>
            <a:r>
              <a:rPr lang="en-ZA" sz="1300" kern="0" dirty="0">
                <a:solidFill>
                  <a:srgbClr val="3C3C3B"/>
                </a:solidFill>
                <a:latin typeface="Calibri" panose="020F0502020204030204" pitchFamily="34" charset="0"/>
                <a:cs typeface="Arial" panose="020B0604020202020204" pitchFamily="34" charset="0"/>
              </a:rPr>
              <a:t>Verified list of backlog claims</a:t>
            </a:r>
          </a:p>
        </p:txBody>
      </p:sp>
      <p:sp>
        <p:nvSpPr>
          <p:cNvPr id="57" name="Rectangle 56">
            <a:extLst>
              <a:ext uri="{FF2B5EF4-FFF2-40B4-BE49-F238E27FC236}">
                <a16:creationId xmlns:a16="http://schemas.microsoft.com/office/drawing/2014/main" xmlns="" id="{CC8CBDAC-DF26-47F8-A70D-C07CC4628327}"/>
              </a:ext>
            </a:extLst>
          </p:cNvPr>
          <p:cNvSpPr/>
          <p:nvPr/>
        </p:nvSpPr>
        <p:spPr>
          <a:xfrm>
            <a:off x="2044945" y="4134845"/>
            <a:ext cx="1461515" cy="836139"/>
          </a:xfrm>
          <a:prstGeom prst="rect">
            <a:avLst/>
          </a:prstGeom>
          <a:noFill/>
          <a:ln w="12700" cap="flat" cmpd="sng" algn="ctr">
            <a:noFill/>
            <a:prstDash val="solid"/>
            <a:miter lim="800000"/>
          </a:ln>
          <a:effectLst/>
        </p:spPr>
        <p:txBody>
          <a:bodyPr lIns="30319" tIns="30319" rIns="30319" bIns="30319" anchor="t"/>
          <a:lstStyle/>
          <a:p>
            <a:pPr algn="ctr" defTabSz="770170" eaLnBrk="0" fontAlgn="base" hangingPunct="0">
              <a:spcBef>
                <a:spcPct val="0"/>
              </a:spcBef>
              <a:spcAft>
                <a:spcPct val="0"/>
              </a:spcAft>
            </a:pPr>
            <a:r>
              <a:rPr lang="en-ZA" sz="1200" b="1" kern="0" dirty="0">
                <a:solidFill>
                  <a:schemeClr val="tx2"/>
                </a:solidFill>
                <a:latin typeface="Calibri" panose="020F0502020204030204" pitchFamily="34" charset="0"/>
                <a:cs typeface="Arial" panose="020B0604020202020204" pitchFamily="34" charset="0"/>
              </a:rPr>
              <a:t>DONE</a:t>
            </a:r>
            <a:r>
              <a:rPr lang="en-ZA" sz="1200" b="1" kern="0" dirty="0">
                <a:solidFill>
                  <a:srgbClr val="3C3C3B"/>
                </a:solidFill>
                <a:latin typeface="Calibri" panose="020F0502020204030204" pitchFamily="34" charset="0"/>
                <a:cs typeface="Arial" panose="020B0604020202020204" pitchFamily="34" charset="0"/>
              </a:rPr>
              <a:t> – </a:t>
            </a:r>
            <a:r>
              <a:rPr lang="en-ZA" sz="1200" kern="0" dirty="0">
                <a:solidFill>
                  <a:srgbClr val="3C3C3B"/>
                </a:solidFill>
                <a:latin typeface="Calibri" panose="020F0502020204030204" pitchFamily="34" charset="0"/>
                <a:cs typeface="Arial" panose="020B0604020202020204" pitchFamily="34" charset="0"/>
              </a:rPr>
              <a:t>Sign-Off on 21</a:t>
            </a:r>
            <a:r>
              <a:rPr lang="en-ZA" sz="1200" kern="0" baseline="30000" dirty="0">
                <a:solidFill>
                  <a:srgbClr val="3C3C3B"/>
                </a:solidFill>
                <a:latin typeface="Calibri" panose="020F0502020204030204" pitchFamily="34" charset="0"/>
                <a:cs typeface="Arial" panose="020B0604020202020204" pitchFamily="34" charset="0"/>
              </a:rPr>
              <a:t>st</a:t>
            </a:r>
            <a:r>
              <a:rPr lang="en-ZA" sz="1200" kern="0" dirty="0">
                <a:solidFill>
                  <a:srgbClr val="3C3C3B"/>
                </a:solidFill>
                <a:latin typeface="Calibri" panose="020F0502020204030204" pitchFamily="34" charset="0"/>
                <a:cs typeface="Arial" panose="020B0604020202020204" pitchFamily="34" charset="0"/>
              </a:rPr>
              <a:t> Aug 2019</a:t>
            </a:r>
            <a:endParaRPr lang="en-ZA" sz="1200" b="1" kern="0" dirty="0">
              <a:solidFill>
                <a:srgbClr val="FF0000"/>
              </a:solidFill>
              <a:latin typeface="Calibri" panose="020F0502020204030204" pitchFamily="34" charset="0"/>
              <a:cs typeface="Arial" panose="020B0604020202020204" pitchFamily="34" charset="0"/>
            </a:endParaRPr>
          </a:p>
        </p:txBody>
      </p:sp>
      <p:sp>
        <p:nvSpPr>
          <p:cNvPr id="58" name="Isosceles Triangle 57">
            <a:extLst>
              <a:ext uri="{FF2B5EF4-FFF2-40B4-BE49-F238E27FC236}">
                <a16:creationId xmlns:a16="http://schemas.microsoft.com/office/drawing/2014/main" xmlns="" id="{FC97FF7C-7F0A-4FB5-9275-FBECEA916D8F}"/>
              </a:ext>
            </a:extLst>
          </p:cNvPr>
          <p:cNvSpPr/>
          <p:nvPr/>
        </p:nvSpPr>
        <p:spPr>
          <a:xfrm rot="10800000">
            <a:off x="2044945" y="3898831"/>
            <a:ext cx="1548000" cy="207903"/>
          </a:xfrm>
          <a:prstGeom prst="triangle">
            <a:avLst/>
          </a:prstGeom>
          <a:solidFill>
            <a:schemeClr val="bg1">
              <a:lumMod val="50000"/>
            </a:schemeClr>
          </a:solidFill>
          <a:ln w="12700" cap="flat" cmpd="sng" algn="ctr">
            <a:noFill/>
            <a:prstDash val="solid"/>
            <a:miter lim="800000"/>
          </a:ln>
          <a:effectLst/>
        </p:spPr>
        <p:txBody>
          <a:bodyPr lIns="30319" tIns="30319" rIns="30319" bIns="30319" anchor="ctr"/>
          <a:lstStyle/>
          <a:p>
            <a:pPr algn="ctr" defTabSz="770170" eaLnBrk="0" fontAlgn="base" hangingPunct="0">
              <a:spcBef>
                <a:spcPct val="0"/>
              </a:spcBef>
              <a:spcAft>
                <a:spcPct val="0"/>
              </a:spcAft>
            </a:pPr>
            <a:endParaRPr lang="en-ZA" sz="1400" kern="0" dirty="0">
              <a:solidFill>
                <a:srgbClr val="FF0000"/>
              </a:solidFill>
              <a:latin typeface="Calibri" panose="020F0502020204030204" pitchFamily="34" charset="0"/>
              <a:cs typeface="Arial" panose="020B0604020202020204" pitchFamily="34" charset="0"/>
            </a:endParaRPr>
          </a:p>
        </p:txBody>
      </p:sp>
      <p:sp>
        <p:nvSpPr>
          <p:cNvPr id="55" name="Oval 54">
            <a:extLst>
              <a:ext uri="{FF2B5EF4-FFF2-40B4-BE49-F238E27FC236}">
                <a16:creationId xmlns:a16="http://schemas.microsoft.com/office/drawing/2014/main" xmlns="" id="{1189383D-925A-40EF-BABF-C5DE592F1421}"/>
              </a:ext>
            </a:extLst>
          </p:cNvPr>
          <p:cNvSpPr/>
          <p:nvPr/>
        </p:nvSpPr>
        <p:spPr>
          <a:xfrm>
            <a:off x="1999944" y="2114854"/>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1.1.2.</a:t>
            </a:r>
            <a:endParaRPr lang="en-ZA" sz="1050" b="1" kern="0" dirty="0">
              <a:latin typeface="Calibri" panose="020F050202020403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xmlns="" id="{875B4179-7948-4655-961E-BF531242D453}"/>
              </a:ext>
            </a:extLst>
          </p:cNvPr>
          <p:cNvSpPr/>
          <p:nvPr/>
        </p:nvSpPr>
        <p:spPr>
          <a:xfrm>
            <a:off x="3766040" y="2658735"/>
            <a:ext cx="1548000" cy="1490400"/>
          </a:xfrm>
          <a:prstGeom prst="rect">
            <a:avLst/>
          </a:prstGeom>
          <a:solidFill>
            <a:srgbClr val="D8EBCD"/>
          </a:solidFill>
          <a:ln w="12700" cap="flat" cmpd="sng" algn="ctr">
            <a:solidFill>
              <a:srgbClr val="009A44"/>
            </a:solidFill>
            <a:prstDash val="solid"/>
            <a:miter lim="800000"/>
          </a:ln>
          <a:effectLst/>
        </p:spPr>
        <p:txBody>
          <a:bodyPr lIns="30319" tIns="30319" rIns="30319" bIns="30319" anchor="ctr"/>
          <a:lstStyle/>
          <a:p>
            <a:pPr algn="ctr" defTabSz="770170" eaLnBrk="0" fontAlgn="base" hangingPunct="0">
              <a:spcBef>
                <a:spcPct val="0"/>
              </a:spcBef>
              <a:spcAft>
                <a:spcPct val="0"/>
              </a:spcAft>
            </a:pPr>
            <a:r>
              <a:rPr lang="en-ZA" sz="1300" kern="0" dirty="0">
                <a:solidFill>
                  <a:srgbClr val="3C3C3B"/>
                </a:solidFill>
                <a:latin typeface="Calibri" panose="020F0502020204030204" pitchFamily="34" charset="0"/>
                <a:cs typeface="Arial" panose="020B0604020202020204" pitchFamily="34" charset="0"/>
              </a:rPr>
              <a:t>Draft Reporting and tracking tools</a:t>
            </a:r>
          </a:p>
        </p:txBody>
      </p:sp>
      <p:sp>
        <p:nvSpPr>
          <p:cNvPr id="63" name="Rectangle 62">
            <a:extLst>
              <a:ext uri="{FF2B5EF4-FFF2-40B4-BE49-F238E27FC236}">
                <a16:creationId xmlns:a16="http://schemas.microsoft.com/office/drawing/2014/main" xmlns="" id="{4E0D302B-0BD1-492C-B028-0D4F7EEF1E77}"/>
              </a:ext>
            </a:extLst>
          </p:cNvPr>
          <p:cNvSpPr/>
          <p:nvPr/>
        </p:nvSpPr>
        <p:spPr>
          <a:xfrm>
            <a:off x="3766040" y="4472933"/>
            <a:ext cx="1461515" cy="836139"/>
          </a:xfrm>
          <a:prstGeom prst="rect">
            <a:avLst/>
          </a:prstGeom>
          <a:noFill/>
          <a:ln w="12700" cap="flat" cmpd="sng" algn="ctr">
            <a:noFill/>
            <a:prstDash val="solid"/>
            <a:miter lim="800000"/>
          </a:ln>
          <a:effectLst/>
        </p:spPr>
        <p:txBody>
          <a:bodyPr lIns="30319" tIns="30319" rIns="30319" bIns="30319" anchor="t"/>
          <a:lstStyle/>
          <a:p>
            <a:pPr algn="ctr" defTabSz="770170" eaLnBrk="0" fontAlgn="base" hangingPunct="0">
              <a:spcBef>
                <a:spcPct val="0"/>
              </a:spcBef>
              <a:spcAft>
                <a:spcPct val="0"/>
              </a:spcAft>
            </a:pPr>
            <a:r>
              <a:rPr lang="en-ZA" sz="1200" b="1" kern="0" dirty="0">
                <a:solidFill>
                  <a:schemeClr val="tx2"/>
                </a:solidFill>
                <a:latin typeface="Calibri" panose="020F0502020204030204" pitchFamily="34" charset="0"/>
                <a:cs typeface="Arial" panose="020B0604020202020204" pitchFamily="34" charset="0"/>
              </a:rPr>
              <a:t>DONE</a:t>
            </a:r>
            <a:r>
              <a:rPr lang="en-ZA" sz="1200" b="1" kern="0" dirty="0">
                <a:solidFill>
                  <a:srgbClr val="3C3C3B"/>
                </a:solidFill>
                <a:latin typeface="Calibri" panose="020F0502020204030204" pitchFamily="34" charset="0"/>
                <a:cs typeface="Arial" panose="020B0604020202020204" pitchFamily="34" charset="0"/>
              </a:rPr>
              <a:t> – </a:t>
            </a:r>
            <a:r>
              <a:rPr lang="en-ZA" sz="1200" kern="0" dirty="0">
                <a:solidFill>
                  <a:srgbClr val="3C3C3B"/>
                </a:solidFill>
                <a:latin typeface="Calibri" panose="020F0502020204030204" pitchFamily="34" charset="0"/>
                <a:cs typeface="Arial" panose="020B0604020202020204" pitchFamily="34" charset="0"/>
              </a:rPr>
              <a:t>Sign-Off on 16</a:t>
            </a:r>
            <a:r>
              <a:rPr lang="en-ZA" sz="1200" kern="0" baseline="30000" dirty="0">
                <a:solidFill>
                  <a:srgbClr val="3C3C3B"/>
                </a:solidFill>
                <a:latin typeface="Calibri" panose="020F0502020204030204" pitchFamily="34" charset="0"/>
                <a:cs typeface="Arial" panose="020B0604020202020204" pitchFamily="34" charset="0"/>
              </a:rPr>
              <a:t>th</a:t>
            </a:r>
            <a:r>
              <a:rPr lang="en-ZA" sz="1200" kern="0" dirty="0">
                <a:solidFill>
                  <a:srgbClr val="3C3C3B"/>
                </a:solidFill>
                <a:latin typeface="Calibri" panose="020F0502020204030204" pitchFamily="34" charset="0"/>
                <a:cs typeface="Arial" panose="020B0604020202020204" pitchFamily="34" charset="0"/>
              </a:rPr>
              <a:t> Sept 2019</a:t>
            </a:r>
            <a:endParaRPr lang="en-ZA" sz="1200" b="1" kern="0" dirty="0">
              <a:solidFill>
                <a:srgbClr val="FF0000"/>
              </a:solidFill>
              <a:latin typeface="Calibri" panose="020F0502020204030204" pitchFamily="34" charset="0"/>
              <a:cs typeface="Arial" panose="020B0604020202020204" pitchFamily="34" charset="0"/>
            </a:endParaRPr>
          </a:p>
        </p:txBody>
      </p:sp>
      <p:sp>
        <p:nvSpPr>
          <p:cNvPr id="64" name="Isosceles Triangle 63">
            <a:extLst>
              <a:ext uri="{FF2B5EF4-FFF2-40B4-BE49-F238E27FC236}">
                <a16:creationId xmlns:a16="http://schemas.microsoft.com/office/drawing/2014/main" xmlns="" id="{73699A12-D7AE-4206-B37E-9ABB5324394C}"/>
              </a:ext>
            </a:extLst>
          </p:cNvPr>
          <p:cNvSpPr/>
          <p:nvPr/>
        </p:nvSpPr>
        <p:spPr>
          <a:xfrm rot="10800000">
            <a:off x="3766040" y="4224646"/>
            <a:ext cx="1548000" cy="207903"/>
          </a:xfrm>
          <a:prstGeom prst="triangle">
            <a:avLst/>
          </a:prstGeom>
          <a:solidFill>
            <a:schemeClr val="bg1">
              <a:lumMod val="50000"/>
            </a:schemeClr>
          </a:solidFill>
          <a:ln w="12700" cap="flat" cmpd="sng" algn="ctr">
            <a:noFill/>
            <a:prstDash val="solid"/>
            <a:miter lim="800000"/>
          </a:ln>
          <a:effectLst/>
        </p:spPr>
        <p:txBody>
          <a:bodyPr lIns="30319" tIns="30319" rIns="30319" bIns="30319" anchor="ctr"/>
          <a:lstStyle/>
          <a:p>
            <a:pPr algn="ctr" defTabSz="770170" eaLnBrk="0" fontAlgn="base" hangingPunct="0">
              <a:spcBef>
                <a:spcPct val="0"/>
              </a:spcBef>
              <a:spcAft>
                <a:spcPct val="0"/>
              </a:spcAft>
            </a:pPr>
            <a:endParaRPr lang="en-ZA" sz="1400" kern="0" dirty="0">
              <a:solidFill>
                <a:srgbClr val="FF0000"/>
              </a:solidFill>
              <a:latin typeface="Calibri" panose="020F0502020204030204" pitchFamily="34" charset="0"/>
              <a:cs typeface="Arial" panose="020B0604020202020204" pitchFamily="34" charset="0"/>
            </a:endParaRPr>
          </a:p>
        </p:txBody>
      </p:sp>
      <p:sp>
        <p:nvSpPr>
          <p:cNvPr id="61" name="Oval 60">
            <a:extLst>
              <a:ext uri="{FF2B5EF4-FFF2-40B4-BE49-F238E27FC236}">
                <a16:creationId xmlns:a16="http://schemas.microsoft.com/office/drawing/2014/main" xmlns="" id="{E3946A3B-8E45-4A7F-BC56-53F139618283}"/>
              </a:ext>
            </a:extLst>
          </p:cNvPr>
          <p:cNvSpPr/>
          <p:nvPr/>
        </p:nvSpPr>
        <p:spPr>
          <a:xfrm>
            <a:off x="3666982" y="2456892"/>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1.1.4.a</a:t>
            </a:r>
          </a:p>
        </p:txBody>
      </p:sp>
      <p:cxnSp>
        <p:nvCxnSpPr>
          <p:cNvPr id="65" name="Connector: Elbow 64">
            <a:extLst>
              <a:ext uri="{FF2B5EF4-FFF2-40B4-BE49-F238E27FC236}">
                <a16:creationId xmlns:a16="http://schemas.microsoft.com/office/drawing/2014/main" xmlns="" id="{1F37796D-8BA9-4019-A2B5-ED35B300F092}"/>
              </a:ext>
            </a:extLst>
          </p:cNvPr>
          <p:cNvCxnSpPr>
            <a:cxnSpLocks/>
            <a:stCxn id="69" idx="3"/>
            <a:endCxn id="75" idx="1"/>
          </p:cNvCxnSpPr>
          <p:nvPr/>
        </p:nvCxnSpPr>
        <p:spPr>
          <a:xfrm>
            <a:off x="7035135" y="3735043"/>
            <a:ext cx="173094" cy="331108"/>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69" name="Rectangle 68">
            <a:extLst>
              <a:ext uri="{FF2B5EF4-FFF2-40B4-BE49-F238E27FC236}">
                <a16:creationId xmlns:a16="http://schemas.microsoft.com/office/drawing/2014/main" xmlns="" id="{8E8AF6AF-4C2D-43ED-AE9B-59A63F5C9D6F}"/>
              </a:ext>
            </a:extLst>
          </p:cNvPr>
          <p:cNvSpPr/>
          <p:nvPr/>
        </p:nvSpPr>
        <p:spPr>
          <a:xfrm>
            <a:off x="5487135" y="2989843"/>
            <a:ext cx="1548000" cy="1490400"/>
          </a:xfrm>
          <a:prstGeom prst="rect">
            <a:avLst/>
          </a:prstGeom>
          <a:solidFill>
            <a:srgbClr val="D8EBCD"/>
          </a:solidFill>
          <a:ln w="12700" cap="flat" cmpd="sng" algn="ctr">
            <a:solidFill>
              <a:srgbClr val="009A44"/>
            </a:solidFill>
            <a:prstDash val="solid"/>
            <a:miter lim="800000"/>
          </a:ln>
          <a:effectLst/>
        </p:spPr>
        <p:txBody>
          <a:bodyPr lIns="30319" tIns="30319" rIns="30319" bIns="30319" anchor="ctr"/>
          <a:lstStyle/>
          <a:p>
            <a:pPr algn="ctr" defTabSz="770170" eaLnBrk="0" fontAlgn="base" hangingPunct="0">
              <a:spcBef>
                <a:spcPct val="0"/>
              </a:spcBef>
              <a:spcAft>
                <a:spcPct val="0"/>
              </a:spcAft>
            </a:pPr>
            <a:r>
              <a:rPr lang="en-ZA" sz="1300" kern="0" dirty="0">
                <a:solidFill>
                  <a:srgbClr val="3C3C3B"/>
                </a:solidFill>
                <a:latin typeface="Calibri" panose="020F0502020204030204" pitchFamily="34" charset="0"/>
                <a:cs typeface="Arial" panose="020B0604020202020204" pitchFamily="34" charset="0"/>
              </a:rPr>
              <a:t>Technical task team Terms of Reference</a:t>
            </a:r>
          </a:p>
        </p:txBody>
      </p:sp>
      <p:sp>
        <p:nvSpPr>
          <p:cNvPr id="70" name="Rectangle 69">
            <a:extLst>
              <a:ext uri="{FF2B5EF4-FFF2-40B4-BE49-F238E27FC236}">
                <a16:creationId xmlns:a16="http://schemas.microsoft.com/office/drawing/2014/main" xmlns="" id="{886EA62C-16E4-4498-97F7-9E4927086D2C}"/>
              </a:ext>
            </a:extLst>
          </p:cNvPr>
          <p:cNvSpPr/>
          <p:nvPr/>
        </p:nvSpPr>
        <p:spPr>
          <a:xfrm>
            <a:off x="5487135" y="4811021"/>
            <a:ext cx="1461515" cy="836139"/>
          </a:xfrm>
          <a:prstGeom prst="rect">
            <a:avLst/>
          </a:prstGeom>
          <a:noFill/>
          <a:ln w="12700" cap="flat" cmpd="sng" algn="ctr">
            <a:noFill/>
            <a:prstDash val="solid"/>
            <a:miter lim="800000"/>
          </a:ln>
          <a:effectLst/>
        </p:spPr>
        <p:txBody>
          <a:bodyPr lIns="30319" tIns="30319" rIns="30319" bIns="30319" anchor="t"/>
          <a:lstStyle/>
          <a:p>
            <a:pPr algn="ctr" defTabSz="770170" eaLnBrk="0" fontAlgn="base" hangingPunct="0">
              <a:spcBef>
                <a:spcPct val="0"/>
              </a:spcBef>
              <a:spcAft>
                <a:spcPct val="0"/>
              </a:spcAft>
            </a:pPr>
            <a:r>
              <a:rPr lang="en-ZA" sz="1200" b="1" kern="0" dirty="0">
                <a:solidFill>
                  <a:schemeClr val="tx2"/>
                </a:solidFill>
                <a:latin typeface="Calibri" panose="020F0502020204030204" pitchFamily="34" charset="0"/>
                <a:cs typeface="Arial" panose="020B0604020202020204" pitchFamily="34" charset="0"/>
              </a:rPr>
              <a:t>DONE</a:t>
            </a:r>
            <a:r>
              <a:rPr lang="en-ZA" sz="1200" b="1" kern="0" dirty="0">
                <a:solidFill>
                  <a:srgbClr val="3C3C3B"/>
                </a:solidFill>
                <a:latin typeface="Calibri" panose="020F0502020204030204" pitchFamily="34" charset="0"/>
                <a:cs typeface="Arial" panose="020B0604020202020204" pitchFamily="34" charset="0"/>
              </a:rPr>
              <a:t> – </a:t>
            </a:r>
            <a:r>
              <a:rPr lang="en-ZA" sz="1200" kern="0" dirty="0">
                <a:solidFill>
                  <a:srgbClr val="3C3C3B"/>
                </a:solidFill>
                <a:latin typeface="Calibri" panose="020F0502020204030204" pitchFamily="34" charset="0"/>
                <a:cs typeface="Arial" panose="020B0604020202020204" pitchFamily="34" charset="0"/>
              </a:rPr>
              <a:t>Sign-Off on 22</a:t>
            </a:r>
            <a:r>
              <a:rPr lang="en-ZA" sz="1200" kern="0" baseline="30000" dirty="0">
                <a:solidFill>
                  <a:srgbClr val="3C3C3B"/>
                </a:solidFill>
                <a:latin typeface="Calibri" panose="020F0502020204030204" pitchFamily="34" charset="0"/>
                <a:cs typeface="Arial" panose="020B0604020202020204" pitchFamily="34" charset="0"/>
              </a:rPr>
              <a:t>nd</a:t>
            </a:r>
            <a:r>
              <a:rPr lang="en-ZA" sz="1200" kern="0" dirty="0">
                <a:solidFill>
                  <a:srgbClr val="3C3C3B"/>
                </a:solidFill>
                <a:latin typeface="Calibri" panose="020F0502020204030204" pitchFamily="34" charset="0"/>
                <a:cs typeface="Arial" panose="020B0604020202020204" pitchFamily="34" charset="0"/>
              </a:rPr>
              <a:t> Jan 2020</a:t>
            </a:r>
            <a:endParaRPr lang="en-ZA" sz="1200" b="1" kern="0" dirty="0">
              <a:solidFill>
                <a:srgbClr val="FF0000"/>
              </a:solidFill>
              <a:latin typeface="Calibri" panose="020F0502020204030204" pitchFamily="34" charset="0"/>
              <a:cs typeface="Arial" panose="020B0604020202020204" pitchFamily="34" charset="0"/>
            </a:endParaRPr>
          </a:p>
        </p:txBody>
      </p:sp>
      <p:sp>
        <p:nvSpPr>
          <p:cNvPr id="71" name="Isosceles Triangle 70">
            <a:extLst>
              <a:ext uri="{FF2B5EF4-FFF2-40B4-BE49-F238E27FC236}">
                <a16:creationId xmlns:a16="http://schemas.microsoft.com/office/drawing/2014/main" xmlns="" id="{4E7D639F-47F9-4482-B4AA-ECB7B2955634}"/>
              </a:ext>
            </a:extLst>
          </p:cNvPr>
          <p:cNvSpPr/>
          <p:nvPr/>
        </p:nvSpPr>
        <p:spPr>
          <a:xfrm rot="10800000">
            <a:off x="5487135" y="4550461"/>
            <a:ext cx="1548000" cy="207903"/>
          </a:xfrm>
          <a:prstGeom prst="triangle">
            <a:avLst/>
          </a:prstGeom>
          <a:solidFill>
            <a:schemeClr val="bg1">
              <a:lumMod val="50000"/>
            </a:schemeClr>
          </a:solidFill>
          <a:ln w="12700" cap="flat" cmpd="sng" algn="ctr">
            <a:noFill/>
            <a:prstDash val="solid"/>
            <a:miter lim="800000"/>
          </a:ln>
          <a:effectLst/>
        </p:spPr>
        <p:txBody>
          <a:bodyPr lIns="30319" tIns="30319" rIns="30319" bIns="30319" anchor="ctr"/>
          <a:lstStyle/>
          <a:p>
            <a:pPr algn="ctr" defTabSz="770170" eaLnBrk="0" fontAlgn="base" hangingPunct="0">
              <a:spcBef>
                <a:spcPct val="0"/>
              </a:spcBef>
              <a:spcAft>
                <a:spcPct val="0"/>
              </a:spcAft>
            </a:pPr>
            <a:endParaRPr lang="en-ZA" sz="1400" kern="0" dirty="0">
              <a:solidFill>
                <a:srgbClr val="FF0000"/>
              </a:solidFill>
              <a:latin typeface="Calibri" panose="020F0502020204030204" pitchFamily="34" charset="0"/>
              <a:cs typeface="Arial" panose="020B0604020202020204" pitchFamily="34" charset="0"/>
            </a:endParaRPr>
          </a:p>
        </p:txBody>
      </p:sp>
      <p:sp>
        <p:nvSpPr>
          <p:cNvPr id="68" name="Oval 67">
            <a:extLst>
              <a:ext uri="{FF2B5EF4-FFF2-40B4-BE49-F238E27FC236}">
                <a16:creationId xmlns:a16="http://schemas.microsoft.com/office/drawing/2014/main" xmlns="" id="{C7DD9A35-661A-4871-8D1B-CB1D199FB2F9}"/>
              </a:ext>
            </a:extLst>
          </p:cNvPr>
          <p:cNvSpPr/>
          <p:nvPr/>
        </p:nvSpPr>
        <p:spPr>
          <a:xfrm>
            <a:off x="5487134" y="2798930"/>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1.1.7.</a:t>
            </a:r>
            <a:endParaRPr lang="en-ZA" sz="1050" b="1" kern="0" dirty="0">
              <a:latin typeface="Calibri" panose="020F050202020403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xmlns="" id="{8C9E18D5-54EF-4E94-8B5F-33A03CB6F32E}"/>
              </a:ext>
            </a:extLst>
          </p:cNvPr>
          <p:cNvSpPr/>
          <p:nvPr/>
        </p:nvSpPr>
        <p:spPr>
          <a:xfrm>
            <a:off x="7208229" y="3320951"/>
            <a:ext cx="1548000" cy="1490400"/>
          </a:xfrm>
          <a:prstGeom prst="rect">
            <a:avLst/>
          </a:prstGeom>
          <a:solidFill>
            <a:srgbClr val="D8EBCD"/>
          </a:solidFill>
          <a:ln w="12700" cap="flat" cmpd="sng" algn="ctr">
            <a:solidFill>
              <a:srgbClr val="009A44"/>
            </a:solidFill>
            <a:prstDash val="solid"/>
            <a:miter lim="800000"/>
          </a:ln>
          <a:effectLst/>
        </p:spPr>
        <p:txBody>
          <a:bodyPr lIns="30319" tIns="30319" rIns="30319" bIns="30319" anchor="ctr"/>
          <a:lstStyle/>
          <a:p>
            <a:pPr algn="ctr" defTabSz="770170" eaLnBrk="0" fontAlgn="base" hangingPunct="0">
              <a:spcBef>
                <a:spcPct val="0"/>
              </a:spcBef>
              <a:spcAft>
                <a:spcPct val="0"/>
              </a:spcAft>
            </a:pPr>
            <a:r>
              <a:rPr lang="en-ZA" sz="1300" kern="0" dirty="0">
                <a:solidFill>
                  <a:srgbClr val="3C3C3B"/>
                </a:solidFill>
                <a:latin typeface="Calibri" panose="020F0502020204030204" pitchFamily="34" charset="0"/>
                <a:cs typeface="Arial" panose="020B0604020202020204" pitchFamily="34" charset="0"/>
              </a:rPr>
              <a:t>Draft Backlog reduction strategy &amp; plan</a:t>
            </a:r>
          </a:p>
        </p:txBody>
      </p:sp>
      <p:sp>
        <p:nvSpPr>
          <p:cNvPr id="76" name="Rectangle 75">
            <a:extLst>
              <a:ext uri="{FF2B5EF4-FFF2-40B4-BE49-F238E27FC236}">
                <a16:creationId xmlns:a16="http://schemas.microsoft.com/office/drawing/2014/main" xmlns="" id="{D2EC23AD-B33E-469E-9CB3-0D298D01F598}"/>
              </a:ext>
            </a:extLst>
          </p:cNvPr>
          <p:cNvSpPr/>
          <p:nvPr/>
        </p:nvSpPr>
        <p:spPr>
          <a:xfrm>
            <a:off x="7208229" y="5149109"/>
            <a:ext cx="1461515" cy="836139"/>
          </a:xfrm>
          <a:prstGeom prst="rect">
            <a:avLst/>
          </a:prstGeom>
          <a:noFill/>
          <a:ln w="12700" cap="flat" cmpd="sng" algn="ctr">
            <a:noFill/>
            <a:prstDash val="solid"/>
            <a:miter lim="800000"/>
          </a:ln>
          <a:effectLst/>
        </p:spPr>
        <p:txBody>
          <a:bodyPr lIns="30319" tIns="30319" rIns="30319" bIns="30319" anchor="t"/>
          <a:lstStyle/>
          <a:p>
            <a:pPr algn="ctr" defTabSz="770170" eaLnBrk="0" fontAlgn="base" hangingPunct="0">
              <a:spcBef>
                <a:spcPct val="0"/>
              </a:spcBef>
              <a:spcAft>
                <a:spcPct val="0"/>
              </a:spcAft>
            </a:pPr>
            <a:r>
              <a:rPr lang="en-ZA" sz="1200" b="1" kern="0" dirty="0">
                <a:solidFill>
                  <a:schemeClr val="tx2"/>
                </a:solidFill>
                <a:latin typeface="Calibri" panose="020F0502020204030204" pitchFamily="34" charset="0"/>
                <a:cs typeface="Arial" panose="020B0604020202020204" pitchFamily="34" charset="0"/>
              </a:rPr>
              <a:t>DONE</a:t>
            </a:r>
            <a:r>
              <a:rPr lang="en-ZA" sz="1200" b="1" kern="0" dirty="0">
                <a:solidFill>
                  <a:srgbClr val="3C3C3B"/>
                </a:solidFill>
                <a:latin typeface="Calibri" panose="020F0502020204030204" pitchFamily="34" charset="0"/>
                <a:cs typeface="Arial" panose="020B0604020202020204" pitchFamily="34" charset="0"/>
              </a:rPr>
              <a:t> – </a:t>
            </a:r>
            <a:r>
              <a:rPr lang="en-ZA" sz="1200" kern="0" dirty="0">
                <a:solidFill>
                  <a:srgbClr val="3C3C3B"/>
                </a:solidFill>
                <a:latin typeface="Calibri" panose="020F0502020204030204" pitchFamily="34" charset="0"/>
                <a:cs typeface="Arial" panose="020B0604020202020204" pitchFamily="34" charset="0"/>
              </a:rPr>
              <a:t>Sign-Off on 22</a:t>
            </a:r>
            <a:r>
              <a:rPr lang="en-ZA" sz="1200" kern="0" baseline="30000" dirty="0">
                <a:solidFill>
                  <a:srgbClr val="3C3C3B"/>
                </a:solidFill>
                <a:latin typeface="Calibri" panose="020F0502020204030204" pitchFamily="34" charset="0"/>
                <a:cs typeface="Arial" panose="020B0604020202020204" pitchFamily="34" charset="0"/>
              </a:rPr>
              <a:t>nd</a:t>
            </a:r>
            <a:r>
              <a:rPr lang="en-ZA" sz="1200" kern="0" dirty="0">
                <a:solidFill>
                  <a:srgbClr val="3C3C3B"/>
                </a:solidFill>
                <a:latin typeface="Calibri" panose="020F0502020204030204" pitchFamily="34" charset="0"/>
                <a:cs typeface="Arial" panose="020B0604020202020204" pitchFamily="34" charset="0"/>
              </a:rPr>
              <a:t> Jan 2020</a:t>
            </a:r>
            <a:endParaRPr lang="en-ZA" sz="1200" b="1" kern="0" dirty="0">
              <a:solidFill>
                <a:srgbClr val="FF0000"/>
              </a:solidFill>
              <a:latin typeface="Calibri" panose="020F0502020204030204" pitchFamily="34" charset="0"/>
              <a:cs typeface="Arial" panose="020B0604020202020204" pitchFamily="34" charset="0"/>
            </a:endParaRPr>
          </a:p>
        </p:txBody>
      </p:sp>
      <p:sp>
        <p:nvSpPr>
          <p:cNvPr id="77" name="Isosceles Triangle 76">
            <a:extLst>
              <a:ext uri="{FF2B5EF4-FFF2-40B4-BE49-F238E27FC236}">
                <a16:creationId xmlns:a16="http://schemas.microsoft.com/office/drawing/2014/main" xmlns="" id="{92832C15-6169-4AF2-9D44-B90BE1ADB63B}"/>
              </a:ext>
            </a:extLst>
          </p:cNvPr>
          <p:cNvSpPr/>
          <p:nvPr/>
        </p:nvSpPr>
        <p:spPr>
          <a:xfrm rot="10800000">
            <a:off x="7208229" y="4876278"/>
            <a:ext cx="1548000" cy="207903"/>
          </a:xfrm>
          <a:prstGeom prst="triangle">
            <a:avLst/>
          </a:prstGeom>
          <a:solidFill>
            <a:schemeClr val="bg1">
              <a:lumMod val="50000"/>
            </a:schemeClr>
          </a:solidFill>
          <a:ln w="12700" cap="flat" cmpd="sng" algn="ctr">
            <a:noFill/>
            <a:prstDash val="solid"/>
            <a:miter lim="800000"/>
          </a:ln>
          <a:effectLst/>
        </p:spPr>
        <p:txBody>
          <a:bodyPr lIns="30319" tIns="30319" rIns="30319" bIns="30319" anchor="ctr"/>
          <a:lstStyle/>
          <a:p>
            <a:pPr algn="ctr" defTabSz="770170" eaLnBrk="0" fontAlgn="base" hangingPunct="0">
              <a:spcBef>
                <a:spcPct val="0"/>
              </a:spcBef>
              <a:spcAft>
                <a:spcPct val="0"/>
              </a:spcAft>
            </a:pPr>
            <a:endParaRPr lang="en-ZA" sz="1400" kern="0" dirty="0">
              <a:solidFill>
                <a:srgbClr val="FF0000"/>
              </a:solidFill>
              <a:latin typeface="Calibri" panose="020F0502020204030204" pitchFamily="34" charset="0"/>
              <a:cs typeface="Arial" panose="020B0604020202020204" pitchFamily="34" charset="0"/>
            </a:endParaRPr>
          </a:p>
        </p:txBody>
      </p:sp>
      <p:sp>
        <p:nvSpPr>
          <p:cNvPr id="74" name="Oval 73">
            <a:extLst>
              <a:ext uri="{FF2B5EF4-FFF2-40B4-BE49-F238E27FC236}">
                <a16:creationId xmlns:a16="http://schemas.microsoft.com/office/drawing/2014/main" xmlns="" id="{9B8DD484-305F-4614-A702-988D3C3472E4}"/>
              </a:ext>
            </a:extLst>
          </p:cNvPr>
          <p:cNvSpPr/>
          <p:nvPr/>
        </p:nvSpPr>
        <p:spPr>
          <a:xfrm>
            <a:off x="7206525" y="3140968"/>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1.1.3.a</a:t>
            </a:r>
            <a:endParaRPr lang="en-ZA" sz="1050" b="1" kern="0" dirty="0">
              <a:latin typeface="Calibri" panose="020F050202020403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xmlns="" id="{6A062E66-440F-479C-84F3-89D5C5A41000}"/>
              </a:ext>
            </a:extLst>
          </p:cNvPr>
          <p:cNvSpPr/>
          <p:nvPr/>
        </p:nvSpPr>
        <p:spPr>
          <a:xfrm>
            <a:off x="323851" y="5811666"/>
            <a:ext cx="2663974" cy="497654"/>
          </a:xfrm>
          <a:prstGeom prst="rect">
            <a:avLst/>
          </a:prstGeom>
          <a:solidFill>
            <a:schemeClr val="tx2">
              <a:lumMod val="75000"/>
            </a:schemeClr>
          </a:solidFill>
          <a:ln w="12700" cap="flat" cmpd="sng" algn="ctr">
            <a:solidFill>
              <a:srgbClr val="009A44"/>
            </a:solidFill>
            <a:prstDash val="solid"/>
            <a:miter lim="800000"/>
          </a:ln>
          <a:effectLst/>
        </p:spPr>
        <p:txBody>
          <a:bodyPr lIns="30319" tIns="30319" rIns="30319" bIns="30319" anchor="ctr"/>
          <a:lstStyle/>
          <a:p>
            <a:pPr algn="ctr" defTabSz="770170" eaLnBrk="0" fontAlgn="base" hangingPunct="0">
              <a:spcBef>
                <a:spcPct val="0"/>
              </a:spcBef>
              <a:spcAft>
                <a:spcPct val="0"/>
              </a:spcAft>
            </a:pPr>
            <a:r>
              <a:rPr lang="en-ZA" sz="1300" kern="0" dirty="0">
                <a:solidFill>
                  <a:schemeClr val="bg1"/>
                </a:solidFill>
                <a:latin typeface="Calibri" panose="020F0502020204030204" pitchFamily="34" charset="0"/>
                <a:cs typeface="Arial" panose="020B0604020202020204" pitchFamily="34" charset="0"/>
              </a:rPr>
              <a:t>Pilot phase monthly reports (Deliverables 1.1.5.1 to 1.1.5.6) </a:t>
            </a:r>
          </a:p>
        </p:txBody>
      </p:sp>
      <p:sp>
        <p:nvSpPr>
          <p:cNvPr id="79" name="Rectangle 78">
            <a:extLst>
              <a:ext uri="{FF2B5EF4-FFF2-40B4-BE49-F238E27FC236}">
                <a16:creationId xmlns:a16="http://schemas.microsoft.com/office/drawing/2014/main" xmlns="" id="{5454ED1A-0AC8-454C-B114-B9FB0D963210}"/>
              </a:ext>
            </a:extLst>
          </p:cNvPr>
          <p:cNvSpPr/>
          <p:nvPr/>
        </p:nvSpPr>
        <p:spPr>
          <a:xfrm>
            <a:off x="3276526" y="5803452"/>
            <a:ext cx="2663974" cy="497654"/>
          </a:xfrm>
          <a:prstGeom prst="rect">
            <a:avLst/>
          </a:prstGeom>
          <a:solidFill>
            <a:schemeClr val="tx2">
              <a:lumMod val="75000"/>
            </a:schemeClr>
          </a:solidFill>
          <a:ln w="12700" cap="flat" cmpd="sng" algn="ctr">
            <a:solidFill>
              <a:srgbClr val="009A44"/>
            </a:solidFill>
            <a:prstDash val="solid"/>
            <a:miter lim="800000"/>
          </a:ln>
          <a:effectLst/>
        </p:spPr>
        <p:txBody>
          <a:bodyPr lIns="30319" tIns="30319" rIns="30319" bIns="30319" anchor="ctr"/>
          <a:lstStyle/>
          <a:p>
            <a:pPr algn="ctr" defTabSz="770170" eaLnBrk="0" fontAlgn="base" hangingPunct="0">
              <a:spcBef>
                <a:spcPct val="0"/>
              </a:spcBef>
              <a:spcAft>
                <a:spcPct val="0"/>
              </a:spcAft>
            </a:pPr>
            <a:r>
              <a:rPr lang="en-ZA" sz="1300" kern="0" dirty="0">
                <a:solidFill>
                  <a:schemeClr val="bg1"/>
                </a:solidFill>
                <a:latin typeface="Calibri" panose="020F0502020204030204" pitchFamily="34" charset="0"/>
                <a:cs typeface="Arial" panose="020B0604020202020204" pitchFamily="34" charset="0"/>
              </a:rPr>
              <a:t>Finalised Backlog reduction strategy &amp; plan</a:t>
            </a:r>
          </a:p>
        </p:txBody>
      </p:sp>
      <p:sp>
        <p:nvSpPr>
          <p:cNvPr id="80" name="Rectangle 79">
            <a:extLst>
              <a:ext uri="{FF2B5EF4-FFF2-40B4-BE49-F238E27FC236}">
                <a16:creationId xmlns:a16="http://schemas.microsoft.com/office/drawing/2014/main" xmlns="" id="{135B625C-4F2F-4748-8128-312FEBF1E16D}"/>
              </a:ext>
            </a:extLst>
          </p:cNvPr>
          <p:cNvSpPr/>
          <p:nvPr/>
        </p:nvSpPr>
        <p:spPr>
          <a:xfrm>
            <a:off x="6229201" y="5811425"/>
            <a:ext cx="2663974" cy="497654"/>
          </a:xfrm>
          <a:prstGeom prst="rect">
            <a:avLst/>
          </a:prstGeom>
          <a:solidFill>
            <a:schemeClr val="tx2">
              <a:lumMod val="75000"/>
            </a:schemeClr>
          </a:solidFill>
          <a:ln w="12700" cap="flat" cmpd="sng" algn="ctr">
            <a:solidFill>
              <a:srgbClr val="009A44"/>
            </a:solidFill>
            <a:prstDash val="solid"/>
            <a:miter lim="800000"/>
          </a:ln>
          <a:effectLst/>
        </p:spPr>
        <p:txBody>
          <a:bodyPr lIns="30319" tIns="30319" rIns="30319" bIns="30319" anchor="ctr"/>
          <a:lstStyle/>
          <a:p>
            <a:pPr algn="ctr" defTabSz="770170" eaLnBrk="0" fontAlgn="base" hangingPunct="0">
              <a:spcBef>
                <a:spcPct val="0"/>
              </a:spcBef>
              <a:spcAft>
                <a:spcPct val="0"/>
              </a:spcAft>
            </a:pPr>
            <a:r>
              <a:rPr lang="en-ZA" sz="1300" kern="0" dirty="0">
                <a:solidFill>
                  <a:schemeClr val="bg1"/>
                </a:solidFill>
                <a:latin typeface="Calibri" panose="020F0502020204030204" pitchFamily="34" charset="0"/>
                <a:cs typeface="Arial" panose="020B0604020202020204" pitchFamily="34" charset="0"/>
              </a:rPr>
              <a:t>Finalised Reporting and tracking tools</a:t>
            </a:r>
          </a:p>
        </p:txBody>
      </p:sp>
      <p:sp>
        <p:nvSpPr>
          <p:cNvPr id="81" name="Oval 80">
            <a:extLst>
              <a:ext uri="{FF2B5EF4-FFF2-40B4-BE49-F238E27FC236}">
                <a16:creationId xmlns:a16="http://schemas.microsoft.com/office/drawing/2014/main" xmlns="" id="{A8513F80-C8C9-4777-A036-74D210B46128}"/>
              </a:ext>
            </a:extLst>
          </p:cNvPr>
          <p:cNvSpPr/>
          <p:nvPr/>
        </p:nvSpPr>
        <p:spPr>
          <a:xfrm>
            <a:off x="323851" y="5553272"/>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1.1.5</a:t>
            </a:r>
            <a:endParaRPr lang="en-ZA" sz="1050" b="1" kern="0" dirty="0">
              <a:latin typeface="Calibri" panose="020F0502020204030204" pitchFamily="34" charset="0"/>
              <a:cs typeface="Arial" panose="020B0604020202020204" pitchFamily="34" charset="0"/>
            </a:endParaRPr>
          </a:p>
        </p:txBody>
      </p:sp>
      <p:sp>
        <p:nvSpPr>
          <p:cNvPr id="82" name="Oval 81">
            <a:extLst>
              <a:ext uri="{FF2B5EF4-FFF2-40B4-BE49-F238E27FC236}">
                <a16:creationId xmlns:a16="http://schemas.microsoft.com/office/drawing/2014/main" xmlns="" id="{13E4E45C-1A73-4586-9681-CEE24E5287F1}"/>
              </a:ext>
            </a:extLst>
          </p:cNvPr>
          <p:cNvSpPr/>
          <p:nvPr/>
        </p:nvSpPr>
        <p:spPr>
          <a:xfrm>
            <a:off x="3276526" y="5553272"/>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1.1.3.b</a:t>
            </a:r>
            <a:endParaRPr lang="en-ZA" sz="1050" b="1" kern="0" dirty="0">
              <a:latin typeface="Calibri" panose="020F0502020204030204" pitchFamily="34" charset="0"/>
              <a:cs typeface="Arial" panose="020B0604020202020204" pitchFamily="34" charset="0"/>
            </a:endParaRPr>
          </a:p>
        </p:txBody>
      </p:sp>
      <p:sp>
        <p:nvSpPr>
          <p:cNvPr id="83" name="Oval 82">
            <a:extLst>
              <a:ext uri="{FF2B5EF4-FFF2-40B4-BE49-F238E27FC236}">
                <a16:creationId xmlns:a16="http://schemas.microsoft.com/office/drawing/2014/main" xmlns="" id="{38018B13-D0AB-497B-B111-13D5AD762C44}"/>
              </a:ext>
            </a:extLst>
          </p:cNvPr>
          <p:cNvSpPr/>
          <p:nvPr/>
        </p:nvSpPr>
        <p:spPr>
          <a:xfrm>
            <a:off x="6229201" y="5553272"/>
            <a:ext cx="576000" cy="324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algn="ctr" defTabSz="770170" eaLnBrk="0" fontAlgn="base" hangingPunct="0">
              <a:spcBef>
                <a:spcPct val="0"/>
              </a:spcBef>
              <a:spcAft>
                <a:spcPct val="0"/>
              </a:spcAft>
            </a:pPr>
            <a:r>
              <a:rPr lang="en-ZA" sz="1050" b="1" kern="0" dirty="0">
                <a:latin typeface="Calibri" panose="020F0502020204030204" pitchFamily="34" charset="0"/>
                <a:cs typeface="Arial" panose="020B0604020202020204" pitchFamily="34" charset="0"/>
                <a:sym typeface="Wingdings 2" panose="05020102010507070707" pitchFamily="18" charset="2"/>
              </a:rPr>
              <a:t>1.1.4.b</a:t>
            </a:r>
            <a:endParaRPr lang="en-ZA" sz="1050" b="1" kern="0" dirty="0">
              <a:latin typeface="Calibri" panose="020F0502020204030204" pitchFamily="34" charset="0"/>
              <a:cs typeface="Arial" panose="020B0604020202020204" pitchFamily="34" charset="0"/>
            </a:endParaRPr>
          </a:p>
        </p:txBody>
      </p:sp>
      <p:sp>
        <p:nvSpPr>
          <p:cNvPr id="84" name="Text Placeholder 22">
            <a:extLst>
              <a:ext uri="{FF2B5EF4-FFF2-40B4-BE49-F238E27FC236}">
                <a16:creationId xmlns:a16="http://schemas.microsoft.com/office/drawing/2014/main" xmlns="" id="{6FCFD7D8-1548-48CC-8BDB-03B31BDF6DEE}"/>
              </a:ext>
            </a:extLst>
          </p:cNvPr>
          <p:cNvSpPr txBox="1">
            <a:spLocks/>
          </p:cNvSpPr>
          <p:nvPr/>
        </p:nvSpPr>
        <p:spPr>
          <a:xfrm>
            <a:off x="250825" y="1340768"/>
            <a:ext cx="4609209" cy="504056"/>
          </a:xfrm>
          <a:prstGeom prst="rect">
            <a:avLst/>
          </a:prstGeom>
          <a:noFill/>
          <a:ln>
            <a:noFill/>
          </a:ln>
        </p:spPr>
        <p:txBody>
          <a:bodyPr vert="horz" lIns="91440" tIns="45720" rIns="91440" bIns="4572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ZA" dirty="0">
                <a:solidFill>
                  <a:schemeClr val="tx1"/>
                </a:solidFill>
              </a:rPr>
              <a:t>Completed Deliverables  </a:t>
            </a:r>
          </a:p>
        </p:txBody>
      </p:sp>
      <p:sp>
        <p:nvSpPr>
          <p:cNvPr id="85" name="Text Placeholder 22">
            <a:extLst>
              <a:ext uri="{FF2B5EF4-FFF2-40B4-BE49-F238E27FC236}">
                <a16:creationId xmlns:a16="http://schemas.microsoft.com/office/drawing/2014/main" xmlns="" id="{C1B1D540-7776-46DC-A53D-85ACD9737E88}"/>
              </a:ext>
            </a:extLst>
          </p:cNvPr>
          <p:cNvSpPr txBox="1">
            <a:spLocks/>
          </p:cNvSpPr>
          <p:nvPr/>
        </p:nvSpPr>
        <p:spPr>
          <a:xfrm>
            <a:off x="250825" y="5020103"/>
            <a:ext cx="4609209" cy="504056"/>
          </a:xfrm>
          <a:prstGeom prst="rect">
            <a:avLst/>
          </a:prstGeom>
          <a:noFill/>
          <a:ln>
            <a:noFill/>
          </a:ln>
        </p:spPr>
        <p:txBody>
          <a:bodyPr vert="horz" lIns="91440" tIns="45720" rIns="91440" bIns="45720" rtlCol="0" anchor="ctr">
            <a:noAutofit/>
          </a:bodyPr>
          <a:lstStyle>
            <a:lvl1pPr marL="0" indent="0" algn="ctr" defTabSz="685767" rtl="0" eaLnBrk="1" latinLnBrk="0" hangingPunct="1">
              <a:spcBef>
                <a:spcPct val="20000"/>
              </a:spcBef>
              <a:buFont typeface="Arial" panose="020B0604020202020204" pitchFamily="34" charset="0"/>
              <a:buNone/>
              <a:defRPr sz="1400" b="1" kern="1200" baseline="0">
                <a:solidFill>
                  <a:schemeClr val="bg1">
                    <a:lumMod val="50000"/>
                  </a:schemeClr>
                </a:solidFill>
                <a:latin typeface="Calibri" panose="020F0502020204030204" pitchFamily="34" charset="0"/>
                <a:ea typeface="+mn-ea"/>
                <a:cs typeface="Calibri" panose="020F0502020204030204" pitchFamily="34" charset="0"/>
              </a:defRPr>
            </a:lvl1pPr>
            <a:lvl2pPr marL="557186" indent="-214303"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2pPr>
            <a:lvl3pPr marL="857209"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3pPr>
            <a:lvl4pPr marL="1200091"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4pPr>
            <a:lvl5pPr marL="1542973" indent="-171442" algn="ctr" defTabSz="685767" rtl="0" eaLnBrk="1" latinLnBrk="0" hangingPunct="1">
              <a:spcBef>
                <a:spcPct val="20000"/>
              </a:spcBef>
              <a:buFont typeface="Arial" panose="020B0604020202020204" pitchFamily="34" charset="0"/>
              <a:buChar char="»"/>
              <a:defRPr sz="1400" b="1" kern="1200">
                <a:solidFill>
                  <a:schemeClr val="tx1"/>
                </a:solidFill>
                <a:latin typeface="Calibri" panose="020F0502020204030204" pitchFamily="34" charset="0"/>
                <a:ea typeface="+mn-ea"/>
                <a:cs typeface="Calibri" panose="020F0502020204030204" pitchFamily="34" charset="0"/>
              </a:defRPr>
            </a:lvl5pPr>
            <a:lvl6pPr marL="1885856"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40"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l"/>
            <a:r>
              <a:rPr lang="en-ZA" dirty="0">
                <a:solidFill>
                  <a:schemeClr val="tx1"/>
                </a:solidFill>
              </a:rPr>
              <a:t>Deliverables in Progress  </a:t>
            </a:r>
          </a:p>
        </p:txBody>
      </p:sp>
      <p:sp>
        <p:nvSpPr>
          <p:cNvPr id="39" name="Text Box 255">
            <a:extLst>
              <a:ext uri="{FF2B5EF4-FFF2-40B4-BE49-F238E27FC236}">
                <a16:creationId xmlns:a16="http://schemas.microsoft.com/office/drawing/2014/main" xmlns="" id="{34CE19DD-A084-428F-A2A8-FADAFE70A1B7}"/>
              </a:ext>
            </a:extLst>
          </p:cNvPr>
          <p:cNvSpPr txBox="1">
            <a:spLocks noChangeArrowheads="1"/>
          </p:cNvSpPr>
          <p:nvPr/>
        </p:nvSpPr>
        <p:spPr bwMode="auto">
          <a:xfrm>
            <a:off x="323850" y="118080"/>
            <a:ext cx="1721094" cy="314683"/>
          </a:xfrm>
          <a:prstGeom prst="rect">
            <a:avLst/>
          </a:prstGeom>
          <a:solidFill>
            <a:schemeClr val="bg1">
              <a:lumMod val="50000"/>
            </a:schemeClr>
          </a:solidFill>
          <a:ln w="12700" algn="ctr">
            <a:noFill/>
            <a:miter lim="800000"/>
            <a:headEnd/>
            <a:tailEnd/>
          </a:ln>
        </p:spPr>
        <p:txBody>
          <a:bodyPr wrap="square" lIns="72000" tIns="72000" rIns="72000" bIns="72000">
            <a:spAutoFit/>
          </a:bodyPr>
          <a:lstStyle/>
          <a:p>
            <a:pPr algn="ctr">
              <a:defRPr/>
            </a:pPr>
            <a:r>
              <a:rPr lang="en-GB" sz="1100" b="1" dirty="0">
                <a:solidFill>
                  <a:schemeClr val="bg1"/>
                </a:solidFill>
                <a:latin typeface="Calibri" panose="020F0502020204030204" pitchFamily="34" charset="0"/>
                <a:ea typeface="MS PGothic" panose="020B0600070205080204" pitchFamily="34" charset="-128"/>
                <a:cs typeface="Calibri" panose="020F0502020204030204" pitchFamily="34" charset="0"/>
              </a:rPr>
              <a:t>Overview &amp; Background</a:t>
            </a:r>
          </a:p>
        </p:txBody>
      </p:sp>
    </p:spTree>
    <p:extLst>
      <p:ext uri="{BB962C8B-B14F-4D97-AF65-F5344CB8AC3E}">
        <p14:creationId xmlns:p14="http://schemas.microsoft.com/office/powerpoint/2010/main" xmlns="" val="1216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xmlns="" id="{25906681-C88A-4DA9-890B-98E1C434D565}"/>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71024" name="think-cell Slide" r:id="rId6" imgW="360" imgH="360" progId="">
              <p:embed/>
            </p:oleObj>
          </a:graphicData>
        </a:graphic>
      </p:graphicFrame>
      <p:sp>
        <p:nvSpPr>
          <p:cNvPr id="3" name="Rectangle 2" hidden="1">
            <a:extLst>
              <a:ext uri="{FF2B5EF4-FFF2-40B4-BE49-F238E27FC236}">
                <a16:creationId xmlns:a16="http://schemas.microsoft.com/office/drawing/2014/main" xmlns="" id="{D4FF23E2-ACE4-42A2-9110-04796F98640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20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40" name="Rectangle 39">
            <a:extLst>
              <a:ext uri="{FF2B5EF4-FFF2-40B4-BE49-F238E27FC236}">
                <a16:creationId xmlns:a16="http://schemas.microsoft.com/office/drawing/2014/main" xmlns="" id="{63757297-B3F4-4D33-A417-D778EE347109}"/>
              </a:ext>
            </a:extLst>
          </p:cNvPr>
          <p:cNvSpPr/>
          <p:nvPr/>
        </p:nvSpPr>
        <p:spPr bwMode="auto">
          <a:xfrm>
            <a:off x="210463" y="1230260"/>
            <a:ext cx="8826034" cy="5234338"/>
          </a:xfrm>
          <a:prstGeom prst="rect">
            <a:avLst/>
          </a:prstGeom>
          <a:solidFill>
            <a:schemeClr val="bg2">
              <a:lumMod val="20000"/>
              <a:lumOff val="80000"/>
              <a:alpha val="46000"/>
            </a:schemeClr>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1"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39" name="Isosceles Triangle 38">
            <a:extLst>
              <a:ext uri="{FF2B5EF4-FFF2-40B4-BE49-F238E27FC236}">
                <a16:creationId xmlns:a16="http://schemas.microsoft.com/office/drawing/2014/main" xmlns="" id="{77068F68-F1B7-4641-ADD8-731AD806C473}"/>
              </a:ext>
            </a:extLst>
          </p:cNvPr>
          <p:cNvSpPr/>
          <p:nvPr/>
        </p:nvSpPr>
        <p:spPr bwMode="auto">
          <a:xfrm>
            <a:off x="2687466" y="1340768"/>
            <a:ext cx="6246072" cy="4791028"/>
          </a:xfrm>
          <a:prstGeom prst="triangle">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2700" cap="flat" cmpd="sng" algn="ctr">
            <a:solidFill>
              <a:schemeClr val="accent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1"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xmlns="" id="{B4E1E148-1000-4A04-8E8D-5618C587869E}"/>
              </a:ext>
            </a:extLst>
          </p:cNvPr>
          <p:cNvSpPr>
            <a:spLocks noGrp="1"/>
          </p:cNvSpPr>
          <p:nvPr>
            <p:ph type="title"/>
          </p:nvPr>
        </p:nvSpPr>
        <p:spPr>
          <a:xfrm>
            <a:off x="250824" y="692696"/>
            <a:ext cx="8826033" cy="504056"/>
          </a:xfrm>
        </p:spPr>
        <p:txBody>
          <a:bodyPr>
            <a:noAutofit/>
          </a:bodyPr>
          <a:lstStyle/>
          <a:p>
            <a:pPr>
              <a:lnSpc>
                <a:spcPct val="90000"/>
              </a:lnSpc>
              <a:spcBef>
                <a:spcPct val="50000"/>
              </a:spcBef>
              <a:buClr>
                <a:schemeClr val="bg2"/>
              </a:buClr>
            </a:pPr>
            <a:r>
              <a:rPr lang="en-ZA" dirty="0"/>
              <a:t>The 28 prioritised initiatives are distributed across the 6 newly defined objectives; the Vision, Mission &amp; Values must be reviewed against the departments strategy</a:t>
            </a:r>
          </a:p>
        </p:txBody>
      </p:sp>
      <p:sp>
        <p:nvSpPr>
          <p:cNvPr id="7" name="Rectangle 20">
            <a:extLst>
              <a:ext uri="{FF2B5EF4-FFF2-40B4-BE49-F238E27FC236}">
                <a16:creationId xmlns:a16="http://schemas.microsoft.com/office/drawing/2014/main" xmlns="" id="{26B5BE17-467A-4F30-92F1-E2A33C1A5CB1}"/>
              </a:ext>
            </a:extLst>
          </p:cNvPr>
          <p:cNvSpPr>
            <a:spLocks noChangeArrowheads="1"/>
          </p:cNvSpPr>
          <p:nvPr/>
        </p:nvSpPr>
        <p:spPr bwMode="auto">
          <a:xfrm>
            <a:off x="2051720" y="1340768"/>
            <a:ext cx="6812200" cy="452636"/>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lnSpc>
                <a:spcPct val="90000"/>
              </a:lnSpc>
              <a:buClr>
                <a:srgbClr val="7D0900"/>
              </a:buClr>
              <a:buNone/>
            </a:pPr>
            <a:r>
              <a:rPr lang="en-ZA" sz="1200" dirty="0">
                <a:cs typeface="Calibri" panose="020F0502020204030204" pitchFamily="34" charset="0"/>
              </a:rPr>
              <a:t>A Commission of excellence that ensures that effective, efficient and speedy redress is provided to victims of racially based land dispossessions</a:t>
            </a:r>
          </a:p>
        </p:txBody>
      </p:sp>
      <p:sp>
        <p:nvSpPr>
          <p:cNvPr id="5" name="Rectangle 4">
            <a:extLst>
              <a:ext uri="{FF2B5EF4-FFF2-40B4-BE49-F238E27FC236}">
                <a16:creationId xmlns:a16="http://schemas.microsoft.com/office/drawing/2014/main" xmlns="" id="{04C923F6-3B3A-4F5F-A0D3-0FAFAF2A6E5F}"/>
              </a:ext>
            </a:extLst>
          </p:cNvPr>
          <p:cNvSpPr/>
          <p:nvPr/>
        </p:nvSpPr>
        <p:spPr>
          <a:xfrm>
            <a:off x="2051720" y="1887933"/>
            <a:ext cx="6812199" cy="646995"/>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p>
            <a:pPr algn="ctr">
              <a:lnSpc>
                <a:spcPct val="90000"/>
              </a:lnSpc>
              <a:buClr>
                <a:srgbClr val="7D0900"/>
              </a:buClr>
            </a:pPr>
            <a:r>
              <a:rPr lang="en-ZA" sz="1200" dirty="0">
                <a:latin typeface="Calibri" panose="020F0502020204030204" pitchFamily="34" charset="0"/>
                <a:ea typeface="MS PGothic" pitchFamily="34" charset="-128"/>
                <a:cs typeface="Calibri" panose="020F0502020204030204" pitchFamily="34" charset="0"/>
              </a:rPr>
              <a:t>We exist to provide equitable redress to victims of racially motivated land dispossessions, in line with the provisions of the Restitution of Land Rights Act, 1994 (Act No. 22 of 1994), as amended</a:t>
            </a:r>
          </a:p>
        </p:txBody>
      </p:sp>
      <p:sp>
        <p:nvSpPr>
          <p:cNvPr id="6" name="Rectangle 5">
            <a:extLst>
              <a:ext uri="{FF2B5EF4-FFF2-40B4-BE49-F238E27FC236}">
                <a16:creationId xmlns:a16="http://schemas.microsoft.com/office/drawing/2014/main" xmlns="" id="{5EFCBB1C-082E-43CF-B9C0-3651560D60EF}"/>
              </a:ext>
            </a:extLst>
          </p:cNvPr>
          <p:cNvSpPr/>
          <p:nvPr/>
        </p:nvSpPr>
        <p:spPr>
          <a:xfrm>
            <a:off x="4914108" y="2708920"/>
            <a:ext cx="1224000" cy="432000"/>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p>
            <a:pPr algn="ctr" eaLnBrk="1" hangingPunct="1">
              <a:lnSpc>
                <a:spcPct val="90000"/>
              </a:lnSpc>
              <a:spcBef>
                <a:spcPts val="0"/>
              </a:spcBef>
              <a:buClr>
                <a:srgbClr val="7D0900"/>
              </a:buClr>
            </a:pPr>
            <a:r>
              <a:rPr lang="en-ZA" sz="1050" dirty="0">
                <a:latin typeface="Calibri" panose="020F0502020204030204" pitchFamily="34" charset="0"/>
                <a:ea typeface="MS PGothic" pitchFamily="34" charset="-128"/>
                <a:cs typeface="Calibri" panose="020F0502020204030204" pitchFamily="34" charset="0"/>
              </a:rPr>
              <a:t>Transparent, Accountable &amp; Responsive</a:t>
            </a:r>
          </a:p>
        </p:txBody>
      </p:sp>
      <p:sp>
        <p:nvSpPr>
          <p:cNvPr id="9" name="TextBox 8">
            <a:extLst>
              <a:ext uri="{FF2B5EF4-FFF2-40B4-BE49-F238E27FC236}">
                <a16:creationId xmlns:a16="http://schemas.microsoft.com/office/drawing/2014/main" xmlns="" id="{E8304A03-2404-4664-8439-8EBA476CAD71}"/>
              </a:ext>
            </a:extLst>
          </p:cNvPr>
          <p:cNvSpPr txBox="1"/>
          <p:nvPr/>
        </p:nvSpPr>
        <p:spPr bwMode="gray">
          <a:xfrm>
            <a:off x="569542" y="1844824"/>
            <a:ext cx="1427437" cy="699404"/>
          </a:xfrm>
          <a:prstGeom prst="rect">
            <a:avLst/>
          </a:prstGeom>
          <a:noFill/>
          <a:ln w="12700" algn="ctr">
            <a:noFill/>
            <a:miter lim="800000"/>
            <a:headEnd/>
            <a:tailEnd/>
          </a:ln>
        </p:spPr>
        <p:txBody>
          <a:bodyPr wrap="square" lIns="72000" tIns="72000" rIns="72000" bIns="72000" rtlCol="0">
            <a:spAutoFit/>
          </a:bodyPr>
          <a:lstStyle/>
          <a:p>
            <a:pPr marL="0" indent="0" algn="r">
              <a:buNone/>
            </a:pPr>
            <a:r>
              <a:rPr lang="en-ZA" sz="1200" b="1" dirty="0">
                <a:latin typeface="Calibri" panose="020F0502020204030204" pitchFamily="34" charset="0"/>
                <a:cs typeface="Calibri" panose="020F0502020204030204" pitchFamily="34" charset="0"/>
              </a:rPr>
              <a:t>Mission</a:t>
            </a:r>
            <a:r>
              <a:rPr lang="en-ZA" sz="1200" b="1" baseline="30000" dirty="0">
                <a:latin typeface="Calibri" panose="020F0502020204030204" pitchFamily="34" charset="0"/>
                <a:cs typeface="Calibri" panose="020F0502020204030204" pitchFamily="34" charset="0"/>
              </a:rPr>
              <a:t>(1)</a:t>
            </a:r>
            <a:endParaRPr lang="en-ZA" sz="1200" b="1" dirty="0">
              <a:latin typeface="Calibri" panose="020F0502020204030204" pitchFamily="34" charset="0"/>
              <a:cs typeface="Calibri" panose="020F0502020204030204" pitchFamily="34" charset="0"/>
            </a:endParaRPr>
          </a:p>
          <a:p>
            <a:pPr marL="0" indent="0" algn="r">
              <a:buNone/>
            </a:pPr>
            <a:r>
              <a:rPr lang="en-ZA" sz="1200" dirty="0">
                <a:latin typeface="Calibri" panose="020F0502020204030204" pitchFamily="34" charset="0"/>
                <a:cs typeface="Calibri" panose="020F0502020204030204" pitchFamily="34" charset="0"/>
              </a:rPr>
              <a:t>(Why we </a:t>
            </a:r>
          </a:p>
          <a:p>
            <a:pPr marL="0" indent="0" algn="r">
              <a:buNone/>
            </a:pPr>
            <a:r>
              <a:rPr lang="en-ZA" sz="1200" dirty="0">
                <a:latin typeface="Calibri" panose="020F0502020204030204" pitchFamily="34" charset="0"/>
                <a:cs typeface="Calibri" panose="020F0502020204030204" pitchFamily="34" charset="0"/>
              </a:rPr>
              <a:t>exist/what we do)</a:t>
            </a:r>
          </a:p>
        </p:txBody>
      </p:sp>
      <p:sp>
        <p:nvSpPr>
          <p:cNvPr id="13" name="TextBox 12">
            <a:extLst>
              <a:ext uri="{FF2B5EF4-FFF2-40B4-BE49-F238E27FC236}">
                <a16:creationId xmlns:a16="http://schemas.microsoft.com/office/drawing/2014/main" xmlns="" id="{8BB3D56F-C6AC-4385-A90E-EEA23D7DAD88}"/>
              </a:ext>
            </a:extLst>
          </p:cNvPr>
          <p:cNvSpPr txBox="1"/>
          <p:nvPr/>
        </p:nvSpPr>
        <p:spPr bwMode="gray">
          <a:xfrm>
            <a:off x="221461" y="1344831"/>
            <a:ext cx="1775518" cy="514738"/>
          </a:xfrm>
          <a:prstGeom prst="rect">
            <a:avLst/>
          </a:prstGeom>
          <a:noFill/>
          <a:ln w="12700" algn="ctr">
            <a:noFill/>
            <a:miter lim="800000"/>
            <a:headEnd/>
            <a:tailEnd/>
          </a:ln>
        </p:spPr>
        <p:txBody>
          <a:bodyPr wrap="square" lIns="72000" tIns="72000" rIns="72000" bIns="72000" rtlCol="0">
            <a:spAutoFit/>
          </a:bodyPr>
          <a:lstStyle/>
          <a:p>
            <a:pPr marL="0" indent="0" algn="r">
              <a:buNone/>
            </a:pPr>
            <a:r>
              <a:rPr lang="en-ZA" sz="1200" b="1" dirty="0">
                <a:latin typeface="Calibri" panose="020F0502020204030204" pitchFamily="34" charset="0"/>
                <a:cs typeface="Calibri" panose="020F0502020204030204" pitchFamily="34" charset="0"/>
              </a:rPr>
              <a:t>Vision</a:t>
            </a:r>
            <a:r>
              <a:rPr lang="en-ZA" sz="1200" b="1" baseline="30000" dirty="0">
                <a:latin typeface="Calibri" panose="020F0502020204030204" pitchFamily="34" charset="0"/>
                <a:cs typeface="Calibri" panose="020F0502020204030204" pitchFamily="34" charset="0"/>
              </a:rPr>
              <a:t>(1)</a:t>
            </a:r>
            <a:endParaRPr lang="en-ZA" sz="1200" b="1" dirty="0">
              <a:latin typeface="Calibri" panose="020F0502020204030204" pitchFamily="34" charset="0"/>
              <a:cs typeface="Calibri" panose="020F0502020204030204" pitchFamily="34" charset="0"/>
            </a:endParaRPr>
          </a:p>
          <a:p>
            <a:pPr marL="0" indent="0" algn="r">
              <a:buNone/>
            </a:pPr>
            <a:r>
              <a:rPr lang="en-ZA" sz="1200" dirty="0">
                <a:latin typeface="Calibri" panose="020F0502020204030204" pitchFamily="34" charset="0"/>
                <a:cs typeface="Calibri" panose="020F0502020204030204" pitchFamily="34" charset="0"/>
              </a:rPr>
              <a:t>(What we want to be)</a:t>
            </a:r>
          </a:p>
        </p:txBody>
      </p:sp>
      <p:sp>
        <p:nvSpPr>
          <p:cNvPr id="14" name="TextBox 13">
            <a:extLst>
              <a:ext uri="{FF2B5EF4-FFF2-40B4-BE49-F238E27FC236}">
                <a16:creationId xmlns:a16="http://schemas.microsoft.com/office/drawing/2014/main" xmlns="" id="{7C257BE0-E491-4826-9FF5-4FB5A42B7CAF}"/>
              </a:ext>
            </a:extLst>
          </p:cNvPr>
          <p:cNvSpPr txBox="1"/>
          <p:nvPr/>
        </p:nvSpPr>
        <p:spPr bwMode="gray">
          <a:xfrm>
            <a:off x="395503" y="2636912"/>
            <a:ext cx="1601476" cy="514738"/>
          </a:xfrm>
          <a:prstGeom prst="rect">
            <a:avLst/>
          </a:prstGeom>
          <a:noFill/>
          <a:ln w="12700" algn="ctr">
            <a:noFill/>
            <a:miter lim="800000"/>
            <a:headEnd/>
            <a:tailEnd/>
          </a:ln>
        </p:spPr>
        <p:txBody>
          <a:bodyPr wrap="square" lIns="72000" tIns="72000" rIns="72000" bIns="72000" rtlCol="0">
            <a:spAutoFit/>
          </a:bodyPr>
          <a:lstStyle/>
          <a:p>
            <a:pPr marL="0" indent="0" algn="r">
              <a:buNone/>
            </a:pPr>
            <a:r>
              <a:rPr lang="en-ZA" sz="1200" b="1" dirty="0">
                <a:latin typeface="Calibri" panose="020F0502020204030204" pitchFamily="34" charset="0"/>
                <a:cs typeface="Calibri" panose="020F0502020204030204" pitchFamily="34" charset="0"/>
              </a:rPr>
              <a:t>Values</a:t>
            </a:r>
            <a:r>
              <a:rPr lang="en-ZA" sz="1200" b="1" baseline="30000" dirty="0">
                <a:latin typeface="Calibri" panose="020F0502020204030204" pitchFamily="34" charset="0"/>
                <a:cs typeface="Calibri" panose="020F0502020204030204" pitchFamily="34" charset="0"/>
              </a:rPr>
              <a:t>(1)</a:t>
            </a:r>
            <a:endParaRPr lang="en-ZA" sz="1200" b="1" dirty="0">
              <a:latin typeface="Calibri" panose="020F0502020204030204" pitchFamily="34" charset="0"/>
              <a:cs typeface="Calibri" panose="020F0502020204030204" pitchFamily="34" charset="0"/>
            </a:endParaRPr>
          </a:p>
          <a:p>
            <a:pPr marL="0" indent="0" algn="r">
              <a:buNone/>
            </a:pPr>
            <a:r>
              <a:rPr lang="en-ZA" sz="1200" dirty="0">
                <a:latin typeface="Calibri" panose="020F0502020204030204" pitchFamily="34" charset="0"/>
                <a:cs typeface="Calibri" panose="020F0502020204030204" pitchFamily="34" charset="0"/>
              </a:rPr>
              <a:t>(What we believe in)</a:t>
            </a:r>
          </a:p>
        </p:txBody>
      </p:sp>
      <p:sp>
        <p:nvSpPr>
          <p:cNvPr id="11" name="Rectangle 10">
            <a:extLst>
              <a:ext uri="{FF2B5EF4-FFF2-40B4-BE49-F238E27FC236}">
                <a16:creationId xmlns:a16="http://schemas.microsoft.com/office/drawing/2014/main" xmlns="" id="{8096118E-E2DF-438A-AD37-A4D5890A9A39}"/>
              </a:ext>
            </a:extLst>
          </p:cNvPr>
          <p:cNvSpPr/>
          <p:nvPr/>
        </p:nvSpPr>
        <p:spPr>
          <a:xfrm>
            <a:off x="2123728" y="2708920"/>
            <a:ext cx="1224000" cy="432000"/>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p>
            <a:pPr algn="ctr" eaLnBrk="1" hangingPunct="1">
              <a:lnSpc>
                <a:spcPct val="90000"/>
              </a:lnSpc>
              <a:spcBef>
                <a:spcPts val="0"/>
              </a:spcBef>
              <a:buClr>
                <a:srgbClr val="7D0900"/>
              </a:buClr>
            </a:pPr>
            <a:r>
              <a:rPr lang="en-ZA" sz="1050" dirty="0">
                <a:latin typeface="Calibri" panose="020F0502020204030204" pitchFamily="34" charset="0"/>
                <a:ea typeface="MS PGothic" pitchFamily="34" charset="-128"/>
                <a:cs typeface="Calibri" panose="020F0502020204030204" pitchFamily="34" charset="0"/>
              </a:rPr>
              <a:t>Encourage Diversity</a:t>
            </a:r>
          </a:p>
        </p:txBody>
      </p:sp>
      <p:sp>
        <p:nvSpPr>
          <p:cNvPr id="12" name="Rectangle 11">
            <a:extLst>
              <a:ext uri="{FF2B5EF4-FFF2-40B4-BE49-F238E27FC236}">
                <a16:creationId xmlns:a16="http://schemas.microsoft.com/office/drawing/2014/main" xmlns="" id="{DB136151-62B0-4E7B-BC46-56840D2B1B34}"/>
              </a:ext>
            </a:extLst>
          </p:cNvPr>
          <p:cNvSpPr/>
          <p:nvPr/>
        </p:nvSpPr>
        <p:spPr>
          <a:xfrm>
            <a:off x="6309298" y="2708920"/>
            <a:ext cx="1224000" cy="432000"/>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p>
            <a:pPr algn="ctr" eaLnBrk="1" hangingPunct="1">
              <a:lnSpc>
                <a:spcPct val="90000"/>
              </a:lnSpc>
              <a:spcBef>
                <a:spcPts val="0"/>
              </a:spcBef>
              <a:buClr>
                <a:srgbClr val="7D0900"/>
              </a:buClr>
            </a:pPr>
            <a:r>
              <a:rPr lang="en-ZA" sz="1050" dirty="0">
                <a:latin typeface="Calibri" panose="020F0502020204030204" pitchFamily="34" charset="0"/>
                <a:ea typeface="MS PGothic" pitchFamily="34" charset="-128"/>
                <a:cs typeface="Calibri" panose="020F0502020204030204" pitchFamily="34" charset="0"/>
              </a:rPr>
              <a:t>Maintaining High Service Standards </a:t>
            </a:r>
          </a:p>
        </p:txBody>
      </p:sp>
      <p:sp>
        <p:nvSpPr>
          <p:cNvPr id="15" name="Rectangle 14">
            <a:extLst>
              <a:ext uri="{FF2B5EF4-FFF2-40B4-BE49-F238E27FC236}">
                <a16:creationId xmlns:a16="http://schemas.microsoft.com/office/drawing/2014/main" xmlns="" id="{004C96EA-EBE3-495A-8079-234CE88405CC}"/>
              </a:ext>
            </a:extLst>
          </p:cNvPr>
          <p:cNvSpPr/>
          <p:nvPr/>
        </p:nvSpPr>
        <p:spPr>
          <a:xfrm>
            <a:off x="3518918" y="2708920"/>
            <a:ext cx="1224000" cy="432000"/>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p>
            <a:pPr algn="ctr" eaLnBrk="1" hangingPunct="1">
              <a:lnSpc>
                <a:spcPct val="90000"/>
              </a:lnSpc>
              <a:spcBef>
                <a:spcPts val="0"/>
              </a:spcBef>
              <a:buClr>
                <a:srgbClr val="7D0900"/>
              </a:buClr>
            </a:pPr>
            <a:r>
              <a:rPr lang="en-ZA" sz="1050" dirty="0">
                <a:latin typeface="Calibri" panose="020F0502020204030204" pitchFamily="34" charset="0"/>
                <a:ea typeface="MS PGothic" pitchFamily="34" charset="-128"/>
                <a:cs typeface="Calibri" panose="020F0502020204030204" pitchFamily="34" charset="0"/>
              </a:rPr>
              <a:t>Legally Compliant</a:t>
            </a:r>
          </a:p>
        </p:txBody>
      </p:sp>
      <p:sp>
        <p:nvSpPr>
          <p:cNvPr id="16" name="Rectangle 15">
            <a:extLst>
              <a:ext uri="{FF2B5EF4-FFF2-40B4-BE49-F238E27FC236}">
                <a16:creationId xmlns:a16="http://schemas.microsoft.com/office/drawing/2014/main" xmlns="" id="{3A23A3B2-C927-4A35-BF61-7CAF05697CC5}"/>
              </a:ext>
            </a:extLst>
          </p:cNvPr>
          <p:cNvSpPr/>
          <p:nvPr/>
        </p:nvSpPr>
        <p:spPr>
          <a:xfrm>
            <a:off x="7704488" y="2708920"/>
            <a:ext cx="1224000" cy="432000"/>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p>
            <a:pPr algn="ctr" eaLnBrk="1" hangingPunct="1">
              <a:lnSpc>
                <a:spcPct val="90000"/>
              </a:lnSpc>
              <a:spcBef>
                <a:spcPts val="0"/>
              </a:spcBef>
              <a:buClr>
                <a:srgbClr val="7D0900"/>
              </a:buClr>
            </a:pPr>
            <a:r>
              <a:rPr lang="en-ZA" sz="1050" dirty="0">
                <a:latin typeface="Calibri" panose="020F0502020204030204" pitchFamily="34" charset="0"/>
                <a:ea typeface="MS PGothic" pitchFamily="34" charset="-128"/>
                <a:cs typeface="Calibri" panose="020F0502020204030204" pitchFamily="34" charset="0"/>
              </a:rPr>
              <a:t>Professional &amp; People Focused Workforce</a:t>
            </a:r>
          </a:p>
        </p:txBody>
      </p:sp>
      <p:sp>
        <p:nvSpPr>
          <p:cNvPr id="26" name="Rectangle: Rounded Corners 50">
            <a:extLst>
              <a:ext uri="{FF2B5EF4-FFF2-40B4-BE49-F238E27FC236}">
                <a16:creationId xmlns:a16="http://schemas.microsoft.com/office/drawing/2014/main" xmlns="" id="{CC9E5EA8-CF8A-4935-9DEF-D3AAE62EE1A7}"/>
              </a:ext>
            </a:extLst>
          </p:cNvPr>
          <p:cNvSpPr/>
          <p:nvPr/>
        </p:nvSpPr>
        <p:spPr bwMode="auto">
          <a:xfrm>
            <a:off x="6660336" y="4284107"/>
            <a:ext cx="1116000" cy="1305393"/>
          </a:xfrm>
          <a:prstGeom prst="rect">
            <a:avLst/>
          </a:prstGeom>
          <a:solidFill>
            <a:schemeClr val="bg1">
              <a:lumMod val="95000"/>
            </a:schemeClr>
          </a:solidFill>
          <a:ln w="12700" algn="ctr">
            <a:noFill/>
            <a:round/>
            <a:headEnd/>
            <a:tailEnd/>
          </a:ln>
          <a:effectLst/>
        </p:spPr>
        <p:txBody>
          <a:bodyPr lIns="72000" tIns="72000" rIns="72000" bIns="72000" anchor="t"/>
          <a:lstStyle/>
          <a:p>
            <a:pPr>
              <a:lnSpc>
                <a:spcPct val="90000"/>
              </a:lnSpc>
              <a:spcBef>
                <a:spcPct val="50000"/>
              </a:spcBef>
              <a:buClr>
                <a:schemeClr val="bg2"/>
              </a:buClr>
            </a:pPr>
            <a:endParaRPr lang="en-ZA" sz="900"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xmlns="" id="{BCC2212D-0502-452F-84BC-7F5A5B06C893}"/>
              </a:ext>
            </a:extLst>
          </p:cNvPr>
          <p:cNvCxnSpPr/>
          <p:nvPr/>
        </p:nvCxnSpPr>
        <p:spPr bwMode="auto">
          <a:xfrm flipH="1">
            <a:off x="388706" y="1832568"/>
            <a:ext cx="8544832" cy="0"/>
          </a:xfrm>
          <a:prstGeom prst="line">
            <a:avLst/>
          </a:prstGeom>
          <a:solidFill>
            <a:schemeClr val="bg1"/>
          </a:solidFill>
          <a:ln w="12700" cap="flat" cmpd="sng" algn="ctr">
            <a:solidFill>
              <a:schemeClr val="tx1"/>
            </a:solidFill>
            <a:prstDash val="dash"/>
            <a:round/>
            <a:headEnd type="none" w="med" len="med"/>
            <a:tailEnd type="none" w="med" len="med"/>
          </a:ln>
          <a:effectLst/>
        </p:spPr>
      </p:cxnSp>
      <p:cxnSp>
        <p:nvCxnSpPr>
          <p:cNvPr id="42" name="Straight Connector 41">
            <a:extLst>
              <a:ext uri="{FF2B5EF4-FFF2-40B4-BE49-F238E27FC236}">
                <a16:creationId xmlns:a16="http://schemas.microsoft.com/office/drawing/2014/main" xmlns="" id="{35C28051-31BC-4575-9B3F-F24658368835}"/>
              </a:ext>
            </a:extLst>
          </p:cNvPr>
          <p:cNvCxnSpPr/>
          <p:nvPr/>
        </p:nvCxnSpPr>
        <p:spPr bwMode="auto">
          <a:xfrm flipH="1">
            <a:off x="388706" y="2576507"/>
            <a:ext cx="8544832" cy="0"/>
          </a:xfrm>
          <a:prstGeom prst="line">
            <a:avLst/>
          </a:prstGeom>
          <a:solidFill>
            <a:schemeClr val="bg1"/>
          </a:solidFill>
          <a:ln w="12700" cap="flat" cmpd="sng" algn="ctr">
            <a:solidFill>
              <a:schemeClr val="tx1"/>
            </a:solidFill>
            <a:prstDash val="dash"/>
            <a:round/>
            <a:headEnd type="none" w="med" len="med"/>
            <a:tailEnd type="none" w="med" len="med"/>
          </a:ln>
          <a:effectLst/>
        </p:spPr>
      </p:cxnSp>
      <p:cxnSp>
        <p:nvCxnSpPr>
          <p:cNvPr id="43" name="Straight Connector 42">
            <a:extLst>
              <a:ext uri="{FF2B5EF4-FFF2-40B4-BE49-F238E27FC236}">
                <a16:creationId xmlns:a16="http://schemas.microsoft.com/office/drawing/2014/main" xmlns="" id="{4B990F22-2EC6-44F6-9325-4448505FF321}"/>
              </a:ext>
            </a:extLst>
          </p:cNvPr>
          <p:cNvCxnSpPr/>
          <p:nvPr/>
        </p:nvCxnSpPr>
        <p:spPr bwMode="auto">
          <a:xfrm flipH="1">
            <a:off x="388706" y="3212976"/>
            <a:ext cx="8544832" cy="0"/>
          </a:xfrm>
          <a:prstGeom prst="line">
            <a:avLst/>
          </a:prstGeom>
          <a:solidFill>
            <a:schemeClr val="bg1"/>
          </a:solidFill>
          <a:ln w="12700" cap="flat" cmpd="sng" algn="ctr">
            <a:solidFill>
              <a:schemeClr val="tx1"/>
            </a:solidFill>
            <a:prstDash val="dash"/>
            <a:round/>
            <a:headEnd type="none" w="med" len="med"/>
            <a:tailEnd type="none" w="med" len="med"/>
          </a:ln>
          <a:effectLst/>
        </p:spPr>
      </p:cxnSp>
      <p:cxnSp>
        <p:nvCxnSpPr>
          <p:cNvPr id="44" name="Straight Connector 43">
            <a:extLst>
              <a:ext uri="{FF2B5EF4-FFF2-40B4-BE49-F238E27FC236}">
                <a16:creationId xmlns:a16="http://schemas.microsoft.com/office/drawing/2014/main" xmlns="" id="{A7ACC4FC-BDF7-4A4A-A8EE-CA36CEF14666}"/>
              </a:ext>
            </a:extLst>
          </p:cNvPr>
          <p:cNvCxnSpPr/>
          <p:nvPr/>
        </p:nvCxnSpPr>
        <p:spPr bwMode="auto">
          <a:xfrm flipH="1">
            <a:off x="388706" y="4221088"/>
            <a:ext cx="8544832" cy="0"/>
          </a:xfrm>
          <a:prstGeom prst="line">
            <a:avLst/>
          </a:prstGeom>
          <a:solidFill>
            <a:schemeClr val="bg1"/>
          </a:solidFill>
          <a:ln w="12700" cap="flat" cmpd="sng" algn="ctr">
            <a:solidFill>
              <a:schemeClr val="tx1"/>
            </a:solidFill>
            <a:prstDash val="dash"/>
            <a:round/>
            <a:headEnd type="none" w="med" len="med"/>
            <a:tailEnd type="none" w="med" len="med"/>
          </a:ln>
          <a:effectLst/>
        </p:spPr>
      </p:cxnSp>
      <p:pic>
        <p:nvPicPr>
          <p:cNvPr id="19" name="Picture 18">
            <a:extLst>
              <a:ext uri="{FF2B5EF4-FFF2-40B4-BE49-F238E27FC236}">
                <a16:creationId xmlns:a16="http://schemas.microsoft.com/office/drawing/2014/main" xmlns="" id="{280B9177-4A32-4A38-A6C1-D81B8A8196BF}"/>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1094055" y="3861048"/>
            <a:ext cx="524207" cy="497593"/>
          </a:xfrm>
          <a:prstGeom prst="rect">
            <a:avLst/>
          </a:prstGeom>
        </p:spPr>
      </p:pic>
      <p:sp>
        <p:nvSpPr>
          <p:cNvPr id="22" name="TextBox 21">
            <a:extLst>
              <a:ext uri="{FF2B5EF4-FFF2-40B4-BE49-F238E27FC236}">
                <a16:creationId xmlns:a16="http://schemas.microsoft.com/office/drawing/2014/main" xmlns="" id="{73684BD2-A45B-454F-8706-CC03E6D00C74}"/>
              </a:ext>
            </a:extLst>
          </p:cNvPr>
          <p:cNvSpPr txBox="1"/>
          <p:nvPr/>
        </p:nvSpPr>
        <p:spPr bwMode="gray">
          <a:xfrm>
            <a:off x="345406" y="4502342"/>
            <a:ext cx="1663305" cy="582842"/>
          </a:xfrm>
          <a:prstGeom prst="rect">
            <a:avLst/>
          </a:prstGeom>
          <a:noFill/>
          <a:ln w="12700" algn="ctr">
            <a:noFill/>
            <a:miter lim="800000"/>
            <a:headEnd/>
            <a:tailEnd/>
          </a:ln>
          <a:extLst>
            <a:ext uri="{91240B29-F687-4F45-9708-019B960494DF}">
              <a14:hiddenLine xmlns:a14="http://schemas.microsoft.com/office/drawing/2010/main" xmlns="" w="12700" algn="ctr">
                <a:solidFill>
                  <a:srgbClr val="000000"/>
                </a:solidFill>
                <a:round/>
                <a:headEnd/>
                <a:tailEnd/>
              </a14:hiddenLine>
            </a:ext>
          </a:extLst>
        </p:spPr>
        <p:txBody>
          <a:bodyPr wrap="square" lIns="72000" tIns="72000" rIns="72000" bIns="72000" rtlCol="0" anchor="ctr">
            <a:noAutofit/>
          </a:bodyPr>
          <a:lstStyle/>
          <a:p>
            <a:pPr algn="r"/>
            <a:r>
              <a:rPr lang="en-ZA" sz="1200" b="1" dirty="0">
                <a:latin typeface="Calibri" panose="020F0502020204030204" pitchFamily="34" charset="0"/>
                <a:cs typeface="Calibri" panose="020F0502020204030204" pitchFamily="34" charset="0"/>
              </a:rPr>
              <a:t>Prioritised Strategic Initiatives </a:t>
            </a:r>
          </a:p>
          <a:p>
            <a:pPr algn="r"/>
            <a:r>
              <a:rPr lang="en-ZA" sz="1200" dirty="0">
                <a:latin typeface="Calibri" panose="020F0502020204030204" pitchFamily="34" charset="0"/>
                <a:cs typeface="Calibri" panose="020F0502020204030204" pitchFamily="34" charset="0"/>
              </a:rPr>
              <a:t>(How we will achieve our Objectives)</a:t>
            </a:r>
          </a:p>
        </p:txBody>
      </p:sp>
      <p:sp>
        <p:nvSpPr>
          <p:cNvPr id="51" name="TextBox 50">
            <a:extLst>
              <a:ext uri="{FF2B5EF4-FFF2-40B4-BE49-F238E27FC236}">
                <a16:creationId xmlns:a16="http://schemas.microsoft.com/office/drawing/2014/main" xmlns="" id="{3D6F4250-3C76-419D-838C-C23079E60E69}"/>
              </a:ext>
            </a:extLst>
          </p:cNvPr>
          <p:cNvSpPr txBox="1"/>
          <p:nvPr/>
        </p:nvSpPr>
        <p:spPr>
          <a:xfrm>
            <a:off x="57771" y="6669940"/>
            <a:ext cx="6400800" cy="215444"/>
          </a:xfrm>
          <a:prstGeom prst="rect">
            <a:avLst/>
          </a:prstGeom>
          <a:noFill/>
        </p:spPr>
        <p:txBody>
          <a:bodyPr wrap="square" rtlCol="0">
            <a:spAutoFit/>
          </a:bodyPr>
          <a:lstStyle/>
          <a:p>
            <a:r>
              <a:rPr lang="en-GB" sz="800" dirty="0">
                <a:latin typeface="Calibri" panose="020F0502020204030204" pitchFamily="34" charset="0"/>
              </a:rPr>
              <a:t>Source:; (1): CRLR Strategic Plan 2015 to 2020; (2) FTC Strategic Development Framework</a:t>
            </a:r>
          </a:p>
        </p:txBody>
      </p:sp>
      <p:sp>
        <p:nvSpPr>
          <p:cNvPr id="54" name="TextBox 53">
            <a:extLst>
              <a:ext uri="{FF2B5EF4-FFF2-40B4-BE49-F238E27FC236}">
                <a16:creationId xmlns:a16="http://schemas.microsoft.com/office/drawing/2014/main" xmlns="" id="{B4A464B8-1F74-4BED-842C-29D63B5B9C34}"/>
              </a:ext>
            </a:extLst>
          </p:cNvPr>
          <p:cNvSpPr txBox="1"/>
          <p:nvPr/>
        </p:nvSpPr>
        <p:spPr bwMode="gray">
          <a:xfrm>
            <a:off x="539552" y="3273721"/>
            <a:ext cx="1584176" cy="299295"/>
          </a:xfrm>
          <a:prstGeom prst="rect">
            <a:avLst/>
          </a:prstGeom>
          <a:noFill/>
          <a:ln w="12700" algn="ctr">
            <a:noFill/>
            <a:miter lim="800000"/>
            <a:headEnd/>
            <a:tailEnd/>
          </a:ln>
        </p:spPr>
        <p:txBody>
          <a:bodyPr wrap="square" lIns="72000" tIns="72000" rIns="72000" bIns="72000" rtlCol="0">
            <a:spAutoFit/>
          </a:bodyPr>
          <a:lstStyle/>
          <a:p>
            <a:pPr marL="0" indent="0" algn="ctr">
              <a:buNone/>
            </a:pPr>
            <a:r>
              <a:rPr lang="en-ZA" sz="1000" b="1" i="1" dirty="0">
                <a:solidFill>
                  <a:srgbClr val="C00000"/>
                </a:solidFill>
                <a:latin typeface="Calibri" panose="020F0502020204030204" pitchFamily="34" charset="0"/>
                <a:cs typeface="Calibri" panose="020F0502020204030204" pitchFamily="34" charset="0"/>
              </a:rPr>
              <a:t>New Strategic Components</a:t>
            </a:r>
          </a:p>
        </p:txBody>
      </p:sp>
      <p:sp>
        <p:nvSpPr>
          <p:cNvPr id="34" name="Rectangle: Rounded Corners 50">
            <a:extLst>
              <a:ext uri="{FF2B5EF4-FFF2-40B4-BE49-F238E27FC236}">
                <a16:creationId xmlns:a16="http://schemas.microsoft.com/office/drawing/2014/main" xmlns="" id="{A4CADC08-4AD4-4EB2-A149-30D3ADE5E577}"/>
              </a:ext>
            </a:extLst>
          </p:cNvPr>
          <p:cNvSpPr/>
          <p:nvPr/>
        </p:nvSpPr>
        <p:spPr bwMode="auto">
          <a:xfrm>
            <a:off x="2051720" y="3284984"/>
            <a:ext cx="1116000" cy="873086"/>
          </a:xfrm>
          <a:prstGeom prst="rect">
            <a:avLst/>
          </a:prstGeom>
          <a:gradFill rotWithShape="1">
            <a:gsLst>
              <a:gs pos="0">
                <a:srgbClr val="FFDE80"/>
              </a:gs>
              <a:gs pos="50000">
                <a:srgbClr val="FFE8B3"/>
              </a:gs>
              <a:gs pos="100000">
                <a:srgbClr val="FFF3DA"/>
              </a:gs>
            </a:gsLst>
            <a:lin ang="2700000" scaled="1"/>
          </a:gradFill>
          <a:ln w="19050" algn="ctr">
            <a:noFill/>
            <a:prstDash val="dash"/>
            <a:round/>
            <a:headEnd/>
            <a:tailEnd/>
          </a:ln>
        </p:spPr>
        <p:txBody>
          <a:bodyPr lIns="3600" tIns="72000" rIns="3600" bIns="72000" anchor="ctr"/>
          <a:lstStyle/>
          <a:p>
            <a:pPr algn="ctr">
              <a:lnSpc>
                <a:spcPct val="90000"/>
              </a:lnSpc>
              <a:buClr>
                <a:srgbClr val="7D0900"/>
              </a:buClr>
            </a:pPr>
            <a:r>
              <a:rPr lang="en-ZA" sz="1000" b="1" dirty="0">
                <a:latin typeface="Calibri" panose="020F0502020204030204" pitchFamily="34" charset="0"/>
                <a:ea typeface="MS PGothic" pitchFamily="34" charset="-128"/>
                <a:cs typeface="Calibri" panose="020F0502020204030204" pitchFamily="34" charset="0"/>
              </a:rPr>
              <a:t>1. </a:t>
            </a:r>
            <a:r>
              <a:rPr lang="en-ZA" sz="900" dirty="0">
                <a:latin typeface="Calibri" panose="020F0502020204030204" pitchFamily="34" charset="0"/>
                <a:ea typeface="MS PGothic" pitchFamily="34" charset="-128"/>
                <a:cs typeface="Calibri" panose="020F0502020204030204" pitchFamily="34" charset="0"/>
              </a:rPr>
              <a:t>Ensure the CRLR is adequately equipped to  restore all land rights </a:t>
            </a:r>
          </a:p>
        </p:txBody>
      </p:sp>
      <p:sp>
        <p:nvSpPr>
          <p:cNvPr id="35" name="Rectangle: Rounded Corners 50">
            <a:extLst>
              <a:ext uri="{FF2B5EF4-FFF2-40B4-BE49-F238E27FC236}">
                <a16:creationId xmlns:a16="http://schemas.microsoft.com/office/drawing/2014/main" xmlns="" id="{8A79B339-530F-4B9D-AEDC-73842D5522E3}"/>
              </a:ext>
            </a:extLst>
          </p:cNvPr>
          <p:cNvSpPr/>
          <p:nvPr/>
        </p:nvSpPr>
        <p:spPr bwMode="auto">
          <a:xfrm>
            <a:off x="3203874" y="3284984"/>
            <a:ext cx="1116000" cy="873086"/>
          </a:xfrm>
          <a:prstGeom prst="rect">
            <a:avLst/>
          </a:prstGeom>
          <a:gradFill rotWithShape="1">
            <a:gsLst>
              <a:gs pos="0">
                <a:srgbClr val="FFDE80"/>
              </a:gs>
              <a:gs pos="50000">
                <a:srgbClr val="FFE8B3"/>
              </a:gs>
              <a:gs pos="100000">
                <a:srgbClr val="FFF3DA"/>
              </a:gs>
            </a:gsLst>
            <a:lin ang="2700000" scaled="1"/>
          </a:gradFill>
          <a:ln w="19050" algn="ctr">
            <a:noFill/>
            <a:prstDash val="dash"/>
            <a:round/>
            <a:headEnd/>
            <a:tailEnd/>
          </a:ln>
        </p:spPr>
        <p:txBody>
          <a:bodyPr lIns="3600" tIns="72000" rIns="3600" bIns="72000" anchor="ctr"/>
          <a:lstStyle/>
          <a:p>
            <a:pPr algn="ctr">
              <a:lnSpc>
                <a:spcPct val="90000"/>
              </a:lnSpc>
              <a:buClr>
                <a:srgbClr val="7D0900"/>
              </a:buClr>
            </a:pPr>
            <a:r>
              <a:rPr lang="en-ZA" sz="1000" b="1" dirty="0">
                <a:latin typeface="Calibri" panose="020F0502020204030204" pitchFamily="34" charset="0"/>
                <a:ea typeface="MS PGothic" pitchFamily="34" charset="-128"/>
                <a:cs typeface="Calibri" panose="020F0502020204030204" pitchFamily="34" charset="0"/>
              </a:rPr>
              <a:t>2. </a:t>
            </a:r>
            <a:r>
              <a:rPr lang="en-ZA" sz="900" dirty="0">
                <a:latin typeface="Calibri" panose="020F0502020204030204" pitchFamily="34" charset="0"/>
                <a:ea typeface="MS PGothic" pitchFamily="34" charset="-128"/>
                <a:cs typeface="Calibri" panose="020F0502020204030204" pitchFamily="34" charset="0"/>
              </a:rPr>
              <a:t>Establish the CRLR as an autonomous organisation, improving the governance structures and overall service delivery </a:t>
            </a:r>
          </a:p>
        </p:txBody>
      </p:sp>
      <p:sp>
        <p:nvSpPr>
          <p:cNvPr id="36" name="Rectangle: Rounded Corners 50">
            <a:extLst>
              <a:ext uri="{FF2B5EF4-FFF2-40B4-BE49-F238E27FC236}">
                <a16:creationId xmlns:a16="http://schemas.microsoft.com/office/drawing/2014/main" xmlns="" id="{ABCF94CF-5BF0-493C-8245-13DF25112096}"/>
              </a:ext>
            </a:extLst>
          </p:cNvPr>
          <p:cNvSpPr/>
          <p:nvPr/>
        </p:nvSpPr>
        <p:spPr bwMode="auto">
          <a:xfrm>
            <a:off x="5508182" y="3284984"/>
            <a:ext cx="1116000" cy="873086"/>
          </a:xfrm>
          <a:prstGeom prst="rect">
            <a:avLst/>
          </a:prstGeom>
          <a:gradFill rotWithShape="1">
            <a:gsLst>
              <a:gs pos="0">
                <a:srgbClr val="FFDE80"/>
              </a:gs>
              <a:gs pos="50000">
                <a:srgbClr val="FFE8B3"/>
              </a:gs>
              <a:gs pos="100000">
                <a:srgbClr val="FFF3DA"/>
              </a:gs>
            </a:gsLst>
            <a:lin ang="2700000" scaled="1"/>
          </a:gradFill>
          <a:ln w="12700" algn="ctr">
            <a:noFill/>
            <a:round/>
            <a:headEnd/>
            <a:tailEnd/>
          </a:ln>
        </p:spPr>
        <p:txBody>
          <a:bodyPr lIns="3600" tIns="72000" rIns="3600" bIns="72000" anchor="ctr"/>
          <a:lstStyle/>
          <a:p>
            <a:pPr algn="ctr">
              <a:lnSpc>
                <a:spcPct val="90000"/>
              </a:lnSpc>
              <a:buClr>
                <a:srgbClr val="7D0900"/>
              </a:buClr>
            </a:pPr>
            <a:r>
              <a:rPr lang="en-ZA" sz="1000" b="1" dirty="0">
                <a:latin typeface="Calibri" panose="020F0502020204030204" pitchFamily="34" charset="0"/>
                <a:ea typeface="MS PGothic" pitchFamily="34" charset="-128"/>
                <a:cs typeface="Calibri" panose="020F0502020204030204" pitchFamily="34" charset="0"/>
              </a:rPr>
              <a:t>4. </a:t>
            </a:r>
            <a:r>
              <a:rPr lang="en-ZA" sz="900" dirty="0">
                <a:latin typeface="Calibri" panose="020F0502020204030204" pitchFamily="34" charset="0"/>
                <a:ea typeface="MS PGothic" pitchFamily="34" charset="-128"/>
                <a:cs typeface="Calibri" panose="020F0502020204030204" pitchFamily="34" charset="0"/>
              </a:rPr>
              <a:t>Improve stakeholder management,  communication channels and overall customer satisfaction  </a:t>
            </a:r>
          </a:p>
        </p:txBody>
      </p:sp>
      <p:sp>
        <p:nvSpPr>
          <p:cNvPr id="37" name="Rectangle: Rounded Corners 50">
            <a:extLst>
              <a:ext uri="{FF2B5EF4-FFF2-40B4-BE49-F238E27FC236}">
                <a16:creationId xmlns:a16="http://schemas.microsoft.com/office/drawing/2014/main" xmlns="" id="{2EBB4E27-0164-420A-ABF3-F9718C5956EB}"/>
              </a:ext>
            </a:extLst>
          </p:cNvPr>
          <p:cNvSpPr/>
          <p:nvPr/>
        </p:nvSpPr>
        <p:spPr bwMode="auto">
          <a:xfrm>
            <a:off x="6660336" y="3284984"/>
            <a:ext cx="1116000" cy="873086"/>
          </a:xfrm>
          <a:prstGeom prst="rect">
            <a:avLst/>
          </a:prstGeom>
          <a:gradFill rotWithShape="1">
            <a:gsLst>
              <a:gs pos="0">
                <a:srgbClr val="FFDE80"/>
              </a:gs>
              <a:gs pos="50000">
                <a:srgbClr val="FFE8B3"/>
              </a:gs>
              <a:gs pos="100000">
                <a:srgbClr val="FFF3DA"/>
              </a:gs>
            </a:gsLst>
            <a:lin ang="2700000" scaled="1"/>
          </a:gradFill>
          <a:ln w="19050" algn="ctr">
            <a:noFill/>
            <a:prstDash val="dash"/>
            <a:round/>
            <a:headEnd/>
            <a:tailEnd/>
          </a:ln>
        </p:spPr>
        <p:txBody>
          <a:bodyPr lIns="3600" tIns="72000" rIns="3600" bIns="72000" anchor="ctr"/>
          <a:lstStyle/>
          <a:p>
            <a:pPr algn="ctr">
              <a:lnSpc>
                <a:spcPct val="90000"/>
              </a:lnSpc>
              <a:buClr>
                <a:srgbClr val="7D0900"/>
              </a:buClr>
            </a:pPr>
            <a:r>
              <a:rPr lang="en-ZA" sz="1000" b="1" dirty="0">
                <a:latin typeface="Calibri" panose="020F0502020204030204" pitchFamily="34" charset="0"/>
                <a:ea typeface="MS PGothic" pitchFamily="34" charset="-128"/>
                <a:cs typeface="Calibri" panose="020F0502020204030204" pitchFamily="34" charset="0"/>
              </a:rPr>
              <a:t>5.</a:t>
            </a:r>
            <a:r>
              <a:rPr lang="en-ZA" sz="900" dirty="0">
                <a:latin typeface="Calibri" panose="020F0502020204030204" pitchFamily="34" charset="0"/>
                <a:ea typeface="MS PGothic" pitchFamily="34" charset="-128"/>
                <a:cs typeface="Calibri" panose="020F0502020204030204" pitchFamily="34" charset="0"/>
              </a:rPr>
              <a:t> Implement a secure information system that promotes effective management</a:t>
            </a:r>
          </a:p>
        </p:txBody>
      </p:sp>
      <p:sp>
        <p:nvSpPr>
          <p:cNvPr id="23" name="TextBox 22">
            <a:extLst>
              <a:ext uri="{FF2B5EF4-FFF2-40B4-BE49-F238E27FC236}">
                <a16:creationId xmlns:a16="http://schemas.microsoft.com/office/drawing/2014/main" xmlns="" id="{8997E1E0-A61F-4059-B248-2086B7FFB05F}"/>
              </a:ext>
            </a:extLst>
          </p:cNvPr>
          <p:cNvSpPr txBox="1"/>
          <p:nvPr/>
        </p:nvSpPr>
        <p:spPr bwMode="gray">
          <a:xfrm>
            <a:off x="569543" y="3464158"/>
            <a:ext cx="1448643" cy="514738"/>
          </a:xfrm>
          <a:prstGeom prst="rect">
            <a:avLst/>
          </a:prstGeom>
          <a:noFill/>
          <a:ln w="12700" algn="ctr">
            <a:noFill/>
            <a:miter lim="800000"/>
            <a:headEnd/>
            <a:tailEnd/>
          </a:ln>
        </p:spPr>
        <p:txBody>
          <a:bodyPr wrap="square" lIns="72000" tIns="72000" rIns="72000" bIns="72000" rtlCol="0">
            <a:spAutoFit/>
          </a:bodyPr>
          <a:lstStyle/>
          <a:p>
            <a:pPr algn="r"/>
            <a:r>
              <a:rPr lang="en-ZA" sz="1200" b="1" dirty="0">
                <a:latin typeface="Calibri" panose="020F0502020204030204" pitchFamily="34" charset="0"/>
                <a:cs typeface="Calibri" panose="020F0502020204030204" pitchFamily="34" charset="0"/>
              </a:rPr>
              <a:t>Strategic Objectives</a:t>
            </a:r>
          </a:p>
          <a:p>
            <a:pPr algn="r"/>
            <a:r>
              <a:rPr lang="en-ZA" sz="1200" dirty="0">
                <a:latin typeface="Calibri" panose="020F0502020204030204" pitchFamily="34" charset="0"/>
                <a:cs typeface="Calibri" panose="020F0502020204030204" pitchFamily="34" charset="0"/>
              </a:rPr>
              <a:t>(Specific Outcomes)</a:t>
            </a:r>
          </a:p>
        </p:txBody>
      </p:sp>
      <p:sp>
        <p:nvSpPr>
          <p:cNvPr id="48" name="Rectangle: Rounded Corners 50">
            <a:extLst>
              <a:ext uri="{FF2B5EF4-FFF2-40B4-BE49-F238E27FC236}">
                <a16:creationId xmlns:a16="http://schemas.microsoft.com/office/drawing/2014/main" xmlns="" id="{07D41638-03C1-410A-847A-A0C452D35F00}"/>
              </a:ext>
            </a:extLst>
          </p:cNvPr>
          <p:cNvSpPr/>
          <p:nvPr/>
        </p:nvSpPr>
        <p:spPr bwMode="auto">
          <a:xfrm>
            <a:off x="4356028" y="3284984"/>
            <a:ext cx="1116000" cy="873086"/>
          </a:xfrm>
          <a:prstGeom prst="rect">
            <a:avLst/>
          </a:prstGeom>
          <a:gradFill rotWithShape="1">
            <a:gsLst>
              <a:gs pos="0">
                <a:srgbClr val="FFDE80"/>
              </a:gs>
              <a:gs pos="50000">
                <a:srgbClr val="FFE8B3"/>
              </a:gs>
              <a:gs pos="100000">
                <a:srgbClr val="FFF3DA"/>
              </a:gs>
            </a:gsLst>
            <a:lin ang="2700000" scaled="1"/>
          </a:gradFill>
          <a:ln w="19050" algn="ctr">
            <a:noFill/>
            <a:prstDash val="dash"/>
            <a:round/>
            <a:headEnd/>
            <a:tailEnd/>
          </a:ln>
        </p:spPr>
        <p:txBody>
          <a:bodyPr lIns="3600" tIns="72000" rIns="3600" bIns="72000" anchor="ctr"/>
          <a:lstStyle/>
          <a:p>
            <a:pPr algn="ctr">
              <a:lnSpc>
                <a:spcPct val="90000"/>
              </a:lnSpc>
              <a:buClr>
                <a:srgbClr val="7D0900"/>
              </a:buClr>
            </a:pPr>
            <a:r>
              <a:rPr lang="en-ZA" sz="1000" b="1" dirty="0">
                <a:latin typeface="Calibri" panose="020F0502020204030204" pitchFamily="34" charset="0"/>
                <a:ea typeface="MS PGothic" pitchFamily="34" charset="-128"/>
                <a:cs typeface="Calibri" panose="020F0502020204030204" pitchFamily="34" charset="0"/>
              </a:rPr>
              <a:t>3. </a:t>
            </a:r>
            <a:r>
              <a:rPr lang="en-ZA" sz="900" dirty="0">
                <a:latin typeface="Calibri" panose="020F0502020204030204" pitchFamily="34" charset="0"/>
                <a:ea typeface="MS PGothic" pitchFamily="34" charset="-128"/>
                <a:cs typeface="Calibri" panose="020F0502020204030204" pitchFamily="34" charset="0"/>
              </a:rPr>
              <a:t>Define a clear organisational mandate in line with processes and supported by an appropriate structure</a:t>
            </a:r>
          </a:p>
        </p:txBody>
      </p:sp>
      <p:sp>
        <p:nvSpPr>
          <p:cNvPr id="49" name="Rectangle: Rounded Corners 50">
            <a:extLst>
              <a:ext uri="{FF2B5EF4-FFF2-40B4-BE49-F238E27FC236}">
                <a16:creationId xmlns:a16="http://schemas.microsoft.com/office/drawing/2014/main" xmlns="" id="{CFD913BA-71CA-4B4D-9EC8-D9B8F9094562}"/>
              </a:ext>
            </a:extLst>
          </p:cNvPr>
          <p:cNvSpPr/>
          <p:nvPr/>
        </p:nvSpPr>
        <p:spPr bwMode="auto">
          <a:xfrm>
            <a:off x="7812488" y="3284984"/>
            <a:ext cx="1116000" cy="873086"/>
          </a:xfrm>
          <a:prstGeom prst="rect">
            <a:avLst/>
          </a:prstGeom>
          <a:gradFill rotWithShape="1">
            <a:gsLst>
              <a:gs pos="0">
                <a:srgbClr val="FFDE80"/>
              </a:gs>
              <a:gs pos="50000">
                <a:srgbClr val="FFE8B3"/>
              </a:gs>
              <a:gs pos="100000">
                <a:srgbClr val="FFF3DA"/>
              </a:gs>
            </a:gsLst>
            <a:lin ang="2700000" scaled="1"/>
          </a:gradFill>
          <a:ln w="12700" algn="ctr">
            <a:noFill/>
            <a:round/>
            <a:headEnd/>
            <a:tailEnd/>
          </a:ln>
        </p:spPr>
        <p:txBody>
          <a:bodyPr lIns="3600" tIns="72000" rIns="3600" bIns="72000" anchor="ctr"/>
          <a:lstStyle/>
          <a:p>
            <a:pPr algn="ctr">
              <a:lnSpc>
                <a:spcPct val="90000"/>
              </a:lnSpc>
              <a:buClr>
                <a:srgbClr val="7D0900"/>
              </a:buClr>
            </a:pPr>
            <a:r>
              <a:rPr lang="en-ZA" sz="1000" b="1" dirty="0">
                <a:latin typeface="Calibri" panose="020F0502020204030204" pitchFamily="34" charset="0"/>
                <a:ea typeface="MS PGothic" pitchFamily="34" charset="-128"/>
                <a:cs typeface="Calibri" panose="020F0502020204030204" pitchFamily="34" charset="0"/>
              </a:rPr>
              <a:t>6. </a:t>
            </a:r>
            <a:r>
              <a:rPr lang="en-ZA" sz="900" dirty="0">
                <a:latin typeface="Calibri" panose="020F0502020204030204" pitchFamily="34" charset="0"/>
                <a:ea typeface="MS PGothic" pitchFamily="34" charset="-128"/>
                <a:cs typeface="Calibri" panose="020F0502020204030204" pitchFamily="34" charset="0"/>
              </a:rPr>
              <a:t>Prepare the CRLR to adequately process new order claims </a:t>
            </a:r>
          </a:p>
        </p:txBody>
      </p:sp>
      <p:sp>
        <p:nvSpPr>
          <p:cNvPr id="41" name="TextBox 40">
            <a:extLst>
              <a:ext uri="{FF2B5EF4-FFF2-40B4-BE49-F238E27FC236}">
                <a16:creationId xmlns:a16="http://schemas.microsoft.com/office/drawing/2014/main" xmlns="" id="{301AF63D-8E71-4D67-AA6A-978179919E59}"/>
              </a:ext>
            </a:extLst>
          </p:cNvPr>
          <p:cNvSpPr txBox="1">
            <a:spLocks/>
          </p:cNvSpPr>
          <p:nvPr/>
        </p:nvSpPr>
        <p:spPr bwMode="gray">
          <a:xfrm>
            <a:off x="246063" y="6165304"/>
            <a:ext cx="8647112" cy="514738"/>
          </a:xfrm>
          <a:prstGeom prst="rect">
            <a:avLst/>
          </a:prstGeom>
          <a:solidFill>
            <a:schemeClr val="tx1"/>
          </a:solidFill>
          <a:ln w="12700" algn="ctr">
            <a:noFill/>
            <a:miter lim="800000"/>
            <a:headEnd/>
            <a:tailEnd/>
          </a:ln>
        </p:spPr>
        <p:txBody>
          <a:bodyPr wrap="square" lIns="72000" tIns="0" rIns="72000" bIns="0" rtlCol="0" anchor="ctr">
            <a:noAutofit/>
          </a:bodyPr>
          <a:lstStyle/>
          <a:p>
            <a:pPr algn="ctr"/>
            <a:r>
              <a:rPr lang="en-ZA" sz="1600" b="1" dirty="0">
                <a:solidFill>
                  <a:schemeClr val="bg1"/>
                </a:solidFill>
                <a:latin typeface="Calibri" panose="020F0502020204030204" pitchFamily="34" charset="0"/>
                <a:cs typeface="Calibri" panose="020F0502020204030204" pitchFamily="34" charset="0"/>
              </a:rPr>
              <a:t>Objective 3 is considered the “engine room” objective and as such it has the most linked initiatives; objective 2 has the fewest however these are very focused and considered larger projects </a:t>
            </a:r>
          </a:p>
        </p:txBody>
      </p:sp>
      <p:sp>
        <p:nvSpPr>
          <p:cNvPr id="4" name="TextBox 3">
            <a:extLst>
              <a:ext uri="{FF2B5EF4-FFF2-40B4-BE49-F238E27FC236}">
                <a16:creationId xmlns:a16="http://schemas.microsoft.com/office/drawing/2014/main" xmlns="" id="{9A05F885-94D6-484E-A03F-2F10528FAFF0}"/>
              </a:ext>
            </a:extLst>
          </p:cNvPr>
          <p:cNvSpPr txBox="1"/>
          <p:nvPr/>
        </p:nvSpPr>
        <p:spPr bwMode="gray">
          <a:xfrm rot="16200000">
            <a:off x="-2024287" y="3430282"/>
            <a:ext cx="4791026" cy="612000"/>
          </a:xfrm>
          <a:prstGeom prst="leftArrow">
            <a:avLst/>
          </a:prstGeom>
          <a:gradFill>
            <a:gsLst>
              <a:gs pos="0">
                <a:srgbClr val="00486C"/>
              </a:gs>
              <a:gs pos="48000">
                <a:srgbClr val="00486C"/>
              </a:gs>
              <a:gs pos="100000">
                <a:schemeClr val="accent5">
                  <a:lumMod val="60000"/>
                  <a:lumOff val="40000"/>
                </a:schemeClr>
              </a:gs>
            </a:gsLst>
            <a:lin ang="0" scaled="1"/>
          </a:gradFill>
          <a:ln w="12700" algn="ctr">
            <a:noFill/>
            <a:miter lim="800000"/>
            <a:headEnd/>
            <a:tailEnd/>
          </a:ln>
        </p:spPr>
        <p:txBody>
          <a:bodyPr wrap="square" lIns="72000" tIns="72000" rIns="72000" bIns="72000" rtlCol="0" anchor="ctr">
            <a:noAutofit/>
          </a:bodyPr>
          <a:lstStyle/>
          <a:p>
            <a:pPr marL="0" indent="0" algn="ctr">
              <a:buNone/>
            </a:pPr>
            <a:r>
              <a:rPr lang="en-ZA" b="1" dirty="0">
                <a:solidFill>
                  <a:schemeClr val="bg1"/>
                </a:solidFill>
                <a:latin typeface="Calibri" panose="020F0502020204030204" pitchFamily="34" charset="0"/>
                <a:cs typeface="Calibri" panose="020F0502020204030204" pitchFamily="34" charset="0"/>
              </a:rPr>
              <a:t>Strategic Plan Hierarchy</a:t>
            </a:r>
            <a:r>
              <a:rPr lang="en-ZA" b="1" baseline="30000" dirty="0">
                <a:solidFill>
                  <a:schemeClr val="bg1"/>
                </a:solidFill>
                <a:latin typeface="Calibri" panose="020F0502020204030204" pitchFamily="34" charset="0"/>
                <a:cs typeface="Calibri" panose="020F0502020204030204" pitchFamily="34" charset="0"/>
              </a:rPr>
              <a:t>(2)</a:t>
            </a:r>
            <a:endParaRPr lang="en-ZA" b="1" dirty="0">
              <a:solidFill>
                <a:schemeClr val="bg1"/>
              </a:solidFill>
              <a:latin typeface="Calibri" panose="020F0502020204030204" pitchFamily="34" charset="0"/>
              <a:cs typeface="Calibri" panose="020F0502020204030204" pitchFamily="34" charset="0"/>
            </a:endParaRPr>
          </a:p>
        </p:txBody>
      </p:sp>
      <p:sp>
        <p:nvSpPr>
          <p:cNvPr id="57" name="Rectangle: Rounded Corners 50">
            <a:extLst>
              <a:ext uri="{FF2B5EF4-FFF2-40B4-BE49-F238E27FC236}">
                <a16:creationId xmlns:a16="http://schemas.microsoft.com/office/drawing/2014/main" xmlns="" id="{9C1B813E-E621-485F-9C6F-59B49F0DB5D2}"/>
              </a:ext>
            </a:extLst>
          </p:cNvPr>
          <p:cNvSpPr/>
          <p:nvPr/>
        </p:nvSpPr>
        <p:spPr bwMode="auto">
          <a:xfrm>
            <a:off x="3203874" y="4284107"/>
            <a:ext cx="1116000" cy="1305393"/>
          </a:xfrm>
          <a:prstGeom prst="rect">
            <a:avLst/>
          </a:prstGeom>
          <a:solidFill>
            <a:schemeClr val="bg1">
              <a:lumMod val="95000"/>
            </a:schemeClr>
          </a:solidFill>
          <a:ln w="12700" algn="ctr">
            <a:noFill/>
            <a:round/>
            <a:headEnd/>
            <a:tailEnd/>
          </a:ln>
          <a:effectLst/>
        </p:spPr>
        <p:txBody>
          <a:bodyPr lIns="72000" tIns="72000" rIns="72000" bIns="72000" anchor="t"/>
          <a:lstStyle/>
          <a:p>
            <a:pPr>
              <a:lnSpc>
                <a:spcPct val="90000"/>
              </a:lnSpc>
              <a:spcBef>
                <a:spcPct val="50000"/>
              </a:spcBef>
              <a:buClr>
                <a:schemeClr val="bg2"/>
              </a:buClr>
            </a:pPr>
            <a:endParaRPr lang="en-ZA" sz="900" dirty="0">
              <a:latin typeface="Calibri" panose="020F0502020204030204" pitchFamily="34" charset="0"/>
              <a:cs typeface="Calibri" panose="020F0502020204030204" pitchFamily="34" charset="0"/>
            </a:endParaRPr>
          </a:p>
        </p:txBody>
      </p:sp>
      <p:sp>
        <p:nvSpPr>
          <p:cNvPr id="58" name="Rectangle: Rounded Corners 50">
            <a:extLst>
              <a:ext uri="{FF2B5EF4-FFF2-40B4-BE49-F238E27FC236}">
                <a16:creationId xmlns:a16="http://schemas.microsoft.com/office/drawing/2014/main" xmlns="" id="{FA0FE534-7630-4ADA-AF91-F3561D752A68}"/>
              </a:ext>
            </a:extLst>
          </p:cNvPr>
          <p:cNvSpPr/>
          <p:nvPr/>
        </p:nvSpPr>
        <p:spPr bwMode="auto">
          <a:xfrm>
            <a:off x="4356028" y="4284107"/>
            <a:ext cx="1116000" cy="1305393"/>
          </a:xfrm>
          <a:prstGeom prst="rect">
            <a:avLst/>
          </a:prstGeom>
          <a:solidFill>
            <a:schemeClr val="bg1">
              <a:lumMod val="95000"/>
            </a:schemeClr>
          </a:solidFill>
          <a:ln w="12700" algn="ctr">
            <a:noFill/>
            <a:round/>
            <a:headEnd/>
            <a:tailEnd/>
          </a:ln>
          <a:effectLst/>
        </p:spPr>
        <p:txBody>
          <a:bodyPr lIns="72000" tIns="72000" rIns="72000" bIns="72000" anchor="t"/>
          <a:lstStyle/>
          <a:p>
            <a:pPr fontAlgn="b"/>
            <a:endParaRPr lang="en-ZA" sz="900" dirty="0">
              <a:latin typeface="Calibri" panose="020F0502020204030204" pitchFamily="34" charset="0"/>
              <a:cs typeface="Calibri" panose="020F0502020204030204" pitchFamily="34" charset="0"/>
            </a:endParaRPr>
          </a:p>
        </p:txBody>
      </p:sp>
      <p:sp>
        <p:nvSpPr>
          <p:cNvPr id="59" name="Rectangle: Rounded Corners 50">
            <a:extLst>
              <a:ext uri="{FF2B5EF4-FFF2-40B4-BE49-F238E27FC236}">
                <a16:creationId xmlns:a16="http://schemas.microsoft.com/office/drawing/2014/main" xmlns="" id="{1AAACBCA-569C-4BD5-B25F-CBD1BA9484F0}"/>
              </a:ext>
            </a:extLst>
          </p:cNvPr>
          <p:cNvSpPr/>
          <p:nvPr/>
        </p:nvSpPr>
        <p:spPr bwMode="auto">
          <a:xfrm>
            <a:off x="7812488" y="4284107"/>
            <a:ext cx="1116000" cy="1305393"/>
          </a:xfrm>
          <a:prstGeom prst="rect">
            <a:avLst/>
          </a:prstGeom>
          <a:solidFill>
            <a:schemeClr val="bg1">
              <a:lumMod val="95000"/>
            </a:schemeClr>
          </a:solidFill>
          <a:ln w="12700" algn="ctr">
            <a:noFill/>
            <a:round/>
            <a:headEnd/>
            <a:tailEnd/>
          </a:ln>
          <a:effectLst/>
        </p:spPr>
        <p:txBody>
          <a:bodyPr lIns="72000" tIns="72000" rIns="72000" bIns="72000" anchor="t"/>
          <a:lstStyle/>
          <a:p>
            <a:pPr>
              <a:lnSpc>
                <a:spcPct val="90000"/>
              </a:lnSpc>
              <a:spcBef>
                <a:spcPct val="50000"/>
              </a:spcBef>
              <a:buClr>
                <a:schemeClr val="bg2"/>
              </a:buClr>
            </a:pPr>
            <a:endParaRPr lang="en-ZA" sz="900" dirty="0">
              <a:latin typeface="Calibri" panose="020F0502020204030204" pitchFamily="34" charset="0"/>
              <a:cs typeface="Calibri" panose="020F0502020204030204" pitchFamily="34" charset="0"/>
            </a:endParaRPr>
          </a:p>
        </p:txBody>
      </p:sp>
      <p:sp>
        <p:nvSpPr>
          <p:cNvPr id="61" name="Rectangle: Rounded Corners 50">
            <a:extLst>
              <a:ext uri="{FF2B5EF4-FFF2-40B4-BE49-F238E27FC236}">
                <a16:creationId xmlns:a16="http://schemas.microsoft.com/office/drawing/2014/main" xmlns="" id="{FC21A12A-932E-488C-975B-30544648D614}"/>
              </a:ext>
            </a:extLst>
          </p:cNvPr>
          <p:cNvSpPr/>
          <p:nvPr/>
        </p:nvSpPr>
        <p:spPr bwMode="auto">
          <a:xfrm>
            <a:off x="2051720" y="4284107"/>
            <a:ext cx="1116000" cy="1305393"/>
          </a:xfrm>
          <a:prstGeom prst="rect">
            <a:avLst/>
          </a:prstGeom>
          <a:solidFill>
            <a:schemeClr val="bg1">
              <a:lumMod val="95000"/>
            </a:schemeClr>
          </a:solidFill>
          <a:ln w="12700" algn="ctr">
            <a:noFill/>
            <a:round/>
            <a:headEnd/>
            <a:tailEnd/>
          </a:ln>
          <a:effectLst/>
        </p:spPr>
        <p:txBody>
          <a:bodyPr lIns="72000" tIns="72000" rIns="72000" bIns="72000" anchor="t"/>
          <a:lstStyle/>
          <a:p>
            <a:pPr>
              <a:lnSpc>
                <a:spcPct val="90000"/>
              </a:lnSpc>
              <a:spcBef>
                <a:spcPct val="50000"/>
              </a:spcBef>
              <a:buClr>
                <a:schemeClr val="bg2"/>
              </a:buClr>
            </a:pPr>
            <a:endParaRPr lang="en-ZA" sz="900" dirty="0">
              <a:latin typeface="Calibri" panose="020F0502020204030204" pitchFamily="34" charset="0"/>
              <a:cs typeface="Calibri" panose="020F0502020204030204" pitchFamily="34" charset="0"/>
            </a:endParaRPr>
          </a:p>
        </p:txBody>
      </p:sp>
      <p:sp>
        <p:nvSpPr>
          <p:cNvPr id="62" name="Rectangle: Rounded Corners 50">
            <a:extLst>
              <a:ext uri="{FF2B5EF4-FFF2-40B4-BE49-F238E27FC236}">
                <a16:creationId xmlns:a16="http://schemas.microsoft.com/office/drawing/2014/main" xmlns="" id="{BE7C22CC-DE73-45BA-B7BF-D898519565AF}"/>
              </a:ext>
            </a:extLst>
          </p:cNvPr>
          <p:cNvSpPr/>
          <p:nvPr/>
        </p:nvSpPr>
        <p:spPr bwMode="auto">
          <a:xfrm>
            <a:off x="5508182" y="4284107"/>
            <a:ext cx="1116000" cy="1305393"/>
          </a:xfrm>
          <a:prstGeom prst="rect">
            <a:avLst/>
          </a:prstGeom>
          <a:solidFill>
            <a:schemeClr val="bg1">
              <a:lumMod val="95000"/>
            </a:schemeClr>
          </a:solidFill>
          <a:ln w="12700" algn="ctr">
            <a:noFill/>
            <a:round/>
            <a:headEnd/>
            <a:tailEnd/>
          </a:ln>
          <a:effectLst/>
        </p:spPr>
        <p:txBody>
          <a:bodyPr lIns="72000" tIns="72000" rIns="72000" bIns="72000" anchor="t"/>
          <a:lstStyle/>
          <a:p>
            <a:pPr>
              <a:lnSpc>
                <a:spcPct val="90000"/>
              </a:lnSpc>
              <a:spcBef>
                <a:spcPct val="50000"/>
              </a:spcBef>
              <a:buClr>
                <a:schemeClr val="bg2"/>
              </a:buClr>
            </a:pPr>
            <a:endParaRPr lang="en-ZA" sz="900" dirty="0">
              <a:latin typeface="Calibri" panose="020F0502020204030204" pitchFamily="34" charset="0"/>
              <a:cs typeface="Calibri" panose="020F0502020204030204" pitchFamily="34" charset="0"/>
            </a:endParaRPr>
          </a:p>
        </p:txBody>
      </p:sp>
      <p:sp>
        <p:nvSpPr>
          <p:cNvPr id="64" name="Oval 63">
            <a:extLst>
              <a:ext uri="{FF2B5EF4-FFF2-40B4-BE49-F238E27FC236}">
                <a16:creationId xmlns:a16="http://schemas.microsoft.com/office/drawing/2014/main" xmlns="" id="{03DDA3D5-0AD3-469F-923A-D80E5FA90A4D}"/>
              </a:ext>
            </a:extLst>
          </p:cNvPr>
          <p:cNvSpPr/>
          <p:nvPr/>
        </p:nvSpPr>
        <p:spPr bwMode="auto">
          <a:xfrm>
            <a:off x="6682689" y="4347128"/>
            <a:ext cx="270000" cy="234000"/>
          </a:xfrm>
          <a:prstGeom prst="ellipse">
            <a:avLst/>
          </a:prstGeom>
          <a:solidFill>
            <a:srgbClr val="D1F3FF"/>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S32</a:t>
            </a:r>
          </a:p>
        </p:txBody>
      </p:sp>
      <p:sp>
        <p:nvSpPr>
          <p:cNvPr id="65" name="Oval 64">
            <a:extLst>
              <a:ext uri="{FF2B5EF4-FFF2-40B4-BE49-F238E27FC236}">
                <a16:creationId xmlns:a16="http://schemas.microsoft.com/office/drawing/2014/main" xmlns="" id="{658EDC4D-7832-4501-B6FE-80EEE96D9CC9}"/>
              </a:ext>
            </a:extLst>
          </p:cNvPr>
          <p:cNvSpPr/>
          <p:nvPr/>
        </p:nvSpPr>
        <p:spPr bwMode="auto">
          <a:xfrm>
            <a:off x="4383665" y="4347128"/>
            <a:ext cx="270000" cy="234000"/>
          </a:xfrm>
          <a:prstGeom prst="ellipse">
            <a:avLst/>
          </a:prstGeom>
          <a:solidFill>
            <a:srgbClr val="D1F3FF"/>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S33</a:t>
            </a:r>
          </a:p>
        </p:txBody>
      </p:sp>
      <p:sp>
        <p:nvSpPr>
          <p:cNvPr id="66" name="Oval 65">
            <a:extLst>
              <a:ext uri="{FF2B5EF4-FFF2-40B4-BE49-F238E27FC236}">
                <a16:creationId xmlns:a16="http://schemas.microsoft.com/office/drawing/2014/main" xmlns="" id="{E88B587E-2485-4F0C-ACF4-525846ACEEE3}"/>
              </a:ext>
            </a:extLst>
          </p:cNvPr>
          <p:cNvSpPr/>
          <p:nvPr/>
        </p:nvSpPr>
        <p:spPr bwMode="auto">
          <a:xfrm>
            <a:off x="4730312" y="4347128"/>
            <a:ext cx="270000" cy="234000"/>
          </a:xfrm>
          <a:prstGeom prst="ellipse">
            <a:avLst/>
          </a:prstGeom>
          <a:solidFill>
            <a:srgbClr val="D1F3FF"/>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S39</a:t>
            </a:r>
          </a:p>
        </p:txBody>
      </p:sp>
      <p:sp>
        <p:nvSpPr>
          <p:cNvPr id="67" name="Oval 66">
            <a:extLst>
              <a:ext uri="{FF2B5EF4-FFF2-40B4-BE49-F238E27FC236}">
                <a16:creationId xmlns:a16="http://schemas.microsoft.com/office/drawing/2014/main" xmlns="" id="{BA82388E-00BF-45D0-BD56-00F93BE35C24}"/>
              </a:ext>
            </a:extLst>
          </p:cNvPr>
          <p:cNvSpPr/>
          <p:nvPr/>
        </p:nvSpPr>
        <p:spPr bwMode="auto">
          <a:xfrm>
            <a:off x="3262381" y="4347128"/>
            <a:ext cx="270000" cy="234000"/>
          </a:xfrm>
          <a:prstGeom prst="ellipse">
            <a:avLst/>
          </a:prstGeom>
          <a:solidFill>
            <a:srgbClr val="D1F3FF"/>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S40</a:t>
            </a:r>
          </a:p>
        </p:txBody>
      </p:sp>
      <p:grpSp>
        <p:nvGrpSpPr>
          <p:cNvPr id="68" name="Group 67">
            <a:extLst>
              <a:ext uri="{FF2B5EF4-FFF2-40B4-BE49-F238E27FC236}">
                <a16:creationId xmlns:a16="http://schemas.microsoft.com/office/drawing/2014/main" xmlns="" id="{78ADA757-8E1B-4895-B5BD-591017EAAF65}"/>
              </a:ext>
            </a:extLst>
          </p:cNvPr>
          <p:cNvGrpSpPr/>
          <p:nvPr/>
        </p:nvGrpSpPr>
        <p:grpSpPr>
          <a:xfrm>
            <a:off x="4935056" y="-27384"/>
            <a:ext cx="1044000" cy="283906"/>
            <a:chOff x="2627784" y="137898"/>
            <a:chExt cx="1044000" cy="283906"/>
          </a:xfrm>
        </p:grpSpPr>
        <p:sp>
          <p:nvSpPr>
            <p:cNvPr id="69" name="Oval 68">
              <a:extLst>
                <a:ext uri="{FF2B5EF4-FFF2-40B4-BE49-F238E27FC236}">
                  <a16:creationId xmlns:a16="http://schemas.microsoft.com/office/drawing/2014/main" xmlns="" id="{C797290D-4394-4550-ABEC-D065D6BE7E33}"/>
                </a:ext>
              </a:extLst>
            </p:cNvPr>
            <p:cNvSpPr/>
            <p:nvPr/>
          </p:nvSpPr>
          <p:spPr bwMode="auto">
            <a:xfrm>
              <a:off x="2627784" y="189851"/>
              <a:ext cx="180000" cy="180000"/>
            </a:xfrm>
            <a:prstGeom prst="ellipse">
              <a:avLst/>
            </a:prstGeom>
            <a:solidFill>
              <a:schemeClr val="accent4">
                <a:lumMod val="60000"/>
                <a:lumOff val="40000"/>
              </a:schemeClr>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endParaRPr lang="en-ZA" sz="900" dirty="0">
                <a:solidFill>
                  <a:sysClr val="windowText" lastClr="000000"/>
                </a:solidFill>
                <a:latin typeface="Calibri"/>
              </a:endParaRPr>
            </a:p>
          </p:txBody>
        </p:sp>
        <p:sp>
          <p:nvSpPr>
            <p:cNvPr id="70" name="Text Box 255">
              <a:extLst>
                <a:ext uri="{FF2B5EF4-FFF2-40B4-BE49-F238E27FC236}">
                  <a16:creationId xmlns:a16="http://schemas.microsoft.com/office/drawing/2014/main" xmlns="" id="{740225D0-B65F-4A6A-B7F0-0B6F6F5C280B}"/>
                </a:ext>
              </a:extLst>
            </p:cNvPr>
            <p:cNvSpPr txBox="1">
              <a:spLocks noChangeArrowheads="1"/>
            </p:cNvSpPr>
            <p:nvPr/>
          </p:nvSpPr>
          <p:spPr bwMode="auto">
            <a:xfrm>
              <a:off x="2807784" y="137898"/>
              <a:ext cx="864000" cy="283906"/>
            </a:xfrm>
            <a:prstGeom prst="rect">
              <a:avLst/>
            </a:prstGeom>
            <a:noFill/>
            <a:ln w="12700" algn="ctr">
              <a:noFill/>
              <a:miter lim="800000"/>
              <a:headEnd/>
              <a:tailEnd/>
            </a:ln>
          </p:spPr>
          <p:txBody>
            <a:bodyPr wrap="square" lIns="0" tIns="72000" rIns="0" bIns="72000">
              <a:spAutoFit/>
            </a:bodyPr>
            <a:lstStyle/>
            <a:p>
              <a:pPr marL="0" lvl="1" algn="ctr">
                <a:spcAft>
                  <a:spcPts val="600"/>
                </a:spcAft>
                <a:defRPr/>
              </a:pPr>
              <a:r>
                <a:rPr lang="en-ZA" sz="900" dirty="0">
                  <a:latin typeface="Calibri" panose="020F0502020204030204" pitchFamily="34" charset="0"/>
                </a:rPr>
                <a:t>- Kuyasa Project</a:t>
              </a:r>
            </a:p>
          </p:txBody>
        </p:sp>
      </p:grpSp>
      <p:grpSp>
        <p:nvGrpSpPr>
          <p:cNvPr id="71" name="Group 70">
            <a:extLst>
              <a:ext uri="{FF2B5EF4-FFF2-40B4-BE49-F238E27FC236}">
                <a16:creationId xmlns:a16="http://schemas.microsoft.com/office/drawing/2014/main" xmlns="" id="{589B851B-0D19-437D-9495-3142CB31585A}"/>
              </a:ext>
            </a:extLst>
          </p:cNvPr>
          <p:cNvGrpSpPr/>
          <p:nvPr/>
        </p:nvGrpSpPr>
        <p:grpSpPr>
          <a:xfrm>
            <a:off x="6154363" y="-27384"/>
            <a:ext cx="1404204" cy="283906"/>
            <a:chOff x="1979712" y="118588"/>
            <a:chExt cx="1404204" cy="283906"/>
          </a:xfrm>
        </p:grpSpPr>
        <p:sp>
          <p:nvSpPr>
            <p:cNvPr id="72" name="Oval 71">
              <a:extLst>
                <a:ext uri="{FF2B5EF4-FFF2-40B4-BE49-F238E27FC236}">
                  <a16:creationId xmlns:a16="http://schemas.microsoft.com/office/drawing/2014/main" xmlns="" id="{FB6FBC56-91CB-46A2-A5A3-98C5AE366AB8}"/>
                </a:ext>
              </a:extLst>
            </p:cNvPr>
            <p:cNvSpPr/>
            <p:nvPr/>
          </p:nvSpPr>
          <p:spPr bwMode="auto">
            <a:xfrm>
              <a:off x="1979712" y="170541"/>
              <a:ext cx="180000" cy="180000"/>
            </a:xfrm>
            <a:prstGeom prst="ellipse">
              <a:avLst/>
            </a:prstGeom>
            <a:solidFill>
              <a:srgbClr val="97A3BE"/>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endParaRPr lang="en-ZA" sz="900" dirty="0">
                <a:solidFill>
                  <a:sysClr val="windowText" lastClr="000000"/>
                </a:solidFill>
                <a:latin typeface="Calibri"/>
              </a:endParaRPr>
            </a:p>
          </p:txBody>
        </p:sp>
        <p:sp>
          <p:nvSpPr>
            <p:cNvPr id="73" name="Text Box 255">
              <a:extLst>
                <a:ext uri="{FF2B5EF4-FFF2-40B4-BE49-F238E27FC236}">
                  <a16:creationId xmlns:a16="http://schemas.microsoft.com/office/drawing/2014/main" xmlns="" id="{B6481D4E-9103-4E99-A4DA-A666069BDBE3}"/>
                </a:ext>
              </a:extLst>
            </p:cNvPr>
            <p:cNvSpPr txBox="1">
              <a:spLocks noChangeArrowheads="1"/>
            </p:cNvSpPr>
            <p:nvPr/>
          </p:nvSpPr>
          <p:spPr bwMode="auto">
            <a:xfrm>
              <a:off x="2154288" y="118588"/>
              <a:ext cx="1229628" cy="283906"/>
            </a:xfrm>
            <a:prstGeom prst="rect">
              <a:avLst/>
            </a:prstGeom>
            <a:noFill/>
            <a:ln w="12700" algn="ctr">
              <a:noFill/>
              <a:miter lim="800000"/>
              <a:headEnd/>
              <a:tailEnd/>
            </a:ln>
          </p:spPr>
          <p:txBody>
            <a:bodyPr wrap="square" lIns="0" tIns="72000" rIns="0" bIns="72000">
              <a:spAutoFit/>
            </a:bodyPr>
            <a:lstStyle/>
            <a:p>
              <a:pPr marL="0" lvl="1" algn="ctr">
                <a:spcAft>
                  <a:spcPts val="600"/>
                </a:spcAft>
                <a:defRPr/>
              </a:pPr>
              <a:r>
                <a:rPr lang="en-ZA" sz="900" dirty="0">
                  <a:latin typeface="Calibri" panose="020F0502020204030204" pitchFamily="34" charset="0"/>
                </a:rPr>
                <a:t>- Strategic Session Inputs</a:t>
              </a:r>
            </a:p>
          </p:txBody>
        </p:sp>
      </p:grpSp>
      <p:grpSp>
        <p:nvGrpSpPr>
          <p:cNvPr id="74" name="Group 73">
            <a:extLst>
              <a:ext uri="{FF2B5EF4-FFF2-40B4-BE49-F238E27FC236}">
                <a16:creationId xmlns:a16="http://schemas.microsoft.com/office/drawing/2014/main" xmlns="" id="{EE9A775E-7199-4707-84CD-91A86F6AEFD3}"/>
              </a:ext>
            </a:extLst>
          </p:cNvPr>
          <p:cNvGrpSpPr/>
          <p:nvPr/>
        </p:nvGrpSpPr>
        <p:grpSpPr>
          <a:xfrm>
            <a:off x="6154363" y="188640"/>
            <a:ext cx="1883300" cy="283906"/>
            <a:chOff x="1475656" y="111842"/>
            <a:chExt cx="1883300" cy="283906"/>
          </a:xfrm>
        </p:grpSpPr>
        <p:sp>
          <p:nvSpPr>
            <p:cNvPr id="75" name="Oval 74">
              <a:extLst>
                <a:ext uri="{FF2B5EF4-FFF2-40B4-BE49-F238E27FC236}">
                  <a16:creationId xmlns:a16="http://schemas.microsoft.com/office/drawing/2014/main" xmlns="" id="{D3426FB8-50D1-4F6D-95DA-CDD62260F0FA}"/>
                </a:ext>
              </a:extLst>
            </p:cNvPr>
            <p:cNvSpPr/>
            <p:nvPr/>
          </p:nvSpPr>
          <p:spPr bwMode="auto">
            <a:xfrm>
              <a:off x="1475656" y="163795"/>
              <a:ext cx="180000" cy="180000"/>
            </a:xfrm>
            <a:prstGeom prst="ellipse">
              <a:avLst/>
            </a:prstGeom>
            <a:solidFill>
              <a:srgbClr val="D1F3FF"/>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endParaRPr lang="en-ZA" sz="900" dirty="0">
                <a:solidFill>
                  <a:sysClr val="windowText" lastClr="000000"/>
                </a:solidFill>
                <a:latin typeface="Calibri"/>
              </a:endParaRPr>
            </a:p>
          </p:txBody>
        </p:sp>
        <p:sp>
          <p:nvSpPr>
            <p:cNvPr id="76" name="Text Box 255">
              <a:extLst>
                <a:ext uri="{FF2B5EF4-FFF2-40B4-BE49-F238E27FC236}">
                  <a16:creationId xmlns:a16="http://schemas.microsoft.com/office/drawing/2014/main" xmlns="" id="{EB65B7B6-4E2C-4E4D-9DE5-631840D4B755}"/>
                </a:ext>
              </a:extLst>
            </p:cNvPr>
            <p:cNvSpPr txBox="1">
              <a:spLocks noChangeArrowheads="1"/>
            </p:cNvSpPr>
            <p:nvPr/>
          </p:nvSpPr>
          <p:spPr bwMode="auto">
            <a:xfrm>
              <a:off x="1632385" y="111842"/>
              <a:ext cx="1726571" cy="283906"/>
            </a:xfrm>
            <a:prstGeom prst="rect">
              <a:avLst/>
            </a:prstGeom>
            <a:noFill/>
            <a:ln w="12700" algn="ctr">
              <a:noFill/>
              <a:miter lim="800000"/>
              <a:headEnd/>
              <a:tailEnd/>
            </a:ln>
          </p:spPr>
          <p:txBody>
            <a:bodyPr wrap="square" lIns="0" tIns="72000" rIns="0" bIns="72000">
              <a:spAutoFit/>
            </a:bodyPr>
            <a:lstStyle/>
            <a:p>
              <a:pPr marL="0" lvl="1" algn="ctr">
                <a:spcAft>
                  <a:spcPts val="600"/>
                </a:spcAft>
                <a:defRPr/>
              </a:pPr>
              <a:r>
                <a:rPr lang="en-ZA" sz="900" dirty="0">
                  <a:latin typeface="Calibri" panose="020F0502020204030204" pitchFamily="34" charset="0"/>
                </a:rPr>
                <a:t>- Management Project (in session)</a:t>
              </a:r>
            </a:p>
          </p:txBody>
        </p:sp>
      </p:grpSp>
      <p:sp>
        <p:nvSpPr>
          <p:cNvPr id="77" name="Oval 76">
            <a:extLst>
              <a:ext uri="{FF2B5EF4-FFF2-40B4-BE49-F238E27FC236}">
                <a16:creationId xmlns:a16="http://schemas.microsoft.com/office/drawing/2014/main" xmlns="" id="{2327E26D-2358-4594-B5AD-069579088839}"/>
              </a:ext>
            </a:extLst>
          </p:cNvPr>
          <p:cNvSpPr/>
          <p:nvPr/>
        </p:nvSpPr>
        <p:spPr bwMode="auto">
          <a:xfrm>
            <a:off x="5546711" y="4346281"/>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23A</a:t>
            </a:r>
          </a:p>
        </p:txBody>
      </p:sp>
      <p:sp>
        <p:nvSpPr>
          <p:cNvPr id="78" name="Oval 77">
            <a:extLst>
              <a:ext uri="{FF2B5EF4-FFF2-40B4-BE49-F238E27FC236}">
                <a16:creationId xmlns:a16="http://schemas.microsoft.com/office/drawing/2014/main" xmlns="" id="{48A92EF2-037C-4751-B18A-4EA3969AAD58}"/>
              </a:ext>
            </a:extLst>
          </p:cNvPr>
          <p:cNvSpPr/>
          <p:nvPr/>
        </p:nvSpPr>
        <p:spPr bwMode="auto">
          <a:xfrm>
            <a:off x="5910260" y="4346281"/>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20A</a:t>
            </a:r>
          </a:p>
        </p:txBody>
      </p:sp>
      <p:sp>
        <p:nvSpPr>
          <p:cNvPr id="79" name="Oval 78">
            <a:extLst>
              <a:ext uri="{FF2B5EF4-FFF2-40B4-BE49-F238E27FC236}">
                <a16:creationId xmlns:a16="http://schemas.microsoft.com/office/drawing/2014/main" xmlns="" id="{2C02BE46-C085-40AC-84D1-BB8BF4385089}"/>
              </a:ext>
            </a:extLst>
          </p:cNvPr>
          <p:cNvSpPr/>
          <p:nvPr/>
        </p:nvSpPr>
        <p:spPr bwMode="auto">
          <a:xfrm>
            <a:off x="2148296" y="4347128"/>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9A</a:t>
            </a:r>
          </a:p>
        </p:txBody>
      </p:sp>
      <p:sp>
        <p:nvSpPr>
          <p:cNvPr id="80" name="Oval 79">
            <a:extLst>
              <a:ext uri="{FF2B5EF4-FFF2-40B4-BE49-F238E27FC236}">
                <a16:creationId xmlns:a16="http://schemas.microsoft.com/office/drawing/2014/main" xmlns="" id="{E0840E15-74C2-43E6-A94A-56CC74EE0A29}"/>
              </a:ext>
            </a:extLst>
          </p:cNvPr>
          <p:cNvSpPr/>
          <p:nvPr/>
        </p:nvSpPr>
        <p:spPr bwMode="auto">
          <a:xfrm>
            <a:off x="5089800" y="4347128"/>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17A</a:t>
            </a:r>
          </a:p>
        </p:txBody>
      </p:sp>
      <p:sp>
        <p:nvSpPr>
          <p:cNvPr id="81" name="Oval 80">
            <a:extLst>
              <a:ext uri="{FF2B5EF4-FFF2-40B4-BE49-F238E27FC236}">
                <a16:creationId xmlns:a16="http://schemas.microsoft.com/office/drawing/2014/main" xmlns="" id="{7557626B-79C9-4DFE-A51A-1FB2E9546EE0}"/>
              </a:ext>
            </a:extLst>
          </p:cNvPr>
          <p:cNvSpPr/>
          <p:nvPr/>
        </p:nvSpPr>
        <p:spPr bwMode="auto">
          <a:xfrm>
            <a:off x="4383665" y="4676763"/>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3A</a:t>
            </a:r>
          </a:p>
        </p:txBody>
      </p:sp>
      <p:sp>
        <p:nvSpPr>
          <p:cNvPr id="82" name="Oval 81">
            <a:extLst>
              <a:ext uri="{FF2B5EF4-FFF2-40B4-BE49-F238E27FC236}">
                <a16:creationId xmlns:a16="http://schemas.microsoft.com/office/drawing/2014/main" xmlns="" id="{E9254007-CD31-4EB1-B3C6-AF30172E44C8}"/>
              </a:ext>
            </a:extLst>
          </p:cNvPr>
          <p:cNvSpPr/>
          <p:nvPr/>
        </p:nvSpPr>
        <p:spPr bwMode="auto">
          <a:xfrm>
            <a:off x="7886893" y="4347128"/>
            <a:ext cx="270000" cy="234000"/>
          </a:xfrm>
          <a:prstGeom prst="ellipse">
            <a:avLst/>
          </a:prstGeom>
          <a:solidFill>
            <a:srgbClr val="97A3BE"/>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S30</a:t>
            </a:r>
          </a:p>
        </p:txBody>
      </p:sp>
      <p:sp>
        <p:nvSpPr>
          <p:cNvPr id="83" name="Oval 82">
            <a:extLst>
              <a:ext uri="{FF2B5EF4-FFF2-40B4-BE49-F238E27FC236}">
                <a16:creationId xmlns:a16="http://schemas.microsoft.com/office/drawing/2014/main" xmlns="" id="{040C813E-BA82-49D2-8BE0-D4FFB6137572}"/>
              </a:ext>
            </a:extLst>
          </p:cNvPr>
          <p:cNvSpPr/>
          <p:nvPr/>
        </p:nvSpPr>
        <p:spPr bwMode="auto">
          <a:xfrm>
            <a:off x="2500848" y="4347128"/>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21A</a:t>
            </a:r>
          </a:p>
        </p:txBody>
      </p:sp>
      <p:sp>
        <p:nvSpPr>
          <p:cNvPr id="84" name="Oval 83">
            <a:extLst>
              <a:ext uri="{FF2B5EF4-FFF2-40B4-BE49-F238E27FC236}">
                <a16:creationId xmlns:a16="http://schemas.microsoft.com/office/drawing/2014/main" xmlns="" id="{EF3F7609-9BC1-4B68-8619-E7955DBB6049}"/>
              </a:ext>
            </a:extLst>
          </p:cNvPr>
          <p:cNvSpPr/>
          <p:nvPr/>
        </p:nvSpPr>
        <p:spPr bwMode="auto">
          <a:xfrm>
            <a:off x="2148296" y="4676763"/>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26A</a:t>
            </a:r>
          </a:p>
        </p:txBody>
      </p:sp>
      <p:sp>
        <p:nvSpPr>
          <p:cNvPr id="85" name="Oval 84">
            <a:extLst>
              <a:ext uri="{FF2B5EF4-FFF2-40B4-BE49-F238E27FC236}">
                <a16:creationId xmlns:a16="http://schemas.microsoft.com/office/drawing/2014/main" xmlns="" id="{39D4ADFF-EDF0-44E3-999C-F8316521D46A}"/>
              </a:ext>
            </a:extLst>
          </p:cNvPr>
          <p:cNvSpPr/>
          <p:nvPr/>
        </p:nvSpPr>
        <p:spPr bwMode="auto">
          <a:xfrm>
            <a:off x="2853400" y="4347128"/>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25A</a:t>
            </a:r>
          </a:p>
        </p:txBody>
      </p:sp>
      <p:sp>
        <p:nvSpPr>
          <p:cNvPr id="86" name="Oval 85">
            <a:extLst>
              <a:ext uri="{FF2B5EF4-FFF2-40B4-BE49-F238E27FC236}">
                <a16:creationId xmlns:a16="http://schemas.microsoft.com/office/drawing/2014/main" xmlns="" id="{218A52E5-9F13-41BB-B174-60412C307FC4}"/>
              </a:ext>
            </a:extLst>
          </p:cNvPr>
          <p:cNvSpPr/>
          <p:nvPr/>
        </p:nvSpPr>
        <p:spPr bwMode="auto">
          <a:xfrm>
            <a:off x="7068062" y="4347128"/>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7A</a:t>
            </a:r>
          </a:p>
        </p:txBody>
      </p:sp>
      <p:sp>
        <p:nvSpPr>
          <p:cNvPr id="87" name="Oval 86">
            <a:extLst>
              <a:ext uri="{FF2B5EF4-FFF2-40B4-BE49-F238E27FC236}">
                <a16:creationId xmlns:a16="http://schemas.microsoft.com/office/drawing/2014/main" xmlns="" id="{A278ACFC-ED97-4D7A-B1B5-8B8D3E49A6BA}"/>
              </a:ext>
            </a:extLst>
          </p:cNvPr>
          <p:cNvSpPr/>
          <p:nvPr/>
        </p:nvSpPr>
        <p:spPr bwMode="auto">
          <a:xfrm>
            <a:off x="4730312" y="4676763"/>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12A</a:t>
            </a:r>
          </a:p>
        </p:txBody>
      </p:sp>
      <p:sp>
        <p:nvSpPr>
          <p:cNvPr id="88" name="Oval 87">
            <a:extLst>
              <a:ext uri="{FF2B5EF4-FFF2-40B4-BE49-F238E27FC236}">
                <a16:creationId xmlns:a16="http://schemas.microsoft.com/office/drawing/2014/main" xmlns="" id="{732E46DD-BA67-4918-BF2C-8657FD1B29B3}"/>
              </a:ext>
            </a:extLst>
          </p:cNvPr>
          <p:cNvSpPr/>
          <p:nvPr/>
        </p:nvSpPr>
        <p:spPr bwMode="auto">
          <a:xfrm>
            <a:off x="2500848" y="4676763"/>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26B</a:t>
            </a:r>
          </a:p>
        </p:txBody>
      </p:sp>
      <p:sp>
        <p:nvSpPr>
          <p:cNvPr id="89" name="Oval 88">
            <a:extLst>
              <a:ext uri="{FF2B5EF4-FFF2-40B4-BE49-F238E27FC236}">
                <a16:creationId xmlns:a16="http://schemas.microsoft.com/office/drawing/2014/main" xmlns="" id="{AB105063-FE94-4942-844E-1892FB176957}"/>
              </a:ext>
            </a:extLst>
          </p:cNvPr>
          <p:cNvSpPr/>
          <p:nvPr/>
        </p:nvSpPr>
        <p:spPr bwMode="auto">
          <a:xfrm>
            <a:off x="2853400" y="4676763"/>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2B</a:t>
            </a:r>
          </a:p>
        </p:txBody>
      </p:sp>
      <p:sp>
        <p:nvSpPr>
          <p:cNvPr id="90" name="Oval 89">
            <a:extLst>
              <a:ext uri="{FF2B5EF4-FFF2-40B4-BE49-F238E27FC236}">
                <a16:creationId xmlns:a16="http://schemas.microsoft.com/office/drawing/2014/main" xmlns="" id="{146F53F1-2DAB-401E-BA29-990235F40B71}"/>
              </a:ext>
            </a:extLst>
          </p:cNvPr>
          <p:cNvSpPr/>
          <p:nvPr/>
        </p:nvSpPr>
        <p:spPr bwMode="auto">
          <a:xfrm>
            <a:off x="7453435" y="4347128"/>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21B</a:t>
            </a:r>
          </a:p>
        </p:txBody>
      </p:sp>
      <p:sp>
        <p:nvSpPr>
          <p:cNvPr id="91" name="Oval 90">
            <a:extLst>
              <a:ext uri="{FF2B5EF4-FFF2-40B4-BE49-F238E27FC236}">
                <a16:creationId xmlns:a16="http://schemas.microsoft.com/office/drawing/2014/main" xmlns="" id="{D277238E-6D7D-4E43-A3D2-42F0C193A230}"/>
              </a:ext>
            </a:extLst>
          </p:cNvPr>
          <p:cNvSpPr/>
          <p:nvPr/>
        </p:nvSpPr>
        <p:spPr bwMode="auto">
          <a:xfrm>
            <a:off x="2148296" y="4995200"/>
            <a:ext cx="270000" cy="234000"/>
          </a:xfrm>
          <a:prstGeom prst="ellipse">
            <a:avLst/>
          </a:prstGeom>
          <a:solidFill>
            <a:srgbClr val="97A3BE"/>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S34</a:t>
            </a:r>
          </a:p>
        </p:txBody>
      </p:sp>
      <p:sp>
        <p:nvSpPr>
          <p:cNvPr id="92" name="Oval 91">
            <a:extLst>
              <a:ext uri="{FF2B5EF4-FFF2-40B4-BE49-F238E27FC236}">
                <a16:creationId xmlns:a16="http://schemas.microsoft.com/office/drawing/2014/main" xmlns="" id="{AA80D282-3CFE-4B41-91B9-B1486581B166}"/>
              </a:ext>
            </a:extLst>
          </p:cNvPr>
          <p:cNvSpPr/>
          <p:nvPr/>
        </p:nvSpPr>
        <p:spPr bwMode="auto">
          <a:xfrm>
            <a:off x="5089800" y="4676763"/>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6A</a:t>
            </a:r>
          </a:p>
        </p:txBody>
      </p:sp>
      <p:sp>
        <p:nvSpPr>
          <p:cNvPr id="93" name="Oval 92">
            <a:extLst>
              <a:ext uri="{FF2B5EF4-FFF2-40B4-BE49-F238E27FC236}">
                <a16:creationId xmlns:a16="http://schemas.microsoft.com/office/drawing/2014/main" xmlns="" id="{1C97D0B4-7937-438B-8059-0E0C580C5247}"/>
              </a:ext>
            </a:extLst>
          </p:cNvPr>
          <p:cNvSpPr/>
          <p:nvPr/>
        </p:nvSpPr>
        <p:spPr bwMode="auto">
          <a:xfrm>
            <a:off x="8272690" y="4347128"/>
            <a:ext cx="270000" cy="234000"/>
          </a:xfrm>
          <a:prstGeom prst="ellipse">
            <a:avLst/>
          </a:prstGeom>
          <a:solidFill>
            <a:srgbClr val="97A3BE"/>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S29</a:t>
            </a:r>
          </a:p>
        </p:txBody>
      </p:sp>
      <p:sp>
        <p:nvSpPr>
          <p:cNvPr id="94" name="Oval 93">
            <a:extLst>
              <a:ext uri="{FF2B5EF4-FFF2-40B4-BE49-F238E27FC236}">
                <a16:creationId xmlns:a16="http://schemas.microsoft.com/office/drawing/2014/main" xmlns="" id="{AC4405F3-2BE2-4BC5-9725-80AF771ED6E3}"/>
              </a:ext>
            </a:extLst>
          </p:cNvPr>
          <p:cNvSpPr/>
          <p:nvPr/>
        </p:nvSpPr>
        <p:spPr bwMode="auto">
          <a:xfrm>
            <a:off x="4383665" y="4995200"/>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18A</a:t>
            </a:r>
          </a:p>
        </p:txBody>
      </p:sp>
      <p:sp>
        <p:nvSpPr>
          <p:cNvPr id="95" name="Oval 94">
            <a:extLst>
              <a:ext uri="{FF2B5EF4-FFF2-40B4-BE49-F238E27FC236}">
                <a16:creationId xmlns:a16="http://schemas.microsoft.com/office/drawing/2014/main" xmlns="" id="{2903619B-9E4A-43EF-AF8F-2827733F33B2}"/>
              </a:ext>
            </a:extLst>
          </p:cNvPr>
          <p:cNvSpPr/>
          <p:nvPr/>
        </p:nvSpPr>
        <p:spPr bwMode="auto">
          <a:xfrm>
            <a:off x="6682689" y="4676763"/>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16A</a:t>
            </a:r>
          </a:p>
        </p:txBody>
      </p:sp>
      <p:sp>
        <p:nvSpPr>
          <p:cNvPr id="96" name="Oval 95">
            <a:extLst>
              <a:ext uri="{FF2B5EF4-FFF2-40B4-BE49-F238E27FC236}">
                <a16:creationId xmlns:a16="http://schemas.microsoft.com/office/drawing/2014/main" xmlns="" id="{14ED6585-ED8E-4035-BAA7-F403E2BA1F25}"/>
              </a:ext>
            </a:extLst>
          </p:cNvPr>
          <p:cNvSpPr/>
          <p:nvPr/>
        </p:nvSpPr>
        <p:spPr bwMode="auto">
          <a:xfrm>
            <a:off x="4730312" y="4995200"/>
            <a:ext cx="270000" cy="234000"/>
          </a:xfrm>
          <a:prstGeom prst="ellipse">
            <a:avLst/>
          </a:prstGeom>
          <a:solidFill>
            <a:srgbClr val="C6AE8D"/>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8A</a:t>
            </a:r>
          </a:p>
        </p:txBody>
      </p:sp>
      <p:sp>
        <p:nvSpPr>
          <p:cNvPr id="97" name="Oval 96">
            <a:extLst>
              <a:ext uri="{FF2B5EF4-FFF2-40B4-BE49-F238E27FC236}">
                <a16:creationId xmlns:a16="http://schemas.microsoft.com/office/drawing/2014/main" xmlns="" id="{1BB56664-A1FB-4BBA-A821-28EDCE398631}"/>
              </a:ext>
            </a:extLst>
          </p:cNvPr>
          <p:cNvSpPr/>
          <p:nvPr/>
        </p:nvSpPr>
        <p:spPr bwMode="auto">
          <a:xfrm>
            <a:off x="3596458" y="4347128"/>
            <a:ext cx="270000" cy="234000"/>
          </a:xfrm>
          <a:prstGeom prst="ellipse">
            <a:avLst/>
          </a:prstGeom>
          <a:solidFill>
            <a:srgbClr val="C6AE8D"/>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22A</a:t>
            </a:r>
          </a:p>
        </p:txBody>
      </p:sp>
      <p:sp>
        <p:nvSpPr>
          <p:cNvPr id="98" name="Oval 97">
            <a:extLst>
              <a:ext uri="{FF2B5EF4-FFF2-40B4-BE49-F238E27FC236}">
                <a16:creationId xmlns:a16="http://schemas.microsoft.com/office/drawing/2014/main" xmlns="" id="{73DEDC38-A8CE-4737-B3BA-50ACC123EA3D}"/>
              </a:ext>
            </a:extLst>
          </p:cNvPr>
          <p:cNvSpPr/>
          <p:nvPr/>
        </p:nvSpPr>
        <p:spPr bwMode="auto">
          <a:xfrm>
            <a:off x="5089800" y="4995200"/>
            <a:ext cx="270000" cy="234000"/>
          </a:xfrm>
          <a:prstGeom prst="ellipse">
            <a:avLst/>
          </a:prstGeom>
          <a:solidFill>
            <a:srgbClr val="C6AE8D"/>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24A</a:t>
            </a:r>
          </a:p>
        </p:txBody>
      </p:sp>
      <p:sp>
        <p:nvSpPr>
          <p:cNvPr id="99" name="Oval 98">
            <a:extLst>
              <a:ext uri="{FF2B5EF4-FFF2-40B4-BE49-F238E27FC236}">
                <a16:creationId xmlns:a16="http://schemas.microsoft.com/office/drawing/2014/main" xmlns="" id="{0660AD6B-120D-4F6E-A111-6BC66C00B4EA}"/>
              </a:ext>
            </a:extLst>
          </p:cNvPr>
          <p:cNvSpPr/>
          <p:nvPr/>
        </p:nvSpPr>
        <p:spPr bwMode="auto">
          <a:xfrm>
            <a:off x="4383665" y="5301208"/>
            <a:ext cx="270000" cy="234000"/>
          </a:xfrm>
          <a:prstGeom prst="ellipse">
            <a:avLst/>
          </a:prstGeom>
          <a:solidFill>
            <a:srgbClr val="C6AE8D"/>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28A</a:t>
            </a:r>
          </a:p>
        </p:txBody>
      </p:sp>
      <p:grpSp>
        <p:nvGrpSpPr>
          <p:cNvPr id="100" name="Group 99">
            <a:extLst>
              <a:ext uri="{FF2B5EF4-FFF2-40B4-BE49-F238E27FC236}">
                <a16:creationId xmlns:a16="http://schemas.microsoft.com/office/drawing/2014/main" xmlns="" id="{709B1DF3-1D62-458B-9510-F40DB4B9FC20}"/>
              </a:ext>
            </a:extLst>
          </p:cNvPr>
          <p:cNvGrpSpPr/>
          <p:nvPr/>
        </p:nvGrpSpPr>
        <p:grpSpPr>
          <a:xfrm>
            <a:off x="4932040" y="188640"/>
            <a:ext cx="1131324" cy="283906"/>
            <a:chOff x="2627784" y="137898"/>
            <a:chExt cx="1131324" cy="283906"/>
          </a:xfrm>
        </p:grpSpPr>
        <p:sp>
          <p:nvSpPr>
            <p:cNvPr id="101" name="Oval 100">
              <a:extLst>
                <a:ext uri="{FF2B5EF4-FFF2-40B4-BE49-F238E27FC236}">
                  <a16:creationId xmlns:a16="http://schemas.microsoft.com/office/drawing/2014/main" xmlns="" id="{B1AC868F-F844-428A-AA48-2EC828A2644A}"/>
                </a:ext>
              </a:extLst>
            </p:cNvPr>
            <p:cNvSpPr/>
            <p:nvPr/>
          </p:nvSpPr>
          <p:spPr bwMode="auto">
            <a:xfrm>
              <a:off x="2627784" y="189851"/>
              <a:ext cx="180000" cy="180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endParaRPr lang="en-ZA" sz="900" dirty="0">
                <a:solidFill>
                  <a:sysClr val="windowText" lastClr="000000"/>
                </a:solidFill>
                <a:latin typeface="Calibri"/>
              </a:endParaRPr>
            </a:p>
          </p:txBody>
        </p:sp>
        <p:sp>
          <p:nvSpPr>
            <p:cNvPr id="102" name="Text Box 255">
              <a:extLst>
                <a:ext uri="{FF2B5EF4-FFF2-40B4-BE49-F238E27FC236}">
                  <a16:creationId xmlns:a16="http://schemas.microsoft.com/office/drawing/2014/main" xmlns="" id="{7B1987F8-8BCA-442E-9AF9-4067E2805589}"/>
                </a:ext>
              </a:extLst>
            </p:cNvPr>
            <p:cNvSpPr txBox="1">
              <a:spLocks noChangeArrowheads="1"/>
            </p:cNvSpPr>
            <p:nvPr/>
          </p:nvSpPr>
          <p:spPr bwMode="auto">
            <a:xfrm>
              <a:off x="2807783" y="137898"/>
              <a:ext cx="951325" cy="283906"/>
            </a:xfrm>
            <a:prstGeom prst="rect">
              <a:avLst/>
            </a:prstGeom>
            <a:noFill/>
            <a:ln w="12700" algn="ctr">
              <a:noFill/>
              <a:miter lim="800000"/>
              <a:headEnd/>
              <a:tailEnd/>
            </a:ln>
          </p:spPr>
          <p:txBody>
            <a:bodyPr wrap="square" lIns="0" tIns="72000" rIns="0" bIns="72000">
              <a:spAutoFit/>
            </a:bodyPr>
            <a:lstStyle/>
            <a:p>
              <a:pPr marL="0" lvl="1" algn="ctr">
                <a:spcAft>
                  <a:spcPts val="600"/>
                </a:spcAft>
                <a:defRPr/>
              </a:pPr>
              <a:r>
                <a:rPr lang="en-ZA" sz="900" dirty="0">
                  <a:latin typeface="Calibri" panose="020F0502020204030204" pitchFamily="34" charset="0"/>
                </a:rPr>
                <a:t>- </a:t>
              </a:r>
              <a:r>
                <a:rPr lang="en-ZA" sz="900" dirty="0" err="1">
                  <a:latin typeface="Calibri" panose="020F0502020204030204" pitchFamily="34" charset="0"/>
                </a:rPr>
                <a:t>TTT</a:t>
              </a:r>
              <a:r>
                <a:rPr lang="en-ZA" sz="900" dirty="0">
                  <a:latin typeface="Calibri" panose="020F0502020204030204" pitchFamily="34" charset="0"/>
                </a:rPr>
                <a:t> Development</a:t>
              </a:r>
            </a:p>
          </p:txBody>
        </p:sp>
      </p:grpSp>
      <p:sp>
        <p:nvSpPr>
          <p:cNvPr id="105" name="Rectangle 20">
            <a:extLst>
              <a:ext uri="{FF2B5EF4-FFF2-40B4-BE49-F238E27FC236}">
                <a16:creationId xmlns:a16="http://schemas.microsoft.com/office/drawing/2014/main" xmlns="" id="{F2D59B08-D5AA-4D1A-BBB7-CBF0BA17D014}"/>
              </a:ext>
            </a:extLst>
          </p:cNvPr>
          <p:cNvSpPr>
            <a:spLocks noChangeArrowheads="1"/>
          </p:cNvSpPr>
          <p:nvPr/>
        </p:nvSpPr>
        <p:spPr bwMode="auto">
          <a:xfrm>
            <a:off x="2687466" y="5763186"/>
            <a:ext cx="6246072" cy="308515"/>
          </a:xfrm>
          <a:prstGeom prst="rect">
            <a:avLst/>
          </a:prstGeom>
          <a:gradFill rotWithShape="1">
            <a:gsLst>
              <a:gs pos="0">
                <a:srgbClr val="FFDE80"/>
              </a:gs>
              <a:gs pos="50000">
                <a:srgbClr val="FFE8B3"/>
              </a:gs>
              <a:gs pos="100000">
                <a:srgbClr val="FFF3DA"/>
              </a:gs>
            </a:gsLst>
            <a:lin ang="2700000" scaled="1"/>
          </a:gradFill>
          <a:ln>
            <a:noFill/>
          </a:ln>
          <a:extLst>
            <a:ext uri="{91240B29-F687-4F45-9708-019B960494DF}">
              <a14:hiddenLine xmlns:a14="http://schemas.microsoft.com/office/drawing/2010/main" xmlns="" w="12700" algn="ctr">
                <a:solidFill>
                  <a:srgbClr val="000000"/>
                </a:solidFill>
                <a:round/>
                <a:headEnd/>
                <a:tailEnd/>
              </a14:hiddenLine>
            </a:ext>
          </a:extLst>
        </p:spPr>
        <p:txBody>
          <a:bodyPr lIns="72000" tIns="72000" rIns="72000" bIns="72000" anchor="ct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lnSpc>
                <a:spcPct val="90000"/>
              </a:lnSpc>
              <a:spcBef>
                <a:spcPct val="50000"/>
              </a:spcBef>
              <a:buClr>
                <a:srgbClr val="7D0900"/>
              </a:buClr>
              <a:buNone/>
            </a:pPr>
            <a:r>
              <a:rPr lang="en-ZA" sz="1200" dirty="0">
                <a:cs typeface="Calibri" panose="020F0502020204030204" pitchFamily="34" charset="0"/>
              </a:rPr>
              <a:t>Corporate, Business Unit and Departmental/Divisional Operational Plans &amp; </a:t>
            </a:r>
            <a:r>
              <a:rPr lang="en-ZA" sz="1200" dirty="0" err="1">
                <a:cs typeface="Calibri" panose="020F0502020204030204" pitchFamily="34" charset="0"/>
              </a:rPr>
              <a:t>KPIs</a:t>
            </a:r>
            <a:endParaRPr lang="en-ZA" altLang="en-US" sz="1200" b="1" dirty="0">
              <a:cs typeface="Calibri" panose="020F0502020204030204" pitchFamily="34" charset="0"/>
            </a:endParaRPr>
          </a:p>
        </p:txBody>
      </p:sp>
      <p:pic>
        <p:nvPicPr>
          <p:cNvPr id="106" name="Picture 105">
            <a:extLst>
              <a:ext uri="{FF2B5EF4-FFF2-40B4-BE49-F238E27FC236}">
                <a16:creationId xmlns:a16="http://schemas.microsoft.com/office/drawing/2014/main" xmlns="" id="{93DC0389-C59A-428B-9649-A557081470BC}"/>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a:stretch/>
        </p:blipFill>
        <p:spPr>
          <a:xfrm>
            <a:off x="1000708" y="5229200"/>
            <a:ext cx="524207" cy="497593"/>
          </a:xfrm>
          <a:prstGeom prst="rect">
            <a:avLst/>
          </a:prstGeom>
        </p:spPr>
      </p:pic>
      <p:sp>
        <p:nvSpPr>
          <p:cNvPr id="107" name="TextBox 106">
            <a:extLst>
              <a:ext uri="{FF2B5EF4-FFF2-40B4-BE49-F238E27FC236}">
                <a16:creationId xmlns:a16="http://schemas.microsoft.com/office/drawing/2014/main" xmlns="" id="{5929923D-AADD-49CA-A297-802A6B2B64A6}"/>
              </a:ext>
            </a:extLst>
          </p:cNvPr>
          <p:cNvSpPr txBox="1"/>
          <p:nvPr/>
        </p:nvSpPr>
        <p:spPr bwMode="gray">
          <a:xfrm>
            <a:off x="516729" y="5664469"/>
            <a:ext cx="2170738" cy="514738"/>
          </a:xfrm>
          <a:prstGeom prst="rect">
            <a:avLst/>
          </a:prstGeom>
          <a:noFill/>
          <a:ln w="12700" algn="ctr">
            <a:noFill/>
            <a:miter lim="800000"/>
            <a:headEnd/>
            <a:tailEnd/>
          </a:ln>
        </p:spPr>
        <p:txBody>
          <a:bodyPr wrap="square" lIns="72000" tIns="72000" rIns="72000" bIns="72000" rtlCol="0">
            <a:spAutoFit/>
          </a:bodyPr>
          <a:lstStyle/>
          <a:p>
            <a:pPr algn="r"/>
            <a:r>
              <a:rPr lang="en-ZA" sz="1200" b="1" dirty="0">
                <a:latin typeface="Calibri" panose="020F0502020204030204" pitchFamily="34" charset="0"/>
                <a:cs typeface="Calibri" panose="020F0502020204030204" pitchFamily="34" charset="0"/>
              </a:rPr>
              <a:t>Action plans and Performance Measure </a:t>
            </a:r>
            <a:r>
              <a:rPr lang="en-ZA" sz="900" i="1" dirty="0">
                <a:latin typeface="Calibri" panose="020F0502020204030204" pitchFamily="34" charset="0"/>
                <a:cs typeface="Calibri" panose="020F0502020204030204" pitchFamily="34" charset="0"/>
              </a:rPr>
              <a:t>(linked to initiative factsheets)</a:t>
            </a:r>
          </a:p>
        </p:txBody>
      </p:sp>
      <p:sp>
        <p:nvSpPr>
          <p:cNvPr id="108" name="Oval 107">
            <a:extLst>
              <a:ext uri="{FF2B5EF4-FFF2-40B4-BE49-F238E27FC236}">
                <a16:creationId xmlns:a16="http://schemas.microsoft.com/office/drawing/2014/main" xmlns="" id="{E4D9EBF6-90DD-4DE6-B23A-3622822311ED}"/>
              </a:ext>
            </a:extLst>
          </p:cNvPr>
          <p:cNvSpPr/>
          <p:nvPr/>
        </p:nvSpPr>
        <p:spPr bwMode="auto">
          <a:xfrm>
            <a:off x="6273809" y="4346281"/>
            <a:ext cx="270000" cy="234000"/>
          </a:xfrm>
          <a:prstGeom prst="ellipse">
            <a:avLst/>
          </a:prstGeom>
          <a:solidFill>
            <a:schemeClr val="bg1"/>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lnSpc>
                <a:spcPct val="90000"/>
              </a:lnSpc>
              <a:spcBef>
                <a:spcPct val="50000"/>
              </a:spcBef>
              <a:buClr>
                <a:srgbClr val="EDE7D5"/>
              </a:buClr>
            </a:pPr>
            <a:r>
              <a:rPr lang="en-ZA" sz="900" dirty="0">
                <a:solidFill>
                  <a:sysClr val="windowText" lastClr="000000"/>
                </a:solidFill>
                <a:latin typeface="Calibri"/>
              </a:rPr>
              <a:t>19A</a:t>
            </a:r>
          </a:p>
        </p:txBody>
      </p:sp>
      <p:sp>
        <p:nvSpPr>
          <p:cNvPr id="52" name="Rectangle 51">
            <a:extLst>
              <a:ext uri="{FF2B5EF4-FFF2-40B4-BE49-F238E27FC236}">
                <a16:creationId xmlns:a16="http://schemas.microsoft.com/office/drawing/2014/main" xmlns="" id="{243639BC-6BE7-4B21-84AB-D964B1E4C5AC}"/>
              </a:ext>
            </a:extLst>
          </p:cNvPr>
          <p:cNvSpPr/>
          <p:nvPr/>
        </p:nvSpPr>
        <p:spPr bwMode="auto">
          <a:xfrm>
            <a:off x="528553" y="1268760"/>
            <a:ext cx="8507943" cy="1986463"/>
          </a:xfrm>
          <a:prstGeom prst="rect">
            <a:avLst/>
          </a:prstGeom>
          <a:gradFill flip="none" rotWithShape="1">
            <a:gsLst>
              <a:gs pos="0">
                <a:schemeClr val="accent5">
                  <a:lumMod val="67000"/>
                  <a:alpha val="40000"/>
                </a:schemeClr>
              </a:gs>
              <a:gs pos="48000">
                <a:schemeClr val="accent5">
                  <a:lumMod val="97000"/>
                  <a:lumOff val="3000"/>
                  <a:alpha val="40000"/>
                </a:schemeClr>
              </a:gs>
              <a:gs pos="100000">
                <a:schemeClr val="accent5">
                  <a:lumMod val="60000"/>
                  <a:lumOff val="40000"/>
                  <a:alpha val="40000"/>
                </a:schemeClr>
              </a:gs>
            </a:gsLst>
            <a:lin ang="16200000" scaled="1"/>
            <a:tileRect/>
          </a:gradFill>
          <a:ln w="12700" cap="flat" cmpd="sng" algn="ctr">
            <a:solidFill>
              <a:srgbClr val="FF0000"/>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1"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04" name="TextBox 103">
            <a:extLst>
              <a:ext uri="{FF2B5EF4-FFF2-40B4-BE49-F238E27FC236}">
                <a16:creationId xmlns:a16="http://schemas.microsoft.com/office/drawing/2014/main" xmlns="" id="{2FA98E66-161F-472B-9EFC-F86427D887E9}"/>
              </a:ext>
            </a:extLst>
          </p:cNvPr>
          <p:cNvSpPr txBox="1"/>
          <p:nvPr/>
        </p:nvSpPr>
        <p:spPr bwMode="gray">
          <a:xfrm rot="20943902">
            <a:off x="2867203" y="1769280"/>
            <a:ext cx="4266218" cy="884070"/>
          </a:xfrm>
          <a:prstGeom prst="rect">
            <a:avLst/>
          </a:prstGeom>
          <a:noFill/>
          <a:ln w="12700" algn="ctr">
            <a:noFill/>
            <a:miter lim="800000"/>
            <a:headEnd/>
            <a:tailEnd/>
          </a:ln>
        </p:spPr>
        <p:txBody>
          <a:bodyPr wrap="square" lIns="72000" tIns="72000" rIns="72000" bIns="72000" rtlCol="0">
            <a:spAutoFit/>
          </a:bodyPr>
          <a:lstStyle/>
          <a:p>
            <a:pPr marL="0" indent="0" algn="ctr">
              <a:buNone/>
            </a:pPr>
            <a:r>
              <a:rPr lang="en-ZA" b="1" i="1" dirty="0">
                <a:solidFill>
                  <a:srgbClr val="C00000">
                    <a:alpha val="40000"/>
                  </a:srgbClr>
                </a:solidFill>
                <a:latin typeface="Calibri" panose="020F0502020204030204" pitchFamily="34" charset="0"/>
                <a:cs typeface="Calibri" panose="020F0502020204030204" pitchFamily="34" charset="0"/>
              </a:rPr>
              <a:t>To Be Reviewed inline with departmental Strategy</a:t>
            </a:r>
          </a:p>
        </p:txBody>
      </p:sp>
      <p:sp>
        <p:nvSpPr>
          <p:cNvPr id="103" name="Text Box 255">
            <a:extLst>
              <a:ext uri="{FF2B5EF4-FFF2-40B4-BE49-F238E27FC236}">
                <a16:creationId xmlns:a16="http://schemas.microsoft.com/office/drawing/2014/main" xmlns="" id="{F1CF284C-EABD-4B4D-B79E-59C2211C9505}"/>
              </a:ext>
            </a:extLst>
          </p:cNvPr>
          <p:cNvSpPr txBox="1">
            <a:spLocks noChangeArrowheads="1"/>
          </p:cNvSpPr>
          <p:nvPr/>
        </p:nvSpPr>
        <p:spPr bwMode="auto">
          <a:xfrm>
            <a:off x="323850" y="118080"/>
            <a:ext cx="1721094" cy="314683"/>
          </a:xfrm>
          <a:prstGeom prst="rect">
            <a:avLst/>
          </a:prstGeom>
          <a:solidFill>
            <a:schemeClr val="bg1">
              <a:lumMod val="50000"/>
            </a:schemeClr>
          </a:solidFill>
          <a:ln w="12700" algn="ctr">
            <a:noFill/>
            <a:miter lim="800000"/>
            <a:headEnd/>
            <a:tailEnd/>
          </a:ln>
        </p:spPr>
        <p:txBody>
          <a:bodyPr wrap="square" lIns="72000" tIns="72000" rIns="72000" bIns="72000">
            <a:spAutoFit/>
          </a:bodyPr>
          <a:lstStyle/>
          <a:p>
            <a:pPr algn="ctr">
              <a:defRPr/>
            </a:pPr>
            <a:r>
              <a:rPr lang="en-GB" sz="1100" b="1" dirty="0">
                <a:solidFill>
                  <a:schemeClr val="bg1"/>
                </a:solidFill>
                <a:latin typeface="Calibri" panose="020F0502020204030204" pitchFamily="34" charset="0"/>
                <a:ea typeface="MS PGothic" panose="020B0600070205080204" pitchFamily="34" charset="-128"/>
                <a:cs typeface="Calibri" panose="020F0502020204030204" pitchFamily="34" charset="0"/>
              </a:rPr>
              <a:t>Overview &amp; Background</a:t>
            </a:r>
          </a:p>
        </p:txBody>
      </p:sp>
    </p:spTree>
    <p:extLst>
      <p:ext uri="{BB962C8B-B14F-4D97-AF65-F5344CB8AC3E}">
        <p14:creationId xmlns:p14="http://schemas.microsoft.com/office/powerpoint/2010/main" xmlns="" val="160457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xmlns="" id="{BCACC332-979F-45D3-AC1C-0A5AAB712B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172048" name="think-cell Slide" r:id="rId5" imgW="360" imgH="360" progId="">
              <p:embed/>
            </p:oleObj>
          </a:graphicData>
        </a:graphic>
      </p:graphicFrame>
      <p:sp>
        <p:nvSpPr>
          <p:cNvPr id="37" name="Rectangle 36" hidden="1">
            <a:extLst>
              <a:ext uri="{FF2B5EF4-FFF2-40B4-BE49-F238E27FC236}">
                <a16:creationId xmlns:a16="http://schemas.microsoft.com/office/drawing/2014/main" xmlns="" id="{F80FD39E-EA5A-44BD-8BCE-24AEF75A531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1800" b="1"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7" name="Rectangle 16">
            <a:extLst>
              <a:ext uri="{FF2B5EF4-FFF2-40B4-BE49-F238E27FC236}">
                <a16:creationId xmlns:a16="http://schemas.microsoft.com/office/drawing/2014/main" xmlns="" id="{8C00978C-AB12-4796-95BB-3F15CF1AE10A}"/>
              </a:ext>
            </a:extLst>
          </p:cNvPr>
          <p:cNvSpPr/>
          <p:nvPr/>
        </p:nvSpPr>
        <p:spPr>
          <a:xfrm>
            <a:off x="250826" y="3284984"/>
            <a:ext cx="8569326" cy="2809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xmlns="" id="{1A7BF93A-F3EC-4955-8E3F-112D1B7D29FF}"/>
              </a:ext>
            </a:extLst>
          </p:cNvPr>
          <p:cNvSpPr/>
          <p:nvPr/>
        </p:nvSpPr>
        <p:spPr>
          <a:xfrm>
            <a:off x="250825" y="2614464"/>
            <a:ext cx="8569326" cy="670520"/>
          </a:xfrm>
          <a:custGeom>
            <a:avLst/>
            <a:gdLst>
              <a:gd name="connsiteX0" fmla="*/ 0 w 8569326"/>
              <a:gd name="connsiteY0" fmla="*/ 0 h 2880320"/>
              <a:gd name="connsiteX1" fmla="*/ 8569326 w 8569326"/>
              <a:gd name="connsiteY1" fmla="*/ 0 h 2880320"/>
              <a:gd name="connsiteX2" fmla="*/ 8569326 w 8569326"/>
              <a:gd name="connsiteY2" fmla="*/ 2880320 h 2880320"/>
              <a:gd name="connsiteX3" fmla="*/ 0 w 8569326"/>
              <a:gd name="connsiteY3" fmla="*/ 2880320 h 2880320"/>
              <a:gd name="connsiteX4" fmla="*/ 0 w 8569326"/>
              <a:gd name="connsiteY4" fmla="*/ 0 h 2880320"/>
              <a:gd name="connsiteX0" fmla="*/ 0 w 8569326"/>
              <a:gd name="connsiteY0" fmla="*/ 0 h 2880320"/>
              <a:gd name="connsiteX1" fmla="*/ 3635376 w 8569326"/>
              <a:gd name="connsiteY1" fmla="*/ 1409700 h 2880320"/>
              <a:gd name="connsiteX2" fmla="*/ 8569326 w 8569326"/>
              <a:gd name="connsiteY2" fmla="*/ 2880320 h 2880320"/>
              <a:gd name="connsiteX3" fmla="*/ 0 w 8569326"/>
              <a:gd name="connsiteY3" fmla="*/ 2880320 h 2880320"/>
              <a:gd name="connsiteX4" fmla="*/ 0 w 8569326"/>
              <a:gd name="connsiteY4" fmla="*/ 0 h 2880320"/>
              <a:gd name="connsiteX0" fmla="*/ 0 w 8569326"/>
              <a:gd name="connsiteY0" fmla="*/ 0 h 2880320"/>
              <a:gd name="connsiteX1" fmla="*/ 3406776 w 8569326"/>
              <a:gd name="connsiteY1" fmla="*/ 2247900 h 2880320"/>
              <a:gd name="connsiteX2" fmla="*/ 8569326 w 8569326"/>
              <a:gd name="connsiteY2" fmla="*/ 2880320 h 2880320"/>
              <a:gd name="connsiteX3" fmla="*/ 0 w 8569326"/>
              <a:gd name="connsiteY3" fmla="*/ 2880320 h 2880320"/>
              <a:gd name="connsiteX4" fmla="*/ 0 w 8569326"/>
              <a:gd name="connsiteY4" fmla="*/ 0 h 2880320"/>
              <a:gd name="connsiteX0" fmla="*/ 0 w 8569326"/>
              <a:gd name="connsiteY0" fmla="*/ 0 h 2880320"/>
              <a:gd name="connsiteX1" fmla="*/ 3844926 w 8569326"/>
              <a:gd name="connsiteY1" fmla="*/ 2286000 h 2880320"/>
              <a:gd name="connsiteX2" fmla="*/ 8569326 w 8569326"/>
              <a:gd name="connsiteY2" fmla="*/ 2880320 h 2880320"/>
              <a:gd name="connsiteX3" fmla="*/ 0 w 8569326"/>
              <a:gd name="connsiteY3" fmla="*/ 2880320 h 2880320"/>
              <a:gd name="connsiteX4" fmla="*/ 0 w 8569326"/>
              <a:gd name="connsiteY4" fmla="*/ 0 h 2880320"/>
              <a:gd name="connsiteX0" fmla="*/ 190500 w 8569326"/>
              <a:gd name="connsiteY0" fmla="*/ 0 h 937220"/>
              <a:gd name="connsiteX1" fmla="*/ 3844926 w 8569326"/>
              <a:gd name="connsiteY1" fmla="*/ 342900 h 937220"/>
              <a:gd name="connsiteX2" fmla="*/ 8569326 w 8569326"/>
              <a:gd name="connsiteY2" fmla="*/ 937220 h 937220"/>
              <a:gd name="connsiteX3" fmla="*/ 0 w 8569326"/>
              <a:gd name="connsiteY3" fmla="*/ 937220 h 937220"/>
              <a:gd name="connsiteX4" fmla="*/ 190500 w 8569326"/>
              <a:gd name="connsiteY4" fmla="*/ 0 h 937220"/>
              <a:gd name="connsiteX0" fmla="*/ 190500 w 8569326"/>
              <a:gd name="connsiteY0" fmla="*/ 0 h 937220"/>
              <a:gd name="connsiteX1" fmla="*/ 5387976 w 8569326"/>
              <a:gd name="connsiteY1" fmla="*/ 304800 h 937220"/>
              <a:gd name="connsiteX2" fmla="*/ 8569326 w 8569326"/>
              <a:gd name="connsiteY2" fmla="*/ 937220 h 937220"/>
              <a:gd name="connsiteX3" fmla="*/ 0 w 8569326"/>
              <a:gd name="connsiteY3" fmla="*/ 937220 h 937220"/>
              <a:gd name="connsiteX4" fmla="*/ 190500 w 8569326"/>
              <a:gd name="connsiteY4" fmla="*/ 0 h 937220"/>
              <a:gd name="connsiteX0" fmla="*/ 2095500 w 8569326"/>
              <a:gd name="connsiteY0" fmla="*/ 0 h 746720"/>
              <a:gd name="connsiteX1" fmla="*/ 5387976 w 8569326"/>
              <a:gd name="connsiteY1" fmla="*/ 114300 h 746720"/>
              <a:gd name="connsiteX2" fmla="*/ 8569326 w 8569326"/>
              <a:gd name="connsiteY2" fmla="*/ 746720 h 746720"/>
              <a:gd name="connsiteX3" fmla="*/ 0 w 8569326"/>
              <a:gd name="connsiteY3" fmla="*/ 746720 h 746720"/>
              <a:gd name="connsiteX4" fmla="*/ 2095500 w 8569326"/>
              <a:gd name="connsiteY4" fmla="*/ 0 h 746720"/>
              <a:gd name="connsiteX0" fmla="*/ 2209800 w 8569326"/>
              <a:gd name="connsiteY0" fmla="*/ 0 h 670520"/>
              <a:gd name="connsiteX1" fmla="*/ 5387976 w 8569326"/>
              <a:gd name="connsiteY1" fmla="*/ 38100 h 670520"/>
              <a:gd name="connsiteX2" fmla="*/ 8569326 w 8569326"/>
              <a:gd name="connsiteY2" fmla="*/ 670520 h 670520"/>
              <a:gd name="connsiteX3" fmla="*/ 0 w 8569326"/>
              <a:gd name="connsiteY3" fmla="*/ 670520 h 670520"/>
              <a:gd name="connsiteX4" fmla="*/ 2209800 w 8569326"/>
              <a:gd name="connsiteY4" fmla="*/ 0 h 67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9326" h="670520">
                <a:moveTo>
                  <a:pt x="2209800" y="0"/>
                </a:moveTo>
                <a:lnTo>
                  <a:pt x="5387976" y="38100"/>
                </a:lnTo>
                <a:lnTo>
                  <a:pt x="8569326" y="670520"/>
                </a:lnTo>
                <a:lnTo>
                  <a:pt x="0" y="670520"/>
                </a:lnTo>
                <a:lnTo>
                  <a:pt x="22098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xmlns="" id="{B304F392-53C8-4B1A-85EB-69C497ED3E5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23956" y="3356594"/>
            <a:ext cx="1852500" cy="2520000"/>
          </a:xfrm>
          <a:prstGeom prst="rect">
            <a:avLst/>
          </a:prstGeom>
          <a:ln>
            <a:solidFill>
              <a:schemeClr val="tx1"/>
            </a:solidFill>
          </a:ln>
        </p:spPr>
      </p:pic>
      <p:pic>
        <p:nvPicPr>
          <p:cNvPr id="11" name="Picture 10">
            <a:extLst>
              <a:ext uri="{FF2B5EF4-FFF2-40B4-BE49-F238E27FC236}">
                <a16:creationId xmlns:a16="http://schemas.microsoft.com/office/drawing/2014/main" xmlns="" id="{652B5EF3-B918-4909-A651-3F74B93C364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35873" y="3357272"/>
            <a:ext cx="1792000" cy="2520000"/>
          </a:xfrm>
          <a:prstGeom prst="rect">
            <a:avLst/>
          </a:prstGeom>
          <a:ln>
            <a:solidFill>
              <a:schemeClr val="tx1"/>
            </a:solidFill>
          </a:ln>
        </p:spPr>
      </p:pic>
      <p:pic>
        <p:nvPicPr>
          <p:cNvPr id="9" name="Picture 8">
            <a:extLst>
              <a:ext uri="{FF2B5EF4-FFF2-40B4-BE49-F238E27FC236}">
                <a16:creationId xmlns:a16="http://schemas.microsoft.com/office/drawing/2014/main" xmlns="" id="{559E6512-C820-4D22-96CC-F1582F7578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552599" y="3356594"/>
            <a:ext cx="1887192" cy="2520000"/>
          </a:xfrm>
          <a:prstGeom prst="rect">
            <a:avLst/>
          </a:prstGeom>
          <a:ln>
            <a:solidFill>
              <a:schemeClr val="tx1"/>
            </a:solidFill>
          </a:ln>
        </p:spPr>
      </p:pic>
      <p:sp>
        <p:nvSpPr>
          <p:cNvPr id="2" name="Title 1">
            <a:extLst>
              <a:ext uri="{FF2B5EF4-FFF2-40B4-BE49-F238E27FC236}">
                <a16:creationId xmlns:a16="http://schemas.microsoft.com/office/drawing/2014/main" xmlns="" id="{5822D796-B2CA-4FBF-A057-E473AF57113B}"/>
              </a:ext>
            </a:extLst>
          </p:cNvPr>
          <p:cNvSpPr>
            <a:spLocks noGrp="1"/>
          </p:cNvSpPr>
          <p:nvPr>
            <p:ph type="title"/>
          </p:nvPr>
        </p:nvSpPr>
        <p:spPr>
          <a:xfrm>
            <a:off x="179512" y="620688"/>
            <a:ext cx="8677151" cy="504056"/>
          </a:xfrm>
        </p:spPr>
        <p:txBody>
          <a:bodyPr>
            <a:noAutofit/>
          </a:bodyPr>
          <a:lstStyle/>
          <a:p>
            <a:r>
              <a:rPr lang="en-ZA" sz="1800" dirty="0"/>
              <a:t>The quality of the outputs in the draft management reporting tool is directly dependant on the quality of the information populated in the excel template by the provinces</a:t>
            </a:r>
          </a:p>
        </p:txBody>
      </p:sp>
      <p:pic>
        <p:nvPicPr>
          <p:cNvPr id="7" name="Picture 6">
            <a:extLst>
              <a:ext uri="{FF2B5EF4-FFF2-40B4-BE49-F238E27FC236}">
                <a16:creationId xmlns:a16="http://schemas.microsoft.com/office/drawing/2014/main" xmlns="" id="{4342BE11-BC98-4AA5-ACD8-955A588342F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95536" y="3356594"/>
            <a:ext cx="1860981" cy="2520000"/>
          </a:xfrm>
          <a:prstGeom prst="rect">
            <a:avLst/>
          </a:prstGeom>
          <a:ln>
            <a:solidFill>
              <a:schemeClr val="tx1"/>
            </a:solidFill>
          </a:ln>
        </p:spPr>
      </p:pic>
      <p:pic>
        <p:nvPicPr>
          <p:cNvPr id="16" name="Picture 15">
            <a:extLst>
              <a:ext uri="{FF2B5EF4-FFF2-40B4-BE49-F238E27FC236}">
                <a16:creationId xmlns:a16="http://schemas.microsoft.com/office/drawing/2014/main" xmlns="" id="{C1BAAEF7-B79B-4B72-A69B-C773A0B712C8}"/>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45820" y="1493762"/>
            <a:ext cx="3551287" cy="1503190"/>
          </a:xfrm>
          <a:prstGeom prst="rect">
            <a:avLst/>
          </a:prstGeom>
          <a:ln>
            <a:solidFill>
              <a:schemeClr val="tx1"/>
            </a:solidFill>
          </a:ln>
        </p:spPr>
      </p:pic>
      <p:sp>
        <p:nvSpPr>
          <p:cNvPr id="22" name="Rectangle 21">
            <a:extLst>
              <a:ext uri="{FF2B5EF4-FFF2-40B4-BE49-F238E27FC236}">
                <a16:creationId xmlns:a16="http://schemas.microsoft.com/office/drawing/2014/main" xmlns="" id="{DDCECCBE-2C73-4FE0-B6B9-A962C56B8BF6}"/>
              </a:ext>
            </a:extLst>
          </p:cNvPr>
          <p:cNvSpPr/>
          <p:nvPr/>
        </p:nvSpPr>
        <p:spPr>
          <a:xfrm>
            <a:off x="884693" y="5816297"/>
            <a:ext cx="882666" cy="276999"/>
          </a:xfrm>
          <a:prstGeom prst="rect">
            <a:avLst/>
          </a:prstGeom>
          <a:noFill/>
        </p:spPr>
        <p:txBody>
          <a:bodyPr wrap="square">
            <a:spAutoFit/>
          </a:bodyPr>
          <a:lstStyle/>
          <a:p>
            <a:pPr algn="ctr"/>
            <a:r>
              <a:rPr lang="en-ZA" sz="1200" dirty="0">
                <a:latin typeface="Calibri" panose="020F0502020204030204" pitchFamily="34" charset="0"/>
                <a:cs typeface="Calibri" panose="020F0502020204030204" pitchFamily="34" charset="0"/>
              </a:rPr>
              <a:t>Page 1</a:t>
            </a:r>
            <a:endParaRPr lang="en-ZA" sz="1200" i="1"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xmlns="" id="{8D146658-E51E-4F50-AE39-82F40DD0AF29}"/>
              </a:ext>
            </a:extLst>
          </p:cNvPr>
          <p:cNvSpPr/>
          <p:nvPr/>
        </p:nvSpPr>
        <p:spPr>
          <a:xfrm>
            <a:off x="3026086" y="5816297"/>
            <a:ext cx="882666" cy="276999"/>
          </a:xfrm>
          <a:prstGeom prst="rect">
            <a:avLst/>
          </a:prstGeom>
          <a:noFill/>
        </p:spPr>
        <p:txBody>
          <a:bodyPr wrap="square">
            <a:spAutoFit/>
          </a:bodyPr>
          <a:lstStyle/>
          <a:p>
            <a:pPr algn="ctr"/>
            <a:r>
              <a:rPr lang="en-ZA" sz="1200" dirty="0">
                <a:latin typeface="Calibri" panose="020F0502020204030204" pitchFamily="34" charset="0"/>
                <a:cs typeface="Calibri" panose="020F0502020204030204" pitchFamily="34" charset="0"/>
              </a:rPr>
              <a:t>Page 2</a:t>
            </a:r>
            <a:endParaRPr lang="en-ZA" sz="1200" i="1"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xmlns="" id="{B04DA737-2A41-4E0A-B22D-33D13F740276}"/>
              </a:ext>
            </a:extLst>
          </p:cNvPr>
          <p:cNvSpPr/>
          <p:nvPr/>
        </p:nvSpPr>
        <p:spPr>
          <a:xfrm>
            <a:off x="5167479" y="5816297"/>
            <a:ext cx="882666" cy="276999"/>
          </a:xfrm>
          <a:prstGeom prst="rect">
            <a:avLst/>
          </a:prstGeom>
          <a:noFill/>
        </p:spPr>
        <p:txBody>
          <a:bodyPr wrap="square">
            <a:spAutoFit/>
          </a:bodyPr>
          <a:lstStyle/>
          <a:p>
            <a:pPr algn="ctr"/>
            <a:r>
              <a:rPr lang="en-ZA" sz="1200" dirty="0">
                <a:latin typeface="Calibri" panose="020F0502020204030204" pitchFamily="34" charset="0"/>
                <a:cs typeface="Calibri" panose="020F0502020204030204" pitchFamily="34" charset="0"/>
              </a:rPr>
              <a:t>Page 3</a:t>
            </a:r>
            <a:endParaRPr lang="en-ZA" sz="1200" i="1"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xmlns="" id="{77AFA0D6-0477-48AE-B1E6-5F77FBB82066}"/>
              </a:ext>
            </a:extLst>
          </p:cNvPr>
          <p:cNvSpPr/>
          <p:nvPr/>
        </p:nvSpPr>
        <p:spPr>
          <a:xfrm>
            <a:off x="7308873" y="5816297"/>
            <a:ext cx="882666" cy="276999"/>
          </a:xfrm>
          <a:prstGeom prst="rect">
            <a:avLst/>
          </a:prstGeom>
          <a:noFill/>
        </p:spPr>
        <p:txBody>
          <a:bodyPr wrap="square">
            <a:spAutoFit/>
          </a:bodyPr>
          <a:lstStyle/>
          <a:p>
            <a:pPr algn="ctr"/>
            <a:r>
              <a:rPr lang="en-ZA" sz="1200" dirty="0">
                <a:latin typeface="Calibri" panose="020F0502020204030204" pitchFamily="34" charset="0"/>
                <a:cs typeface="Calibri" panose="020F0502020204030204" pitchFamily="34" charset="0"/>
              </a:rPr>
              <a:t>Page 4</a:t>
            </a:r>
            <a:endParaRPr lang="en-ZA" sz="1200" i="1" dirty="0">
              <a:latin typeface="Calibri" panose="020F0502020204030204" pitchFamily="34" charset="0"/>
              <a:cs typeface="Calibri" panose="020F0502020204030204" pitchFamily="34" charset="0"/>
            </a:endParaRPr>
          </a:p>
        </p:txBody>
      </p:sp>
      <p:sp>
        <p:nvSpPr>
          <p:cNvPr id="26" name="TextBox 18">
            <a:extLst>
              <a:ext uri="{FF2B5EF4-FFF2-40B4-BE49-F238E27FC236}">
                <a16:creationId xmlns:a16="http://schemas.microsoft.com/office/drawing/2014/main" xmlns="" id="{992F8FC1-E8C2-48C0-BD26-353F6FFE8FF9}"/>
              </a:ext>
            </a:extLst>
          </p:cNvPr>
          <p:cNvSpPr txBox="1">
            <a:spLocks noChangeArrowheads="1"/>
          </p:cNvSpPr>
          <p:nvPr/>
        </p:nvSpPr>
        <p:spPr bwMode="auto">
          <a:xfrm>
            <a:off x="214313" y="6165304"/>
            <a:ext cx="8642350" cy="504056"/>
          </a:xfrm>
          <a:prstGeom prst="rect">
            <a:avLst/>
          </a:prstGeom>
          <a:solidFill>
            <a:srgbClr val="5959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pPr>
            <a:r>
              <a:rPr lang="en-ZA" altLang="en-US" sz="1600" b="1" dirty="0">
                <a:solidFill>
                  <a:srgbClr val="FFFFFF"/>
                </a:solidFill>
                <a:ea typeface="ＭＳ Ｐゴシック" panose="020B0600070205080204" pitchFamily="34" charset="-128"/>
                <a:cs typeface="Arial" panose="020B0604020202020204" pitchFamily="34" charset="0"/>
              </a:rPr>
              <a:t>… An extract from a previous deliverable, which still holds weight as there are still notable data quality issues in the outstanding claims databases, impacting the overall data integrity</a:t>
            </a:r>
          </a:p>
        </p:txBody>
      </p:sp>
      <p:sp>
        <p:nvSpPr>
          <p:cNvPr id="27" name="Rectangle 26">
            <a:extLst>
              <a:ext uri="{FF2B5EF4-FFF2-40B4-BE49-F238E27FC236}">
                <a16:creationId xmlns:a16="http://schemas.microsoft.com/office/drawing/2014/main" xmlns="" id="{F2AB5072-BB40-4CD7-8084-179241F9B749}"/>
              </a:ext>
            </a:extLst>
          </p:cNvPr>
          <p:cNvSpPr/>
          <p:nvPr/>
        </p:nvSpPr>
        <p:spPr>
          <a:xfrm>
            <a:off x="2245819" y="1244545"/>
            <a:ext cx="3262285" cy="276999"/>
          </a:xfrm>
          <a:prstGeom prst="rect">
            <a:avLst/>
          </a:prstGeom>
          <a:noFill/>
        </p:spPr>
        <p:txBody>
          <a:bodyPr wrap="square">
            <a:spAutoFit/>
          </a:bodyPr>
          <a:lstStyle/>
          <a:p>
            <a:r>
              <a:rPr lang="en-ZA" sz="1200" b="1" dirty="0">
                <a:latin typeface="Calibri" panose="020F0502020204030204" pitchFamily="34" charset="0"/>
                <a:cs typeface="Calibri" panose="020F0502020204030204" pitchFamily="34" charset="0"/>
              </a:rPr>
              <a:t>Population of Excel Template  </a:t>
            </a:r>
            <a:r>
              <a:rPr lang="en-ZA" sz="1200" dirty="0">
                <a:latin typeface="Calibri" panose="020F0502020204030204" pitchFamily="34" charset="0"/>
                <a:cs typeface="Calibri" panose="020F0502020204030204" pitchFamily="34" charset="0"/>
              </a:rPr>
              <a:t> </a:t>
            </a:r>
            <a:endParaRPr lang="en-ZA" sz="1200" i="1"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xmlns="" id="{72D613E0-6B57-416E-A08F-2F1FAEC2E781}"/>
              </a:ext>
            </a:extLst>
          </p:cNvPr>
          <p:cNvSpPr/>
          <p:nvPr/>
        </p:nvSpPr>
        <p:spPr>
          <a:xfrm>
            <a:off x="624524" y="3068960"/>
            <a:ext cx="4451532" cy="276999"/>
          </a:xfrm>
          <a:prstGeom prst="rect">
            <a:avLst/>
          </a:prstGeom>
          <a:noFill/>
        </p:spPr>
        <p:txBody>
          <a:bodyPr wrap="square">
            <a:spAutoFit/>
          </a:bodyPr>
          <a:lstStyle/>
          <a:p>
            <a:r>
              <a:rPr lang="en-ZA" sz="1200" b="1" dirty="0">
                <a:latin typeface="Calibri" panose="020F0502020204030204" pitchFamily="34" charset="0"/>
                <a:cs typeface="Calibri" panose="020F0502020204030204" pitchFamily="34" charset="0"/>
              </a:rPr>
              <a:t>Draft Management Reporting Tool Example </a:t>
            </a:r>
            <a:r>
              <a:rPr lang="en-ZA" sz="1200" dirty="0">
                <a:latin typeface="Calibri" panose="020F0502020204030204" pitchFamily="34" charset="0"/>
                <a:cs typeface="Calibri" panose="020F0502020204030204" pitchFamily="34" charset="0"/>
              </a:rPr>
              <a:t> </a:t>
            </a:r>
            <a:endParaRPr lang="en-ZA" sz="1200" i="1" dirty="0">
              <a:latin typeface="Calibri" panose="020F0502020204030204" pitchFamily="34" charset="0"/>
              <a:cs typeface="Calibri" panose="020F0502020204030204" pitchFamily="34" charset="0"/>
            </a:endParaRPr>
          </a:p>
        </p:txBody>
      </p:sp>
      <p:sp>
        <p:nvSpPr>
          <p:cNvPr id="31" name="Text Box 255">
            <a:extLst>
              <a:ext uri="{FF2B5EF4-FFF2-40B4-BE49-F238E27FC236}">
                <a16:creationId xmlns:a16="http://schemas.microsoft.com/office/drawing/2014/main" xmlns="" id="{1A7E379B-8E9D-4165-BE62-1780A5450727}"/>
              </a:ext>
            </a:extLst>
          </p:cNvPr>
          <p:cNvSpPr txBox="1">
            <a:spLocks noChangeArrowheads="1"/>
          </p:cNvSpPr>
          <p:nvPr/>
        </p:nvSpPr>
        <p:spPr bwMode="auto">
          <a:xfrm>
            <a:off x="6084168" y="80382"/>
            <a:ext cx="2025398" cy="330072"/>
          </a:xfrm>
          <a:prstGeom prst="rect">
            <a:avLst/>
          </a:prstGeom>
          <a:solidFill>
            <a:schemeClr val="tx1">
              <a:lumMod val="20000"/>
              <a:lumOff val="80000"/>
            </a:schemeClr>
          </a:solidFill>
          <a:ln w="12700" algn="ctr">
            <a:noFill/>
            <a:miter lim="800000"/>
            <a:headEnd/>
            <a:tailEnd/>
          </a:ln>
        </p:spPr>
        <p:txBody>
          <a:bodyPr wrap="square" lIns="0" tIns="72000" rIns="0" bIns="72000">
            <a:spAutoFit/>
          </a:bodyPr>
          <a:lstStyle/>
          <a:p>
            <a:pPr marL="0" lvl="1" algn="ctr">
              <a:spcAft>
                <a:spcPts val="600"/>
              </a:spcAft>
              <a:defRPr/>
            </a:pPr>
            <a:r>
              <a:rPr lang="en-ZA" sz="1200" b="1" kern="0" dirty="0">
                <a:latin typeface="Calibri" panose="020F0502020204030204" pitchFamily="34" charset="0"/>
                <a:ea typeface="ＭＳ Ｐゴシック" charset="0"/>
              </a:rPr>
              <a:t>Overview</a:t>
            </a:r>
            <a:endParaRPr lang="en-US" sz="1200" b="1" kern="0" dirty="0">
              <a:latin typeface="Calibri" panose="020F0502020204030204" pitchFamily="34" charset="0"/>
              <a:ea typeface="ＭＳ Ｐゴシック" charset="0"/>
            </a:endParaRPr>
          </a:p>
        </p:txBody>
      </p:sp>
      <p:sp>
        <p:nvSpPr>
          <p:cNvPr id="32" name="Rectangle 31">
            <a:extLst>
              <a:ext uri="{FF2B5EF4-FFF2-40B4-BE49-F238E27FC236}">
                <a16:creationId xmlns:a16="http://schemas.microsoft.com/office/drawing/2014/main" xmlns="" id="{A4CAE366-39CB-44D0-B7C4-6855D81B3D0C}"/>
              </a:ext>
            </a:extLst>
          </p:cNvPr>
          <p:cNvSpPr/>
          <p:nvPr/>
        </p:nvSpPr>
        <p:spPr>
          <a:xfrm>
            <a:off x="322164" y="1508818"/>
            <a:ext cx="1852315" cy="1200329"/>
          </a:xfrm>
          <a:prstGeom prst="rect">
            <a:avLst/>
          </a:prstGeom>
          <a:noFill/>
        </p:spPr>
        <p:txBody>
          <a:bodyPr wrap="square">
            <a:spAutoFit/>
          </a:bodyPr>
          <a:lstStyle/>
          <a:p>
            <a:pPr algn="ctr"/>
            <a:r>
              <a:rPr lang="en-ZA" sz="1200" dirty="0">
                <a:latin typeface="Calibri" panose="020F0502020204030204" pitchFamily="34" charset="0"/>
                <a:cs typeface="Calibri" panose="020F0502020204030204" pitchFamily="34" charset="0"/>
              </a:rPr>
              <a:t>As the management tools report </a:t>
            </a:r>
            <a:r>
              <a:rPr lang="en-ZA" sz="1200" i="1" dirty="0">
                <a:latin typeface="Calibri" panose="020F0502020204030204" pitchFamily="34" charset="0"/>
                <a:cs typeface="Calibri" panose="020F0502020204030204" pitchFamily="34" charset="0"/>
              </a:rPr>
              <a:t> </a:t>
            </a:r>
            <a:r>
              <a:rPr lang="en-ZA" sz="1200" dirty="0">
                <a:latin typeface="Calibri" panose="020F0502020204030204" pitchFamily="34" charset="0"/>
                <a:cs typeface="Calibri" panose="020F0502020204030204" pitchFamily="34" charset="0"/>
              </a:rPr>
              <a:t>is extracted from the populated Excel database template </a:t>
            </a:r>
            <a:r>
              <a:rPr lang="en-ZA" sz="1200" i="1" dirty="0">
                <a:latin typeface="Calibri" panose="020F0502020204030204" pitchFamily="34" charset="0"/>
                <a:cs typeface="Calibri" panose="020F0502020204030204" pitchFamily="34" charset="0"/>
              </a:rPr>
              <a:t> </a:t>
            </a:r>
            <a:r>
              <a:rPr lang="en-ZA" sz="1200" dirty="0">
                <a:latin typeface="Calibri" panose="020F0502020204030204" pitchFamily="34" charset="0"/>
                <a:cs typeface="Calibri" panose="020F0502020204030204" pitchFamily="34" charset="0"/>
              </a:rPr>
              <a:t>neither should be considered in isolation </a:t>
            </a:r>
            <a:endParaRPr lang="en-ZA" sz="1200" i="1" dirty="0">
              <a:latin typeface="Calibri" panose="020F0502020204030204" pitchFamily="34" charset="0"/>
              <a:cs typeface="Calibri" panose="020F0502020204030204" pitchFamily="34" charset="0"/>
            </a:endParaRPr>
          </a:p>
        </p:txBody>
      </p:sp>
      <p:sp>
        <p:nvSpPr>
          <p:cNvPr id="28" name="Speech Bubble: Rectangle 27">
            <a:extLst>
              <a:ext uri="{FF2B5EF4-FFF2-40B4-BE49-F238E27FC236}">
                <a16:creationId xmlns:a16="http://schemas.microsoft.com/office/drawing/2014/main" xmlns="" id="{BA41A101-EE95-4FDB-8808-D0B92B6FEDF4}"/>
              </a:ext>
            </a:extLst>
          </p:cNvPr>
          <p:cNvSpPr/>
          <p:nvPr/>
        </p:nvSpPr>
        <p:spPr>
          <a:xfrm>
            <a:off x="6129222" y="1556792"/>
            <a:ext cx="2821857" cy="1200329"/>
          </a:xfrm>
          <a:prstGeom prst="wedgeRectCallout">
            <a:avLst>
              <a:gd name="adj1" fmla="val -62865"/>
              <a:gd name="adj2" fmla="val -51689"/>
            </a:avLst>
          </a:prstGeom>
          <a:solidFill>
            <a:srgbClr val="D8D2CD"/>
          </a:solidFill>
        </p:spPr>
        <p:txBody>
          <a:bodyPr wrap="square">
            <a:spAutoFit/>
          </a:bodyPr>
          <a:lstStyle/>
          <a:p>
            <a:pPr algn="ctr"/>
            <a:r>
              <a:rPr lang="en-ZA" sz="1200" dirty="0">
                <a:latin typeface="Calibri" panose="020F0502020204030204" pitchFamily="34" charset="0"/>
                <a:cs typeface="Calibri" panose="020F0502020204030204" pitchFamily="34" charset="0"/>
              </a:rPr>
              <a:t>The 35 fields in the excel template contains information populated as part of Deliverable 1.1.2. This information automatically linked to a combination of the 20 graphs that make up the 4 page draft management reporting tool </a:t>
            </a:r>
            <a:endParaRPr lang="en-ZA" sz="1200" i="1" dirty="0">
              <a:latin typeface="Calibri" panose="020F0502020204030204" pitchFamily="34" charset="0"/>
              <a:cs typeface="Calibri" panose="020F0502020204030204" pitchFamily="34" charset="0"/>
            </a:endParaRPr>
          </a:p>
        </p:txBody>
      </p:sp>
      <p:sp>
        <p:nvSpPr>
          <p:cNvPr id="30" name="Text Box 255">
            <a:extLst>
              <a:ext uri="{FF2B5EF4-FFF2-40B4-BE49-F238E27FC236}">
                <a16:creationId xmlns:a16="http://schemas.microsoft.com/office/drawing/2014/main" xmlns="" id="{D00495EB-6010-4D88-A0C5-241C48B9AA6E}"/>
              </a:ext>
            </a:extLst>
          </p:cNvPr>
          <p:cNvSpPr txBox="1">
            <a:spLocks noChangeArrowheads="1"/>
          </p:cNvSpPr>
          <p:nvPr/>
        </p:nvSpPr>
        <p:spPr bwMode="auto">
          <a:xfrm>
            <a:off x="323850" y="118080"/>
            <a:ext cx="2487294" cy="314683"/>
          </a:xfrm>
          <a:prstGeom prst="rect">
            <a:avLst/>
          </a:prstGeom>
          <a:solidFill>
            <a:schemeClr val="bg1">
              <a:lumMod val="50000"/>
            </a:schemeClr>
          </a:solidFill>
          <a:ln w="12700" algn="ctr">
            <a:noFill/>
            <a:miter lim="800000"/>
            <a:headEnd/>
            <a:tailEnd/>
          </a:ln>
        </p:spPr>
        <p:txBody>
          <a:bodyPr wrap="square" lIns="72000" tIns="72000" rIns="72000" bIns="72000">
            <a:spAutoFit/>
          </a:bodyPr>
          <a:lstStyle/>
          <a:p>
            <a:pPr marL="180000">
              <a:spcBef>
                <a:spcPct val="0"/>
              </a:spcBef>
              <a:spcAft>
                <a:spcPct val="0"/>
              </a:spcAft>
            </a:pPr>
            <a:r>
              <a:rPr lang="en-ZA" sz="1100" b="1" dirty="0">
                <a:solidFill>
                  <a:schemeClr val="bg1"/>
                </a:solidFill>
                <a:latin typeface="Calibri" panose="020F0502020204030204" pitchFamily="34" charset="0"/>
                <a:cs typeface="Calibri" panose="020F0502020204030204" pitchFamily="34" charset="0"/>
              </a:rPr>
              <a:t>Outstanding Claims Data Review</a:t>
            </a:r>
          </a:p>
        </p:txBody>
      </p:sp>
    </p:spTree>
    <p:extLst>
      <p:ext uri="{BB962C8B-B14F-4D97-AF65-F5344CB8AC3E}">
        <p14:creationId xmlns:p14="http://schemas.microsoft.com/office/powerpoint/2010/main" xmlns="" val="232529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81262" name="think-cell Slide" r:id="rId6" imgW="360" imgH="360" progId="">
              <p:embed/>
            </p:oleObj>
          </a:graphicData>
        </a:graphic>
      </p:graphicFrame>
      <p:sp>
        <p:nvSpPr>
          <p:cNvPr id="7171" name="Rectangle 1" hidden="1"/>
          <p:cNvSpPr>
            <a:spLocks noChangeArrowheads="1"/>
          </p:cNvSpPr>
          <p:nvPr>
            <p:custDataLst>
              <p:tags r:id="rId3"/>
            </p:custDataLst>
          </p:nvPr>
        </p:nvSpPr>
        <p:spPr bwMode="auto">
          <a:xfrm>
            <a:off x="0" y="0"/>
            <a:ext cx="158750" cy="158750"/>
          </a:xfrm>
          <a:prstGeom prst="rect">
            <a:avLst/>
          </a:prstGeom>
          <a:solidFill>
            <a:schemeClr val="bg1"/>
          </a:solidFill>
          <a:ln w="12700" algn="ctr">
            <a:solidFill>
              <a:schemeClr val="tx1"/>
            </a:solidFill>
            <a:round/>
            <a:headEnd/>
            <a:tailEnd/>
          </a:ln>
        </p:spPr>
        <p:txBody>
          <a:bodyPr vert="horz" wrap="none" lIns="0" tIns="0" rIns="0" bIns="0" numCol="1" spcCol="0"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
                <a:srgbClr val="EDE7D5"/>
              </a:buClr>
              <a:buSzTx/>
              <a:buFontTx/>
              <a:buNone/>
              <a:tabLst/>
              <a:defRPr/>
            </a:pPr>
            <a:endParaRPr kumimoji="0" lang="en-GB" altLang="en-US" sz="2000" b="1" i="0" u="none" strike="noStrike" kern="120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7172" name="Rectangle 38"/>
          <p:cNvSpPr>
            <a:spLocks noGrp="1" noChangeArrowheads="1"/>
          </p:cNvSpPr>
          <p:nvPr>
            <p:ph type="title"/>
          </p:nvPr>
        </p:nvSpPr>
        <p:spPr bwMode="gray">
          <a:xfrm>
            <a:off x="158750" y="752475"/>
            <a:ext cx="8805863" cy="830997"/>
          </a:xfrm>
        </p:spPr>
        <p:txBody>
          <a:bodyPr/>
          <a:lstStyle/>
          <a:p>
            <a:r>
              <a:rPr lang="en-GB" altLang="en-US" dirty="0">
                <a:latin typeface="Calibri" panose="020F0502020204030204" pitchFamily="34" charset="0"/>
                <a:ea typeface="ＭＳ Ｐゴシック" panose="020B0600070205080204" pitchFamily="34" charset="-128"/>
                <a:cs typeface="Calibri" panose="020F0502020204030204" pitchFamily="34" charset="0"/>
              </a:rPr>
              <a:t>Using the following business Architecture model, 9 projects have been identified that interlink with the 5 outcomes defined in the terms of reference of the project</a:t>
            </a:r>
          </a:p>
        </p:txBody>
      </p:sp>
      <p:sp>
        <p:nvSpPr>
          <p:cNvPr id="7173" name="TextBox 92"/>
          <p:cNvSpPr txBox="1">
            <a:spLocks noChangeArrowheads="1"/>
          </p:cNvSpPr>
          <p:nvPr/>
        </p:nvSpPr>
        <p:spPr bwMode="auto">
          <a:xfrm>
            <a:off x="3006725" y="1357313"/>
            <a:ext cx="30622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altLang="en-US" sz="1200" b="1"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t>Business Architecture Model</a:t>
            </a:r>
          </a:p>
        </p:txBody>
      </p:sp>
      <p:sp>
        <p:nvSpPr>
          <p:cNvPr id="36" name="Oval 35">
            <a:extLst>
              <a:ext uri="{FF2B5EF4-FFF2-40B4-BE49-F238E27FC236}">
                <a16:creationId xmlns:a16="http://schemas.microsoft.com/office/drawing/2014/main" xmlns="" id="{5688C0F6-A209-4E19-82DA-A1253C128E59}"/>
              </a:ext>
            </a:extLst>
          </p:cNvPr>
          <p:cNvSpPr/>
          <p:nvPr/>
        </p:nvSpPr>
        <p:spPr bwMode="auto">
          <a:xfrm rot="1497046">
            <a:off x="6386513" y="1447800"/>
            <a:ext cx="1508125" cy="615950"/>
          </a:xfrm>
          <a:prstGeom prst="ellipse">
            <a:avLst/>
          </a:prstGeom>
          <a:solidFill>
            <a:srgbClr val="70AD47"/>
          </a:solidFill>
          <a:ln w="12700" cap="flat" cmpd="sng" algn="ctr">
            <a:noFill/>
            <a:prstDash val="solid"/>
            <a:round/>
            <a:headEnd type="none" w="med" len="med"/>
            <a:tailEnd type="none" w="med" len="med"/>
          </a:ln>
          <a:effectLst/>
        </p:spPr>
        <p:txBody>
          <a:bodyPr lIns="36000" tIns="0" rIns="36000" bIns="0" anchor="ctr"/>
          <a:lstStyle/>
          <a:p>
            <a:pPr marL="0" marR="0" lvl="0" indent="0" algn="ctr" defTabSz="914400" rtl="0" eaLnBrk="1" fontAlgn="base" latinLnBrk="0" hangingPunct="1">
              <a:lnSpc>
                <a:spcPct val="90000"/>
              </a:lnSpc>
              <a:spcBef>
                <a:spcPts val="0"/>
              </a:spcBef>
              <a:spcAft>
                <a:spcPct val="0"/>
              </a:spcAft>
              <a:buClr>
                <a:srgbClr val="EDE7D5"/>
              </a:buClr>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Arial" charset="0"/>
              </a:rPr>
              <a:t>Determination of IT system requirements excluded from project scope</a:t>
            </a:r>
          </a:p>
        </p:txBody>
      </p:sp>
      <p:sp>
        <p:nvSpPr>
          <p:cNvPr id="49" name="Oval 48">
            <a:extLst>
              <a:ext uri="{FF2B5EF4-FFF2-40B4-BE49-F238E27FC236}">
                <a16:creationId xmlns:a16="http://schemas.microsoft.com/office/drawing/2014/main" xmlns="" id="{91E6DDE6-0016-447A-B4EA-F6A9F7B5D863}"/>
              </a:ext>
            </a:extLst>
          </p:cNvPr>
          <p:cNvSpPr/>
          <p:nvPr/>
        </p:nvSpPr>
        <p:spPr>
          <a:xfrm>
            <a:off x="423863" y="6537325"/>
            <a:ext cx="215900" cy="215900"/>
          </a:xfrm>
          <a:prstGeom prst="ellipse">
            <a:avLst/>
          </a:prstGeom>
          <a:solidFill>
            <a:schemeClr val="bg1">
              <a:lumMod val="95000"/>
            </a:schemeClr>
          </a:solidFill>
          <a:ln>
            <a:solidFill>
              <a:srgbClr val="009A44"/>
            </a:solidFill>
          </a:ln>
        </p:spPr>
        <p:txBody>
          <a:bodyPr wrap="none" anchor="ctr"/>
          <a:lstStyle/>
          <a:p>
            <a:pPr marL="0" marR="0" lvl="0" indent="0" algn="ctr" defTabSz="770170" rtl="0" eaLnBrk="0" fontAlgn="base" latinLnBrk="0" hangingPunct="0">
              <a:lnSpc>
                <a:spcPct val="100000"/>
              </a:lnSpc>
              <a:spcBef>
                <a:spcPct val="0"/>
              </a:spcBef>
              <a:spcAft>
                <a:spcPct val="0"/>
              </a:spcAft>
              <a:buClrTx/>
              <a:buSzTx/>
              <a:buFontTx/>
              <a:buNone/>
              <a:tabLst/>
              <a:defRPr/>
            </a:pPr>
            <a:endParaRPr kumimoji="0" lang="en-ZA" sz="10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endParaRPr>
          </a:p>
        </p:txBody>
      </p:sp>
      <p:pic>
        <p:nvPicPr>
          <p:cNvPr id="7179"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84388" y="1554163"/>
            <a:ext cx="4975225" cy="117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Rectangle 49">
            <a:extLst>
              <a:ext uri="{FF2B5EF4-FFF2-40B4-BE49-F238E27FC236}">
                <a16:creationId xmlns:a16="http://schemas.microsoft.com/office/drawing/2014/main" xmlns="" id="{DCABE02C-EAC8-435A-ADDE-6B350DC3F029}"/>
              </a:ext>
            </a:extLst>
          </p:cNvPr>
          <p:cNvSpPr/>
          <p:nvPr/>
        </p:nvSpPr>
        <p:spPr>
          <a:xfrm>
            <a:off x="506413" y="4256088"/>
            <a:ext cx="1243012" cy="714375"/>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1.1</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Backlog reduction Strategy </a:t>
            </a:r>
          </a:p>
        </p:txBody>
      </p:sp>
      <p:sp>
        <p:nvSpPr>
          <p:cNvPr id="51" name="Rectangle 50">
            <a:extLst>
              <a:ext uri="{FF2B5EF4-FFF2-40B4-BE49-F238E27FC236}">
                <a16:creationId xmlns:a16="http://schemas.microsoft.com/office/drawing/2014/main" xmlns="" id="{CEBF313E-1D39-4D00-A1EF-A31476D123A3}"/>
              </a:ext>
            </a:extLst>
          </p:cNvPr>
          <p:cNvSpPr/>
          <p:nvPr/>
        </p:nvSpPr>
        <p:spPr>
          <a:xfrm>
            <a:off x="252413" y="3830638"/>
            <a:ext cx="101600" cy="179387"/>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52" name="Rectangle 51">
            <a:extLst>
              <a:ext uri="{FF2B5EF4-FFF2-40B4-BE49-F238E27FC236}">
                <a16:creationId xmlns:a16="http://schemas.microsoft.com/office/drawing/2014/main" xmlns="" id="{A03B50FC-994C-40A5-BEE5-F62777B14053}"/>
              </a:ext>
            </a:extLst>
          </p:cNvPr>
          <p:cNvSpPr/>
          <p:nvPr/>
        </p:nvSpPr>
        <p:spPr>
          <a:xfrm>
            <a:off x="506413" y="5122863"/>
            <a:ext cx="1243012" cy="715962"/>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1.2</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Process Improvement</a:t>
            </a:r>
          </a:p>
        </p:txBody>
      </p:sp>
      <p:cxnSp>
        <p:nvCxnSpPr>
          <p:cNvPr id="7183" name="Connector: Elbow 8"/>
          <p:cNvCxnSpPr>
            <a:cxnSpLocks/>
            <a:stCxn id="51" idx="2"/>
            <a:endCxn id="50" idx="1"/>
          </p:cNvCxnSpPr>
          <p:nvPr/>
        </p:nvCxnSpPr>
        <p:spPr bwMode="auto">
          <a:xfrm rot="16200000" flipH="1">
            <a:off x="103188" y="4210050"/>
            <a:ext cx="603250" cy="203200"/>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84" name="Connector: Elbow 57"/>
          <p:cNvCxnSpPr>
            <a:cxnSpLocks/>
            <a:stCxn id="51" idx="2"/>
            <a:endCxn id="52" idx="1"/>
          </p:cNvCxnSpPr>
          <p:nvPr/>
        </p:nvCxnSpPr>
        <p:spPr bwMode="auto">
          <a:xfrm rot="16200000" flipH="1">
            <a:off x="-330994" y="4644232"/>
            <a:ext cx="1471613" cy="203200"/>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4" name="Rectangle 63">
            <a:extLst>
              <a:ext uri="{FF2B5EF4-FFF2-40B4-BE49-F238E27FC236}">
                <a16:creationId xmlns:a16="http://schemas.microsoft.com/office/drawing/2014/main" xmlns="" id="{A5C8AEC3-E500-4197-A248-138E8A020C55}"/>
              </a:ext>
            </a:extLst>
          </p:cNvPr>
          <p:cNvSpPr/>
          <p:nvPr/>
        </p:nvSpPr>
        <p:spPr>
          <a:xfrm>
            <a:off x="5743575" y="4256088"/>
            <a:ext cx="1243013" cy="714375"/>
          </a:xfrm>
          <a:prstGeom prst="rect">
            <a:avLst/>
          </a:prstGeom>
          <a:solidFill>
            <a:srgbClr val="4F4322"/>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4.1</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Development of Financial Models </a:t>
            </a:r>
          </a:p>
        </p:txBody>
      </p:sp>
      <p:sp>
        <p:nvSpPr>
          <p:cNvPr id="65" name="Rectangle 64">
            <a:extLst>
              <a:ext uri="{FF2B5EF4-FFF2-40B4-BE49-F238E27FC236}">
                <a16:creationId xmlns:a16="http://schemas.microsoft.com/office/drawing/2014/main" xmlns="" id="{44EE05B6-147D-49B9-A4FA-91F79B178902}"/>
              </a:ext>
            </a:extLst>
          </p:cNvPr>
          <p:cNvSpPr/>
          <p:nvPr/>
        </p:nvSpPr>
        <p:spPr>
          <a:xfrm>
            <a:off x="5489575" y="3830638"/>
            <a:ext cx="101600" cy="179387"/>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xmlns="" id="{F9B4D7FC-B790-4F93-AD40-34D8FEA6283E}"/>
              </a:ext>
            </a:extLst>
          </p:cNvPr>
          <p:cNvSpPr/>
          <p:nvPr/>
        </p:nvSpPr>
        <p:spPr>
          <a:xfrm>
            <a:off x="5743575" y="5122863"/>
            <a:ext cx="1243013" cy="715962"/>
          </a:xfrm>
          <a:prstGeom prst="rect">
            <a:avLst/>
          </a:prstGeom>
          <a:solidFill>
            <a:srgbClr val="4F4322"/>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4.2</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Development of Settlement Models </a:t>
            </a:r>
          </a:p>
        </p:txBody>
      </p:sp>
      <p:cxnSp>
        <p:nvCxnSpPr>
          <p:cNvPr id="7188" name="Connector: Elbow 66"/>
          <p:cNvCxnSpPr>
            <a:cxnSpLocks/>
            <a:stCxn id="65" idx="2"/>
            <a:endCxn id="64" idx="1"/>
          </p:cNvCxnSpPr>
          <p:nvPr/>
        </p:nvCxnSpPr>
        <p:spPr bwMode="auto">
          <a:xfrm rot="16200000" flipH="1">
            <a:off x="5340350" y="4210050"/>
            <a:ext cx="603250" cy="203200"/>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89" name="Connector: Elbow 67"/>
          <p:cNvCxnSpPr>
            <a:cxnSpLocks/>
            <a:stCxn id="65" idx="2"/>
            <a:endCxn id="66" idx="1"/>
          </p:cNvCxnSpPr>
          <p:nvPr/>
        </p:nvCxnSpPr>
        <p:spPr bwMode="auto">
          <a:xfrm rot="16200000" flipH="1">
            <a:off x="4906168" y="4644232"/>
            <a:ext cx="1471613" cy="203200"/>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9" name="Rectangle 68">
            <a:extLst>
              <a:ext uri="{FF2B5EF4-FFF2-40B4-BE49-F238E27FC236}">
                <a16:creationId xmlns:a16="http://schemas.microsoft.com/office/drawing/2014/main" xmlns="" id="{3B4B643D-48EB-4E42-8691-77C478A46D68}"/>
              </a:ext>
            </a:extLst>
          </p:cNvPr>
          <p:cNvSpPr/>
          <p:nvPr/>
        </p:nvSpPr>
        <p:spPr>
          <a:xfrm>
            <a:off x="7651750" y="4256088"/>
            <a:ext cx="1243013" cy="714375"/>
          </a:xfrm>
          <a:prstGeom prst="rect">
            <a:avLst/>
          </a:prstGeom>
          <a:solidFill>
            <a:srgbClr val="D7DDD2"/>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Project 5.1</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PMO</a:t>
            </a:r>
          </a:p>
        </p:txBody>
      </p:sp>
      <p:sp>
        <p:nvSpPr>
          <p:cNvPr id="70" name="Rectangle 69">
            <a:extLst>
              <a:ext uri="{FF2B5EF4-FFF2-40B4-BE49-F238E27FC236}">
                <a16:creationId xmlns:a16="http://schemas.microsoft.com/office/drawing/2014/main" xmlns="" id="{D9AEB1F2-0A0F-4EE4-81DE-1409FB5483B9}"/>
              </a:ext>
            </a:extLst>
          </p:cNvPr>
          <p:cNvSpPr/>
          <p:nvPr/>
        </p:nvSpPr>
        <p:spPr>
          <a:xfrm>
            <a:off x="7396163" y="3830638"/>
            <a:ext cx="101600" cy="179387"/>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71" name="Rectangle 70">
            <a:extLst>
              <a:ext uri="{FF2B5EF4-FFF2-40B4-BE49-F238E27FC236}">
                <a16:creationId xmlns:a16="http://schemas.microsoft.com/office/drawing/2014/main" xmlns="" id="{BF0CC049-6570-4E19-BF28-D0E4E00470C2}"/>
              </a:ext>
            </a:extLst>
          </p:cNvPr>
          <p:cNvSpPr/>
          <p:nvPr/>
        </p:nvSpPr>
        <p:spPr>
          <a:xfrm>
            <a:off x="7651750" y="5122863"/>
            <a:ext cx="1243013" cy="715962"/>
          </a:xfrm>
          <a:prstGeom prst="rect">
            <a:avLst/>
          </a:prstGeom>
          <a:solidFill>
            <a:srgbClr val="D7DDD2"/>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Project 5.2</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Closeout Report</a:t>
            </a:r>
          </a:p>
        </p:txBody>
      </p:sp>
      <p:cxnSp>
        <p:nvCxnSpPr>
          <p:cNvPr id="7193" name="Connector: Elbow 71"/>
          <p:cNvCxnSpPr>
            <a:cxnSpLocks/>
            <a:stCxn id="70" idx="2"/>
            <a:endCxn id="69" idx="1"/>
          </p:cNvCxnSpPr>
          <p:nvPr/>
        </p:nvCxnSpPr>
        <p:spPr bwMode="auto">
          <a:xfrm rot="16200000" flipH="1">
            <a:off x="7247732" y="4209256"/>
            <a:ext cx="603250" cy="204787"/>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4" name="Connector: Elbow 72"/>
          <p:cNvCxnSpPr>
            <a:cxnSpLocks/>
            <a:stCxn id="70" idx="2"/>
            <a:endCxn id="71" idx="1"/>
          </p:cNvCxnSpPr>
          <p:nvPr/>
        </p:nvCxnSpPr>
        <p:spPr bwMode="auto">
          <a:xfrm rot="16200000" flipH="1">
            <a:off x="6813550" y="4643438"/>
            <a:ext cx="1471613" cy="204787"/>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4" name="Rectangle 73">
            <a:extLst>
              <a:ext uri="{FF2B5EF4-FFF2-40B4-BE49-F238E27FC236}">
                <a16:creationId xmlns:a16="http://schemas.microsoft.com/office/drawing/2014/main" xmlns="" id="{266AE898-BC59-435E-BA8C-55210CF334A2}"/>
              </a:ext>
            </a:extLst>
          </p:cNvPr>
          <p:cNvSpPr/>
          <p:nvPr/>
        </p:nvSpPr>
        <p:spPr>
          <a:xfrm>
            <a:off x="2243138" y="4256088"/>
            <a:ext cx="1243012" cy="714375"/>
          </a:xfrm>
          <a:prstGeom prst="rect">
            <a:avLst/>
          </a:prstGeom>
          <a:solidFill>
            <a:srgbClr val="5D6B52"/>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2.1 Change Management</a:t>
            </a:r>
          </a:p>
        </p:txBody>
      </p:sp>
      <p:sp>
        <p:nvSpPr>
          <p:cNvPr id="75" name="Rectangle 74">
            <a:extLst>
              <a:ext uri="{FF2B5EF4-FFF2-40B4-BE49-F238E27FC236}">
                <a16:creationId xmlns:a16="http://schemas.microsoft.com/office/drawing/2014/main" xmlns="" id="{0563EA97-1E24-4BBC-86FD-AD5CA3A08CCB}"/>
              </a:ext>
            </a:extLst>
          </p:cNvPr>
          <p:cNvSpPr/>
          <p:nvPr/>
        </p:nvSpPr>
        <p:spPr>
          <a:xfrm>
            <a:off x="1985963" y="3830638"/>
            <a:ext cx="103187" cy="179387"/>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cxnSp>
        <p:nvCxnSpPr>
          <p:cNvPr id="7197" name="Connector: Elbow 75"/>
          <p:cNvCxnSpPr>
            <a:cxnSpLocks/>
            <a:stCxn id="75" idx="2"/>
            <a:endCxn id="74" idx="1"/>
          </p:cNvCxnSpPr>
          <p:nvPr/>
        </p:nvCxnSpPr>
        <p:spPr bwMode="auto">
          <a:xfrm rot="16200000" flipH="1">
            <a:off x="1839119" y="4209256"/>
            <a:ext cx="603250" cy="204788"/>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7" name="Rectangle 76">
            <a:extLst>
              <a:ext uri="{FF2B5EF4-FFF2-40B4-BE49-F238E27FC236}">
                <a16:creationId xmlns:a16="http://schemas.microsoft.com/office/drawing/2014/main" xmlns="" id="{674B5BEB-AC31-4913-89D8-6898297140CD}"/>
              </a:ext>
            </a:extLst>
          </p:cNvPr>
          <p:cNvSpPr/>
          <p:nvPr/>
        </p:nvSpPr>
        <p:spPr>
          <a:xfrm>
            <a:off x="3997325" y="4256088"/>
            <a:ext cx="1243013" cy="714375"/>
          </a:xfrm>
          <a:prstGeom prst="rect">
            <a:avLst/>
          </a:prstGeom>
          <a:solidFill>
            <a:srgbClr val="9F926F"/>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3</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Organisational Form</a:t>
            </a:r>
          </a:p>
        </p:txBody>
      </p:sp>
      <p:sp>
        <p:nvSpPr>
          <p:cNvPr id="78" name="Rectangle 77">
            <a:extLst>
              <a:ext uri="{FF2B5EF4-FFF2-40B4-BE49-F238E27FC236}">
                <a16:creationId xmlns:a16="http://schemas.microsoft.com/office/drawing/2014/main" xmlns="" id="{0116FEBF-B0FA-4220-A563-74E99586A8C7}"/>
              </a:ext>
            </a:extLst>
          </p:cNvPr>
          <p:cNvSpPr/>
          <p:nvPr/>
        </p:nvSpPr>
        <p:spPr>
          <a:xfrm>
            <a:off x="3743325" y="3830638"/>
            <a:ext cx="101600" cy="179387"/>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endPar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cxnSp>
        <p:nvCxnSpPr>
          <p:cNvPr id="7200" name="Connector: Elbow 78"/>
          <p:cNvCxnSpPr>
            <a:cxnSpLocks/>
            <a:stCxn id="78" idx="2"/>
            <a:endCxn id="77" idx="1"/>
          </p:cNvCxnSpPr>
          <p:nvPr/>
        </p:nvCxnSpPr>
        <p:spPr bwMode="auto">
          <a:xfrm rot="16200000" flipH="1">
            <a:off x="3594100" y="4210050"/>
            <a:ext cx="603250" cy="203200"/>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0" name="Rectangle 79">
            <a:extLst>
              <a:ext uri="{FF2B5EF4-FFF2-40B4-BE49-F238E27FC236}">
                <a16:creationId xmlns:a16="http://schemas.microsoft.com/office/drawing/2014/main" xmlns="" id="{E664382C-8455-40AF-A6CD-809D3D9FB0E4}"/>
              </a:ext>
            </a:extLst>
          </p:cNvPr>
          <p:cNvSpPr/>
          <p:nvPr/>
        </p:nvSpPr>
        <p:spPr>
          <a:xfrm>
            <a:off x="2243138" y="5122863"/>
            <a:ext cx="1243012" cy="715962"/>
          </a:xfrm>
          <a:prstGeom prst="rect">
            <a:avLst/>
          </a:prstGeom>
          <a:solidFill>
            <a:srgbClr val="5D6B52"/>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2.2</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People Management</a:t>
            </a:r>
          </a:p>
        </p:txBody>
      </p:sp>
      <p:cxnSp>
        <p:nvCxnSpPr>
          <p:cNvPr id="7202" name="Connector: Elbow 80"/>
          <p:cNvCxnSpPr>
            <a:cxnSpLocks/>
            <a:stCxn id="75" idx="2"/>
            <a:endCxn id="80" idx="1"/>
          </p:cNvCxnSpPr>
          <p:nvPr/>
        </p:nvCxnSpPr>
        <p:spPr bwMode="auto">
          <a:xfrm rot="16200000" flipH="1">
            <a:off x="1404937" y="4643438"/>
            <a:ext cx="1471613" cy="204788"/>
          </a:xfrm>
          <a:prstGeom prst="bentConnector2">
            <a:avLst/>
          </a:prstGeom>
          <a:noFill/>
          <a:ln w="1270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95" name="Rectangle 94">
            <a:extLst>
              <a:ext uri="{FF2B5EF4-FFF2-40B4-BE49-F238E27FC236}">
                <a16:creationId xmlns:a16="http://schemas.microsoft.com/office/drawing/2014/main" xmlns="" id="{93845603-600B-4222-9086-BC3F1213982A}"/>
              </a:ext>
            </a:extLst>
          </p:cNvPr>
          <p:cNvSpPr/>
          <p:nvPr/>
        </p:nvSpPr>
        <p:spPr>
          <a:xfrm>
            <a:off x="238125" y="3119438"/>
            <a:ext cx="1511300" cy="900112"/>
          </a:xfrm>
          <a:prstGeom prst="rect">
            <a:avLst/>
          </a:prstGeom>
          <a:solidFill>
            <a:srgbClr val="009A44"/>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Outcome 1: Backlog reduction &amp; process improvement</a:t>
            </a:r>
          </a:p>
        </p:txBody>
      </p:sp>
      <p:grpSp>
        <p:nvGrpSpPr>
          <p:cNvPr id="7204" name="Group 6"/>
          <p:cNvGrpSpPr>
            <a:grpSpLocks/>
          </p:cNvGrpSpPr>
          <p:nvPr/>
        </p:nvGrpSpPr>
        <p:grpSpPr bwMode="auto">
          <a:xfrm>
            <a:off x="1900238" y="3019425"/>
            <a:ext cx="1595437" cy="990600"/>
            <a:chOff x="1900238" y="3132344"/>
            <a:chExt cx="1596137" cy="990600"/>
          </a:xfrm>
        </p:grpSpPr>
        <p:sp>
          <p:nvSpPr>
            <p:cNvPr id="98" name="Rectangle 97">
              <a:extLst>
                <a:ext uri="{FF2B5EF4-FFF2-40B4-BE49-F238E27FC236}">
                  <a16:creationId xmlns:a16="http://schemas.microsoft.com/office/drawing/2014/main" xmlns="" id="{03C94C3E-A594-4A6A-9E9E-4777C7A13AE7}"/>
                </a:ext>
              </a:extLst>
            </p:cNvPr>
            <p:cNvSpPr/>
            <p:nvPr/>
          </p:nvSpPr>
          <p:spPr>
            <a:xfrm>
              <a:off x="1984412" y="3222832"/>
              <a:ext cx="1511963" cy="900112"/>
            </a:xfrm>
            <a:prstGeom prst="rect">
              <a:avLst/>
            </a:prstGeom>
            <a:solidFill>
              <a:schemeClr val="accent2">
                <a:lumMod val="50000"/>
              </a:schemeClr>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Outcome 2: Change &amp; People Management</a:t>
              </a:r>
            </a:p>
          </p:txBody>
        </p:sp>
        <p:sp>
          <p:nvSpPr>
            <p:cNvPr id="30" name="Oval 29">
              <a:extLst>
                <a:ext uri="{FF2B5EF4-FFF2-40B4-BE49-F238E27FC236}">
                  <a16:creationId xmlns:a16="http://schemas.microsoft.com/office/drawing/2014/main" xmlns="" id="{82D96F8E-9141-40C1-A85A-5199FC8D77AC}"/>
                </a:ext>
              </a:extLst>
            </p:cNvPr>
            <p:cNvSpPr/>
            <p:nvPr/>
          </p:nvSpPr>
          <p:spPr>
            <a:xfrm>
              <a:off x="1900238" y="3132344"/>
              <a:ext cx="250935" cy="252413"/>
            </a:xfrm>
            <a:prstGeom prst="ellipse">
              <a:avLst/>
            </a:prstGeom>
            <a:solidFill>
              <a:schemeClr val="bg1">
                <a:lumMod val="95000"/>
              </a:schemeClr>
            </a:solidFill>
            <a:ln>
              <a:solidFill>
                <a:schemeClr val="tx1"/>
              </a:solidFill>
            </a:ln>
          </p:spPr>
          <p:txBody>
            <a:bodyPr wrap="none"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2</a:t>
              </a:r>
            </a:p>
          </p:txBody>
        </p:sp>
      </p:grpSp>
      <p:grpSp>
        <p:nvGrpSpPr>
          <p:cNvPr id="7205" name="Group 5"/>
          <p:cNvGrpSpPr>
            <a:grpSpLocks/>
          </p:cNvGrpSpPr>
          <p:nvPr/>
        </p:nvGrpSpPr>
        <p:grpSpPr bwMode="auto">
          <a:xfrm>
            <a:off x="3644900" y="3019425"/>
            <a:ext cx="1595438" cy="1000125"/>
            <a:chOff x="3644900" y="3132344"/>
            <a:chExt cx="1596138" cy="1000125"/>
          </a:xfrm>
        </p:grpSpPr>
        <p:sp>
          <p:nvSpPr>
            <p:cNvPr id="100" name="Rectangle 99">
              <a:extLst>
                <a:ext uri="{FF2B5EF4-FFF2-40B4-BE49-F238E27FC236}">
                  <a16:creationId xmlns:a16="http://schemas.microsoft.com/office/drawing/2014/main" xmlns="" id="{BBC8AED2-B501-4F9C-BA9C-C206D9521120}"/>
                </a:ext>
              </a:extLst>
            </p:cNvPr>
            <p:cNvSpPr/>
            <p:nvPr/>
          </p:nvSpPr>
          <p:spPr>
            <a:xfrm>
              <a:off x="3729075" y="3232357"/>
              <a:ext cx="1511963" cy="900112"/>
            </a:xfrm>
            <a:prstGeom prst="rect">
              <a:avLst/>
            </a:prstGeom>
            <a:solidFill>
              <a:schemeClr val="accent1">
                <a:lumMod val="75000"/>
              </a:schemeClr>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Outcome 3: Organisational Form</a:t>
              </a:r>
            </a:p>
          </p:txBody>
        </p:sp>
        <p:sp>
          <p:nvSpPr>
            <p:cNvPr id="31" name="Oval 30">
              <a:extLst>
                <a:ext uri="{FF2B5EF4-FFF2-40B4-BE49-F238E27FC236}">
                  <a16:creationId xmlns:a16="http://schemas.microsoft.com/office/drawing/2014/main" xmlns="" id="{B29A5768-11E6-4C62-BF3F-4F23302F14C8}"/>
                </a:ext>
              </a:extLst>
            </p:cNvPr>
            <p:cNvSpPr/>
            <p:nvPr/>
          </p:nvSpPr>
          <p:spPr>
            <a:xfrm>
              <a:off x="3644900" y="3132344"/>
              <a:ext cx="252524" cy="252413"/>
            </a:xfrm>
            <a:prstGeom prst="ellipse">
              <a:avLst/>
            </a:prstGeom>
            <a:solidFill>
              <a:schemeClr val="bg1">
                <a:lumMod val="95000"/>
              </a:schemeClr>
            </a:solidFill>
            <a:ln>
              <a:solidFill>
                <a:schemeClr val="tx1"/>
              </a:solidFill>
            </a:ln>
          </p:spPr>
          <p:txBody>
            <a:bodyPr wrap="none"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3</a:t>
              </a:r>
            </a:p>
          </p:txBody>
        </p:sp>
      </p:grpSp>
      <p:grpSp>
        <p:nvGrpSpPr>
          <p:cNvPr id="7206" name="Group 4"/>
          <p:cNvGrpSpPr>
            <a:grpSpLocks/>
          </p:cNvGrpSpPr>
          <p:nvPr/>
        </p:nvGrpSpPr>
        <p:grpSpPr bwMode="auto">
          <a:xfrm>
            <a:off x="5391150" y="3019425"/>
            <a:ext cx="1595438" cy="993775"/>
            <a:chOff x="5391150" y="3132344"/>
            <a:chExt cx="1596138" cy="993775"/>
          </a:xfrm>
        </p:grpSpPr>
        <p:sp>
          <p:nvSpPr>
            <p:cNvPr id="102" name="Rectangle 101">
              <a:extLst>
                <a:ext uri="{FF2B5EF4-FFF2-40B4-BE49-F238E27FC236}">
                  <a16:creationId xmlns:a16="http://schemas.microsoft.com/office/drawing/2014/main" xmlns="" id="{996585CD-D761-4394-804A-3CCF410FB4F0}"/>
                </a:ext>
              </a:extLst>
            </p:cNvPr>
            <p:cNvSpPr/>
            <p:nvPr/>
          </p:nvSpPr>
          <p:spPr>
            <a:xfrm>
              <a:off x="5475325" y="3226007"/>
              <a:ext cx="1511963" cy="900112"/>
            </a:xfrm>
            <a:prstGeom prst="rect">
              <a:avLst/>
            </a:prstGeom>
            <a:solidFill>
              <a:schemeClr val="bg2">
                <a:lumMod val="25000"/>
              </a:schemeClr>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Outcome 4: Finance &amp; Settlement Models</a:t>
              </a:r>
            </a:p>
          </p:txBody>
        </p:sp>
        <p:sp>
          <p:nvSpPr>
            <p:cNvPr id="32" name="Oval 31">
              <a:extLst>
                <a:ext uri="{FF2B5EF4-FFF2-40B4-BE49-F238E27FC236}">
                  <a16:creationId xmlns:a16="http://schemas.microsoft.com/office/drawing/2014/main" xmlns="" id="{80192DAC-DB6B-4D26-8686-4D390FC0C9CC}"/>
                </a:ext>
              </a:extLst>
            </p:cNvPr>
            <p:cNvSpPr/>
            <p:nvPr/>
          </p:nvSpPr>
          <p:spPr>
            <a:xfrm>
              <a:off x="5391150" y="3132344"/>
              <a:ext cx="252524" cy="252413"/>
            </a:xfrm>
            <a:prstGeom prst="ellipse">
              <a:avLst/>
            </a:prstGeom>
            <a:solidFill>
              <a:schemeClr val="bg1">
                <a:lumMod val="95000"/>
              </a:schemeClr>
            </a:solidFill>
            <a:ln>
              <a:solidFill>
                <a:schemeClr val="tx1"/>
              </a:solidFill>
            </a:ln>
          </p:spPr>
          <p:txBody>
            <a:bodyPr wrap="none"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4</a:t>
              </a:r>
            </a:p>
          </p:txBody>
        </p:sp>
      </p:grpSp>
      <p:grpSp>
        <p:nvGrpSpPr>
          <p:cNvPr id="7207" name="Group 2"/>
          <p:cNvGrpSpPr>
            <a:grpSpLocks/>
          </p:cNvGrpSpPr>
          <p:nvPr/>
        </p:nvGrpSpPr>
        <p:grpSpPr bwMode="auto">
          <a:xfrm>
            <a:off x="7297738" y="3019425"/>
            <a:ext cx="1597025" cy="990600"/>
            <a:chOff x="7135813" y="3132344"/>
            <a:chExt cx="1596137" cy="990600"/>
          </a:xfrm>
        </p:grpSpPr>
        <p:sp>
          <p:nvSpPr>
            <p:cNvPr id="104" name="Rectangle 103">
              <a:extLst>
                <a:ext uri="{FF2B5EF4-FFF2-40B4-BE49-F238E27FC236}">
                  <a16:creationId xmlns:a16="http://schemas.microsoft.com/office/drawing/2014/main" xmlns="" id="{CA355217-CA48-49D7-8366-79BB2154FEA2}"/>
                </a:ext>
              </a:extLst>
            </p:cNvPr>
            <p:cNvSpPr/>
            <p:nvPr/>
          </p:nvSpPr>
          <p:spPr>
            <a:xfrm>
              <a:off x="7219903" y="3222832"/>
              <a:ext cx="1512047" cy="900112"/>
            </a:xfrm>
            <a:prstGeom prst="rect">
              <a:avLst/>
            </a:prstGeom>
            <a:solidFill>
              <a:schemeClr val="accent2">
                <a:lumMod val="60000"/>
                <a:lumOff val="40000"/>
              </a:schemeClr>
            </a:solidFill>
            <a:ln w="12700" cap="flat" cmpd="sng" algn="ctr">
              <a:solidFill>
                <a:schemeClr val="tx1"/>
              </a:solidFill>
              <a:prstDash val="solid"/>
              <a:miter lim="800000"/>
            </a:ln>
            <a:effectLst/>
          </p:spPr>
          <p:txBody>
            <a:bodyPr lIns="30319" tIns="30319" rIns="30319" bIns="30319"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Outcome 5: </a:t>
              </a:r>
            </a:p>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Project management &amp; Closeout</a:t>
              </a:r>
            </a:p>
          </p:txBody>
        </p:sp>
        <p:sp>
          <p:nvSpPr>
            <p:cNvPr id="33" name="Oval 32">
              <a:extLst>
                <a:ext uri="{FF2B5EF4-FFF2-40B4-BE49-F238E27FC236}">
                  <a16:creationId xmlns:a16="http://schemas.microsoft.com/office/drawing/2014/main" xmlns="" id="{D0D7C8AB-08AB-4EBD-B444-409DD5D9F07E}"/>
                </a:ext>
              </a:extLst>
            </p:cNvPr>
            <p:cNvSpPr/>
            <p:nvPr/>
          </p:nvSpPr>
          <p:spPr>
            <a:xfrm>
              <a:off x="7135813" y="3132344"/>
              <a:ext cx="252272" cy="252413"/>
            </a:xfrm>
            <a:prstGeom prst="ellipse">
              <a:avLst/>
            </a:prstGeom>
            <a:solidFill>
              <a:schemeClr val="bg1">
                <a:lumMod val="95000"/>
              </a:schemeClr>
            </a:solidFill>
            <a:ln>
              <a:solidFill>
                <a:schemeClr val="tx1"/>
              </a:solidFill>
            </a:ln>
          </p:spPr>
          <p:txBody>
            <a:bodyPr wrap="none"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5</a:t>
              </a:r>
            </a:p>
          </p:txBody>
        </p:sp>
      </p:grpSp>
      <p:sp>
        <p:nvSpPr>
          <p:cNvPr id="29" name="Oval 28">
            <a:extLst>
              <a:ext uri="{FF2B5EF4-FFF2-40B4-BE49-F238E27FC236}">
                <a16:creationId xmlns:a16="http://schemas.microsoft.com/office/drawing/2014/main" xmlns="" id="{1220B71F-D385-4AB5-8348-5D4717B29DA7}"/>
              </a:ext>
            </a:extLst>
          </p:cNvPr>
          <p:cNvSpPr/>
          <p:nvPr/>
        </p:nvSpPr>
        <p:spPr>
          <a:xfrm>
            <a:off x="153988" y="3019425"/>
            <a:ext cx="252412" cy="252413"/>
          </a:xfrm>
          <a:prstGeom prst="ellipse">
            <a:avLst/>
          </a:prstGeom>
          <a:solidFill>
            <a:schemeClr val="bg1">
              <a:lumMod val="95000"/>
            </a:schemeClr>
          </a:solidFill>
          <a:ln>
            <a:solidFill>
              <a:schemeClr val="tx1"/>
            </a:solidFill>
          </a:ln>
        </p:spPr>
        <p:txBody>
          <a:bodyPr wrap="none"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1</a:t>
            </a:r>
          </a:p>
        </p:txBody>
      </p:sp>
      <p:sp>
        <p:nvSpPr>
          <p:cNvPr id="85" name="Isosceles Triangle 84">
            <a:extLst>
              <a:ext uri="{FF2B5EF4-FFF2-40B4-BE49-F238E27FC236}">
                <a16:creationId xmlns:a16="http://schemas.microsoft.com/office/drawing/2014/main" xmlns="" id="{15AAB8C1-A7A8-49FF-96F3-C9A63B0A48C6}"/>
              </a:ext>
            </a:extLst>
          </p:cNvPr>
          <p:cNvSpPr/>
          <p:nvPr/>
        </p:nvSpPr>
        <p:spPr bwMode="auto">
          <a:xfrm rot="10800000">
            <a:off x="2921000" y="2784475"/>
            <a:ext cx="3302000" cy="200025"/>
          </a:xfrm>
          <a:prstGeom prst="triangle">
            <a:avLst/>
          </a:prstGeom>
          <a:solidFill>
            <a:schemeClr val="bg1">
              <a:lumMod val="95000"/>
            </a:schemeClr>
          </a:solidFill>
          <a:ln w="12700" cap="flat" cmpd="sng" algn="ctr">
            <a:solidFill>
              <a:schemeClr val="bg1">
                <a:lumMod val="75000"/>
              </a:schemeClr>
            </a:solidFill>
            <a:prstDash val="solid"/>
            <a:round/>
            <a:headEnd type="none" w="med" len="med"/>
            <a:tailEnd type="none" w="med" len="med"/>
          </a:ln>
          <a:effectLst/>
        </p:spPr>
        <p:txBody>
          <a:bodyPr lIns="72000" tIns="72000" rIns="72000" bIns="72000">
            <a:spAutoFit/>
          </a:body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endParaRPr kumimoji="0" lang="en-ZA" sz="1400" b="0" i="1" u="none" strike="noStrike" kern="1200" cap="none" spc="0" normalizeH="0" baseline="0" noProof="0" dirty="0">
              <a:ln>
                <a:noFill/>
              </a:ln>
              <a:solidFill>
                <a:srgbClr val="3C3C3B"/>
              </a:solidFill>
              <a:effectLst/>
              <a:uLnTx/>
              <a:uFillTx/>
              <a:latin typeface="Arial" charset="0"/>
              <a:ea typeface="+mn-ea"/>
              <a:cs typeface="Arial" charset="0"/>
            </a:endParaRPr>
          </a:p>
        </p:txBody>
      </p:sp>
      <p:sp>
        <p:nvSpPr>
          <p:cNvPr id="7211" name="TextBox 92"/>
          <p:cNvSpPr txBox="1">
            <a:spLocks noChangeArrowheads="1"/>
          </p:cNvSpPr>
          <p:nvPr/>
        </p:nvSpPr>
        <p:spPr bwMode="auto">
          <a:xfrm>
            <a:off x="241300" y="2763838"/>
            <a:ext cx="30622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1200" b="1"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t>Outcomes and Projects</a:t>
            </a:r>
          </a:p>
        </p:txBody>
      </p:sp>
    </p:spTree>
    <p:extLst>
      <p:ext uri="{BB962C8B-B14F-4D97-AF65-F5344CB8AC3E}">
        <p14:creationId xmlns:p14="http://schemas.microsoft.com/office/powerpoint/2010/main" xmlns="" val="22830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99061-0F41-4492-B0DE-04FA7A7131FF}"/>
              </a:ext>
            </a:extLst>
          </p:cNvPr>
          <p:cNvSpPr>
            <a:spLocks noGrp="1"/>
          </p:cNvSpPr>
          <p:nvPr>
            <p:ph type="title"/>
          </p:nvPr>
        </p:nvSpPr>
        <p:spPr>
          <a:xfrm>
            <a:off x="705774" y="3038382"/>
            <a:ext cx="7732451" cy="504056"/>
          </a:xfrm>
          <a:solidFill>
            <a:srgbClr val="92D050"/>
          </a:solidFill>
        </p:spPr>
        <p:txBody>
          <a:bodyPr>
            <a:normAutofit/>
          </a:bodyPr>
          <a:lstStyle/>
          <a:p>
            <a:pPr algn="ctr"/>
            <a:r>
              <a:rPr lang="en-ZA" dirty="0">
                <a:latin typeface="Arial" panose="020B0604020202020204" pitchFamily="34" charset="0"/>
                <a:cs typeface="Arial" panose="020B0604020202020204" pitchFamily="34" charset="0"/>
              </a:rPr>
              <a:t>3. BUSINESS CASE AND MICRO STRUCTURE</a:t>
            </a:r>
          </a:p>
        </p:txBody>
      </p:sp>
    </p:spTree>
    <p:extLst>
      <p:ext uri="{BB962C8B-B14F-4D97-AF65-F5344CB8AC3E}">
        <p14:creationId xmlns:p14="http://schemas.microsoft.com/office/powerpoint/2010/main" xmlns="" val="925191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xmlns="" id="{BCACC332-979F-45D3-AC1C-0A5AAB712B9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204814" name="think-cell Slide" r:id="rId5" imgW="360" imgH="360" progId="">
              <p:embed/>
            </p:oleObj>
          </a:graphicData>
        </a:graphic>
      </p:graphicFrame>
      <p:sp>
        <p:nvSpPr>
          <p:cNvPr id="37" name="Rectangle 36" hidden="1">
            <a:extLst>
              <a:ext uri="{FF2B5EF4-FFF2-40B4-BE49-F238E27FC236}">
                <a16:creationId xmlns:a16="http://schemas.microsoft.com/office/drawing/2014/main" xmlns="" id="{F80FD39E-EA5A-44BD-8BCE-24AEF75A531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0000"/>
              </a:lnSpc>
              <a:spcBef>
                <a:spcPct val="0"/>
              </a:spcBef>
              <a:spcAft>
                <a:spcPct val="0"/>
              </a:spcAft>
              <a:buClrTx/>
              <a:buSzTx/>
              <a:buFontTx/>
              <a:buNone/>
              <a:tabLst/>
              <a:defRPr/>
            </a:pPr>
            <a:endParaRPr kumimoji="0" lang="en-ZA" sz="20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xmlns="" id="{5822D796-B2CA-4FBF-A057-E473AF57113B}"/>
              </a:ext>
            </a:extLst>
          </p:cNvPr>
          <p:cNvSpPr>
            <a:spLocks noGrp="1"/>
          </p:cNvSpPr>
          <p:nvPr>
            <p:ph type="title"/>
          </p:nvPr>
        </p:nvSpPr>
        <p:spPr>
          <a:xfrm>
            <a:off x="93340" y="692942"/>
            <a:ext cx="9078705" cy="504056"/>
          </a:xfrm>
        </p:spPr>
        <p:txBody>
          <a:bodyPr>
            <a:noAutofit/>
          </a:bodyPr>
          <a:lstStyle/>
          <a:p>
            <a:r>
              <a:rPr lang="en-ZA" dirty="0">
                <a:ea typeface="ＭＳ Ｐゴシック" panose="020B0600070205080204" pitchFamily="34" charset="-128"/>
              </a:rPr>
              <a:t>Regarding the process to Autonomy, the commission is developing the business case and preparing to submit a memo to Cabinet about the “road to autonomy” plan</a:t>
            </a:r>
            <a:endParaRPr lang="en-ZA" dirty="0"/>
          </a:p>
        </p:txBody>
      </p:sp>
      <p:sp>
        <p:nvSpPr>
          <p:cNvPr id="50" name="Rectangle 49">
            <a:extLst>
              <a:ext uri="{FF2B5EF4-FFF2-40B4-BE49-F238E27FC236}">
                <a16:creationId xmlns:a16="http://schemas.microsoft.com/office/drawing/2014/main" xmlns="" id="{1819A345-9985-41FB-AA5C-26B32961005D}"/>
              </a:ext>
            </a:extLst>
          </p:cNvPr>
          <p:cNvSpPr/>
          <p:nvPr/>
        </p:nvSpPr>
        <p:spPr>
          <a:xfrm>
            <a:off x="3201379" y="2558028"/>
            <a:ext cx="1296000" cy="3352441"/>
          </a:xfrm>
          <a:prstGeom prst="rect">
            <a:avLst/>
          </a:prstGeom>
          <a:solidFill>
            <a:srgbClr val="D8EBCD"/>
          </a:solidFill>
          <a:ln w="12700" cap="flat" cmpd="sng" algn="ctr">
            <a:solidFill>
              <a:srgbClr val="009A44"/>
            </a:solidFill>
            <a:prstDash val="solid"/>
            <a:miter lim="800000"/>
          </a:ln>
          <a:effectLst/>
        </p:spPr>
        <p:txBody>
          <a:bodyPr lIns="30319" tIns="274320" rIns="30319" bIns="30319" anchor="t"/>
          <a:lstStyle/>
          <a:p>
            <a:pPr marL="0" marR="0" lvl="0" indent="0" algn="ctr" defTabSz="770170" rtl="0" eaLnBrk="0" fontAlgn="base" latinLnBrk="0" hangingPunct="0">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Submission and assessment; Cabinet’s approval of the Business Case</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Presentation the business case to the various forums i.e.. Department of Public service and Administration, National Treasury and Parliament  until approval is granted</a:t>
            </a:r>
          </a:p>
        </p:txBody>
      </p:sp>
      <p:sp>
        <p:nvSpPr>
          <p:cNvPr id="56" name="Rectangle 55">
            <a:extLst>
              <a:ext uri="{FF2B5EF4-FFF2-40B4-BE49-F238E27FC236}">
                <a16:creationId xmlns:a16="http://schemas.microsoft.com/office/drawing/2014/main" xmlns="" id="{990B13A2-7704-40C9-BDF8-741A254BAC99}"/>
              </a:ext>
            </a:extLst>
          </p:cNvPr>
          <p:cNvSpPr/>
          <p:nvPr/>
        </p:nvSpPr>
        <p:spPr>
          <a:xfrm>
            <a:off x="6177289" y="3127904"/>
            <a:ext cx="1296000" cy="3352441"/>
          </a:xfrm>
          <a:prstGeom prst="rect">
            <a:avLst/>
          </a:prstGeom>
          <a:solidFill>
            <a:srgbClr val="D8EBCD"/>
          </a:solidFill>
          <a:ln w="12700" cap="flat" cmpd="sng" algn="ctr">
            <a:solidFill>
              <a:srgbClr val="009A44"/>
            </a:solidFill>
            <a:prstDash val="solid"/>
            <a:miter lim="800000"/>
          </a:ln>
          <a:effectLst/>
        </p:spPr>
        <p:txBody>
          <a:bodyPr lIns="30319" tIns="274320" rIns="30319" bIns="30319" anchor="t"/>
          <a:lstStyle/>
          <a:p>
            <a:pPr marL="0" marR="0" lvl="0" indent="0" algn="ctr" defTabSz="770170" rtl="0" eaLnBrk="0" fontAlgn="base" latinLnBrk="0" hangingPunct="0">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Transition phase </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Commencing the formalisation of the Public Entity Schedule 3A, by embarking onto a process to implement and ensure that all requirements are in place and managing the process as outlined by transition plan</a:t>
            </a:r>
          </a:p>
        </p:txBody>
      </p:sp>
      <p:sp>
        <p:nvSpPr>
          <p:cNvPr id="55" name="Oval 54">
            <a:extLst>
              <a:ext uri="{FF2B5EF4-FFF2-40B4-BE49-F238E27FC236}">
                <a16:creationId xmlns:a16="http://schemas.microsoft.com/office/drawing/2014/main" xmlns="" id="{1189383D-925A-40EF-BABF-C5DE592F1421}"/>
              </a:ext>
            </a:extLst>
          </p:cNvPr>
          <p:cNvSpPr/>
          <p:nvPr/>
        </p:nvSpPr>
        <p:spPr>
          <a:xfrm>
            <a:off x="3224493" y="2427199"/>
            <a:ext cx="288000" cy="252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2" panose="05020102010507070707" pitchFamily="18" charset="2"/>
              </a:rPr>
              <a:t>3</a:t>
            </a:r>
            <a:endPar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2" name="Rectangle 61">
            <a:extLst>
              <a:ext uri="{FF2B5EF4-FFF2-40B4-BE49-F238E27FC236}">
                <a16:creationId xmlns:a16="http://schemas.microsoft.com/office/drawing/2014/main" xmlns="" id="{875B4179-7948-4655-961E-BF531242D453}"/>
              </a:ext>
            </a:extLst>
          </p:cNvPr>
          <p:cNvSpPr/>
          <p:nvPr/>
        </p:nvSpPr>
        <p:spPr>
          <a:xfrm>
            <a:off x="7665244" y="3443094"/>
            <a:ext cx="1296000" cy="3352441"/>
          </a:xfrm>
          <a:prstGeom prst="rect">
            <a:avLst/>
          </a:prstGeom>
          <a:solidFill>
            <a:srgbClr val="D8EBCD"/>
          </a:solidFill>
          <a:ln w="12700" cap="flat" cmpd="sng" algn="ctr">
            <a:solidFill>
              <a:srgbClr val="009A44"/>
            </a:solidFill>
            <a:prstDash val="solid"/>
            <a:miter lim="800000"/>
          </a:ln>
          <a:effectLst/>
        </p:spPr>
        <p:txBody>
          <a:bodyPr lIns="30319" tIns="274320" rIns="30319" bIns="30319" anchor="t"/>
          <a:lstStyle/>
          <a:p>
            <a:pPr marL="0" marR="0" lvl="0" indent="0" algn="ctr" defTabSz="770170" rtl="0" eaLnBrk="0" fontAlgn="base" latinLnBrk="0" hangingPunct="0">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Implementation</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Instituting the required divisions</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implement the approved legislation changes  and</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operating as an entity</a:t>
            </a:r>
          </a:p>
          <a:p>
            <a:pPr marL="0" marR="0" lvl="0" indent="0" algn="ctr" defTabSz="770170" rtl="0" eaLnBrk="0" fontAlgn="base" latinLnBrk="0" hangingPunct="0">
              <a:lnSpc>
                <a:spcPct val="100000"/>
              </a:lnSpc>
              <a:spcBef>
                <a:spcPct val="0"/>
              </a:spcBef>
              <a:spcAft>
                <a:spcPts val="600"/>
              </a:spcAft>
              <a:buClrTx/>
              <a:buSzTx/>
              <a:buFontTx/>
              <a:buNone/>
              <a:tabLst/>
              <a:defRPr/>
            </a:pPr>
            <a:endParaRPr kumimoji="0" lang="en-ZA" sz="1300" b="0"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endParaRPr>
          </a:p>
        </p:txBody>
      </p:sp>
      <p:sp>
        <p:nvSpPr>
          <p:cNvPr id="61" name="Oval 60">
            <a:extLst>
              <a:ext uri="{FF2B5EF4-FFF2-40B4-BE49-F238E27FC236}">
                <a16:creationId xmlns:a16="http://schemas.microsoft.com/office/drawing/2014/main" xmlns="" id="{E3946A3B-8E45-4A7F-BC56-53F139618283}"/>
              </a:ext>
            </a:extLst>
          </p:cNvPr>
          <p:cNvSpPr/>
          <p:nvPr/>
        </p:nvSpPr>
        <p:spPr>
          <a:xfrm>
            <a:off x="7531384" y="3333394"/>
            <a:ext cx="288000" cy="252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2" panose="05020102010507070707" pitchFamily="18" charset="2"/>
              </a:rPr>
              <a:t>6</a:t>
            </a:r>
          </a:p>
        </p:txBody>
      </p:sp>
      <p:sp>
        <p:nvSpPr>
          <p:cNvPr id="22" name="Rectangle 21">
            <a:extLst>
              <a:ext uri="{FF2B5EF4-FFF2-40B4-BE49-F238E27FC236}">
                <a16:creationId xmlns:a16="http://schemas.microsoft.com/office/drawing/2014/main" xmlns="" id="{6502C95F-5B99-4D19-96B6-BB2A425C35DC}"/>
              </a:ext>
            </a:extLst>
          </p:cNvPr>
          <p:cNvSpPr/>
          <p:nvPr/>
        </p:nvSpPr>
        <p:spPr>
          <a:xfrm>
            <a:off x="1713424" y="2268397"/>
            <a:ext cx="1296000" cy="3352441"/>
          </a:xfrm>
          <a:prstGeom prst="rect">
            <a:avLst/>
          </a:prstGeom>
          <a:solidFill>
            <a:srgbClr val="D8EBCD"/>
          </a:solidFill>
          <a:ln w="12700" cap="flat" cmpd="sng" algn="ctr">
            <a:solidFill>
              <a:srgbClr val="009A44"/>
            </a:solidFill>
            <a:prstDash val="solid"/>
            <a:miter lim="800000"/>
          </a:ln>
          <a:effectLst/>
        </p:spPr>
        <p:txBody>
          <a:bodyPr lIns="30319" tIns="274320" rIns="30319" bIns="30319" anchor="t"/>
          <a:lstStyle/>
          <a:p>
            <a:pPr marL="0" marR="0" lvl="0" indent="0" algn="ctr" defTabSz="770170" rtl="0" eaLnBrk="0" fontAlgn="base" latinLnBrk="0" hangingPunct="0">
              <a:lnSpc>
                <a:spcPct val="100000"/>
              </a:lnSpc>
              <a:spcBef>
                <a:spcPct val="0"/>
              </a:spcBef>
              <a:spcAft>
                <a:spcPts val="600"/>
              </a:spcAft>
              <a:buClrTx/>
              <a:buSzTx/>
              <a:buFontTx/>
              <a:buNone/>
              <a:tabLst/>
              <a:defRPr/>
            </a:pPr>
            <a:r>
              <a:rPr kumimoji="0" lang="en-ZA" sz="13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rPr>
              <a:t>Business case development</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usiness</a:t>
            </a: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case document outlining feasibility study, situational analysis, Budgetary implications, Strategic Plan etc. </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Drafting the Legislative amendments plan  and requirements</a:t>
            </a:r>
            <a:endParaRPr kumimoji="0" lang="en-ZA" sz="1100" b="1"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endParaRPr>
          </a:p>
        </p:txBody>
      </p:sp>
      <p:cxnSp>
        <p:nvCxnSpPr>
          <p:cNvPr id="30" name="Connector: Elbow 29">
            <a:extLst>
              <a:ext uri="{FF2B5EF4-FFF2-40B4-BE49-F238E27FC236}">
                <a16:creationId xmlns:a16="http://schemas.microsoft.com/office/drawing/2014/main" xmlns="" id="{1F7A821D-4DF9-40D1-B122-7145906FECF8}"/>
              </a:ext>
            </a:extLst>
          </p:cNvPr>
          <p:cNvCxnSpPr>
            <a:cxnSpLocks/>
            <a:stCxn id="26" idx="3"/>
            <a:endCxn id="22" idx="1"/>
          </p:cNvCxnSpPr>
          <p:nvPr/>
        </p:nvCxnSpPr>
        <p:spPr>
          <a:xfrm>
            <a:off x="1521469" y="3692241"/>
            <a:ext cx="191955" cy="252377"/>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xmlns="" id="{981C28DD-5F08-4A1B-AFB5-F6D9D70A2A9A}"/>
              </a:ext>
            </a:extLst>
          </p:cNvPr>
          <p:cNvSpPr/>
          <p:nvPr/>
        </p:nvSpPr>
        <p:spPr>
          <a:xfrm>
            <a:off x="179286" y="1864111"/>
            <a:ext cx="2899434" cy="377209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0" name="Rectangle 19">
            <a:extLst>
              <a:ext uri="{FF2B5EF4-FFF2-40B4-BE49-F238E27FC236}">
                <a16:creationId xmlns:a16="http://schemas.microsoft.com/office/drawing/2014/main" xmlns="" id="{DD9CA4EC-0800-438E-9A0C-1937563627DA}"/>
              </a:ext>
            </a:extLst>
          </p:cNvPr>
          <p:cNvSpPr/>
          <p:nvPr/>
        </p:nvSpPr>
        <p:spPr>
          <a:xfrm>
            <a:off x="4689334" y="2848978"/>
            <a:ext cx="1296000" cy="3352441"/>
          </a:xfrm>
          <a:prstGeom prst="rect">
            <a:avLst/>
          </a:prstGeom>
          <a:solidFill>
            <a:srgbClr val="D8EBCD"/>
          </a:solidFill>
          <a:ln w="12700" cap="flat" cmpd="sng" algn="ctr">
            <a:solidFill>
              <a:srgbClr val="009A44"/>
            </a:solidFill>
            <a:prstDash val="solid"/>
            <a:miter lim="800000"/>
          </a:ln>
          <a:effectLst/>
        </p:spPr>
        <p:txBody>
          <a:bodyPr lIns="30319" tIns="274320" rIns="30319" bIns="30319" anchor="t"/>
          <a:lstStyle/>
          <a:p>
            <a:pPr marL="0" marR="0" lvl="0" indent="0" algn="ctr" defTabSz="770170" rtl="0" eaLnBrk="0" fontAlgn="base" latinLnBrk="0" hangingPunct="0">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Legislative amendments</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Input from the business case feedback and Cabinet decision will inform the finalisation of the Legal amendments required for implementation to enable CRLR to be an autonomous entity</a:t>
            </a:r>
          </a:p>
          <a:p>
            <a:pPr marL="0" marR="0" lvl="0" indent="0" algn="ctr" defTabSz="770170" rtl="0" eaLnBrk="0" fontAlgn="base" latinLnBrk="0" hangingPunct="0">
              <a:lnSpc>
                <a:spcPct val="100000"/>
              </a:lnSpc>
              <a:spcBef>
                <a:spcPct val="0"/>
              </a:spcBef>
              <a:spcAft>
                <a:spcPts val="60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Rectangle 25">
            <a:extLst>
              <a:ext uri="{FF2B5EF4-FFF2-40B4-BE49-F238E27FC236}">
                <a16:creationId xmlns:a16="http://schemas.microsoft.com/office/drawing/2014/main" xmlns="" id="{04622106-F3B3-4FE9-BC12-C2ABF5ACAD39}"/>
              </a:ext>
            </a:extLst>
          </p:cNvPr>
          <p:cNvSpPr/>
          <p:nvPr/>
        </p:nvSpPr>
        <p:spPr>
          <a:xfrm>
            <a:off x="225469" y="2016020"/>
            <a:ext cx="1296000" cy="3352441"/>
          </a:xfrm>
          <a:prstGeom prst="rect">
            <a:avLst/>
          </a:prstGeom>
          <a:solidFill>
            <a:srgbClr val="D8EBCD"/>
          </a:solidFill>
          <a:ln w="12700" cap="flat" cmpd="sng" algn="ctr">
            <a:solidFill>
              <a:srgbClr val="009A44"/>
            </a:solidFill>
            <a:prstDash val="solid"/>
            <a:miter lim="800000"/>
          </a:ln>
          <a:effectLst/>
        </p:spPr>
        <p:txBody>
          <a:bodyPr lIns="30319" tIns="274320" rIns="30319" bIns="30319" anchor="t"/>
          <a:lstStyle/>
          <a:p>
            <a:pPr marL="0" marR="0" lvl="0" indent="0" algn="ctr" defTabSz="770170" rtl="0" eaLnBrk="0" fontAlgn="base" latinLnBrk="0" hangingPunct="0">
              <a:lnSpc>
                <a:spcPct val="100000"/>
              </a:lnSpc>
              <a:spcBef>
                <a:spcPct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Memo to Cabinet</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seek endorsement</a:t>
            </a:r>
          </a:p>
          <a:p>
            <a:pPr marL="171450" marR="0" lvl="0" indent="-171450" algn="l" defTabSz="77017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Submission of a memo to Cabinet about the request to start the process of making CRLR autonomous</a:t>
            </a:r>
          </a:p>
          <a:p>
            <a:pPr marL="0" marR="0" lvl="0" indent="0" algn="ctr" defTabSz="770170" rtl="0" eaLnBrk="0" fontAlgn="base" latinLnBrk="0" hangingPunct="0">
              <a:lnSpc>
                <a:spcPct val="100000"/>
              </a:lnSpc>
              <a:spcBef>
                <a:spcPct val="0"/>
              </a:spcBef>
              <a:spcAft>
                <a:spcPts val="60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770170" rtl="0" eaLnBrk="0" fontAlgn="base" latinLnBrk="0" hangingPunct="0">
              <a:lnSpc>
                <a:spcPct val="100000"/>
              </a:lnSpc>
              <a:spcBef>
                <a:spcPct val="0"/>
              </a:spcBef>
              <a:spcAft>
                <a:spcPts val="600"/>
              </a:spcAft>
              <a:buClrTx/>
              <a:buSzTx/>
              <a:buFontTx/>
              <a:buNone/>
              <a:tabLst/>
              <a:defRPr/>
            </a:pPr>
            <a:endParaRPr kumimoji="0" lang="en-ZA" sz="1100" b="0" i="0" u="none" strike="noStrike" kern="0" cap="none" spc="0" normalizeH="0" baseline="0" noProof="0" dirty="0">
              <a:ln>
                <a:noFill/>
              </a:ln>
              <a:solidFill>
                <a:srgbClr val="3C3C3B"/>
              </a:solidFill>
              <a:effectLst/>
              <a:uLnTx/>
              <a:uFillTx/>
              <a:latin typeface="Calibri" panose="020F0502020204030204" pitchFamily="34" charset="0"/>
              <a:ea typeface="+mn-ea"/>
              <a:cs typeface="Arial" panose="020B0604020202020204" pitchFamily="34" charset="0"/>
            </a:endParaRPr>
          </a:p>
        </p:txBody>
      </p:sp>
      <p:cxnSp>
        <p:nvCxnSpPr>
          <p:cNvPr id="74" name="Connector: Elbow 73">
            <a:extLst>
              <a:ext uri="{FF2B5EF4-FFF2-40B4-BE49-F238E27FC236}">
                <a16:creationId xmlns:a16="http://schemas.microsoft.com/office/drawing/2014/main" xmlns="" id="{5F6AE174-2630-41F3-A1F4-CBE24BEDBED9}"/>
              </a:ext>
            </a:extLst>
          </p:cNvPr>
          <p:cNvCxnSpPr>
            <a:cxnSpLocks/>
            <a:stCxn id="22" idx="3"/>
            <a:endCxn id="50" idx="1"/>
          </p:cNvCxnSpPr>
          <p:nvPr/>
        </p:nvCxnSpPr>
        <p:spPr>
          <a:xfrm>
            <a:off x="3009424" y="3944618"/>
            <a:ext cx="191955" cy="289631"/>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xmlns="" id="{3F58F275-0E79-4CB2-AE42-FC3A4E3F1A29}"/>
              </a:ext>
            </a:extLst>
          </p:cNvPr>
          <p:cNvSpPr/>
          <p:nvPr/>
        </p:nvSpPr>
        <p:spPr>
          <a:xfrm>
            <a:off x="179286" y="1849778"/>
            <a:ext cx="288000" cy="252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2" panose="05020102010507070707" pitchFamily="18" charset="2"/>
              </a:rPr>
              <a:t>1</a:t>
            </a:r>
            <a:endPar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7" name="Oval 76">
            <a:extLst>
              <a:ext uri="{FF2B5EF4-FFF2-40B4-BE49-F238E27FC236}">
                <a16:creationId xmlns:a16="http://schemas.microsoft.com/office/drawing/2014/main" xmlns="" id="{3AE2F3ED-845F-46FD-8A25-9CF611FE6E0E}"/>
              </a:ext>
            </a:extLst>
          </p:cNvPr>
          <p:cNvSpPr/>
          <p:nvPr/>
        </p:nvSpPr>
        <p:spPr>
          <a:xfrm>
            <a:off x="6087268" y="3073804"/>
            <a:ext cx="288000" cy="252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2" panose="05020102010507070707" pitchFamily="18" charset="2"/>
              </a:rPr>
              <a:t>5</a:t>
            </a:r>
            <a:endPar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78" name="Oval 77">
            <a:extLst>
              <a:ext uri="{FF2B5EF4-FFF2-40B4-BE49-F238E27FC236}">
                <a16:creationId xmlns:a16="http://schemas.microsoft.com/office/drawing/2014/main" xmlns="" id="{344A3560-485D-445D-93C0-766CF100A780}"/>
              </a:ext>
            </a:extLst>
          </p:cNvPr>
          <p:cNvSpPr/>
          <p:nvPr/>
        </p:nvSpPr>
        <p:spPr>
          <a:xfrm>
            <a:off x="1694205" y="2164178"/>
            <a:ext cx="288000" cy="252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2" panose="05020102010507070707" pitchFamily="18" charset="2"/>
              </a:rPr>
              <a:t>2</a:t>
            </a:r>
            <a:endPar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9" name="Oval 48">
            <a:extLst>
              <a:ext uri="{FF2B5EF4-FFF2-40B4-BE49-F238E27FC236}">
                <a16:creationId xmlns:a16="http://schemas.microsoft.com/office/drawing/2014/main" xmlns="" id="{9879457D-C396-4F79-85C4-75AA78F4F30B}"/>
              </a:ext>
            </a:extLst>
          </p:cNvPr>
          <p:cNvSpPr/>
          <p:nvPr/>
        </p:nvSpPr>
        <p:spPr>
          <a:xfrm>
            <a:off x="4632693" y="2686979"/>
            <a:ext cx="288000" cy="252000"/>
          </a:xfrm>
          <a:prstGeom prst="ellipse">
            <a:avLst/>
          </a:prstGeom>
          <a:solidFill>
            <a:schemeClr val="bg1"/>
          </a:solidFill>
          <a:ln w="12700" cap="flat" cmpd="sng" algn="ctr">
            <a:solidFill>
              <a:schemeClr val="tx1"/>
            </a:solidFill>
            <a:prstDash val="solid"/>
            <a:miter lim="800000"/>
          </a:ln>
          <a:effectLst/>
        </p:spPr>
        <p:txBody>
          <a:bodyPr lIns="0" tIns="0" rIns="0" bIns="0" anchor="ctr"/>
          <a:lstStyle/>
          <a:p>
            <a:pPr marL="0" marR="0" lvl="0" indent="0" algn="ctr" defTabSz="770170" rtl="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2" panose="05020102010507070707" pitchFamily="18" charset="2"/>
              </a:rPr>
              <a:t>4</a:t>
            </a:r>
            <a:endParaRPr kumimoji="0" lang="en-ZA" sz="1600" b="1" i="0" u="none" strike="noStrike" kern="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cxnSp>
        <p:nvCxnSpPr>
          <p:cNvPr id="83" name="Connector: Elbow 82">
            <a:extLst>
              <a:ext uri="{FF2B5EF4-FFF2-40B4-BE49-F238E27FC236}">
                <a16:creationId xmlns:a16="http://schemas.microsoft.com/office/drawing/2014/main" xmlns="" id="{B7F0DF89-3E22-44DF-970E-B87772B8669C}"/>
              </a:ext>
            </a:extLst>
          </p:cNvPr>
          <p:cNvCxnSpPr>
            <a:cxnSpLocks/>
            <a:stCxn id="50" idx="3"/>
            <a:endCxn id="20" idx="1"/>
          </p:cNvCxnSpPr>
          <p:nvPr/>
        </p:nvCxnSpPr>
        <p:spPr>
          <a:xfrm>
            <a:off x="4497379" y="4234249"/>
            <a:ext cx="191955" cy="29095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86" name="Connector: Elbow 85">
            <a:extLst>
              <a:ext uri="{FF2B5EF4-FFF2-40B4-BE49-F238E27FC236}">
                <a16:creationId xmlns:a16="http://schemas.microsoft.com/office/drawing/2014/main" xmlns="" id="{5932F79C-8C81-41C4-B960-769F7777D3D8}"/>
              </a:ext>
            </a:extLst>
          </p:cNvPr>
          <p:cNvCxnSpPr>
            <a:cxnSpLocks/>
            <a:stCxn id="20" idx="3"/>
            <a:endCxn id="56" idx="1"/>
          </p:cNvCxnSpPr>
          <p:nvPr/>
        </p:nvCxnSpPr>
        <p:spPr>
          <a:xfrm>
            <a:off x="5985334" y="4525199"/>
            <a:ext cx="191955" cy="278926"/>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89" name="Connector: Elbow 88">
            <a:extLst>
              <a:ext uri="{FF2B5EF4-FFF2-40B4-BE49-F238E27FC236}">
                <a16:creationId xmlns:a16="http://schemas.microsoft.com/office/drawing/2014/main" xmlns="" id="{013D25BB-5B15-4E94-8CE6-A708FBE3FFD8}"/>
              </a:ext>
            </a:extLst>
          </p:cNvPr>
          <p:cNvCxnSpPr>
            <a:cxnSpLocks/>
            <a:stCxn id="56" idx="3"/>
            <a:endCxn id="62" idx="1"/>
          </p:cNvCxnSpPr>
          <p:nvPr/>
        </p:nvCxnSpPr>
        <p:spPr>
          <a:xfrm>
            <a:off x="7473289" y="4804125"/>
            <a:ext cx="191955" cy="31519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870225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F9E106F5-38AE-4D35-BBCC-50ABB542208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205838" name="think-cell Slide" r:id="rId5" imgW="360" imgH="360" progId="">
              <p:embed/>
            </p:oleObj>
          </a:graphicData>
        </a:graphic>
      </p:graphicFrame>
      <p:sp>
        <p:nvSpPr>
          <p:cNvPr id="6" name="Rectangle 5" hidden="1">
            <a:extLst>
              <a:ext uri="{FF2B5EF4-FFF2-40B4-BE49-F238E27FC236}">
                <a16:creationId xmlns:a16="http://schemas.microsoft.com/office/drawing/2014/main" xmlns="" id="{72011BB8-0727-4083-A87B-938B75366CB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xmlns="" id="{DA11032C-63F7-4686-9479-E746D33EA146}"/>
              </a:ext>
            </a:extLst>
          </p:cNvPr>
          <p:cNvSpPr>
            <a:spLocks noGrp="1"/>
          </p:cNvSpPr>
          <p:nvPr>
            <p:ph type="title"/>
          </p:nvPr>
        </p:nvSpPr>
        <p:spPr>
          <a:xfrm>
            <a:off x="250825" y="854714"/>
            <a:ext cx="8642350" cy="504056"/>
          </a:xfrm>
        </p:spPr>
        <p:txBody>
          <a:bodyPr>
            <a:normAutofit fontScale="90000"/>
          </a:bodyPr>
          <a:lstStyle/>
          <a:p>
            <a:r>
              <a:rPr lang="en-ZA" dirty="0"/>
              <a:t>The commission is undergoing a process that will see it become an Autonomous entity in the next 3 years</a:t>
            </a:r>
          </a:p>
        </p:txBody>
      </p:sp>
      <p:sp>
        <p:nvSpPr>
          <p:cNvPr id="24" name="Rectangle 23">
            <a:extLst>
              <a:ext uri="{FF2B5EF4-FFF2-40B4-BE49-F238E27FC236}">
                <a16:creationId xmlns:a16="http://schemas.microsoft.com/office/drawing/2014/main" xmlns="" id="{A4858DDB-96C4-4905-8C20-EE3841C3D5C6}"/>
              </a:ext>
            </a:extLst>
          </p:cNvPr>
          <p:cNvSpPr/>
          <p:nvPr/>
        </p:nvSpPr>
        <p:spPr>
          <a:xfrm>
            <a:off x="4897982" y="1976174"/>
            <a:ext cx="3888000" cy="4407970"/>
          </a:xfrm>
          <a:prstGeom prst="rect">
            <a:avLst/>
          </a:prstGeom>
          <a:solidFill>
            <a:schemeClr val="bg2">
              <a:lumMod val="20000"/>
              <a:lumOff val="80000"/>
            </a:schemeClr>
          </a:solidFill>
          <a:ln w="28575">
            <a:solidFill>
              <a:schemeClr val="tx2">
                <a:lumMod val="50000"/>
              </a:schemeClr>
            </a:solidFill>
            <a:prstDash val="solid"/>
          </a:ln>
        </p:spPr>
        <p:txBody>
          <a:bodyPr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The process has been endorsed by the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Minister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and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the DG of DALRRD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Consultations have been held with the following entities to seek advise</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a:t>
            </a:r>
          </a:p>
          <a:p>
            <a:pPr marL="628650" marR="0" lvl="1" indent="-1714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Engaged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DPSA</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and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National treasury</a:t>
            </a:r>
          </a:p>
          <a:p>
            <a:pPr marL="628650" marR="0" lvl="1" indent="-1714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Legal advise from the State Attorney's office</a:t>
            </a:r>
          </a:p>
          <a:p>
            <a:pPr marL="628650" marR="0" lvl="1" indent="-1714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Engagements with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SARS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and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SASSA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for</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guidance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as they have undertaken  a similar process</a:t>
            </a:r>
          </a:p>
          <a:p>
            <a:pPr marL="628650" marR="0" lvl="1" indent="-1714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endPar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Budgetary estimates</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based on zero budgeting principles to estimate the operation expenses for compensation of employees, goods and services, strategy plan implementation costs and acceleration of the finalisation of the  backlog claims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Currently, the Commission operates as a branch of the department, which means the corporate support functions (IT, HR, Risk, Internal Auditing etc..) are provided by the department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The “ Road to Autonomy” process is envisaged to take up to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three years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to implement. So, the plan is to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gradually establish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some of the functions during the transition period. During this time the Commission will continue to receive support over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the transition period of 3 years</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Service level agreements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will be used to manage the relationship with DALRRD until the completion of the process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
        <p:nvSpPr>
          <p:cNvPr id="34" name="Rectangle 33">
            <a:extLst>
              <a:ext uri="{FF2B5EF4-FFF2-40B4-BE49-F238E27FC236}">
                <a16:creationId xmlns:a16="http://schemas.microsoft.com/office/drawing/2014/main" xmlns="" id="{9F4EE28E-12A2-456C-B50E-0383AAE2E726}"/>
              </a:ext>
            </a:extLst>
          </p:cNvPr>
          <p:cNvSpPr/>
          <p:nvPr/>
        </p:nvSpPr>
        <p:spPr>
          <a:xfrm>
            <a:off x="4897982" y="1467558"/>
            <a:ext cx="3888000" cy="468000"/>
          </a:xfrm>
          <a:prstGeom prst="rect">
            <a:avLst/>
          </a:prstGeom>
          <a:solidFill>
            <a:schemeClr val="bg2">
              <a:lumMod val="20000"/>
              <a:lumOff val="80000"/>
            </a:schemeClr>
          </a:solidFill>
          <a:ln w="28575">
            <a:solidFill>
              <a:schemeClr val="tx2">
                <a:lumMod val="50000"/>
              </a:schemeClr>
            </a:solidFill>
            <a:prstDash val="solid"/>
          </a:ln>
        </p:spPr>
        <p:txBody>
          <a:bodyPr anchor="ctr">
            <a:noAutofit/>
          </a:bodyPr>
          <a:lstStyle/>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0" cap="none" spc="0" normalizeH="0" baseline="0" noProof="0" dirty="0">
              <a:ln>
                <a:noFill/>
              </a:ln>
              <a:solidFill>
                <a:srgbClr val="00A94F">
                  <a:lumMod val="50000"/>
                </a:srgbClr>
              </a:solidFill>
              <a:effectLst/>
              <a:uLnTx/>
              <a:uFillTx/>
              <a:latin typeface="Calibri"/>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A94F">
                  <a:lumMod val="50000"/>
                </a:srgbClr>
              </a:solidFill>
              <a:effectLst/>
              <a:uLnTx/>
              <a:uFillTx/>
              <a:latin typeface="Calibri"/>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A94F">
                    <a:lumMod val="50000"/>
                  </a:srgbClr>
                </a:solidFill>
                <a:effectLst/>
                <a:uLnTx/>
                <a:uFillTx/>
                <a:latin typeface="Calibri"/>
                <a:ea typeface="MS PGothic" panose="020B0600070205080204" pitchFamily="34" charset="-128"/>
                <a:cs typeface="+mn-cs"/>
              </a:rPr>
              <a:t>What has been done to date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A94F">
                  <a:lumMod val="50000"/>
                </a:srgbClr>
              </a:solidFill>
              <a:effectLst/>
              <a:uLnTx/>
              <a:uFillTx/>
              <a:latin typeface="Calibri"/>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A94F">
                  <a:lumMod val="50000"/>
                </a:srgbClr>
              </a:solidFill>
              <a:effectLst/>
              <a:uLnTx/>
              <a:uFillTx/>
              <a:latin typeface="Calibri"/>
              <a:ea typeface="MS PGothic" panose="020B0600070205080204" pitchFamily="34" charset="-128"/>
              <a:cs typeface="+mn-cs"/>
            </a:endParaRPr>
          </a:p>
        </p:txBody>
      </p:sp>
      <p:sp>
        <p:nvSpPr>
          <p:cNvPr id="35" name="Rectangle 34">
            <a:extLst>
              <a:ext uri="{FF2B5EF4-FFF2-40B4-BE49-F238E27FC236}">
                <a16:creationId xmlns:a16="http://schemas.microsoft.com/office/drawing/2014/main" xmlns="" id="{23EEF7A7-E240-496A-8B72-8AECF008C516}"/>
              </a:ext>
            </a:extLst>
          </p:cNvPr>
          <p:cNvSpPr/>
          <p:nvPr/>
        </p:nvSpPr>
        <p:spPr>
          <a:xfrm>
            <a:off x="251519" y="1976174"/>
            <a:ext cx="3888000" cy="4407970"/>
          </a:xfrm>
          <a:prstGeom prst="rect">
            <a:avLst/>
          </a:prstGeom>
          <a:solidFill>
            <a:schemeClr val="bg2">
              <a:lumMod val="20000"/>
              <a:lumOff val="80000"/>
            </a:schemeClr>
          </a:solidFill>
          <a:ln w="28575">
            <a:solidFill>
              <a:schemeClr val="tx2">
                <a:lumMod val="50000"/>
              </a:schemeClr>
            </a:solidFill>
            <a:prstDash val="solid"/>
          </a:ln>
        </p:spPr>
        <p:txBody>
          <a:bodyPr anchor="ctr">
            <a:no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Various assessments have been conducted previously about  whether the Commission needs to change its current operating model  and recommendations alluding to the fact that the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commission needs more  independence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and therefore will be best suited in an autonomous organisational form were made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During project Kuyasa, a comparative analysis was done to compare the various entity forms for the Commission, which included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a  Specialised service delivery Unit (for the enterim), A Government Component, a Public Entity 3A and a Public Entity 3B</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Furthermore,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the Auditor General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has also recommended that the commission should Identify the best suitable  Public Entity model for formalisation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More recently, a legal opinion from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the State Attorney’s </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Office has  advised that the most suitable organisation form for the Commission is a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Public Entity</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Public Entity  Schedule 3A</a:t>
            </a: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was selected because  by definition , this form type  should be </a:t>
            </a:r>
            <a:r>
              <a:rPr kumimoji="0" lang="en-US"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fully funded by the </a:t>
            </a:r>
            <a:r>
              <a:rPr kumimoji="0" lang="en-ZA" sz="11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National Revenue Fund</a:t>
            </a:r>
            <a:r>
              <a:rPr kumimoji="0" lang="en-ZA"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rPr>
              <a:t>, and so is the Commission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ZA"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mn-cs"/>
            </a:endParaRPr>
          </a:p>
        </p:txBody>
      </p:sp>
      <p:sp>
        <p:nvSpPr>
          <p:cNvPr id="36" name="Rectangle 35">
            <a:extLst>
              <a:ext uri="{FF2B5EF4-FFF2-40B4-BE49-F238E27FC236}">
                <a16:creationId xmlns:a16="http://schemas.microsoft.com/office/drawing/2014/main" xmlns="" id="{1AB9807D-5E4A-489A-B7EE-F2B460F080D8}"/>
              </a:ext>
            </a:extLst>
          </p:cNvPr>
          <p:cNvSpPr/>
          <p:nvPr/>
        </p:nvSpPr>
        <p:spPr>
          <a:xfrm>
            <a:off x="251518" y="1467558"/>
            <a:ext cx="3888001" cy="468000"/>
          </a:xfrm>
          <a:prstGeom prst="rect">
            <a:avLst/>
          </a:prstGeom>
          <a:solidFill>
            <a:schemeClr val="bg2">
              <a:lumMod val="20000"/>
              <a:lumOff val="80000"/>
            </a:schemeClr>
          </a:solidFill>
          <a:ln w="28575">
            <a:solidFill>
              <a:schemeClr val="tx2">
                <a:lumMod val="50000"/>
              </a:schemeClr>
            </a:solidFill>
            <a:prstDash val="solid"/>
          </a:ln>
        </p:spPr>
        <p:txBody>
          <a:bodyPr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A94F">
                    <a:lumMod val="50000"/>
                  </a:srgbClr>
                </a:solidFill>
                <a:effectLst/>
                <a:uLnTx/>
                <a:uFillTx/>
                <a:latin typeface="Calibri"/>
                <a:ea typeface="MS PGothic" panose="020B0600070205080204" pitchFamily="34" charset="-128"/>
                <a:cs typeface="+mn-cs"/>
              </a:rPr>
              <a:t>Background</a:t>
            </a:r>
          </a:p>
        </p:txBody>
      </p:sp>
      <p:sp>
        <p:nvSpPr>
          <p:cNvPr id="9" name="Isosceles Triangle 8">
            <a:extLst>
              <a:ext uri="{FF2B5EF4-FFF2-40B4-BE49-F238E27FC236}">
                <a16:creationId xmlns:a16="http://schemas.microsoft.com/office/drawing/2014/main" xmlns="" id="{8E271403-FCD3-47FA-A038-E647781B108E}"/>
              </a:ext>
            </a:extLst>
          </p:cNvPr>
          <p:cNvSpPr/>
          <p:nvPr/>
        </p:nvSpPr>
        <p:spPr>
          <a:xfrm rot="5400000">
            <a:off x="2488352" y="3797300"/>
            <a:ext cx="4140000" cy="324000"/>
          </a:xfrm>
          <a:prstGeom prst="triangl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xmlns="" val="311059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7D6489E8-2851-48F6-A0DB-2B2512C6CD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229390" name="think-cell Slide" r:id="rId5" imgW="360" imgH="360" progId="">
              <p:embed/>
            </p:oleObj>
          </a:graphicData>
        </a:graphic>
      </p:graphicFrame>
      <p:sp>
        <p:nvSpPr>
          <p:cNvPr id="4" name="Rectangle 3" hidden="1">
            <a:extLst>
              <a:ext uri="{FF2B5EF4-FFF2-40B4-BE49-F238E27FC236}">
                <a16:creationId xmlns:a16="http://schemas.microsoft.com/office/drawing/2014/main" xmlns="" id="{1F012F22-6B2E-42B8-9C02-E74BE7C068D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xmlns="" id="{29AE1325-5430-49CB-9560-1D772F5C3947}"/>
              </a:ext>
            </a:extLst>
          </p:cNvPr>
          <p:cNvSpPr>
            <a:spLocks noGrp="1"/>
          </p:cNvSpPr>
          <p:nvPr>
            <p:ph type="title"/>
          </p:nvPr>
        </p:nvSpPr>
        <p:spPr/>
        <p:txBody>
          <a:bodyPr/>
          <a:lstStyle/>
          <a:p>
            <a:r>
              <a:rPr lang="en-ZA" dirty="0"/>
              <a:t>Detailed background: stabilization:  1994 -2000</a:t>
            </a:r>
          </a:p>
        </p:txBody>
      </p:sp>
      <p:sp>
        <p:nvSpPr>
          <p:cNvPr id="10" name="TextBox 9">
            <a:extLst>
              <a:ext uri="{FF2B5EF4-FFF2-40B4-BE49-F238E27FC236}">
                <a16:creationId xmlns:a16="http://schemas.microsoft.com/office/drawing/2014/main" xmlns="" id="{273B0AAE-B656-4DCA-AEE7-FF92DDFD42DA}"/>
              </a:ext>
            </a:extLst>
          </p:cNvPr>
          <p:cNvSpPr txBox="1"/>
          <p:nvPr/>
        </p:nvSpPr>
        <p:spPr>
          <a:xfrm>
            <a:off x="1383871" y="2255157"/>
            <a:ext cx="1752119" cy="769441"/>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1994</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CRLR Established CRLR processes claims Judicial process. All claims settled via the court. </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xmlns="" id="{ABB9C185-4745-4938-B45C-721511DD9184}"/>
              </a:ext>
            </a:extLst>
          </p:cNvPr>
          <p:cNvSpPr/>
          <p:nvPr/>
        </p:nvSpPr>
        <p:spPr>
          <a:xfrm>
            <a:off x="250825" y="2170630"/>
            <a:ext cx="1785873" cy="252000"/>
          </a:xfrm>
          <a:prstGeom prst="rect">
            <a:avLst/>
          </a:prstGeom>
        </p:spPr>
        <p:txBody>
          <a:bodyPr wrap="square">
            <a:spAutoFit/>
          </a:bodyPr>
          <a:lstStyle/>
          <a:p>
            <a:pPr marL="0" marR="0" lvl="0" indent="0" algn="l" defTabSz="457200" rtl="0" eaLnBrk="1" fontAlgn="auto" latinLnBrk="0" hangingPunct="1">
              <a:lnSpc>
                <a:spcPct val="100000"/>
              </a:lnSpc>
              <a:spcBef>
                <a:spcPts val="408"/>
              </a:spcBef>
              <a:spcAft>
                <a:spcPts val="0"/>
              </a:spcAft>
              <a:buClrTx/>
              <a:buSzPct val="100000"/>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Process</a:t>
            </a:r>
          </a:p>
        </p:txBody>
      </p:sp>
      <p:sp>
        <p:nvSpPr>
          <p:cNvPr id="14" name="TextBox 13">
            <a:extLst>
              <a:ext uri="{FF2B5EF4-FFF2-40B4-BE49-F238E27FC236}">
                <a16:creationId xmlns:a16="http://schemas.microsoft.com/office/drawing/2014/main" xmlns="" id="{794430AE-9AD1-4DEA-85D6-0E4F2C82CEA3}"/>
              </a:ext>
            </a:extLst>
          </p:cNvPr>
          <p:cNvSpPr txBox="1"/>
          <p:nvPr/>
        </p:nvSpPr>
        <p:spPr>
          <a:xfrm>
            <a:off x="1334405" y="4565554"/>
            <a:ext cx="1926869" cy="430887"/>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DG: Accounting Officer, </a:t>
            </a:r>
            <a:r>
              <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Restitution directorate</a:t>
            </a:r>
          </a:p>
        </p:txBody>
      </p:sp>
      <p:sp>
        <p:nvSpPr>
          <p:cNvPr id="15" name="Rectangle 14">
            <a:extLst>
              <a:ext uri="{FF2B5EF4-FFF2-40B4-BE49-F238E27FC236}">
                <a16:creationId xmlns:a16="http://schemas.microsoft.com/office/drawing/2014/main" xmlns="" id="{EC8A522E-C1E0-4752-8DF4-5FEBC043795F}"/>
              </a:ext>
            </a:extLst>
          </p:cNvPr>
          <p:cNvSpPr/>
          <p:nvPr/>
        </p:nvSpPr>
        <p:spPr>
          <a:xfrm>
            <a:off x="250825" y="5006075"/>
            <a:ext cx="1785873" cy="252000"/>
          </a:xfrm>
          <a:prstGeom prst="rect">
            <a:avLst/>
          </a:prstGeom>
        </p:spPr>
        <p:txBody>
          <a:bodyPr wrap="square">
            <a:spAutoFit/>
          </a:bodyPr>
          <a:lstStyle/>
          <a:p>
            <a:pPr marL="0" marR="0" lvl="0" indent="0" algn="l" defTabSz="457200" rtl="0" eaLnBrk="1" fontAlgn="auto" latinLnBrk="0" hangingPunct="1">
              <a:lnSpc>
                <a:spcPct val="100000"/>
              </a:lnSpc>
              <a:spcBef>
                <a:spcPts val="408"/>
              </a:spcBef>
              <a:spcAft>
                <a:spcPts val="0"/>
              </a:spcAft>
              <a:buClrTx/>
              <a:buSzPct val="100000"/>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Structure</a:t>
            </a:r>
          </a:p>
          <a:p>
            <a:pPr marL="0" marR="0" lvl="0" indent="0" algn="l" defTabSz="457200" rtl="0" eaLnBrk="1" fontAlgn="auto" latinLnBrk="0" hangingPunct="1">
              <a:lnSpc>
                <a:spcPct val="100000"/>
              </a:lnSpc>
              <a:spcBef>
                <a:spcPts val="408"/>
              </a:spcBef>
              <a:spcAft>
                <a:spcPts val="0"/>
              </a:spcAft>
              <a:buClrTx/>
              <a:buSzPct val="100000"/>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408"/>
              </a:spcBef>
              <a:spcAft>
                <a:spcPts val="0"/>
              </a:spcAft>
              <a:buClrTx/>
              <a:buSzPct val="100000"/>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xmlns="" id="{74F9BC45-D2BD-41E6-8052-E25E7EB0B6DF}"/>
              </a:ext>
            </a:extLst>
          </p:cNvPr>
          <p:cNvSpPr/>
          <p:nvPr/>
        </p:nvSpPr>
        <p:spPr>
          <a:xfrm>
            <a:off x="282610" y="4594810"/>
            <a:ext cx="1785873" cy="252000"/>
          </a:xfrm>
          <a:prstGeom prst="rect">
            <a:avLst/>
          </a:prstGeom>
        </p:spPr>
        <p:txBody>
          <a:bodyPr wrap="square">
            <a:spAutoFit/>
          </a:bodyPr>
          <a:lstStyle/>
          <a:p>
            <a:pPr marL="0" marR="0" lvl="0" indent="0" algn="l" defTabSz="457200" rtl="0" eaLnBrk="1" fontAlgn="auto" latinLnBrk="0" hangingPunct="1">
              <a:lnSpc>
                <a:spcPct val="100000"/>
              </a:lnSpc>
              <a:spcBef>
                <a:spcPts val="408"/>
              </a:spcBef>
              <a:spcAft>
                <a:spcPts val="0"/>
              </a:spcAft>
              <a:buClrTx/>
              <a:buSzPct val="100000"/>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Governance</a:t>
            </a:r>
          </a:p>
          <a:p>
            <a:pPr marL="0" marR="0" lvl="0" indent="0" algn="l" defTabSz="457200" rtl="0" eaLnBrk="1" fontAlgn="auto" latinLnBrk="0" hangingPunct="1">
              <a:lnSpc>
                <a:spcPct val="100000"/>
              </a:lnSpc>
              <a:spcBef>
                <a:spcPts val="408"/>
              </a:spcBef>
              <a:spcAft>
                <a:spcPts val="0"/>
              </a:spcAft>
              <a:buClrTx/>
              <a:buSzPct val="100000"/>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408"/>
              </a:spcBef>
              <a:spcAft>
                <a:spcPts val="0"/>
              </a:spcAft>
              <a:buClrTx/>
              <a:buSzPct val="100000"/>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xmlns="" id="{F0E17197-C041-42E5-96D3-A223CB9825C2}"/>
              </a:ext>
            </a:extLst>
          </p:cNvPr>
          <p:cNvSpPr txBox="1"/>
          <p:nvPr/>
        </p:nvSpPr>
        <p:spPr>
          <a:xfrm>
            <a:off x="1253380" y="5316699"/>
            <a:ext cx="2124236" cy="261610"/>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Semi-autonomous, centralised</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Rectangle 18">
            <a:extLst>
              <a:ext uri="{FF2B5EF4-FFF2-40B4-BE49-F238E27FC236}">
                <a16:creationId xmlns:a16="http://schemas.microsoft.com/office/drawing/2014/main" xmlns="" id="{AB157774-D22B-46DD-9A66-185867448FAA}"/>
              </a:ext>
            </a:extLst>
          </p:cNvPr>
          <p:cNvSpPr/>
          <p:nvPr/>
        </p:nvSpPr>
        <p:spPr>
          <a:xfrm>
            <a:off x="229481" y="5397028"/>
            <a:ext cx="1785873" cy="252000"/>
          </a:xfrm>
          <a:prstGeom prst="rect">
            <a:avLst/>
          </a:prstGeom>
        </p:spPr>
        <p:txBody>
          <a:bodyPr wrap="square">
            <a:spAutoFit/>
          </a:bodyPr>
          <a:lstStyle/>
          <a:p>
            <a:pPr marL="0" marR="0" lvl="0" indent="0" algn="l" defTabSz="457200" rtl="0" eaLnBrk="1" fontAlgn="auto" latinLnBrk="0" hangingPunct="1">
              <a:lnSpc>
                <a:spcPct val="100000"/>
              </a:lnSpc>
              <a:spcBef>
                <a:spcPts val="408"/>
              </a:spcBef>
              <a:spcAft>
                <a:spcPts val="0"/>
              </a:spcAft>
              <a:buClrTx/>
              <a:buSzPct val="100000"/>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Entity type</a:t>
            </a:r>
          </a:p>
          <a:p>
            <a:pPr marL="0" marR="0" lvl="0" indent="0" algn="l" defTabSz="457200" rtl="0" eaLnBrk="1" fontAlgn="auto" latinLnBrk="0" hangingPunct="1">
              <a:lnSpc>
                <a:spcPct val="100000"/>
              </a:lnSpc>
              <a:spcBef>
                <a:spcPts val="408"/>
              </a:spcBef>
              <a:spcAft>
                <a:spcPts val="0"/>
              </a:spcAft>
              <a:buClrTx/>
              <a:buSzPct val="100000"/>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408"/>
              </a:spcBef>
              <a:spcAft>
                <a:spcPts val="0"/>
              </a:spcAft>
              <a:buClrTx/>
              <a:buSzPct val="100000"/>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xmlns="" id="{9A1B80F1-B930-4FE6-AB50-69477851BD27}"/>
              </a:ext>
            </a:extLst>
          </p:cNvPr>
          <p:cNvSpPr txBox="1"/>
          <p:nvPr/>
        </p:nvSpPr>
        <p:spPr>
          <a:xfrm>
            <a:off x="1281604" y="4991805"/>
            <a:ext cx="1882815" cy="261610"/>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CLCC, DLCC, 1x RLCC </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5" name="TextBox 24">
            <a:extLst>
              <a:ext uri="{FF2B5EF4-FFF2-40B4-BE49-F238E27FC236}">
                <a16:creationId xmlns:a16="http://schemas.microsoft.com/office/drawing/2014/main" xmlns="" id="{27D75D73-E727-4B80-9C55-82C585902081}"/>
              </a:ext>
            </a:extLst>
          </p:cNvPr>
          <p:cNvSpPr txBox="1"/>
          <p:nvPr/>
        </p:nvSpPr>
        <p:spPr>
          <a:xfrm>
            <a:off x="1383871" y="2783794"/>
            <a:ext cx="1937457" cy="1446550"/>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1996</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Land Claim court established  role was assess/evaluate all claims before settlement was reached</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Arial"/>
                <a:ea typeface="+mn-ea"/>
                <a:cs typeface="+mn-cs"/>
              </a:rPr>
              <a:t>Claims are batched for mass processing</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27" name="Straight Connector 26">
            <a:extLst>
              <a:ext uri="{FF2B5EF4-FFF2-40B4-BE49-F238E27FC236}">
                <a16:creationId xmlns:a16="http://schemas.microsoft.com/office/drawing/2014/main" xmlns="" id="{58843692-B522-4021-9644-FC3EE253E95D}"/>
              </a:ext>
            </a:extLst>
          </p:cNvPr>
          <p:cNvCxnSpPr/>
          <p:nvPr/>
        </p:nvCxnSpPr>
        <p:spPr>
          <a:xfrm flipH="1">
            <a:off x="3675243" y="2113756"/>
            <a:ext cx="14668" cy="4140000"/>
          </a:xfrm>
          <a:prstGeom prst="line">
            <a:avLst/>
          </a:prstGeom>
          <a:noFill/>
          <a:ln w="28575" cap="flat" cmpd="sng" algn="ctr">
            <a:solidFill>
              <a:schemeClr val="bg1"/>
            </a:solidFill>
            <a:prstDash val="dash"/>
          </a:ln>
          <a:effectLst/>
        </p:spPr>
      </p:cxnSp>
      <p:sp>
        <p:nvSpPr>
          <p:cNvPr id="29" name="Rectangle 28">
            <a:extLst>
              <a:ext uri="{FF2B5EF4-FFF2-40B4-BE49-F238E27FC236}">
                <a16:creationId xmlns:a16="http://schemas.microsoft.com/office/drawing/2014/main" xmlns="" id="{690EDFAC-31D0-4A62-810F-D38CD0338DC4}"/>
              </a:ext>
            </a:extLst>
          </p:cNvPr>
          <p:cNvSpPr/>
          <p:nvPr/>
        </p:nvSpPr>
        <p:spPr>
          <a:xfrm>
            <a:off x="376697" y="5861206"/>
            <a:ext cx="1785873" cy="512961"/>
          </a:xfrm>
          <a:prstGeom prst="rect">
            <a:avLst/>
          </a:prstGeom>
        </p:spPr>
        <p:txBody>
          <a:bodyPr wrap="square">
            <a:spAutoFit/>
          </a:bodyPr>
          <a:lstStyle/>
          <a:p>
            <a:pPr marL="0" marR="0" lvl="0" indent="0" algn="l" defTabSz="457200" rtl="0" eaLnBrk="1" fontAlgn="auto" latinLnBrk="0" hangingPunct="1">
              <a:lnSpc>
                <a:spcPct val="100000"/>
              </a:lnSpc>
              <a:spcBef>
                <a:spcPts val="408"/>
              </a:spcBef>
              <a:spcAft>
                <a:spcPts val="0"/>
              </a:spcAft>
              <a:buClrTx/>
              <a:buSzPct val="100000"/>
              <a:buFontTx/>
              <a:buNone/>
              <a:tabLst/>
              <a:defRPr/>
            </a:pPr>
            <a:r>
              <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Support</a:t>
            </a:r>
          </a:p>
          <a:p>
            <a:pPr marL="0" marR="0" lvl="0" indent="0" algn="l" defTabSz="457200" rtl="0" eaLnBrk="1" fontAlgn="auto" latinLnBrk="0" hangingPunct="1">
              <a:lnSpc>
                <a:spcPct val="100000"/>
              </a:lnSpc>
              <a:spcBef>
                <a:spcPts val="408"/>
              </a:spcBef>
              <a:spcAft>
                <a:spcPts val="0"/>
              </a:spcAft>
              <a:buClrTx/>
              <a:buSzPct val="100000"/>
              <a:buFontTx/>
              <a:buNone/>
              <a:tabLst/>
              <a:defRPr/>
            </a:pPr>
            <a:endParaRPr kumimoji="0" lang="en-ZA"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31" name="Straight Connector 30">
            <a:extLst>
              <a:ext uri="{FF2B5EF4-FFF2-40B4-BE49-F238E27FC236}">
                <a16:creationId xmlns:a16="http://schemas.microsoft.com/office/drawing/2014/main" xmlns="" id="{E21D5B2A-4ED7-4B3E-B149-A6FB38AE4A5E}"/>
              </a:ext>
            </a:extLst>
          </p:cNvPr>
          <p:cNvCxnSpPr>
            <a:cxnSpLocks/>
          </p:cNvCxnSpPr>
          <p:nvPr/>
        </p:nvCxnSpPr>
        <p:spPr>
          <a:xfrm>
            <a:off x="-101063" y="1146692"/>
            <a:ext cx="9076621"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CEA4B2BD-EEF8-4FDA-9E48-A954DAC980BC}"/>
              </a:ext>
            </a:extLst>
          </p:cNvPr>
          <p:cNvSpPr txBox="1"/>
          <p:nvPr/>
        </p:nvSpPr>
        <p:spPr>
          <a:xfrm>
            <a:off x="1226496" y="5816117"/>
            <a:ext cx="2336633" cy="430887"/>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Own support functions. Management of its own budget and other aspects</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3" name="TextBox 42">
            <a:extLst>
              <a:ext uri="{FF2B5EF4-FFF2-40B4-BE49-F238E27FC236}">
                <a16:creationId xmlns:a16="http://schemas.microsoft.com/office/drawing/2014/main" xmlns="" id="{342C222E-D01C-46DC-9888-B5C14C6450A9}"/>
              </a:ext>
            </a:extLst>
          </p:cNvPr>
          <p:cNvSpPr txBox="1"/>
          <p:nvPr/>
        </p:nvSpPr>
        <p:spPr>
          <a:xfrm>
            <a:off x="3711149" y="2103350"/>
            <a:ext cx="2245704" cy="2631490"/>
          </a:xfrm>
          <a:prstGeom prst="rect">
            <a:avLst/>
          </a:prstGeom>
          <a:solidFill>
            <a:srgbClr val="FFFFFF"/>
          </a:solid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1999: </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Process changes from judicial Administrative and batch method is introduced for mass processing</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Section 42D introduced,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2000 </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-Minister commences approve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1999 Claims +R50m threshold (delegation) (RLCCs, above R50m for minister)</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2002/3</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a:t>
            </a: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Settlement support and development introduced</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2004</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a:t>
            </a: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Section 42C development</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grant introduced</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endParaRPr>
          </a:p>
        </p:txBody>
      </p:sp>
      <p:cxnSp>
        <p:nvCxnSpPr>
          <p:cNvPr id="45" name="Straight Connector 44">
            <a:extLst>
              <a:ext uri="{FF2B5EF4-FFF2-40B4-BE49-F238E27FC236}">
                <a16:creationId xmlns:a16="http://schemas.microsoft.com/office/drawing/2014/main" xmlns="" id="{F379775E-29B8-49AE-A72E-52ACDEFCC3C4}"/>
              </a:ext>
            </a:extLst>
          </p:cNvPr>
          <p:cNvCxnSpPr/>
          <p:nvPr/>
        </p:nvCxnSpPr>
        <p:spPr>
          <a:xfrm flipH="1">
            <a:off x="1253380" y="2093674"/>
            <a:ext cx="14668" cy="4140000"/>
          </a:xfrm>
          <a:prstGeom prst="line">
            <a:avLst/>
          </a:prstGeom>
          <a:noFill/>
          <a:ln w="28575" cap="flat" cmpd="sng" algn="ctr">
            <a:solidFill>
              <a:schemeClr val="bg1"/>
            </a:solidFill>
            <a:prstDash val="dash"/>
          </a:ln>
          <a:effectLst/>
        </p:spPr>
      </p:cxnSp>
      <p:cxnSp>
        <p:nvCxnSpPr>
          <p:cNvPr id="46" name="Straight Arrow Connector 45">
            <a:extLst>
              <a:ext uri="{FF2B5EF4-FFF2-40B4-BE49-F238E27FC236}">
                <a16:creationId xmlns:a16="http://schemas.microsoft.com/office/drawing/2014/main" xmlns="" id="{5D4B155C-E963-4A45-91E2-DD2BB3D04BC1}"/>
              </a:ext>
            </a:extLst>
          </p:cNvPr>
          <p:cNvCxnSpPr>
            <a:cxnSpLocks noChangeShapeType="1"/>
          </p:cNvCxnSpPr>
          <p:nvPr/>
        </p:nvCxnSpPr>
        <p:spPr bwMode="gray">
          <a:xfrm>
            <a:off x="1281604" y="1805238"/>
            <a:ext cx="2196000" cy="178"/>
          </a:xfrm>
          <a:prstGeom prst="straightConnector1">
            <a:avLst/>
          </a:prstGeom>
          <a:noFill/>
          <a:ln w="12700" algn="ctr">
            <a:solidFill>
              <a:srgbClr val="000000"/>
            </a:solidFill>
            <a:round/>
            <a:headEnd type="triangle" w="med" len="med"/>
            <a:tailEnd type="triangle" w="med" len="med"/>
          </a:ln>
        </p:spPr>
      </p:cxnSp>
      <p:sp>
        <p:nvSpPr>
          <p:cNvPr id="47" name="Text Box 32">
            <a:extLst>
              <a:ext uri="{FF2B5EF4-FFF2-40B4-BE49-F238E27FC236}">
                <a16:creationId xmlns:a16="http://schemas.microsoft.com/office/drawing/2014/main" xmlns="" id="{F085F478-EE1B-4122-9647-DF2A63F1CF71}"/>
              </a:ext>
            </a:extLst>
          </p:cNvPr>
          <p:cNvSpPr txBox="1">
            <a:spLocks noChangeArrowheads="1"/>
          </p:cNvSpPr>
          <p:nvPr/>
        </p:nvSpPr>
        <p:spPr bwMode="gray">
          <a:xfrm>
            <a:off x="1443332" y="1676599"/>
            <a:ext cx="1881014" cy="311606"/>
          </a:xfrm>
          <a:prstGeom prst="rect">
            <a:avLst/>
          </a:prstGeom>
          <a:solidFill>
            <a:schemeClr val="accent1">
              <a:lumMod val="60000"/>
              <a:lumOff val="40000"/>
            </a:schemeClr>
          </a:solidFill>
          <a:ln w="12700" algn="ctr">
            <a:noFill/>
            <a:miter lim="800000"/>
            <a:headEnd/>
            <a:tailEnd/>
          </a:ln>
        </p:spPr>
        <p:txBody>
          <a:bodyPr wrap="square" lIns="72000" tIns="72000" rIns="72000" bIns="72000">
            <a:spAutoFit/>
          </a:bodyPr>
          <a:lstStyle/>
          <a:p>
            <a:pPr marL="0" marR="0" lvl="0" indent="0" algn="ctr" defTabSz="914400" rtl="0" eaLnBrk="0" fontAlgn="base" latinLnBrk="0" hangingPunct="0">
              <a:lnSpc>
                <a:spcPct val="90000"/>
              </a:lnSpc>
              <a:spcBef>
                <a:spcPct val="50000"/>
              </a:spcBef>
              <a:spcAft>
                <a:spcPct val="0"/>
              </a:spcAft>
              <a:buClr>
                <a:srgbClr val="7D0900"/>
              </a:buClr>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1994/1995-1999</a:t>
            </a:r>
          </a:p>
        </p:txBody>
      </p:sp>
      <p:cxnSp>
        <p:nvCxnSpPr>
          <p:cNvPr id="48" name="Straight Arrow Connector 47">
            <a:extLst>
              <a:ext uri="{FF2B5EF4-FFF2-40B4-BE49-F238E27FC236}">
                <a16:creationId xmlns:a16="http://schemas.microsoft.com/office/drawing/2014/main" xmlns="" id="{E91A37E8-194D-49D3-ACDE-9F72F6C44ACA}"/>
              </a:ext>
            </a:extLst>
          </p:cNvPr>
          <p:cNvCxnSpPr>
            <a:cxnSpLocks noChangeShapeType="1"/>
          </p:cNvCxnSpPr>
          <p:nvPr/>
        </p:nvCxnSpPr>
        <p:spPr bwMode="gray">
          <a:xfrm>
            <a:off x="6013137" y="1805238"/>
            <a:ext cx="2196000" cy="178"/>
          </a:xfrm>
          <a:prstGeom prst="straightConnector1">
            <a:avLst/>
          </a:prstGeom>
          <a:noFill/>
          <a:ln w="12700" algn="ctr">
            <a:solidFill>
              <a:srgbClr val="000000"/>
            </a:solidFill>
            <a:round/>
            <a:headEnd type="triangle" w="med" len="med"/>
            <a:tailEnd type="triangle" w="med" len="med"/>
          </a:ln>
        </p:spPr>
      </p:cxnSp>
      <p:sp>
        <p:nvSpPr>
          <p:cNvPr id="49" name="Text Box 32">
            <a:extLst>
              <a:ext uri="{FF2B5EF4-FFF2-40B4-BE49-F238E27FC236}">
                <a16:creationId xmlns:a16="http://schemas.microsoft.com/office/drawing/2014/main" xmlns="" id="{46BBA4D8-BC0A-48AC-B942-192ADB721C86}"/>
              </a:ext>
            </a:extLst>
          </p:cNvPr>
          <p:cNvSpPr txBox="1">
            <a:spLocks noChangeArrowheads="1"/>
          </p:cNvSpPr>
          <p:nvPr/>
        </p:nvSpPr>
        <p:spPr bwMode="gray">
          <a:xfrm>
            <a:off x="6170456" y="1661701"/>
            <a:ext cx="1881014" cy="311606"/>
          </a:xfrm>
          <a:prstGeom prst="rect">
            <a:avLst/>
          </a:prstGeom>
          <a:solidFill>
            <a:schemeClr val="accent1">
              <a:lumMod val="60000"/>
              <a:lumOff val="40000"/>
            </a:schemeClr>
          </a:solidFill>
          <a:ln w="12700" algn="ctr">
            <a:noFill/>
            <a:miter lim="800000"/>
            <a:headEnd/>
            <a:tailEnd/>
          </a:ln>
        </p:spPr>
        <p:txBody>
          <a:bodyPr wrap="square" lIns="72000" tIns="72000" rIns="72000" bIns="72000">
            <a:spAutoFit/>
          </a:bodyPr>
          <a:lstStyle/>
          <a:p>
            <a:pPr marL="0" marR="0" lvl="0" indent="0" algn="ctr" defTabSz="914400" rtl="0" eaLnBrk="0" fontAlgn="base" latinLnBrk="0" hangingPunct="0">
              <a:lnSpc>
                <a:spcPct val="90000"/>
              </a:lnSpc>
              <a:spcBef>
                <a:spcPct val="50000"/>
              </a:spcBef>
              <a:spcAft>
                <a:spcPct val="0"/>
              </a:spcAft>
              <a:buClr>
                <a:srgbClr val="7D0900"/>
              </a:buClr>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2009/2010-2020</a:t>
            </a:r>
          </a:p>
        </p:txBody>
      </p:sp>
      <p:cxnSp>
        <p:nvCxnSpPr>
          <p:cNvPr id="50" name="Straight Arrow Connector 49">
            <a:extLst>
              <a:ext uri="{FF2B5EF4-FFF2-40B4-BE49-F238E27FC236}">
                <a16:creationId xmlns:a16="http://schemas.microsoft.com/office/drawing/2014/main" xmlns="" id="{995E0FF8-B184-4C43-A0E5-7630AF57CCE3}"/>
              </a:ext>
            </a:extLst>
          </p:cNvPr>
          <p:cNvCxnSpPr>
            <a:cxnSpLocks noChangeShapeType="1"/>
          </p:cNvCxnSpPr>
          <p:nvPr/>
        </p:nvCxnSpPr>
        <p:spPr bwMode="gray">
          <a:xfrm>
            <a:off x="3663122" y="1805238"/>
            <a:ext cx="2196000" cy="178"/>
          </a:xfrm>
          <a:prstGeom prst="straightConnector1">
            <a:avLst/>
          </a:prstGeom>
          <a:noFill/>
          <a:ln w="12700" algn="ctr">
            <a:solidFill>
              <a:srgbClr val="000000"/>
            </a:solidFill>
            <a:round/>
            <a:headEnd type="triangle" w="med" len="med"/>
            <a:tailEnd type="triangle" w="med" len="med"/>
          </a:ln>
        </p:spPr>
      </p:cxnSp>
      <p:sp>
        <p:nvSpPr>
          <p:cNvPr id="51" name="Text Box 32">
            <a:extLst>
              <a:ext uri="{FF2B5EF4-FFF2-40B4-BE49-F238E27FC236}">
                <a16:creationId xmlns:a16="http://schemas.microsoft.com/office/drawing/2014/main" xmlns="" id="{9D7E2ADE-C01A-406A-BA81-525290FF38AD}"/>
              </a:ext>
            </a:extLst>
          </p:cNvPr>
          <p:cNvSpPr txBox="1">
            <a:spLocks noChangeArrowheads="1"/>
          </p:cNvSpPr>
          <p:nvPr/>
        </p:nvSpPr>
        <p:spPr bwMode="gray">
          <a:xfrm>
            <a:off x="3824850" y="1676599"/>
            <a:ext cx="1881014" cy="311606"/>
          </a:xfrm>
          <a:prstGeom prst="rect">
            <a:avLst/>
          </a:prstGeom>
          <a:solidFill>
            <a:schemeClr val="accent1">
              <a:lumMod val="60000"/>
              <a:lumOff val="40000"/>
            </a:schemeClr>
          </a:solidFill>
          <a:ln w="12700" algn="ctr">
            <a:noFill/>
            <a:miter lim="800000"/>
            <a:headEnd/>
            <a:tailEnd/>
          </a:ln>
        </p:spPr>
        <p:txBody>
          <a:bodyPr wrap="square" lIns="72000" tIns="72000" rIns="72000" bIns="72000">
            <a:spAutoFit/>
          </a:bodyPr>
          <a:lstStyle/>
          <a:p>
            <a:pPr marL="0" marR="0" lvl="0" indent="0" algn="ctr" defTabSz="914400" rtl="0" eaLnBrk="0" fontAlgn="base" latinLnBrk="0" hangingPunct="0">
              <a:lnSpc>
                <a:spcPct val="90000"/>
              </a:lnSpc>
              <a:spcBef>
                <a:spcPct val="50000"/>
              </a:spcBef>
              <a:spcAft>
                <a:spcPct val="0"/>
              </a:spcAft>
              <a:buClr>
                <a:srgbClr val="7D0900"/>
              </a:buClr>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1999/2000 -2009/10</a:t>
            </a:r>
          </a:p>
        </p:txBody>
      </p:sp>
      <p:sp>
        <p:nvSpPr>
          <p:cNvPr id="52" name="TextBox 51">
            <a:extLst>
              <a:ext uri="{FF2B5EF4-FFF2-40B4-BE49-F238E27FC236}">
                <a16:creationId xmlns:a16="http://schemas.microsoft.com/office/drawing/2014/main" xmlns="" id="{7F7D91C1-BC70-449B-866A-0DDCD084BE67}"/>
              </a:ext>
            </a:extLst>
          </p:cNvPr>
          <p:cNvSpPr txBox="1"/>
          <p:nvPr/>
        </p:nvSpPr>
        <p:spPr>
          <a:xfrm>
            <a:off x="3721359" y="5713372"/>
            <a:ext cx="2310029" cy="600164"/>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Provincial Shared Service Centres (PSSCs) introduced, budget managed by provincial RLCCs</a:t>
            </a:r>
          </a:p>
        </p:txBody>
      </p:sp>
      <p:sp>
        <p:nvSpPr>
          <p:cNvPr id="54" name="TextBox 53">
            <a:extLst>
              <a:ext uri="{FF2B5EF4-FFF2-40B4-BE49-F238E27FC236}">
                <a16:creationId xmlns:a16="http://schemas.microsoft.com/office/drawing/2014/main" xmlns="" id="{03136679-EA6F-4054-91C3-7EA53C1D9975}"/>
              </a:ext>
            </a:extLst>
          </p:cNvPr>
          <p:cNvSpPr txBox="1"/>
          <p:nvPr/>
        </p:nvSpPr>
        <p:spPr>
          <a:xfrm>
            <a:off x="3834839" y="5363258"/>
            <a:ext cx="2354033" cy="261610"/>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De-centralised</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5" name="TextBox 54">
            <a:extLst>
              <a:ext uri="{FF2B5EF4-FFF2-40B4-BE49-F238E27FC236}">
                <a16:creationId xmlns:a16="http://schemas.microsoft.com/office/drawing/2014/main" xmlns="" id="{823AAF8D-80F7-445B-98A4-B2A387E1EF10}"/>
              </a:ext>
            </a:extLst>
          </p:cNvPr>
          <p:cNvSpPr txBox="1"/>
          <p:nvPr/>
        </p:nvSpPr>
        <p:spPr>
          <a:xfrm>
            <a:off x="3727845" y="4957012"/>
            <a:ext cx="2354033" cy="430887"/>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CLCC, DLCC and 9 x RLCC</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TextBox 55">
            <a:extLst>
              <a:ext uri="{FF2B5EF4-FFF2-40B4-BE49-F238E27FC236}">
                <a16:creationId xmlns:a16="http://schemas.microsoft.com/office/drawing/2014/main" xmlns="" id="{093185CD-A211-42FD-8D75-80741BC16C5C}"/>
              </a:ext>
            </a:extLst>
          </p:cNvPr>
          <p:cNvSpPr txBox="1"/>
          <p:nvPr/>
        </p:nvSpPr>
        <p:spPr>
          <a:xfrm>
            <a:off x="3767094" y="4580961"/>
            <a:ext cx="2114707" cy="261610"/>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DG: Accounting Officer</a:t>
            </a:r>
          </a:p>
        </p:txBody>
      </p:sp>
      <p:sp>
        <p:nvSpPr>
          <p:cNvPr id="57" name="TextBox 56">
            <a:extLst>
              <a:ext uri="{FF2B5EF4-FFF2-40B4-BE49-F238E27FC236}">
                <a16:creationId xmlns:a16="http://schemas.microsoft.com/office/drawing/2014/main" xmlns="" id="{EF189C10-80EA-42E7-927C-96C285A3FEDB}"/>
              </a:ext>
            </a:extLst>
          </p:cNvPr>
          <p:cNvSpPr txBox="1"/>
          <p:nvPr/>
        </p:nvSpPr>
        <p:spPr>
          <a:xfrm>
            <a:off x="5985626" y="2119458"/>
            <a:ext cx="2618815" cy="2292935"/>
          </a:xfrm>
          <a:prstGeom prst="rect">
            <a:avLst/>
          </a:prstGeom>
          <a:solidFill>
            <a:srgbClr val="FFFFFF"/>
          </a:solid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Administrative process continued</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2000: </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Minister commences approve</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2002/3:</a:t>
            </a: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Claims +R50m threshold (delegation to CLCC) above R50m for minister)</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2013: </a:t>
            </a: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Post Settlement support and Developments moved to Rural Enterprise Infrastructure Development (REID)within the Department Recapitalization and Development programmes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2019</a:t>
            </a: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 Blended funding model commenced  (DARLLRD)</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8" name="TextBox 57">
            <a:extLst>
              <a:ext uri="{FF2B5EF4-FFF2-40B4-BE49-F238E27FC236}">
                <a16:creationId xmlns:a16="http://schemas.microsoft.com/office/drawing/2014/main" xmlns="" id="{6809332C-A4A3-4A65-B1E1-C8B78018E9FC}"/>
              </a:ext>
            </a:extLst>
          </p:cNvPr>
          <p:cNvSpPr txBox="1"/>
          <p:nvPr/>
        </p:nvSpPr>
        <p:spPr>
          <a:xfrm>
            <a:off x="5985626" y="5763098"/>
            <a:ext cx="2730676" cy="769441"/>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PSSCs continued. Provincial delegations revoked (budget, approvals et al).  Department manages all support functions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9" name="TextBox 58">
            <a:extLst>
              <a:ext uri="{FF2B5EF4-FFF2-40B4-BE49-F238E27FC236}">
                <a16:creationId xmlns:a16="http://schemas.microsoft.com/office/drawing/2014/main" xmlns="" id="{6F201167-0C04-4515-A95B-A06E1E9BF7BE}"/>
              </a:ext>
            </a:extLst>
          </p:cNvPr>
          <p:cNvSpPr txBox="1"/>
          <p:nvPr/>
        </p:nvSpPr>
        <p:spPr>
          <a:xfrm>
            <a:off x="6046600" y="4586513"/>
            <a:ext cx="1827983" cy="261610"/>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DG: Accounting Officer</a:t>
            </a:r>
          </a:p>
        </p:txBody>
      </p:sp>
      <p:sp>
        <p:nvSpPr>
          <p:cNvPr id="60" name="TextBox 59">
            <a:extLst>
              <a:ext uri="{FF2B5EF4-FFF2-40B4-BE49-F238E27FC236}">
                <a16:creationId xmlns:a16="http://schemas.microsoft.com/office/drawing/2014/main" xmlns="" id="{BCA759C1-CCED-47BD-9F7F-3E6B204513C5}"/>
              </a:ext>
            </a:extLst>
          </p:cNvPr>
          <p:cNvSpPr txBox="1"/>
          <p:nvPr/>
        </p:nvSpPr>
        <p:spPr>
          <a:xfrm>
            <a:off x="5952449" y="4939801"/>
            <a:ext cx="2446200" cy="430887"/>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Structure rationalised CLCC, DLCC and 1 x RLCC, 9 x Chief Directors</a:t>
            </a:r>
          </a:p>
        </p:txBody>
      </p:sp>
      <p:cxnSp>
        <p:nvCxnSpPr>
          <p:cNvPr id="28" name="Straight Connector 27">
            <a:extLst>
              <a:ext uri="{FF2B5EF4-FFF2-40B4-BE49-F238E27FC236}">
                <a16:creationId xmlns:a16="http://schemas.microsoft.com/office/drawing/2014/main" xmlns="" id="{76E28EC3-060E-4FEC-AE21-60019CDC5B52}"/>
              </a:ext>
            </a:extLst>
          </p:cNvPr>
          <p:cNvCxnSpPr/>
          <p:nvPr/>
        </p:nvCxnSpPr>
        <p:spPr>
          <a:xfrm flipH="1">
            <a:off x="6000853" y="2124318"/>
            <a:ext cx="14668" cy="4140000"/>
          </a:xfrm>
          <a:prstGeom prst="line">
            <a:avLst/>
          </a:prstGeom>
          <a:noFill/>
          <a:ln w="28575" cap="flat" cmpd="sng" algn="ctr">
            <a:solidFill>
              <a:schemeClr val="bg1"/>
            </a:solidFill>
            <a:prstDash val="dash"/>
          </a:ln>
          <a:effectLst/>
        </p:spPr>
      </p:cxnSp>
      <p:cxnSp>
        <p:nvCxnSpPr>
          <p:cNvPr id="68" name="Straight Connector 67">
            <a:extLst>
              <a:ext uri="{FF2B5EF4-FFF2-40B4-BE49-F238E27FC236}">
                <a16:creationId xmlns:a16="http://schemas.microsoft.com/office/drawing/2014/main" xmlns="" id="{C09F97A0-FE9E-4388-9993-DB14DF61CF57}"/>
              </a:ext>
            </a:extLst>
          </p:cNvPr>
          <p:cNvCxnSpPr/>
          <p:nvPr/>
        </p:nvCxnSpPr>
        <p:spPr>
          <a:xfrm>
            <a:off x="315508" y="1220442"/>
            <a:ext cx="8512984" cy="0"/>
          </a:xfrm>
          <a:prstGeom prst="line">
            <a:avLst/>
          </a:prstGeom>
          <a:ln w="28575">
            <a:solidFill>
              <a:schemeClr val="bg1">
                <a:lumMod val="40000"/>
                <a:lumOff val="60000"/>
              </a:schemeClr>
            </a:solidFill>
            <a:prstDash val="solid"/>
          </a:ln>
        </p:spPr>
        <p:style>
          <a:lnRef idx="1">
            <a:schemeClr val="accent4"/>
          </a:lnRef>
          <a:fillRef idx="0">
            <a:schemeClr val="accent4"/>
          </a:fillRef>
          <a:effectRef idx="0">
            <a:schemeClr val="accent4"/>
          </a:effectRef>
          <a:fontRef idx="minor">
            <a:schemeClr val="tx1"/>
          </a:fontRef>
        </p:style>
      </p:cxnSp>
      <p:cxnSp>
        <p:nvCxnSpPr>
          <p:cNvPr id="69" name="Straight Connector 68">
            <a:extLst>
              <a:ext uri="{FF2B5EF4-FFF2-40B4-BE49-F238E27FC236}">
                <a16:creationId xmlns:a16="http://schemas.microsoft.com/office/drawing/2014/main" xmlns="" id="{D07C1A54-53FA-4FCA-8BB2-7C548B055202}"/>
              </a:ext>
            </a:extLst>
          </p:cNvPr>
          <p:cNvCxnSpPr>
            <a:cxnSpLocks/>
          </p:cNvCxnSpPr>
          <p:nvPr/>
        </p:nvCxnSpPr>
        <p:spPr>
          <a:xfrm>
            <a:off x="302991" y="5744130"/>
            <a:ext cx="8208000" cy="0"/>
          </a:xfrm>
          <a:prstGeom prst="line">
            <a:avLst/>
          </a:prstGeom>
          <a:ln w="28575">
            <a:solidFill>
              <a:schemeClr val="bg1">
                <a:lumMod val="40000"/>
                <a:lumOff val="60000"/>
              </a:schemeClr>
            </a:solidFill>
            <a:prstDash val="solid"/>
          </a:ln>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xmlns="" id="{3024EF64-F6C8-433E-BB0A-1866A3AED835}"/>
              </a:ext>
            </a:extLst>
          </p:cNvPr>
          <p:cNvCxnSpPr>
            <a:cxnSpLocks/>
          </p:cNvCxnSpPr>
          <p:nvPr/>
        </p:nvCxnSpPr>
        <p:spPr>
          <a:xfrm>
            <a:off x="302991" y="6338071"/>
            <a:ext cx="8208000" cy="0"/>
          </a:xfrm>
          <a:prstGeom prst="line">
            <a:avLst/>
          </a:prstGeom>
          <a:ln w="28575">
            <a:solidFill>
              <a:schemeClr val="bg1">
                <a:lumMod val="40000"/>
                <a:lumOff val="60000"/>
              </a:schemeClr>
            </a:solidFill>
            <a:prstDash val="solid"/>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xmlns="" id="{3581CA47-AE73-4C49-A5D2-D67A28331968}"/>
              </a:ext>
            </a:extLst>
          </p:cNvPr>
          <p:cNvCxnSpPr>
            <a:cxnSpLocks/>
          </p:cNvCxnSpPr>
          <p:nvPr/>
        </p:nvCxnSpPr>
        <p:spPr>
          <a:xfrm>
            <a:off x="319661" y="4611982"/>
            <a:ext cx="8208000" cy="0"/>
          </a:xfrm>
          <a:prstGeom prst="line">
            <a:avLst/>
          </a:prstGeom>
          <a:ln w="28575">
            <a:solidFill>
              <a:schemeClr val="bg1">
                <a:lumMod val="40000"/>
                <a:lumOff val="60000"/>
              </a:schemeClr>
            </a:solidFill>
            <a:prstDash val="solid"/>
          </a:ln>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xmlns="" id="{97B811B0-1B8C-4471-8C42-68F8F092B6D4}"/>
              </a:ext>
            </a:extLst>
          </p:cNvPr>
          <p:cNvCxnSpPr>
            <a:cxnSpLocks/>
          </p:cNvCxnSpPr>
          <p:nvPr/>
        </p:nvCxnSpPr>
        <p:spPr>
          <a:xfrm>
            <a:off x="302991" y="5340836"/>
            <a:ext cx="8208000" cy="0"/>
          </a:xfrm>
          <a:prstGeom prst="line">
            <a:avLst/>
          </a:prstGeom>
          <a:ln w="28575">
            <a:solidFill>
              <a:schemeClr val="bg1">
                <a:lumMod val="40000"/>
                <a:lumOff val="60000"/>
              </a:schemeClr>
            </a:solidFill>
            <a:prstDash val="solid"/>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xmlns="" id="{99BFE67F-1171-49CF-A59F-35DCE79486D2}"/>
              </a:ext>
            </a:extLst>
          </p:cNvPr>
          <p:cNvCxnSpPr>
            <a:cxnSpLocks/>
          </p:cNvCxnSpPr>
          <p:nvPr/>
        </p:nvCxnSpPr>
        <p:spPr>
          <a:xfrm>
            <a:off x="302991" y="4951806"/>
            <a:ext cx="8208000" cy="0"/>
          </a:xfrm>
          <a:prstGeom prst="line">
            <a:avLst/>
          </a:prstGeom>
          <a:ln w="28575">
            <a:solidFill>
              <a:schemeClr val="bg1">
                <a:lumMod val="40000"/>
                <a:lumOff val="60000"/>
              </a:schemeClr>
            </a:solidFill>
            <a:prstDash val="solid"/>
          </a:ln>
        </p:spPr>
        <p:style>
          <a:lnRef idx="1">
            <a:schemeClr val="accent4"/>
          </a:lnRef>
          <a:fillRef idx="0">
            <a:schemeClr val="accent4"/>
          </a:fillRef>
          <a:effectRef idx="0">
            <a:schemeClr val="accent4"/>
          </a:effectRef>
          <a:fontRef idx="minor">
            <a:schemeClr val="tx1"/>
          </a:fontRef>
        </p:style>
      </p:cxnSp>
      <p:sp>
        <p:nvSpPr>
          <p:cNvPr id="74" name="TextBox 73">
            <a:extLst>
              <a:ext uri="{FF2B5EF4-FFF2-40B4-BE49-F238E27FC236}">
                <a16:creationId xmlns:a16="http://schemas.microsoft.com/office/drawing/2014/main" xmlns="" id="{1CDE598D-F6BD-4FCA-9CBC-EBE545CCD180}"/>
              </a:ext>
            </a:extLst>
          </p:cNvPr>
          <p:cNvSpPr txBox="1"/>
          <p:nvPr/>
        </p:nvSpPr>
        <p:spPr>
          <a:xfrm>
            <a:off x="6020441" y="5408006"/>
            <a:ext cx="2354033" cy="261610"/>
          </a:xfrm>
          <a:prstGeom prst="rect">
            <a:avLst/>
          </a:prstGeom>
          <a:solidFill>
            <a:srgbClr val="FFFFFF"/>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313131"/>
                </a:solidFill>
                <a:effectLst/>
                <a:uLnTx/>
                <a:uFillTx/>
                <a:latin typeface="Calibri" panose="020F0502020204030204" pitchFamily="34" charset="0"/>
                <a:ea typeface="+mn-ea"/>
                <a:cs typeface="Calibri" panose="020F0502020204030204" pitchFamily="34" charset="0"/>
              </a:rPr>
              <a:t>Centralised</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75" name="Straight Connector 74">
            <a:extLst>
              <a:ext uri="{FF2B5EF4-FFF2-40B4-BE49-F238E27FC236}">
                <a16:creationId xmlns:a16="http://schemas.microsoft.com/office/drawing/2014/main" xmlns="" id="{39E2624D-057C-45C1-83E0-8B24F047B760}"/>
              </a:ext>
            </a:extLst>
          </p:cNvPr>
          <p:cNvCxnSpPr>
            <a:cxnSpLocks/>
          </p:cNvCxnSpPr>
          <p:nvPr/>
        </p:nvCxnSpPr>
        <p:spPr>
          <a:xfrm>
            <a:off x="472061" y="2045239"/>
            <a:ext cx="8208000" cy="0"/>
          </a:xfrm>
          <a:prstGeom prst="line">
            <a:avLst/>
          </a:prstGeom>
          <a:ln w="28575">
            <a:solidFill>
              <a:schemeClr val="bg1">
                <a:lumMod val="40000"/>
                <a:lumOff val="60000"/>
              </a:schemeClr>
            </a:solidFill>
            <a:prstDash val="solid"/>
          </a:ln>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xmlns="" id="{902F0DB5-9BCD-482E-9DFA-14E59B6FB463}"/>
              </a:ext>
            </a:extLst>
          </p:cNvPr>
          <p:cNvCxnSpPr/>
          <p:nvPr/>
        </p:nvCxnSpPr>
        <p:spPr>
          <a:xfrm>
            <a:off x="5952449" y="1772883"/>
            <a:ext cx="0" cy="448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563FEF00-37F7-4BCC-B12B-66986DDA490A}"/>
              </a:ext>
            </a:extLst>
          </p:cNvPr>
          <p:cNvCxnSpPr/>
          <p:nvPr/>
        </p:nvCxnSpPr>
        <p:spPr>
          <a:xfrm>
            <a:off x="3563129" y="1771756"/>
            <a:ext cx="0" cy="448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846D1CA1-F337-4A1F-BDF0-A54F8EA3826E}"/>
              </a:ext>
            </a:extLst>
          </p:cNvPr>
          <p:cNvCxnSpPr>
            <a:cxnSpLocks/>
          </p:cNvCxnSpPr>
          <p:nvPr/>
        </p:nvCxnSpPr>
        <p:spPr>
          <a:xfrm>
            <a:off x="1234786" y="4565554"/>
            <a:ext cx="7020000" cy="0"/>
          </a:xfrm>
          <a:prstGeom prst="line">
            <a:avLst/>
          </a:prstGeom>
          <a:ln>
            <a:solidFill>
              <a:srgbClr val="F0EFDC"/>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xmlns="" id="{54E536BF-F1BB-4889-A8F1-B87531B17267}"/>
              </a:ext>
            </a:extLst>
          </p:cNvPr>
          <p:cNvCxnSpPr>
            <a:cxnSpLocks/>
          </p:cNvCxnSpPr>
          <p:nvPr/>
        </p:nvCxnSpPr>
        <p:spPr>
          <a:xfrm>
            <a:off x="1281604" y="4991805"/>
            <a:ext cx="7020000" cy="0"/>
          </a:xfrm>
          <a:prstGeom prst="line">
            <a:avLst/>
          </a:prstGeom>
          <a:ln>
            <a:solidFill>
              <a:srgbClr val="F0EFDC"/>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xmlns="" id="{2E387A16-3F23-413F-A877-F9846DDEADAB}"/>
              </a:ext>
            </a:extLst>
          </p:cNvPr>
          <p:cNvCxnSpPr>
            <a:cxnSpLocks/>
          </p:cNvCxnSpPr>
          <p:nvPr/>
        </p:nvCxnSpPr>
        <p:spPr>
          <a:xfrm>
            <a:off x="1281604" y="5363258"/>
            <a:ext cx="7020000" cy="0"/>
          </a:xfrm>
          <a:prstGeom prst="line">
            <a:avLst/>
          </a:prstGeom>
          <a:ln>
            <a:solidFill>
              <a:srgbClr val="F0EFDC"/>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xmlns="" id="{30B4470E-9CAF-4FD2-A2E6-D7B77E116A93}"/>
              </a:ext>
            </a:extLst>
          </p:cNvPr>
          <p:cNvCxnSpPr>
            <a:cxnSpLocks/>
          </p:cNvCxnSpPr>
          <p:nvPr/>
        </p:nvCxnSpPr>
        <p:spPr>
          <a:xfrm>
            <a:off x="1226496" y="5744130"/>
            <a:ext cx="7020000" cy="0"/>
          </a:xfrm>
          <a:prstGeom prst="line">
            <a:avLst/>
          </a:prstGeom>
          <a:ln>
            <a:solidFill>
              <a:srgbClr val="F0EFDC"/>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813304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5F422A6-E617-4BBE-BBA7-9E7D9706604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230414" name="think-cell Slide" r:id="rId5" imgW="360" imgH="360" progId="">
              <p:embed/>
            </p:oleObj>
          </a:graphicData>
        </a:graphic>
      </p:graphicFrame>
      <p:sp>
        <p:nvSpPr>
          <p:cNvPr id="4" name="Rectangle 3" hidden="1">
            <a:extLst>
              <a:ext uri="{FF2B5EF4-FFF2-40B4-BE49-F238E27FC236}">
                <a16:creationId xmlns:a16="http://schemas.microsoft.com/office/drawing/2014/main" xmlns="" id="{DAAB7F3C-50E2-4D9B-866C-FDC8B7EB7F2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xmlns="" id="{45D2A0D0-D86F-4893-AB7E-98D45257A783}"/>
              </a:ext>
            </a:extLst>
          </p:cNvPr>
          <p:cNvSpPr>
            <a:spLocks noGrp="1"/>
          </p:cNvSpPr>
          <p:nvPr>
            <p:ph type="title"/>
          </p:nvPr>
        </p:nvSpPr>
        <p:spPr/>
        <p:txBody>
          <a:bodyPr/>
          <a:lstStyle/>
          <a:p>
            <a:r>
              <a:rPr lang="en-ZA" dirty="0"/>
              <a:t>Update on the Chapters of the Public Entity 3A  business case</a:t>
            </a:r>
          </a:p>
        </p:txBody>
      </p:sp>
      <p:graphicFrame>
        <p:nvGraphicFramePr>
          <p:cNvPr id="3" name="Table 3">
            <a:extLst>
              <a:ext uri="{FF2B5EF4-FFF2-40B4-BE49-F238E27FC236}">
                <a16:creationId xmlns:a16="http://schemas.microsoft.com/office/drawing/2014/main" xmlns="" id="{F7042FAD-84F0-4D28-81EC-75386B461893}"/>
              </a:ext>
            </a:extLst>
          </p:cNvPr>
          <p:cNvGraphicFramePr>
            <a:graphicFrameLocks noGrp="1"/>
          </p:cNvGraphicFramePr>
          <p:nvPr/>
        </p:nvGraphicFramePr>
        <p:xfrm>
          <a:off x="272315" y="1251483"/>
          <a:ext cx="8620859" cy="5375229"/>
        </p:xfrm>
        <a:graphic>
          <a:graphicData uri="http://schemas.openxmlformats.org/drawingml/2006/table">
            <a:tbl>
              <a:tblPr firstRow="1" bandRow="1">
                <a:tableStyleId>{74C1A8A3-306A-4EB7-A6B1-4F7E0EB9C5D6}</a:tableStyleId>
              </a:tblPr>
              <a:tblGrid>
                <a:gridCol w="1716906">
                  <a:extLst>
                    <a:ext uri="{9D8B030D-6E8A-4147-A177-3AD203B41FA5}">
                      <a16:colId xmlns:a16="http://schemas.microsoft.com/office/drawing/2014/main" xmlns="" val="139753969"/>
                    </a:ext>
                  </a:extLst>
                </a:gridCol>
                <a:gridCol w="6903953">
                  <a:extLst>
                    <a:ext uri="{9D8B030D-6E8A-4147-A177-3AD203B41FA5}">
                      <a16:colId xmlns:a16="http://schemas.microsoft.com/office/drawing/2014/main" xmlns="" val="1875127443"/>
                    </a:ext>
                  </a:extLst>
                </a:gridCol>
              </a:tblGrid>
              <a:tr h="294040">
                <a:tc>
                  <a:txBody>
                    <a:bodyPr/>
                    <a:lstStyle/>
                    <a:p>
                      <a:r>
                        <a:rPr lang="en-ZA" dirty="0"/>
                        <a:t>Section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ZA" dirty="0"/>
                        <a:t>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2650332886"/>
                  </a:ext>
                </a:extLst>
              </a:tr>
              <a:tr h="422032">
                <a:tc>
                  <a:txBody>
                    <a:bodyPr/>
                    <a:lstStyle/>
                    <a:p>
                      <a:r>
                        <a:rPr lang="en-US" sz="1100" dirty="0"/>
                        <a:t> Mission, objectives and mandate</a:t>
                      </a:r>
                      <a:endParaRPr lang="en-ZA"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100" dirty="0">
                          <a:solidFill>
                            <a:schemeClr val="tx2">
                              <a:lumMod val="75000"/>
                            </a:schemeClr>
                          </a:solidFill>
                        </a:rPr>
                        <a:t>Concept Completed. Content approved by the Commissioners. This was Developed last years during the Strategy planning exercise. It is largely about the reduction of claims To be writing into a word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607067423"/>
                  </a:ext>
                </a:extLst>
              </a:tr>
              <a:tr h="422032">
                <a:tc>
                  <a:txBody>
                    <a:bodyPr/>
                    <a:lstStyle/>
                    <a:p>
                      <a:r>
                        <a:rPr lang="en-ZA" sz="1100" kern="1200" dirty="0">
                          <a:solidFill>
                            <a:schemeClr val="dk1"/>
                          </a:solidFill>
                          <a:effectLst/>
                          <a:latin typeface="+mn-lt"/>
                          <a:ea typeface="+mn-ea"/>
                          <a:cs typeface="+mn-cs"/>
                        </a:rPr>
                        <a:t>Legal implications</a:t>
                      </a:r>
                      <a:endParaRPr lang="en-ZA"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100" dirty="0">
                          <a:solidFill>
                            <a:schemeClr val="tx2">
                              <a:lumMod val="75000"/>
                            </a:schemeClr>
                          </a:solidFill>
                        </a:rPr>
                        <a:t>Legal opinion has been obtained from the State attorneys office. The amendments required have been identified at a high-level. Details will be done by DALRRD CD: legal services. Additional Details about governance structure, functional structure and the human resource management (transfers, conditions of service and negotiations) will be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282894736"/>
                  </a:ext>
                </a:extLst>
              </a:tr>
              <a:tr h="422032">
                <a:tc>
                  <a:txBody>
                    <a:bodyPr/>
                    <a:lstStyle/>
                    <a:p>
                      <a:r>
                        <a:rPr lang="en-ZA" sz="1100" dirty="0"/>
                        <a:t>Governance Structure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85767" rtl="0" eaLnBrk="1" fontAlgn="auto" latinLnBrk="0" hangingPunct="1">
                        <a:lnSpc>
                          <a:spcPct val="100000"/>
                        </a:lnSpc>
                        <a:spcBef>
                          <a:spcPts val="0"/>
                        </a:spcBef>
                        <a:spcAft>
                          <a:spcPts val="0"/>
                        </a:spcAft>
                        <a:buClrTx/>
                        <a:buSzTx/>
                        <a:buFontTx/>
                        <a:buNone/>
                        <a:tabLst/>
                        <a:defRPr/>
                      </a:pPr>
                      <a:r>
                        <a:rPr lang="en-ZA" sz="1100" kern="1200" dirty="0">
                          <a:solidFill>
                            <a:schemeClr val="tx2">
                              <a:lumMod val="75000"/>
                            </a:schemeClr>
                          </a:solidFill>
                          <a:latin typeface="+mn-lt"/>
                          <a:ea typeface="+mn-ea"/>
                          <a:cs typeface="+mn-cs"/>
                        </a:rPr>
                        <a:t>Decision was to have a non-board structure, with EXCO being the highest ranking decision making forum for operational issues and Commissioners for  issues related to restitution. CRLR seeks advise  on the governance models from National Treasure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30085231"/>
                  </a:ext>
                </a:extLst>
              </a:tr>
              <a:tr h="422032">
                <a:tc>
                  <a:txBody>
                    <a:bodyPr/>
                    <a:lstStyle/>
                    <a:p>
                      <a:pPr marL="0" indent="0" algn="l" defTabSz="685767" rtl="0" eaLnBrk="1" latinLnBrk="0" hangingPunct="1">
                        <a:buFont typeface="Arial" panose="020B0604020202020204" pitchFamily="34" charset="0"/>
                        <a:buNone/>
                      </a:pPr>
                      <a:r>
                        <a:rPr lang="en-ZA" sz="1100" kern="1200" dirty="0">
                          <a:solidFill>
                            <a:schemeClr val="dk1"/>
                          </a:solidFill>
                          <a:latin typeface="+mn-lt"/>
                          <a:ea typeface="+mn-ea"/>
                          <a:cs typeface="+mn-cs"/>
                        </a:rPr>
                        <a:t>Organisational Structure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kern="1200" dirty="0">
                          <a:solidFill>
                            <a:schemeClr val="tx2">
                              <a:lumMod val="75000"/>
                            </a:schemeClr>
                          </a:solidFill>
                          <a:latin typeface="+mn-lt"/>
                          <a:ea typeface="+mn-ea"/>
                          <a:cs typeface="+mn-cs"/>
                        </a:rPr>
                        <a:t>Decision taken to implement Decentralised structure for the interim structure and public entity structure. Extensive consultation has been done with the DPSA on the interim and the Public Entity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342795662"/>
                  </a:ext>
                </a:extLst>
              </a:tr>
              <a:tr h="422032">
                <a:tc>
                  <a:txBody>
                    <a:bodyPr/>
                    <a:lstStyle/>
                    <a:p>
                      <a:pPr marL="0" indent="0" algn="l" defTabSz="685767" rtl="0" eaLnBrk="1" latinLnBrk="0" hangingPunct="1">
                        <a:buFont typeface="Arial" panose="020B0604020202020204" pitchFamily="34" charset="0"/>
                        <a:buNone/>
                      </a:pPr>
                      <a:r>
                        <a:rPr lang="en-US" sz="1100" dirty="0"/>
                        <a:t>Human Resources Management</a:t>
                      </a:r>
                      <a:endParaRPr lang="en-ZA" sz="1100"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dirty="0">
                          <a:solidFill>
                            <a:schemeClr val="tx2">
                              <a:lumMod val="75000"/>
                            </a:schemeClr>
                          </a:solidFill>
                        </a:rPr>
                        <a:t>High-level understanding of the requirements. TTT will develop a plan for this portfolio.</a:t>
                      </a:r>
                      <a:r>
                        <a:rPr lang="en-GB" sz="1100" i="0" kern="1200" dirty="0">
                          <a:solidFill>
                            <a:schemeClr val="tx2">
                              <a:lumMod val="75000"/>
                            </a:schemeClr>
                          </a:solidFill>
                          <a:latin typeface="+mn-lt"/>
                          <a:ea typeface="+mn-ea"/>
                          <a:cs typeface="+mn-cs"/>
                        </a:rPr>
                        <a:t>NB: An independent team (with the TTT HR member may be required to manage this. DPSA has given feedback on the process</a:t>
                      </a:r>
                      <a:endParaRPr lang="en-ZA" sz="1100" i="0" kern="1200" dirty="0">
                        <a:solidFill>
                          <a:schemeClr val="tx2">
                            <a:lumMod val="7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795232490"/>
                  </a:ext>
                </a:extLst>
              </a:tr>
              <a:tr h="422032">
                <a:tc>
                  <a:txBody>
                    <a:bodyPr/>
                    <a:lstStyle/>
                    <a:p>
                      <a:pPr marL="0" indent="0" algn="l" defTabSz="685767" rtl="0" eaLnBrk="1" latinLnBrk="0" hangingPunct="1">
                        <a:buFont typeface="Arial" panose="020B0604020202020204" pitchFamily="34" charset="0"/>
                        <a:buNone/>
                      </a:pPr>
                      <a:r>
                        <a:rPr lang="en-ZA" sz="1100" kern="1200" dirty="0">
                          <a:solidFill>
                            <a:schemeClr val="dk1"/>
                          </a:solidFill>
                          <a:latin typeface="+mn-lt"/>
                          <a:ea typeface="+mn-ea"/>
                          <a:cs typeface="+mn-cs"/>
                        </a:rPr>
                        <a:t>Risk management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kern="1200" dirty="0">
                          <a:solidFill>
                            <a:schemeClr val="tx2">
                              <a:lumMod val="75000"/>
                            </a:schemeClr>
                          </a:solidFill>
                          <a:latin typeface="+mn-lt"/>
                          <a:ea typeface="+mn-ea"/>
                          <a:cs typeface="+mn-cs"/>
                        </a:rPr>
                        <a:t>Risks have been identified and assessed. The risk mitigating action will serve as input to the risk management plan. TTT still needs to approve the risks before developing a management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882960571"/>
                  </a:ext>
                </a:extLst>
              </a:tr>
              <a:tr h="422032">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dirty="0"/>
                        <a:t>Strategic Plan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kern="1200" dirty="0">
                          <a:solidFill>
                            <a:schemeClr val="tx2">
                              <a:lumMod val="75000"/>
                            </a:schemeClr>
                          </a:solidFill>
                          <a:latin typeface="+mn-lt"/>
                          <a:ea typeface="+mn-ea"/>
                          <a:cs typeface="+mn-cs"/>
                        </a:rPr>
                        <a:t>Strategy and strategic objectives defined. A Strategic planning session was held on the 9</a:t>
                      </a:r>
                      <a:r>
                        <a:rPr lang="en-ZA" sz="1100" kern="1200" baseline="30000" dirty="0">
                          <a:solidFill>
                            <a:schemeClr val="tx2">
                              <a:lumMod val="75000"/>
                            </a:schemeClr>
                          </a:solidFill>
                          <a:latin typeface="+mn-lt"/>
                          <a:ea typeface="+mn-ea"/>
                          <a:cs typeface="+mn-cs"/>
                        </a:rPr>
                        <a:t>th</a:t>
                      </a:r>
                      <a:r>
                        <a:rPr lang="en-ZA" sz="1100" kern="1200" dirty="0">
                          <a:solidFill>
                            <a:schemeClr val="tx2">
                              <a:lumMod val="75000"/>
                            </a:schemeClr>
                          </a:solidFill>
                          <a:latin typeface="+mn-lt"/>
                          <a:ea typeface="+mn-ea"/>
                          <a:cs typeface="+mn-cs"/>
                        </a:rPr>
                        <a:t> of October to finalise the targets. The strategic plan is being currently being converted into the PFMA approved format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857367219"/>
                  </a:ext>
                </a:extLst>
              </a:tr>
              <a:tr h="470228">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Service Delivery Options</a:t>
                      </a:r>
                      <a:endParaRPr lang="en-ZA"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ZA" sz="1100" dirty="0">
                          <a:solidFill>
                            <a:schemeClr val="tx2">
                              <a:lumMod val="75000"/>
                            </a:schemeClr>
                          </a:solidFill>
                        </a:rPr>
                        <a:t>New with Processes have been designed to improve the efficiency and effectiveness. The new Service Charter in progress – in alignment with the new processes. Standard operating procedures are currently being drafted – which will be implemented once approved.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206605539"/>
                  </a:ext>
                </a:extLst>
              </a:tr>
              <a:tr h="256233">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dirty="0"/>
                        <a:t>Financial management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100" kern="1200" dirty="0">
                          <a:solidFill>
                            <a:schemeClr val="tx2">
                              <a:lumMod val="75000"/>
                            </a:schemeClr>
                          </a:solidFill>
                          <a:latin typeface="+mn-lt"/>
                          <a:ea typeface="+mn-ea"/>
                          <a:cs typeface="+mn-cs"/>
                        </a:rPr>
                        <a:t>Financial estimates completed. Non-financial matters within Financial management still to be 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50951126"/>
                  </a:ext>
                </a:extLst>
              </a:tr>
              <a:tr h="256233">
                <a:tc>
                  <a:txBody>
                    <a:bodyPr/>
                    <a:lstStyle/>
                    <a:p>
                      <a:pPr marL="0" indent="0" algn="l" defTabSz="685767" rtl="0" eaLnBrk="1" latinLnBrk="0" hangingPunct="1">
                        <a:buFont typeface="Arial" panose="020B0604020202020204" pitchFamily="34" charset="0"/>
                        <a:buNone/>
                      </a:pPr>
                      <a:r>
                        <a:rPr lang="en-ZA" sz="1100" kern="1200" dirty="0">
                          <a:solidFill>
                            <a:schemeClr val="dk1"/>
                          </a:solidFill>
                          <a:latin typeface="+mn-lt"/>
                          <a:ea typeface="+mn-ea"/>
                          <a:cs typeface="+mn-cs"/>
                        </a:rPr>
                        <a:t>Corporate management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kern="1200" dirty="0">
                          <a:solidFill>
                            <a:schemeClr val="tx2">
                              <a:lumMod val="75000"/>
                            </a:schemeClr>
                          </a:solidFill>
                          <a:latin typeface="+mn-lt"/>
                          <a:ea typeface="+mn-ea"/>
                          <a:cs typeface="+mn-cs"/>
                        </a:rPr>
                        <a:t>Requirements identified. Plan of execution to be developed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3991155"/>
                  </a:ext>
                </a:extLst>
              </a:tr>
              <a:tr h="475442">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kern="1200" dirty="0">
                          <a:solidFill>
                            <a:schemeClr val="dk1"/>
                          </a:solidFill>
                          <a:latin typeface="+mn-lt"/>
                          <a:ea typeface="+mn-ea"/>
                          <a:cs typeface="+mn-cs"/>
                        </a:rPr>
                        <a:t>Stakeholder and Communications   Plan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100" kern="1200" dirty="0">
                          <a:solidFill>
                            <a:schemeClr val="tx2">
                              <a:lumMod val="75000"/>
                            </a:schemeClr>
                          </a:solidFill>
                          <a:latin typeface="+mn-lt"/>
                          <a:ea typeface="+mn-ea"/>
                          <a:cs typeface="+mn-cs"/>
                        </a:rPr>
                        <a:t>Stakeholders identified. Prioritisation process has been suggested.,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4037387180"/>
                  </a:ext>
                </a:extLst>
              </a:tr>
            </a:tbl>
          </a:graphicData>
        </a:graphic>
      </p:graphicFrame>
    </p:spTree>
    <p:extLst>
      <p:ext uri="{BB962C8B-B14F-4D97-AF65-F5344CB8AC3E}">
        <p14:creationId xmlns:p14="http://schemas.microsoft.com/office/powerpoint/2010/main" xmlns="" val="2518235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xmlns="" id="{5F9595C3-1BF5-4423-BBC7-CE3236D856B7}"/>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245773" name="think-cell Slide" r:id="rId6" imgW="360" imgH="360" progId="">
              <p:embed/>
            </p:oleObj>
          </a:graphicData>
        </a:graphic>
      </p:graphicFrame>
      <p:sp>
        <p:nvSpPr>
          <p:cNvPr id="4" name="Rectangle 3" hidden="1">
            <a:extLst>
              <a:ext uri="{FF2B5EF4-FFF2-40B4-BE49-F238E27FC236}">
                <a16:creationId xmlns:a16="http://schemas.microsoft.com/office/drawing/2014/main" xmlns="" id="{5C462DEE-908A-4264-866E-2A9961E7A09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Rectangle 1">
            <a:extLst>
              <a:ext uri="{FF2B5EF4-FFF2-40B4-BE49-F238E27FC236}">
                <a16:creationId xmlns:a16="http://schemas.microsoft.com/office/drawing/2014/main" xmlns="" id="{A14FCBA4-69FE-4DFF-8C47-2DE35F9FEF94}"/>
              </a:ext>
            </a:extLst>
          </p:cNvPr>
          <p:cNvSpPr/>
          <p:nvPr/>
        </p:nvSpPr>
        <p:spPr bwMode="auto">
          <a:xfrm>
            <a:off x="7127875" y="954087"/>
            <a:ext cx="1436688" cy="477838"/>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lvl="0" indent="0" algn="ctr" defTabSz="1219170" rtl="0" eaLnBrk="1" fontAlgn="auto" latinLnBrk="0" hangingPunct="1">
              <a:lnSpc>
                <a:spcPct val="90000"/>
              </a:lnSpc>
              <a:spcBef>
                <a:spcPct val="50000"/>
              </a:spcBef>
              <a:spcAft>
                <a:spcPts val="0"/>
              </a:spcAft>
              <a:buClr>
                <a:srgbClr val="EDE7D5"/>
              </a:buClr>
              <a:buSzTx/>
              <a:buFontTx/>
              <a:buNone/>
              <a:tabLst/>
              <a:defRPr/>
            </a:pPr>
            <a:endParaRPr kumimoji="0" lang="en-ZA" sz="2400" b="0" i="1" u="none" strike="noStrike" kern="120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endParaRPr>
          </a:p>
        </p:txBody>
      </p:sp>
      <p:sp>
        <p:nvSpPr>
          <p:cNvPr id="2050" name="Title 1"/>
          <p:cNvSpPr>
            <a:spLocks noGrp="1"/>
          </p:cNvSpPr>
          <p:nvPr>
            <p:ph type="title"/>
          </p:nvPr>
        </p:nvSpPr>
        <p:spPr/>
        <p:txBody>
          <a:bodyPr>
            <a:noAutofit/>
          </a:bodyPr>
          <a:lstStyle/>
          <a:p>
            <a:pPr algn="l"/>
            <a:r>
              <a:rPr lang="en-ZA" altLang="en-US" dirty="0">
                <a:solidFill>
                  <a:srgbClr val="3C3C3B"/>
                </a:solidFill>
              </a:rPr>
              <a:t>Based on the strategic review, and management inputs, 6 objectives were identified in order to assist in steering the strategic direction of the CRLR</a:t>
            </a:r>
            <a:endParaRPr lang="en-ZA" altLang="en-US" b="1" dirty="0">
              <a:solidFill>
                <a:srgbClr val="3C3C3B"/>
              </a:solidFill>
            </a:endParaRPr>
          </a:p>
        </p:txBody>
      </p:sp>
      <p:graphicFrame>
        <p:nvGraphicFramePr>
          <p:cNvPr id="5" name="Table 4">
            <a:extLst>
              <a:ext uri="{FF2B5EF4-FFF2-40B4-BE49-F238E27FC236}">
                <a16:creationId xmlns:a16="http://schemas.microsoft.com/office/drawing/2014/main" xmlns="" id="{4C3E66BF-7BE0-43C4-A615-270E4941A55E}"/>
              </a:ext>
            </a:extLst>
          </p:cNvPr>
          <p:cNvGraphicFramePr>
            <a:graphicFrameLocks noGrp="1"/>
          </p:cNvGraphicFramePr>
          <p:nvPr/>
        </p:nvGraphicFramePr>
        <p:xfrm>
          <a:off x="348331" y="1340768"/>
          <a:ext cx="8447338" cy="4677582"/>
        </p:xfrm>
        <a:graphic>
          <a:graphicData uri="http://schemas.openxmlformats.org/drawingml/2006/table">
            <a:tbl>
              <a:tblPr bandRow="1">
                <a:effectLst/>
                <a:tableStyleId>{35758FB7-9AC5-4552-8A53-C91805E547FA}</a:tableStyleId>
              </a:tblPr>
              <a:tblGrid>
                <a:gridCol w="354178">
                  <a:extLst>
                    <a:ext uri="{9D8B030D-6E8A-4147-A177-3AD203B41FA5}">
                      <a16:colId xmlns:a16="http://schemas.microsoft.com/office/drawing/2014/main" xmlns="" val="4134749580"/>
                    </a:ext>
                  </a:extLst>
                </a:gridCol>
                <a:gridCol w="2700000">
                  <a:extLst>
                    <a:ext uri="{9D8B030D-6E8A-4147-A177-3AD203B41FA5}">
                      <a16:colId xmlns:a16="http://schemas.microsoft.com/office/drawing/2014/main" xmlns="" val="3148559948"/>
                    </a:ext>
                  </a:extLst>
                </a:gridCol>
                <a:gridCol w="5393160">
                  <a:extLst>
                    <a:ext uri="{9D8B030D-6E8A-4147-A177-3AD203B41FA5}">
                      <a16:colId xmlns:a16="http://schemas.microsoft.com/office/drawing/2014/main" xmlns="" val="3474969531"/>
                    </a:ext>
                  </a:extLst>
                </a:gridCol>
              </a:tblGrid>
              <a:tr h="175813">
                <a:tc>
                  <a:txBody>
                    <a:bodyPr/>
                    <a:lstStyle/>
                    <a:p>
                      <a:pPr algn="ctr" fontAlgn="b"/>
                      <a:r>
                        <a:rPr lang="en-ZA" sz="1200" b="1" u="none" strike="noStrike" dirty="0">
                          <a:effectLst/>
                          <a:latin typeface="Calibri" panose="020F0502020204030204" pitchFamily="34" charset="0"/>
                          <a:cs typeface="Calibri" panose="020F0502020204030204" pitchFamily="34" charset="0"/>
                        </a:rPr>
                        <a:t>No.</a:t>
                      </a:r>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5886" marR="5886" marT="58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0000"/>
                      </a:srgbClr>
                    </a:solidFill>
                  </a:tcPr>
                </a:tc>
                <a:tc>
                  <a:txBody>
                    <a:bodyPr/>
                    <a:lstStyle/>
                    <a:p>
                      <a:pPr algn="ctr" fontAlgn="b"/>
                      <a:r>
                        <a:rPr lang="en-ZA" sz="1200" b="1" u="none" strike="noStrike" dirty="0">
                          <a:effectLst/>
                          <a:latin typeface="Calibri" panose="020F0502020204030204" pitchFamily="34" charset="0"/>
                          <a:cs typeface="Calibri" panose="020F0502020204030204" pitchFamily="34" charset="0"/>
                        </a:rPr>
                        <a:t>Objectives</a:t>
                      </a:r>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5886" marR="5886" marT="58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0000"/>
                      </a:srgbClr>
                    </a:solidFill>
                  </a:tcPr>
                </a:tc>
                <a:tc>
                  <a:txBody>
                    <a:bodyPr/>
                    <a:lstStyle/>
                    <a:p>
                      <a:pPr algn="l" fontAlgn="b"/>
                      <a:r>
                        <a:rPr lang="en-ZA" sz="1200" b="1" u="none" strike="noStrike" dirty="0">
                          <a:effectLst/>
                          <a:latin typeface="Calibri" panose="020F0502020204030204" pitchFamily="34" charset="0"/>
                          <a:cs typeface="Calibri" panose="020F0502020204030204" pitchFamily="34" charset="0"/>
                        </a:rPr>
                        <a:t>Goals / Outcomes</a:t>
                      </a:r>
                      <a:endParaRPr lang="en-ZA" sz="1200" b="1" i="0" u="none" strike="noStrike" dirty="0">
                        <a:solidFill>
                          <a:srgbClr val="0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40000"/>
                      </a:srgbClr>
                    </a:solidFill>
                  </a:tcPr>
                </a:tc>
                <a:extLst>
                  <a:ext uri="{0D108BD9-81ED-4DB2-BD59-A6C34878D82A}">
                    <a16:rowId xmlns:a16="http://schemas.microsoft.com/office/drawing/2014/main" xmlns="" val="3258841572"/>
                  </a:ext>
                </a:extLst>
              </a:tr>
              <a:tr h="147425">
                <a:tc rowSpan="5">
                  <a:txBody>
                    <a:bodyPr/>
                    <a:lstStyle/>
                    <a:p>
                      <a:pPr algn="ctr" fontAlgn="b"/>
                      <a:r>
                        <a:rPr lang="en-ZA" sz="1200" b="1" u="none" strike="noStrike" dirty="0">
                          <a:solidFill>
                            <a:schemeClr val="bg1"/>
                          </a:solidFill>
                          <a:effectLst/>
                          <a:latin typeface="Calibri" panose="020F0502020204030204" pitchFamily="34" charset="0"/>
                          <a:cs typeface="Calibri" panose="020F0502020204030204" pitchFamily="34" charset="0"/>
                        </a:rPr>
                        <a:t>1</a:t>
                      </a:r>
                      <a:endParaRPr lang="en-ZA" sz="1200" b="1" i="0" u="none" strike="noStrike" dirty="0">
                        <a:solidFill>
                          <a:schemeClr val="bg1"/>
                        </a:solidFill>
                        <a:effectLst/>
                        <a:latin typeface="Calibri" panose="020F0502020204030204" pitchFamily="34" charset="0"/>
                        <a:cs typeface="Calibri" panose="020F0502020204030204" pitchFamily="34" charset="0"/>
                      </a:endParaRPr>
                    </a:p>
                  </a:txBody>
                  <a:tcPr marL="5886" marR="5886" marT="58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rowSpan="5">
                  <a:txBody>
                    <a:bodyPr/>
                    <a:lstStyle/>
                    <a:p>
                      <a:pPr algn="ctr" fontAlgn="b"/>
                      <a:r>
                        <a:rPr lang="en-ZA" sz="1150" b="1" u="none" strike="noStrike" dirty="0">
                          <a:solidFill>
                            <a:schemeClr val="bg1"/>
                          </a:solidFill>
                          <a:effectLst/>
                          <a:latin typeface="Calibri" panose="020F0502020204030204" pitchFamily="34" charset="0"/>
                          <a:cs typeface="Calibri" panose="020F0502020204030204" pitchFamily="34" charset="0"/>
                        </a:rPr>
                        <a:t>Ensure the CRLR is adequately equipped to  restore all land rights (for claims lodged before 1998 deadline)</a:t>
                      </a:r>
                      <a:endParaRPr lang="en-ZA" sz="115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58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1.1. Determine an authentic baseline for all outstanding claims</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85353847"/>
                  </a:ext>
                </a:extLst>
              </a:tr>
              <a:tr h="147425">
                <a:tc vMerge="1">
                  <a:txBody>
                    <a:bodyPr/>
                    <a:lstStyle/>
                    <a:p>
                      <a:endParaRPr lang="en-ZA"/>
                    </a:p>
                  </a:txBody>
                  <a:tcPr/>
                </a:tc>
                <a:tc vMerge="1">
                  <a:txBody>
                    <a:bodyPr/>
                    <a:lstStyle/>
                    <a:p>
                      <a:endParaRPr lang="en-ZA"/>
                    </a:p>
                  </a:txBody>
                  <a:tcPr/>
                </a:tc>
                <a:tc>
                  <a:txBody>
                    <a:bodyPr/>
                    <a:lstStyle/>
                    <a:p>
                      <a:pPr marL="0" marR="0" lvl="0" indent="0" algn="l" defTabSz="685767" rtl="0" eaLnBrk="1" fontAlgn="b" latinLnBrk="0" hangingPunct="1">
                        <a:lnSpc>
                          <a:spcPct val="100000"/>
                        </a:lnSpc>
                        <a:spcBef>
                          <a:spcPts val="0"/>
                        </a:spcBef>
                        <a:spcAft>
                          <a:spcPts val="0"/>
                        </a:spcAft>
                        <a:buClrTx/>
                        <a:buSzTx/>
                        <a:buFontTx/>
                        <a:buNone/>
                        <a:tabLst/>
                        <a:defRPr/>
                      </a:pPr>
                      <a:r>
                        <a:rPr lang="en-ZA" sz="1000" b="1" u="none" strike="noStrike" dirty="0">
                          <a:solidFill>
                            <a:srgbClr val="C00000"/>
                          </a:solidFill>
                          <a:effectLst/>
                          <a:latin typeface="Calibri" panose="020F0502020204030204" pitchFamily="34" charset="0"/>
                          <a:cs typeface="Calibri" panose="020F0502020204030204" pitchFamily="34" charset="0"/>
                        </a:rPr>
                        <a:t>1.2. Number of land claims settled (including all associated land rights)</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663225726"/>
                  </a:ext>
                </a:extLst>
              </a:tr>
              <a:tr h="147425">
                <a:tc vMerge="1">
                  <a:txBody>
                    <a:bodyPr/>
                    <a:lstStyle/>
                    <a:p>
                      <a:endParaRPr lang="en-ZA"/>
                    </a:p>
                  </a:txBody>
                  <a:tcPr/>
                </a:tc>
                <a:tc vMerge="1">
                  <a:txBody>
                    <a:bodyPr/>
                    <a:lstStyle/>
                    <a:p>
                      <a:endParaRPr lang="en-ZA"/>
                    </a:p>
                  </a:txBody>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1.3. Number of land claims finalised (including all associated land rights)</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675533333"/>
                  </a:ext>
                </a:extLst>
              </a:tr>
              <a:tr h="147425">
                <a:tc vMerge="1">
                  <a:txBody>
                    <a:bodyPr/>
                    <a:lstStyle/>
                    <a:p>
                      <a:endParaRPr lang="en-ZA"/>
                    </a:p>
                  </a:txBody>
                  <a:tcPr/>
                </a:tc>
                <a:tc vMerge="1">
                  <a:txBody>
                    <a:bodyPr/>
                    <a:lstStyle/>
                    <a:p>
                      <a:endParaRPr lang="en-ZA"/>
                    </a:p>
                  </a:txBody>
                  <a:tcPr/>
                </a:tc>
                <a:tc>
                  <a:txBody>
                    <a:bodyPr/>
                    <a:lstStyle/>
                    <a:p>
                      <a:pPr algn="l" fontAlgn="b"/>
                      <a:r>
                        <a:rPr lang="en-ZA" sz="1000" b="0" u="none" strike="noStrike" dirty="0">
                          <a:solidFill>
                            <a:schemeClr val="tx1"/>
                          </a:solidFill>
                          <a:effectLst/>
                          <a:latin typeface="Calibri" panose="020F0502020204030204" pitchFamily="34" charset="0"/>
                          <a:cs typeface="Calibri" panose="020F0502020204030204" pitchFamily="34" charset="0"/>
                        </a:rPr>
                        <a:t>1.4. Number of phased projects finalised</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804657654"/>
                  </a:ext>
                </a:extLst>
              </a:tr>
              <a:tr h="147425">
                <a:tc vMerge="1">
                  <a:txBody>
                    <a:bodyPr/>
                    <a:lstStyle/>
                    <a:p>
                      <a:endParaRPr lang="en-ZA"/>
                    </a:p>
                  </a:txBody>
                  <a:tcPr/>
                </a:tc>
                <a:tc vMerge="1">
                  <a:txBody>
                    <a:bodyPr/>
                    <a:lstStyle/>
                    <a:p>
                      <a:endParaRPr lang="en-ZA"/>
                    </a:p>
                  </a:txBody>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1.5. Number of claims researched full and final (including all associated land rights)</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6554635"/>
                  </a:ext>
                </a:extLst>
              </a:tr>
              <a:tr h="147425">
                <a:tc rowSpan="3">
                  <a:txBody>
                    <a:bodyPr/>
                    <a:lstStyle/>
                    <a:p>
                      <a:pPr algn="ctr" fontAlgn="b"/>
                      <a:r>
                        <a:rPr lang="en-ZA" sz="1200" b="1" u="none" strike="noStrike" dirty="0">
                          <a:solidFill>
                            <a:schemeClr val="bg1"/>
                          </a:solidFill>
                          <a:effectLst/>
                          <a:latin typeface="Calibri" panose="020F0502020204030204" pitchFamily="34" charset="0"/>
                          <a:cs typeface="Calibri" panose="020F0502020204030204" pitchFamily="34" charset="0"/>
                        </a:rPr>
                        <a:t>2</a:t>
                      </a:r>
                      <a:endParaRPr lang="en-ZA" sz="1200" b="1" i="0" u="none" strike="noStrike" dirty="0">
                        <a:solidFill>
                          <a:schemeClr val="bg1"/>
                        </a:solidFill>
                        <a:effectLst/>
                        <a:latin typeface="Calibri" panose="020F0502020204030204" pitchFamily="34" charset="0"/>
                        <a:cs typeface="Calibri" panose="020F0502020204030204" pitchFamily="34" charset="0"/>
                      </a:endParaRPr>
                    </a:p>
                  </a:txBody>
                  <a:tcPr marL="5886" marR="5886" marT="58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6C39"/>
                    </a:solidFill>
                  </a:tcPr>
                </a:tc>
                <a:tc rowSpan="3">
                  <a:txBody>
                    <a:bodyPr/>
                    <a:lstStyle/>
                    <a:p>
                      <a:pPr algn="ctr" fontAlgn="b"/>
                      <a:r>
                        <a:rPr lang="en-ZA" sz="1150" b="1" u="none" strike="noStrike" dirty="0">
                          <a:solidFill>
                            <a:schemeClr val="bg1"/>
                          </a:solidFill>
                          <a:effectLst/>
                          <a:latin typeface="Calibri" panose="020F0502020204030204" pitchFamily="34" charset="0"/>
                          <a:cs typeface="Calibri" panose="020F0502020204030204" pitchFamily="34" charset="0"/>
                        </a:rPr>
                        <a:t>Establish the CRLR as an autonomous organisation, improving the governance structures and overall service delivery</a:t>
                      </a:r>
                      <a:endParaRPr lang="en-ZA" sz="115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58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6C39"/>
                    </a:solidFill>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2.1. Number of support functions controlled by the CRLR (within current SSDU legalisation)</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40835707"/>
                  </a:ext>
                </a:extLst>
              </a:tr>
              <a:tr h="147425">
                <a:tc vMerge="1">
                  <a:txBody>
                    <a:bodyPr/>
                    <a:lstStyle/>
                    <a:p>
                      <a:endParaRPr lang="en-ZA"/>
                    </a:p>
                  </a:txBody>
                  <a:tcPr/>
                </a:tc>
                <a:tc vMerge="1">
                  <a:txBody>
                    <a:bodyPr/>
                    <a:lstStyle/>
                    <a:p>
                      <a:endParaRPr lang="en-ZA"/>
                    </a:p>
                  </a:txBody>
                  <a:tcPr/>
                </a:tc>
                <a:tc>
                  <a:txBody>
                    <a:bodyPr/>
                    <a:lstStyle/>
                    <a:p>
                      <a:pPr algn="l" fontAlgn="b"/>
                      <a:r>
                        <a:rPr lang="en-ZA" sz="1000" b="1" i="0" u="none" strike="noStrike" dirty="0">
                          <a:solidFill>
                            <a:srgbClr val="C00000"/>
                          </a:solidFill>
                          <a:effectLst/>
                          <a:latin typeface="Calibri" panose="020F0502020204030204" pitchFamily="34" charset="0"/>
                          <a:cs typeface="Calibri" panose="020F0502020204030204" pitchFamily="34" charset="0"/>
                        </a:rPr>
                        <a:t>2.2. Number of SLA’s with 3</a:t>
                      </a:r>
                      <a:r>
                        <a:rPr lang="en-ZA" sz="1000" b="1" i="0" u="none" strike="noStrike" baseline="30000" dirty="0">
                          <a:solidFill>
                            <a:srgbClr val="C00000"/>
                          </a:solidFill>
                          <a:effectLst/>
                          <a:latin typeface="Calibri" panose="020F0502020204030204" pitchFamily="34" charset="0"/>
                          <a:cs typeface="Calibri" panose="020F0502020204030204" pitchFamily="34" charset="0"/>
                        </a:rPr>
                        <a:t>rd</a:t>
                      </a:r>
                      <a:r>
                        <a:rPr lang="en-ZA" sz="1000" b="1" i="0" u="none" strike="noStrike" dirty="0">
                          <a:solidFill>
                            <a:srgbClr val="C00000"/>
                          </a:solidFill>
                          <a:effectLst/>
                          <a:latin typeface="Calibri" panose="020F0502020204030204" pitchFamily="34" charset="0"/>
                          <a:cs typeface="Calibri" panose="020F0502020204030204" pitchFamily="34" charset="0"/>
                        </a:rPr>
                        <a:t> party entities that are linked to the business processes and SOP’s</a:t>
                      </a: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21811693"/>
                  </a:ext>
                </a:extLst>
              </a:tr>
              <a:tr h="20033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2.3. Number of formal requests sent to follow up on SLA’s non-adherence  </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3750833"/>
                  </a:ext>
                </a:extLst>
              </a:tr>
              <a:tr h="147425">
                <a:tc rowSpan="6">
                  <a:txBody>
                    <a:bodyPr/>
                    <a:lstStyle/>
                    <a:p>
                      <a:pPr algn="ctr" fontAlgn="b"/>
                      <a:r>
                        <a:rPr lang="en-ZA" sz="1200" b="1" u="none" strike="noStrike" dirty="0">
                          <a:solidFill>
                            <a:schemeClr val="bg1"/>
                          </a:solidFill>
                          <a:effectLst/>
                          <a:latin typeface="Calibri" panose="020F0502020204030204" pitchFamily="34" charset="0"/>
                          <a:cs typeface="Calibri" panose="020F0502020204030204" pitchFamily="34" charset="0"/>
                        </a:rPr>
                        <a:t>3</a:t>
                      </a:r>
                      <a:endParaRPr lang="en-ZA" sz="1200" b="1" i="0" u="none" strike="noStrike" dirty="0">
                        <a:solidFill>
                          <a:schemeClr val="bg1"/>
                        </a:solidFill>
                        <a:effectLst/>
                        <a:latin typeface="Calibri" panose="020F0502020204030204" pitchFamily="34" charset="0"/>
                        <a:cs typeface="Calibri" panose="020F0502020204030204" pitchFamily="34" charset="0"/>
                      </a:endParaRPr>
                    </a:p>
                  </a:txBody>
                  <a:tcPr marL="5886" marR="5886" marT="58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rowSpan="6">
                  <a:txBody>
                    <a:bodyPr/>
                    <a:lstStyle/>
                    <a:p>
                      <a:pPr algn="ctr" fontAlgn="b"/>
                      <a:r>
                        <a:rPr lang="en-ZA" sz="1150" b="1" u="none" strike="noStrike" dirty="0">
                          <a:solidFill>
                            <a:schemeClr val="bg1"/>
                          </a:solidFill>
                          <a:effectLst/>
                          <a:latin typeface="Calibri" panose="020F0502020204030204" pitchFamily="34" charset="0"/>
                          <a:cs typeface="Calibri" panose="020F0502020204030204" pitchFamily="34" charset="0"/>
                        </a:rPr>
                        <a:t>Define a clear organisational mandate in line with processes and supported by an appropriate structure</a:t>
                      </a:r>
                      <a:endParaRPr lang="en-ZA" sz="115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58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3.1. Number of process steps with adopted SOP</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846632661"/>
                  </a:ext>
                </a:extLst>
              </a:tr>
              <a:tr h="147425">
                <a:tc vMerge="1">
                  <a:txBody>
                    <a:bodyPr/>
                    <a:lstStyle/>
                    <a:p>
                      <a:endParaRPr lang="en-ZA"/>
                    </a:p>
                  </a:txBody>
                  <a:tcPr>
                    <a:lnT w="12700" cap="flat" cmpd="sng" algn="ctr">
                      <a:solidFill>
                        <a:schemeClr val="tx1"/>
                      </a:solidFill>
                      <a:prstDash val="solid"/>
                      <a:round/>
                      <a:headEnd type="none" w="med" len="med"/>
                      <a:tailEnd type="none" w="med" len="med"/>
                    </a:lnT>
                  </a:tcPr>
                </a:tc>
                <a:tc vMerge="1">
                  <a:txBody>
                    <a:bodyPr/>
                    <a:lstStyle/>
                    <a:p>
                      <a:endParaRPr lang="en-ZA"/>
                    </a:p>
                  </a:txBody>
                  <a:tcPr>
                    <a:lnT w="12700" cap="flat" cmpd="sng" algn="ctr">
                      <a:solidFill>
                        <a:schemeClr val="tx1"/>
                      </a:solidFill>
                      <a:prstDash val="solid"/>
                      <a:round/>
                      <a:headEnd type="none" w="med" len="med"/>
                      <a:tailEnd type="none" w="med" len="med"/>
                    </a:lnT>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3.2. Duration of process step turnaround times</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585102784"/>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3.3. Number of legal cases against the CRLR</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205137394"/>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3.4. Amount of defined and standardised handover points</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33552648"/>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3.5. Threshold for forecasting accuracy</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872514605"/>
                  </a:ext>
                </a:extLst>
              </a:tr>
              <a:tr h="147425">
                <a:tc vMerge="1">
                  <a:txBody>
                    <a:bodyPr/>
                    <a:lstStyle/>
                    <a:p>
                      <a:endParaRPr lang="en-ZA"/>
                    </a:p>
                  </a:txBody>
                  <a:tcPr/>
                </a:tc>
                <a:tc vMerge="1">
                  <a:txBody>
                    <a:bodyPr/>
                    <a:lstStyle/>
                    <a:p>
                      <a:endParaRPr lang="en-ZA"/>
                    </a:p>
                  </a:txBody>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3.6. Amount of rework</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75140816"/>
                  </a:ext>
                </a:extLst>
              </a:tr>
              <a:tr h="147425">
                <a:tc rowSpan="4">
                  <a:txBody>
                    <a:bodyPr/>
                    <a:lstStyle/>
                    <a:p>
                      <a:pPr algn="ctr" fontAlgn="b"/>
                      <a:r>
                        <a:rPr lang="en-ZA" sz="1200" b="1" u="none" strike="noStrike" dirty="0">
                          <a:solidFill>
                            <a:schemeClr val="bg1"/>
                          </a:solidFill>
                          <a:effectLst/>
                          <a:latin typeface="Calibri" panose="020F0502020204030204" pitchFamily="34" charset="0"/>
                          <a:cs typeface="Calibri" panose="020F0502020204030204" pitchFamily="34" charset="0"/>
                        </a:rPr>
                        <a:t>4</a:t>
                      </a:r>
                      <a:endParaRPr lang="en-ZA" sz="1200" b="1" i="0" u="none" strike="noStrike" dirty="0">
                        <a:solidFill>
                          <a:schemeClr val="bg1"/>
                        </a:solidFill>
                        <a:effectLst/>
                        <a:latin typeface="Calibri" panose="020F0502020204030204" pitchFamily="34" charset="0"/>
                        <a:cs typeface="Calibri" panose="020F0502020204030204" pitchFamily="34" charset="0"/>
                      </a:endParaRPr>
                    </a:p>
                  </a:txBody>
                  <a:tcPr marL="5886" marR="5886" marT="58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6C39"/>
                    </a:solidFill>
                  </a:tcPr>
                </a:tc>
                <a:tc rowSpan="4">
                  <a:txBody>
                    <a:bodyPr/>
                    <a:lstStyle/>
                    <a:p>
                      <a:pPr algn="ctr" fontAlgn="b"/>
                      <a:r>
                        <a:rPr lang="en-ZA" sz="1150" b="1" u="none" strike="noStrike" dirty="0">
                          <a:solidFill>
                            <a:schemeClr val="bg1"/>
                          </a:solidFill>
                          <a:effectLst/>
                          <a:latin typeface="Calibri" panose="020F0502020204030204" pitchFamily="34" charset="0"/>
                          <a:cs typeface="Calibri" panose="020F0502020204030204" pitchFamily="34" charset="0"/>
                        </a:rPr>
                        <a:t>Improve stakeholder management,  communication channels and overall customer satisfaction </a:t>
                      </a:r>
                      <a:endParaRPr lang="en-ZA" sz="115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58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6C39"/>
                    </a:solidFill>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4.1. Stakeholder survey score (internal and external)</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785658521"/>
                  </a:ext>
                </a:extLst>
              </a:tr>
              <a:tr h="147425">
                <a:tc vMerge="1">
                  <a:txBody>
                    <a:bodyPr/>
                    <a:lstStyle/>
                    <a:p>
                      <a:endParaRPr lang="en-ZA"/>
                    </a:p>
                  </a:txBody>
                  <a:tcPr>
                    <a:lnT w="12700" cap="flat" cmpd="sng" algn="ctr">
                      <a:solidFill>
                        <a:schemeClr val="tx1"/>
                      </a:solidFill>
                      <a:prstDash val="solid"/>
                      <a:round/>
                      <a:headEnd type="none" w="med" len="med"/>
                      <a:tailEnd type="none" w="med" len="med"/>
                    </a:lnT>
                  </a:tcPr>
                </a:tc>
                <a:tc vMerge="1">
                  <a:txBody>
                    <a:bodyPr/>
                    <a:lstStyle/>
                    <a:p>
                      <a:endParaRPr lang="en-ZA"/>
                    </a:p>
                  </a:txBody>
                  <a:tcPr>
                    <a:lnT w="12700" cap="flat" cmpd="sng" algn="ctr">
                      <a:solidFill>
                        <a:schemeClr val="tx1"/>
                      </a:solidFill>
                      <a:prstDash val="solid"/>
                      <a:round/>
                      <a:headEnd type="none" w="med" len="med"/>
                      <a:tailEnd type="none" w="med" len="med"/>
                    </a:lnT>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4.2. Number of complaints</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147156704"/>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4.3. Number of enquiries received outside the defined channels</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011258198"/>
                  </a:ext>
                </a:extLst>
              </a:tr>
              <a:tr h="147425">
                <a:tc vMerge="1">
                  <a:txBody>
                    <a:bodyPr/>
                    <a:lstStyle/>
                    <a:p>
                      <a:endParaRPr lang="en-ZA"/>
                    </a:p>
                  </a:txBody>
                  <a:tcPr/>
                </a:tc>
                <a:tc vMerge="1">
                  <a:txBody>
                    <a:bodyPr/>
                    <a:lstStyle/>
                    <a:p>
                      <a:endParaRPr lang="en-ZA"/>
                    </a:p>
                  </a:txBody>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4.4. Number of compliments</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0870631"/>
                  </a:ext>
                </a:extLst>
              </a:tr>
              <a:tr h="147425">
                <a:tc rowSpan="5">
                  <a:txBody>
                    <a:bodyPr/>
                    <a:lstStyle/>
                    <a:p>
                      <a:pPr algn="ctr" fontAlgn="b"/>
                      <a:r>
                        <a:rPr lang="en-ZA" sz="1200" b="1" u="none" strike="noStrike" dirty="0">
                          <a:solidFill>
                            <a:schemeClr val="bg1"/>
                          </a:solidFill>
                          <a:effectLst/>
                          <a:latin typeface="Calibri" panose="020F0502020204030204" pitchFamily="34" charset="0"/>
                          <a:cs typeface="Calibri" panose="020F0502020204030204" pitchFamily="34" charset="0"/>
                        </a:rPr>
                        <a:t>5</a:t>
                      </a:r>
                      <a:endParaRPr lang="en-ZA" sz="1200" b="1" i="0" u="none" strike="noStrike" dirty="0">
                        <a:solidFill>
                          <a:schemeClr val="bg1"/>
                        </a:solidFill>
                        <a:effectLst/>
                        <a:latin typeface="Calibri" panose="020F0502020204030204" pitchFamily="34" charset="0"/>
                        <a:cs typeface="Calibri" panose="020F0502020204030204" pitchFamily="34" charset="0"/>
                      </a:endParaRPr>
                    </a:p>
                  </a:txBody>
                  <a:tcPr marL="5886" marR="5886" marT="58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rowSpan="5">
                  <a:txBody>
                    <a:bodyPr/>
                    <a:lstStyle/>
                    <a:p>
                      <a:pPr algn="ctr" fontAlgn="b"/>
                      <a:r>
                        <a:rPr lang="en-ZA" sz="1150" b="1" u="none" strike="noStrike" dirty="0">
                          <a:solidFill>
                            <a:schemeClr val="bg1"/>
                          </a:solidFill>
                          <a:effectLst/>
                          <a:latin typeface="Calibri" panose="020F0502020204030204" pitchFamily="34" charset="0"/>
                          <a:cs typeface="Calibri" panose="020F0502020204030204" pitchFamily="34" charset="0"/>
                        </a:rPr>
                        <a:t>Implement a secure information system that promotes effective management</a:t>
                      </a:r>
                      <a:endParaRPr lang="en-ZA" sz="115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58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5.1. Number of modules (functions) successfully implemented</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534206818"/>
                  </a:ext>
                </a:extLst>
              </a:tr>
              <a:tr h="147425">
                <a:tc vMerge="1">
                  <a:txBody>
                    <a:bodyPr/>
                    <a:lstStyle/>
                    <a:p>
                      <a:endParaRPr lang="en-ZA"/>
                    </a:p>
                  </a:txBody>
                  <a:tcPr/>
                </a:tc>
                <a:tc vMerge="1">
                  <a:txBody>
                    <a:bodyPr/>
                    <a:lstStyle/>
                    <a:p>
                      <a:endParaRPr lang="en-ZA"/>
                    </a:p>
                  </a:txBody>
                  <a:tcPr/>
                </a:tc>
                <a:tc>
                  <a:txBody>
                    <a:bodyPr/>
                    <a:lstStyle/>
                    <a:p>
                      <a:pPr algn="l" fontAlgn="b"/>
                      <a:r>
                        <a:rPr lang="en-ZA" sz="1000" b="1" i="0" u="none" strike="noStrike" dirty="0">
                          <a:solidFill>
                            <a:srgbClr val="C00000"/>
                          </a:solidFill>
                          <a:effectLst/>
                          <a:latin typeface="Calibri" panose="020F0502020204030204" pitchFamily="34" charset="0"/>
                          <a:cs typeface="Calibri" panose="020F0502020204030204" pitchFamily="34" charset="0"/>
                        </a:rPr>
                        <a:t>5.2. Number of business process successfully automated and captured in the system workflow</a:t>
                      </a: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399885306"/>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5.3. Adherence to project implementation timelines</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430814905"/>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5.4. Meet user acceptance testing requirements for system functionality </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401989659"/>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5.5. Threshold for project budget (actual vs forecasted)</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8794872"/>
                  </a:ext>
                </a:extLst>
              </a:tr>
              <a:tr h="147425">
                <a:tc rowSpan="5">
                  <a:txBody>
                    <a:bodyPr/>
                    <a:lstStyle/>
                    <a:p>
                      <a:pPr algn="ctr" fontAlgn="b"/>
                      <a:r>
                        <a:rPr lang="en-ZA" sz="1200" b="1" u="none" strike="noStrike" dirty="0">
                          <a:solidFill>
                            <a:schemeClr val="bg1"/>
                          </a:solidFill>
                          <a:effectLst/>
                          <a:latin typeface="Calibri" panose="020F0502020204030204" pitchFamily="34" charset="0"/>
                          <a:cs typeface="Calibri" panose="020F0502020204030204" pitchFamily="34" charset="0"/>
                        </a:rPr>
                        <a:t>6</a:t>
                      </a:r>
                      <a:endParaRPr lang="en-ZA" sz="1200" b="1" i="0" u="none" strike="noStrike" dirty="0">
                        <a:solidFill>
                          <a:schemeClr val="bg1"/>
                        </a:solidFill>
                        <a:effectLst/>
                        <a:latin typeface="Calibri" panose="020F0502020204030204" pitchFamily="34" charset="0"/>
                        <a:cs typeface="Calibri" panose="020F0502020204030204" pitchFamily="34" charset="0"/>
                      </a:endParaRPr>
                    </a:p>
                  </a:txBody>
                  <a:tcPr marL="5886" marR="5886" marT="588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rowSpan="5">
                  <a:txBody>
                    <a:bodyPr/>
                    <a:lstStyle/>
                    <a:p>
                      <a:pPr algn="ctr" fontAlgn="ctr"/>
                      <a:r>
                        <a:rPr lang="en-ZA" sz="1150" b="1" u="none" strike="noStrike" dirty="0">
                          <a:solidFill>
                            <a:schemeClr val="bg1"/>
                          </a:solidFill>
                          <a:effectLst/>
                          <a:latin typeface="Calibri" panose="020F0502020204030204" pitchFamily="34" charset="0"/>
                          <a:cs typeface="Calibri" panose="020F0502020204030204" pitchFamily="34" charset="0"/>
                        </a:rPr>
                        <a:t>Prepare the CRLR to adequately process new order claims </a:t>
                      </a:r>
                      <a:endParaRPr lang="en-ZA" sz="1150" b="1" i="0" u="none" strike="noStrike" dirty="0">
                        <a:solidFill>
                          <a:schemeClr val="bg1"/>
                        </a:solidFill>
                        <a:effectLst/>
                        <a:latin typeface="Calibri" panose="020F0502020204030204" pitchFamily="34" charset="0"/>
                        <a:cs typeface="Calibri" panose="020F0502020204030204" pitchFamily="34" charset="0"/>
                      </a:endParaRPr>
                    </a:p>
                  </a:txBody>
                  <a:tcPr marL="36000" marR="36000" marT="588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9231"/>
                    </a:solidFill>
                  </a:tcPr>
                </a:tc>
                <a:tc>
                  <a:txBody>
                    <a:bodyPr/>
                    <a:lstStyle/>
                    <a:p>
                      <a:pPr algn="l" fontAlgn="b"/>
                      <a:r>
                        <a:rPr lang="en-ZA" sz="1000" b="0" i="0" u="none" strike="noStrike" dirty="0">
                          <a:solidFill>
                            <a:schemeClr val="tx1"/>
                          </a:solidFill>
                          <a:effectLst/>
                          <a:latin typeface="Calibri" panose="020F0502020204030204" pitchFamily="34" charset="0"/>
                          <a:cs typeface="Calibri" panose="020F0502020204030204" pitchFamily="34" charset="0"/>
                        </a:rPr>
                        <a:t>6.1. Number of new lodgement claims that are duplicates of current claims (before 1998 deadline) </a:t>
                      </a:r>
                    </a:p>
                  </a:txBody>
                  <a:tcPr marL="5886" marR="5886" marT="588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394589174"/>
                  </a:ext>
                </a:extLst>
              </a:tr>
              <a:tr h="147425">
                <a:tc vMerge="1">
                  <a:txBody>
                    <a:bodyPr/>
                    <a:lstStyle/>
                    <a:p>
                      <a:endParaRPr lang="en-ZA"/>
                    </a:p>
                  </a:txBody>
                  <a:tcPr/>
                </a:tc>
                <a:tc vMerge="1">
                  <a:txBody>
                    <a:bodyPr/>
                    <a:lstStyle/>
                    <a:p>
                      <a:endParaRPr lang="en-ZA"/>
                    </a:p>
                  </a:txBody>
                  <a:tcPr/>
                </a:tc>
                <a:tc>
                  <a:txBody>
                    <a:bodyPr/>
                    <a:lstStyle/>
                    <a:p>
                      <a:pPr algn="l" fontAlgn="b"/>
                      <a:r>
                        <a:rPr lang="en-ZA" sz="1000" b="0" i="0" u="none" strike="noStrike" dirty="0">
                          <a:solidFill>
                            <a:schemeClr val="tx1"/>
                          </a:solidFill>
                          <a:effectLst/>
                          <a:latin typeface="Calibri" panose="020F0502020204030204" pitchFamily="34" charset="0"/>
                          <a:cs typeface="Calibri" panose="020F0502020204030204" pitchFamily="34" charset="0"/>
                        </a:rPr>
                        <a:t>6.2. Number of new lodgement claims that claiming already claimed land (competing claims) </a:t>
                      </a: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601090453"/>
                  </a:ext>
                </a:extLst>
              </a:tr>
              <a:tr h="147425">
                <a:tc vMerge="1">
                  <a:txBody>
                    <a:bodyPr/>
                    <a:lstStyle/>
                    <a:p>
                      <a:endParaRPr lang="en-ZA"/>
                    </a:p>
                  </a:txBody>
                  <a:tcPr/>
                </a:tc>
                <a:tc vMerge="1">
                  <a:txBody>
                    <a:bodyPr/>
                    <a:lstStyle/>
                    <a:p>
                      <a:endParaRPr lang="en-ZA"/>
                    </a:p>
                  </a:txBody>
                  <a:tcPr/>
                </a:tc>
                <a:tc>
                  <a:txBody>
                    <a:bodyPr/>
                    <a:lstStyle/>
                    <a:p>
                      <a:pPr algn="l" fontAlgn="b"/>
                      <a:r>
                        <a:rPr lang="en-ZA" sz="1000" u="none" strike="noStrike" dirty="0">
                          <a:solidFill>
                            <a:schemeClr val="tx1"/>
                          </a:solidFill>
                          <a:effectLst/>
                          <a:latin typeface="Calibri" panose="020F0502020204030204" pitchFamily="34" charset="0"/>
                          <a:cs typeface="Calibri" panose="020F0502020204030204" pitchFamily="34" charset="0"/>
                        </a:rPr>
                        <a:t>6.3. Number of unresolved outstanding Legal judgements (e.g. LAMOSA) </a:t>
                      </a:r>
                      <a:endParaRPr lang="en-ZA" sz="1000" b="0" i="0" u="none" strike="noStrike" dirty="0">
                        <a:solidFill>
                          <a:schemeClr val="tx1"/>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4194243051"/>
                  </a:ext>
                </a:extLst>
              </a:tr>
              <a:tr h="147425">
                <a:tc vMerge="1">
                  <a:txBody>
                    <a:bodyPr/>
                    <a:lstStyle/>
                    <a:p>
                      <a:endParaRPr lang="en-ZA"/>
                    </a:p>
                  </a:txBody>
                  <a:tcPr/>
                </a:tc>
                <a:tc vMerge="1">
                  <a:txBody>
                    <a:bodyPr/>
                    <a:lstStyle/>
                    <a:p>
                      <a:endParaRPr lang="en-ZA"/>
                    </a:p>
                  </a:txBody>
                  <a:tcPr/>
                </a:tc>
                <a:tc>
                  <a:txBody>
                    <a:bodyPr/>
                    <a:lstStyle/>
                    <a:p>
                      <a:pPr algn="l" fontAlgn="b"/>
                      <a:r>
                        <a:rPr lang="en-ZA" sz="1000" b="1" i="0" u="none" strike="noStrike" dirty="0">
                          <a:solidFill>
                            <a:srgbClr val="C00000"/>
                          </a:solidFill>
                          <a:effectLst/>
                          <a:latin typeface="Calibri" panose="020F0502020204030204" pitchFamily="34" charset="0"/>
                          <a:cs typeface="Calibri" panose="020F0502020204030204" pitchFamily="34" charset="0"/>
                        </a:rPr>
                        <a:t>6.4. Adhered to all legislative requirements</a:t>
                      </a:r>
                    </a:p>
                  </a:txBody>
                  <a:tcPr marL="5886" marR="5886" marT="588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197959351"/>
                  </a:ext>
                </a:extLst>
              </a:tr>
              <a:tr h="147425">
                <a:tc vMerge="1">
                  <a:txBody>
                    <a:bodyPr/>
                    <a:lstStyle/>
                    <a:p>
                      <a:endParaRPr lang="en-ZA"/>
                    </a:p>
                  </a:txBody>
                  <a:tcPr/>
                </a:tc>
                <a:tc vMerge="1">
                  <a:txBody>
                    <a:bodyPr/>
                    <a:lstStyle/>
                    <a:p>
                      <a:endParaRPr lang="en-ZA"/>
                    </a:p>
                  </a:txBody>
                  <a:tcPr/>
                </a:tc>
                <a:tc>
                  <a:txBody>
                    <a:bodyPr/>
                    <a:lstStyle/>
                    <a:p>
                      <a:pPr algn="l" fontAlgn="b"/>
                      <a:r>
                        <a:rPr lang="en-ZA" sz="1000" b="1" u="none" strike="noStrike" dirty="0">
                          <a:solidFill>
                            <a:srgbClr val="C00000"/>
                          </a:solidFill>
                          <a:effectLst/>
                          <a:latin typeface="Calibri" panose="020F0502020204030204" pitchFamily="34" charset="0"/>
                          <a:cs typeface="Calibri" panose="020F0502020204030204" pitchFamily="34" charset="0"/>
                        </a:rPr>
                        <a:t>6.5. Adopted reopening of claims strategy and plan (parliamentary level)</a:t>
                      </a:r>
                      <a:endParaRPr lang="en-ZA" sz="1000" b="1" i="0" u="none" strike="noStrike" dirty="0">
                        <a:solidFill>
                          <a:srgbClr val="C00000"/>
                        </a:solidFill>
                        <a:effectLst/>
                        <a:latin typeface="Calibri" panose="020F0502020204030204" pitchFamily="34" charset="0"/>
                        <a:cs typeface="Calibri" panose="020F0502020204030204" pitchFamily="34" charset="0"/>
                      </a:endParaRPr>
                    </a:p>
                  </a:txBody>
                  <a:tcPr marL="5886" marR="5886" marT="588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80086533"/>
                  </a:ext>
                </a:extLst>
              </a:tr>
            </a:tbl>
          </a:graphicData>
        </a:graphic>
      </p:graphicFrame>
      <p:sp>
        <p:nvSpPr>
          <p:cNvPr id="8" name="Oval 7">
            <a:extLst>
              <a:ext uri="{FF2B5EF4-FFF2-40B4-BE49-F238E27FC236}">
                <a16:creationId xmlns:a16="http://schemas.microsoft.com/office/drawing/2014/main" xmlns="" id="{9E1AF598-AB6B-4C4F-9288-3151639AC326}"/>
              </a:ext>
            </a:extLst>
          </p:cNvPr>
          <p:cNvSpPr/>
          <p:nvPr/>
        </p:nvSpPr>
        <p:spPr bwMode="auto">
          <a:xfrm>
            <a:off x="7578525" y="1258078"/>
            <a:ext cx="1295600" cy="514738"/>
          </a:xfrm>
          <a:prstGeom prst="ellipse">
            <a:avLst/>
          </a:prstGeom>
          <a:solidFill>
            <a:schemeClr val="accent5"/>
          </a:solidFill>
          <a:ln w="63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1219170" rtl="0" eaLnBrk="1" fontAlgn="auto" latinLnBrk="0" hangingPunct="1">
              <a:lnSpc>
                <a:spcPct val="90000"/>
              </a:lnSpc>
              <a:spcBef>
                <a:spcPct val="50000"/>
              </a:spcBef>
              <a:spcAft>
                <a:spcPts val="0"/>
              </a:spcAft>
              <a:buClr>
                <a:srgbClr val="EDE7D5"/>
              </a:buClr>
              <a:buSzTx/>
              <a:buFontTx/>
              <a:buNone/>
              <a:tabLst/>
              <a:defRPr/>
            </a:pPr>
            <a:r>
              <a:rPr kumimoji="0" lang="en-ZA" sz="1050" b="0" i="0" u="none" strike="noStrike" kern="1200" cap="none" spc="0" normalizeH="0" baseline="0" noProof="0" dirty="0">
                <a:ln>
                  <a:noFill/>
                </a:ln>
                <a:solidFill>
                  <a:srgbClr val="C00000"/>
                </a:solidFill>
                <a:effectLst/>
                <a:uLnTx/>
                <a:uFillTx/>
                <a:latin typeface="Calibri"/>
                <a:ea typeface="+mn-ea"/>
                <a:cs typeface="+mn-cs"/>
              </a:rPr>
              <a:t>Key Performance Indicators</a:t>
            </a:r>
          </a:p>
        </p:txBody>
      </p:sp>
      <p:sp>
        <p:nvSpPr>
          <p:cNvPr id="9" name="TextBox 8">
            <a:extLst>
              <a:ext uri="{FF2B5EF4-FFF2-40B4-BE49-F238E27FC236}">
                <a16:creationId xmlns:a16="http://schemas.microsoft.com/office/drawing/2014/main" xmlns="" id="{C72431CF-A68C-4611-B5BE-0B30C4022C29}"/>
              </a:ext>
            </a:extLst>
          </p:cNvPr>
          <p:cNvSpPr txBox="1">
            <a:spLocks/>
          </p:cNvSpPr>
          <p:nvPr/>
        </p:nvSpPr>
        <p:spPr bwMode="gray">
          <a:xfrm>
            <a:off x="248444" y="6352957"/>
            <a:ext cx="8647112" cy="514738"/>
          </a:xfrm>
          <a:prstGeom prst="rect">
            <a:avLst/>
          </a:prstGeom>
          <a:solidFill>
            <a:schemeClr val="tx1"/>
          </a:solidFill>
          <a:ln w="12700" algn="ctr">
            <a:noFill/>
            <a:miter lim="800000"/>
            <a:headEnd/>
            <a:tailEnd/>
          </a:ln>
        </p:spPr>
        <p:txBody>
          <a:bodyPr wrap="square" lIns="72000" tIns="0" rIns="72000" bIns="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15 of the 28 defined outcomes and goals are considered key performance indicators</a:t>
            </a:r>
          </a:p>
        </p:txBody>
      </p:sp>
      <p:sp>
        <p:nvSpPr>
          <p:cNvPr id="10" name="Rectangle: Rounded Corners 50">
            <a:extLst>
              <a:ext uri="{FF2B5EF4-FFF2-40B4-BE49-F238E27FC236}">
                <a16:creationId xmlns:a16="http://schemas.microsoft.com/office/drawing/2014/main" xmlns="" id="{B0171DC4-55D4-40ED-989B-80B2A6B40A54}"/>
              </a:ext>
            </a:extLst>
          </p:cNvPr>
          <p:cNvSpPr/>
          <p:nvPr/>
        </p:nvSpPr>
        <p:spPr bwMode="auto">
          <a:xfrm>
            <a:off x="8006563" y="6082819"/>
            <a:ext cx="1116000" cy="216000"/>
          </a:xfrm>
          <a:prstGeom prst="rect">
            <a:avLst/>
          </a:prstGeom>
          <a:solidFill>
            <a:schemeClr val="accent4">
              <a:lumMod val="75000"/>
            </a:schemeClr>
          </a:solidFill>
          <a:ln w="12700" algn="ctr">
            <a:noFill/>
            <a:round/>
            <a:headEnd/>
            <a:tailEnd/>
          </a:ln>
        </p:spPr>
        <p:txBody>
          <a:bodyPr lIns="3600" tIns="72000" rIns="3600" bIns="72000" anchor="ctr"/>
          <a:lstStyle/>
          <a:p>
            <a:pPr marL="0" marR="0" lvl="0" indent="0" algn="ctr" defTabSz="1219170" rtl="0" eaLnBrk="1" fontAlgn="auto" latinLnBrk="0" hangingPunct="1">
              <a:lnSpc>
                <a:spcPct val="90000"/>
              </a:lnSpc>
              <a:spcBef>
                <a:spcPts val="0"/>
              </a:spcBef>
              <a:spcAft>
                <a:spcPts val="0"/>
              </a:spcAft>
              <a:buClr>
                <a:srgbClr val="7D0900"/>
              </a:buClr>
              <a:buSzTx/>
              <a:buFontTx/>
              <a:buNone/>
              <a:tabLst/>
              <a:defRPr/>
            </a:pPr>
            <a:r>
              <a:rPr kumimoji="0" lang="en-ZA" sz="1100" b="0" i="0" u="none" strike="noStrike" kern="1200" cap="none" spc="0" normalizeH="0" baseline="0" noProof="0" dirty="0">
                <a:ln>
                  <a:noFill/>
                </a:ln>
                <a:solidFill>
                  <a:srgbClr val="FFFFFF"/>
                </a:solidFill>
                <a:effectLst/>
                <a:uLnTx/>
                <a:uFillTx/>
                <a:latin typeface="Calibri" panose="020F0502020204030204" pitchFamily="34" charset="0"/>
                <a:ea typeface="MS PGothic" pitchFamily="34" charset="-128"/>
                <a:cs typeface="Calibri" panose="020F0502020204030204" pitchFamily="34" charset="0"/>
              </a:rPr>
              <a:t>Enablers</a:t>
            </a:r>
          </a:p>
        </p:txBody>
      </p:sp>
      <p:sp>
        <p:nvSpPr>
          <p:cNvPr id="11" name="Rectangle: Rounded Corners 50">
            <a:extLst>
              <a:ext uri="{FF2B5EF4-FFF2-40B4-BE49-F238E27FC236}">
                <a16:creationId xmlns:a16="http://schemas.microsoft.com/office/drawing/2014/main" xmlns="" id="{3A6A4402-6CFE-43CD-88FE-F530A796BBDF}"/>
              </a:ext>
            </a:extLst>
          </p:cNvPr>
          <p:cNvSpPr/>
          <p:nvPr/>
        </p:nvSpPr>
        <p:spPr bwMode="auto">
          <a:xfrm>
            <a:off x="6788295" y="6101040"/>
            <a:ext cx="1116000" cy="216000"/>
          </a:xfrm>
          <a:prstGeom prst="rect">
            <a:avLst/>
          </a:prstGeom>
          <a:solidFill>
            <a:srgbClr val="579231"/>
          </a:solidFill>
          <a:ln w="12700" algn="ctr">
            <a:noFill/>
            <a:round/>
            <a:headEnd/>
            <a:tailEnd/>
          </a:ln>
        </p:spPr>
        <p:txBody>
          <a:bodyPr lIns="3600" tIns="72000" rIns="3600" bIns="72000" anchor="ctr"/>
          <a:lstStyle/>
          <a:p>
            <a:pPr marL="0" marR="0" lvl="0" indent="0" algn="ctr" defTabSz="1219170" rtl="0" eaLnBrk="1" fontAlgn="auto" latinLnBrk="0" hangingPunct="1">
              <a:lnSpc>
                <a:spcPct val="90000"/>
              </a:lnSpc>
              <a:spcBef>
                <a:spcPts val="0"/>
              </a:spcBef>
              <a:spcAft>
                <a:spcPts val="0"/>
              </a:spcAft>
              <a:buClr>
                <a:srgbClr val="7D0900"/>
              </a:buClr>
              <a:buSzTx/>
              <a:buFontTx/>
              <a:buNone/>
              <a:tabLst/>
              <a:defRPr/>
            </a:pPr>
            <a:r>
              <a:rPr kumimoji="0" lang="en-ZA" sz="1100" b="0" i="0" u="none" strike="noStrike" kern="1200" cap="none" spc="0" normalizeH="0" baseline="0" noProof="0" dirty="0">
                <a:ln>
                  <a:noFill/>
                </a:ln>
                <a:solidFill>
                  <a:srgbClr val="FFFFFF"/>
                </a:solidFill>
                <a:effectLst/>
                <a:uLnTx/>
                <a:uFillTx/>
                <a:latin typeface="Calibri" panose="020F0502020204030204" pitchFamily="34" charset="0"/>
                <a:ea typeface="MS PGothic" pitchFamily="34" charset="-128"/>
                <a:cs typeface="Calibri" panose="020F0502020204030204" pitchFamily="34" charset="0"/>
              </a:rPr>
              <a:t>Core Backlog</a:t>
            </a:r>
          </a:p>
        </p:txBody>
      </p:sp>
      <p:sp>
        <p:nvSpPr>
          <p:cNvPr id="13" name="TextBox 12">
            <a:extLst>
              <a:ext uri="{FF2B5EF4-FFF2-40B4-BE49-F238E27FC236}">
                <a16:creationId xmlns:a16="http://schemas.microsoft.com/office/drawing/2014/main" xmlns="" id="{8C4A0BA5-56EA-4FC6-8657-A9BD19901DDF}"/>
              </a:ext>
            </a:extLst>
          </p:cNvPr>
          <p:cNvSpPr txBox="1"/>
          <p:nvPr/>
        </p:nvSpPr>
        <p:spPr>
          <a:xfrm>
            <a:off x="3482978" y="9573"/>
            <a:ext cx="3187278" cy="369332"/>
          </a:xfrm>
          <a:prstGeom prst="rect">
            <a:avLst/>
          </a:prstGeom>
          <a:noFill/>
        </p:spPr>
        <p:txBody>
          <a:bodyPr wrap="square">
            <a:spAutoFit/>
          </a:bodyPr>
          <a:lstStyle/>
          <a:p>
            <a:pPr marL="0" marR="0" lvl="0" indent="0" algn="l" defTabSz="68576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0" i="0" u="none" strike="noStrike" kern="1200" cap="none" spc="0" normalizeH="0" baseline="0" noProof="0" dirty="0">
                <a:ln>
                  <a:noFill/>
                </a:ln>
                <a:solidFill>
                  <a:prstClr val="black"/>
                </a:solidFill>
                <a:effectLst/>
                <a:uLnTx/>
                <a:uFillTx/>
                <a:latin typeface="Arial"/>
                <a:ea typeface="+mn-ea"/>
                <a:cs typeface="+mn-cs"/>
              </a:rPr>
              <a:t>Strategic Plan</a:t>
            </a:r>
          </a:p>
        </p:txBody>
      </p:sp>
    </p:spTree>
    <p:extLst>
      <p:ext uri="{BB962C8B-B14F-4D97-AF65-F5344CB8AC3E}">
        <p14:creationId xmlns:p14="http://schemas.microsoft.com/office/powerpoint/2010/main" xmlns="" val="4096096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9" name="Object 38" hidden="1"/>
          <p:cNvGraphicFramePr>
            <a:graphicFrameLocks noChangeAspect="1"/>
          </p:cNvGraphicFramePr>
          <p:nvPr>
            <p:custDataLst>
              <p:tags r:id="rId2"/>
            </p:custDataLst>
          </p:nvPr>
        </p:nvGraphicFramePr>
        <p:xfrm>
          <a:off x="1588" y="1588"/>
          <a:ext cx="1588" cy="1588"/>
        </p:xfrm>
        <a:graphic>
          <a:graphicData uri="http://schemas.openxmlformats.org/presentationml/2006/ole">
            <p:oleObj spid="_x0000_s246797" name="think-cell Slide" r:id="rId6" imgW="360" imgH="360" progId="">
              <p:embed/>
            </p:oleObj>
          </a:graphicData>
        </a:graphic>
      </p:graphicFrame>
      <p:sp>
        <p:nvSpPr>
          <p:cNvPr id="2" name="Rectangle 1" hidden="1">
            <a:extLst>
              <a:ext uri="{FF2B5EF4-FFF2-40B4-BE49-F238E27FC236}">
                <a16:creationId xmlns:a16="http://schemas.microsoft.com/office/drawing/2014/main" xmlns="" id="{82FF855F-81D8-47C1-86C9-6E455C7EC8E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xmlns="" id="{D1E65CD7-C281-214B-A42B-C555881D59CD}"/>
              </a:ext>
            </a:extLst>
          </p:cNvPr>
          <p:cNvSpPr>
            <a:spLocks noGrp="1"/>
          </p:cNvSpPr>
          <p:nvPr>
            <p:ph type="title"/>
          </p:nvPr>
        </p:nvSpPr>
        <p:spPr>
          <a:xfrm>
            <a:off x="250825" y="682596"/>
            <a:ext cx="8642350" cy="482762"/>
          </a:xfrm>
        </p:spPr>
        <p:txBody>
          <a:bodyPr>
            <a:normAutofit fontScale="90000"/>
          </a:bodyPr>
          <a:lstStyle/>
          <a:p>
            <a:r>
              <a:rPr lang="en-US" dirty="0"/>
              <a:t>The interim functional structure has been developed to better manage and deal with the current backlog of claims and new order claims</a:t>
            </a:r>
            <a:endParaRPr lang="en-US" dirty="0">
              <a:sym typeface="Calibri" panose="020F0502020204030204" pitchFamily="34" charset="0"/>
            </a:endParaRPr>
          </a:p>
        </p:txBody>
      </p:sp>
      <p:sp>
        <p:nvSpPr>
          <p:cNvPr id="294" name="TextBox 293">
            <a:extLst>
              <a:ext uri="{FF2B5EF4-FFF2-40B4-BE49-F238E27FC236}">
                <a16:creationId xmlns:a16="http://schemas.microsoft.com/office/drawing/2014/main" xmlns="" id="{CEABE780-B3F6-4688-91AF-DDA8C1EBBC55}"/>
              </a:ext>
            </a:extLst>
          </p:cNvPr>
          <p:cNvSpPr txBox="1"/>
          <p:nvPr/>
        </p:nvSpPr>
        <p:spPr>
          <a:xfrm>
            <a:off x="27485" y="6630720"/>
            <a:ext cx="42754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rPr>
              <a:t>Source: FTC analysis</a:t>
            </a:r>
            <a:endPar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76" name="Rectangle 49">
            <a:extLst>
              <a:ext uri="{FF2B5EF4-FFF2-40B4-BE49-F238E27FC236}">
                <a16:creationId xmlns:a16="http://schemas.microsoft.com/office/drawing/2014/main" xmlns="" id="{4E7DDDC9-70E0-49C1-B3B3-807358D01624}"/>
              </a:ext>
            </a:extLst>
          </p:cNvPr>
          <p:cNvSpPr>
            <a:spLocks noChangeArrowheads="1"/>
          </p:cNvSpPr>
          <p:nvPr/>
        </p:nvSpPr>
        <p:spPr bwMode="gray">
          <a:xfrm>
            <a:off x="1251051" y="3159637"/>
            <a:ext cx="1800000" cy="360363"/>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Chief Executive Officer/ Branch Head</a:t>
            </a:r>
          </a:p>
        </p:txBody>
      </p:sp>
      <p:sp>
        <p:nvSpPr>
          <p:cNvPr id="80" name="Rectangle 49">
            <a:extLst>
              <a:ext uri="{FF2B5EF4-FFF2-40B4-BE49-F238E27FC236}">
                <a16:creationId xmlns:a16="http://schemas.microsoft.com/office/drawing/2014/main" xmlns="" id="{CF2FC6F9-EDC5-4B28-A510-220CCA8EE4AA}"/>
              </a:ext>
            </a:extLst>
          </p:cNvPr>
          <p:cNvSpPr>
            <a:spLocks noChangeArrowheads="1"/>
          </p:cNvSpPr>
          <p:nvPr/>
        </p:nvSpPr>
        <p:spPr bwMode="gray">
          <a:xfrm>
            <a:off x="6061512" y="2806263"/>
            <a:ext cx="2650206" cy="360363"/>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CLCC</a:t>
            </a:r>
            <a:endParaRPr kumimoji="0" lang="en-GB" altLang="en-US" sz="1000" b="1"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p:txBody>
      </p:sp>
      <p:sp>
        <p:nvSpPr>
          <p:cNvPr id="81" name="Rectangle 80">
            <a:extLst>
              <a:ext uri="{FF2B5EF4-FFF2-40B4-BE49-F238E27FC236}">
                <a16:creationId xmlns:a16="http://schemas.microsoft.com/office/drawing/2014/main" xmlns="" id="{F688685D-CC87-49F1-A823-C5EB609DE92E}"/>
              </a:ext>
            </a:extLst>
          </p:cNvPr>
          <p:cNvSpPr/>
          <p:nvPr/>
        </p:nvSpPr>
        <p:spPr>
          <a:xfrm>
            <a:off x="366638" y="1388993"/>
            <a:ext cx="4470409" cy="741004"/>
          </a:xfrm>
          <a:prstGeom prst="rect">
            <a:avLst/>
          </a:prstGeom>
          <a:solidFill>
            <a:sysClr val="window" lastClr="FFFFFF">
              <a:lumMod val="85000"/>
            </a:sysClr>
          </a:solidFill>
          <a:ln w="25400" cap="flat" cmpd="sng" algn="ctr">
            <a:solidFill>
              <a:sysClr val="window" lastClr="FFFFFF">
                <a:lumMod val="85000"/>
              </a:sysClr>
            </a:solidFill>
            <a:prstDash val="solid"/>
          </a:ln>
          <a:effectLst/>
        </p:spPr>
        <p:txBody>
          <a:bodyPr lIns="82934" tIns="41467" rIns="82934" bIns="41467"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rPr>
              <a:t>Department of Agriculture, Land Reform and Rural Development </a:t>
            </a:r>
            <a:endParaRPr kumimoji="0" lang="en-US" sz="1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82" name="Rectangle 48">
            <a:extLst>
              <a:ext uri="{FF2B5EF4-FFF2-40B4-BE49-F238E27FC236}">
                <a16:creationId xmlns:a16="http://schemas.microsoft.com/office/drawing/2014/main" xmlns="" id="{B9AFED81-E9C4-44D9-B0E3-72513EBBE3A0}"/>
              </a:ext>
            </a:extLst>
          </p:cNvPr>
          <p:cNvSpPr>
            <a:spLocks noChangeArrowheads="1"/>
          </p:cNvSpPr>
          <p:nvPr/>
        </p:nvSpPr>
        <p:spPr bwMode="gray">
          <a:xfrm>
            <a:off x="466590" y="1677439"/>
            <a:ext cx="2098675" cy="287338"/>
          </a:xfrm>
          <a:prstGeom prst="rect">
            <a:avLst/>
          </a:prstGeom>
          <a:solidFill>
            <a:sysClr val="window" lastClr="FFFFFF"/>
          </a:solidFill>
          <a:ln w="9525">
            <a:solidFill>
              <a:srgbClr val="3C3C3B"/>
            </a:solidFill>
            <a:prstDash val="solid"/>
            <a:miter lim="800000"/>
            <a:headEnd/>
            <a:tailEnd/>
          </a:ln>
        </p:spPr>
        <p:txBody>
          <a:bodyPr lIns="62454" tIns="60719" rIns="62454" bIns="60719"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Parliament</a:t>
            </a:r>
          </a:p>
        </p:txBody>
      </p:sp>
      <p:sp>
        <p:nvSpPr>
          <p:cNvPr id="83" name="Rectangle 48">
            <a:extLst>
              <a:ext uri="{FF2B5EF4-FFF2-40B4-BE49-F238E27FC236}">
                <a16:creationId xmlns:a16="http://schemas.microsoft.com/office/drawing/2014/main" xmlns="" id="{7A8E480E-269D-44B3-9C96-00ADEB2466FB}"/>
              </a:ext>
            </a:extLst>
          </p:cNvPr>
          <p:cNvSpPr>
            <a:spLocks noChangeArrowheads="1"/>
          </p:cNvSpPr>
          <p:nvPr/>
        </p:nvSpPr>
        <p:spPr bwMode="gray">
          <a:xfrm>
            <a:off x="2617539" y="1685581"/>
            <a:ext cx="2098675" cy="287338"/>
          </a:xfrm>
          <a:prstGeom prst="rect">
            <a:avLst/>
          </a:prstGeom>
          <a:solidFill>
            <a:sysClr val="window" lastClr="FFFFFF"/>
          </a:solidFill>
          <a:ln w="9525">
            <a:solidFill>
              <a:srgbClr val="3C3C3B"/>
            </a:solidFill>
            <a:prstDash val="solid"/>
            <a:miter lim="800000"/>
            <a:headEnd/>
            <a:tailEnd/>
          </a:ln>
        </p:spPr>
        <p:txBody>
          <a:bodyPr lIns="62454" tIns="60719" rIns="62454" bIns="60719"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3C3C3B"/>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Minister of Agriculture, Land Reform and Rural Development </a:t>
            </a:r>
          </a:p>
        </p:txBody>
      </p:sp>
      <p:sp>
        <p:nvSpPr>
          <p:cNvPr id="84" name="Oval 38">
            <a:extLst>
              <a:ext uri="{FF2B5EF4-FFF2-40B4-BE49-F238E27FC236}">
                <a16:creationId xmlns:a16="http://schemas.microsoft.com/office/drawing/2014/main" xmlns="" id="{3235E538-0917-4653-950C-CCFB922E7F10}"/>
              </a:ext>
            </a:extLst>
          </p:cNvPr>
          <p:cNvSpPr>
            <a:spLocks noChangeArrowheads="1"/>
          </p:cNvSpPr>
          <p:nvPr/>
        </p:nvSpPr>
        <p:spPr bwMode="auto">
          <a:xfrm>
            <a:off x="8397554" y="2544731"/>
            <a:ext cx="409627" cy="199668"/>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15</a:t>
            </a:r>
          </a:p>
        </p:txBody>
      </p:sp>
      <p:sp>
        <p:nvSpPr>
          <p:cNvPr id="85" name="Oval 51">
            <a:extLst>
              <a:ext uri="{FF2B5EF4-FFF2-40B4-BE49-F238E27FC236}">
                <a16:creationId xmlns:a16="http://schemas.microsoft.com/office/drawing/2014/main" xmlns="" id="{217A185E-A976-4416-9121-DDEA6D7A911C}"/>
              </a:ext>
            </a:extLst>
          </p:cNvPr>
          <p:cNvSpPr>
            <a:spLocks noChangeArrowheads="1"/>
          </p:cNvSpPr>
          <p:nvPr/>
        </p:nvSpPr>
        <p:spPr bwMode="auto">
          <a:xfrm>
            <a:off x="8397556" y="2728159"/>
            <a:ext cx="409626" cy="199668"/>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16</a:t>
            </a:r>
          </a:p>
        </p:txBody>
      </p:sp>
      <p:sp>
        <p:nvSpPr>
          <p:cNvPr id="86" name="Oval 38">
            <a:extLst>
              <a:ext uri="{FF2B5EF4-FFF2-40B4-BE49-F238E27FC236}">
                <a16:creationId xmlns:a16="http://schemas.microsoft.com/office/drawing/2014/main" xmlns="" id="{10364FAF-B131-43D2-AABD-31C3B792A0F9}"/>
              </a:ext>
            </a:extLst>
          </p:cNvPr>
          <p:cNvSpPr>
            <a:spLocks noChangeArrowheads="1"/>
          </p:cNvSpPr>
          <p:nvPr/>
        </p:nvSpPr>
        <p:spPr bwMode="auto">
          <a:xfrm>
            <a:off x="2957862" y="3100252"/>
            <a:ext cx="503238" cy="174625"/>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87" name="Oval 51">
            <a:extLst>
              <a:ext uri="{FF2B5EF4-FFF2-40B4-BE49-F238E27FC236}">
                <a16:creationId xmlns:a16="http://schemas.microsoft.com/office/drawing/2014/main" xmlns="" id="{8B8DC76A-CCAA-42C7-942F-C1D93F35A181}"/>
              </a:ext>
            </a:extLst>
          </p:cNvPr>
          <p:cNvSpPr>
            <a:spLocks noChangeArrowheads="1"/>
          </p:cNvSpPr>
          <p:nvPr/>
        </p:nvSpPr>
        <p:spPr bwMode="auto">
          <a:xfrm>
            <a:off x="2957863" y="3281244"/>
            <a:ext cx="503237" cy="174625"/>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15</a:t>
            </a:r>
          </a:p>
        </p:txBody>
      </p:sp>
      <p:cxnSp>
        <p:nvCxnSpPr>
          <p:cNvPr id="91" name="Connector: Elbow 90">
            <a:extLst>
              <a:ext uri="{FF2B5EF4-FFF2-40B4-BE49-F238E27FC236}">
                <a16:creationId xmlns:a16="http://schemas.microsoft.com/office/drawing/2014/main" xmlns="" id="{F8DBAAAB-457A-41DA-8410-F6C710BA5935}"/>
              </a:ext>
            </a:extLst>
          </p:cNvPr>
          <p:cNvCxnSpPr>
            <a:cxnSpLocks/>
            <a:stCxn id="83" idx="2"/>
          </p:cNvCxnSpPr>
          <p:nvPr/>
        </p:nvCxnSpPr>
        <p:spPr>
          <a:xfrm rot="16200000" flipH="1">
            <a:off x="4474515" y="1165280"/>
            <a:ext cx="689090" cy="2304367"/>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206459B9-BC53-4CF6-B10B-FE92A94DBC96}"/>
              </a:ext>
            </a:extLst>
          </p:cNvPr>
          <p:cNvCxnSpPr>
            <a:cxnSpLocks/>
          </p:cNvCxnSpPr>
          <p:nvPr/>
        </p:nvCxnSpPr>
        <p:spPr>
          <a:xfrm flipH="1">
            <a:off x="404958" y="3851957"/>
            <a:ext cx="20319" cy="219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49">
            <a:extLst>
              <a:ext uri="{FF2B5EF4-FFF2-40B4-BE49-F238E27FC236}">
                <a16:creationId xmlns:a16="http://schemas.microsoft.com/office/drawing/2014/main" xmlns="" id="{D3199B08-FCB1-4F97-8694-E2BF11B0502A}"/>
              </a:ext>
            </a:extLst>
          </p:cNvPr>
          <p:cNvSpPr>
            <a:spLocks noChangeArrowheads="1"/>
          </p:cNvSpPr>
          <p:nvPr/>
        </p:nvSpPr>
        <p:spPr bwMode="gray">
          <a:xfrm>
            <a:off x="6082145" y="1540749"/>
            <a:ext cx="750058" cy="291831"/>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National Office</a:t>
            </a:r>
            <a:endParaRPr kumimoji="0" lang="en-GB" altLang="en-US" sz="7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p:txBody>
      </p:sp>
      <p:sp>
        <p:nvSpPr>
          <p:cNvPr id="119" name="Rectangle 17">
            <a:extLst>
              <a:ext uri="{FF2B5EF4-FFF2-40B4-BE49-F238E27FC236}">
                <a16:creationId xmlns:a16="http://schemas.microsoft.com/office/drawing/2014/main" xmlns="" id="{0A805B28-D9AD-4F52-A982-09EE434E710A}"/>
              </a:ext>
            </a:extLst>
          </p:cNvPr>
          <p:cNvSpPr>
            <a:spLocks noChangeArrowheads="1"/>
          </p:cNvSpPr>
          <p:nvPr/>
        </p:nvSpPr>
        <p:spPr bwMode="gray">
          <a:xfrm>
            <a:off x="6096938" y="1908651"/>
            <a:ext cx="750059" cy="268055"/>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Provincial Offices</a:t>
            </a:r>
          </a:p>
        </p:txBody>
      </p:sp>
      <p:sp>
        <p:nvSpPr>
          <p:cNvPr id="120" name="Oval 38">
            <a:extLst>
              <a:ext uri="{FF2B5EF4-FFF2-40B4-BE49-F238E27FC236}">
                <a16:creationId xmlns:a16="http://schemas.microsoft.com/office/drawing/2014/main" xmlns="" id="{561C0086-31C7-47EF-BD3E-C374AD76AC66}"/>
              </a:ext>
            </a:extLst>
          </p:cNvPr>
          <p:cNvSpPr>
            <a:spLocks noChangeArrowheads="1"/>
          </p:cNvSpPr>
          <p:nvPr/>
        </p:nvSpPr>
        <p:spPr bwMode="auto">
          <a:xfrm>
            <a:off x="6975667" y="1587212"/>
            <a:ext cx="641722" cy="268890"/>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9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Current</a:t>
            </a:r>
          </a:p>
        </p:txBody>
      </p:sp>
      <p:sp>
        <p:nvSpPr>
          <p:cNvPr id="123" name="Oval 51">
            <a:extLst>
              <a:ext uri="{FF2B5EF4-FFF2-40B4-BE49-F238E27FC236}">
                <a16:creationId xmlns:a16="http://schemas.microsoft.com/office/drawing/2014/main" xmlns="" id="{AF9FA4E1-35B7-43D2-A401-45EA50D3BA3C}"/>
              </a:ext>
            </a:extLst>
          </p:cNvPr>
          <p:cNvSpPr>
            <a:spLocks noChangeArrowheads="1"/>
          </p:cNvSpPr>
          <p:nvPr/>
        </p:nvSpPr>
        <p:spPr bwMode="auto">
          <a:xfrm>
            <a:off x="6988488" y="1912453"/>
            <a:ext cx="645892" cy="270592"/>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9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Proposed</a:t>
            </a:r>
          </a:p>
        </p:txBody>
      </p:sp>
      <p:sp>
        <p:nvSpPr>
          <p:cNvPr id="124" name="Rectangle 123">
            <a:extLst>
              <a:ext uri="{FF2B5EF4-FFF2-40B4-BE49-F238E27FC236}">
                <a16:creationId xmlns:a16="http://schemas.microsoft.com/office/drawing/2014/main" xmlns="" id="{0F3959CF-7D81-4F85-999E-48D27E751F63}"/>
              </a:ext>
            </a:extLst>
          </p:cNvPr>
          <p:cNvSpPr/>
          <p:nvPr/>
        </p:nvSpPr>
        <p:spPr>
          <a:xfrm>
            <a:off x="6048649" y="1361809"/>
            <a:ext cx="2701944" cy="933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TextBox 128">
            <a:extLst>
              <a:ext uri="{FF2B5EF4-FFF2-40B4-BE49-F238E27FC236}">
                <a16:creationId xmlns:a16="http://schemas.microsoft.com/office/drawing/2014/main" xmlns="" id="{027F3126-3DDA-4027-9564-0A65AFB904E7}"/>
              </a:ext>
            </a:extLst>
          </p:cNvPr>
          <p:cNvSpPr txBox="1"/>
          <p:nvPr/>
        </p:nvSpPr>
        <p:spPr>
          <a:xfrm>
            <a:off x="6043690" y="1306900"/>
            <a:ext cx="715773" cy="27622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Location</a:t>
            </a:r>
            <a:endParaRPr kumimoji="0" lang="en-ZA"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2" name="TextBox 131">
            <a:extLst>
              <a:ext uri="{FF2B5EF4-FFF2-40B4-BE49-F238E27FC236}">
                <a16:creationId xmlns:a16="http://schemas.microsoft.com/office/drawing/2014/main" xmlns="" id="{0662E4D9-1BBD-4A98-9197-BE802E55EECA}"/>
              </a:ext>
            </a:extLst>
          </p:cNvPr>
          <p:cNvSpPr txBox="1"/>
          <p:nvPr/>
        </p:nvSpPr>
        <p:spPr>
          <a:xfrm>
            <a:off x="6977097" y="1317418"/>
            <a:ext cx="504625" cy="27622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Level</a:t>
            </a:r>
            <a:endParaRPr kumimoji="0" lang="en-ZA"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3" name="TextBox 132">
            <a:extLst>
              <a:ext uri="{FF2B5EF4-FFF2-40B4-BE49-F238E27FC236}">
                <a16:creationId xmlns:a16="http://schemas.microsoft.com/office/drawing/2014/main" xmlns="" id="{44768346-7C7A-4FD0-ACC5-4BE48AF56A41}"/>
              </a:ext>
            </a:extLst>
          </p:cNvPr>
          <p:cNvSpPr txBox="1"/>
          <p:nvPr/>
        </p:nvSpPr>
        <p:spPr>
          <a:xfrm>
            <a:off x="6048923" y="1088428"/>
            <a:ext cx="2701944" cy="261610"/>
          </a:xfrm>
          <a:prstGeom prst="rect">
            <a:avLst/>
          </a:prstGeom>
          <a:noFill/>
          <a:ln>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KEY</a:t>
            </a:r>
            <a:endParaRPr kumimoji="0" lang="en-ZA"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9" name="Rectangle 49">
            <a:extLst>
              <a:ext uri="{FF2B5EF4-FFF2-40B4-BE49-F238E27FC236}">
                <a16:creationId xmlns:a16="http://schemas.microsoft.com/office/drawing/2014/main" xmlns="" id="{01400EC6-BADF-45DE-82D8-C92E2A780BF1}"/>
              </a:ext>
            </a:extLst>
          </p:cNvPr>
          <p:cNvSpPr>
            <a:spLocks noChangeArrowheads="1"/>
          </p:cNvSpPr>
          <p:nvPr/>
        </p:nvSpPr>
        <p:spPr bwMode="gray">
          <a:xfrm>
            <a:off x="6052824" y="3269118"/>
            <a:ext cx="1219261" cy="360363"/>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200" b="1"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DLCC</a:t>
            </a:r>
            <a:endParaRPr kumimoji="0" lang="en-GB" altLang="en-US" sz="1000" b="1"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p:txBody>
      </p:sp>
      <p:sp>
        <p:nvSpPr>
          <p:cNvPr id="170" name="Oval 51">
            <a:extLst>
              <a:ext uri="{FF2B5EF4-FFF2-40B4-BE49-F238E27FC236}">
                <a16:creationId xmlns:a16="http://schemas.microsoft.com/office/drawing/2014/main" xmlns="" id="{BE584785-5039-4DBA-A4E8-E681264E791C}"/>
              </a:ext>
            </a:extLst>
          </p:cNvPr>
          <p:cNvSpPr>
            <a:spLocks noChangeArrowheads="1"/>
          </p:cNvSpPr>
          <p:nvPr/>
        </p:nvSpPr>
        <p:spPr bwMode="auto">
          <a:xfrm>
            <a:off x="6996855" y="3449120"/>
            <a:ext cx="409626" cy="199668"/>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15</a:t>
            </a:r>
          </a:p>
        </p:txBody>
      </p:sp>
      <p:sp>
        <p:nvSpPr>
          <p:cNvPr id="172" name="Oval 38">
            <a:extLst>
              <a:ext uri="{FF2B5EF4-FFF2-40B4-BE49-F238E27FC236}">
                <a16:creationId xmlns:a16="http://schemas.microsoft.com/office/drawing/2014/main" xmlns="" id="{732D48F1-D64E-4D3F-B72B-DB11608ADADB}"/>
              </a:ext>
            </a:extLst>
          </p:cNvPr>
          <p:cNvSpPr>
            <a:spLocks noChangeArrowheads="1"/>
          </p:cNvSpPr>
          <p:nvPr/>
        </p:nvSpPr>
        <p:spPr bwMode="auto">
          <a:xfrm>
            <a:off x="6996853" y="3266433"/>
            <a:ext cx="409627" cy="199668"/>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74" name="Star: 8 Points 173">
            <a:extLst>
              <a:ext uri="{FF2B5EF4-FFF2-40B4-BE49-F238E27FC236}">
                <a16:creationId xmlns:a16="http://schemas.microsoft.com/office/drawing/2014/main" xmlns="" id="{E1C090A4-7A61-4640-A9D5-8A9F33AA3FB1}"/>
              </a:ext>
            </a:extLst>
          </p:cNvPr>
          <p:cNvSpPr/>
          <p:nvPr/>
        </p:nvSpPr>
        <p:spPr>
          <a:xfrm>
            <a:off x="6012267" y="2745792"/>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5" name="Star: 8 Points 174">
            <a:extLst>
              <a:ext uri="{FF2B5EF4-FFF2-40B4-BE49-F238E27FC236}">
                <a16:creationId xmlns:a16="http://schemas.microsoft.com/office/drawing/2014/main" xmlns="" id="{F9B46D80-82D6-41C3-A27E-2B919C649737}"/>
              </a:ext>
            </a:extLst>
          </p:cNvPr>
          <p:cNvSpPr/>
          <p:nvPr/>
        </p:nvSpPr>
        <p:spPr>
          <a:xfrm>
            <a:off x="5946771" y="3296210"/>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0" name="Star: 8 Points 179">
            <a:extLst>
              <a:ext uri="{FF2B5EF4-FFF2-40B4-BE49-F238E27FC236}">
                <a16:creationId xmlns:a16="http://schemas.microsoft.com/office/drawing/2014/main" xmlns="" id="{95116C83-4081-4119-B8D3-54DEDC8E46CC}"/>
              </a:ext>
            </a:extLst>
          </p:cNvPr>
          <p:cNvSpPr/>
          <p:nvPr/>
        </p:nvSpPr>
        <p:spPr>
          <a:xfrm>
            <a:off x="1136680" y="3102618"/>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3" name="Rectangle 17">
            <a:extLst>
              <a:ext uri="{FF2B5EF4-FFF2-40B4-BE49-F238E27FC236}">
                <a16:creationId xmlns:a16="http://schemas.microsoft.com/office/drawing/2014/main" xmlns="" id="{1B0AFC75-6CCA-4BD4-8C93-DCD4092A19E5}"/>
              </a:ext>
            </a:extLst>
          </p:cNvPr>
          <p:cNvSpPr>
            <a:spLocks noChangeArrowheads="1"/>
          </p:cNvSpPr>
          <p:nvPr/>
        </p:nvSpPr>
        <p:spPr bwMode="gray">
          <a:xfrm>
            <a:off x="7538758" y="3244731"/>
            <a:ext cx="117296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200" b="1"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4 x RLCC</a:t>
            </a:r>
          </a:p>
        </p:txBody>
      </p:sp>
      <p:sp>
        <p:nvSpPr>
          <p:cNvPr id="204" name="Rectangle 17">
            <a:extLst>
              <a:ext uri="{FF2B5EF4-FFF2-40B4-BE49-F238E27FC236}">
                <a16:creationId xmlns:a16="http://schemas.microsoft.com/office/drawing/2014/main" xmlns="" id="{D0000F9E-E73C-4C18-A6DB-792E1A8C1039}"/>
              </a:ext>
            </a:extLst>
          </p:cNvPr>
          <p:cNvSpPr>
            <a:spLocks noChangeArrowheads="1"/>
          </p:cNvSpPr>
          <p:nvPr/>
        </p:nvSpPr>
        <p:spPr bwMode="gray">
          <a:xfrm>
            <a:off x="7934262"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NC CD</a:t>
            </a:r>
          </a:p>
        </p:txBody>
      </p:sp>
      <p:sp>
        <p:nvSpPr>
          <p:cNvPr id="205" name="Oval 38">
            <a:extLst>
              <a:ext uri="{FF2B5EF4-FFF2-40B4-BE49-F238E27FC236}">
                <a16:creationId xmlns:a16="http://schemas.microsoft.com/office/drawing/2014/main" xmlns="" id="{374C5AA9-1259-4DD2-AA36-FC382B33FD9F}"/>
              </a:ext>
            </a:extLst>
          </p:cNvPr>
          <p:cNvSpPr>
            <a:spLocks noChangeArrowheads="1"/>
          </p:cNvSpPr>
          <p:nvPr/>
        </p:nvSpPr>
        <p:spPr bwMode="auto">
          <a:xfrm>
            <a:off x="8414033" y="3998705"/>
            <a:ext cx="503238" cy="174625"/>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206" name="Oval 51">
            <a:extLst>
              <a:ext uri="{FF2B5EF4-FFF2-40B4-BE49-F238E27FC236}">
                <a16:creationId xmlns:a16="http://schemas.microsoft.com/office/drawing/2014/main" xmlns="" id="{0E458DC4-B587-4809-98FD-B42B9A617C95}"/>
              </a:ext>
            </a:extLst>
          </p:cNvPr>
          <p:cNvSpPr>
            <a:spLocks noChangeArrowheads="1"/>
          </p:cNvSpPr>
          <p:nvPr/>
        </p:nvSpPr>
        <p:spPr bwMode="auto">
          <a:xfrm>
            <a:off x="8414034" y="4179697"/>
            <a:ext cx="503237" cy="174625"/>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207" name="Rectangle 17">
            <a:extLst>
              <a:ext uri="{FF2B5EF4-FFF2-40B4-BE49-F238E27FC236}">
                <a16:creationId xmlns:a16="http://schemas.microsoft.com/office/drawing/2014/main" xmlns="" id="{43011CE5-5DCB-474D-BE2D-183EA84087C9}"/>
              </a:ext>
            </a:extLst>
          </p:cNvPr>
          <p:cNvSpPr>
            <a:spLocks noChangeArrowheads="1"/>
          </p:cNvSpPr>
          <p:nvPr/>
        </p:nvSpPr>
        <p:spPr bwMode="gray">
          <a:xfrm>
            <a:off x="2798317" y="4002659"/>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KZN CD</a:t>
            </a:r>
          </a:p>
        </p:txBody>
      </p:sp>
      <p:sp>
        <p:nvSpPr>
          <p:cNvPr id="208" name="Rectangle 17">
            <a:extLst>
              <a:ext uri="{FF2B5EF4-FFF2-40B4-BE49-F238E27FC236}">
                <a16:creationId xmlns:a16="http://schemas.microsoft.com/office/drawing/2014/main" xmlns="" id="{48FA2478-1520-4B36-AF8C-49B47D7D1AFA}"/>
              </a:ext>
            </a:extLst>
          </p:cNvPr>
          <p:cNvSpPr>
            <a:spLocks noChangeArrowheads="1"/>
          </p:cNvSpPr>
          <p:nvPr/>
        </p:nvSpPr>
        <p:spPr bwMode="gray">
          <a:xfrm>
            <a:off x="3445367"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WC CD</a:t>
            </a:r>
          </a:p>
        </p:txBody>
      </p:sp>
      <p:sp>
        <p:nvSpPr>
          <p:cNvPr id="209" name="Rectangle 17">
            <a:extLst>
              <a:ext uri="{FF2B5EF4-FFF2-40B4-BE49-F238E27FC236}">
                <a16:creationId xmlns:a16="http://schemas.microsoft.com/office/drawing/2014/main" xmlns="" id="{D329C77D-BBCF-42E5-90DA-971A751AC28A}"/>
              </a:ext>
            </a:extLst>
          </p:cNvPr>
          <p:cNvSpPr>
            <a:spLocks noChangeArrowheads="1"/>
          </p:cNvSpPr>
          <p:nvPr/>
        </p:nvSpPr>
        <p:spPr bwMode="gray">
          <a:xfrm>
            <a:off x="4081982"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EC CD</a:t>
            </a:r>
          </a:p>
        </p:txBody>
      </p:sp>
      <p:sp>
        <p:nvSpPr>
          <p:cNvPr id="210" name="Rectangle 17">
            <a:extLst>
              <a:ext uri="{FF2B5EF4-FFF2-40B4-BE49-F238E27FC236}">
                <a16:creationId xmlns:a16="http://schemas.microsoft.com/office/drawing/2014/main" xmlns="" id="{89F4331A-5A57-4BAB-8612-5D09156643A9}"/>
              </a:ext>
            </a:extLst>
          </p:cNvPr>
          <p:cNvSpPr>
            <a:spLocks noChangeArrowheads="1"/>
          </p:cNvSpPr>
          <p:nvPr/>
        </p:nvSpPr>
        <p:spPr bwMode="gray">
          <a:xfrm>
            <a:off x="6650117"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FS CD</a:t>
            </a:r>
          </a:p>
        </p:txBody>
      </p:sp>
      <p:sp>
        <p:nvSpPr>
          <p:cNvPr id="211" name="Rectangle 17">
            <a:extLst>
              <a:ext uri="{FF2B5EF4-FFF2-40B4-BE49-F238E27FC236}">
                <a16:creationId xmlns:a16="http://schemas.microsoft.com/office/drawing/2014/main" xmlns="" id="{E7A665E0-A2A5-46EA-AD4F-A48D55560840}"/>
              </a:ext>
            </a:extLst>
          </p:cNvPr>
          <p:cNvSpPr>
            <a:spLocks noChangeArrowheads="1"/>
          </p:cNvSpPr>
          <p:nvPr/>
        </p:nvSpPr>
        <p:spPr bwMode="gray">
          <a:xfrm>
            <a:off x="6011440"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GAU CD</a:t>
            </a:r>
          </a:p>
        </p:txBody>
      </p:sp>
      <p:sp>
        <p:nvSpPr>
          <p:cNvPr id="212" name="Rectangle 17">
            <a:extLst>
              <a:ext uri="{FF2B5EF4-FFF2-40B4-BE49-F238E27FC236}">
                <a16:creationId xmlns:a16="http://schemas.microsoft.com/office/drawing/2014/main" xmlns="" id="{F8034B40-EEC2-460B-9F83-C7CF1F9F8A88}"/>
              </a:ext>
            </a:extLst>
          </p:cNvPr>
          <p:cNvSpPr>
            <a:spLocks noChangeArrowheads="1"/>
          </p:cNvSpPr>
          <p:nvPr/>
        </p:nvSpPr>
        <p:spPr bwMode="gray">
          <a:xfrm>
            <a:off x="5363050"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MP CD</a:t>
            </a:r>
          </a:p>
        </p:txBody>
      </p:sp>
      <p:sp>
        <p:nvSpPr>
          <p:cNvPr id="213" name="Rectangle 17">
            <a:extLst>
              <a:ext uri="{FF2B5EF4-FFF2-40B4-BE49-F238E27FC236}">
                <a16:creationId xmlns:a16="http://schemas.microsoft.com/office/drawing/2014/main" xmlns="" id="{FDF67D89-EB24-4C85-9AB9-9720A2EF0F94}"/>
              </a:ext>
            </a:extLst>
          </p:cNvPr>
          <p:cNvSpPr>
            <a:spLocks noChangeArrowheads="1"/>
          </p:cNvSpPr>
          <p:nvPr/>
        </p:nvSpPr>
        <p:spPr bwMode="gray">
          <a:xfrm>
            <a:off x="4726265"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LP CD</a:t>
            </a:r>
          </a:p>
        </p:txBody>
      </p:sp>
      <p:sp>
        <p:nvSpPr>
          <p:cNvPr id="214" name="Rectangle 17">
            <a:extLst>
              <a:ext uri="{FF2B5EF4-FFF2-40B4-BE49-F238E27FC236}">
                <a16:creationId xmlns:a16="http://schemas.microsoft.com/office/drawing/2014/main" xmlns="" id="{CE924F9B-06E0-49EC-843B-8E9CB9C5B7B0}"/>
              </a:ext>
            </a:extLst>
          </p:cNvPr>
          <p:cNvSpPr>
            <a:spLocks noChangeArrowheads="1"/>
          </p:cNvSpPr>
          <p:nvPr/>
        </p:nvSpPr>
        <p:spPr bwMode="gray">
          <a:xfrm>
            <a:off x="7289246" y="3991638"/>
            <a:ext cx="612000" cy="360363"/>
          </a:xfrm>
          <a:prstGeom prst="rect">
            <a:avLst/>
          </a:prstGeom>
          <a:solidFill>
            <a:srgbClr val="75C044">
              <a:lumMod val="20000"/>
              <a:lumOff val="80000"/>
            </a:srgbClr>
          </a:solidFill>
          <a:ln w="12700" algn="ctr">
            <a:solidFill>
              <a:srgbClr val="3C3C3B"/>
            </a:solidFill>
            <a:miter lim="800000"/>
            <a:headEnd/>
            <a:tailEnd/>
          </a:ln>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NW CD</a:t>
            </a:r>
          </a:p>
        </p:txBody>
      </p:sp>
      <p:cxnSp>
        <p:nvCxnSpPr>
          <p:cNvPr id="216" name="Straight Connector 215">
            <a:extLst>
              <a:ext uri="{FF2B5EF4-FFF2-40B4-BE49-F238E27FC236}">
                <a16:creationId xmlns:a16="http://schemas.microsoft.com/office/drawing/2014/main" xmlns="" id="{55FD76A3-FC52-4C44-AA3D-065DE21D941E}"/>
              </a:ext>
            </a:extLst>
          </p:cNvPr>
          <p:cNvCxnSpPr>
            <a:cxnSpLocks/>
          </p:cNvCxnSpPr>
          <p:nvPr/>
        </p:nvCxnSpPr>
        <p:spPr>
          <a:xfrm>
            <a:off x="6638433" y="3151086"/>
            <a:ext cx="2898" cy="112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Connector: Elbow 216">
            <a:extLst>
              <a:ext uri="{FF2B5EF4-FFF2-40B4-BE49-F238E27FC236}">
                <a16:creationId xmlns:a16="http://schemas.microsoft.com/office/drawing/2014/main" xmlns="" id="{186AE058-851A-4CB5-B985-018469E6A8D5}"/>
              </a:ext>
            </a:extLst>
          </p:cNvPr>
          <p:cNvCxnSpPr>
            <a:cxnSpLocks/>
            <a:endCxn id="208" idx="0"/>
          </p:cNvCxnSpPr>
          <p:nvPr/>
        </p:nvCxnSpPr>
        <p:spPr>
          <a:xfrm>
            <a:off x="3051574" y="3860931"/>
            <a:ext cx="699793" cy="1307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Connector: Elbow 218">
            <a:extLst>
              <a:ext uri="{FF2B5EF4-FFF2-40B4-BE49-F238E27FC236}">
                <a16:creationId xmlns:a16="http://schemas.microsoft.com/office/drawing/2014/main" xmlns="" id="{C2390DC1-A6F6-4C4C-BC90-30C607815C56}"/>
              </a:ext>
            </a:extLst>
          </p:cNvPr>
          <p:cNvCxnSpPr>
            <a:cxnSpLocks/>
            <a:endCxn id="213" idx="0"/>
          </p:cNvCxnSpPr>
          <p:nvPr/>
        </p:nvCxnSpPr>
        <p:spPr>
          <a:xfrm>
            <a:off x="4619843" y="3860931"/>
            <a:ext cx="412422" cy="1307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Connector: Elbow 219">
            <a:extLst>
              <a:ext uri="{FF2B5EF4-FFF2-40B4-BE49-F238E27FC236}">
                <a16:creationId xmlns:a16="http://schemas.microsoft.com/office/drawing/2014/main" xmlns="" id="{66E76CBC-6DE0-4AB5-900D-914377671B10}"/>
              </a:ext>
            </a:extLst>
          </p:cNvPr>
          <p:cNvCxnSpPr>
            <a:cxnSpLocks/>
            <a:endCxn id="212" idx="0"/>
          </p:cNvCxnSpPr>
          <p:nvPr/>
        </p:nvCxnSpPr>
        <p:spPr>
          <a:xfrm>
            <a:off x="5225651" y="3860931"/>
            <a:ext cx="443399" cy="1307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Oval 51">
            <a:extLst>
              <a:ext uri="{FF2B5EF4-FFF2-40B4-BE49-F238E27FC236}">
                <a16:creationId xmlns:a16="http://schemas.microsoft.com/office/drawing/2014/main" xmlns="" id="{FFF74EBC-3E3E-44F9-8A15-7423560C4BB6}"/>
              </a:ext>
            </a:extLst>
          </p:cNvPr>
          <p:cNvSpPr>
            <a:spLocks noChangeArrowheads="1"/>
          </p:cNvSpPr>
          <p:nvPr/>
        </p:nvSpPr>
        <p:spPr bwMode="auto">
          <a:xfrm>
            <a:off x="8483256" y="3420555"/>
            <a:ext cx="409626" cy="199668"/>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15</a:t>
            </a:r>
          </a:p>
        </p:txBody>
      </p:sp>
      <p:sp>
        <p:nvSpPr>
          <p:cNvPr id="226" name="Oval 38">
            <a:extLst>
              <a:ext uri="{FF2B5EF4-FFF2-40B4-BE49-F238E27FC236}">
                <a16:creationId xmlns:a16="http://schemas.microsoft.com/office/drawing/2014/main" xmlns="" id="{11C2EFBF-E7EA-4DB3-9622-36FABBE540F6}"/>
              </a:ext>
            </a:extLst>
          </p:cNvPr>
          <p:cNvSpPr>
            <a:spLocks noChangeArrowheads="1"/>
          </p:cNvSpPr>
          <p:nvPr/>
        </p:nvSpPr>
        <p:spPr bwMode="auto">
          <a:xfrm>
            <a:off x="8483254" y="3237868"/>
            <a:ext cx="409627" cy="199668"/>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228" name="Star: 8 Points 227">
            <a:extLst>
              <a:ext uri="{FF2B5EF4-FFF2-40B4-BE49-F238E27FC236}">
                <a16:creationId xmlns:a16="http://schemas.microsoft.com/office/drawing/2014/main" xmlns="" id="{8A73DA13-B461-40E2-A5E0-0B29D83FB55F}"/>
              </a:ext>
            </a:extLst>
          </p:cNvPr>
          <p:cNvSpPr/>
          <p:nvPr/>
        </p:nvSpPr>
        <p:spPr>
          <a:xfrm>
            <a:off x="2651817" y="3985172"/>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9" name="Star: 8 Points 228">
            <a:extLst>
              <a:ext uri="{FF2B5EF4-FFF2-40B4-BE49-F238E27FC236}">
                <a16:creationId xmlns:a16="http://schemas.microsoft.com/office/drawing/2014/main" xmlns="" id="{AC7990BD-39CC-4DA7-930D-F1B5EE28709E}"/>
              </a:ext>
            </a:extLst>
          </p:cNvPr>
          <p:cNvSpPr/>
          <p:nvPr/>
        </p:nvSpPr>
        <p:spPr>
          <a:xfrm>
            <a:off x="7475866" y="3221535"/>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3" name="Rectangle 92">
            <a:extLst>
              <a:ext uri="{FF2B5EF4-FFF2-40B4-BE49-F238E27FC236}">
                <a16:creationId xmlns:a16="http://schemas.microsoft.com/office/drawing/2014/main" xmlns="" id="{74331DF8-8E3D-4EBD-9C56-3025EA075B3C}"/>
              </a:ext>
            </a:extLst>
          </p:cNvPr>
          <p:cNvSpPr/>
          <p:nvPr/>
        </p:nvSpPr>
        <p:spPr>
          <a:xfrm>
            <a:off x="5971244" y="2504932"/>
            <a:ext cx="2934743" cy="1223040"/>
          </a:xfrm>
          <a:prstGeom prst="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16" name="Straight Connector 115">
            <a:extLst>
              <a:ext uri="{FF2B5EF4-FFF2-40B4-BE49-F238E27FC236}">
                <a16:creationId xmlns:a16="http://schemas.microsoft.com/office/drawing/2014/main" xmlns="" id="{3A16F924-ED34-4D20-B19C-2BDA3F8B8C15}"/>
              </a:ext>
            </a:extLst>
          </p:cNvPr>
          <p:cNvCxnSpPr>
            <a:cxnSpLocks/>
          </p:cNvCxnSpPr>
          <p:nvPr/>
        </p:nvCxnSpPr>
        <p:spPr>
          <a:xfrm>
            <a:off x="8179365" y="3168018"/>
            <a:ext cx="2898" cy="112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xmlns="" id="{4BC00795-756A-4E14-BD67-7FF2C440F41B}"/>
              </a:ext>
            </a:extLst>
          </p:cNvPr>
          <p:cNvCxnSpPr>
            <a:cxnSpLocks/>
            <a:stCxn id="82" idx="2"/>
          </p:cNvCxnSpPr>
          <p:nvPr/>
        </p:nvCxnSpPr>
        <p:spPr>
          <a:xfrm rot="16200000" flipH="1">
            <a:off x="3220913" y="259792"/>
            <a:ext cx="1045346" cy="4455316"/>
          </a:xfrm>
          <a:prstGeom prst="bentConnector2">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xmlns="" id="{57AD25A9-C992-4F10-BBBB-798BB3D15EF5}"/>
              </a:ext>
            </a:extLst>
          </p:cNvPr>
          <p:cNvCxnSpPr>
            <a:cxnSpLocks/>
            <a:stCxn id="76" idx="2"/>
          </p:cNvCxnSpPr>
          <p:nvPr/>
        </p:nvCxnSpPr>
        <p:spPr>
          <a:xfrm rot="5400000">
            <a:off x="1126682" y="2831451"/>
            <a:ext cx="335821" cy="17129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xmlns="" id="{04362583-BA03-429F-8CD1-D80C90987253}"/>
              </a:ext>
            </a:extLst>
          </p:cNvPr>
          <p:cNvCxnSpPr>
            <a:cxnSpLocks/>
          </p:cNvCxnSpPr>
          <p:nvPr/>
        </p:nvCxnSpPr>
        <p:spPr>
          <a:xfrm>
            <a:off x="2151054" y="3857261"/>
            <a:ext cx="6089208" cy="14501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xmlns="" id="{1B62A53A-6D7E-427B-B138-FAC012EA7D5C}"/>
              </a:ext>
            </a:extLst>
          </p:cNvPr>
          <p:cNvCxnSpPr>
            <a:cxnSpLocks/>
          </p:cNvCxnSpPr>
          <p:nvPr/>
        </p:nvCxnSpPr>
        <p:spPr>
          <a:xfrm>
            <a:off x="3908210" y="3860931"/>
            <a:ext cx="473773" cy="137774"/>
          </a:xfrm>
          <a:prstGeom prst="bentConnector3">
            <a:avLst>
              <a:gd name="adj1" fmla="val 97246"/>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xmlns="" id="{4733EE79-372B-42B9-867C-ACC64811080D}"/>
              </a:ext>
            </a:extLst>
          </p:cNvPr>
          <p:cNvCxnSpPr>
            <a:cxnSpLocks/>
          </p:cNvCxnSpPr>
          <p:nvPr/>
        </p:nvCxnSpPr>
        <p:spPr>
          <a:xfrm>
            <a:off x="5875239" y="3860931"/>
            <a:ext cx="443399" cy="1307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xmlns="" id="{81DAF721-6972-4C7E-9FEA-F2E6527D7282}"/>
              </a:ext>
            </a:extLst>
          </p:cNvPr>
          <p:cNvCxnSpPr>
            <a:cxnSpLocks/>
          </p:cNvCxnSpPr>
          <p:nvPr/>
        </p:nvCxnSpPr>
        <p:spPr>
          <a:xfrm>
            <a:off x="6533698" y="3864371"/>
            <a:ext cx="443399" cy="1307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xmlns="" id="{B890B332-FD91-4765-9637-5FACEC01292F}"/>
              </a:ext>
            </a:extLst>
          </p:cNvPr>
          <p:cNvCxnSpPr>
            <a:cxnSpLocks/>
          </p:cNvCxnSpPr>
          <p:nvPr/>
        </p:nvCxnSpPr>
        <p:spPr>
          <a:xfrm>
            <a:off x="7165280" y="3860931"/>
            <a:ext cx="443399" cy="13070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xmlns="" id="{933E25C9-C476-4384-9FAB-90FA524637F8}"/>
              </a:ext>
            </a:extLst>
          </p:cNvPr>
          <p:cNvSpPr/>
          <p:nvPr/>
        </p:nvSpPr>
        <p:spPr>
          <a:xfrm>
            <a:off x="2692457" y="4403663"/>
            <a:ext cx="6297312" cy="2377885"/>
          </a:xfrm>
          <a:prstGeom prst="rect">
            <a:avLst/>
          </a:prstGeom>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tIns="0" bIns="0" rtlCol="0" anchor="ct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Commissioner will report to parliament as primary reporting line(solid) and to the minister as a secondary reporting line (dotted)</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9 Chief directors and Head of Operations, Restitution support, CFO, Litigation and Advise and Risk and Audit will report to the CEO and Chief directors in the 9 provinces will have a secondary reporting relationship to the RLCCs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CEO will be the accounting authority but the relationship between the CEO and the Commissioners is to be determined as well as a decision on which office the CEO will report. There are two potential models – i) CEO to report to the Commissioners primarily or ii) CEO report to Parliament primarily and to the commissioners as a secondary reporting line (indicated by red lines).This will be determined at the meeting with Treasury on Governance models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the Public entity, the following titles could be changed to the following titles</a:t>
            </a:r>
          </a:p>
          <a:p>
            <a:pPr marL="628650" marR="0" lvl="1"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en-US" sz="8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Litigation and Advice  &gt;&gt;Head of Legal </a:t>
            </a:r>
          </a:p>
          <a:p>
            <a:pPr marL="628650" marR="0" lvl="1"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altLang="en-US" sz="8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Head of Restitution Administration Support &gt;&gt; Head of Corporate support services</a:t>
            </a:r>
          </a:p>
          <a:p>
            <a:pPr marL="628650" marR="0" lvl="1" indent="-171450" algn="l" defTabSz="914400" rtl="0" eaLnBrk="1" fontAlgn="base" latinLnBrk="0" hangingPunct="1">
              <a:lnSpc>
                <a:spcPct val="90000"/>
              </a:lnSpc>
              <a:spcBef>
                <a:spcPct val="0"/>
              </a:spcBef>
              <a:spcAft>
                <a:spcPct val="0"/>
              </a:spcAft>
              <a:buClrTx/>
              <a:buSzTx/>
              <a:buFont typeface="Wingdings" panose="05000000000000000000" pitchFamily="2" charset="2"/>
              <a:buChar char="Ø"/>
              <a:tabLst/>
              <a:defRPr/>
            </a:pPr>
            <a:r>
              <a:rPr kumimoji="0" lang="en-GB" altLang="en-US" sz="8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Head of Restitution Fund Administration &gt;&gt;Chief Financiall Officer</a:t>
            </a:r>
          </a:p>
          <a:p>
            <a:pPr marL="628650" marR="0" lvl="1" indent="-171450" algn="l" defTabSz="914400" rtl="0" eaLnBrk="1" fontAlgn="base" latinLnBrk="0" hangingPunct="1">
              <a:lnSpc>
                <a:spcPct val="90000"/>
              </a:lnSpc>
              <a:spcBef>
                <a:spcPct val="0"/>
              </a:spcBef>
              <a:spcAft>
                <a:spcPct val="0"/>
              </a:spcAft>
              <a:buClrTx/>
              <a:buSzTx/>
              <a:buFont typeface="Wingdings" panose="05000000000000000000" pitchFamily="2" charset="2"/>
              <a:buChar char="Ø"/>
              <a:tabLst/>
              <a:defRPr/>
            </a:pPr>
            <a:r>
              <a:rPr kumimoji="0" lang="en-GB" altLang="en-US" sz="8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Operations Management support&gt;&gt; Head of Programme Management</a:t>
            </a:r>
          </a:p>
          <a:p>
            <a:pPr marL="628650" marR="0" lvl="1" indent="-171450" algn="l" defTabSz="914400" rtl="0" eaLnBrk="1" fontAlgn="base" latinLnBrk="0" hangingPunct="1">
              <a:lnSpc>
                <a:spcPct val="90000"/>
              </a:lnSpc>
              <a:spcBef>
                <a:spcPct val="0"/>
              </a:spcBef>
              <a:spcAft>
                <a:spcPct val="0"/>
              </a:spcAft>
              <a:buClrTx/>
              <a:buSzTx/>
              <a:buFont typeface="Wingdings" panose="05000000000000000000" pitchFamily="2" charset="2"/>
              <a:buChar char="Ø"/>
              <a:tabLst/>
              <a:defRPr/>
            </a:pPr>
            <a:endParaRPr kumimoji="0" lang="en-GB" altLang="en-US" sz="11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a:p>
            <a:pPr marL="171450" marR="0" lvl="0" indent="-17145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GB" altLang="en-US" sz="11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a:p>
            <a:pPr marL="171450" marR="0" lvl="0" indent="-17145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GB" altLang="en-US" sz="11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1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11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5" name="Rectangle 154">
            <a:extLst>
              <a:ext uri="{FF2B5EF4-FFF2-40B4-BE49-F238E27FC236}">
                <a16:creationId xmlns:a16="http://schemas.microsoft.com/office/drawing/2014/main" xmlns="" id="{18C3B130-D37C-4608-8CE5-CF23B0D31578}"/>
              </a:ext>
            </a:extLst>
          </p:cNvPr>
          <p:cNvSpPr/>
          <p:nvPr/>
        </p:nvSpPr>
        <p:spPr>
          <a:xfrm>
            <a:off x="6276381" y="2576623"/>
            <a:ext cx="2102109" cy="145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Commissioners</a:t>
            </a:r>
          </a:p>
        </p:txBody>
      </p:sp>
      <p:cxnSp>
        <p:nvCxnSpPr>
          <p:cNvPr id="156" name="Connector: Elbow 155">
            <a:extLst>
              <a:ext uri="{FF2B5EF4-FFF2-40B4-BE49-F238E27FC236}">
                <a16:creationId xmlns:a16="http://schemas.microsoft.com/office/drawing/2014/main" xmlns="" id="{9DF15F81-4946-48D9-955A-66E0A4BF1EB1}"/>
              </a:ext>
            </a:extLst>
          </p:cNvPr>
          <p:cNvCxnSpPr>
            <a:cxnSpLocks/>
          </p:cNvCxnSpPr>
          <p:nvPr/>
        </p:nvCxnSpPr>
        <p:spPr>
          <a:xfrm rot="5400000">
            <a:off x="8092993" y="3642932"/>
            <a:ext cx="277395" cy="132012"/>
          </a:xfrm>
          <a:prstGeom prst="bentConnector3">
            <a:avLst>
              <a:gd name="adj1" fmla="val 5000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0" name="Star: 8 Points 89">
            <a:extLst>
              <a:ext uri="{FF2B5EF4-FFF2-40B4-BE49-F238E27FC236}">
                <a16:creationId xmlns:a16="http://schemas.microsoft.com/office/drawing/2014/main" xmlns="" id="{81D66308-5670-4763-B650-4A9818D5B94D}"/>
              </a:ext>
            </a:extLst>
          </p:cNvPr>
          <p:cNvSpPr/>
          <p:nvPr/>
        </p:nvSpPr>
        <p:spPr>
          <a:xfrm>
            <a:off x="8092352" y="1381326"/>
            <a:ext cx="343542" cy="284467"/>
          </a:xfrm>
          <a:prstGeom prst="star8">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6" name="Star: 8 Points 95">
            <a:extLst>
              <a:ext uri="{FF2B5EF4-FFF2-40B4-BE49-F238E27FC236}">
                <a16:creationId xmlns:a16="http://schemas.microsoft.com/office/drawing/2014/main" xmlns="" id="{53DBA829-64A2-4A7A-9F54-F3921C8704B0}"/>
              </a:ext>
            </a:extLst>
          </p:cNvPr>
          <p:cNvSpPr/>
          <p:nvPr/>
        </p:nvSpPr>
        <p:spPr>
          <a:xfrm>
            <a:off x="8078261" y="1691422"/>
            <a:ext cx="343542" cy="284365"/>
          </a:xfrm>
          <a:prstGeom prst="star8">
            <a:avLst/>
          </a:prstGeom>
          <a:solidFill>
            <a:schemeClr val="bg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9" name="Star: 8 Points 98">
            <a:extLst>
              <a:ext uri="{FF2B5EF4-FFF2-40B4-BE49-F238E27FC236}">
                <a16:creationId xmlns:a16="http://schemas.microsoft.com/office/drawing/2014/main" xmlns="" id="{4326DAAD-B5B9-4EF9-BE43-ACE8C3EF00CF}"/>
              </a:ext>
            </a:extLst>
          </p:cNvPr>
          <p:cNvSpPr/>
          <p:nvPr/>
        </p:nvSpPr>
        <p:spPr>
          <a:xfrm>
            <a:off x="8093686" y="2021883"/>
            <a:ext cx="324000" cy="270592"/>
          </a:xfrm>
          <a:prstGeom prst="star8">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2" name="TextBox 101">
            <a:extLst>
              <a:ext uri="{FF2B5EF4-FFF2-40B4-BE49-F238E27FC236}">
                <a16:creationId xmlns:a16="http://schemas.microsoft.com/office/drawing/2014/main" xmlns="" id="{2AC7544F-5AA1-4FF2-B88C-EDE0FEA890E9}"/>
              </a:ext>
            </a:extLst>
          </p:cNvPr>
          <p:cNvSpPr txBox="1"/>
          <p:nvPr/>
        </p:nvSpPr>
        <p:spPr>
          <a:xfrm>
            <a:off x="8081685" y="1399148"/>
            <a:ext cx="46272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a:t>
            </a:r>
            <a:endPar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3" name="TextBox 102">
            <a:extLst>
              <a:ext uri="{FF2B5EF4-FFF2-40B4-BE49-F238E27FC236}">
                <a16:creationId xmlns:a16="http://schemas.microsoft.com/office/drawing/2014/main" xmlns="" id="{137EF467-2FED-4F3F-AE6B-430419902933}"/>
              </a:ext>
            </a:extLst>
          </p:cNvPr>
          <p:cNvSpPr txBox="1"/>
          <p:nvPr/>
        </p:nvSpPr>
        <p:spPr>
          <a:xfrm flipH="1">
            <a:off x="7475866" y="1975766"/>
            <a:ext cx="1594592"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changes</a:t>
            </a:r>
            <a:endParaRPr kumimoji="0" lang="en-ZA" sz="7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4" name="TextBox 103">
            <a:extLst>
              <a:ext uri="{FF2B5EF4-FFF2-40B4-BE49-F238E27FC236}">
                <a16:creationId xmlns:a16="http://schemas.microsoft.com/office/drawing/2014/main" xmlns="" id="{C7AC0267-F9FE-4C18-8835-A93B007D43BC}"/>
              </a:ext>
            </a:extLst>
          </p:cNvPr>
          <p:cNvSpPr txBox="1"/>
          <p:nvPr/>
        </p:nvSpPr>
        <p:spPr>
          <a:xfrm>
            <a:off x="8011715" y="1696160"/>
            <a:ext cx="324000" cy="21600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Changes</a:t>
            </a:r>
            <a:endParaRPr kumimoji="0" lang="en-ZA"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5" name="TextBox 104">
            <a:extLst>
              <a:ext uri="{FF2B5EF4-FFF2-40B4-BE49-F238E27FC236}">
                <a16:creationId xmlns:a16="http://schemas.microsoft.com/office/drawing/2014/main" xmlns="" id="{CAAB9E55-58EF-48C1-BF1E-3C4014323B2F}"/>
              </a:ext>
            </a:extLst>
          </p:cNvPr>
          <p:cNvSpPr txBox="1"/>
          <p:nvPr/>
        </p:nvSpPr>
        <p:spPr>
          <a:xfrm>
            <a:off x="7365264" y="1118061"/>
            <a:ext cx="153715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Changes from Interim</a:t>
            </a:r>
            <a:endParaRPr kumimoji="0" lang="en-ZA" sz="12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5" name="Rectangle 26">
            <a:extLst>
              <a:ext uri="{FF2B5EF4-FFF2-40B4-BE49-F238E27FC236}">
                <a16:creationId xmlns:a16="http://schemas.microsoft.com/office/drawing/2014/main" xmlns="" id="{57F1694B-0C68-4164-9EBE-856CB2FDAE1D}"/>
              </a:ext>
            </a:extLst>
          </p:cNvPr>
          <p:cNvSpPr>
            <a:spLocks noChangeArrowheads="1"/>
          </p:cNvSpPr>
          <p:nvPr/>
        </p:nvSpPr>
        <p:spPr bwMode="gray">
          <a:xfrm>
            <a:off x="624545" y="3999362"/>
            <a:ext cx="1620000" cy="360000"/>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Operations Management support</a:t>
            </a:r>
          </a:p>
        </p:txBody>
      </p:sp>
      <p:sp>
        <p:nvSpPr>
          <p:cNvPr id="137" name="Rectangle 26">
            <a:extLst>
              <a:ext uri="{FF2B5EF4-FFF2-40B4-BE49-F238E27FC236}">
                <a16:creationId xmlns:a16="http://schemas.microsoft.com/office/drawing/2014/main" xmlns="" id="{F80C992C-B61D-4FD9-AF32-B24300784001}"/>
              </a:ext>
            </a:extLst>
          </p:cNvPr>
          <p:cNvSpPr>
            <a:spLocks noChangeArrowheads="1"/>
          </p:cNvSpPr>
          <p:nvPr/>
        </p:nvSpPr>
        <p:spPr bwMode="gray">
          <a:xfrm>
            <a:off x="625658" y="4421117"/>
            <a:ext cx="1620000" cy="360000"/>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Restitution Administration Support</a:t>
            </a:r>
          </a:p>
        </p:txBody>
      </p:sp>
      <p:sp>
        <p:nvSpPr>
          <p:cNvPr id="138" name="Rectangle 26">
            <a:extLst>
              <a:ext uri="{FF2B5EF4-FFF2-40B4-BE49-F238E27FC236}">
                <a16:creationId xmlns:a16="http://schemas.microsoft.com/office/drawing/2014/main" xmlns="" id="{B4679A2A-48E6-4A6D-A137-23DC9293D671}"/>
              </a:ext>
            </a:extLst>
          </p:cNvPr>
          <p:cNvSpPr>
            <a:spLocks noChangeArrowheads="1"/>
          </p:cNvSpPr>
          <p:nvPr/>
        </p:nvSpPr>
        <p:spPr bwMode="gray">
          <a:xfrm>
            <a:off x="623384" y="4860527"/>
            <a:ext cx="1620000" cy="360000"/>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Chief Financial Officer</a:t>
            </a:r>
          </a:p>
        </p:txBody>
      </p:sp>
      <p:sp>
        <p:nvSpPr>
          <p:cNvPr id="139" name="Oval 38">
            <a:extLst>
              <a:ext uri="{FF2B5EF4-FFF2-40B4-BE49-F238E27FC236}">
                <a16:creationId xmlns:a16="http://schemas.microsoft.com/office/drawing/2014/main" xmlns="" id="{E15BC150-141E-4421-8EEF-2D0F420046EE}"/>
              </a:ext>
            </a:extLst>
          </p:cNvPr>
          <p:cNvSpPr>
            <a:spLocks noChangeArrowheads="1"/>
          </p:cNvSpPr>
          <p:nvPr/>
        </p:nvSpPr>
        <p:spPr bwMode="auto">
          <a:xfrm>
            <a:off x="2084604" y="4001590"/>
            <a:ext cx="503238" cy="174625"/>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40" name="Oval 51">
            <a:extLst>
              <a:ext uri="{FF2B5EF4-FFF2-40B4-BE49-F238E27FC236}">
                <a16:creationId xmlns:a16="http://schemas.microsoft.com/office/drawing/2014/main" xmlns="" id="{1C3665BC-46CF-4F58-8B59-CC4D670530DC}"/>
              </a:ext>
            </a:extLst>
          </p:cNvPr>
          <p:cNvSpPr>
            <a:spLocks noChangeArrowheads="1"/>
          </p:cNvSpPr>
          <p:nvPr/>
        </p:nvSpPr>
        <p:spPr bwMode="auto">
          <a:xfrm>
            <a:off x="2084605" y="4198522"/>
            <a:ext cx="503237" cy="174625"/>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41" name="Rectangle 26">
            <a:extLst>
              <a:ext uri="{FF2B5EF4-FFF2-40B4-BE49-F238E27FC236}">
                <a16:creationId xmlns:a16="http://schemas.microsoft.com/office/drawing/2014/main" xmlns="" id="{56CF400A-34E9-48A3-B9E4-F8302E85D87F}"/>
              </a:ext>
            </a:extLst>
          </p:cNvPr>
          <p:cNvSpPr>
            <a:spLocks noChangeArrowheads="1"/>
          </p:cNvSpPr>
          <p:nvPr/>
        </p:nvSpPr>
        <p:spPr bwMode="gray">
          <a:xfrm>
            <a:off x="621213" y="5300905"/>
            <a:ext cx="1620000" cy="360000"/>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Litigation and Advice </a:t>
            </a:r>
          </a:p>
        </p:txBody>
      </p:sp>
      <p:cxnSp>
        <p:nvCxnSpPr>
          <p:cNvPr id="142" name="Straight Connector 141">
            <a:extLst>
              <a:ext uri="{FF2B5EF4-FFF2-40B4-BE49-F238E27FC236}">
                <a16:creationId xmlns:a16="http://schemas.microsoft.com/office/drawing/2014/main" xmlns="" id="{5E916990-8B82-4498-971C-8C630B001F45}"/>
              </a:ext>
            </a:extLst>
          </p:cNvPr>
          <p:cNvCxnSpPr>
            <a:cxnSpLocks/>
          </p:cNvCxnSpPr>
          <p:nvPr/>
        </p:nvCxnSpPr>
        <p:spPr>
          <a:xfrm flipH="1">
            <a:off x="423748" y="4179362"/>
            <a:ext cx="19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xmlns="" id="{93CA5E08-3634-40F7-BC27-0C6F78E1BC53}"/>
              </a:ext>
            </a:extLst>
          </p:cNvPr>
          <p:cNvCxnSpPr>
            <a:cxnSpLocks/>
          </p:cNvCxnSpPr>
          <p:nvPr/>
        </p:nvCxnSpPr>
        <p:spPr>
          <a:xfrm flipH="1">
            <a:off x="423748" y="4586518"/>
            <a:ext cx="19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A9024BCB-0255-498C-AEC0-CF11F191AB1D}"/>
              </a:ext>
            </a:extLst>
          </p:cNvPr>
          <p:cNvCxnSpPr>
            <a:cxnSpLocks/>
          </p:cNvCxnSpPr>
          <p:nvPr/>
        </p:nvCxnSpPr>
        <p:spPr>
          <a:xfrm flipH="1">
            <a:off x="423748" y="5042257"/>
            <a:ext cx="19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E90DF6AA-F7A5-4498-A964-6BD5C2B57E6B}"/>
              </a:ext>
            </a:extLst>
          </p:cNvPr>
          <p:cNvCxnSpPr>
            <a:cxnSpLocks/>
          </p:cNvCxnSpPr>
          <p:nvPr/>
        </p:nvCxnSpPr>
        <p:spPr>
          <a:xfrm flipH="1">
            <a:off x="423748" y="5507243"/>
            <a:ext cx="19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Oval 38">
            <a:extLst>
              <a:ext uri="{FF2B5EF4-FFF2-40B4-BE49-F238E27FC236}">
                <a16:creationId xmlns:a16="http://schemas.microsoft.com/office/drawing/2014/main" xmlns="" id="{8066B957-D03E-4284-BEFE-E9FB7792E687}"/>
              </a:ext>
            </a:extLst>
          </p:cNvPr>
          <p:cNvSpPr>
            <a:spLocks noChangeArrowheads="1"/>
          </p:cNvSpPr>
          <p:nvPr/>
        </p:nvSpPr>
        <p:spPr bwMode="auto">
          <a:xfrm>
            <a:off x="2082357" y="4407886"/>
            <a:ext cx="503238" cy="174625"/>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51" name="Oval 51">
            <a:extLst>
              <a:ext uri="{FF2B5EF4-FFF2-40B4-BE49-F238E27FC236}">
                <a16:creationId xmlns:a16="http://schemas.microsoft.com/office/drawing/2014/main" xmlns="" id="{B36E2D8F-8CE2-4F4B-8733-090A78A8D5AC}"/>
              </a:ext>
            </a:extLst>
          </p:cNvPr>
          <p:cNvSpPr>
            <a:spLocks noChangeArrowheads="1"/>
          </p:cNvSpPr>
          <p:nvPr/>
        </p:nvSpPr>
        <p:spPr bwMode="auto">
          <a:xfrm>
            <a:off x="2082358" y="4604818"/>
            <a:ext cx="503237" cy="174625"/>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52" name="Oval 38">
            <a:extLst>
              <a:ext uri="{FF2B5EF4-FFF2-40B4-BE49-F238E27FC236}">
                <a16:creationId xmlns:a16="http://schemas.microsoft.com/office/drawing/2014/main" xmlns="" id="{6998ECCF-A715-463A-8449-E44E67B95D9F}"/>
              </a:ext>
            </a:extLst>
          </p:cNvPr>
          <p:cNvSpPr>
            <a:spLocks noChangeArrowheads="1"/>
          </p:cNvSpPr>
          <p:nvPr/>
        </p:nvSpPr>
        <p:spPr bwMode="auto">
          <a:xfrm>
            <a:off x="2076696" y="4858193"/>
            <a:ext cx="503238" cy="174625"/>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53" name="Oval 51">
            <a:extLst>
              <a:ext uri="{FF2B5EF4-FFF2-40B4-BE49-F238E27FC236}">
                <a16:creationId xmlns:a16="http://schemas.microsoft.com/office/drawing/2014/main" xmlns="" id="{6D1C34B3-46FB-4919-8A33-D8C937AAF1BA}"/>
              </a:ext>
            </a:extLst>
          </p:cNvPr>
          <p:cNvSpPr>
            <a:spLocks noChangeArrowheads="1"/>
          </p:cNvSpPr>
          <p:nvPr/>
        </p:nvSpPr>
        <p:spPr bwMode="auto">
          <a:xfrm>
            <a:off x="2076697" y="5055125"/>
            <a:ext cx="503237" cy="174625"/>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57" name="Oval 38">
            <a:extLst>
              <a:ext uri="{FF2B5EF4-FFF2-40B4-BE49-F238E27FC236}">
                <a16:creationId xmlns:a16="http://schemas.microsoft.com/office/drawing/2014/main" xmlns="" id="{CB438B77-E22B-474E-8661-585A9C7E5DE8}"/>
              </a:ext>
            </a:extLst>
          </p:cNvPr>
          <p:cNvSpPr>
            <a:spLocks noChangeArrowheads="1"/>
          </p:cNvSpPr>
          <p:nvPr/>
        </p:nvSpPr>
        <p:spPr bwMode="auto">
          <a:xfrm>
            <a:off x="2076696" y="5310311"/>
            <a:ext cx="503238" cy="174625"/>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58" name="Oval 51">
            <a:extLst>
              <a:ext uri="{FF2B5EF4-FFF2-40B4-BE49-F238E27FC236}">
                <a16:creationId xmlns:a16="http://schemas.microsoft.com/office/drawing/2014/main" xmlns="" id="{C2700261-8957-4840-AAE9-32F311455950}"/>
              </a:ext>
            </a:extLst>
          </p:cNvPr>
          <p:cNvSpPr>
            <a:spLocks noChangeArrowheads="1"/>
          </p:cNvSpPr>
          <p:nvPr/>
        </p:nvSpPr>
        <p:spPr bwMode="auto">
          <a:xfrm>
            <a:off x="2076697" y="5507243"/>
            <a:ext cx="503237" cy="174625"/>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59" name="Star: 8 Points 158">
            <a:extLst>
              <a:ext uri="{FF2B5EF4-FFF2-40B4-BE49-F238E27FC236}">
                <a16:creationId xmlns:a16="http://schemas.microsoft.com/office/drawing/2014/main" xmlns="" id="{83F21CC5-D3F3-49AD-966B-4842CFA87DA0}"/>
              </a:ext>
            </a:extLst>
          </p:cNvPr>
          <p:cNvSpPr/>
          <p:nvPr/>
        </p:nvSpPr>
        <p:spPr>
          <a:xfrm>
            <a:off x="627062" y="5013750"/>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0" name="Star: 8 Points 159">
            <a:extLst>
              <a:ext uri="{FF2B5EF4-FFF2-40B4-BE49-F238E27FC236}">
                <a16:creationId xmlns:a16="http://schemas.microsoft.com/office/drawing/2014/main" xmlns="" id="{A8EDF172-7009-4151-83C7-7550D3C804FD}"/>
              </a:ext>
            </a:extLst>
          </p:cNvPr>
          <p:cNvSpPr/>
          <p:nvPr/>
        </p:nvSpPr>
        <p:spPr>
          <a:xfrm>
            <a:off x="616663" y="4564626"/>
            <a:ext cx="216000" cy="216000"/>
          </a:xfrm>
          <a:prstGeom prst="star8">
            <a:avLst/>
          </a:prstGeom>
          <a:solidFill>
            <a:schemeClr val="bg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1" name="Star: 8 Points 160">
            <a:extLst>
              <a:ext uri="{FF2B5EF4-FFF2-40B4-BE49-F238E27FC236}">
                <a16:creationId xmlns:a16="http://schemas.microsoft.com/office/drawing/2014/main" xmlns="" id="{234878D3-CDFB-40C6-863F-54CDAB259555}"/>
              </a:ext>
            </a:extLst>
          </p:cNvPr>
          <p:cNvSpPr/>
          <p:nvPr/>
        </p:nvSpPr>
        <p:spPr>
          <a:xfrm>
            <a:off x="627062" y="4143362"/>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2" name="Star: 8 Points 161">
            <a:extLst>
              <a:ext uri="{FF2B5EF4-FFF2-40B4-BE49-F238E27FC236}">
                <a16:creationId xmlns:a16="http://schemas.microsoft.com/office/drawing/2014/main" xmlns="" id="{695A6B25-CC61-4BAE-AA3A-638DBF533C1B}"/>
              </a:ext>
            </a:extLst>
          </p:cNvPr>
          <p:cNvSpPr/>
          <p:nvPr/>
        </p:nvSpPr>
        <p:spPr>
          <a:xfrm>
            <a:off x="600895" y="5443424"/>
            <a:ext cx="216000" cy="216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1" name="Rectangle 26">
            <a:extLst>
              <a:ext uri="{FF2B5EF4-FFF2-40B4-BE49-F238E27FC236}">
                <a16:creationId xmlns:a16="http://schemas.microsoft.com/office/drawing/2014/main" xmlns="" id="{BEF89869-F19B-4C91-A5B0-DE9648CF9FDE}"/>
              </a:ext>
            </a:extLst>
          </p:cNvPr>
          <p:cNvSpPr>
            <a:spLocks noChangeArrowheads="1"/>
          </p:cNvSpPr>
          <p:nvPr/>
        </p:nvSpPr>
        <p:spPr bwMode="gray">
          <a:xfrm>
            <a:off x="580560" y="5790127"/>
            <a:ext cx="1620000" cy="360000"/>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Head of Risk and Audit</a:t>
            </a:r>
          </a:p>
        </p:txBody>
      </p:sp>
      <p:cxnSp>
        <p:nvCxnSpPr>
          <p:cNvPr id="173" name="Straight Connector 172">
            <a:extLst>
              <a:ext uri="{FF2B5EF4-FFF2-40B4-BE49-F238E27FC236}">
                <a16:creationId xmlns:a16="http://schemas.microsoft.com/office/drawing/2014/main" xmlns="" id="{275DE22F-D39C-4408-92A4-721AB54BE15B}"/>
              </a:ext>
            </a:extLst>
          </p:cNvPr>
          <p:cNvCxnSpPr>
            <a:cxnSpLocks/>
          </p:cNvCxnSpPr>
          <p:nvPr/>
        </p:nvCxnSpPr>
        <p:spPr>
          <a:xfrm flipH="1">
            <a:off x="397163" y="5996465"/>
            <a:ext cx="19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38">
            <a:extLst>
              <a:ext uri="{FF2B5EF4-FFF2-40B4-BE49-F238E27FC236}">
                <a16:creationId xmlns:a16="http://schemas.microsoft.com/office/drawing/2014/main" xmlns="" id="{0537D3AC-E65A-4A8F-A478-CA5B44AFD2CD}"/>
              </a:ext>
            </a:extLst>
          </p:cNvPr>
          <p:cNvSpPr>
            <a:spLocks noChangeArrowheads="1"/>
          </p:cNvSpPr>
          <p:nvPr/>
        </p:nvSpPr>
        <p:spPr bwMode="auto">
          <a:xfrm>
            <a:off x="2065611" y="5784350"/>
            <a:ext cx="503238" cy="174625"/>
          </a:xfrm>
          <a:prstGeom prst="ellipse">
            <a:avLst/>
          </a:prstGeom>
          <a:solidFill>
            <a:sysClr val="window" lastClr="FFFFFF"/>
          </a:solidFill>
          <a:ln w="12700" algn="ctr">
            <a:solidFill>
              <a:srgbClr val="3C3C3B"/>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77" name="Oval 51">
            <a:extLst>
              <a:ext uri="{FF2B5EF4-FFF2-40B4-BE49-F238E27FC236}">
                <a16:creationId xmlns:a16="http://schemas.microsoft.com/office/drawing/2014/main" xmlns="" id="{CDF752C8-B476-4743-9A22-20BE10A4BCFD}"/>
              </a:ext>
            </a:extLst>
          </p:cNvPr>
          <p:cNvSpPr>
            <a:spLocks noChangeArrowheads="1"/>
          </p:cNvSpPr>
          <p:nvPr/>
        </p:nvSpPr>
        <p:spPr bwMode="auto">
          <a:xfrm>
            <a:off x="2065612" y="5981282"/>
            <a:ext cx="503237" cy="174625"/>
          </a:xfrm>
          <a:prstGeom prst="ellipse">
            <a:avLst/>
          </a:prstGeom>
          <a:solidFill>
            <a:sysClr val="window" lastClr="FFFFFF"/>
          </a:solidFill>
          <a:ln w="12700" algn="ctr">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r>
              <a:rPr kumimoji="0" lang="en-GB" altLang="en-US" sz="1000" b="0" i="0" u="none" strike="noStrike" kern="0" cap="none" spc="0" normalizeH="0" baseline="0" noProof="0" dirty="0">
                <a:ln>
                  <a:noFill/>
                </a:ln>
                <a:solidFill>
                  <a:srgbClr val="3C3C3B"/>
                </a:solidFill>
                <a:effectLst/>
                <a:uLnTx/>
                <a:uFillTx/>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14</a:t>
            </a:r>
          </a:p>
        </p:txBody>
      </p:sp>
      <p:sp>
        <p:nvSpPr>
          <p:cNvPr id="178" name="Star: 8 Points 177">
            <a:extLst>
              <a:ext uri="{FF2B5EF4-FFF2-40B4-BE49-F238E27FC236}">
                <a16:creationId xmlns:a16="http://schemas.microsoft.com/office/drawing/2014/main" xmlns="" id="{ADB1A2C4-C2D1-4D79-A0AC-6F18C2441D33}"/>
              </a:ext>
            </a:extLst>
          </p:cNvPr>
          <p:cNvSpPr/>
          <p:nvPr/>
        </p:nvSpPr>
        <p:spPr>
          <a:xfrm>
            <a:off x="574317" y="5931324"/>
            <a:ext cx="216000" cy="216000"/>
          </a:xfrm>
          <a:prstGeom prst="star8">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a:t>
            </a:r>
            <a:endParaRPr kumimoji="0" lang="en-ZA"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38" name="Connector: Elbow 37">
            <a:extLst>
              <a:ext uri="{FF2B5EF4-FFF2-40B4-BE49-F238E27FC236}">
                <a16:creationId xmlns:a16="http://schemas.microsoft.com/office/drawing/2014/main" xmlns="" id="{E5862EFD-AE26-40D0-89DC-0DFA040ABD36}"/>
              </a:ext>
            </a:extLst>
          </p:cNvPr>
          <p:cNvCxnSpPr>
            <a:cxnSpLocks/>
          </p:cNvCxnSpPr>
          <p:nvPr/>
        </p:nvCxnSpPr>
        <p:spPr>
          <a:xfrm flipV="1">
            <a:off x="2241215" y="2855342"/>
            <a:ext cx="3730028" cy="295744"/>
          </a:xfrm>
          <a:prstGeom prst="bentConnector3">
            <a:avLst>
              <a:gd name="adj1" fmla="val 3536"/>
            </a:avLst>
          </a:prstGeom>
          <a:ln>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xmlns="" id="{7E7B4696-47E5-48EE-80F0-622E1955BBC3}"/>
              </a:ext>
            </a:extLst>
          </p:cNvPr>
          <p:cNvCxnSpPr>
            <a:cxnSpLocks/>
            <a:stCxn id="76" idx="0"/>
          </p:cNvCxnSpPr>
          <p:nvPr/>
        </p:nvCxnSpPr>
        <p:spPr>
          <a:xfrm rot="16200000" flipV="1">
            <a:off x="1348719" y="2357304"/>
            <a:ext cx="1186719" cy="417947"/>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82" name="Rectangle 49">
            <a:extLst>
              <a:ext uri="{FF2B5EF4-FFF2-40B4-BE49-F238E27FC236}">
                <a16:creationId xmlns:a16="http://schemas.microsoft.com/office/drawing/2014/main" xmlns="" id="{F920F118-0B9E-4E43-901D-99CD933DB0BF}"/>
              </a:ext>
            </a:extLst>
          </p:cNvPr>
          <p:cNvSpPr>
            <a:spLocks noChangeArrowheads="1"/>
          </p:cNvSpPr>
          <p:nvPr/>
        </p:nvSpPr>
        <p:spPr bwMode="gray">
          <a:xfrm>
            <a:off x="5998271" y="44211"/>
            <a:ext cx="1800000" cy="360363"/>
          </a:xfrm>
          <a:prstGeom prst="rect">
            <a:avLst/>
          </a:prstGeom>
          <a:solidFill>
            <a:srgbClr val="77B53C"/>
          </a:solidFill>
          <a:ln w="12700" algn="ctr">
            <a:solidFill>
              <a:srgbClr val="3C3C3B"/>
            </a:solidFill>
            <a:miter lim="800000"/>
            <a:headEnd/>
            <a:tailEnd/>
          </a:ln>
          <a:effectLst/>
        </p:spPr>
        <p:txBody>
          <a:bodyPr lIns="62454" tIns="60719" rIns="62454" bIns="60719" anchor="ctr"/>
          <a:lstStyle>
            <a:lvl1pPr>
              <a:lnSpc>
                <a:spcPct val="90000"/>
              </a:lnSpc>
              <a:spcBef>
                <a:spcPct val="90000"/>
              </a:spcBef>
              <a:buClr>
                <a:srgbClr val="3C3B1E"/>
              </a:buClr>
              <a:buFont typeface="Wingdings" panose="05000000000000000000" pitchFamily="2" charset="2"/>
              <a:buChar char="n"/>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90000"/>
              </a:lnSpc>
              <a:spcBef>
                <a:spcPct val="50000"/>
              </a:spcBef>
              <a:buClr>
                <a:srgbClr val="3C3B1E"/>
              </a:buClr>
              <a:buFont typeface="Wingdings" panose="05000000000000000000" pitchFamily="2" charset="2"/>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90000"/>
              </a:lnSpc>
              <a:spcBef>
                <a:spcPct val="3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90000"/>
              </a:lnSpc>
              <a:spcBef>
                <a:spcPct val="10000"/>
              </a:spcBef>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90000"/>
              </a:lnSpc>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90000"/>
              </a:lnSpc>
              <a:spcBef>
                <a:spcPct val="0"/>
              </a:spcBef>
              <a:spcAft>
                <a:spcPct val="0"/>
              </a:spcAft>
              <a:buClr>
                <a:srgbClr val="3C3B1E"/>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1000" b="0" i="0" u="none" strike="noStrike" kern="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sym typeface="Calibri" panose="020F0502020204030204" pitchFamily="34" charset="0"/>
              </a:rPr>
              <a:t>Public Entity</a:t>
            </a:r>
          </a:p>
        </p:txBody>
      </p:sp>
    </p:spTree>
    <p:extLst>
      <p:ext uri="{BB962C8B-B14F-4D97-AF65-F5344CB8AC3E}">
        <p14:creationId xmlns:p14="http://schemas.microsoft.com/office/powerpoint/2010/main" xmlns="" val="36787473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99061-0F41-4492-B0DE-04FA7A7131FF}"/>
              </a:ext>
            </a:extLst>
          </p:cNvPr>
          <p:cNvSpPr>
            <a:spLocks noGrp="1"/>
          </p:cNvSpPr>
          <p:nvPr>
            <p:ph type="title"/>
          </p:nvPr>
        </p:nvSpPr>
        <p:spPr>
          <a:xfrm>
            <a:off x="705774" y="3038382"/>
            <a:ext cx="7732451" cy="504056"/>
          </a:xfrm>
          <a:solidFill>
            <a:srgbClr val="92D050"/>
          </a:solidFill>
        </p:spPr>
        <p:txBody>
          <a:bodyPr/>
          <a:lstStyle/>
          <a:p>
            <a:pPr algn="ctr"/>
            <a:r>
              <a:rPr lang="en-ZA" dirty="0">
                <a:latin typeface="+mn-lt"/>
              </a:rPr>
              <a:t>4. RE-DESIGN OF SETTLEMENT MODELS</a:t>
            </a:r>
          </a:p>
        </p:txBody>
      </p:sp>
    </p:spTree>
    <p:extLst>
      <p:ext uri="{BB962C8B-B14F-4D97-AF65-F5344CB8AC3E}">
        <p14:creationId xmlns:p14="http://schemas.microsoft.com/office/powerpoint/2010/main" xmlns="" val="3254399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199B583-9D4F-4FD0-97AC-CFA9450B7BB5}"/>
              </a:ext>
            </a:extLst>
          </p:cNvPr>
          <p:cNvSpPr/>
          <p:nvPr/>
        </p:nvSpPr>
        <p:spPr>
          <a:xfrm>
            <a:off x="150685" y="1213393"/>
            <a:ext cx="4212000" cy="936000"/>
          </a:xfrm>
          <a:prstGeom prst="rect">
            <a:avLst/>
          </a:prstGeom>
          <a:solidFill>
            <a:schemeClr val="bg1"/>
          </a:solidFill>
          <a:ln w="12700">
            <a:solidFill>
              <a:schemeClr val="tx1"/>
            </a:solidFill>
            <a:prstDash val="dash"/>
          </a:ln>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9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mn-cs"/>
              </a:rPr>
              <a:t>Description</a:t>
            </a:r>
            <a:r>
              <a:rPr kumimoji="0" lang="en-ZA" sz="9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mn-cs"/>
              </a:rPr>
              <a:t>The CRLR requires a Financial framework to utilise in order to evaluate the compensation for each land claim</a:t>
            </a:r>
          </a:p>
        </p:txBody>
      </p:sp>
      <p:sp>
        <p:nvSpPr>
          <p:cNvPr id="5" name="Rectangle 4">
            <a:extLst>
              <a:ext uri="{FF2B5EF4-FFF2-40B4-BE49-F238E27FC236}">
                <a16:creationId xmlns:a16="http://schemas.microsoft.com/office/drawing/2014/main" xmlns="" id="{9770CF67-8418-4E14-B2AF-E0B85EE1C015}"/>
              </a:ext>
            </a:extLst>
          </p:cNvPr>
          <p:cNvSpPr/>
          <p:nvPr/>
        </p:nvSpPr>
        <p:spPr>
          <a:xfrm>
            <a:off x="4523396" y="1226383"/>
            <a:ext cx="4441217" cy="936000"/>
          </a:xfrm>
          <a:prstGeom prst="rect">
            <a:avLst/>
          </a:prstGeom>
          <a:solidFill>
            <a:schemeClr val="bg1"/>
          </a:solidFill>
          <a:ln w="12700">
            <a:solidFill>
              <a:srgbClr val="003366"/>
            </a:solidFill>
            <a:prstDash val="dash"/>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1100" b="1" i="0" u="none" strike="noStrike" kern="1200" cap="none" spc="0" normalizeH="0" baseline="0" noProof="0" dirty="0">
                <a:ln>
                  <a:noFill/>
                </a:ln>
                <a:solidFill>
                  <a:srgbClr val="3C3C3B"/>
                </a:solidFill>
                <a:effectLst/>
                <a:uLnTx/>
                <a:uFillTx/>
                <a:latin typeface="Calibri"/>
                <a:ea typeface="MS PGothic" panose="020B0600070205080204" pitchFamily="34" charset="-128"/>
                <a:cs typeface="+mn-cs"/>
              </a:rPr>
              <a:t>Objectives:</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mn-cs"/>
              </a:rPr>
              <a:t>To enhance the processing and settlement of land claims in a manner that is fair, qualitative, comprehensive and inclusive</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3C3C3B"/>
                </a:solidFill>
                <a:effectLst/>
                <a:uLnTx/>
                <a:uFillTx/>
                <a:latin typeface="Calibri"/>
                <a:ea typeface="MS PGothic" panose="020B0600070205080204" pitchFamily="34" charset="-128"/>
                <a:cs typeface="+mn-cs"/>
              </a:rPr>
              <a:t>To develop an optimal financial compensation awards strategy/support model given variable/pre-determine parameters</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rPr>
              <a:t>l</a:t>
            </a:r>
            <a:endParaRPr kumimoji="0" lang="en-ZA" sz="14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8196" name="Isosceles Triangle 20"/>
          <p:cNvSpPr>
            <a:spLocks noChangeArrowheads="1"/>
          </p:cNvSpPr>
          <p:nvPr/>
        </p:nvSpPr>
        <p:spPr bwMode="auto">
          <a:xfrm rot="10800000">
            <a:off x="2162175" y="2244568"/>
            <a:ext cx="4667250" cy="107950"/>
          </a:xfrm>
          <a:prstGeom prst="triangle">
            <a:avLst>
              <a:gd name="adj" fmla="val 50000"/>
            </a:avLst>
          </a:prstGeom>
          <a:solidFill>
            <a:schemeClr val="bg2">
              <a:lumMod val="75000"/>
            </a:schemeClr>
          </a:solidFill>
          <a:ln w="12700" algn="ctr">
            <a:solidFill>
              <a:schemeClr val="tx1"/>
            </a:solidFill>
            <a:round/>
            <a:headEnd/>
            <a:tailEnd/>
          </a:ln>
        </p:spPr>
        <p:txBody>
          <a:bodyPr lIns="72000" tIns="72000" rIns="72000" bIns="72000">
            <a:spAutoFit/>
          </a:bodyPr>
          <a:lstStyle>
            <a:lvl1pPr>
              <a:defRPr sz="1400" i="1">
                <a:solidFill>
                  <a:schemeClr val="tx1"/>
                </a:solidFill>
                <a:latin typeface="Arial" panose="020B0604020202020204" pitchFamily="34" charset="0"/>
                <a:ea typeface="ＭＳ Ｐゴシック" panose="020B0600070205080204" pitchFamily="34" charset="-128"/>
              </a:defRPr>
            </a:lvl1pPr>
            <a:lvl2pPr marL="742950" indent="-285750">
              <a:defRPr sz="1400" i="1">
                <a:solidFill>
                  <a:schemeClr val="tx1"/>
                </a:solidFill>
                <a:latin typeface="Arial" panose="020B0604020202020204" pitchFamily="34" charset="0"/>
                <a:ea typeface="ＭＳ Ｐゴシック" panose="020B0600070205080204" pitchFamily="34" charset="-128"/>
              </a:defRPr>
            </a:lvl2pPr>
            <a:lvl3pPr marL="1143000" indent="-228600">
              <a:defRPr sz="1400" i="1">
                <a:solidFill>
                  <a:schemeClr val="tx1"/>
                </a:solidFill>
                <a:latin typeface="Arial" panose="020B0604020202020204" pitchFamily="34" charset="0"/>
                <a:ea typeface="ＭＳ Ｐゴシック" panose="020B0600070205080204" pitchFamily="34" charset="-128"/>
              </a:defRPr>
            </a:lvl3pPr>
            <a:lvl4pPr marL="1600200" indent="-228600">
              <a:defRPr sz="1400" i="1">
                <a:solidFill>
                  <a:schemeClr val="tx1"/>
                </a:solidFill>
                <a:latin typeface="Arial" panose="020B0604020202020204" pitchFamily="34" charset="0"/>
                <a:ea typeface="ＭＳ Ｐゴシック" panose="020B0600070205080204" pitchFamily="34" charset="-128"/>
              </a:defRPr>
            </a:lvl4pPr>
            <a:lvl5pPr marL="2057400" indent="-228600">
              <a:defRPr sz="1400"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i="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50000"/>
              </a:spcBef>
              <a:spcAft>
                <a:spcPct val="0"/>
              </a:spcAft>
              <a:buClr>
                <a:srgbClr val="EDE7D5"/>
              </a:buClr>
              <a:buSzTx/>
              <a:buFontTx/>
              <a:buNone/>
              <a:tabLst/>
              <a:defRPr/>
            </a:pPr>
            <a:endParaRPr kumimoji="0" lang="en-ZA" altLang="en-US" sz="1400" b="0" i="1" u="none" strike="noStrike" kern="1200" cap="none" spc="0" normalizeH="0" baseline="0" noProof="0" dirty="0">
              <a:ln>
                <a:noFill/>
              </a:ln>
              <a:solidFill>
                <a:srgbClr val="3C3C3B"/>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Rectangle 2">
            <a:extLst>
              <a:ext uri="{FF2B5EF4-FFF2-40B4-BE49-F238E27FC236}">
                <a16:creationId xmlns:a16="http://schemas.microsoft.com/office/drawing/2014/main" xmlns="" id="{56E2F9DC-536B-40BE-AE99-1A1F13F5C009}"/>
              </a:ext>
            </a:extLst>
          </p:cNvPr>
          <p:cNvSpPr txBox="1">
            <a:spLocks noChangeArrowheads="1"/>
          </p:cNvSpPr>
          <p:nvPr/>
        </p:nvSpPr>
        <p:spPr bwMode="auto">
          <a:xfrm>
            <a:off x="142875" y="664722"/>
            <a:ext cx="8284265" cy="553998"/>
          </a:xfrm>
          <a:prstGeom prst="rect">
            <a:avLst/>
          </a:prstGeom>
          <a:noFill/>
          <a:ln w="12700">
            <a:noFill/>
            <a:miter lim="800000"/>
            <a:headEnd/>
            <a:tailEnd/>
          </a:ln>
        </p:spPr>
        <p:txBody>
          <a:bodyPr wrap="square" lIns="0" tIns="0" rIns="0" bIns="0">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marL="0" marR="0" lvl="0" indent="0" algn="just" defTabSz="914400" rtl="0" eaLnBrk="0" fontAlgn="base" latinLnBrk="0" hangingPunct="0">
              <a:lnSpc>
                <a:spcPct val="9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Calibri"/>
                <a:ea typeface="+mj-ea"/>
                <a:cs typeface="Arial"/>
              </a:rPr>
              <a:t>Finance and Settlement  Models project’s agenda is to provide support</a:t>
            </a:r>
            <a:r>
              <a:rPr kumimoji="0" lang="en-US" sz="2000" b="1" i="0" u="none" strike="noStrike" kern="0" cap="none" spc="0" normalizeH="0" baseline="0" noProof="0" dirty="0">
                <a:ln>
                  <a:noFill/>
                </a:ln>
                <a:solidFill>
                  <a:srgbClr val="000000"/>
                </a:solidFill>
                <a:effectLst/>
                <a:uLnTx/>
                <a:uFillTx/>
                <a:latin typeface="Calibri"/>
                <a:ea typeface="+mj-ea"/>
                <a:cs typeface="Arial"/>
              </a:rPr>
              <a:t> in developing compensation models for the land restitution process</a:t>
            </a:r>
            <a:endParaRPr kumimoji="0" lang="en-GB" sz="2000" b="1" i="0" u="none" strike="noStrike" kern="0" cap="none" spc="0" normalizeH="0" baseline="0" noProof="0" dirty="0">
              <a:ln>
                <a:noFill/>
              </a:ln>
              <a:solidFill>
                <a:srgbClr val="000000"/>
              </a:solidFill>
              <a:effectLst/>
              <a:uLnTx/>
              <a:uFillTx/>
              <a:latin typeface="Calibri"/>
              <a:ea typeface="+mj-ea"/>
              <a:cs typeface="Arial"/>
            </a:endParaRPr>
          </a:p>
        </p:txBody>
      </p:sp>
      <p:sp>
        <p:nvSpPr>
          <p:cNvPr id="21" name="Rectangle 20">
            <a:extLst>
              <a:ext uri="{FF2B5EF4-FFF2-40B4-BE49-F238E27FC236}">
                <a16:creationId xmlns:a16="http://schemas.microsoft.com/office/drawing/2014/main" xmlns="" id="{8E397864-6EDE-4562-884F-780F2C25756C}"/>
              </a:ext>
            </a:extLst>
          </p:cNvPr>
          <p:cNvSpPr/>
          <p:nvPr/>
        </p:nvSpPr>
        <p:spPr>
          <a:xfrm>
            <a:off x="142875" y="2381947"/>
            <a:ext cx="8821738" cy="307777"/>
          </a:xfrm>
          <a:prstGeom prst="rect">
            <a:avLst/>
          </a:prstGeom>
          <a:solidFill>
            <a:schemeClr val="tx1"/>
          </a:solidFill>
          <a:ln w="127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rPr>
              <a:t>Synthesised Approach</a:t>
            </a:r>
          </a:p>
        </p:txBody>
      </p:sp>
      <p:sp>
        <p:nvSpPr>
          <p:cNvPr id="20" name="AutoShape 2">
            <a:extLst>
              <a:ext uri="{FF2B5EF4-FFF2-40B4-BE49-F238E27FC236}">
                <a16:creationId xmlns:a16="http://schemas.microsoft.com/office/drawing/2014/main" xmlns="" id="{520F875D-3AB6-4760-9536-33D745FA8433}"/>
              </a:ext>
            </a:extLst>
          </p:cNvPr>
          <p:cNvSpPr>
            <a:spLocks noChangeArrowheads="1"/>
          </p:cNvSpPr>
          <p:nvPr/>
        </p:nvSpPr>
        <p:spPr bwMode="auto">
          <a:xfrm>
            <a:off x="187199" y="2734586"/>
            <a:ext cx="2916000" cy="360000"/>
          </a:xfrm>
          <a:prstGeom prst="homePlate">
            <a:avLst>
              <a:gd name="adj" fmla="val 22116"/>
            </a:avLst>
          </a:prstGeom>
          <a:solidFill>
            <a:srgbClr val="3C3C3B"/>
          </a:solidFill>
          <a:ln w="12700" algn="ctr">
            <a:solidFill>
              <a:schemeClr val="tx1"/>
            </a:solidFill>
            <a:miter lim="800000"/>
            <a:headEnd/>
            <a:tailEnd/>
          </a:ln>
        </p:spPr>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Design</a:t>
            </a:r>
          </a:p>
        </p:txBody>
      </p:sp>
      <p:sp>
        <p:nvSpPr>
          <p:cNvPr id="22" name="AutoShape 4">
            <a:extLst>
              <a:ext uri="{FF2B5EF4-FFF2-40B4-BE49-F238E27FC236}">
                <a16:creationId xmlns:a16="http://schemas.microsoft.com/office/drawing/2014/main" xmlns="" id="{1FAEF3DA-ADFD-4AD5-B232-E9BAE5501129}"/>
              </a:ext>
            </a:extLst>
          </p:cNvPr>
          <p:cNvSpPr>
            <a:spLocks noChangeArrowheads="1"/>
          </p:cNvSpPr>
          <p:nvPr/>
        </p:nvSpPr>
        <p:spPr bwMode="auto">
          <a:xfrm>
            <a:off x="3117906" y="2730806"/>
            <a:ext cx="2916000" cy="360000"/>
          </a:xfrm>
          <a:prstGeom prst="chevron">
            <a:avLst>
              <a:gd name="adj" fmla="val 22498"/>
            </a:avLst>
          </a:prstGeom>
          <a:solidFill>
            <a:srgbClr val="3C3C3B"/>
          </a:solidFill>
          <a:ln w="12700" algn="ctr">
            <a:solidFill>
              <a:schemeClr val="tx1"/>
            </a:solidFill>
            <a:miter lim="800000"/>
            <a:headEnd/>
            <a:tailEnd/>
          </a:ln>
        </p:spPr>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Piloting</a:t>
            </a:r>
          </a:p>
        </p:txBody>
      </p:sp>
      <p:sp>
        <p:nvSpPr>
          <p:cNvPr id="4" name="Rectangle 3">
            <a:extLst>
              <a:ext uri="{FF2B5EF4-FFF2-40B4-BE49-F238E27FC236}">
                <a16:creationId xmlns:a16="http://schemas.microsoft.com/office/drawing/2014/main" xmlns="" id="{18A5F62C-F130-4A9B-965C-B6B19F4EFDEA}"/>
              </a:ext>
            </a:extLst>
          </p:cNvPr>
          <p:cNvSpPr/>
          <p:nvPr/>
        </p:nvSpPr>
        <p:spPr bwMode="auto">
          <a:xfrm>
            <a:off x="191629" y="3150986"/>
            <a:ext cx="8708339" cy="285384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50000"/>
              </a:spcBef>
              <a:spcAft>
                <a:spcPct val="0"/>
              </a:spcAft>
              <a:buClr>
                <a:srgbClr val="EDE7D5"/>
              </a:buClr>
              <a:buSzTx/>
              <a:buFontTx/>
              <a:buNone/>
              <a:tabLst/>
              <a:defRPr/>
            </a:pPr>
            <a:endParaRPr kumimoji="0" lang="en-US" sz="1100" b="0" i="1" u="none" strike="noStrike" kern="1200" cap="none" spc="0" normalizeH="0" baseline="0" noProof="0" dirty="0">
              <a:ln>
                <a:noFill/>
              </a:ln>
              <a:solidFill>
                <a:srgbClr val="3C3C3B"/>
              </a:solidFill>
              <a:effectLst/>
              <a:uLnTx/>
              <a:uFillTx/>
              <a:latin typeface="Arial" charset="0"/>
              <a:ea typeface="+mn-ea"/>
              <a:cs typeface="Arial" charset="0"/>
            </a:endParaRPr>
          </a:p>
        </p:txBody>
      </p:sp>
      <p:sp>
        <p:nvSpPr>
          <p:cNvPr id="25" name="AutoShape 4">
            <a:extLst>
              <a:ext uri="{FF2B5EF4-FFF2-40B4-BE49-F238E27FC236}">
                <a16:creationId xmlns:a16="http://schemas.microsoft.com/office/drawing/2014/main" xmlns="" id="{0B4D4158-889F-4C6F-BF34-28ECC10E9BD9}"/>
              </a:ext>
            </a:extLst>
          </p:cNvPr>
          <p:cNvSpPr>
            <a:spLocks noChangeArrowheads="1"/>
          </p:cNvSpPr>
          <p:nvPr/>
        </p:nvSpPr>
        <p:spPr bwMode="auto">
          <a:xfrm>
            <a:off x="6048613" y="2710545"/>
            <a:ext cx="2916000" cy="360000"/>
          </a:xfrm>
          <a:prstGeom prst="chevron">
            <a:avLst>
              <a:gd name="adj" fmla="val 22498"/>
            </a:avLst>
          </a:prstGeom>
          <a:solidFill>
            <a:srgbClr val="3C3C3B"/>
          </a:solidFill>
          <a:ln w="12700" algn="ctr">
            <a:solidFill>
              <a:schemeClr val="tx1"/>
            </a:solidFill>
            <a:miter lim="800000"/>
            <a:headEnd/>
            <a:tailEnd/>
          </a:ln>
        </p:spPr>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Refinement</a:t>
            </a:r>
          </a:p>
        </p:txBody>
      </p:sp>
      <p:sp>
        <p:nvSpPr>
          <p:cNvPr id="26" name="AutoShape 2">
            <a:extLst>
              <a:ext uri="{FF2B5EF4-FFF2-40B4-BE49-F238E27FC236}">
                <a16:creationId xmlns:a16="http://schemas.microsoft.com/office/drawing/2014/main" xmlns="" id="{26484646-3240-41E0-B702-0F682FA9C6F1}"/>
              </a:ext>
            </a:extLst>
          </p:cNvPr>
          <p:cNvSpPr>
            <a:spLocks noChangeArrowheads="1"/>
          </p:cNvSpPr>
          <p:nvPr/>
        </p:nvSpPr>
        <p:spPr bwMode="auto">
          <a:xfrm>
            <a:off x="247329" y="3208688"/>
            <a:ext cx="2973543" cy="6458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 </a:t>
            </a:r>
            <a:r>
              <a:rPr kumimoji="0" lang="en-ZA"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Literature review of existing financial  compensation/ support models</a:t>
            </a:r>
            <a:r>
              <a:rPr kumimoji="0" lang="en-ZA" sz="1100" b="0" i="0" u="none" strike="noStrike" kern="1200" cap="none" spc="0" normalizeH="0" baseline="30000" noProof="0" dirty="0">
                <a:ln>
                  <a:noFill/>
                </a:ln>
                <a:solidFill>
                  <a:prstClr val="white"/>
                </a:solidFill>
                <a:effectLst/>
                <a:uLnTx/>
                <a:uFillTx/>
                <a:latin typeface="Calibri" panose="020F0502020204030204" pitchFamily="34" charset="0"/>
                <a:ea typeface="+mn-ea"/>
                <a:cs typeface="+mn-cs"/>
              </a:rPr>
              <a:t>(1)</a:t>
            </a:r>
            <a:endParaRPr kumimoji="0" lang="en-ZA"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9" name="AutoShape 2">
            <a:extLst>
              <a:ext uri="{FF2B5EF4-FFF2-40B4-BE49-F238E27FC236}">
                <a16:creationId xmlns:a16="http://schemas.microsoft.com/office/drawing/2014/main" xmlns="" id="{9DCBAFC9-5018-4FA1-9073-C188BD201A30}"/>
              </a:ext>
            </a:extLst>
          </p:cNvPr>
          <p:cNvSpPr>
            <a:spLocks noChangeArrowheads="1"/>
          </p:cNvSpPr>
          <p:nvPr/>
        </p:nvSpPr>
        <p:spPr bwMode="auto">
          <a:xfrm>
            <a:off x="247328" y="3904848"/>
            <a:ext cx="2973543" cy="6458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 </a:t>
            </a: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Baseline assessment of: socio-economic dynamics of communities, market, commodity &amp; location analysis determining relevance/ applicability of support models</a:t>
            </a:r>
            <a:endParaRPr kumimoji="0" lang="en-ZA"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3" name="AutoShape 2">
            <a:extLst>
              <a:ext uri="{FF2B5EF4-FFF2-40B4-BE49-F238E27FC236}">
                <a16:creationId xmlns:a16="http://schemas.microsoft.com/office/drawing/2014/main" xmlns="" id="{25A08637-AB9D-4372-8BD0-2A43EC6B7C83}"/>
              </a:ext>
            </a:extLst>
          </p:cNvPr>
          <p:cNvSpPr>
            <a:spLocks noChangeArrowheads="1"/>
          </p:cNvSpPr>
          <p:nvPr/>
        </p:nvSpPr>
        <p:spPr bwMode="auto">
          <a:xfrm>
            <a:off x="247327" y="4622898"/>
            <a:ext cx="2973543" cy="6458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 </a:t>
            </a: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Development and structuring of an input database which will inform/ feed into the preferred model</a:t>
            </a:r>
          </a:p>
        </p:txBody>
      </p:sp>
      <p:sp>
        <p:nvSpPr>
          <p:cNvPr id="34" name="AutoShape 2">
            <a:extLst>
              <a:ext uri="{FF2B5EF4-FFF2-40B4-BE49-F238E27FC236}">
                <a16:creationId xmlns:a16="http://schemas.microsoft.com/office/drawing/2014/main" xmlns="" id="{279F0EE0-A46F-4B85-A508-D5278FE32638}"/>
              </a:ext>
            </a:extLst>
          </p:cNvPr>
          <p:cNvSpPr>
            <a:spLocks noChangeArrowheads="1"/>
          </p:cNvSpPr>
          <p:nvPr/>
        </p:nvSpPr>
        <p:spPr bwMode="auto">
          <a:xfrm>
            <a:off x="3237176" y="3176114"/>
            <a:ext cx="2811437" cy="105492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 </a:t>
            </a:r>
            <a:r>
              <a:rPr kumimoji="0" lang="en-GB" alt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Scenario development, c</a:t>
            </a: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conducting economic impact modelling and economic/extended cost-benefit analysis to assess the viability of a particular intervention/scenario, sensitivity analysis, and risk mitigation</a:t>
            </a:r>
          </a:p>
        </p:txBody>
      </p:sp>
      <p:sp>
        <p:nvSpPr>
          <p:cNvPr id="35" name="AutoShape 2">
            <a:extLst>
              <a:ext uri="{FF2B5EF4-FFF2-40B4-BE49-F238E27FC236}">
                <a16:creationId xmlns:a16="http://schemas.microsoft.com/office/drawing/2014/main" xmlns="" id="{12067C23-3C29-4AB7-A76F-10C7576A5EA5}"/>
              </a:ext>
            </a:extLst>
          </p:cNvPr>
          <p:cNvSpPr>
            <a:spLocks noChangeArrowheads="1"/>
          </p:cNvSpPr>
          <p:nvPr/>
        </p:nvSpPr>
        <p:spPr bwMode="auto">
          <a:xfrm>
            <a:off x="247329" y="5314771"/>
            <a:ext cx="2973543" cy="6458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 </a:t>
            </a: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Development of models which will be sensitive to: socio-economic dynamics; market/commodity fluctuations, and location/ geography</a:t>
            </a:r>
          </a:p>
        </p:txBody>
      </p:sp>
      <p:sp>
        <p:nvSpPr>
          <p:cNvPr id="36" name="AutoShape 2">
            <a:extLst>
              <a:ext uri="{FF2B5EF4-FFF2-40B4-BE49-F238E27FC236}">
                <a16:creationId xmlns:a16="http://schemas.microsoft.com/office/drawing/2014/main" xmlns="" id="{E36A4B28-B807-4719-B4F7-B086BDFD2F8A}"/>
              </a:ext>
            </a:extLst>
          </p:cNvPr>
          <p:cNvSpPr>
            <a:spLocks noChangeArrowheads="1"/>
          </p:cNvSpPr>
          <p:nvPr/>
        </p:nvSpPr>
        <p:spPr bwMode="auto">
          <a:xfrm>
            <a:off x="3276378" y="4403291"/>
            <a:ext cx="2861081" cy="6458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6. </a:t>
            </a: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Scenario comparison to determine an optimal financial compensation awards strategy/support model option</a:t>
            </a:r>
          </a:p>
        </p:txBody>
      </p:sp>
      <p:sp>
        <p:nvSpPr>
          <p:cNvPr id="37" name="AutoShape 2">
            <a:extLst>
              <a:ext uri="{FF2B5EF4-FFF2-40B4-BE49-F238E27FC236}">
                <a16:creationId xmlns:a16="http://schemas.microsoft.com/office/drawing/2014/main" xmlns="" id="{32DD2BD6-A7A8-468E-89B3-DD74CFEB1060}"/>
              </a:ext>
            </a:extLst>
          </p:cNvPr>
          <p:cNvSpPr>
            <a:spLocks noChangeArrowheads="1"/>
          </p:cNvSpPr>
          <p:nvPr/>
        </p:nvSpPr>
        <p:spPr bwMode="auto">
          <a:xfrm>
            <a:off x="6154701" y="3217610"/>
            <a:ext cx="2745267" cy="6458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72000" tIns="72000" rIns="72000" bIns="720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ct val="0"/>
              </a:spcBef>
              <a:spcAft>
                <a:spcPct val="0"/>
              </a:spcAft>
              <a:buClr>
                <a:srgbClr val="EDE7D5"/>
              </a:buClr>
              <a:buSzTx/>
              <a:buFontTx/>
              <a:buNone/>
              <a:tabLst/>
              <a:defRPr/>
            </a:pPr>
            <a:r>
              <a:rPr kumimoji="0" lang="en-GB" altLang="en-US"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7. </a:t>
            </a: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Model refinement based on pilot results and guideline formulation</a:t>
            </a:r>
          </a:p>
        </p:txBody>
      </p:sp>
      <p:sp>
        <p:nvSpPr>
          <p:cNvPr id="30" name="Text Box 255">
            <a:extLst>
              <a:ext uri="{FF2B5EF4-FFF2-40B4-BE49-F238E27FC236}">
                <a16:creationId xmlns:a16="http://schemas.microsoft.com/office/drawing/2014/main" xmlns="" id="{6BC83075-488B-4C16-B05D-A56467FFD0D5}"/>
              </a:ext>
            </a:extLst>
          </p:cNvPr>
          <p:cNvSpPr txBox="1">
            <a:spLocks noChangeArrowheads="1"/>
          </p:cNvSpPr>
          <p:nvPr/>
        </p:nvSpPr>
        <p:spPr bwMode="auto">
          <a:xfrm>
            <a:off x="3689350" y="85726"/>
            <a:ext cx="1666081" cy="314683"/>
          </a:xfrm>
          <a:prstGeom prst="rect">
            <a:avLst/>
          </a:prstGeom>
          <a:solidFill>
            <a:srgbClr val="009A44"/>
          </a:solidFill>
          <a:ln w="12700" algn="ctr">
            <a:noFill/>
            <a:miter lim="800000"/>
            <a:headEnd/>
            <a:tailEnd/>
          </a:ln>
        </p:spPr>
        <p:txBody>
          <a:bodyPr wrap="square" lIns="72000" tIns="72000" rIns="72000" bIns="72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rPr>
              <a:t>1. Overview</a:t>
            </a:r>
          </a:p>
        </p:txBody>
      </p:sp>
      <p:sp>
        <p:nvSpPr>
          <p:cNvPr id="32" name="Rectangle 31">
            <a:extLst>
              <a:ext uri="{FF2B5EF4-FFF2-40B4-BE49-F238E27FC236}">
                <a16:creationId xmlns:a16="http://schemas.microsoft.com/office/drawing/2014/main" xmlns="" id="{3FA394D5-825F-4AF2-B580-1FAB8B360DD6}"/>
              </a:ext>
            </a:extLst>
          </p:cNvPr>
          <p:cNvSpPr/>
          <p:nvPr/>
        </p:nvSpPr>
        <p:spPr>
          <a:xfrm>
            <a:off x="191629" y="6016321"/>
            <a:ext cx="5840680" cy="576000"/>
          </a:xfrm>
          <a:prstGeom prst="rect">
            <a:avLst/>
          </a:prstGeom>
          <a:solidFill>
            <a:schemeClr val="accent2">
              <a:lumMod val="50000"/>
            </a:schemeClr>
          </a:solidFill>
          <a:ln w="12700">
            <a:noFill/>
          </a:ln>
        </p:spPr>
        <p:txBody>
          <a:bodyPr wrap="square">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20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Client specification and requirements - OUTCOME 4: Piloted financial model the design and piloting of a financial model for evaluation of the land claims</a:t>
            </a:r>
            <a:endParaRPr kumimoji="0" lang="en-ZA" sz="1200" b="0" i="1"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42" name="Rectangle 41">
            <a:extLst>
              <a:ext uri="{FF2B5EF4-FFF2-40B4-BE49-F238E27FC236}">
                <a16:creationId xmlns:a16="http://schemas.microsoft.com/office/drawing/2014/main" xmlns="" id="{F13F5B35-253C-461D-AF9A-4102E229D663}"/>
              </a:ext>
            </a:extLst>
          </p:cNvPr>
          <p:cNvSpPr/>
          <p:nvPr/>
        </p:nvSpPr>
        <p:spPr>
          <a:xfrm>
            <a:off x="6366299" y="6044823"/>
            <a:ext cx="2533669" cy="576000"/>
          </a:xfrm>
          <a:prstGeom prst="rect">
            <a:avLst/>
          </a:prstGeom>
          <a:solidFill>
            <a:srgbClr val="009A44"/>
          </a:solidFill>
          <a:ln w="12700">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50" b="1"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Project  Deliverables: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05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9 deliverables have been identified </a:t>
            </a:r>
            <a:r>
              <a:rPr kumimoji="0" lang="en-ZA" sz="1050" b="0" i="1"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(See highlighted deliverables on approach slide)</a:t>
            </a:r>
            <a:endParaRPr kumimoji="0" lang="en-ZA" sz="1050" b="0" i="0" u="none" strike="noStrike" kern="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44" name="Isosceles Triangle 43">
            <a:extLst>
              <a:ext uri="{FF2B5EF4-FFF2-40B4-BE49-F238E27FC236}">
                <a16:creationId xmlns:a16="http://schemas.microsoft.com/office/drawing/2014/main" xmlns="" id="{F0FD4C5F-79C3-482D-A801-32D196DA90E8}"/>
              </a:ext>
            </a:extLst>
          </p:cNvPr>
          <p:cNvSpPr/>
          <p:nvPr/>
        </p:nvSpPr>
        <p:spPr bwMode="auto">
          <a:xfrm rot="5400000">
            <a:off x="5946766" y="6235516"/>
            <a:ext cx="542041" cy="160656"/>
          </a:xfrm>
          <a:prstGeom prst="triangle">
            <a:avLst/>
          </a:prstGeom>
          <a:solidFill>
            <a:schemeClr val="accent2">
              <a:lumMod val="60000"/>
              <a:lumOff val="40000"/>
            </a:schemeClr>
          </a:solidFill>
          <a:ln w="12700" cap="flat" cmpd="sng" algn="ctr">
            <a:noFill/>
            <a:prstDash val="solid"/>
            <a:round/>
            <a:headEnd type="none" w="med" len="med"/>
            <a:tailEnd type="none" w="med" len="med"/>
          </a:ln>
          <a:effectLst/>
        </p:spPr>
        <p:txBody>
          <a:bodyPr wrap="none" lIns="36000" tIns="36000" rIns="36000" bIns="36000"/>
          <a:lstStyle/>
          <a:p>
            <a:pPr marL="0" marR="0" lvl="0" indent="0" algn="ctr" defTabSz="914400" rtl="0" eaLnBrk="0" fontAlgn="base" latinLnBrk="0" hangingPunct="0">
              <a:lnSpc>
                <a:spcPct val="90000"/>
              </a:lnSpc>
              <a:spcBef>
                <a:spcPct val="50000"/>
              </a:spcBef>
              <a:spcAft>
                <a:spcPct val="0"/>
              </a:spcAft>
              <a:buClr>
                <a:srgbClr val="7D0900"/>
              </a:buClr>
              <a:buSzTx/>
              <a:buFontTx/>
              <a:buNone/>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28" name="Group 27">
            <a:extLst>
              <a:ext uri="{FF2B5EF4-FFF2-40B4-BE49-F238E27FC236}">
                <a16:creationId xmlns:a16="http://schemas.microsoft.com/office/drawing/2014/main" xmlns="" id="{55BA0A80-612B-4671-B5AD-379676ACC15C}"/>
              </a:ext>
            </a:extLst>
          </p:cNvPr>
          <p:cNvGrpSpPr/>
          <p:nvPr/>
        </p:nvGrpSpPr>
        <p:grpSpPr>
          <a:xfrm>
            <a:off x="4795871" y="6629319"/>
            <a:ext cx="8834437" cy="230832"/>
            <a:chOff x="73485" y="6595190"/>
            <a:chExt cx="8834437" cy="230832"/>
          </a:xfrm>
        </p:grpSpPr>
        <p:sp>
          <p:nvSpPr>
            <p:cNvPr id="41" name="TextBox 8">
              <a:extLst>
                <a:ext uri="{FF2B5EF4-FFF2-40B4-BE49-F238E27FC236}">
                  <a16:creationId xmlns:a16="http://schemas.microsoft.com/office/drawing/2014/main" xmlns="" id="{4B1EB766-7010-41B9-8BD7-17988515FE2C}"/>
                </a:ext>
              </a:extLst>
            </p:cNvPr>
            <p:cNvSpPr txBox="1">
              <a:spLocks noChangeArrowheads="1"/>
            </p:cNvSpPr>
            <p:nvPr/>
          </p:nvSpPr>
          <p:spPr bwMode="auto">
            <a:xfrm>
              <a:off x="73485" y="6595190"/>
              <a:ext cx="52507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ZA" altLang="en-US" sz="9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t>Note:</a:t>
              </a:r>
            </a:p>
          </p:txBody>
        </p:sp>
        <p:sp>
          <p:nvSpPr>
            <p:cNvPr id="43" name="TextBox 50">
              <a:extLst>
                <a:ext uri="{FF2B5EF4-FFF2-40B4-BE49-F238E27FC236}">
                  <a16:creationId xmlns:a16="http://schemas.microsoft.com/office/drawing/2014/main" xmlns="" id="{B228BEB8-AD3F-46E8-8421-023CCDE20E68}"/>
                </a:ext>
              </a:extLst>
            </p:cNvPr>
            <p:cNvSpPr txBox="1">
              <a:spLocks noChangeArrowheads="1"/>
            </p:cNvSpPr>
            <p:nvPr/>
          </p:nvSpPr>
          <p:spPr bwMode="auto">
            <a:xfrm>
              <a:off x="598947" y="6595190"/>
              <a:ext cx="830897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Tx/>
                <a:buAutoNum type="arabicParenBoth"/>
                <a:tabLst/>
                <a:defRPr/>
              </a:pPr>
              <a:r>
                <a:rPr kumimoji="0" lang="en-ZA" altLang="en-US" sz="9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t>Consultation required with key stakeholders after finalisation  </a:t>
              </a:r>
            </a:p>
          </p:txBody>
        </p:sp>
      </p:grpSp>
      <p:sp>
        <p:nvSpPr>
          <p:cNvPr id="45" name="Text Box 255">
            <a:extLst>
              <a:ext uri="{FF2B5EF4-FFF2-40B4-BE49-F238E27FC236}">
                <a16:creationId xmlns:a16="http://schemas.microsoft.com/office/drawing/2014/main" xmlns="" id="{5E2DEDC9-0D81-4795-8F0D-F80051628D5D}"/>
              </a:ext>
            </a:extLst>
          </p:cNvPr>
          <p:cNvSpPr txBox="1">
            <a:spLocks noChangeArrowheads="1"/>
          </p:cNvSpPr>
          <p:nvPr/>
        </p:nvSpPr>
        <p:spPr bwMode="auto">
          <a:xfrm>
            <a:off x="5384800" y="85726"/>
            <a:ext cx="2679700" cy="314683"/>
          </a:xfrm>
          <a:prstGeom prst="rect">
            <a:avLst/>
          </a:prstGeom>
          <a:solidFill>
            <a:schemeClr val="tx1">
              <a:lumMod val="20000"/>
              <a:lumOff val="80000"/>
            </a:schemeClr>
          </a:solidFill>
          <a:ln w="12700" algn="ctr">
            <a:noFill/>
            <a:miter lim="800000"/>
            <a:headEnd/>
            <a:tailEnd/>
          </a:ln>
        </p:spPr>
        <p:txBody>
          <a:bodyPr wrap="square" lIns="72000" tIns="72000" rIns="72000" bIns="72000">
            <a:spAutoFit/>
          </a:bodyPr>
          <a:lstStyle/>
          <a:p>
            <a:pPr marL="192087" marR="0" lvl="1" indent="0" algn="l" defTabSz="914400" rtl="0" eaLnBrk="0" fontAlgn="base" latinLnBrk="0" hangingPunct="0">
              <a:lnSpc>
                <a:spcPct val="100000"/>
              </a:lnSpc>
              <a:spcBef>
                <a:spcPct val="0"/>
              </a:spcBef>
              <a:spcAft>
                <a:spcPts val="600"/>
              </a:spcAft>
              <a:buClrTx/>
              <a:buSzTx/>
              <a:buFontTx/>
              <a:buNone/>
              <a:tabLst/>
              <a:defRPr/>
            </a:pPr>
            <a:r>
              <a:rPr kumimoji="0" lang="en-US" sz="1100" b="1" i="0" u="none" strike="noStrike" kern="0" cap="none" spc="0" normalizeH="0" baseline="0" noProof="0" dirty="0">
                <a:ln>
                  <a:noFill/>
                </a:ln>
                <a:solidFill>
                  <a:srgbClr val="3C3C3B"/>
                </a:solidFill>
                <a:effectLst/>
                <a:uLnTx/>
                <a:uFillTx/>
                <a:latin typeface="Calibri" panose="020F0502020204030204" pitchFamily="34" charset="0"/>
                <a:ea typeface="ＭＳ Ｐゴシック" charset="0"/>
                <a:cs typeface="+mn-cs"/>
              </a:rPr>
              <a:t>4. Financial and settlement Models</a:t>
            </a:r>
          </a:p>
        </p:txBody>
      </p:sp>
    </p:spTree>
    <p:extLst>
      <p:ext uri="{BB962C8B-B14F-4D97-AF65-F5344CB8AC3E}">
        <p14:creationId xmlns:p14="http://schemas.microsoft.com/office/powerpoint/2010/main" xmlns="" val="389809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DE574-A70A-4B1A-B3FF-045A6860E1E0}"/>
              </a:ext>
            </a:extLst>
          </p:cNvPr>
          <p:cNvSpPr>
            <a:spLocks noGrp="1"/>
          </p:cNvSpPr>
          <p:nvPr>
            <p:ph type="title"/>
          </p:nvPr>
        </p:nvSpPr>
        <p:spPr>
          <a:xfrm>
            <a:off x="250825" y="2751910"/>
            <a:ext cx="8642350" cy="1166948"/>
          </a:xfrm>
          <a:noFill/>
        </p:spPr>
        <p:txBody>
          <a:bodyPr>
            <a:normAutofit/>
          </a:bodyPr>
          <a:lstStyle/>
          <a:p>
            <a:pPr algn="ctr"/>
            <a:r>
              <a:rPr lang="en-ZA" dirty="0">
                <a:latin typeface="Arial" panose="020B0604020202020204" pitchFamily="34" charset="0"/>
                <a:cs typeface="Arial" panose="020B0604020202020204" pitchFamily="34" charset="0"/>
              </a:rPr>
              <a:t>THANK YOU</a:t>
            </a:r>
            <a:br>
              <a:rPr lang="en-ZA" dirty="0">
                <a:latin typeface="Arial" panose="020B0604020202020204" pitchFamily="34" charset="0"/>
                <a:cs typeface="Arial" panose="020B0604020202020204" pitchFamily="34" charset="0"/>
              </a:rPr>
            </a:b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0051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99061-0F41-4492-B0DE-04FA7A7131FF}"/>
              </a:ext>
            </a:extLst>
          </p:cNvPr>
          <p:cNvSpPr>
            <a:spLocks noGrp="1"/>
          </p:cNvSpPr>
          <p:nvPr>
            <p:ph type="title"/>
          </p:nvPr>
        </p:nvSpPr>
        <p:spPr>
          <a:xfrm>
            <a:off x="705774" y="3038382"/>
            <a:ext cx="7732451" cy="504056"/>
          </a:xfrm>
          <a:solidFill>
            <a:srgbClr val="92D050"/>
          </a:solidFill>
        </p:spPr>
        <p:txBody>
          <a:bodyPr>
            <a:normAutofit/>
          </a:bodyPr>
          <a:lstStyle/>
          <a:p>
            <a:pPr algn="ctr"/>
            <a:r>
              <a:rPr lang="en-ZA" dirty="0">
                <a:latin typeface="Arial" panose="020B0604020202020204" pitchFamily="34" charset="0"/>
                <a:cs typeface="Arial" panose="020B0604020202020204" pitchFamily="34" charset="0"/>
              </a:rPr>
              <a:t>1. TERMINOLOGY </a:t>
            </a:r>
          </a:p>
        </p:txBody>
      </p:sp>
    </p:spTree>
    <p:extLst>
      <p:ext uri="{BB962C8B-B14F-4D97-AF65-F5344CB8AC3E}">
        <p14:creationId xmlns:p14="http://schemas.microsoft.com/office/powerpoint/2010/main" xmlns="" val="387572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A53774-0FD3-4016-968F-0EC6E4891E4C}"/>
              </a:ext>
            </a:extLst>
          </p:cNvPr>
          <p:cNvSpPr/>
          <p:nvPr/>
        </p:nvSpPr>
        <p:spPr>
          <a:xfrm>
            <a:off x="310717" y="535710"/>
            <a:ext cx="8436119" cy="6186309"/>
          </a:xfrm>
          <a:prstGeom prst="rect">
            <a:avLst/>
          </a:prstGeom>
        </p:spPr>
        <p:txBody>
          <a:bodyPr wrap="square">
            <a:spAutoFit/>
          </a:bodyPr>
          <a:lstStyle/>
          <a:p>
            <a:pPr algn="just"/>
            <a:endParaRPr lang="en-ZA" b="1" dirty="0">
              <a:latin typeface="Arial" panose="020B0604020202020204" pitchFamily="34" charset="0"/>
              <a:cs typeface="Arial" panose="020B0604020202020204" pitchFamily="34" charset="0"/>
            </a:endParaRPr>
          </a:p>
          <a:p>
            <a:pPr algn="just"/>
            <a:endParaRPr lang="en-ZA" b="1" dirty="0">
              <a:latin typeface="Arial" panose="020B0604020202020204" pitchFamily="34" charset="0"/>
              <a:cs typeface="Arial" panose="020B0604020202020204" pitchFamily="34" charset="0"/>
            </a:endParaRPr>
          </a:p>
          <a:p>
            <a:pPr lvl="0" algn="just"/>
            <a:r>
              <a:rPr lang="en-ZA" b="1" dirty="0">
                <a:latin typeface="Arial" panose="020B0604020202020204" pitchFamily="34" charset="0"/>
                <a:cs typeface="Arial" panose="020B0604020202020204" pitchFamily="34" charset="0"/>
              </a:rPr>
              <a:t>Settled claim</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claim that has been approved as valid either through an agreement contemplated in section 42D of the Restitution Act or through an order of court IN terms of section 42d(1)(a). </a:t>
            </a:r>
          </a:p>
          <a:p>
            <a:pPr algn="just"/>
            <a:r>
              <a:rPr lang="en-ZA" b="1"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algn="just"/>
            <a:r>
              <a:rPr lang="en-ZA" b="1" dirty="0">
                <a:latin typeface="Arial" panose="020B0604020202020204" pitchFamily="34" charset="0"/>
                <a:cs typeface="Arial" panose="020B0604020202020204" pitchFamily="34" charset="0"/>
              </a:rPr>
              <a:t>Finalised claim</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claim where the intended award approved through settlement by 42D or court order has been fully implemented. Land has been transferred or financial compensation has been paid in full in terms of section 42d(1)(b)-(f). This would have to include the full payment of grants that were allocated for the benefit of the claimants. </a:t>
            </a:r>
          </a:p>
          <a:p>
            <a:pPr algn="just"/>
            <a:r>
              <a:rPr lang="en-US"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a:p>
            <a:pPr algn="just"/>
            <a:r>
              <a:rPr lang="en-ZA" b="1" dirty="0">
                <a:latin typeface="Arial" panose="020B0604020202020204" pitchFamily="34" charset="0"/>
                <a:cs typeface="Arial" panose="020B0604020202020204" pitchFamily="34" charset="0"/>
              </a:rPr>
              <a:t>Pure outstanding land claim</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claim that is wholly outstanding. In simple terms, this means that none of the properties subject to the claim have been settled. It is worth noting that claims that have been partially settled, which are commonly referred to as phased settlement, are not counted in this category.</a:t>
            </a:r>
          </a:p>
          <a:p>
            <a:pPr algn="just"/>
            <a:r>
              <a:rPr lang="en-ZA" dirty="0">
                <a:latin typeface="Arial" panose="020B0604020202020204" pitchFamily="34" charset="0"/>
                <a:cs typeface="Arial" panose="020B0604020202020204" pitchFamily="34" charset="0"/>
              </a:rPr>
              <a:t> </a:t>
            </a:r>
          </a:p>
          <a:p>
            <a:pPr algn="just"/>
            <a:r>
              <a:rPr lang="en-ZA" b="1" dirty="0">
                <a:latin typeface="Arial" panose="020B0604020202020204" pitchFamily="34" charset="0"/>
                <a:cs typeface="Arial" panose="020B0604020202020204" pitchFamily="34" charset="0"/>
              </a:rPr>
              <a:t>State Land claims</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claim that affects a property registered in the name of the state.</a:t>
            </a:r>
          </a:p>
        </p:txBody>
      </p:sp>
    </p:spTree>
    <p:extLst>
      <p:ext uri="{BB962C8B-B14F-4D97-AF65-F5344CB8AC3E}">
        <p14:creationId xmlns:p14="http://schemas.microsoft.com/office/powerpoint/2010/main" xmlns="" val="45167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A53774-0FD3-4016-968F-0EC6E4891E4C}"/>
              </a:ext>
            </a:extLst>
          </p:cNvPr>
          <p:cNvSpPr/>
          <p:nvPr/>
        </p:nvSpPr>
        <p:spPr>
          <a:xfrm>
            <a:off x="310717" y="535710"/>
            <a:ext cx="8436119" cy="6463308"/>
          </a:xfrm>
          <a:prstGeom prst="rect">
            <a:avLst/>
          </a:prstGeom>
        </p:spPr>
        <p:txBody>
          <a:bodyPr wrap="square">
            <a:spAutoFit/>
          </a:bodyPr>
          <a:lstStyle/>
          <a:p>
            <a:pPr algn="just"/>
            <a:r>
              <a:rPr lang="en-ZA" b="1" dirty="0">
                <a:latin typeface="Arial" panose="020B0604020202020204" pitchFamily="34" charset="0"/>
                <a:cs typeface="Arial" panose="020B0604020202020204" pitchFamily="34" charset="0"/>
              </a:rPr>
              <a:t>TERMINOLOGY</a:t>
            </a:r>
          </a:p>
          <a:p>
            <a:pPr algn="just"/>
            <a:endParaRPr lang="en-ZA" b="1" dirty="0">
              <a:latin typeface="Arial" panose="020B0604020202020204" pitchFamily="34" charset="0"/>
              <a:cs typeface="Arial" panose="020B0604020202020204" pitchFamily="34" charset="0"/>
            </a:endParaRPr>
          </a:p>
          <a:p>
            <a:pPr algn="just"/>
            <a:r>
              <a:rPr lang="en-ZA" b="1" dirty="0">
                <a:latin typeface="Arial" panose="020B0604020202020204" pitchFamily="34" charset="0"/>
                <a:cs typeface="Arial" panose="020B0604020202020204" pitchFamily="34" charset="0"/>
              </a:rPr>
              <a:t>Phased outstanding land claim</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claim where an agreement contemplated in section 42D of the Restitution Act has been entered into in respect of one or multiple portions/ properties under this one claim. This happens mostly in large claims, where the land under claim is owned by multiple owners – involving protracted negotiations – thus resulting in a staggered (phased) approach in the settlement of the entire claim.</a:t>
            </a:r>
          </a:p>
          <a:p>
            <a:pPr algn="just"/>
            <a:r>
              <a:rPr lang="en-ZA" dirty="0">
                <a:latin typeface="Arial" panose="020B0604020202020204" pitchFamily="34" charset="0"/>
                <a:cs typeface="Arial" panose="020B0604020202020204" pitchFamily="34" charset="0"/>
              </a:rPr>
              <a:t> </a:t>
            </a:r>
          </a:p>
          <a:p>
            <a:pPr algn="just"/>
            <a:r>
              <a:rPr lang="en-ZA" b="1" dirty="0">
                <a:latin typeface="Arial" panose="020B0604020202020204" pitchFamily="34" charset="0"/>
                <a:cs typeface="Arial" panose="020B0604020202020204" pitchFamily="34" charset="0"/>
              </a:rPr>
              <a:t>Phased claims arise as a result of one (or combination) of the following scenarios:</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Complexity of the claim (i.e. overlapping claims, high value properties, large number of claimants.</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Disputes in terms of validity on certain properties</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Settlement in terms of willing sellers;</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Limitation of the budget allocated at a point in time</a:t>
            </a:r>
          </a:p>
          <a:p>
            <a:pPr algn="just"/>
            <a:r>
              <a:rPr lang="en-ZA" dirty="0">
                <a:latin typeface="Arial" panose="020B0604020202020204" pitchFamily="34" charset="0"/>
                <a:cs typeface="Arial" panose="020B0604020202020204" pitchFamily="34" charset="0"/>
              </a:rPr>
              <a:t> </a:t>
            </a:r>
          </a:p>
          <a:p>
            <a:pPr algn="just"/>
            <a:r>
              <a:rPr lang="en-ZA" b="1" dirty="0">
                <a:latin typeface="Arial" panose="020B0604020202020204" pitchFamily="34" charset="0"/>
                <a:cs typeface="Arial" panose="020B0604020202020204" pitchFamily="34" charset="0"/>
              </a:rPr>
              <a:t>Court matter</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claim that has been referred to court in terms of section 14 of the Restitution Act. The court may already have given instruction on how the claim is to be settled or such court order may still be pending. </a:t>
            </a:r>
          </a:p>
          <a:p>
            <a:pPr algn="just"/>
            <a:r>
              <a:rPr lang="en-ZA" b="1" dirty="0"/>
              <a:t> </a:t>
            </a:r>
            <a:endParaRPr lang="en-ZA" dirty="0"/>
          </a:p>
        </p:txBody>
      </p:sp>
    </p:spTree>
    <p:extLst>
      <p:ext uri="{BB962C8B-B14F-4D97-AF65-F5344CB8AC3E}">
        <p14:creationId xmlns:p14="http://schemas.microsoft.com/office/powerpoint/2010/main" xmlns="" val="180491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A53774-0FD3-4016-968F-0EC6E4891E4C}"/>
              </a:ext>
            </a:extLst>
          </p:cNvPr>
          <p:cNvSpPr/>
          <p:nvPr/>
        </p:nvSpPr>
        <p:spPr>
          <a:xfrm>
            <a:off x="310717" y="535710"/>
            <a:ext cx="8436119" cy="5078313"/>
          </a:xfrm>
          <a:prstGeom prst="rect">
            <a:avLst/>
          </a:prstGeom>
        </p:spPr>
        <p:txBody>
          <a:bodyPr wrap="square">
            <a:spAutoFit/>
          </a:bodyPr>
          <a:lstStyle/>
          <a:p>
            <a:pPr algn="just"/>
            <a:r>
              <a:rPr lang="en-ZA" b="1" dirty="0">
                <a:latin typeface="Arial" panose="020B0604020202020204" pitchFamily="34" charset="0"/>
                <a:cs typeface="Arial" panose="020B0604020202020204" pitchFamily="34" charset="0"/>
              </a:rPr>
              <a:t>TERMINOLOGY</a:t>
            </a:r>
          </a:p>
          <a:p>
            <a:pPr algn="just"/>
            <a:endParaRPr lang="en-ZA" b="1" dirty="0">
              <a:latin typeface="Arial" panose="020B0604020202020204" pitchFamily="34" charset="0"/>
              <a:cs typeface="Arial" panose="020B0604020202020204" pitchFamily="34" charset="0"/>
            </a:endParaRPr>
          </a:p>
          <a:p>
            <a:pPr algn="just"/>
            <a:r>
              <a:rPr lang="en-ZA" b="1" dirty="0">
                <a:latin typeface="Arial" panose="020B0604020202020204" pitchFamily="34" charset="0"/>
                <a:cs typeface="Arial" panose="020B0604020202020204" pitchFamily="34" charset="0"/>
              </a:rPr>
              <a:t>Project </a:t>
            </a:r>
            <a:r>
              <a:rPr lang="en-ZA" b="1" dirty="0" err="1">
                <a:latin typeface="Arial" panose="020B0604020202020204" pitchFamily="34" charset="0"/>
                <a:cs typeface="Arial" panose="020B0604020202020204" pitchFamily="34" charset="0"/>
              </a:rPr>
              <a:t>Kuyasa</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project that has been initiated by the CRLR and is geared towards a comprehensive overhaul of the processes, systems and models used by CRLR in the processing of land claims to ensure the entity delivers better and faster services to its clients.</a:t>
            </a:r>
          </a:p>
          <a:p>
            <a:pPr algn="just"/>
            <a:r>
              <a:rPr lang="en-ZA" dirty="0">
                <a:latin typeface="Arial" panose="020B0604020202020204" pitchFamily="34" charset="0"/>
                <a:cs typeface="Arial" panose="020B0604020202020204" pitchFamily="34" charset="0"/>
              </a:rPr>
              <a:t> </a:t>
            </a:r>
          </a:p>
          <a:p>
            <a:pPr algn="just"/>
            <a:r>
              <a:rPr lang="en-ZA" dirty="0">
                <a:latin typeface="Arial" panose="020B0604020202020204" pitchFamily="34" charset="0"/>
                <a:cs typeface="Arial" panose="020B0604020202020204" pitchFamily="34" charset="0"/>
              </a:rPr>
              <a:t>Project deliverables (in short and medium) include the following:</a:t>
            </a:r>
          </a:p>
          <a:p>
            <a:pPr algn="just"/>
            <a:r>
              <a:rPr lang="en-ZA"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Strategy development towards expeditious reduction and complete settlement of all backlog claims</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Business process review and refinement to shorten turnaround times</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Recommendations on the most viable (fit for purpose) corporate entity and structure</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Recommendations on the viable land claims settlement models and cost-effective financial settlement models</a:t>
            </a:r>
          </a:p>
          <a:p>
            <a:pPr algn="just"/>
            <a:r>
              <a:rPr lang="en-ZA"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5843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A53774-0FD3-4016-968F-0EC6E4891E4C}"/>
              </a:ext>
            </a:extLst>
          </p:cNvPr>
          <p:cNvSpPr/>
          <p:nvPr/>
        </p:nvSpPr>
        <p:spPr>
          <a:xfrm>
            <a:off x="310717" y="535710"/>
            <a:ext cx="8436119" cy="5078313"/>
          </a:xfrm>
          <a:prstGeom prst="rect">
            <a:avLst/>
          </a:prstGeom>
        </p:spPr>
        <p:txBody>
          <a:bodyPr wrap="square">
            <a:spAutoFit/>
          </a:bodyPr>
          <a:lstStyle/>
          <a:p>
            <a:pPr algn="just"/>
            <a:r>
              <a:rPr lang="en-ZA" b="1" dirty="0">
                <a:latin typeface="Arial" panose="020B0604020202020204" pitchFamily="34" charset="0"/>
                <a:cs typeface="Arial" panose="020B0604020202020204" pitchFamily="34" charset="0"/>
              </a:rPr>
              <a:t>TERMINOLOGY</a:t>
            </a:r>
          </a:p>
          <a:p>
            <a:pPr algn="just"/>
            <a:endParaRPr lang="en-ZA" b="1" dirty="0">
              <a:latin typeface="Arial" panose="020B0604020202020204" pitchFamily="34" charset="0"/>
              <a:cs typeface="Arial" panose="020B0604020202020204" pitchFamily="34" charset="0"/>
            </a:endParaRPr>
          </a:p>
          <a:p>
            <a:pPr algn="just"/>
            <a:r>
              <a:rPr lang="en-ZA" b="1" dirty="0">
                <a:latin typeface="Arial" panose="020B0604020202020204" pitchFamily="34" charset="0"/>
                <a:cs typeface="Arial" panose="020B0604020202020204" pitchFamily="34" charset="0"/>
              </a:rPr>
              <a:t>Post settlement </a:t>
            </a:r>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Refers to a range of processes and activities that</a:t>
            </a:r>
            <a:r>
              <a:rPr lang="en-ZA" b="1" dirty="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involve the provision of a variety of technical and financial resources to land restitution beneficiaries who receive land to enable them to secure land development plans (initially) as well as production capital (secondary). </a:t>
            </a:r>
          </a:p>
          <a:p>
            <a:pPr algn="just"/>
            <a:endParaRPr lang="en-ZA"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Once a claim has been settled, what follows thereafter is the execution of the approval which happens through effecting transfer of the land or the payment of financial compensation or both. The commitment arising out of every approval is placed in a commitment register for monitoring and tracking to ensure that the award which could be land restoration or financial compensation and development grants is affected to the benefit of intended beneficiaries.</a:t>
            </a:r>
          </a:p>
          <a:p>
            <a:pPr algn="just"/>
            <a:r>
              <a:rPr lang="en-ZA" dirty="0">
                <a:latin typeface="Arial" panose="020B0604020202020204" pitchFamily="34" charset="0"/>
                <a:cs typeface="Arial" panose="020B0604020202020204" pitchFamily="34" charset="0"/>
              </a:rPr>
              <a:t> </a:t>
            </a:r>
          </a:p>
          <a:p>
            <a:pPr algn="just"/>
            <a:r>
              <a:rPr lang="en-ZA" dirty="0">
                <a:latin typeface="Arial" panose="020B0604020202020204" pitchFamily="34" charset="0"/>
                <a:cs typeface="Arial" panose="020B0604020202020204" pitchFamily="34" charset="0"/>
              </a:rPr>
              <a:t>Once the entire award has been implemented, the value of the award that would have been entered into the commitment register is then removed.</a:t>
            </a:r>
          </a:p>
          <a:p>
            <a:pPr marL="342900" indent="-342900" algn="just">
              <a:buAutoNum type="arabicPeriod" startAt="3"/>
            </a:pPr>
            <a:endParaRPr lang="en-ZA" dirty="0"/>
          </a:p>
        </p:txBody>
      </p:sp>
    </p:spTree>
    <p:extLst>
      <p:ext uri="{BB962C8B-B14F-4D97-AF65-F5344CB8AC3E}">
        <p14:creationId xmlns:p14="http://schemas.microsoft.com/office/powerpoint/2010/main" xmlns="" val="339152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99061-0F41-4492-B0DE-04FA7A7131FF}"/>
              </a:ext>
            </a:extLst>
          </p:cNvPr>
          <p:cNvSpPr>
            <a:spLocks noGrp="1"/>
          </p:cNvSpPr>
          <p:nvPr>
            <p:ph type="title"/>
          </p:nvPr>
        </p:nvSpPr>
        <p:spPr>
          <a:xfrm>
            <a:off x="705774" y="3038382"/>
            <a:ext cx="7732451" cy="504056"/>
          </a:xfrm>
          <a:solidFill>
            <a:srgbClr val="92D050"/>
          </a:solidFill>
        </p:spPr>
        <p:txBody>
          <a:bodyPr>
            <a:normAutofit/>
          </a:bodyPr>
          <a:lstStyle/>
          <a:p>
            <a:pPr algn="ctr"/>
            <a:r>
              <a:rPr lang="en-ZA" dirty="0">
                <a:latin typeface="Arial" panose="020B0604020202020204" pitchFamily="34" charset="0"/>
                <a:cs typeface="Arial" panose="020B0604020202020204" pitchFamily="34" charset="0"/>
              </a:rPr>
              <a:t>2. PERFORMANCE UP TO MARCH 2020 </a:t>
            </a:r>
          </a:p>
        </p:txBody>
      </p:sp>
    </p:spTree>
    <p:extLst>
      <p:ext uri="{BB962C8B-B14F-4D97-AF65-F5344CB8AC3E}">
        <p14:creationId xmlns:p14="http://schemas.microsoft.com/office/powerpoint/2010/main" xmlns="" val="3610968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8&quot;&gt;&lt;elem m_fUsage=&quot;4.01276092082002833195E+00&quot;&gt;&lt;m_msothmcolidx val=&quot;0&quot;/&gt;&lt;m_rgb r=&quot;C0&quot; g=&quot;50&quot; b=&quot;4D&quot;/&gt;&lt;m_nBrightness endver=&quot;26206&quot; val=&quot;0&quot;/&gt;&lt;/elem&gt;&lt;elem m_fUsage=&quot;1.78147980897320201699E+00&quot;&gt;&lt;m_msothmcolidx val=&quot;0&quot;/&gt;&lt;m_rgb r=&quot;A0&quot; g=&quot;A0&quot; b=&quot;A0&quot;/&gt;&lt;m_nBrightness endver=&quot;26206&quot; val=&quot;0&quot;/&gt;&lt;/elem&gt;&lt;elem m_fUsage=&quot;9.87476330042515670904E-01&quot;&gt;&lt;m_msothmcolidx val=&quot;0&quot;/&gt;&lt;m_rgb r=&quot;25&quot; g=&quot;40&quot; b=&quot;61&quot;/&gt;&lt;m_nBrightness endver=&quot;26206&quot; val=&quot;0&quot;/&gt;&lt;/elem&gt;&lt;elem m_fUsage=&quot;6.56100000000000127542E-01&quot;&gt;&lt;m_msothmcolidx val=&quot;0&quot;/&gt;&lt;m_rgb r=&quot;69&quot; g=&quot;55&quot; b=&quot;82&quot;/&gt;&lt;m_nBrightness endver=&quot;26206&quot; val=&quot;0&quot;/&gt;&lt;/elem&gt;&lt;elem m_fUsage=&quot;4.08719465643730517357E-01&quot;&gt;&lt;m_msothmcolidx val=&quot;0&quot;/&gt;&lt;m_rgb r=&quot;D9&quot; g=&quot;96&quot; b=&quot;94&quot;/&gt;&lt;m_nBrightness endver=&quot;26206&quot; val=&quot;0&quot;/&gt;&lt;/elem&gt;&lt;elem m_fUsage=&quot;3.67847519079357476723E-01&quot;&gt;&lt;m_msothmcolidx val=&quot;0&quot;/&gt;&lt;m_rgb r=&quot;E4&quot; g=&quot;6C&quot; b=&quot;0A&quot;/&gt;&lt;m_nBrightness endver=&quot;26206&quot; val=&quot;0&quot;/&gt;&lt;/elem&gt;&lt;elem m_fUsage=&quot;3.48678440100000153201E-01&quot;&gt;&lt;m_msothmcolidx val=&quot;0&quot;/&gt;&lt;m_rgb r=&quot;A2&quot; g=&quot;A2&quot; b=&quot;A2&quot;/&gt;&lt;m_nBrightness endver=&quot;26206&quot; val=&quot;0&quot;/&gt;&lt;/elem&gt;&lt;elem m_fUsage=&quot;2.64197916576797031674E-01&quot;&gt;&lt;m_msothmcolidx val=&quot;0&quot;/&gt;&lt;m_rgb r=&quot;4F&quot; g=&quot;62&quot; b=&quot;28&quot;/&gt;&lt;m_nBrightness endver=&quot;26206&quot; val=&quot;0&quot;/&gt;&lt;/elem&gt;&lt;elem m_fUsage=&quot;2.51296324094549328176E-01&quot;&gt;&lt;m_msothmcolidx val=&quot;0&quot;/&gt;&lt;m_rgb r=&quot;FF&quot; g=&quot;FF&quot; b=&quot;00&quot;/&gt;&lt;m_nBrightness endver=&quot;26206&quot; val=&quot;0&quot;/&gt;&lt;/elem&gt;&lt;elem m_fUsage=&quot;2.05891132094649098594E-01&quot;&gt;&lt;m_msothmcolidx val=&quot;0&quot;/&gt;&lt;m_rgb r=&quot;96&quot; g=&quot;8C&quot; b=&quot;55&quot;/&gt;&lt;m_nBrightness endver=&quot;26206&quot; val=&quot;0&quot;/&gt;&lt;/elem&gt;&lt;elem m_fUsage=&quot;1.85302018885184188735E-01&quot;&gt;&lt;m_msothmcolidx val=&quot;0&quot;/&gt;&lt;m_rgb r=&quot;54&quot; g=&quot;82&quot; b=&quot;35&quot;/&gt;&lt;m_nBrightness endver=&quot;26206&quot; val=&quot;0&quot;/&gt;&lt;/elem&gt;&lt;elem m_fUsage=&quot;1.56520276103974897985E-01&quot;&gt;&lt;m_msothmcolidx val=&quot;0&quot;/&gt;&lt;m_rgb r=&quot;60&quot; g=&quot;4A&quot; b=&quot;7B&quot;/&gt;&lt;m_nBrightness endver=&quot;26206&quot; val=&quot;0&quot;/&gt;&lt;/elem&gt;&lt;elem m_fUsage=&quot;1.09941841216879887533E-01&quot;&gt;&lt;m_msothmcolidx val=&quot;0&quot;/&gt;&lt;m_rgb r=&quot;94&quot; g=&quot;8A&quot; b=&quot;54&quot;/&gt;&lt;m_nBrightness endver=&quot;26206&quot; val=&quot;0&quot;/&gt;&lt;/elem&gt;&lt;elem m_fUsage=&quot;5.81497370030401097840E-02&quot;&gt;&lt;m_msothmcolidx val=&quot;0&quot;/&gt;&lt;m_rgb r=&quot;B3&quot; g=&quot;B3&quot; b=&quot;B3&quot;/&gt;&lt;m_nBrightness endver=&quot;26206&quot; val=&quot;0&quot;/&gt;&lt;/elem&gt;&lt;elem m_fUsage=&quot;5.23347633027360994995E-02&quot;&gt;&lt;m_msothmcolidx val=&quot;0&quot;/&gt;&lt;m_rgb r=&quot;5F&quot; g=&quot;5F&quot; b=&quot;5F&quot;/&gt;&lt;m_nBrightness endver=&quot;26206&quot; val=&quot;0&quot;/&gt;&lt;/elem&gt;&lt;elem m_fUsage=&quot;3.24455161447431070232E-02&quot;&gt;&lt;m_msothmcolidx val=&quot;0&quot;/&gt;&lt;m_rgb r=&quot;00&quot; g=&quot;9A&quot; b=&quot;44&quot;/&gt;&lt;m_nBrightness endver=&quot;26206&quot; val=&quot;0&quot;/&gt;&lt;/elem&gt;&lt;elem m_fUsage=&quot;2.02755595904452780298E-02&quot;&gt;&lt;m_msothmcolidx val=&quot;0&quot;/&gt;&lt;m_rgb r=&quot;C3&quot; g=&quot;BB&quot; b=&quot;A5&quot;/&gt;&lt;m_nBrightness endver=&quot;26206&quot; val=&quot;0&quot;/&gt;&lt;/elem&gt;&lt;elem m_fUsage=&quot;1.33027946472911474951E-02&quot;&gt;&lt;m_msothmcolidx val=&quot;0&quot;/&gt;&lt;m_rgb r=&quot;00&quot; g=&quot;AE&quot; b=&quot;4C&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8Oi1fBURkEUJCFBqpb2.w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NbTJZjxQEOgNIIttl5vi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nAGeaEYTUWmfyADZF0vw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aJhwUQ5xypDp0WCGRd3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t_16HTduK4G0VG4cQmEuI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UyMkxg_1BxWyUGKT3uK_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bi5pGRyhkEOdZ5.K3EAm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3WjfYus_JdHIUSHcdO0uI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Bt1a1XUyFySgMI.K7E1x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_Ri1.lmcP5sYZ.SvbZEA6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phvvkOJstTXYVOiRcTWvy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39UNEp1UHrTluZjOnZk1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xc45Aixb9SwNWl1vCeIh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HhQVkqfAps_RzaQL65l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7JamFBA3bNHiMBu5E0fb3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llQ_bdBBuqZ59icepcwFQ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nNDBTFrFs7rUK4mBJ9st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a25VY_adIns89GEjICkyC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znJF.B_t5nPIibiGfcjP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3jACvtWfIPPSAD00EBBeH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cbK6KdZ0wkYsnYpTi7a5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ZBvnMCoE5rcXI3WAa_oD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z9Bc_DP76Qtj3lmTAc6Dq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T92aOfPq3a7oTCbJsOj_r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XgF96c.bvr5v8KhrPSC.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2JNDaMxUr3iHRppT988jI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5649XK6t67gCzfvvpeMlv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rqml2d1g7KFs393R9xb.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UcSI3BcKd1QdTaU9ayE3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n7ajPLCXh.qI_1byQvDzP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LPVJXaVN581mtVN4wWqE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NeY9n_W4tE0YqBkdLPCn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CFgscrKzYxdMSNdloSIH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isCxIY5T8xqfoxX2hAXc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_DpYzBvnUyjhkMlswsYU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JJVxjErmtny6HrjKuxbE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FAxnAOiRZvcurZJ8i3RUf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Khh7._WVZRXu0K2fScBw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DSGIcYNFNZs2Cc1QuAtZ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nayCOpuO91vNPKxuhwFM7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QWB5oet_Rpq6H4QfGPZo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wY4bwXxz3uHVeWE8AT4G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8W82zmSxqlWSbC5Gn46N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kopv9T6VTfgOwn1Unl5tQ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omn8IfC0VVd56TZs.ymo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BnOvdBdR3XUTEtxxVU_zI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NFyQfJH_OILgqJGYGENv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r6QMonysUXX18vkuk_EX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yXlGRxKFCBSolfOYNY58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lv7Vs9Z9F.fbzvdtrXp6U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GM84.p3PT2tBbjn2vQqH2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6F2o3QAN94vopC4EWTQSS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XpbRBHUuRjHnmnq_aRJvE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tbs34i6MM5._SlfDyTej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PxM0dS86VLsBHeFRwxm3O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bbBzNthvFo6RCUJpArLMe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TKnpj0V6fCZMKhViBu0t2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w9I0OK63UlQwLrZxSAih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LVS7UbThreBxvurdTVzFC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StDAhzN1rpUTLuKFxbYn9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pGGlC4TgWVoJH.Nino8v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8xahs5ar0G1i4RSXiDfK.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7Ppc2BXcYLVtghp4kD7Hz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VOUv6zozKB9gLRomxwOQU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3OqrIaSbZh.6Xdk4TJ92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6eNMkvnQ2x9u_VHlKw5D0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b2UFWwX0wZxJZowV2FP4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rcFZX0pcGj511As3IusB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p_RwSbUkKpERdAvC4mJ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97Mekn_d2WlNuBRr451z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8cV.oMWm47fp.UROEZiM3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WzmBdFIGJ13HzKJNT5AtW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QU9Utsr.a7V1D3QgL5HKP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ItbmVjSXZPzgZxFVjIF7N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l1EmQmNs3QsSXutsgZ72m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L.a6y_58GW2vtbH0fGzY2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1nx3v93oSdEVwurWpjLd.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kUS6JRd.0EQqHxDhvVR08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xCtNKZt_4g25jEEONPKNa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S_4FwiOnRC3fabjoTgBiV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3Ot1wMne0g.skKe4QkuVx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lLXLxt6OwyPcGIHUVbIk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tIODEQVGUIoiDDZoYu_I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sf_Mrn1s65CM3xBOQ5W6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Z1idcEeUtCePLCk21YXr0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1bjkNgsIio29eNRZOICe5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26HSDozLqo2fWUPi9qvww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RwDqfWwtTbmjehFRG913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opv9T6VTfgOwn1Unl5tQ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0ghZNvdnSJ.HkcWkjtdG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Ugoq6dxNlA4h7dV_pe6I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MpXMXHQUPKFt2E8E7MeX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vc80riNpI8tn_v1Rd4z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9YPi1bMzWPBE9WXbyQks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36r0W2xF.4vSpK8eNJP0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3qEqM2P5ZZmNc19bosbj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MGCinAHgkxcTXrcP3g0Hi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lTiAG6XJI5m9OU8iae4lx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txKk6Ql8P_1c5RNg_d_h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hdpHKtjvzf6HF7m.MhrF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e0y8FazwtqV7FUaj.nti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a_1Hucskg6CxrMjbG7dj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0zLopA6M4N9NfZnYK.6qt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YFQ9IQUlhomncc1Da5wX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sDciWJr4rNMuh9bnDQxq8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lTwag4Op1phbyFMBfcFg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w9TnsA1j5AdjcTXMm5bo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JAiwkwT_QENZae.RknG0F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q0fEt53qA_ydsWVoM2nZ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YR29jWE5UXZZHguW2ssf1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qgPMML9X3DoWQYxLgeq7d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Do96I7YqJZeAJqcJdkfru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zcF1UFvTj6krlVmHa47x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9Y2zcCgKHu0GIsH3mfqjW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WBJI6MsChcE2AT1MfqG0m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OQJmHO_2heE.0EetRTbAJ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GDo2kWjG9pCnsYEZh65.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elilTWgyjcgOQPYoQFKBU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S6s8NPomEj.lXS7tK0q3C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ctq61ZNyGtuNL65shgTyY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f_aaDV5293ZDvlebGfisS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1hYKSWGY4VuNHCGf_GupI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JOS0AlF_KWSS37lJdUiqq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s4d5a6_GNGbK1O12x3peN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JWbgFf4KjVQWBdYnreU6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aU4czF2d.yi_C7Kuw1BM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Qp0EpupieOpT0QHieCKHo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cC8NdSNZEo36r.TdQH4y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bKhh7._WVZRXu0K2fScBw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nDSGIcYNFNZs2Cc1QuAtZ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LChjYHiu49vjDlijTKib6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R3HgOxPOG6aho2_kPnXq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K8QJuBWVmOG5ZYOMYJubI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QWB5oet_Rpq6H4QfGPZo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TwY4bwXxz3uHVeWE8AT4G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T8W82zmSxqlWSbC5Gn46N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LAYpmHSL9xneqyzP1bgS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Je6tvtVOBY5QLvJt1btNS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tfWnWCqhUnUfFLqAOHg8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CM8Qe8XqQU4ByjrYALxWZ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Dkh9bD4f8lJAO30md3Oh7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dj0P0_ZdQcRX7rW_dunFk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o466mukiKbnp3Z2dc.wM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BZOpi8paqYW4FlkgZZOt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2rGjtvZtoSigoV7L4_Zo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E1r0FHg.E0ynpnTQZvyf_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73ME1hpfw2LlvbqoF9ndo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8IHFg9j7E0WN0t73g4wk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IkGPN5g5u6Y_TQQ8uJX4F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gWpqWSH_h3CdluOhaqH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pi613tLtyeGMa1qKMBp0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k8WbeMZLWUrU6vPKNxxbH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FBQ7MrQHvVdTObfm37G1J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QdRtz9c_MmzSll4jkheNT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nslD_v.looEJ1HL3n452F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TDNjLtQVoePoUuTK.0S_D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1ytwK0NAYmGASIm9Czhn5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6paj4oQJx9.8cxjcaIM0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e3oqvgvVJw4EF7EDEUc58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wPbnoO67duZ1.NN4BU_Ym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sbxfFPpaywJW79DCpAjE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Fk2FddAjEakiZO4u5WY3y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VtC5eIlwonIENJcmBC.YS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EAXhv1ml7WKf6ZBvbZdnN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1H5SRgRwmJ3AN4fCIogx1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VA2ELayAj4O8KfzhY.Y1c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LfMvWo2blDpk3vlQYJXzD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OLTP5d0bCAFsSMU1r5liB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XnSTFsC1SIi3Tt.QSED.w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fkfH.QAuRu6uAwYidJ_.J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RhB6RZAzgh3xMTmjq.Tec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_89DdTIjVsodgPl.WsY1s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31ZI6FHsosV7J_yllDLi2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oW7euE3l_uYPftshKTBn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SBMV6RLbG0t.IOhWR7lH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UNl7WJelhKwybGxlFgHzO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gNhjJWu6WhElVkQVlKT96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jV4UkkmcB2xqO3SHCw_DV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LRekNeRhyjGmvoYTdS8v0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f0tWdZ0TbhLy.gMB0TIo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3Ae7.2rkUMsCDBRsK91a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E1r0FHg.E0ynpnTQZvyf_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dj0P0_ZdQcRX7rW_dunFk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kh9bD4f8lJAO30md3Oh7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TDNjLtQVoePoUuTK.0S_D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QgWpqWSH_h3CdluOhaqHm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BZOpi8paqYW4FlkgZZOt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1H5SRgRwmJ3AN4fCIogx1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p8IHFg9j7E0WN0t73g4wk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ipi613tLtyeGMa1qKMBp0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kGPN5g5u6Y_TQQ8uJX4F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mo466mukiKbnp3Z2dc.wM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1ytwK0NAYmGASIm9Czhn5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k8WbeMZLWUrU6vPKNxxbH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FBQ7MrQHvVdTObfm37G1J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QdRtz9c_MmzSll4jkheNT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nslD_v.looEJ1HL3n452F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paj4oQJx9.8cxjcaIM0Y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2rGjtvZtoSigoV7L4_Zo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e3oqvgvVJw4EF7EDEUc58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PbnoO67duZ1.NN4BU_Ym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TsbxfFPpaywJW79DCpAjE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Fk2FddAjEakiZO4u5WY3y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tC5eIlwonIENJcmBC.Y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LfMvWo2blDpk3vlQYJXzD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EAXhv1ml7WKf6ZBvbZdnN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A2ELayAj4O8KfzhY.Y1c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73ME1hpfw2LlvbqoF9ndo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CM8Qe8XqQU4ByjrYALxWZ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ObQ3a.f9K2bkuIDqZC9e2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wuQnp2DeQvnoBv2MVsuH3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knRJFyZ5nLQmsiyzTAC.n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kipI_3LamCl8b2e2sxbN.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XnSTFsC1SIi3Tt.QSED.w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fkfH.QAuRu6uAwYidJ_.J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RhB6RZAzgh3xMTmjq.Tec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7hoHNCZW9jf_DXXoq78y9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rr9Ymuq2rH89D3fb_gysP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F1riWggIl3N2zOEofwFs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oW7euE3l_uYPftshKTBnL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uT2XWPvTMI6MLvReK_TH5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UNl7WJelhKwybGxlFgHz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jV4UkkmcB2xqO3SHCw_DV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Yvb_e2Algr9FlmQFNYoli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gNhjJWu6WhElVkQVlKT96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PUL1pRK3Eyp.zml8VGPNt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_l01V8E21T8QiEZwDgFbG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vo6rDVoV7BbS6qhFxIgB1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wbc5womuQJ4V.Oy1LXRtC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Jz2O9w.UCtzt29EfKYCGK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A1CAYHijgM6qQb3ajXui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4JATuycb2CckwMi9UPDCX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NE9i7SyRu0hTMSh67qo44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VnTLFiJetX7Z2h2haIIo7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FxzzixbDHBWnEiOfEGgmj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QdZ3EzykVbofGURrYPfWk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CDTYw84YJne_w2_9kkwre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60o6a2MWcR6SYOm6l7YDy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uPaNZn9f8hgqrh05.olRk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m_X8DaMD1b8uvf3MyPTfG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d89AuDwN3xH5rp2OnEdfv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zprdg8bBEm5IPPvCOZmdA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GofiPix7niIb0hcCbEnTb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cAeRGXVCZ3shv.Zcd431r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qekXq8L3WKd1QLelicN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odDwCnaRp_n3MUFWWVJFn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WMBPp2xTu0ybx40KLNnRg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OFkx87zITMSGymf9YjC4D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EYiWSyJejDfT3sv.fExQJ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NsRpYk5vxhXQELbeQA3bs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vOVR7uSb6WPUbd2RFXs2Y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L8B.6LUxKjgq.NCxZHDub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ZK.ZkQa0Mq1ji025uLWl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2ACoOWHS0aPPAnV02LUU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ZxoCK4in.bcbLc.hAg5hM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FmDYyo7VEDaWy.pqzO_40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_zDIxoMgw5WNI9ouq1EVd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aDxTlJnyt4oEvvZymXSzd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khclHg7ecMhdKdDqu3SV8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wUyOU0Qw4Eb1cKrwgAicN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XnSTFsC1SIi3Tt.QSED.w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fkfH.QAuRu6uAwYidJ_.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n6XxeWLXJ71DybUY7WuA_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vfetIJEgFZfQi4pMfrlcn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RhB6RZAzgh3xMTmjq.Tec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7hoHNCZW9jf_DXXoq78y9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PIlcYo8qa_9agUAqj2WqV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rr9Ymuq2rH89D3fb_gysP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0Ygs5r3HqRwICydQ5CYx8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6IJIDVCp36a0mu6evB46i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NjZlB9cAxFH_NXLYaQJRW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Dvc90JytnjYwrMhXysU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Fokf69ueAIIxdwGCtCqEt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AXC9C9rxVYoDR4rJEsT5I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KTK0dRXuUy_Wc4aA22g8T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nMRz5eaq5NJHGeNgDmHUg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23BdVifjazFfAksdChiMU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j_1ENtscaJMngyOGQQDoh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ZUHar8SU_1duKlU.jDpno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qvAZ_QfnPuehREnLEA1IK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lzz.qWS2ewXURolNgQ_g6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KcgxaZ2lkJsFq3upuobjy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gNhjJWu6WhElVkQVlKT96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UNl7WJelhKwybGxlFgHzO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y02MThAqJN84RGNuTXXMq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jV4UkkmcB2xqO3SHCw_DV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oW7euE3l_uYPftshKTBnL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_l01V8E21T8QiEZwDgFbG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ZLcjGll1kzVFgp90a.hxE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lEwBjXhKr_d_eZndCJbqZ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e5YsaXTyOzmAGUQbQZ.S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1o3fImQzZ3CsNty.kTijX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EjKc7D5HO6ulDM6DVHwN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06k9qAcBxoWkD5MnMVZIE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GoGIIHZxubAlcTCvxyCQZ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T6iau82d8Fxh3zyu0zPIf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i5_VH0iJbcVEYhx5OXC3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CDTYw84YJne_w2_9kkwre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aDxTlJnyt4oEvvZymXSzd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QdZ3EzykVbofGURrYPfWk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FxzzixbDHBWnEiOfEGgmj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uPaNZn9f8hgqrh05.olRk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60o6a2MWcR6SYOm6l7YDy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ZxoCK4in.bcbLc.hAg5hM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m_X8DaMD1b8uvf3MyPTfG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d89AuDwN3xH5rp2OnEdfv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NsRpYk5vxhXQELbeQA3bs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GofiPix7niIb0hcCbEnTb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4JATuycb2CckwMi9UPDCX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zprdg8bBEm5IPPvCOZmdA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cAeRGXVCZ3shv.Zcd431r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n.qekXq8L3WKd1QLelic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odDwCnaRp_n3MUFWWVJFn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WMBPp2xTu0ybx40KLNnRg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OFkx87zITMSGymf9YjC4D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vOVR7uSb6WPUbd2RFXs2Y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L8B.6LUxKjgq.NCxZHDub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ZK.ZkQa0Mq1ji025uLWl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VnTLFiJetX7Z2h2haIIo7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_zDIxoMgw5WNI9ouq1EVd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FmDYyo7VEDaWy.pqzO_40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NE9i7SyRu0hTMSh67qo4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khclHg7ecMhdKdDqu3SV8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wUyOU0Qw4Eb1cKrwgAicN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EYiWSyJejDfT3sv.fExQJ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7hoHNCZW9jf_DXXoq78y9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rr9Ymuq2rH89D3fb_gysP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XnSTFsC1SIi3Tt.QSED.w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fkfH.QAuRu6uAwYidJ_.J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RhB6RZAzgh3xMTmjq.Tec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LQdmlCYyokz7rrRsxEARJ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d.1lgGn.eEoH8eo4UplKk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JmyfEIAwlGssViFPBPov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UNl7WJelhKwybGxlFgHzO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gNhjJWu6WhElVkQVlKT96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V4UkkmcB2xqO3SHCw_DV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oW7euE3l_uYPftshKTBnL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_l01V8E21T8QiEZwDgFbG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tB5GcM1O5UKjEFqYEoklv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2ACoOWHS0aPPAnV02LUU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25Nc3vcX3.1jYs44bB3HF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eouooUlDSugk4ZU9X.ehx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WMBPp2xTu0ybx40KLNnRg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uPaNZn9f8hgqrh05.olRk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QdZ3EzykVbofGURrYPfWk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m_X8DaMD1b8uvf3MyPTfG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wUyOU0Qw4Eb1cKrwgAicN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FxzzixbDHBWnEiOfEGgmj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CDTYw84YJne_w2_9kkwre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60o6a2MWcR6SYOm6l7YDy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d89AuDwN3xH5rp2OnEdfv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4JATuycb2CckwMi9UPDCX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L8B.6LUxKjgq.NCxZHDub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zprdg8bBEm5IPPvCOZmdA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GofiPix7niIb0hcCbEnTb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cAeRGXVCZ3shv.Zcd431r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n.qekXq8L3WKd1QLelicN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odDwCnaRp_n3MUFWWVJFn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OFkx87zITMSGymf9YjC4D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NsRpYk5vxhXQELbeQA3bs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vOVR7uSb6WPUbd2RFXs2Y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ZK.ZkQa0Mq1ji025uLWl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VnTLFiJetX7Z2h2haIIo7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ZxoCK4in.bcbLc.hAg5hM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NE9i7SyRu0hTMSh67qo44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_zDIxoMgw5WNI9ouq1EVd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FmDYyo7VEDaWy.pqzO_40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aDxTlJnyt4oEvvZymXSzd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khclHg7ecMhdKdDqu3SV8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YiWSyJejDfT3sv.fExQJ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LbchIwzz7qgiBFHFYrIhD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_Rgn2BRVbMNyHeNL9IkGF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BBwI9y8HcJgBsew082B_Q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1AWsLNLCMkovxVilHIhGO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5cez4HFoiFzCEJdruG6Fx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ePTOhk1quKPZmci1SqSv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_l01V8E21T8QiEZwDgFbG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jV4UkkmcB2xqO3SHCw_DV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UNl7WJelhKwybGxlFgHzO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oW7euE3l_uYPftshKTBnL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gNhjJWu6WhElVkQVlKT96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LW.81RjZQXx9MCHj3sL8f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eOYzY8F31PV1OvWToBJSi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WgI.aBbeVyLvULhHWMRwj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_zDIxoMgw5WNI9ouq1EVd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QdZ3EzykVbofGURrYPfWk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L8B.6LUxKjgq.NCxZHDub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cAeRGXVCZ3shv.Zcd431r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4JATuycb2CckwMi9UPDC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FxzzixbDHBWnEiOfEGgmj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CDTYw84YJne_w2_9kkwre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uPaNZn9f8hgqrh05.olRk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FmDYyo7VEDaWy.pqzO_40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ZxoCK4in.bcbLc.hAg5hM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60o6a2MWcR6SYOm6l7YDy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m_X8DaMD1b8uvf3MyPTfG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d89AuDwN3xH5rp2OnEdfv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NsRpYk5vxhXQELbeQA3bs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zprdg8bBEm5IPPvCOZmdA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ofiPix7niIb0hcCbEnTb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VnTLFiJetX7Z2h2haIIo7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n.qekXq8L3WKd1QLelicN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odDwCnaRp_n3MUFWWVJFn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OFkx87zITMSGymf9YjC4D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vOVR7uSb6WPUbd2RFXs2Y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ZK.ZkQa0Mq1ji025uLWl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WMBPp2xTu0ybx40KLNnRg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aDxTlJnyt4oEvvZymXSzd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NE9i7SyRu0hTMSh67qo44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khclHg7ecMhdKdDqu3SV8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wUyOU0Qw4Eb1cKrwgAicN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EYiWSyJejDfT3sv.fExQJ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BBwI9y8HcJgBsew082B_Q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_Rgn2BRVbMNyHeNL9IkGF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LbchIwzz7qgiBFHFYrIhD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1AWsLNLCMkovxVilHIhGO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5cez4HFoiFzCEJdruG6Fx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iYZOTYg7uYPLSuxL5mGeS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oW7euE3l_uYPftshKTBnL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_l01V8E21T8QiEZwDgFbG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CEQXzC0bDvXEk40QyJ.X5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Nl7WJelhKwybGxlFgHzO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rS1iqwqdodX7XyLMhmxR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jV4UkkmcB2xqO3SHCw_DV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gNhjJWu6WhElVkQVlKT96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ZAvxufHclhRRzgf9zjsLJ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TmXoZ4hpKoSxiYBoXcN9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2ACoOWHS0aPPAnV02LUU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6mvHxbFqQvS4X_FttMGIk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Pgpqc2WNSHa0cHzwGbEoO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60o6a2MWcR6SYOm6l7YDy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m_X8DaMD1b8uvf3MyPTfG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QdZ3EzykVbofGURrYPfWk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CDTYw84YJne_w2_9kkwre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ZK.ZkQa0Mq1ji025uLWl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uPaNZn9f8hgqrh05.olRk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FxzzixbDHBWnEiOfEGgmj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d89AuDwN3xH5rp2OnEdfv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OFkx87zITMSGymf9YjC4D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4JATuycb2CckwMi9UPDCX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zprdg8bBEm5IPPvCOZmdA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_zDIxoMgw5WNI9ouq1EVd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GofiPix7niIb0hcCbEnTb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cAeRGXVCZ3shv.Zcd431r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n.qekXq8L3WKd1QLelicN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odDwCnaRp_n3MUFWWVJFn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NsRpYk5vxhXQELbeQA3bs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vOVR7uSb6WPUbd2RFXs2Y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FmDYyo7VEDaWy.pqzO_40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L8B.6LUxKjgq.NCxZHDub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VnTLFiJetX7Z2h2haIIo7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ZxoCK4in.bcbLc.hAg5hM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WMBPp2xTu0ybx40KLNnRg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aDxTlJnyt4oEvvZymXSzd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NE9i7SyRu0hTMSh67qo44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khclHg7ecMhdKdDqu3SV8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wUyOU0Qw4Eb1cKrwgAicN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EYiWSyJejDfT3sv.fExQJ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YEQJqZwFF7VR887ZFdJfR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5ti8jU._AQpBNWytnzFua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ZK.8zHkKn4GbyNlK.kvB5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FxzzixbDHBWnEiOfEGgmj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n.qekXq8L3WKd1QLelicN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uPaNZn9f8hgqrh05.olRk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cAeRGXVCZ3shv.Zcd431r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GofiPix7niIb0hcCbEnTb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d89AuDwN3xH5rp2OnEdfv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60o6a2MWcR6SYOm6l7YDy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QdZ3EzykVbofGURrYPfWk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m_X8DaMD1b8uvf3MyPTfG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aDxTlJnyt4oEvvZymXSzd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NsRpYk5vxhXQELbeQA3bs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CDTYw84YJne_w2_9kkwre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4JATuycb2CckwMi9UPDCX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zprdg8bBEm5IPPvCOZmdA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odDwCnaRp_n3MUFWWVJFn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vOVR7uSb6WPUbd2RFXs2Y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OFkx87zITMSGymf9YjC4D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L8B.6LUxKjgq.NCxZHDub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ZK.ZkQa0Mq1ji025uLWl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VnTLFiJetX7Z2h2haIIo7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ZxoCK4in.bcbLc.hAg5hM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_zDIxoMgw5WNI9ouq1EVd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FmDYyo7VEDaWy.pqzO_40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WMBPp2xTu0ybx40KLNnRg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NE9i7SyRu0hTMSh67qo44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khclHg7ecMhdKdDqu3SV8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wUyOU0Qw4Eb1cKrwgAic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EYiWSyJejDfT3sv.fExQJ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zwoXqCzMgNs.kG7.M2Tm0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uqz_6qItbehx3lVeu8ns8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w.16jtju16VoILYsLb0od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gDqIpqY11SCYNk2Ew3gaM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L_8Tao9oDiFjWSXxYB4SN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AuHuqVFzFQNhNKEiAGMIh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P_W1qQgwnWGFsFQrSyEzl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6y8ze747skXm2VQkJevv5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J1oKZ5CUavvOQMc4pnDJE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OHwyQFqrnzktIiloB8sgW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66wGTE9p8_e0bctYzAX39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KtPLpO24ihSbOcfoU5E75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yg5Rcd9AUXaPt_uZOV2fh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mG8VYHQ3CU8SQtUQObZSg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wM.KmTzRvIrWFg9rhh6n8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tXcQlFnd9EVbv0FYkzVU5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9h2v08EIy_gPMpMGoxEF5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zcpGVQQ7fNcS.u2VWQSE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ev5XVC9hQyHTOQZGOJBR5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ekGqmtHcek8RMoIHMN4aQ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yT.9v_QYYNo.1mV3gD3OA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qkRh7fIqCXziRcPRHqHI6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eTYuZ0q0Wi1VJScdHWBtN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cH7EyR2IYB7i8WD6_KNPe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wYnWe6Udu8sKKCO4Va6fb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rb7WnqmZ_znft9yUGeJW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YzAfCu6.LAEN3AK9RrBVO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putQcrL1fNIC56xgQYHpd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F_s1DjKgTAvRQAIqqPUuW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q_si83dLiUsXp7uWhuzdO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MvjTtw_nM0mx_4uEEjmE.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mEAcoTTC5rPuWBDsVXWbv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GOpl7g8KeUmRnvbi8GC3b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auTeFyA4zhxMS3PKerucw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yuslWk4DxCo_yq4vB7yOO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wUyOU0Qw4Eb1cKrwgAicN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OFkx87zITMSGymf9YjC4D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CDTYw84YJne_w2_9kkwr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QdZ3EzykVbofGURrYPfWk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aDxTlJnyt4oEvvZymXSzdg"/>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n.qekXq8L3WKd1QLelicN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uPaNZn9f8hgqrh05.olRk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cAeRGXVCZ3shv.Zcd431r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m_X8DaMD1b8uvf3MyPTfG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d89AuDwN3xH5rp2OnEdfv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60o6a2MWcR6SYOm6l7YDy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FxzzixbDHBWnEiOfEGgmj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zprdg8bBEm5IPPvCOZmdA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4JATuycb2CckwMi9UPDCX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GofiPix7niIb0hcCbEnTb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WMBPp2xTu0ybx40KLNnRg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dDwCnaRp_n3MUFWWVJFn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NsRpYk5vxhXQELbeQA3bs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vOVR7uSb6WPUbd2RFXs2Y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L8B.6LUxKjgq.NCxZHDub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ZK.ZkQa0Mq1ji025uLWl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VnTLFiJetX7Z2h2haIIo7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ZxoCK4in.bcbLc.hAg5hM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_zDIxoMgw5WNI9ouq1EVd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FmDYyo7VEDaWy.pqzO_40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NE9i7SyRu0hTMSh67qo44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khclHg7ecMhdKdDqu3SV8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EYiWSyJejDfT3sv.fExQJ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w.16jtju16VoILYsLb0od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zwoXqCzMgNs.kG7.M2Tm0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uqz_6qItbehx3lVeu8ns8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gDqIpqY11SCYNk2Ew3gaM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soI2C4kBzL04aF2I3OYJ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83V0MVD3EzxoLIIzdgXqg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P_W1qQgwnWGFsFQrSyEzlg"/>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6y8ze747skXm2VQkJevv5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J1oKZ5CUavvOQMc4pnDJE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KtPLpO24ihSbOcfoU5E75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OHwyQFqrnzktIiloB8sgW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AuHuqVFzFQNhNKEiAGMIh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gGRwKfZR.r.ea8orc01nX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aVQnZ5xkMF7RrCqaip.CO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7wWYd8_byquIEe_eqXt5Z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8FivG9sc6rQ9aPwb5ePEy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SvQjfmMHRnWUUaMHQ1HL6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y.p3mQckaiEFNr.xXT5CJ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vQjfmMHRnWUUaMHQ1HL6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SvQjfmMHRnWUUaMHQ1HL6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v7U4ycViyXorzyogom5e.Q"/>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9kYYpnew5LuuKVVpYZ80X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qvbGkP5KFTkYfgo_37.8y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KPGdMbviY2VcPrS9OmJyr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gNKeYT_VCVMeK.ZFh7_HH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1CL_rd8PRCq21VXtTa2B2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2ACoOWHS0aPPAnV02LUU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XqwUlaRQPKMqMf7TXPZ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txKk6Ql8P_1c5RNg_d_h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ormat_Library_2005 NEW">
  <a:themeElements>
    <a:clrScheme name="FTC">
      <a:dk1>
        <a:srgbClr val="3C3C3B"/>
      </a:dk1>
      <a:lt1>
        <a:sysClr val="window" lastClr="FFFFFF"/>
      </a:lt1>
      <a:dk2>
        <a:srgbClr val="504E28"/>
      </a:dk2>
      <a:lt2>
        <a:srgbClr val="EDE7D5"/>
      </a:lt2>
      <a:accent1>
        <a:srgbClr val="C3BBA5"/>
      </a:accent1>
      <a:accent2>
        <a:srgbClr val="BCC6B4"/>
      </a:accent2>
      <a:accent3>
        <a:srgbClr val="3C3C3B"/>
      </a:accent3>
      <a:accent4>
        <a:srgbClr val="8D8E8D"/>
      </a:accent4>
      <a:accent5>
        <a:srgbClr val="636463"/>
      </a:accent5>
      <a:accent6>
        <a:srgbClr val="504E28"/>
      </a:accent6>
      <a:hlink>
        <a:srgbClr val="BCC6B4"/>
      </a:hlink>
      <a:folHlink>
        <a:srgbClr val="3A39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ormat_Library_2005 NEW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Format_Library_2005 NEW">
  <a:themeElements>
    <a:clrScheme name="FTC">
      <a:dk1>
        <a:srgbClr val="3C3C3B"/>
      </a:dk1>
      <a:lt1>
        <a:sysClr val="window" lastClr="FFFFFF"/>
      </a:lt1>
      <a:dk2>
        <a:srgbClr val="504E28"/>
      </a:dk2>
      <a:lt2>
        <a:srgbClr val="EDE7D5"/>
      </a:lt2>
      <a:accent1>
        <a:srgbClr val="C3BBA5"/>
      </a:accent1>
      <a:accent2>
        <a:srgbClr val="BCC6B4"/>
      </a:accent2>
      <a:accent3>
        <a:srgbClr val="3C3C3B"/>
      </a:accent3>
      <a:accent4>
        <a:srgbClr val="8D8E8D"/>
      </a:accent4>
      <a:accent5>
        <a:srgbClr val="636463"/>
      </a:accent5>
      <a:accent6>
        <a:srgbClr val="504E28"/>
      </a:accent6>
      <a:hlink>
        <a:srgbClr val="BCC6B4"/>
      </a:hlink>
      <a:folHlink>
        <a:srgbClr val="3A39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ormat_Library_2005 NEW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6">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ormat_Library_2005 NEW">
  <a:themeElements>
    <a:clrScheme name="FTC">
      <a:dk1>
        <a:srgbClr val="3C3C3B"/>
      </a:dk1>
      <a:lt1>
        <a:sysClr val="window" lastClr="FFFFFF"/>
      </a:lt1>
      <a:dk2>
        <a:srgbClr val="504E28"/>
      </a:dk2>
      <a:lt2>
        <a:srgbClr val="EDE7D5"/>
      </a:lt2>
      <a:accent1>
        <a:srgbClr val="C3BBA5"/>
      </a:accent1>
      <a:accent2>
        <a:srgbClr val="BCC6B4"/>
      </a:accent2>
      <a:accent3>
        <a:srgbClr val="3C3C3B"/>
      </a:accent3>
      <a:accent4>
        <a:srgbClr val="8D8E8D"/>
      </a:accent4>
      <a:accent5>
        <a:srgbClr val="636463"/>
      </a:accent5>
      <a:accent6>
        <a:srgbClr val="504E28"/>
      </a:accent6>
      <a:hlink>
        <a:srgbClr val="BCC6B4"/>
      </a:hlink>
      <a:folHlink>
        <a:srgbClr val="3A39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ormat_Library_2005 NEW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Custom 6">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Custom 1">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Custom 1">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Custom 6">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Custom 1">
      <a:dk1>
        <a:sysClr val="windowText" lastClr="000000"/>
      </a:dk1>
      <a:lt1>
        <a:srgbClr val="FFFFFF"/>
      </a:lt1>
      <a:dk2>
        <a:srgbClr val="00A94F"/>
      </a:dk2>
      <a:lt2>
        <a:srgbClr val="75C044"/>
      </a:lt2>
      <a:accent1>
        <a:srgbClr val="FFD400"/>
      </a:accent1>
      <a:accent2>
        <a:srgbClr val="F9671C"/>
      </a:accent2>
      <a:accent3>
        <a:srgbClr val="825B32"/>
      </a:accent3>
      <a:accent4>
        <a:srgbClr val="BB8F53"/>
      </a:accent4>
      <a:accent5>
        <a:srgbClr val="ECEDEF"/>
      </a:accent5>
      <a:accent6>
        <a:srgbClr val="E1E31A"/>
      </a:accent6>
      <a:hlink>
        <a:srgbClr val="F9671C"/>
      </a:hlink>
      <a:folHlink>
        <a:srgbClr val="825B3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0D710B9CF97549BE0DFBA39B271511" ma:contentTypeVersion="2" ma:contentTypeDescription="Create a new document." ma:contentTypeScope="" ma:versionID="18e8ebbbaf072a3e7529f89585681d59">
  <xsd:schema xmlns:xsd="http://www.w3.org/2001/XMLSchema" xmlns:xs="http://www.w3.org/2001/XMLSchema" xmlns:p="http://schemas.microsoft.com/office/2006/metadata/properties" xmlns:ns2="81a4c62d-ecef-4c78-883e-89b8765e6952" targetNamespace="http://schemas.microsoft.com/office/2006/metadata/properties" ma:root="true" ma:fieldsID="d5f0158c013523f662107c1a8303bcea" ns2:_="">
    <xsd:import namespace="81a4c62d-ecef-4c78-883e-89b8765e695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4c62d-ecef-4c78-883e-89b8765e6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214C82-5490-44C7-A443-00AF1B66912B}">
  <ds:schemaRefs>
    <ds:schemaRef ds:uri="81a4c62d-ecef-4c78-883e-89b8765e69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D937C5-2E5E-4ABF-B569-4AB51568C468}">
  <ds:schemaRefs>
    <ds:schemaRef ds:uri="http://schemas.openxmlformats.org/package/2006/metadata/core-properties"/>
    <ds:schemaRef ds:uri="81a4c62d-ecef-4c78-883e-89b8765e6952"/>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67D4F7A-A6BD-4197-A95B-04182CB6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202</TotalTime>
  <Words>5577</Words>
  <Application>Microsoft Office PowerPoint</Application>
  <PresentationFormat>On-screen Show (4:3)</PresentationFormat>
  <Paragraphs>1291</Paragraphs>
  <Slides>39</Slides>
  <Notes>5</Notes>
  <HiddenSlides>1</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39</vt:i4>
      </vt:variant>
    </vt:vector>
  </HeadingPairs>
  <TitlesOfParts>
    <vt:vector size="50" baseType="lpstr">
      <vt:lpstr>1_Format_Library_2005 NEW</vt:lpstr>
      <vt:lpstr>Office Theme</vt:lpstr>
      <vt:lpstr>2_Format_Library_2005 NEW</vt:lpstr>
      <vt:lpstr>5_Office Theme</vt:lpstr>
      <vt:lpstr>4_Office Theme</vt:lpstr>
      <vt:lpstr>7_Office Theme</vt:lpstr>
      <vt:lpstr>8_Office Theme</vt:lpstr>
      <vt:lpstr>2_Office Theme</vt:lpstr>
      <vt:lpstr>3_Office Theme</vt:lpstr>
      <vt:lpstr>3_Format_Library_2005 NEW</vt:lpstr>
      <vt:lpstr>think-cell Slide</vt:lpstr>
      <vt:lpstr> PORTFOLIO COMMITTEE BRIEFING: PROJECT KUYASA  24 NOVEMBER 2020</vt:lpstr>
      <vt:lpstr>Slide 2</vt:lpstr>
      <vt:lpstr>Using the following business Architecture model, 9 projects have been identified that interlink with the 5 outcomes defined in the terms of reference of the project</vt:lpstr>
      <vt:lpstr>1. TERMINOLOGY </vt:lpstr>
      <vt:lpstr>Slide 5</vt:lpstr>
      <vt:lpstr>Slide 6</vt:lpstr>
      <vt:lpstr>Slide 7</vt:lpstr>
      <vt:lpstr>Slide 8</vt:lpstr>
      <vt:lpstr>2. PERFORMANCE UP TO MARCH 2020 </vt:lpstr>
      <vt:lpstr>CLAIMS LODGED AS AT 31 DECEMBER 1998</vt:lpstr>
      <vt:lpstr>STATISTICS ON  SETTLED RESTITUTION CLAIMS: CUMULATIVE STATISTICS: 1995 - 31  MARCH 2020   </vt:lpstr>
      <vt:lpstr>STATISTICS ON  SETTLED RESTITUTION CLAIMS: CUMULATIVE STATISTICS: 1995 - 31  MARCH 2020  </vt:lpstr>
      <vt:lpstr>2. STATISTICS AND ANALYSIS (Status Quo) </vt:lpstr>
      <vt:lpstr>Current Outstanding Claims count as of Jan 2020 based on the provincially provided information (Yet to be verified by external audit)</vt:lpstr>
      <vt:lpstr>Using the provided management reporting tool information, the 3 key bottlenecks have been identified; Research, Valuation &amp; Settlement Negotiation </vt:lpstr>
      <vt:lpstr>The land use breakdown indicates majority of the claims are mixed use which links back to the complexity of the outstanding claims</vt:lpstr>
      <vt:lpstr>Eastern Cape stats as of Jan 2020 (Yet to be verified by external audit)</vt:lpstr>
      <vt:lpstr>Free State stats as of Jan 2020 (Yet to be verified by external audit)</vt:lpstr>
      <vt:lpstr>Gauteng stats as of Jan 2020 (Yet to be verified by external audit)</vt:lpstr>
      <vt:lpstr>KwaZulu Natal stats as of Jan 2020 (Yet to be verified by external audit)</vt:lpstr>
      <vt:lpstr>Limpopo stats as of Jan 2020 (Yet to be verified by external audit)</vt:lpstr>
      <vt:lpstr>Mpumalanga stats as of Jan 2020 (Yet to be verified by external audit)</vt:lpstr>
      <vt:lpstr>Northern Cape stats as of Jan 2020 (Yet to be verified by external audit)</vt:lpstr>
      <vt:lpstr>North West stats as of Jan 2020 (Yet to be verified by external audit)</vt:lpstr>
      <vt:lpstr>Western Cape stats as of Jan 2020 (Yet to be verified by external audit)</vt:lpstr>
      <vt:lpstr>3. BACKLOG STRATEGY  </vt:lpstr>
      <vt:lpstr>To date PK has completed 5 deliverables, with PK currently working on the pilot and finalisation of the strategy and reporting tools </vt:lpstr>
      <vt:lpstr>The 28 prioritised initiatives are distributed across the 6 newly defined objectives; the Vision, Mission &amp; Values must be reviewed against the departments strategy</vt:lpstr>
      <vt:lpstr>The quality of the outputs in the draft management reporting tool is directly dependant on the quality of the information populated in the excel template by the provinces</vt:lpstr>
      <vt:lpstr>3. BUSINESS CASE AND MICRO STRUCTURE</vt:lpstr>
      <vt:lpstr>Regarding the process to Autonomy, the commission is developing the business case and preparing to submit a memo to Cabinet about the “road to autonomy” plan</vt:lpstr>
      <vt:lpstr>The commission is undergoing a process that will see it become an Autonomous entity in the next 3 years</vt:lpstr>
      <vt:lpstr>Detailed background: stabilization:  1994 -2000</vt:lpstr>
      <vt:lpstr>Update on the Chapters of the Public Entity 3A  business case</vt:lpstr>
      <vt:lpstr>Based on the strategic review, and management inputs, 6 objectives were identified in order to assist in steering the strategic direction of the CRLR</vt:lpstr>
      <vt:lpstr>The interim functional structure has been developed to better manage and deal with the current backlog of claims and new order claims</vt:lpstr>
      <vt:lpstr>4. RE-DESIGN OF SETTLEMENT MODELS</vt:lpstr>
      <vt:lpstr>Slide 38</vt:lpstr>
      <vt:lpstr>THANK YOU </vt:lpstr>
    </vt:vector>
  </TitlesOfParts>
  <Company>FeverTree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FeverTree Consulting CRLR Bid 5/2/1/2/8-2018/2019</dc:title>
  <dc:creator>FeverTree Consulting</dc:creator>
  <cp:lastModifiedBy>USER</cp:lastModifiedBy>
  <cp:revision>201</cp:revision>
  <cp:lastPrinted>2019-03-04T15:41:12Z</cp:lastPrinted>
  <dcterms:created xsi:type="dcterms:W3CDTF">2013-09-10T07:43:20Z</dcterms:created>
  <dcterms:modified xsi:type="dcterms:W3CDTF">2020-11-30T08:59:45Z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0x0101001F0D710B9CF97549BE0DFBA39B271511</vt:lpwstr>
  </property>
</Properties>
</file>