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Default Extension="svg" ContentType="image/svg+xml"/>
  <Override PartName="/ppt/charts/colors8.xml" ContentType="application/vnd.ms-office.chartcolor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charts/colors6.xml" ContentType="application/vnd.ms-office.chartcolorstyle+xml"/>
  <Override PartName="/ppt/charts/style13.xml" ContentType="application/vnd.ms-office.chart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style11.xml" ContentType="application/vnd.ms-office.chartstyl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olors12.xml" ContentType="application/vnd.ms-office.chartcolorstyl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charts/colors10.xml" ContentType="application/vnd.ms-office.chartcolorstyle+xml"/>
  <Override PartName="/ppt/charts/style9.xml" ContentType="application/vnd.ms-office.chartstyle+xml"/>
  <Override PartName="/ppt/charts/style7.xml" ContentType="application/vnd.ms-office.chartstyl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charts/style5.xml" ContentType="application/vnd.ms-office.chart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charts/colors9.xml" ContentType="application/vnd.ms-office.chartcolor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charts/style12.xml" ContentType="application/vnd.ms-office.chartstyle+xml"/>
  <Override PartName="/ppt/charts/colors7.xml" ContentType="application/vnd.ms-office.chartcolor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charts/style10.xml" ContentType="application/vnd.ms-office.chartstyle+xml"/>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charts/colors1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charts/colors1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style8.xml" ContentType="application/vnd.ms-office.chartstyle+xml"/>
  <Override PartName="/ppt/notesSlides/notesSlide6.xml" ContentType="application/vnd.openxmlformats-officedocument.presentationml.notesSlide+xml"/>
  <Override PartName="/ppt/charts/chart4.xml" ContentType="application/vnd.openxmlformats-officedocument.drawingml.chart+xml"/>
  <Override PartName="/ppt/charts/style6.xml" ContentType="application/vnd.ms-office.chartstyle+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howSpecialPlsOnTitleSld="0" strictFirstAndLastChars="0" saveSubsetFonts="1">
  <p:sldMasterIdLst>
    <p:sldMasterId id="2147483648" r:id="rId1"/>
  </p:sldMasterIdLst>
  <p:notesMasterIdLst>
    <p:notesMasterId r:id="rId28"/>
  </p:notesMasterIdLst>
  <p:sldIdLst>
    <p:sldId id="256" r:id="rId2"/>
    <p:sldId id="257" r:id="rId3"/>
    <p:sldId id="260" r:id="rId4"/>
    <p:sldId id="488" r:id="rId5"/>
    <p:sldId id="484" r:id="rId6"/>
    <p:sldId id="493" r:id="rId7"/>
    <p:sldId id="494" r:id="rId8"/>
    <p:sldId id="489" r:id="rId9"/>
    <p:sldId id="465" r:id="rId10"/>
    <p:sldId id="495" r:id="rId11"/>
    <p:sldId id="464" r:id="rId12"/>
    <p:sldId id="480" r:id="rId13"/>
    <p:sldId id="467" r:id="rId14"/>
    <p:sldId id="496" r:id="rId15"/>
    <p:sldId id="469" r:id="rId16"/>
    <p:sldId id="497" r:id="rId17"/>
    <p:sldId id="498" r:id="rId18"/>
    <p:sldId id="472" r:id="rId19"/>
    <p:sldId id="499" r:id="rId20"/>
    <p:sldId id="500" r:id="rId21"/>
    <p:sldId id="481" r:id="rId22"/>
    <p:sldId id="483" r:id="rId23"/>
    <p:sldId id="482" r:id="rId24"/>
    <p:sldId id="492" r:id="rId25"/>
    <p:sldId id="486" r:id="rId26"/>
    <p:sldId id="404" r:id="rId27"/>
  </p:sldIdLst>
  <p:sldSz cx="9144000" cy="6858000" type="screen4x3"/>
  <p:notesSz cx="6858000" cy="9144000"/>
  <p:defaultTextStyle>
    <a:defPPr>
      <a:defRPr lang="en-US"/>
    </a:defPPr>
    <a:lvl1pPr algn="l" defTabSz="492062" rtl="0" fontAlgn="base" hangingPunct="0">
      <a:spcBef>
        <a:spcPct val="0"/>
      </a:spcBef>
      <a:spcAft>
        <a:spcPct val="0"/>
      </a:spcAft>
      <a:defRPr sz="900" kern="1200">
        <a:solidFill>
          <a:srgbClr val="000000"/>
        </a:solidFill>
        <a:latin typeface="Calibri" pitchFamily="34" charset="0"/>
        <a:ea typeface="+mn-ea"/>
        <a:cs typeface="Calibri" pitchFamily="34" charset="0"/>
        <a:sym typeface="Calibri" pitchFamily="34" charset="0"/>
      </a:defRPr>
    </a:lvl1pPr>
    <a:lvl2pPr algn="l" defTabSz="492062" rtl="0" fontAlgn="base" hangingPunct="0">
      <a:spcBef>
        <a:spcPct val="0"/>
      </a:spcBef>
      <a:spcAft>
        <a:spcPct val="0"/>
      </a:spcAft>
      <a:defRPr sz="900" kern="1200">
        <a:solidFill>
          <a:srgbClr val="000000"/>
        </a:solidFill>
        <a:latin typeface="Calibri" pitchFamily="34" charset="0"/>
        <a:ea typeface="+mn-ea"/>
        <a:cs typeface="Calibri" pitchFamily="34" charset="0"/>
        <a:sym typeface="Calibri" pitchFamily="34" charset="0"/>
      </a:defRPr>
    </a:lvl2pPr>
    <a:lvl3pPr algn="l" defTabSz="492062" rtl="0" fontAlgn="base" hangingPunct="0">
      <a:spcBef>
        <a:spcPct val="0"/>
      </a:spcBef>
      <a:spcAft>
        <a:spcPct val="0"/>
      </a:spcAft>
      <a:defRPr sz="900" kern="1200">
        <a:solidFill>
          <a:srgbClr val="000000"/>
        </a:solidFill>
        <a:latin typeface="Calibri" pitchFamily="34" charset="0"/>
        <a:ea typeface="+mn-ea"/>
        <a:cs typeface="Calibri" pitchFamily="34" charset="0"/>
        <a:sym typeface="Calibri" pitchFamily="34" charset="0"/>
      </a:defRPr>
    </a:lvl3pPr>
    <a:lvl4pPr algn="l" defTabSz="492062" rtl="0" fontAlgn="base" hangingPunct="0">
      <a:spcBef>
        <a:spcPct val="0"/>
      </a:spcBef>
      <a:spcAft>
        <a:spcPct val="0"/>
      </a:spcAft>
      <a:defRPr sz="900" kern="1200">
        <a:solidFill>
          <a:srgbClr val="000000"/>
        </a:solidFill>
        <a:latin typeface="Calibri" pitchFamily="34" charset="0"/>
        <a:ea typeface="+mn-ea"/>
        <a:cs typeface="Calibri" pitchFamily="34" charset="0"/>
        <a:sym typeface="Calibri" pitchFamily="34" charset="0"/>
      </a:defRPr>
    </a:lvl4pPr>
    <a:lvl5pPr algn="l" defTabSz="492062" rtl="0" fontAlgn="base" hangingPunct="0">
      <a:spcBef>
        <a:spcPct val="0"/>
      </a:spcBef>
      <a:spcAft>
        <a:spcPct val="0"/>
      </a:spcAft>
      <a:defRPr sz="900" kern="1200">
        <a:solidFill>
          <a:srgbClr val="000000"/>
        </a:solidFill>
        <a:latin typeface="Calibri" pitchFamily="34" charset="0"/>
        <a:ea typeface="+mn-ea"/>
        <a:cs typeface="Calibri" pitchFamily="34" charset="0"/>
        <a:sym typeface="Calibri" pitchFamily="34" charset="0"/>
      </a:defRPr>
    </a:lvl5pPr>
    <a:lvl6pPr marL="960120" algn="l" defTabSz="384048" rtl="0" eaLnBrk="1" latinLnBrk="0" hangingPunct="1">
      <a:defRPr sz="900" kern="1200">
        <a:solidFill>
          <a:srgbClr val="000000"/>
        </a:solidFill>
        <a:latin typeface="Calibri" pitchFamily="34" charset="0"/>
        <a:ea typeface="+mn-ea"/>
        <a:cs typeface="Calibri" pitchFamily="34" charset="0"/>
        <a:sym typeface="Calibri" pitchFamily="34" charset="0"/>
      </a:defRPr>
    </a:lvl6pPr>
    <a:lvl7pPr marL="1152144" algn="l" defTabSz="384048" rtl="0" eaLnBrk="1" latinLnBrk="0" hangingPunct="1">
      <a:defRPr sz="900" kern="1200">
        <a:solidFill>
          <a:srgbClr val="000000"/>
        </a:solidFill>
        <a:latin typeface="Calibri" pitchFamily="34" charset="0"/>
        <a:ea typeface="+mn-ea"/>
        <a:cs typeface="Calibri" pitchFamily="34" charset="0"/>
        <a:sym typeface="Calibri" pitchFamily="34" charset="0"/>
      </a:defRPr>
    </a:lvl7pPr>
    <a:lvl8pPr marL="1344168" algn="l" defTabSz="384048" rtl="0" eaLnBrk="1" latinLnBrk="0" hangingPunct="1">
      <a:defRPr sz="900" kern="1200">
        <a:solidFill>
          <a:srgbClr val="000000"/>
        </a:solidFill>
        <a:latin typeface="Calibri" pitchFamily="34" charset="0"/>
        <a:ea typeface="+mn-ea"/>
        <a:cs typeface="Calibri" pitchFamily="34" charset="0"/>
        <a:sym typeface="Calibri" pitchFamily="34" charset="0"/>
      </a:defRPr>
    </a:lvl8pPr>
    <a:lvl9pPr marL="1536192" algn="l" defTabSz="384048" rtl="0" eaLnBrk="1" latinLnBrk="0" hangingPunct="1">
      <a:defRPr sz="900" kern="1200">
        <a:solidFill>
          <a:srgbClr val="000000"/>
        </a:solidFill>
        <a:latin typeface="Calibri" pitchFamily="34" charset="0"/>
        <a:ea typeface="+mn-ea"/>
        <a:cs typeface="Calibri" pitchFamily="34" charset="0"/>
        <a:sym typeface="Calibri" pitchFamily="34" charset="0"/>
      </a:defRPr>
    </a:lvl9pPr>
  </p:defaultTextStyle>
  <p:extLst>
    <p:ext uri="{EFAFB233-063F-42B5-8137-9DF3F51BA10A}">
      <p15:sldGuideLst xmlns:p15="http://schemas.microsoft.com/office/powerpoint/2012/main" xmlns="">
        <p15:guide id="1" orient="horz" pos="2205" userDrawn="1">
          <p15:clr>
            <a:srgbClr val="A4A3A4"/>
          </p15:clr>
        </p15:guide>
        <p15:guide id="2" pos="283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omien Rousseau" initials="JR" lastIdx="1" clrIdx="0">
    <p:extLst>
      <p:ext uri="{19B8F6BF-5375-455C-9EA6-DF929625EA0E}">
        <p15:presenceInfo xmlns:p15="http://schemas.microsoft.com/office/powerpoint/2012/main" xmlns="" userId="S-1-5-21-3936192114-166226253-3031299881-335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8852A"/>
    <a:srgbClr val="523B49"/>
    <a:srgbClr val="222551"/>
    <a:srgbClr val="0C5CA5"/>
    <a:srgbClr val="B6A687"/>
    <a:srgbClr val="766D2C"/>
    <a:srgbClr val="C64525"/>
    <a:srgbClr val="005A9E"/>
    <a:srgbClr val="D7822B"/>
    <a:srgbClr val="0B68A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794" autoAdjust="0"/>
    <p:restoredTop sz="94514"/>
  </p:normalViewPr>
  <p:slideViewPr>
    <p:cSldViewPr>
      <p:cViewPr varScale="1">
        <p:scale>
          <a:sx n="73" d="100"/>
          <a:sy n="73" d="100"/>
        </p:scale>
        <p:origin x="-864" y="-108"/>
      </p:cViewPr>
      <p:guideLst>
        <p:guide orient="horz" pos="2205"/>
        <p:guide pos="2835"/>
      </p:guideLst>
    </p:cSldViewPr>
  </p:slideViewPr>
  <p:notesTextViewPr>
    <p:cViewPr>
      <p:scale>
        <a:sx n="1" d="1"/>
        <a:sy n="1" d="1"/>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plotArea>
      <c:layout/>
      <c:barChart>
        <c:barDir val="col"/>
        <c:grouping val="clustered"/>
        <c:ser>
          <c:idx val="0"/>
          <c:order val="0"/>
          <c:tx>
            <c:strRef>
              <c:f>Sheet1!$B$1</c:f>
              <c:strCache>
                <c:ptCount val="1"/>
                <c:pt idx="0">
                  <c:v>Current Assets 
- R202,4m </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dLbls>
            <c:dLbl>
              <c:idx val="0"/>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1"/>
                      </a:solidFill>
                      <a:latin typeface="+mn-lt"/>
                      <a:ea typeface="+mn-ea"/>
                      <a:cs typeface="+mn-cs"/>
                    </a:defRPr>
                  </a:pPr>
                  <a:endParaRPr lang="en-US"/>
                </a:p>
              </c:txPr>
            </c:dLbl>
            <c:dLbl>
              <c:idx val="1"/>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1"/>
                      </a:solidFill>
                      <a:latin typeface="+mn-lt"/>
                      <a:ea typeface="+mn-ea"/>
                      <a:cs typeface="+mn-cs"/>
                    </a:defRPr>
                  </a:pPr>
                  <a:endParaRPr lang="en-US"/>
                </a:p>
              </c:txPr>
            </c:dLbl>
            <c:dLbl>
              <c:idx val="2"/>
              <c:layout>
                <c:manualLayout>
                  <c:x val="0"/>
                  <c:y val="5.2245679755375023E-2"/>
                </c:manualLayout>
              </c:layout>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1"/>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878-4C02-8427-4A3C9E8F1BD7}"/>
                </c:ext>
              </c:extLst>
            </c:dLbl>
            <c:dLbl>
              <c:idx val="3"/>
              <c:layout>
                <c:manualLayout>
                  <c:x val="-7.0388047791191256E-4"/>
                  <c:y val="4.1386188957402405E-2"/>
                </c:manualLayout>
              </c:layout>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1"/>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878-4C02-8427-4A3C9E8F1BD7}"/>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878-4C02-8427-4A3C9E8F1BD7}"/>
                </c:ext>
              </c:extLst>
            </c:dLbl>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1">
                        <a:lumMod val="50000"/>
                        <a:lumOff val="50000"/>
                      </a:schemeClr>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0"/>
              </c:ext>
            </c:extLst>
          </c:dLbls>
          <c:cat>
            <c:strRef>
              <c:f>Sheet1!$A$2:$A$6</c:f>
              <c:strCache>
                <c:ptCount val="5"/>
                <c:pt idx="0">
                  <c:v>Total Assets 
- R616,9m</c:v>
                </c:pt>
                <c:pt idx="1">
                  <c:v>Cash and cash equivalents 
- R151,4m </c:v>
                </c:pt>
                <c:pt idx="2">
                  <c:v>Trade and other receivables
- R28,9m</c:v>
                </c:pt>
                <c:pt idx="3">
                  <c:v>Prepayments and advances
- R17,2m</c:v>
                </c:pt>
                <c:pt idx="4">
                  <c:v>Property, plant and equipment 
- R412,8m</c:v>
                </c:pt>
              </c:strCache>
            </c:strRef>
          </c:cat>
          <c:val>
            <c:numRef>
              <c:f>Sheet1!$B$2:$B$6</c:f>
              <c:numCache>
                <c:formatCode>0%</c:formatCode>
                <c:ptCount val="5"/>
                <c:pt idx="0">
                  <c:v>0.32813756126656474</c:v>
                </c:pt>
                <c:pt idx="1">
                  <c:v>0.74788222451630759</c:v>
                </c:pt>
                <c:pt idx="2">
                  <c:v>0.14295663684904644</c:v>
                </c:pt>
                <c:pt idx="3">
                  <c:v>8.5422295545138874E-2</c:v>
                </c:pt>
                <c:pt idx="4">
                  <c:v>0</c:v>
                </c:pt>
              </c:numCache>
            </c:numRef>
          </c:val>
          <c:extLst xmlns:c16r2="http://schemas.microsoft.com/office/drawing/2015/06/chart">
            <c:ext xmlns:c16="http://schemas.microsoft.com/office/drawing/2014/chart" uri="{C3380CC4-5D6E-409C-BE32-E72D297353CC}">
              <c16:uniqueId val="{00000005-E878-4C02-8427-4A3C9E8F1BD7}"/>
            </c:ext>
          </c:extLst>
        </c:ser>
        <c:ser>
          <c:idx val="1"/>
          <c:order val="1"/>
          <c:tx>
            <c:strRef>
              <c:f>Sheet1!$C$1</c:f>
              <c:strCache>
                <c:ptCount val="1"/>
                <c:pt idx="0">
                  <c:v>Non-Current Assets 
- R414,5m</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dLbls>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E878-4C02-8427-4A3C9E8F1BD7}"/>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EA8-474A-A5D2-58FACF47306B}"/>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E878-4C02-8427-4A3C9E8F1BD7}"/>
                </c:ext>
              </c:extLst>
            </c:dLbl>
            <c:dLbl>
              <c:idx val="4"/>
              <c:layout>
                <c:manualLayout>
                  <c:x val="1.5914691239951278E-3"/>
                  <c:y val="6.7919383681987508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E878-4C02-8427-4A3C9E8F1BD7}"/>
                </c:ext>
              </c:extLst>
            </c:dLbl>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1"/>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Total Assets 
- R616,9m</c:v>
                </c:pt>
                <c:pt idx="1">
                  <c:v>Cash and cash equivalents 
- R151,4m </c:v>
                </c:pt>
                <c:pt idx="2">
                  <c:v>Trade and other receivables
- R28,9m</c:v>
                </c:pt>
                <c:pt idx="3">
                  <c:v>Prepayments and advances
- R17,2m</c:v>
                </c:pt>
                <c:pt idx="4">
                  <c:v>Property, plant and equipment 
- R412,8m</c:v>
                </c:pt>
              </c:strCache>
            </c:strRef>
          </c:cat>
          <c:val>
            <c:numRef>
              <c:f>Sheet1!$C$2:$C$6</c:f>
              <c:numCache>
                <c:formatCode>0%</c:formatCode>
                <c:ptCount val="5"/>
                <c:pt idx="0">
                  <c:v>0.67186081792484653</c:v>
                </c:pt>
                <c:pt idx="1">
                  <c:v>0</c:v>
                </c:pt>
                <c:pt idx="2">
                  <c:v>0</c:v>
                </c:pt>
                <c:pt idx="3">
                  <c:v>0</c:v>
                </c:pt>
                <c:pt idx="4">
                  <c:v>0.99603639855061965</c:v>
                </c:pt>
              </c:numCache>
            </c:numRef>
          </c:val>
          <c:extLst xmlns:c16r2="http://schemas.microsoft.com/office/drawing/2015/06/chart">
            <c:ext xmlns:c16="http://schemas.microsoft.com/office/drawing/2014/chart" uri="{C3380CC4-5D6E-409C-BE32-E72D297353CC}">
              <c16:uniqueId val="{00000009-E878-4C02-8427-4A3C9E8F1BD7}"/>
            </c:ext>
          </c:extLst>
        </c:ser>
        <c:dLbls>
          <c:showVal val="1"/>
        </c:dLbls>
        <c:gapWidth val="100"/>
        <c:overlap val="-24"/>
        <c:axId val="90675840"/>
        <c:axId val="101749120"/>
      </c:barChart>
      <c:catAx>
        <c:axId val="9067584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7" b="0" i="0" u="none" strike="noStrike" kern="1200" baseline="0">
                <a:solidFill>
                  <a:schemeClr val="tx1">
                    <a:lumMod val="50000"/>
                    <a:lumOff val="50000"/>
                  </a:schemeClr>
                </a:solidFill>
                <a:latin typeface="+mn-lt"/>
                <a:ea typeface="+mn-ea"/>
                <a:cs typeface="+mn-cs"/>
              </a:defRPr>
            </a:pPr>
            <a:endParaRPr lang="en-US"/>
          </a:p>
        </c:txPr>
        <c:crossAx val="101749120"/>
        <c:crosses val="autoZero"/>
        <c:auto val="1"/>
        <c:lblAlgn val="ctr"/>
        <c:lblOffset val="100"/>
      </c:catAx>
      <c:valAx>
        <c:axId val="101749120"/>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lang="en-US" sz="1197" b="0" i="0" u="none" strike="noStrike" kern="1200" baseline="0">
                <a:solidFill>
                  <a:schemeClr val="tx1">
                    <a:lumMod val="50000"/>
                    <a:lumOff val="50000"/>
                  </a:schemeClr>
                </a:solidFill>
                <a:latin typeface="+mn-lt"/>
                <a:ea typeface="+mn-ea"/>
                <a:cs typeface="+mn-cs"/>
              </a:defRPr>
            </a:pPr>
            <a:endParaRPr lang="en-US"/>
          </a:p>
        </c:txPr>
        <c:crossAx val="90675840"/>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lang="en-US"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plotArea>
      <c:layout/>
      <c:barChart>
        <c:barDir val="col"/>
        <c:grouping val="clustered"/>
        <c:ser>
          <c:idx val="0"/>
          <c:order val="0"/>
          <c:tx>
            <c:strRef>
              <c:f>Sheet1!$B$1</c:f>
              <c:strCache>
                <c:ptCount val="1"/>
                <c:pt idx="0">
                  <c:v>Current Liabilities 
- R134,8m </c:v>
                </c:pt>
              </c:strCache>
            </c:strRef>
          </c:tx>
          <c:spPr>
            <a:solidFill>
              <a:schemeClr val="accent6"/>
            </a:solidFill>
            <a:ln>
              <a:noFill/>
            </a:ln>
            <a:effectLst>
              <a:outerShdw blurRad="40000" dist="20000" dir="5400000" rotWithShape="0">
                <a:srgbClr val="000000">
                  <a:alpha val="38000"/>
                </a:srgbClr>
              </a:outerShdw>
            </a:effectLst>
          </c:spPr>
          <c:dLbls>
            <c:dLbl>
              <c:idx val="3"/>
              <c:layout>
                <c:manualLayout>
                  <c:x val="-3.0910471591574012E-3"/>
                  <c:y val="5.143501662784631E-2"/>
                </c:manualLayout>
              </c:layout>
              <c:spPr>
                <a:noFill/>
                <a:ln>
                  <a:noFill/>
                </a:ln>
                <a:effectLst/>
              </c:spPr>
              <c:txPr>
                <a:bodyPr rot="0" spcFirstLastPara="1" vertOverflow="ellipsis" vert="horz" wrap="square" lIns="38100" tIns="19050" rIns="38100" bIns="19050" anchor="ctr" anchorCtr="1">
                  <a:noAutofit/>
                </a:bodyPr>
                <a:lstStyle/>
                <a:p>
                  <a:pPr>
                    <a:defRPr lang="en-US" sz="1197" b="0" i="0" u="none" strike="noStrike" kern="1200" baseline="0">
                      <a:solidFill>
                        <a:schemeClr val="bg1"/>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0-1929-470D-A2BF-10C05F8BDA8B}"/>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929-470D-A2BF-10C05F8BDA8B}"/>
                </c:ext>
              </c:extLst>
            </c:dLbl>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bg1"/>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0"/>
              </c:ext>
            </c:extLst>
          </c:dLbls>
          <c:cat>
            <c:strRef>
              <c:f>Sheet1!$A$2:$A$6</c:f>
              <c:strCache>
                <c:ptCount val="5"/>
                <c:pt idx="0">
                  <c:v>Total Liabilities
- R137,6m</c:v>
                </c:pt>
                <c:pt idx="1">
                  <c:v>Income received in advance 
- R83,1m</c:v>
                </c:pt>
                <c:pt idx="2">
                  <c:v>Trade and other payables
- R44m </c:v>
                </c:pt>
                <c:pt idx="3">
                  <c:v>VAT payable
- R7,6m</c:v>
                </c:pt>
                <c:pt idx="4">
                  <c:v>Post-retirement medical aid liability
- R2,3m</c:v>
                </c:pt>
              </c:strCache>
            </c:strRef>
          </c:cat>
          <c:val>
            <c:numRef>
              <c:f>Sheet1!$B$2:$B$6</c:f>
              <c:numCache>
                <c:formatCode>0%</c:formatCode>
                <c:ptCount val="5"/>
                <c:pt idx="0">
                  <c:v>0.97997674249582101</c:v>
                </c:pt>
                <c:pt idx="1">
                  <c:v>0.61676122668446642</c:v>
                </c:pt>
                <c:pt idx="2">
                  <c:v>0.32698483331479233</c:v>
                </c:pt>
                <c:pt idx="3">
                  <c:v>5.6253940000741659E-2</c:v>
                </c:pt>
                <c:pt idx="4">
                  <c:v>0</c:v>
                </c:pt>
              </c:numCache>
            </c:numRef>
          </c:val>
          <c:extLst xmlns:c16r2="http://schemas.microsoft.com/office/drawing/2015/06/chart">
            <c:ext xmlns:c16="http://schemas.microsoft.com/office/drawing/2014/chart" uri="{C3380CC4-5D6E-409C-BE32-E72D297353CC}">
              <c16:uniqueId val="{00000002-1929-470D-A2BF-10C05F8BDA8B}"/>
            </c:ext>
          </c:extLst>
        </c:ser>
        <c:ser>
          <c:idx val="1"/>
          <c:order val="1"/>
          <c:tx>
            <c:strRef>
              <c:f>Sheet1!$C$1</c:f>
              <c:strCache>
                <c:ptCount val="1"/>
                <c:pt idx="0">
                  <c:v>Non-Current Liabilities
- R2,7m</c:v>
                </c:pt>
              </c:strCache>
            </c:strRef>
          </c:tx>
          <c:spPr>
            <a:solidFill>
              <a:schemeClr val="accent5"/>
            </a:solidFill>
            <a:ln>
              <a:noFill/>
            </a:ln>
            <a:effectLst>
              <a:outerShdw blurRad="40000" dist="20000" dir="5400000" rotWithShape="0">
                <a:srgbClr val="000000">
                  <a:alpha val="38000"/>
                </a:srgbClr>
              </a:outerShdw>
            </a:effectLst>
          </c:spPr>
          <c:dLbls>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929-470D-A2BF-10C05F8BDA8B}"/>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1929-470D-A2BF-10C05F8BDA8B}"/>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1929-470D-A2BF-10C05F8BDA8B}"/>
                </c:ext>
              </c:extLst>
            </c:dLbl>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1"/>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0"/>
              </c:ext>
            </c:extLst>
          </c:dLbls>
          <c:cat>
            <c:strRef>
              <c:f>Sheet1!$A$2:$A$6</c:f>
              <c:strCache>
                <c:ptCount val="5"/>
                <c:pt idx="0">
                  <c:v>Total Liabilities
- R137,6m</c:v>
                </c:pt>
                <c:pt idx="1">
                  <c:v>Income received in advance 
- R83,1m</c:v>
                </c:pt>
                <c:pt idx="2">
                  <c:v>Trade and other payables
- R44m </c:v>
                </c:pt>
                <c:pt idx="3">
                  <c:v>VAT payable
- R7,6m</c:v>
                </c:pt>
                <c:pt idx="4">
                  <c:v>Post-retirement medical aid liability
- R2,3m</c:v>
                </c:pt>
              </c:strCache>
            </c:strRef>
          </c:cat>
          <c:val>
            <c:numRef>
              <c:f>Sheet1!$C$2:$C$6</c:f>
              <c:numCache>
                <c:formatCode>0%</c:formatCode>
                <c:ptCount val="5"/>
                <c:pt idx="0">
                  <c:v>2.0023257504179093E-2</c:v>
                </c:pt>
                <c:pt idx="1">
                  <c:v>0</c:v>
                </c:pt>
                <c:pt idx="2">
                  <c:v>0</c:v>
                </c:pt>
                <c:pt idx="3">
                  <c:v>0</c:v>
                </c:pt>
                <c:pt idx="4">
                  <c:v>0.85045372050816692</c:v>
                </c:pt>
              </c:numCache>
            </c:numRef>
          </c:val>
          <c:extLst xmlns:c16r2="http://schemas.microsoft.com/office/drawing/2015/06/chart">
            <c:ext xmlns:c16="http://schemas.microsoft.com/office/drawing/2014/chart" uri="{C3380CC4-5D6E-409C-BE32-E72D297353CC}">
              <c16:uniqueId val="{00000006-1929-470D-A2BF-10C05F8BDA8B}"/>
            </c:ext>
          </c:extLst>
        </c:ser>
        <c:dLbls>
          <c:showVal val="1"/>
        </c:dLbls>
        <c:gapWidth val="100"/>
        <c:overlap val="-24"/>
        <c:axId val="102110336"/>
        <c:axId val="102111872"/>
      </c:barChart>
      <c:catAx>
        <c:axId val="102110336"/>
        <c:scaling>
          <c:orientation val="minMax"/>
        </c:scaling>
        <c:axPos val="b"/>
        <c:numFmt formatCode="General" sourceLinked="1"/>
        <c:maj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en-US" sz="1197" b="0" i="0" u="none" strike="noStrike" kern="1200" baseline="0">
                <a:solidFill>
                  <a:schemeClr val="tx1">
                    <a:lumMod val="50000"/>
                    <a:lumOff val="50000"/>
                  </a:schemeClr>
                </a:solidFill>
                <a:latin typeface="+mn-lt"/>
                <a:ea typeface="+mn-ea"/>
                <a:cs typeface="+mn-cs"/>
              </a:defRPr>
            </a:pPr>
            <a:endParaRPr lang="en-US"/>
          </a:p>
        </c:txPr>
        <c:crossAx val="102111872"/>
        <c:crosses val="autoZero"/>
        <c:auto val="1"/>
        <c:lblAlgn val="ctr"/>
        <c:lblOffset val="100"/>
      </c:catAx>
      <c:valAx>
        <c:axId val="102111872"/>
        <c:scaling>
          <c:orientation val="minMax"/>
        </c:scaling>
        <c:axPos val="l"/>
        <c:majorGridlines>
          <c:spPr>
            <a:ln w="9525" cap="flat" cmpd="sng" algn="ctr">
              <a:solidFill>
                <a:schemeClr val="tx1">
                  <a:lumMod val="15000"/>
                  <a:lumOff val="85000"/>
                </a:schemeClr>
              </a:solidFill>
              <a:prstDash val="solid"/>
              <a:round/>
            </a:ln>
            <a:effectLst/>
          </c:spPr>
        </c:majorGridlines>
        <c:numFmt formatCode="0%" sourceLinked="1"/>
        <c:majorTickMark val="none"/>
        <c:tickLblPos val="nextTo"/>
        <c:spPr>
          <a:noFill/>
          <a:ln w="9525" cap="flat" cmpd="sng" algn="ctr">
            <a:noFill/>
            <a:prstDash val="solid"/>
            <a:round/>
          </a:ln>
          <a:effectLst/>
        </c:spPr>
        <c:txPr>
          <a:bodyPr rot="-60000000" spcFirstLastPara="1" vertOverflow="ellipsis" vert="horz" wrap="square" anchor="ctr" anchorCtr="1"/>
          <a:lstStyle/>
          <a:p>
            <a:pPr>
              <a:defRPr lang="en-US" sz="1197" b="0" i="0" u="none" strike="noStrike" kern="1200" baseline="0">
                <a:solidFill>
                  <a:schemeClr val="tx1">
                    <a:lumMod val="50000"/>
                    <a:lumOff val="50000"/>
                  </a:schemeClr>
                </a:solidFill>
                <a:latin typeface="+mn-lt"/>
                <a:ea typeface="+mn-ea"/>
                <a:cs typeface="+mn-cs"/>
              </a:defRPr>
            </a:pPr>
            <a:endParaRPr lang="en-US"/>
          </a:p>
        </c:txPr>
        <c:crossAx val="102110336"/>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lang="en-US"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chart>
  <c:spPr>
    <a:noFill/>
    <a:ln w="9525" cap="flat" cmpd="sng" algn="ctr">
      <a:noFill/>
      <a:prstDash val="solid"/>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ser>
          <c:idx val="0"/>
          <c:order val="0"/>
          <c:tx>
            <c:strRef>
              <c:f>Sheet1!$B$1</c:f>
              <c:strCache>
                <c:ptCount val="1"/>
                <c:pt idx="0">
                  <c:v>Total</c:v>
                </c:pt>
              </c:strCache>
            </c:strRef>
          </c:tx>
          <c:dPt>
            <c:idx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1-E1A5-4508-AD05-0BEE946ACA4F}"/>
              </c:ext>
            </c:extLst>
          </c:dPt>
          <c:dPt>
            <c:idx val="1"/>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3-E1A5-4508-AD05-0BEE946ACA4F}"/>
              </c:ext>
            </c:extLst>
          </c:dPt>
          <c:dPt>
            <c:idx val="2"/>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5-E1A5-4508-AD05-0BEE946ACA4F}"/>
              </c:ext>
            </c:extLst>
          </c:dPt>
          <c:dPt>
            <c:idx val="3"/>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7-E1A5-4508-AD05-0BEE946ACA4F}"/>
              </c:ext>
            </c:extLst>
          </c:dPt>
          <c:dLbls>
            <c:dLbl>
              <c:idx val="1"/>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1"/>
                      </a:solidFill>
                      <a:latin typeface="+mj-lt"/>
                      <a:ea typeface="+mn-ea"/>
                      <a:cs typeface="+mn-cs"/>
                    </a:defRPr>
                  </a:pPr>
                  <a:endParaRPr lang="en-US"/>
                </a:p>
              </c:txPr>
            </c:dLbl>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bg1"/>
                    </a:solidFill>
                    <a:latin typeface="+mj-lt"/>
                    <a:ea typeface="+mn-ea"/>
                    <a:cs typeface="+mn-cs"/>
                  </a:defRPr>
                </a:pPr>
                <a:endParaRPr lang="en-US"/>
              </a:p>
            </c:txPr>
            <c:showPercent val="1"/>
            <c:showLeaderLines val="1"/>
            <c:leaderLines>
              <c:spPr>
                <a:ln w="9525">
                  <a:solidFill>
                    <a:schemeClr val="tx2">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Sheet1!$A$2:$A$5</c:f>
              <c:strCache>
                <c:ptCount val="4"/>
                <c:pt idx="0">
                  <c:v>Current liabilities</c:v>
                </c:pt>
                <c:pt idx="1">
                  <c:v>Non-current liabilities</c:v>
                </c:pt>
                <c:pt idx="2">
                  <c:v>Accumulated surplus</c:v>
                </c:pt>
                <c:pt idx="3">
                  <c:v>Reserves</c:v>
                </c:pt>
              </c:strCache>
            </c:strRef>
          </c:cat>
          <c:val>
            <c:numRef>
              <c:f>Sheet1!$B$2:$B$5</c:f>
              <c:numCache>
                <c:formatCode>_-* #,##0_-;\-* #,##0_-;_-* "-"??_-;_-@_-</c:formatCode>
                <c:ptCount val="4"/>
                <c:pt idx="0">
                  <c:v>134835</c:v>
                </c:pt>
                <c:pt idx="1">
                  <c:v>2755</c:v>
                </c:pt>
                <c:pt idx="2">
                  <c:v>86548</c:v>
                </c:pt>
                <c:pt idx="3">
                  <c:v>392838</c:v>
                </c:pt>
              </c:numCache>
            </c:numRef>
          </c:val>
          <c:extLst xmlns:c16r2="http://schemas.microsoft.com/office/drawing/2015/06/chart">
            <c:ext xmlns:c16="http://schemas.microsoft.com/office/drawing/2014/chart" uri="{C3380CC4-5D6E-409C-BE32-E72D297353CC}">
              <c16:uniqueId val="{00000008-E1A5-4508-AD05-0BEE946ACA4F}"/>
            </c:ext>
          </c:extLst>
        </c:ser>
        <c:dLbls/>
        <c:firstSliceAng val="0"/>
      </c:pieChart>
      <c:spPr>
        <a:noFill/>
        <a:ln>
          <a:noFill/>
        </a:ln>
        <a:effectLst/>
      </c:spPr>
    </c:plotArea>
    <c:legend>
      <c:legendPos val="b"/>
      <c:layout>
        <c:manualLayout>
          <c:xMode val="edge"/>
          <c:yMode val="edge"/>
          <c:x val="8.2829549424026122E-2"/>
          <c:y val="0.88675969188028791"/>
          <c:w val="0.8343409011519477"/>
          <c:h val="9.6763549431140974E-2"/>
        </c:manualLayout>
      </c:layout>
      <c:spPr>
        <a:noFill/>
        <a:ln>
          <a:noFill/>
        </a:ln>
        <a:effectLst/>
      </c:spPr>
      <c:txPr>
        <a:bodyPr rot="0" spcFirstLastPara="1" vertOverflow="ellipsis" vert="horz" wrap="square" anchor="ctr" anchorCtr="1"/>
        <a:lstStyle/>
        <a:p>
          <a:pPr>
            <a:defRPr lang="en-US" sz="1197" b="1" i="0" u="none" strike="noStrike" kern="1200" baseline="0">
              <a:solidFill>
                <a:schemeClr val="tx2"/>
              </a:solidFill>
              <a:latin typeface="+mj-lt"/>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9.1895104906204214E-2"/>
          <c:y val="0.13984616506270053"/>
          <c:w val="0.89298678335785575"/>
          <c:h val="0.78727562700495768"/>
        </c:manualLayout>
      </c:layout>
      <c:barChart>
        <c:barDir val="col"/>
        <c:grouping val="clustered"/>
        <c:ser>
          <c:idx val="0"/>
          <c:order val="0"/>
          <c:tx>
            <c:strRef>
              <c:f>Sheet1!$B$1</c:f>
              <c:strCache>
                <c:ptCount val="1"/>
                <c:pt idx="0">
                  <c:v>Parliamentary Grant</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dLbls>
            <c:dLbl>
              <c:idx val="3"/>
              <c:layout>
                <c:manualLayout>
                  <c:x val="-1.2598425196850395E-3"/>
                  <c:y val="6.7567567567567571E-3"/>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104-42FE-A933-DE1EC188E4D3}"/>
                </c:ext>
              </c:extLst>
            </c:dLbl>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1">
                        <a:lumMod val="50000"/>
                        <a:lumOff val="50000"/>
                      </a:schemeClr>
                    </a:solidFill>
                    <a:latin typeface="+mj-lt"/>
                    <a:ea typeface="+mn-ea"/>
                    <a:cs typeface="+mn-cs"/>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Sheet1!$A$2:$A$5</c:f>
              <c:strCache>
                <c:ptCount val="4"/>
                <c:pt idx="0">
                  <c:v>2016/17</c:v>
                </c:pt>
                <c:pt idx="1">
                  <c:v>2017/18</c:v>
                </c:pt>
                <c:pt idx="2">
                  <c:v>2018/19</c:v>
                </c:pt>
                <c:pt idx="3">
                  <c:v>2019/20</c:v>
                </c:pt>
              </c:strCache>
            </c:strRef>
          </c:cat>
          <c:val>
            <c:numRef>
              <c:f>Sheet1!$B$2:$B$5</c:f>
              <c:numCache>
                <c:formatCode>_-* #,##0_-;\-* #,##0_-;_-* "-"??_-;_-@_-</c:formatCode>
                <c:ptCount val="4"/>
                <c:pt idx="0">
                  <c:v>254517000</c:v>
                </c:pt>
                <c:pt idx="1">
                  <c:v>267242000</c:v>
                </c:pt>
                <c:pt idx="2">
                  <c:v>264116000</c:v>
                </c:pt>
                <c:pt idx="3">
                  <c:v>272917000</c:v>
                </c:pt>
              </c:numCache>
            </c:numRef>
          </c:val>
          <c:extLst xmlns:c16r2="http://schemas.microsoft.com/office/drawing/2015/06/chart">
            <c:ext xmlns:c16="http://schemas.microsoft.com/office/drawing/2014/chart" uri="{C3380CC4-5D6E-409C-BE32-E72D297353CC}">
              <c16:uniqueId val="{00000001-0104-42FE-A933-DE1EC188E4D3}"/>
            </c:ext>
          </c:extLst>
        </c:ser>
        <c:ser>
          <c:idx val="1"/>
          <c:order val="1"/>
          <c:tx>
            <c:strRef>
              <c:f>Sheet1!$C$1</c:f>
              <c:strCache>
                <c:ptCount val="1"/>
                <c:pt idx="0">
                  <c:v>Research revenue</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dLbls>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1">
                        <a:lumMod val="50000"/>
                        <a:lumOff val="50000"/>
                      </a:schemeClr>
                    </a:solidFill>
                    <a:latin typeface="+mj-lt"/>
                    <a:ea typeface="+mn-ea"/>
                    <a:cs typeface="+mn-cs"/>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Sheet1!$A$2:$A$5</c:f>
              <c:strCache>
                <c:ptCount val="4"/>
                <c:pt idx="0">
                  <c:v>2016/17</c:v>
                </c:pt>
                <c:pt idx="1">
                  <c:v>2017/18</c:v>
                </c:pt>
                <c:pt idx="2">
                  <c:v>2018/19</c:v>
                </c:pt>
                <c:pt idx="3">
                  <c:v>2019/20</c:v>
                </c:pt>
              </c:strCache>
            </c:strRef>
          </c:cat>
          <c:val>
            <c:numRef>
              <c:f>Sheet1!$C$2:$C$5</c:f>
              <c:numCache>
                <c:formatCode>_-* #,##0_-;\-* #,##0_-;_-* "-"??_-;_-@_-</c:formatCode>
                <c:ptCount val="4"/>
                <c:pt idx="0">
                  <c:v>164070000</c:v>
                </c:pt>
                <c:pt idx="1">
                  <c:v>244295000</c:v>
                </c:pt>
                <c:pt idx="2">
                  <c:v>178793000</c:v>
                </c:pt>
                <c:pt idx="3">
                  <c:v>131040000</c:v>
                </c:pt>
              </c:numCache>
            </c:numRef>
          </c:val>
          <c:extLst xmlns:c16r2="http://schemas.microsoft.com/office/drawing/2015/06/chart">
            <c:ext xmlns:c16="http://schemas.microsoft.com/office/drawing/2014/chart" uri="{C3380CC4-5D6E-409C-BE32-E72D297353CC}">
              <c16:uniqueId val="{00000002-0104-42FE-A933-DE1EC188E4D3}"/>
            </c:ext>
          </c:extLst>
        </c:ser>
        <c:ser>
          <c:idx val="2"/>
          <c:order val="2"/>
          <c:tx>
            <c:strRef>
              <c:f>Sheet1!$D$1</c:f>
              <c:strCache>
                <c:ptCount val="1"/>
                <c:pt idx="0">
                  <c:v>Other income</c:v>
                </c:pt>
              </c:strCache>
            </c:strRef>
          </c:tx>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chemeClr>
              </a:solidFill>
              <a:round/>
            </a:ln>
            <a:effectLst>
              <a:outerShdw blurRad="40000" dist="20000" dir="5400000" rotWithShape="0">
                <a:srgbClr val="000000">
                  <a:alpha val="38000"/>
                </a:srgbClr>
              </a:outerShdw>
            </a:effectLst>
          </c:spPr>
          <c:dLbls>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1">
                        <a:lumMod val="50000"/>
                        <a:lumOff val="50000"/>
                      </a:schemeClr>
                    </a:solidFill>
                    <a:latin typeface="+mj-lt"/>
                    <a:ea typeface="+mn-ea"/>
                    <a:cs typeface="+mn-cs"/>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Sheet1!$A$2:$A$5</c:f>
              <c:strCache>
                <c:ptCount val="4"/>
                <c:pt idx="0">
                  <c:v>2016/17</c:v>
                </c:pt>
                <c:pt idx="1">
                  <c:v>2017/18</c:v>
                </c:pt>
                <c:pt idx="2">
                  <c:v>2018/19</c:v>
                </c:pt>
                <c:pt idx="3">
                  <c:v>2019/20</c:v>
                </c:pt>
              </c:strCache>
            </c:strRef>
          </c:cat>
          <c:val>
            <c:numRef>
              <c:f>Sheet1!$D$2:$D$5</c:f>
              <c:numCache>
                <c:formatCode>_-* #,##0_-;\-* #,##0_-;_-* "-"??_-;_-@_-</c:formatCode>
                <c:ptCount val="4"/>
                <c:pt idx="0">
                  <c:v>41008000</c:v>
                </c:pt>
                <c:pt idx="1">
                  <c:v>44155000</c:v>
                </c:pt>
                <c:pt idx="2">
                  <c:v>41720000</c:v>
                </c:pt>
                <c:pt idx="3">
                  <c:v>44232000</c:v>
                </c:pt>
              </c:numCache>
            </c:numRef>
          </c:val>
          <c:extLst xmlns:c16r2="http://schemas.microsoft.com/office/drawing/2015/06/chart">
            <c:ext xmlns:c16="http://schemas.microsoft.com/office/drawing/2014/chart" uri="{C3380CC4-5D6E-409C-BE32-E72D297353CC}">
              <c16:uniqueId val="{00000003-0104-42FE-A933-DE1EC188E4D3}"/>
            </c:ext>
          </c:extLst>
        </c:ser>
        <c:dLbls/>
        <c:gapWidth val="100"/>
        <c:overlap val="-24"/>
        <c:axId val="126211968"/>
        <c:axId val="126213504"/>
      </c:barChart>
      <c:catAx>
        <c:axId val="12621196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7" b="1" i="0" u="none" strike="noStrike" kern="1200" baseline="0">
                <a:solidFill>
                  <a:schemeClr val="tx1">
                    <a:lumMod val="50000"/>
                    <a:lumOff val="50000"/>
                  </a:schemeClr>
                </a:solidFill>
                <a:latin typeface="+mj-lt"/>
                <a:ea typeface="+mn-ea"/>
                <a:cs typeface="+mn-cs"/>
              </a:defRPr>
            </a:pPr>
            <a:endParaRPr lang="en-US"/>
          </a:p>
        </c:txPr>
        <c:crossAx val="126213504"/>
        <c:crosses val="autoZero"/>
        <c:auto val="1"/>
        <c:lblAlgn val="ctr"/>
        <c:lblOffset val="100"/>
      </c:catAx>
      <c:valAx>
        <c:axId val="126213504"/>
        <c:scaling>
          <c:orientation val="minMax"/>
        </c:scaling>
        <c:axPos val="l"/>
        <c:majorGridlines>
          <c:spPr>
            <a:ln w="9525" cap="flat" cmpd="sng" algn="ctr">
              <a:solidFill>
                <a:schemeClr val="tx1">
                  <a:lumMod val="15000"/>
                  <a:lumOff val="85000"/>
                </a:schemeClr>
              </a:solidFill>
              <a:round/>
            </a:ln>
            <a:effectLst/>
          </c:spPr>
        </c:majorGridlines>
        <c:numFmt formatCode="_-* #,##0_-;\-* #,##0_-;_-* &quot;-&quot;??_-;_-@_-" sourceLinked="1"/>
        <c:majorTickMark val="none"/>
        <c:tickLblPos val="nextTo"/>
        <c:spPr>
          <a:noFill/>
          <a:ln>
            <a:noFill/>
          </a:ln>
          <a:effectLst/>
        </c:spPr>
        <c:txPr>
          <a:bodyPr rot="-60000000" spcFirstLastPara="1" vertOverflow="ellipsis" vert="horz" wrap="square" anchor="ctr" anchorCtr="1"/>
          <a:lstStyle/>
          <a:p>
            <a:pPr>
              <a:defRPr lang="en-US" sz="1197" b="0" i="0" u="none" strike="noStrike" kern="1200" baseline="0">
                <a:solidFill>
                  <a:schemeClr val="tx1">
                    <a:lumMod val="50000"/>
                    <a:lumOff val="50000"/>
                  </a:schemeClr>
                </a:solidFill>
                <a:latin typeface="+mj-lt"/>
                <a:ea typeface="+mn-ea"/>
                <a:cs typeface="+mn-cs"/>
              </a:defRPr>
            </a:pPr>
            <a:endParaRPr lang="en-US"/>
          </a:p>
        </c:txPr>
        <c:crossAx val="126211968"/>
        <c:crosses val="autoZero"/>
        <c:crossBetween val="between"/>
        <c:dispUnits>
          <c:builtInUnit val="millions"/>
          <c:dispUnitsLbl>
            <c:spPr>
              <a:noFill/>
              <a:ln>
                <a:noFill/>
              </a:ln>
              <a:effectLst/>
            </c:spPr>
            <c:txPr>
              <a:bodyPr rot="-5400000" spcFirstLastPara="1" vertOverflow="ellipsis" vert="horz" wrap="square" anchor="ctr" anchorCtr="1"/>
              <a:lstStyle/>
              <a:p>
                <a:pPr>
                  <a:defRPr lang="en-US" sz="1197" b="0" i="0" u="none" strike="noStrike" kern="1200" cap="all" baseline="0">
                    <a:solidFill>
                      <a:schemeClr val="tx1">
                        <a:lumMod val="50000"/>
                        <a:lumOff val="50000"/>
                      </a:schemeClr>
                    </a:solidFill>
                    <a:latin typeface="+mj-lt"/>
                    <a:ea typeface="+mn-ea"/>
                    <a:cs typeface="+mn-cs"/>
                  </a:defRPr>
                </a:pPr>
                <a:endParaRPr lang="en-US"/>
              </a:p>
            </c:txPr>
          </c:dispUnitsLbl>
        </c:dispUnits>
      </c:valAx>
      <c:spPr>
        <a:noFill/>
        <a:ln>
          <a:noFill/>
        </a:ln>
        <a:effectLst/>
      </c:spPr>
    </c:plotArea>
    <c:legend>
      <c:legendPos val="b"/>
      <c:layout>
        <c:manualLayout>
          <c:xMode val="edge"/>
          <c:yMode val="edge"/>
          <c:x val="0.25413944476684325"/>
          <c:y val="5.0489416271670667E-2"/>
          <c:w val="0.52143888410490646"/>
          <c:h val="5.2734400363612766E-2"/>
        </c:manualLayout>
      </c:layout>
      <c:spPr>
        <a:noFill/>
        <a:ln>
          <a:noFill/>
        </a:ln>
        <a:effectLst/>
      </c:spPr>
      <c:txPr>
        <a:bodyPr rot="0" spcFirstLastPara="1" vertOverflow="ellipsis" vert="horz" wrap="square" anchor="ctr" anchorCtr="1"/>
        <a:lstStyle/>
        <a:p>
          <a:pPr>
            <a:defRPr lang="en-US" sz="1197" b="1" i="0" u="none" strike="noStrike" kern="1200" baseline="0">
              <a:solidFill>
                <a:schemeClr val="tx1">
                  <a:lumMod val="50000"/>
                  <a:lumOff val="50000"/>
                </a:schemeClr>
              </a:solidFill>
              <a:latin typeface="+mj-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9.1957988715977448E-2"/>
          <c:y val="0.11949761561494954"/>
          <c:w val="0.90804201128402262"/>
          <c:h val="0.80659772281985864"/>
        </c:manualLayout>
      </c:layout>
      <c:barChart>
        <c:barDir val="col"/>
        <c:grouping val="clustered"/>
        <c:ser>
          <c:idx val="0"/>
          <c:order val="0"/>
          <c:tx>
            <c:strRef>
              <c:f>Sheet1!$B$1</c:f>
              <c:strCache>
                <c:ptCount val="1"/>
                <c:pt idx="0">
                  <c:v>Budget</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dLbls>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1">
                        <a:lumMod val="50000"/>
                        <a:lumOff val="50000"/>
                      </a:schemeClr>
                    </a:solidFill>
                    <a:latin typeface="+mj-lt"/>
                    <a:ea typeface="+mn-ea"/>
                    <a:cs typeface="+mn-cs"/>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Sheet1!$A$2:$A$5</c:f>
              <c:strCache>
                <c:ptCount val="4"/>
                <c:pt idx="0">
                  <c:v>2016/17</c:v>
                </c:pt>
                <c:pt idx="1">
                  <c:v>2017/18</c:v>
                </c:pt>
                <c:pt idx="2">
                  <c:v>2018/19</c:v>
                </c:pt>
                <c:pt idx="3">
                  <c:v>2019/20</c:v>
                </c:pt>
              </c:strCache>
            </c:strRef>
          </c:cat>
          <c:val>
            <c:numRef>
              <c:f>Sheet1!$B$2:$B$5</c:f>
              <c:numCache>
                <c:formatCode>_ * #,##0_ ;_ * \-#,##0_ ;_ * "-"??_ ;_ @_ </c:formatCode>
                <c:ptCount val="4"/>
                <c:pt idx="0">
                  <c:v>473362000</c:v>
                </c:pt>
                <c:pt idx="1">
                  <c:v>502700000</c:v>
                </c:pt>
                <c:pt idx="2">
                  <c:v>530632000</c:v>
                </c:pt>
                <c:pt idx="3">
                  <c:v>558195000</c:v>
                </c:pt>
              </c:numCache>
            </c:numRef>
          </c:val>
          <c:extLst xmlns:c16r2="http://schemas.microsoft.com/office/drawing/2015/06/chart">
            <c:ext xmlns:c16="http://schemas.microsoft.com/office/drawing/2014/chart" uri="{C3380CC4-5D6E-409C-BE32-E72D297353CC}">
              <c16:uniqueId val="{00000000-F48B-479C-8D3A-D5B9EE391C2A}"/>
            </c:ext>
          </c:extLst>
        </c:ser>
        <c:ser>
          <c:idx val="1"/>
          <c:order val="1"/>
          <c:tx>
            <c:strRef>
              <c:f>Sheet1!$C$1</c:f>
              <c:strCache>
                <c:ptCount val="1"/>
                <c:pt idx="0">
                  <c:v>Actual</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dLbls>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1">
                        <a:lumMod val="50000"/>
                        <a:lumOff val="50000"/>
                      </a:schemeClr>
                    </a:solidFill>
                    <a:latin typeface="+mj-lt"/>
                    <a:ea typeface="+mn-ea"/>
                    <a:cs typeface="+mn-cs"/>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Sheet1!$A$2:$A$5</c:f>
              <c:strCache>
                <c:ptCount val="4"/>
                <c:pt idx="0">
                  <c:v>2016/17</c:v>
                </c:pt>
                <c:pt idx="1">
                  <c:v>2017/18</c:v>
                </c:pt>
                <c:pt idx="2">
                  <c:v>2018/19</c:v>
                </c:pt>
                <c:pt idx="3">
                  <c:v>2019/20</c:v>
                </c:pt>
              </c:strCache>
            </c:strRef>
          </c:cat>
          <c:val>
            <c:numRef>
              <c:f>Sheet1!$C$2:$C$5</c:f>
              <c:numCache>
                <c:formatCode>_ * #,##0_ ;_ * \-#,##0_ ;_ * "-"??_ ;_ @_ </c:formatCode>
                <c:ptCount val="4"/>
                <c:pt idx="0">
                  <c:v>459595000</c:v>
                </c:pt>
                <c:pt idx="1">
                  <c:v>556738000</c:v>
                </c:pt>
                <c:pt idx="2">
                  <c:v>484997000</c:v>
                </c:pt>
                <c:pt idx="3">
                  <c:v>448189000</c:v>
                </c:pt>
              </c:numCache>
            </c:numRef>
          </c:val>
          <c:extLst xmlns:c16r2="http://schemas.microsoft.com/office/drawing/2015/06/chart">
            <c:ext xmlns:c16="http://schemas.microsoft.com/office/drawing/2014/chart" uri="{C3380CC4-5D6E-409C-BE32-E72D297353CC}">
              <c16:uniqueId val="{00000001-F48B-479C-8D3A-D5B9EE391C2A}"/>
            </c:ext>
          </c:extLst>
        </c:ser>
        <c:dLbls/>
        <c:gapWidth val="100"/>
        <c:overlap val="-24"/>
        <c:axId val="126335232"/>
        <c:axId val="126341120"/>
      </c:barChart>
      <c:catAx>
        <c:axId val="12633523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7" b="1" i="0" u="none" strike="noStrike" kern="1200" baseline="0">
                <a:solidFill>
                  <a:schemeClr val="tx1">
                    <a:lumMod val="50000"/>
                    <a:lumOff val="50000"/>
                  </a:schemeClr>
                </a:solidFill>
                <a:latin typeface="+mj-lt"/>
                <a:ea typeface="+mn-ea"/>
                <a:cs typeface="+mn-cs"/>
              </a:defRPr>
            </a:pPr>
            <a:endParaRPr lang="en-US"/>
          </a:p>
        </c:txPr>
        <c:crossAx val="126341120"/>
        <c:crosses val="autoZero"/>
        <c:auto val="1"/>
        <c:lblAlgn val="ctr"/>
        <c:lblOffset val="100"/>
      </c:catAx>
      <c:valAx>
        <c:axId val="126341120"/>
        <c:scaling>
          <c:orientation val="minMax"/>
        </c:scaling>
        <c:axPos val="l"/>
        <c:majorGridlines>
          <c:spPr>
            <a:ln w="9525" cap="flat" cmpd="sng" algn="ctr">
              <a:solidFill>
                <a:schemeClr val="tx1">
                  <a:lumMod val="15000"/>
                  <a:lumOff val="85000"/>
                </a:schemeClr>
              </a:solidFill>
              <a:round/>
            </a:ln>
            <a:effectLst/>
          </c:spPr>
        </c:majorGridlines>
        <c:numFmt formatCode="General" sourceLinked="0"/>
        <c:majorTickMark val="none"/>
        <c:tickLblPos val="nextTo"/>
        <c:spPr>
          <a:noFill/>
          <a:ln>
            <a:noFill/>
          </a:ln>
          <a:effectLst/>
        </c:spPr>
        <c:txPr>
          <a:bodyPr rot="-60000000" spcFirstLastPara="1" vertOverflow="ellipsis" vert="horz" wrap="square" anchor="ctr" anchorCtr="1"/>
          <a:lstStyle/>
          <a:p>
            <a:pPr>
              <a:defRPr lang="en-US" sz="1197" b="0" i="0" u="none" strike="noStrike" kern="1200" baseline="0">
                <a:solidFill>
                  <a:schemeClr val="tx1">
                    <a:lumMod val="50000"/>
                    <a:lumOff val="50000"/>
                  </a:schemeClr>
                </a:solidFill>
                <a:latin typeface="+mj-lt"/>
                <a:ea typeface="+mn-ea"/>
                <a:cs typeface="+mn-cs"/>
              </a:defRPr>
            </a:pPr>
            <a:endParaRPr lang="en-US"/>
          </a:p>
        </c:txPr>
        <c:crossAx val="126335232"/>
        <c:crosses val="autoZero"/>
        <c:crossBetween val="between"/>
        <c:dispUnits>
          <c:builtInUnit val="millions"/>
          <c:dispUnitsLbl>
            <c:spPr>
              <a:noFill/>
              <a:ln>
                <a:noFill/>
              </a:ln>
              <a:effectLst/>
            </c:spPr>
            <c:txPr>
              <a:bodyPr rot="-5400000" spcFirstLastPara="1" vertOverflow="ellipsis" vert="horz" wrap="square" anchor="ctr" anchorCtr="1"/>
              <a:lstStyle/>
              <a:p>
                <a:pPr>
                  <a:defRPr lang="en-US" sz="1197" b="0" i="0" u="none" strike="noStrike" kern="1200" cap="all" baseline="0">
                    <a:solidFill>
                      <a:schemeClr val="tx1">
                        <a:lumMod val="50000"/>
                        <a:lumOff val="50000"/>
                      </a:schemeClr>
                    </a:solidFill>
                    <a:latin typeface="+mj-lt"/>
                    <a:ea typeface="+mn-ea"/>
                    <a:cs typeface="+mn-cs"/>
                  </a:defRPr>
                </a:pPr>
                <a:endParaRPr lang="en-US"/>
              </a:p>
            </c:txPr>
          </c:dispUnitsLbl>
        </c:dispUnits>
      </c:valAx>
      <c:spPr>
        <a:noFill/>
        <a:ln>
          <a:noFill/>
        </a:ln>
        <a:effectLst/>
      </c:spPr>
    </c:plotArea>
    <c:legend>
      <c:legendPos val="b"/>
      <c:layout>
        <c:manualLayout>
          <c:xMode val="edge"/>
          <c:yMode val="edge"/>
          <c:x val="0.42369755115609065"/>
          <c:y val="2.9691653812071214E-2"/>
          <c:w val="0.16140023638915568"/>
          <c:h val="5.3310742065706129E-2"/>
        </c:manualLayout>
      </c:layout>
      <c:spPr>
        <a:noFill/>
        <a:ln>
          <a:noFill/>
        </a:ln>
        <a:effectLst/>
      </c:spPr>
      <c:txPr>
        <a:bodyPr rot="0" spcFirstLastPara="1" vertOverflow="ellipsis" vert="horz" wrap="square" anchor="ctr" anchorCtr="1"/>
        <a:lstStyle/>
        <a:p>
          <a:pPr>
            <a:defRPr lang="en-US" sz="1197" b="1" i="0" u="none" strike="noStrike" kern="1200" baseline="0">
              <a:solidFill>
                <a:schemeClr val="tx1">
                  <a:lumMod val="50000"/>
                  <a:lumOff val="50000"/>
                </a:schemeClr>
              </a:solidFill>
              <a:latin typeface="+mj-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ser>
          <c:idx val="0"/>
          <c:order val="0"/>
          <c:tx>
            <c:strRef>
              <c:f>Sheet1!$B$1</c:f>
              <c:strCache>
                <c:ptCount val="1"/>
                <c:pt idx="0">
                  <c:v>Total</c:v>
                </c:pt>
              </c:strCache>
            </c:strRef>
          </c:tx>
          <c:dPt>
            <c:idx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8612-416D-8752-1D141E87E2FC}"/>
              </c:ext>
            </c:extLst>
          </c:dPt>
          <c:dPt>
            <c:idx val="1"/>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8612-416D-8752-1D141E87E2FC}"/>
              </c:ext>
            </c:extLst>
          </c:dPt>
          <c:dPt>
            <c:idx val="2"/>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8612-416D-8752-1D141E87E2F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en-US" sz="133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Sheet1!$A$2:$A$4</c:f>
              <c:strCache>
                <c:ptCount val="3"/>
                <c:pt idx="0">
                  <c:v>Operating expenditure</c:v>
                </c:pt>
                <c:pt idx="1">
                  <c:v>Depreciation and amortisation</c:v>
                </c:pt>
                <c:pt idx="2">
                  <c:v>Personnel costs</c:v>
                </c:pt>
              </c:strCache>
            </c:strRef>
          </c:cat>
          <c:val>
            <c:numRef>
              <c:f>Sheet1!$B$2:$B$4</c:f>
              <c:numCache>
                <c:formatCode>_-* #,##0_-;\-* #,##0_-;_-* "-"??_-;_-@_-</c:formatCode>
                <c:ptCount val="3"/>
                <c:pt idx="0">
                  <c:v>129622</c:v>
                </c:pt>
                <c:pt idx="1">
                  <c:v>12779</c:v>
                </c:pt>
                <c:pt idx="2">
                  <c:v>277505</c:v>
                </c:pt>
              </c:numCache>
            </c:numRef>
          </c:val>
          <c:extLst xmlns:c16r2="http://schemas.microsoft.com/office/drawing/2015/06/chart">
            <c:ext xmlns:c16="http://schemas.microsoft.com/office/drawing/2014/chart" uri="{C3380CC4-5D6E-409C-BE32-E72D297353CC}">
              <c16:uniqueId val="{00000006-8612-416D-8752-1D141E87E2FC}"/>
            </c:ext>
          </c:extLst>
        </c:ser>
        <c:dLbls>
          <c:showPercent val="1"/>
        </c:dLbls>
        <c:firstSliceAng val="0"/>
      </c:pieChart>
      <c:spPr>
        <a:noFill/>
        <a:ln>
          <a:noFill/>
        </a:ln>
        <a:effectLst/>
      </c:spPr>
    </c:plotArea>
    <c:legend>
      <c:legendPos val="r"/>
      <c:spPr>
        <a:solidFill>
          <a:schemeClr val="lt1">
            <a:lumMod val="95000"/>
            <a:alpha val="39000"/>
          </a:schemeClr>
        </a:solidFill>
        <a:ln>
          <a:noFill/>
        </a:ln>
        <a:effectLst/>
      </c:spPr>
      <c:txPr>
        <a:bodyPr rot="0" spcFirstLastPara="1" vertOverflow="ellipsis" vert="horz" wrap="square" anchor="ctr" anchorCtr="1"/>
        <a:lstStyle/>
        <a:p>
          <a:pPr>
            <a:defRPr lang="en-US" sz="1197" b="0" i="0" u="none" strike="noStrike" kern="1200" baseline="0">
              <a:solidFill>
                <a:schemeClr val="dk1">
                  <a:lumMod val="75000"/>
                  <a:lumOff val="25000"/>
                </a:schemeClr>
              </a:solidFill>
              <a:latin typeface="+mj-lt"/>
              <a:ea typeface="+mn-ea"/>
              <a:cs typeface="+mn-cs"/>
            </a:defRPr>
          </a:pPr>
          <a:endParaRPr lang="en-US"/>
        </a:p>
      </c:txPr>
    </c:legend>
    <c:plotVisOnly val="1"/>
    <c:dispBlanksAs val="zero"/>
  </c:chart>
  <c:spPr>
    <a:noFill/>
    <a:ln w="9525" cap="flat" cmpd="sng" algn="ctr">
      <a:noFill/>
      <a:round/>
    </a:ln>
    <a:effectLst/>
  </c:spPr>
  <c:txPr>
    <a:bodyPr/>
    <a:lstStyle/>
    <a:p>
      <a:pPr>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ser>
          <c:idx val="0"/>
          <c:order val="0"/>
          <c:tx>
            <c:strRef>
              <c:f>Sheet1!$B$1</c:f>
              <c:strCache>
                <c:ptCount val="1"/>
                <c:pt idx="0">
                  <c:v>Total</c:v>
                </c:pt>
              </c:strCache>
            </c:strRef>
          </c:tx>
          <c:dPt>
            <c:idx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DCA1-454E-A313-8D1B9818CF11}"/>
              </c:ext>
            </c:extLst>
          </c:dPt>
          <c:dPt>
            <c:idx val="1"/>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DCA1-454E-A313-8D1B9818CF11}"/>
              </c:ext>
            </c:extLst>
          </c:dPt>
          <c:dPt>
            <c:idx val="2"/>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DCA1-454E-A313-8D1B9818CF11}"/>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en-US" sz="133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Sheet1!$A$2:$A$4</c:f>
              <c:strCache>
                <c:ptCount val="3"/>
                <c:pt idx="0">
                  <c:v>Goods &amp; services</c:v>
                </c:pt>
                <c:pt idx="1">
                  <c:v>Capital expenditure</c:v>
                </c:pt>
                <c:pt idx="2">
                  <c:v>Compensation of employees</c:v>
                </c:pt>
              </c:strCache>
            </c:strRef>
          </c:cat>
          <c:val>
            <c:numRef>
              <c:f>Sheet1!$B$2:$B$4</c:f>
              <c:numCache>
                <c:formatCode>_-* #,##0_-;\-* #,##0_-;_-* "-"??_-;_-@_-</c:formatCode>
                <c:ptCount val="3"/>
                <c:pt idx="0">
                  <c:v>129623</c:v>
                </c:pt>
                <c:pt idx="1">
                  <c:v>2009</c:v>
                </c:pt>
                <c:pt idx="2">
                  <c:v>277505</c:v>
                </c:pt>
              </c:numCache>
            </c:numRef>
          </c:val>
          <c:extLst xmlns:c16r2="http://schemas.microsoft.com/office/drawing/2015/06/chart">
            <c:ext xmlns:c16="http://schemas.microsoft.com/office/drawing/2014/chart" uri="{C3380CC4-5D6E-409C-BE32-E72D297353CC}">
              <c16:uniqueId val="{00000006-DCA1-454E-A313-8D1B9818CF11}"/>
            </c:ext>
          </c:extLst>
        </c:ser>
        <c:dLbls>
          <c:showPercent val="1"/>
        </c:dLbls>
        <c:firstSliceAng val="0"/>
      </c:pieChart>
      <c:spPr>
        <a:noFill/>
        <a:ln>
          <a:noFill/>
        </a:ln>
        <a:effectLst/>
      </c:spPr>
    </c:plotArea>
    <c:legend>
      <c:legendPos val="r"/>
      <c:spPr>
        <a:solidFill>
          <a:schemeClr val="lt1">
            <a:lumMod val="95000"/>
            <a:alpha val="39000"/>
          </a:schemeClr>
        </a:solidFill>
        <a:ln>
          <a:noFill/>
        </a:ln>
        <a:effectLst/>
      </c:spPr>
      <c:txPr>
        <a:bodyPr rot="0" spcFirstLastPara="1" vertOverflow="ellipsis" vert="horz" wrap="square" anchor="ctr" anchorCtr="1"/>
        <a:lstStyle/>
        <a:p>
          <a:pPr>
            <a:defRPr lang="en-US"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noFill/>
    <a:ln w="9525" cap="flat" cmpd="sng" algn="ctr">
      <a:noFill/>
      <a:round/>
    </a:ln>
    <a:effectLst/>
  </c:spPr>
  <c:txPr>
    <a:bodyPr/>
    <a:lstStyle/>
    <a:p>
      <a:pPr>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9.1957988715977448E-2"/>
          <c:y val="0.11949761561494954"/>
          <c:w val="0.90804201128402262"/>
          <c:h val="0.80659772281985864"/>
        </c:manualLayout>
      </c:layout>
      <c:barChart>
        <c:barDir val="col"/>
        <c:grouping val="clustered"/>
        <c:ser>
          <c:idx val="0"/>
          <c:order val="0"/>
          <c:tx>
            <c:strRef>
              <c:f>Sheet1!$B$1</c:f>
              <c:strCache>
                <c:ptCount val="1"/>
                <c:pt idx="0">
                  <c:v>Budget</c:v>
                </c:pt>
              </c:strCache>
            </c:strRef>
          </c:tx>
          <c:spPr>
            <a:pattFill prst="narHorz">
              <a:fgClr>
                <a:schemeClr val="accent6"/>
              </a:fgClr>
              <a:bgClr>
                <a:schemeClr val="accent6">
                  <a:lumMod val="20000"/>
                  <a:lumOff val="80000"/>
                </a:schemeClr>
              </a:bgClr>
            </a:pattFill>
            <a:ln>
              <a:noFill/>
            </a:ln>
            <a:effectLst>
              <a:innerShdw blurRad="114300">
                <a:schemeClr val="accent6"/>
              </a:innerShdw>
            </a:effectLst>
          </c:spPr>
          <c:dLbls>
            <c:spPr>
              <a:noFill/>
              <a:ln>
                <a:noFill/>
              </a:ln>
              <a:effectLst/>
            </c:spPr>
            <c:txPr>
              <a:bodyPr rot="0" spcFirstLastPara="1" vertOverflow="ellipsis" vert="horz" wrap="square" anchor="ctr" anchorCtr="1"/>
              <a:lstStyle/>
              <a:p>
                <a:pPr>
                  <a:defRPr lang="en-US" sz="1197" b="0" i="0" u="none" strike="noStrike" kern="1200" baseline="0">
                    <a:solidFill>
                      <a:schemeClr val="tx1">
                        <a:lumMod val="75000"/>
                        <a:lumOff val="25000"/>
                      </a:schemeClr>
                    </a:solidFill>
                    <a:latin typeface="+mj-lt"/>
                    <a:ea typeface="+mn-ea"/>
                    <a:cs typeface="+mn-cs"/>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Sheet1!$A$2:$A$6</c:f>
              <c:strCache>
                <c:ptCount val="5"/>
                <c:pt idx="0">
                  <c:v>Administrative expenses</c:v>
                </c:pt>
                <c:pt idx="1">
                  <c:v>Research cost</c:v>
                </c:pt>
                <c:pt idx="2">
                  <c:v>Staff cost</c:v>
                </c:pt>
                <c:pt idx="3">
                  <c:v>Other operating expenses</c:v>
                </c:pt>
                <c:pt idx="4">
                  <c:v>Depreciation, amortisation and impairment</c:v>
                </c:pt>
              </c:strCache>
            </c:strRef>
          </c:cat>
          <c:val>
            <c:numRef>
              <c:f>Sheet1!$B$2:$B$6</c:f>
              <c:numCache>
                <c:formatCode>_ * #,##0_ ;_ * \-#,##0_ ;_ * "-"??_ ;_ @_ </c:formatCode>
                <c:ptCount val="5"/>
                <c:pt idx="0">
                  <c:v>64819000</c:v>
                </c:pt>
                <c:pt idx="1">
                  <c:v>122824000</c:v>
                </c:pt>
                <c:pt idx="2">
                  <c:v>312911000</c:v>
                </c:pt>
                <c:pt idx="3">
                  <c:v>45737000</c:v>
                </c:pt>
                <c:pt idx="4">
                  <c:v>11904000</c:v>
                </c:pt>
              </c:numCache>
            </c:numRef>
          </c:val>
          <c:extLst xmlns:c16r2="http://schemas.microsoft.com/office/drawing/2015/06/chart">
            <c:ext xmlns:c16="http://schemas.microsoft.com/office/drawing/2014/chart" uri="{C3380CC4-5D6E-409C-BE32-E72D297353CC}">
              <c16:uniqueId val="{00000000-6DE5-4267-8F3B-F867B552AC30}"/>
            </c:ext>
          </c:extLst>
        </c:ser>
        <c:ser>
          <c:idx val="1"/>
          <c:order val="1"/>
          <c:tx>
            <c:strRef>
              <c:f>Sheet1!$C$1</c:f>
              <c:strCache>
                <c:ptCount val="1"/>
                <c:pt idx="0">
                  <c:v>Actual</c:v>
                </c:pt>
              </c:strCache>
            </c:strRef>
          </c:tx>
          <c:spPr>
            <a:pattFill prst="narHorz">
              <a:fgClr>
                <a:schemeClr val="accent5"/>
              </a:fgClr>
              <a:bgClr>
                <a:schemeClr val="accent5">
                  <a:lumMod val="20000"/>
                  <a:lumOff val="80000"/>
                </a:schemeClr>
              </a:bgClr>
            </a:pattFill>
            <a:ln>
              <a:noFill/>
            </a:ln>
            <a:effectLst>
              <a:innerShdw blurRad="114300">
                <a:schemeClr val="accent5"/>
              </a:innerShdw>
            </a:effectLst>
          </c:spPr>
          <c:dLbls>
            <c:spPr>
              <a:noFill/>
              <a:ln>
                <a:noFill/>
              </a:ln>
              <a:effectLst/>
            </c:spPr>
            <c:txPr>
              <a:bodyPr rot="0" spcFirstLastPara="1" vertOverflow="ellipsis" vert="horz" wrap="square" anchor="ctr" anchorCtr="1"/>
              <a:lstStyle/>
              <a:p>
                <a:pPr>
                  <a:defRPr lang="en-US" sz="1197" b="0" i="0" u="none" strike="noStrike" kern="1200" baseline="0">
                    <a:solidFill>
                      <a:schemeClr val="tx1">
                        <a:lumMod val="75000"/>
                        <a:lumOff val="25000"/>
                      </a:schemeClr>
                    </a:solidFill>
                    <a:latin typeface="+mj-lt"/>
                    <a:ea typeface="+mn-ea"/>
                    <a:cs typeface="+mn-cs"/>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Sheet1!$A$2:$A$6</c:f>
              <c:strCache>
                <c:ptCount val="5"/>
                <c:pt idx="0">
                  <c:v>Administrative expenses</c:v>
                </c:pt>
                <c:pt idx="1">
                  <c:v>Research cost</c:v>
                </c:pt>
                <c:pt idx="2">
                  <c:v>Staff cost</c:v>
                </c:pt>
                <c:pt idx="3">
                  <c:v>Other operating expenses</c:v>
                </c:pt>
                <c:pt idx="4">
                  <c:v>Depreciation, amortisation and impairment</c:v>
                </c:pt>
              </c:strCache>
            </c:strRef>
          </c:cat>
          <c:val>
            <c:numRef>
              <c:f>Sheet1!$C$2:$C$6</c:f>
              <c:numCache>
                <c:formatCode>_ * #,##0_ ;_ * \-#,##0_ ;_ * "-"??_ ;_ @_ </c:formatCode>
                <c:ptCount val="5"/>
                <c:pt idx="0">
                  <c:v>51377000</c:v>
                </c:pt>
                <c:pt idx="1">
                  <c:v>47543000</c:v>
                </c:pt>
                <c:pt idx="2">
                  <c:v>277505000</c:v>
                </c:pt>
                <c:pt idx="3">
                  <c:v>30702000</c:v>
                </c:pt>
                <c:pt idx="4">
                  <c:v>12779000</c:v>
                </c:pt>
              </c:numCache>
            </c:numRef>
          </c:val>
          <c:extLst xmlns:c16r2="http://schemas.microsoft.com/office/drawing/2015/06/chart">
            <c:ext xmlns:c16="http://schemas.microsoft.com/office/drawing/2014/chart" uri="{C3380CC4-5D6E-409C-BE32-E72D297353CC}">
              <c16:uniqueId val="{00000001-6DE5-4267-8F3B-F867B552AC30}"/>
            </c:ext>
          </c:extLst>
        </c:ser>
        <c:dLbls/>
        <c:gapWidth val="164"/>
        <c:overlap val="-22"/>
        <c:axId val="126610048"/>
        <c:axId val="126685568"/>
      </c:barChart>
      <c:catAx>
        <c:axId val="126610048"/>
        <c:scaling>
          <c:orientation val="minMax"/>
        </c:scaling>
        <c:axPos val="b"/>
        <c:numFmt formatCode="General" sourceLinked="1"/>
        <c:maj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j-lt"/>
                <a:ea typeface="+mn-ea"/>
                <a:cs typeface="+mn-cs"/>
              </a:defRPr>
            </a:pPr>
            <a:endParaRPr lang="en-US"/>
          </a:p>
        </c:txPr>
        <c:crossAx val="126685568"/>
        <c:crosses val="autoZero"/>
        <c:auto val="1"/>
        <c:lblAlgn val="ctr"/>
        <c:lblOffset val="100"/>
      </c:catAx>
      <c:valAx>
        <c:axId val="126685568"/>
        <c:scaling>
          <c:orientation val="minMax"/>
        </c:scaling>
        <c:axPos val="l"/>
        <c:numFmt formatCode="General" sourceLinked="0"/>
        <c:majorTickMark val="none"/>
        <c:tickLblPos val="nextTo"/>
        <c:spPr>
          <a:noFill/>
          <a:ln>
            <a:noFill/>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j-lt"/>
                <a:ea typeface="+mn-ea"/>
                <a:cs typeface="+mn-cs"/>
              </a:defRPr>
            </a:pPr>
            <a:endParaRPr lang="en-US"/>
          </a:p>
        </c:txPr>
        <c:crossAx val="126610048"/>
        <c:crosses val="autoZero"/>
        <c:crossBetween val="between"/>
        <c:dispUnits>
          <c:builtInUnit val="millions"/>
          <c:dispUnitsLbl>
            <c:spPr>
              <a:noFill/>
              <a:ln>
                <a:noFill/>
              </a:ln>
              <a:effectLst/>
            </c:spPr>
            <c:txPr>
              <a:bodyPr rot="-5400000" spcFirstLastPara="1" vertOverflow="ellipsis" vert="horz" wrap="square" anchor="ctr" anchorCtr="1"/>
              <a:lstStyle/>
              <a:p>
                <a:pPr>
                  <a:defRPr lang="en-US" sz="1197" b="1" i="0" u="none" strike="noStrike" kern="1200" baseline="0">
                    <a:solidFill>
                      <a:schemeClr val="tx1">
                        <a:lumMod val="65000"/>
                        <a:lumOff val="35000"/>
                      </a:schemeClr>
                    </a:solidFill>
                    <a:latin typeface="+mj-lt"/>
                    <a:ea typeface="+mn-ea"/>
                    <a:cs typeface="+mn-cs"/>
                  </a:defRPr>
                </a:pPr>
                <a:endParaRPr lang="en-US"/>
              </a:p>
            </c:txPr>
          </c:dispUnitsLbl>
        </c:dispUnits>
      </c:valAx>
      <c:spPr>
        <a:noFill/>
        <a:ln>
          <a:noFill/>
        </a:ln>
        <a:effectLst/>
      </c:spPr>
    </c:plotArea>
    <c:legend>
      <c:legendPos val="t"/>
      <c:layout>
        <c:manualLayout>
          <c:xMode val="edge"/>
          <c:yMode val="edge"/>
          <c:x val="0.33723485940959957"/>
          <c:y val="1.5103114432651112E-2"/>
          <c:w val="0.36182476192174584"/>
          <c:h val="4.8421536248366565E-2"/>
        </c:manualLayout>
      </c:layout>
      <c:spPr>
        <a:noFill/>
        <a:ln>
          <a:noFill/>
        </a:ln>
        <a:effectLst/>
      </c:spPr>
      <c:txPr>
        <a:bodyPr rot="0" spcFirstLastPara="1" vertOverflow="ellipsis" vert="horz" wrap="square" anchor="ctr" anchorCtr="1"/>
        <a:lstStyle/>
        <a:p>
          <a:pPr>
            <a:defRPr lang="en-US" sz="1197" b="1" i="0" u="none" strike="noStrike" kern="1200" baseline="0">
              <a:solidFill>
                <a:schemeClr val="tx1">
                  <a:lumMod val="65000"/>
                  <a:lumOff val="35000"/>
                </a:schemeClr>
              </a:solidFill>
              <a:latin typeface="+mj-lt"/>
              <a:ea typeface="+mn-ea"/>
              <a:cs typeface="+mn-cs"/>
            </a:defRPr>
          </a:pPr>
          <a:endParaRPr lang="en-US"/>
        </a:p>
      </c:txPr>
    </c:legend>
    <c:plotVisOnly val="1"/>
    <c:dispBlanksAs val="gap"/>
  </c:chart>
  <c:spPr>
    <a:noFill/>
    <a:ln>
      <a:noFill/>
    </a:ln>
    <a:effectLst/>
  </c:spPr>
  <c:txPr>
    <a:bodyPr/>
    <a:lstStyle/>
    <a:p>
      <a:pPr>
        <a:defRPr>
          <a:latin typeface="+mj-lt"/>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9.2466033185855168E-2"/>
          <c:y val="0.11738016239217053"/>
          <c:w val="0.89123092298801532"/>
          <c:h val="0.74704514271052225"/>
        </c:manualLayout>
      </c:layout>
      <c:lineChart>
        <c:grouping val="standard"/>
        <c:ser>
          <c:idx val="0"/>
          <c:order val="0"/>
          <c:tx>
            <c:strRef>
              <c:f>Sheet1!$A$2</c:f>
              <c:strCache>
                <c:ptCount val="1"/>
                <c:pt idx="0">
                  <c:v> Research revenue </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Sheet1!$B$1:$L$1</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Sheet1!$B$2:$L$2</c:f>
              <c:numCache>
                <c:formatCode>_(* #,##0_);_(* \(#,##0\);_(* "-"??_);_(@_)</c:formatCode>
                <c:ptCount val="11"/>
                <c:pt idx="0">
                  <c:v>152105</c:v>
                </c:pt>
                <c:pt idx="1">
                  <c:v>124096.75640000003</c:v>
                </c:pt>
                <c:pt idx="2">
                  <c:v>143050.74957000001</c:v>
                </c:pt>
                <c:pt idx="3">
                  <c:v>178596.35568999997</c:v>
                </c:pt>
                <c:pt idx="4">
                  <c:v>124770.11457000001</c:v>
                </c:pt>
                <c:pt idx="5">
                  <c:v>127104</c:v>
                </c:pt>
                <c:pt idx="6">
                  <c:v>159643.27314000009</c:v>
                </c:pt>
                <c:pt idx="7">
                  <c:v>164070.09315322453</c:v>
                </c:pt>
                <c:pt idx="8">
                  <c:v>244295</c:v>
                </c:pt>
                <c:pt idx="9">
                  <c:v>179171</c:v>
                </c:pt>
                <c:pt idx="10">
                  <c:v>131040</c:v>
                </c:pt>
              </c:numCache>
            </c:numRef>
          </c:val>
          <c:extLst xmlns:c16r2="http://schemas.microsoft.com/office/drawing/2015/06/chart">
            <c:ext xmlns:c16="http://schemas.microsoft.com/office/drawing/2014/chart" uri="{C3380CC4-5D6E-409C-BE32-E72D297353CC}">
              <c16:uniqueId val="{00000000-325C-49C3-9724-90C875798DC3}"/>
            </c:ext>
          </c:extLst>
        </c:ser>
        <c:ser>
          <c:idx val="1"/>
          <c:order val="1"/>
          <c:tx>
            <c:strRef>
              <c:f>Sheet1!$A$3</c:f>
              <c:strCache>
                <c:ptCount val="1"/>
                <c:pt idx="0">
                  <c:v> Parliamentary Grant </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Sheet1!$B$1:$L$1</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Sheet1!$B$3:$L$3</c:f>
              <c:numCache>
                <c:formatCode>_(* #,##0_);_(* \(#,##0\);_(* "-"??_);_(@_)</c:formatCode>
                <c:ptCount val="11"/>
                <c:pt idx="0">
                  <c:v>147970</c:v>
                </c:pt>
                <c:pt idx="1">
                  <c:v>170434.33332999999</c:v>
                </c:pt>
                <c:pt idx="2">
                  <c:v>180850</c:v>
                </c:pt>
                <c:pt idx="3">
                  <c:v>187874.56140000001</c:v>
                </c:pt>
                <c:pt idx="4">
                  <c:v>197472.57037999996</c:v>
                </c:pt>
                <c:pt idx="5">
                  <c:v>245871.81034000005</c:v>
                </c:pt>
                <c:pt idx="6">
                  <c:v>270610.52632</c:v>
                </c:pt>
                <c:pt idx="7">
                  <c:v>254516.66666000005</c:v>
                </c:pt>
                <c:pt idx="8">
                  <c:v>267242</c:v>
                </c:pt>
                <c:pt idx="9">
                  <c:v>264116</c:v>
                </c:pt>
                <c:pt idx="10">
                  <c:v>272917</c:v>
                </c:pt>
              </c:numCache>
            </c:numRef>
          </c:val>
          <c:extLst xmlns:c16r2="http://schemas.microsoft.com/office/drawing/2015/06/chart">
            <c:ext xmlns:c16="http://schemas.microsoft.com/office/drawing/2014/chart" uri="{C3380CC4-5D6E-409C-BE32-E72D297353CC}">
              <c16:uniqueId val="{00000001-325C-49C3-9724-90C875798DC3}"/>
            </c:ext>
          </c:extLst>
        </c:ser>
        <c:ser>
          <c:idx val="2"/>
          <c:order val="2"/>
          <c:tx>
            <c:strRef>
              <c:f>Sheet1!$A$4</c:f>
              <c:strCache>
                <c:ptCount val="1"/>
                <c:pt idx="0">
                  <c:v> Other Income </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Sheet1!$B$1:$L$1</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Sheet1!$B$4:$L$4</c:f>
              <c:numCache>
                <c:formatCode>_(* #,##0_);_(* \(#,##0\);_(* "-"??_);_(@_)</c:formatCode>
                <c:ptCount val="11"/>
                <c:pt idx="0">
                  <c:v>36974</c:v>
                </c:pt>
                <c:pt idx="1">
                  <c:v>25175.528430000006</c:v>
                </c:pt>
                <c:pt idx="2">
                  <c:v>26630.793770000007</c:v>
                </c:pt>
                <c:pt idx="3">
                  <c:v>28944.989020000001</c:v>
                </c:pt>
                <c:pt idx="4">
                  <c:v>29618.641069999994</c:v>
                </c:pt>
                <c:pt idx="5">
                  <c:v>34881.662939999995</c:v>
                </c:pt>
                <c:pt idx="6">
                  <c:v>38883.828870000012</c:v>
                </c:pt>
                <c:pt idx="7">
                  <c:v>41007.84774677534</c:v>
                </c:pt>
                <c:pt idx="8">
                  <c:v>44155</c:v>
                </c:pt>
                <c:pt idx="9">
                  <c:v>41710</c:v>
                </c:pt>
                <c:pt idx="10">
                  <c:v>44232</c:v>
                </c:pt>
              </c:numCache>
            </c:numRef>
          </c:val>
          <c:extLst xmlns:c16r2="http://schemas.microsoft.com/office/drawing/2015/06/chart">
            <c:ext xmlns:c16="http://schemas.microsoft.com/office/drawing/2014/chart" uri="{C3380CC4-5D6E-409C-BE32-E72D297353CC}">
              <c16:uniqueId val="{00000002-325C-49C3-9724-90C875798DC3}"/>
            </c:ext>
          </c:extLst>
        </c:ser>
        <c:ser>
          <c:idx val="3"/>
          <c:order val="3"/>
          <c:tx>
            <c:strRef>
              <c:f>Sheet1!$A$5</c:f>
              <c:strCache>
                <c:ptCount val="1"/>
                <c:pt idx="0">
                  <c:v> Salaries </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Sheet1!$B$1:$L$1</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Sheet1!$B$5:$L$5</c:f>
              <c:numCache>
                <c:formatCode>_(* #,##0_);_(* \(#,##0\);_(* "-"??_);_(@_)</c:formatCode>
                <c:ptCount val="11"/>
                <c:pt idx="0">
                  <c:v>154439</c:v>
                </c:pt>
                <c:pt idx="1">
                  <c:v>156886</c:v>
                </c:pt>
                <c:pt idx="2">
                  <c:v>172087</c:v>
                </c:pt>
                <c:pt idx="3">
                  <c:v>197291</c:v>
                </c:pt>
                <c:pt idx="4">
                  <c:v>208097.95572</c:v>
                </c:pt>
                <c:pt idx="5">
                  <c:v>230799</c:v>
                </c:pt>
                <c:pt idx="6">
                  <c:v>236986</c:v>
                </c:pt>
                <c:pt idx="7">
                  <c:v>270927</c:v>
                </c:pt>
                <c:pt idx="8">
                  <c:v>282510</c:v>
                </c:pt>
                <c:pt idx="9">
                  <c:v>293196</c:v>
                </c:pt>
                <c:pt idx="10">
                  <c:v>277505</c:v>
                </c:pt>
              </c:numCache>
            </c:numRef>
          </c:val>
          <c:extLst xmlns:c16r2="http://schemas.microsoft.com/office/drawing/2015/06/chart">
            <c:ext xmlns:c16="http://schemas.microsoft.com/office/drawing/2014/chart" uri="{C3380CC4-5D6E-409C-BE32-E72D297353CC}">
              <c16:uniqueId val="{00000003-325C-49C3-9724-90C875798DC3}"/>
            </c:ext>
          </c:extLst>
        </c:ser>
        <c:dLbls/>
        <c:marker val="1"/>
        <c:axId val="126878464"/>
        <c:axId val="126880000"/>
      </c:lineChart>
      <c:catAx>
        <c:axId val="12687846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j-lt"/>
                <a:ea typeface="+mn-ea"/>
                <a:cs typeface="+mn-cs"/>
              </a:defRPr>
            </a:pPr>
            <a:endParaRPr lang="en-US"/>
          </a:p>
        </c:txPr>
        <c:crossAx val="126880000"/>
        <c:crosses val="autoZero"/>
        <c:auto val="1"/>
        <c:lblAlgn val="ctr"/>
        <c:lblOffset val="100"/>
      </c:catAx>
      <c:valAx>
        <c:axId val="126880000"/>
        <c:scaling>
          <c:orientation val="minMax"/>
        </c:scaling>
        <c:axPos val="l"/>
        <c:majorGridlines>
          <c:spPr>
            <a:ln w="9525" cap="flat" cmpd="sng" algn="ctr">
              <a:solidFill>
                <a:schemeClr val="tx1">
                  <a:lumMod val="15000"/>
                  <a:lumOff val="85000"/>
                </a:schemeClr>
              </a:solidFill>
              <a:round/>
            </a:ln>
            <a:effectLst/>
          </c:spPr>
        </c:majorGridlines>
        <c:numFmt formatCode="_(* #,##0_);_(* \(#,##0\);_(* &quot;-&quot;??_);_(@_)" sourceLinked="1"/>
        <c:majorTickMark val="none"/>
        <c:tickLblPos val="nextTo"/>
        <c:spPr>
          <a:noFill/>
          <a:ln>
            <a:noFill/>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j-lt"/>
                <a:ea typeface="+mn-ea"/>
                <a:cs typeface="+mn-cs"/>
              </a:defRPr>
            </a:pPr>
            <a:endParaRPr lang="en-US"/>
          </a:p>
        </c:txPr>
        <c:crossAx val="126878464"/>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lang="en-US" sz="1197" b="0" i="0" u="none" strike="noStrike" kern="1200" baseline="0">
              <a:solidFill>
                <a:schemeClr val="tx1">
                  <a:lumMod val="65000"/>
                  <a:lumOff val="35000"/>
                </a:schemeClr>
              </a:solidFill>
              <a:latin typeface="+mj-lt"/>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p:cNvSpPr>
          <p:nvPr>
            <p:ph type="sldImg"/>
          </p:nvPr>
        </p:nvSpPr>
        <p:spPr bwMode="auto">
          <a:xfrm>
            <a:off x="1143000" y="685800"/>
            <a:ext cx="4572000" cy="3429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3074" name="Rectangle 2"/>
          <p:cNvSpPr>
            <a:spLocks noGrp="1"/>
          </p:cNvSpPr>
          <p:nvPr>
            <p:ph type="body" sz="quarter" idx="1"/>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sym typeface="Helvetica Neue" charset="0"/>
              </a:rPr>
              <a:t>Click to edit Master text styles</a:t>
            </a:r>
          </a:p>
          <a:p>
            <a:pPr lvl="1"/>
            <a:r>
              <a:rPr lang="en-US" altLang="en-US">
                <a:sym typeface="Helvetica Neue" charset="0"/>
              </a:rPr>
              <a:t>Second level</a:t>
            </a:r>
          </a:p>
          <a:p>
            <a:pPr lvl="2"/>
            <a:r>
              <a:rPr lang="en-US" altLang="en-US">
                <a:sym typeface="Helvetica Neue" charset="0"/>
              </a:rPr>
              <a:t>Third level</a:t>
            </a:r>
          </a:p>
          <a:p>
            <a:pPr lvl="3"/>
            <a:r>
              <a:rPr lang="en-US" altLang="en-US">
                <a:sym typeface="Helvetica Neue" charset="0"/>
              </a:rPr>
              <a:t>Fourth level</a:t>
            </a:r>
          </a:p>
          <a:p>
            <a:pPr lvl="4"/>
            <a:r>
              <a:rPr lang="en-US" altLang="en-US">
                <a:sym typeface="Helvetica Neue" charset="0"/>
              </a:rPr>
              <a:t>Fifth level</a:t>
            </a:r>
          </a:p>
        </p:txBody>
      </p:sp>
    </p:spTree>
    <p:extLst>
      <p:ext uri="{BB962C8B-B14F-4D97-AF65-F5344CB8AC3E}">
        <p14:creationId xmlns:p14="http://schemas.microsoft.com/office/powerpoint/2010/main" xmlns="" val="1545086482"/>
      </p:ext>
    </p:extLst>
  </p:cSld>
  <p:clrMap bg1="lt1" tx1="dk1" bg2="lt2" tx2="dk2" accent1="accent1" accent2="accent2" accent3="accent3" accent4="accent4" accent5="accent5" accent6="accent6" hlink="hlink" folHlink="folHlink"/>
  <p:notesStyle>
    <a:lvl1pPr algn="l" defTabSz="492062" rtl="0" fontAlgn="base" hangingPunct="0">
      <a:spcBef>
        <a:spcPct val="0"/>
      </a:spcBef>
      <a:spcAft>
        <a:spcPct val="0"/>
      </a:spcAft>
      <a:defRPr sz="600" kern="1200">
        <a:solidFill>
          <a:srgbClr val="000000"/>
        </a:solidFill>
        <a:latin typeface="Helvetica Neue" charset="0"/>
        <a:ea typeface="Helvetica Neue" charset="0"/>
        <a:cs typeface="Helvetica Neue" charset="0"/>
        <a:sym typeface="Helvetica Neue" charset="0"/>
      </a:defRPr>
    </a:lvl1pPr>
    <a:lvl2pPr indent="96012" algn="l" defTabSz="492062" rtl="0" fontAlgn="base" hangingPunct="0">
      <a:spcBef>
        <a:spcPct val="0"/>
      </a:spcBef>
      <a:spcAft>
        <a:spcPct val="0"/>
      </a:spcAft>
      <a:defRPr sz="600" kern="1200">
        <a:solidFill>
          <a:srgbClr val="000000"/>
        </a:solidFill>
        <a:latin typeface="Helvetica Neue" charset="0"/>
        <a:ea typeface="Helvetica Neue" charset="0"/>
        <a:cs typeface="Helvetica Neue" charset="0"/>
        <a:sym typeface="Helvetica Neue" charset="0"/>
      </a:defRPr>
    </a:lvl2pPr>
    <a:lvl3pPr indent="192024" algn="l" defTabSz="492062" rtl="0" fontAlgn="base" hangingPunct="0">
      <a:spcBef>
        <a:spcPct val="0"/>
      </a:spcBef>
      <a:spcAft>
        <a:spcPct val="0"/>
      </a:spcAft>
      <a:defRPr sz="600" kern="1200">
        <a:solidFill>
          <a:srgbClr val="000000"/>
        </a:solidFill>
        <a:latin typeface="Helvetica Neue" charset="0"/>
        <a:ea typeface="Helvetica Neue" charset="0"/>
        <a:cs typeface="Helvetica Neue" charset="0"/>
        <a:sym typeface="Helvetica Neue" charset="0"/>
      </a:defRPr>
    </a:lvl3pPr>
    <a:lvl4pPr indent="288036" algn="l" defTabSz="492062" rtl="0" fontAlgn="base" hangingPunct="0">
      <a:spcBef>
        <a:spcPct val="0"/>
      </a:spcBef>
      <a:spcAft>
        <a:spcPct val="0"/>
      </a:spcAft>
      <a:defRPr sz="600" kern="1200">
        <a:solidFill>
          <a:srgbClr val="000000"/>
        </a:solidFill>
        <a:latin typeface="Helvetica Neue" charset="0"/>
        <a:ea typeface="Helvetica Neue" charset="0"/>
        <a:cs typeface="Helvetica Neue" charset="0"/>
        <a:sym typeface="Helvetica Neue" charset="0"/>
      </a:defRPr>
    </a:lvl4pPr>
    <a:lvl5pPr indent="384048" algn="l" defTabSz="492062" rtl="0" fontAlgn="base" hangingPunct="0">
      <a:spcBef>
        <a:spcPct val="0"/>
      </a:spcBef>
      <a:spcAft>
        <a:spcPct val="0"/>
      </a:spcAft>
      <a:defRPr sz="600" kern="1200">
        <a:solidFill>
          <a:srgbClr val="000000"/>
        </a:solidFill>
        <a:latin typeface="Helvetica Neue" charset="0"/>
        <a:ea typeface="Helvetica Neue" charset="0"/>
        <a:cs typeface="Helvetica Neue" charset="0"/>
        <a:sym typeface="Helvetica Neue" charset="0"/>
      </a:defRPr>
    </a:lvl5pPr>
    <a:lvl6pPr marL="960120" algn="l" defTabSz="384048" rtl="0" eaLnBrk="1" latinLnBrk="0" hangingPunct="1">
      <a:defRPr sz="500" kern="1200">
        <a:solidFill>
          <a:schemeClr val="tx1"/>
        </a:solidFill>
        <a:latin typeface="+mn-lt"/>
        <a:ea typeface="+mn-ea"/>
        <a:cs typeface="+mn-cs"/>
      </a:defRPr>
    </a:lvl6pPr>
    <a:lvl7pPr marL="1152144" algn="l" defTabSz="384048" rtl="0" eaLnBrk="1" latinLnBrk="0" hangingPunct="1">
      <a:defRPr sz="500" kern="1200">
        <a:solidFill>
          <a:schemeClr val="tx1"/>
        </a:solidFill>
        <a:latin typeface="+mn-lt"/>
        <a:ea typeface="+mn-ea"/>
        <a:cs typeface="+mn-cs"/>
      </a:defRPr>
    </a:lvl7pPr>
    <a:lvl8pPr marL="1344168" algn="l" defTabSz="384048" rtl="0" eaLnBrk="1" latinLnBrk="0" hangingPunct="1">
      <a:defRPr sz="500" kern="1200">
        <a:solidFill>
          <a:schemeClr val="tx1"/>
        </a:solidFill>
        <a:latin typeface="+mn-lt"/>
        <a:ea typeface="+mn-ea"/>
        <a:cs typeface="+mn-cs"/>
      </a:defRPr>
    </a:lvl8pPr>
    <a:lvl9pPr marL="1536192" algn="l" defTabSz="384048" rtl="0" eaLnBrk="1" latinLnBrk="0" hangingPunct="1">
      <a:defRPr sz="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73205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p:sp>
      <p:sp>
        <p:nvSpPr>
          <p:cNvPr id="686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ZA" altLang="en-US" sz="1700" dirty="0">
                <a:latin typeface="Century Gothic" panose="020B0502020202020204" pitchFamily="34" charset="0"/>
              </a:rPr>
              <a:t>Page 91</a:t>
            </a:r>
          </a:p>
        </p:txBody>
      </p:sp>
      <p:sp>
        <p:nvSpPr>
          <p:cNvPr id="4" name="Slide Number Placeholder 3"/>
          <p:cNvSpPr>
            <a:spLocks noGrp="1"/>
          </p:cNvSpPr>
          <p:nvPr>
            <p:ph type="sldNum" sz="quarter"/>
          </p:nvPr>
        </p:nvSpPr>
        <p:spPr>
          <a:xfrm>
            <a:off x="4017963" y="9721850"/>
            <a:ext cx="3078162" cy="509588"/>
          </a:xfrm>
          <a:prstGeom prst="rect">
            <a:avLst/>
          </a:prstGeom>
        </p:spPr>
        <p:txBody>
          <a:bodyPr/>
          <a:lstStyle/>
          <a:p>
            <a:pPr>
              <a:defRPr/>
            </a:pPr>
            <a:fld id="{91D612A3-3F77-4236-9CEF-71AAF68436EA}" type="slidenum">
              <a:rPr lang="en-GB" altLang="en-US" smtClean="0"/>
              <a:pPr>
                <a:defRPr/>
              </a:pPr>
              <a:t>17</a:t>
            </a:fld>
            <a:endParaRPr lang="en-GB" altLang="en-US" dirty="0"/>
          </a:p>
        </p:txBody>
      </p:sp>
    </p:spTree>
    <p:extLst>
      <p:ext uri="{BB962C8B-B14F-4D97-AF65-F5344CB8AC3E}">
        <p14:creationId xmlns:p14="http://schemas.microsoft.com/office/powerpoint/2010/main" xmlns="" val="2037150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p:sp>
      <p:sp>
        <p:nvSpPr>
          <p:cNvPr id="849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ZA" altLang="en-US" dirty="0">
                <a:latin typeface="Century Gothic" panose="020B0502020202020204" pitchFamily="34" charset="0"/>
              </a:rPr>
              <a:t>Page 92</a:t>
            </a:r>
          </a:p>
          <a:p>
            <a:endParaRPr lang="en-ZA" altLang="en-US" dirty="0">
              <a:latin typeface="Times New Roman" panose="02020603050405020304" pitchFamily="18" charset="0"/>
            </a:endParaRPr>
          </a:p>
        </p:txBody>
      </p:sp>
      <p:sp>
        <p:nvSpPr>
          <p:cNvPr id="4" name="Slide Number Placeholder 3"/>
          <p:cNvSpPr>
            <a:spLocks noGrp="1"/>
          </p:cNvSpPr>
          <p:nvPr>
            <p:ph type="sldNum" sz="quarter"/>
          </p:nvPr>
        </p:nvSpPr>
        <p:spPr>
          <a:xfrm>
            <a:off x="4017963" y="9721850"/>
            <a:ext cx="3078162" cy="509588"/>
          </a:xfrm>
          <a:prstGeom prst="rect">
            <a:avLst/>
          </a:prstGeom>
        </p:spPr>
        <p:txBody>
          <a:bodyPr/>
          <a:lstStyle/>
          <a:p>
            <a:pPr>
              <a:defRPr/>
            </a:pPr>
            <a:fld id="{8FB1BE14-41F5-45ED-8AEA-C4CD9DC3FB08}" type="slidenum">
              <a:rPr lang="en-GB" altLang="en-US" smtClean="0"/>
              <a:pPr>
                <a:defRPr/>
              </a:pPr>
              <a:t>18</a:t>
            </a:fld>
            <a:endParaRPr lang="en-GB" altLang="en-US" dirty="0"/>
          </a:p>
        </p:txBody>
      </p:sp>
    </p:spTree>
    <p:extLst>
      <p:ext uri="{BB962C8B-B14F-4D97-AF65-F5344CB8AC3E}">
        <p14:creationId xmlns:p14="http://schemas.microsoft.com/office/powerpoint/2010/main" xmlns="" val="3847126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p:sp>
      <p:sp>
        <p:nvSpPr>
          <p:cNvPr id="849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ZA" altLang="en-US" dirty="0">
                <a:latin typeface="Century Gothic" panose="020B0502020202020204" pitchFamily="34" charset="0"/>
              </a:rPr>
              <a:t>Page 92</a:t>
            </a:r>
          </a:p>
          <a:p>
            <a:endParaRPr lang="en-ZA" altLang="en-US" dirty="0">
              <a:latin typeface="Times New Roman" panose="02020603050405020304" pitchFamily="18" charset="0"/>
            </a:endParaRPr>
          </a:p>
        </p:txBody>
      </p:sp>
      <p:sp>
        <p:nvSpPr>
          <p:cNvPr id="4" name="Slide Number Placeholder 3"/>
          <p:cNvSpPr>
            <a:spLocks noGrp="1"/>
          </p:cNvSpPr>
          <p:nvPr>
            <p:ph type="sldNum" sz="quarter"/>
          </p:nvPr>
        </p:nvSpPr>
        <p:spPr>
          <a:xfrm>
            <a:off x="4017963" y="9721850"/>
            <a:ext cx="3078162" cy="509588"/>
          </a:xfrm>
          <a:prstGeom prst="rect">
            <a:avLst/>
          </a:prstGeom>
        </p:spPr>
        <p:txBody>
          <a:bodyPr/>
          <a:lstStyle/>
          <a:p>
            <a:pPr>
              <a:defRPr/>
            </a:pPr>
            <a:fld id="{8FB1BE14-41F5-45ED-8AEA-C4CD9DC3FB08}" type="slidenum">
              <a:rPr lang="en-GB" altLang="en-US" smtClean="0"/>
              <a:pPr>
                <a:defRPr/>
              </a:pPr>
              <a:t>19</a:t>
            </a:fld>
            <a:endParaRPr lang="en-GB" altLang="en-US" dirty="0"/>
          </a:p>
        </p:txBody>
      </p:sp>
    </p:spTree>
    <p:extLst>
      <p:ext uri="{BB962C8B-B14F-4D97-AF65-F5344CB8AC3E}">
        <p14:creationId xmlns:p14="http://schemas.microsoft.com/office/powerpoint/2010/main" xmlns="" val="3847126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p:sp>
      <p:sp>
        <p:nvSpPr>
          <p:cNvPr id="849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ZA" altLang="en-US" dirty="0">
                <a:latin typeface="Century Gothic" panose="020B0502020202020204" pitchFamily="34" charset="0"/>
              </a:rPr>
              <a:t>Page 92</a:t>
            </a:r>
          </a:p>
          <a:p>
            <a:endParaRPr lang="en-ZA" altLang="en-US" dirty="0">
              <a:latin typeface="Times New Roman" panose="02020603050405020304" pitchFamily="18" charset="0"/>
            </a:endParaRPr>
          </a:p>
        </p:txBody>
      </p:sp>
      <p:sp>
        <p:nvSpPr>
          <p:cNvPr id="4" name="Slide Number Placeholder 3"/>
          <p:cNvSpPr>
            <a:spLocks noGrp="1"/>
          </p:cNvSpPr>
          <p:nvPr>
            <p:ph type="sldNum" sz="quarter"/>
          </p:nvPr>
        </p:nvSpPr>
        <p:spPr>
          <a:xfrm>
            <a:off x="4017963" y="9721850"/>
            <a:ext cx="3078162" cy="509588"/>
          </a:xfrm>
          <a:prstGeom prst="rect">
            <a:avLst/>
          </a:prstGeom>
        </p:spPr>
        <p:txBody>
          <a:bodyPr/>
          <a:lstStyle/>
          <a:p>
            <a:pPr>
              <a:defRPr/>
            </a:pPr>
            <a:fld id="{8FB1BE14-41F5-45ED-8AEA-C4CD9DC3FB08}" type="slidenum">
              <a:rPr lang="en-GB" altLang="en-US" smtClean="0"/>
              <a:pPr>
                <a:defRPr/>
              </a:pPr>
              <a:t>20</a:t>
            </a:fld>
            <a:endParaRPr lang="en-GB" altLang="en-US" dirty="0"/>
          </a:p>
        </p:txBody>
      </p:sp>
    </p:spTree>
    <p:extLst>
      <p:ext uri="{BB962C8B-B14F-4D97-AF65-F5344CB8AC3E}">
        <p14:creationId xmlns:p14="http://schemas.microsoft.com/office/powerpoint/2010/main" xmlns="" val="3847126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p:sp>
      <p:sp>
        <p:nvSpPr>
          <p:cNvPr id="706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ZA" altLang="en-US" dirty="0">
                <a:latin typeface="Century Gothic" panose="020B0502020202020204" pitchFamily="34" charset="0"/>
              </a:rPr>
              <a:t>Page 91</a:t>
            </a:r>
          </a:p>
          <a:p>
            <a:endParaRPr lang="en-ZA" altLang="en-US" dirty="0">
              <a:latin typeface="Century Gothic" panose="020B0502020202020204" pitchFamily="34" charset="0"/>
            </a:endParaRPr>
          </a:p>
        </p:txBody>
      </p:sp>
      <p:sp>
        <p:nvSpPr>
          <p:cNvPr id="4" name="Slide Number Placeholder 3"/>
          <p:cNvSpPr>
            <a:spLocks noGrp="1"/>
          </p:cNvSpPr>
          <p:nvPr>
            <p:ph type="sldNum" sz="quarter"/>
          </p:nvPr>
        </p:nvSpPr>
        <p:spPr>
          <a:xfrm>
            <a:off x="4017963" y="9721850"/>
            <a:ext cx="3078162" cy="509588"/>
          </a:xfrm>
          <a:prstGeom prst="rect">
            <a:avLst/>
          </a:prstGeom>
        </p:spPr>
        <p:txBody>
          <a:bodyPr/>
          <a:lstStyle/>
          <a:p>
            <a:pPr>
              <a:defRPr/>
            </a:pPr>
            <a:fld id="{8C08BEE9-6E38-44D8-8280-29AB3C6251AE}" type="slidenum">
              <a:rPr lang="en-GB" altLang="en-US" smtClean="0"/>
              <a:pPr>
                <a:defRPr/>
              </a:pPr>
              <a:t>21</a:t>
            </a:fld>
            <a:endParaRPr lang="en-GB" altLang="en-US" dirty="0"/>
          </a:p>
        </p:txBody>
      </p:sp>
    </p:spTree>
    <p:extLst>
      <p:ext uri="{BB962C8B-B14F-4D97-AF65-F5344CB8AC3E}">
        <p14:creationId xmlns:p14="http://schemas.microsoft.com/office/powerpoint/2010/main" xmlns="" val="606568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p:sp>
      <p:sp>
        <p:nvSpPr>
          <p:cNvPr id="706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ZA" altLang="en-US" dirty="0">
                <a:latin typeface="Century Gothic" panose="020B0502020202020204" pitchFamily="34" charset="0"/>
              </a:rPr>
              <a:t>Page 91</a:t>
            </a:r>
          </a:p>
          <a:p>
            <a:endParaRPr lang="en-ZA" altLang="en-US" dirty="0">
              <a:latin typeface="Century Gothic" panose="020B0502020202020204" pitchFamily="34" charset="0"/>
            </a:endParaRPr>
          </a:p>
        </p:txBody>
      </p:sp>
      <p:sp>
        <p:nvSpPr>
          <p:cNvPr id="4" name="Slide Number Placeholder 3"/>
          <p:cNvSpPr>
            <a:spLocks noGrp="1"/>
          </p:cNvSpPr>
          <p:nvPr>
            <p:ph type="sldNum" sz="quarter"/>
          </p:nvPr>
        </p:nvSpPr>
        <p:spPr>
          <a:xfrm>
            <a:off x="4017963" y="9721850"/>
            <a:ext cx="3078162" cy="509588"/>
          </a:xfrm>
          <a:prstGeom prst="rect">
            <a:avLst/>
          </a:prstGeom>
        </p:spPr>
        <p:txBody>
          <a:bodyPr/>
          <a:lstStyle/>
          <a:p>
            <a:pPr>
              <a:defRPr/>
            </a:pPr>
            <a:fld id="{8C08BEE9-6E38-44D8-8280-29AB3C6251AE}" type="slidenum">
              <a:rPr lang="en-GB" altLang="en-US" smtClean="0"/>
              <a:pPr>
                <a:defRPr/>
              </a:pPr>
              <a:t>9</a:t>
            </a:fld>
            <a:endParaRPr lang="en-GB" altLang="en-US" dirty="0"/>
          </a:p>
        </p:txBody>
      </p:sp>
    </p:spTree>
    <p:extLst>
      <p:ext uri="{BB962C8B-B14F-4D97-AF65-F5344CB8AC3E}">
        <p14:creationId xmlns:p14="http://schemas.microsoft.com/office/powerpoint/2010/main" xmlns="" val="246347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p:sp>
      <p:sp>
        <p:nvSpPr>
          <p:cNvPr id="706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ZA" altLang="en-US" dirty="0">
                <a:latin typeface="Century Gothic" panose="020B0502020202020204" pitchFamily="34" charset="0"/>
              </a:rPr>
              <a:t>Page 91</a:t>
            </a:r>
          </a:p>
          <a:p>
            <a:endParaRPr lang="en-ZA" altLang="en-US" dirty="0">
              <a:latin typeface="Century Gothic" panose="020B0502020202020204" pitchFamily="34" charset="0"/>
            </a:endParaRPr>
          </a:p>
        </p:txBody>
      </p:sp>
      <p:sp>
        <p:nvSpPr>
          <p:cNvPr id="4" name="Slide Number Placeholder 3"/>
          <p:cNvSpPr>
            <a:spLocks noGrp="1"/>
          </p:cNvSpPr>
          <p:nvPr>
            <p:ph type="sldNum" sz="quarter"/>
          </p:nvPr>
        </p:nvSpPr>
        <p:spPr>
          <a:xfrm>
            <a:off x="4017963" y="9721850"/>
            <a:ext cx="3078162" cy="509588"/>
          </a:xfrm>
          <a:prstGeom prst="rect">
            <a:avLst/>
          </a:prstGeom>
        </p:spPr>
        <p:txBody>
          <a:bodyPr/>
          <a:lstStyle/>
          <a:p>
            <a:pPr>
              <a:defRPr/>
            </a:pPr>
            <a:fld id="{8C08BEE9-6E38-44D8-8280-29AB3C6251AE}" type="slidenum">
              <a:rPr lang="en-GB" altLang="en-US" smtClean="0"/>
              <a:pPr>
                <a:defRPr/>
              </a:pPr>
              <a:t>10</a:t>
            </a:fld>
            <a:endParaRPr lang="en-GB" altLang="en-US" dirty="0"/>
          </a:p>
        </p:txBody>
      </p:sp>
    </p:spTree>
    <p:extLst>
      <p:ext uri="{BB962C8B-B14F-4D97-AF65-F5344CB8AC3E}">
        <p14:creationId xmlns:p14="http://schemas.microsoft.com/office/powerpoint/2010/main" xmlns="" val="246347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p:sp>
      <p:sp>
        <p:nvSpPr>
          <p:cNvPr id="686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ZA" altLang="en-US" sz="1700" dirty="0">
                <a:latin typeface="Century Gothic" panose="020B0502020202020204" pitchFamily="34" charset="0"/>
              </a:rPr>
              <a:t>Page 91</a:t>
            </a:r>
          </a:p>
        </p:txBody>
      </p:sp>
      <p:sp>
        <p:nvSpPr>
          <p:cNvPr id="4" name="Slide Number Placeholder 3"/>
          <p:cNvSpPr>
            <a:spLocks noGrp="1"/>
          </p:cNvSpPr>
          <p:nvPr>
            <p:ph type="sldNum" sz="quarter"/>
          </p:nvPr>
        </p:nvSpPr>
        <p:spPr>
          <a:xfrm>
            <a:off x="4017963" y="9721850"/>
            <a:ext cx="3078162" cy="509588"/>
          </a:xfrm>
          <a:prstGeom prst="rect">
            <a:avLst/>
          </a:prstGeom>
        </p:spPr>
        <p:txBody>
          <a:bodyPr/>
          <a:lstStyle/>
          <a:p>
            <a:pPr>
              <a:defRPr/>
            </a:pPr>
            <a:fld id="{91D612A3-3F77-4236-9CEF-71AAF68436EA}" type="slidenum">
              <a:rPr lang="en-GB" altLang="en-US" smtClean="0"/>
              <a:pPr>
                <a:defRPr/>
              </a:pPr>
              <a:t>11</a:t>
            </a:fld>
            <a:endParaRPr lang="en-GB" altLang="en-US" dirty="0"/>
          </a:p>
        </p:txBody>
      </p:sp>
    </p:spTree>
    <p:extLst>
      <p:ext uri="{BB962C8B-B14F-4D97-AF65-F5344CB8AC3E}">
        <p14:creationId xmlns:p14="http://schemas.microsoft.com/office/powerpoint/2010/main" xmlns="" val="2037150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p:sp>
      <p:sp>
        <p:nvSpPr>
          <p:cNvPr id="706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ZA" altLang="en-US" dirty="0">
                <a:latin typeface="Century Gothic" panose="020B0502020202020204" pitchFamily="34" charset="0"/>
              </a:rPr>
              <a:t>Page 91</a:t>
            </a:r>
          </a:p>
          <a:p>
            <a:endParaRPr lang="en-ZA" altLang="en-US" dirty="0">
              <a:latin typeface="Century Gothic" panose="020B0502020202020204" pitchFamily="34" charset="0"/>
            </a:endParaRPr>
          </a:p>
        </p:txBody>
      </p:sp>
      <p:sp>
        <p:nvSpPr>
          <p:cNvPr id="4" name="Slide Number Placeholder 3"/>
          <p:cNvSpPr>
            <a:spLocks noGrp="1"/>
          </p:cNvSpPr>
          <p:nvPr>
            <p:ph type="sldNum" sz="quarter"/>
          </p:nvPr>
        </p:nvSpPr>
        <p:spPr>
          <a:xfrm>
            <a:off x="4017963" y="9721850"/>
            <a:ext cx="3078162" cy="509588"/>
          </a:xfrm>
          <a:prstGeom prst="rect">
            <a:avLst/>
          </a:prstGeom>
        </p:spPr>
        <p:txBody>
          <a:bodyPr/>
          <a:lstStyle/>
          <a:p>
            <a:pPr>
              <a:defRPr/>
            </a:pPr>
            <a:fld id="{8C08BEE9-6E38-44D8-8280-29AB3C6251AE}" type="slidenum">
              <a:rPr lang="en-GB" altLang="en-US" smtClean="0"/>
              <a:pPr>
                <a:defRPr/>
              </a:pPr>
              <a:t>12</a:t>
            </a:fld>
            <a:endParaRPr lang="en-GB" altLang="en-US" dirty="0"/>
          </a:p>
        </p:txBody>
      </p:sp>
    </p:spTree>
    <p:extLst>
      <p:ext uri="{BB962C8B-B14F-4D97-AF65-F5344CB8AC3E}">
        <p14:creationId xmlns:p14="http://schemas.microsoft.com/office/powerpoint/2010/main" xmlns="" val="3117733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p:sp>
      <p:sp>
        <p:nvSpPr>
          <p:cNvPr id="747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ZA" altLang="en-US" dirty="0">
                <a:latin typeface="Century Gothic" panose="020B0502020202020204" pitchFamily="34" charset="0"/>
              </a:rPr>
              <a:t>Page 91</a:t>
            </a:r>
          </a:p>
          <a:p>
            <a:endParaRPr lang="en-ZA" altLang="en-US" dirty="0">
              <a:latin typeface="Century Gothic" panose="020B0502020202020204" pitchFamily="34" charset="0"/>
            </a:endParaRPr>
          </a:p>
        </p:txBody>
      </p:sp>
      <p:sp>
        <p:nvSpPr>
          <p:cNvPr id="4" name="Slide Number Placeholder 3"/>
          <p:cNvSpPr>
            <a:spLocks noGrp="1"/>
          </p:cNvSpPr>
          <p:nvPr>
            <p:ph type="sldNum" sz="quarter"/>
          </p:nvPr>
        </p:nvSpPr>
        <p:spPr>
          <a:xfrm>
            <a:off x="4017963" y="9721850"/>
            <a:ext cx="3078162" cy="509588"/>
          </a:xfrm>
          <a:prstGeom prst="rect">
            <a:avLst/>
          </a:prstGeom>
        </p:spPr>
        <p:txBody>
          <a:bodyPr/>
          <a:lstStyle/>
          <a:p>
            <a:pPr>
              <a:defRPr/>
            </a:pPr>
            <a:fld id="{28F957DC-A029-43FF-A24E-9FD6E374DCF8}" type="slidenum">
              <a:rPr lang="en-GB" altLang="en-US" smtClean="0"/>
              <a:pPr>
                <a:defRPr/>
              </a:pPr>
              <a:t>13</a:t>
            </a:fld>
            <a:endParaRPr lang="en-GB" altLang="en-US" dirty="0"/>
          </a:p>
        </p:txBody>
      </p:sp>
    </p:spTree>
    <p:extLst>
      <p:ext uri="{BB962C8B-B14F-4D97-AF65-F5344CB8AC3E}">
        <p14:creationId xmlns:p14="http://schemas.microsoft.com/office/powerpoint/2010/main" xmlns="" val="673454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p:sp>
      <p:sp>
        <p:nvSpPr>
          <p:cNvPr id="686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ZA" altLang="en-US" sz="1700" dirty="0">
                <a:latin typeface="Century Gothic" panose="020B0502020202020204" pitchFamily="34" charset="0"/>
              </a:rPr>
              <a:t>Page 91</a:t>
            </a:r>
          </a:p>
        </p:txBody>
      </p:sp>
      <p:sp>
        <p:nvSpPr>
          <p:cNvPr id="4" name="Slide Number Placeholder 3"/>
          <p:cNvSpPr>
            <a:spLocks noGrp="1"/>
          </p:cNvSpPr>
          <p:nvPr>
            <p:ph type="sldNum" sz="quarter"/>
          </p:nvPr>
        </p:nvSpPr>
        <p:spPr>
          <a:xfrm>
            <a:off x="4017963" y="9721850"/>
            <a:ext cx="3078162" cy="509588"/>
          </a:xfrm>
          <a:prstGeom prst="rect">
            <a:avLst/>
          </a:prstGeom>
        </p:spPr>
        <p:txBody>
          <a:bodyPr/>
          <a:lstStyle/>
          <a:p>
            <a:pPr>
              <a:defRPr/>
            </a:pPr>
            <a:fld id="{91D612A3-3F77-4236-9CEF-71AAF68436EA}" type="slidenum">
              <a:rPr lang="en-GB" altLang="en-US" smtClean="0"/>
              <a:pPr>
                <a:defRPr/>
              </a:pPr>
              <a:t>14</a:t>
            </a:fld>
            <a:endParaRPr lang="en-GB" altLang="en-US" dirty="0"/>
          </a:p>
        </p:txBody>
      </p:sp>
    </p:spTree>
    <p:extLst>
      <p:ext uri="{BB962C8B-B14F-4D97-AF65-F5344CB8AC3E}">
        <p14:creationId xmlns:p14="http://schemas.microsoft.com/office/powerpoint/2010/main" xmlns="" val="2037150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p:sp>
      <p:sp>
        <p:nvSpPr>
          <p:cNvPr id="788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ZA" altLang="en-US" dirty="0">
                <a:latin typeface="Century Gothic" panose="020B0502020202020204" pitchFamily="34" charset="0"/>
              </a:rPr>
              <a:t>Page 93</a:t>
            </a:r>
          </a:p>
          <a:p>
            <a:endParaRPr lang="en-ZA" altLang="en-US" dirty="0">
              <a:latin typeface="Times New Roman" panose="02020603050405020304" pitchFamily="18" charset="0"/>
            </a:endParaRPr>
          </a:p>
        </p:txBody>
      </p:sp>
      <p:sp>
        <p:nvSpPr>
          <p:cNvPr id="4" name="Slide Number Placeholder 3"/>
          <p:cNvSpPr>
            <a:spLocks noGrp="1"/>
          </p:cNvSpPr>
          <p:nvPr>
            <p:ph type="sldNum" sz="quarter"/>
          </p:nvPr>
        </p:nvSpPr>
        <p:spPr>
          <a:xfrm>
            <a:off x="4017963" y="9721850"/>
            <a:ext cx="3078162" cy="509588"/>
          </a:xfrm>
          <a:prstGeom prst="rect">
            <a:avLst/>
          </a:prstGeom>
        </p:spPr>
        <p:txBody>
          <a:bodyPr/>
          <a:lstStyle/>
          <a:p>
            <a:pPr>
              <a:defRPr/>
            </a:pPr>
            <a:fld id="{FF312214-990B-44E3-B148-5336E93F970B}" type="slidenum">
              <a:rPr lang="en-GB" altLang="en-US" smtClean="0"/>
              <a:pPr>
                <a:defRPr/>
              </a:pPr>
              <a:t>15</a:t>
            </a:fld>
            <a:endParaRPr lang="en-GB" altLang="en-US" dirty="0"/>
          </a:p>
        </p:txBody>
      </p:sp>
    </p:spTree>
    <p:extLst>
      <p:ext uri="{BB962C8B-B14F-4D97-AF65-F5344CB8AC3E}">
        <p14:creationId xmlns:p14="http://schemas.microsoft.com/office/powerpoint/2010/main" xmlns="" val="4103688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p:sp>
      <p:sp>
        <p:nvSpPr>
          <p:cNvPr id="788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ZA" altLang="en-US" dirty="0">
                <a:latin typeface="Century Gothic" panose="020B0502020202020204" pitchFamily="34" charset="0"/>
              </a:rPr>
              <a:t>Page 93</a:t>
            </a:r>
          </a:p>
          <a:p>
            <a:endParaRPr lang="en-ZA" altLang="en-US" dirty="0">
              <a:latin typeface="Times New Roman" panose="02020603050405020304" pitchFamily="18" charset="0"/>
            </a:endParaRPr>
          </a:p>
        </p:txBody>
      </p:sp>
      <p:sp>
        <p:nvSpPr>
          <p:cNvPr id="4" name="Slide Number Placeholder 3"/>
          <p:cNvSpPr>
            <a:spLocks noGrp="1"/>
          </p:cNvSpPr>
          <p:nvPr>
            <p:ph type="sldNum" sz="quarter"/>
          </p:nvPr>
        </p:nvSpPr>
        <p:spPr>
          <a:xfrm>
            <a:off x="4017963" y="9721850"/>
            <a:ext cx="3078162" cy="509588"/>
          </a:xfrm>
          <a:prstGeom prst="rect">
            <a:avLst/>
          </a:prstGeom>
        </p:spPr>
        <p:txBody>
          <a:bodyPr/>
          <a:lstStyle/>
          <a:p>
            <a:pPr>
              <a:defRPr/>
            </a:pPr>
            <a:fld id="{FF312214-990B-44E3-B148-5336E93F970B}" type="slidenum">
              <a:rPr lang="en-GB" altLang="en-US" smtClean="0"/>
              <a:pPr>
                <a:defRPr/>
              </a:pPr>
              <a:t>16</a:t>
            </a:fld>
            <a:endParaRPr lang="en-GB" altLang="en-US" dirty="0"/>
          </a:p>
        </p:txBody>
      </p:sp>
    </p:spTree>
    <p:extLst>
      <p:ext uri="{BB962C8B-B14F-4D97-AF65-F5344CB8AC3E}">
        <p14:creationId xmlns:p14="http://schemas.microsoft.com/office/powerpoint/2010/main" xmlns="" val="4103688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192024" indent="0" algn="ctr">
              <a:buNone/>
              <a:defRPr/>
            </a:lvl2pPr>
            <a:lvl3pPr marL="384048" indent="0" algn="ctr">
              <a:buNone/>
              <a:defRPr/>
            </a:lvl3pPr>
            <a:lvl4pPr marL="576072" indent="0" algn="ctr">
              <a:buNone/>
              <a:defRPr/>
            </a:lvl4pPr>
            <a:lvl5pPr marL="768096" indent="0" algn="ctr">
              <a:buNone/>
              <a:defRPr/>
            </a:lvl5pPr>
            <a:lvl6pPr marL="960120" indent="0" algn="ctr">
              <a:buNone/>
              <a:defRPr/>
            </a:lvl6pPr>
            <a:lvl7pPr marL="1152144" indent="0" algn="ctr">
              <a:buNone/>
              <a:defRPr/>
            </a:lvl7pPr>
            <a:lvl8pPr marL="1344168" indent="0" algn="ctr">
              <a:buNone/>
              <a:defRPr/>
            </a:lvl8pPr>
            <a:lvl9pPr marL="1536192" indent="0" algn="ctr">
              <a:buNone/>
              <a:defRPr/>
            </a:lvl9pPr>
          </a:lstStyle>
          <a:p>
            <a:r>
              <a:rPr lang="en-US"/>
              <a:t>Click to edit Master subtitle style</a:t>
            </a:r>
            <a:endParaRPr lang="en-ZA"/>
          </a:p>
        </p:txBody>
      </p:sp>
      <p:sp>
        <p:nvSpPr>
          <p:cNvPr id="4" name="Slide Number Placeholder 3"/>
          <p:cNvSpPr>
            <a:spLocks noGrp="1"/>
          </p:cNvSpPr>
          <p:nvPr>
            <p:ph type="sldNum" sz="quarter" idx="10"/>
          </p:nvPr>
        </p:nvSpPr>
        <p:spPr/>
        <p:txBody>
          <a:bodyPr/>
          <a:lstStyle>
            <a:lvl1pPr>
              <a:defRPr/>
            </a:lvl1pPr>
          </a:lstStyle>
          <a:p>
            <a:fld id="{708F27EA-A4D1-4228-B6A6-6FE3B3BC21D2}" type="slidenum">
              <a:rPr lang="en-US" altLang="en-US"/>
              <a:pPr/>
              <a:t>‹#›</a:t>
            </a:fld>
            <a:endParaRPr lang="en-US" altLang="en-US" dirty="0"/>
          </a:p>
        </p:txBody>
      </p:sp>
    </p:spTree>
    <p:extLst>
      <p:ext uri="{BB962C8B-B14F-4D97-AF65-F5344CB8AC3E}">
        <p14:creationId xmlns:p14="http://schemas.microsoft.com/office/powerpoint/2010/main" xmlns="" val="186887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Slide Number Placeholder 3"/>
          <p:cNvSpPr>
            <a:spLocks noGrp="1"/>
          </p:cNvSpPr>
          <p:nvPr>
            <p:ph type="sldNum" sz="quarter" idx="10"/>
          </p:nvPr>
        </p:nvSpPr>
        <p:spPr/>
        <p:txBody>
          <a:bodyPr/>
          <a:lstStyle>
            <a:lvl1pPr>
              <a:defRPr/>
            </a:lvl1pPr>
          </a:lstStyle>
          <a:p>
            <a:fld id="{31016FBC-AE54-4ED8-A5B1-3E345F8E63FA}" type="slidenum">
              <a:rPr lang="en-US" altLang="en-US"/>
              <a:pPr/>
              <a:t>‹#›</a:t>
            </a:fld>
            <a:endParaRPr lang="en-US" altLang="en-US" dirty="0"/>
          </a:p>
        </p:txBody>
      </p:sp>
    </p:spTree>
    <p:extLst>
      <p:ext uri="{BB962C8B-B14F-4D97-AF65-F5344CB8AC3E}">
        <p14:creationId xmlns:p14="http://schemas.microsoft.com/office/powerpoint/2010/main" xmlns="" val="2342428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67933" y="223838"/>
            <a:ext cx="810220" cy="5879307"/>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2936081" y="223838"/>
            <a:ext cx="2374702" cy="58793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Slide Number Placeholder 3"/>
          <p:cNvSpPr>
            <a:spLocks noGrp="1"/>
          </p:cNvSpPr>
          <p:nvPr>
            <p:ph type="sldNum" sz="quarter" idx="10"/>
          </p:nvPr>
        </p:nvSpPr>
        <p:spPr/>
        <p:txBody>
          <a:bodyPr/>
          <a:lstStyle>
            <a:lvl1pPr>
              <a:defRPr/>
            </a:lvl1pPr>
          </a:lstStyle>
          <a:p>
            <a:fld id="{B61FA95C-B166-4CC4-8CE2-817A21FCF081}" type="slidenum">
              <a:rPr lang="en-US" altLang="en-US"/>
              <a:pPr/>
              <a:t>‹#›</a:t>
            </a:fld>
            <a:endParaRPr lang="en-US" altLang="en-US" dirty="0"/>
          </a:p>
        </p:txBody>
      </p:sp>
    </p:spTree>
    <p:extLst>
      <p:ext uri="{BB962C8B-B14F-4D97-AF65-F5344CB8AC3E}">
        <p14:creationId xmlns:p14="http://schemas.microsoft.com/office/powerpoint/2010/main" xmlns="" val="1166974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Slide Number Placeholder 3"/>
          <p:cNvSpPr>
            <a:spLocks noGrp="1"/>
          </p:cNvSpPr>
          <p:nvPr>
            <p:ph type="sldNum" sz="quarter" idx="10"/>
          </p:nvPr>
        </p:nvSpPr>
        <p:spPr/>
        <p:txBody>
          <a:bodyPr/>
          <a:lstStyle>
            <a:lvl1pPr>
              <a:defRPr/>
            </a:lvl1pPr>
          </a:lstStyle>
          <a:p>
            <a:fld id="{14E0BBB5-951B-4E65-945D-B238FDA7AEBD}" type="slidenum">
              <a:rPr lang="en-US" altLang="en-US"/>
              <a:pPr/>
              <a:t>‹#›</a:t>
            </a:fld>
            <a:endParaRPr lang="en-US" altLang="en-US" dirty="0"/>
          </a:p>
        </p:txBody>
      </p:sp>
    </p:spTree>
    <p:extLst>
      <p:ext uri="{BB962C8B-B14F-4D97-AF65-F5344CB8AC3E}">
        <p14:creationId xmlns:p14="http://schemas.microsoft.com/office/powerpoint/2010/main" xmlns="" val="141471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4406900"/>
            <a:ext cx="7772400" cy="1362075"/>
          </a:xfrm>
        </p:spPr>
        <p:txBody>
          <a:bodyPr/>
          <a:lstStyle>
            <a:lvl1pPr algn="l">
              <a:defRPr sz="1700" b="1" cap="all"/>
            </a:lvl1pPr>
          </a:lstStyle>
          <a:p>
            <a:r>
              <a:rPr lang="en-US"/>
              <a:t>Click to edit Master title style</a:t>
            </a:r>
            <a:endParaRPr lang="en-ZA"/>
          </a:p>
        </p:txBody>
      </p:sp>
      <p:sp>
        <p:nvSpPr>
          <p:cNvPr id="3" name="Text Placeholder 2"/>
          <p:cNvSpPr>
            <a:spLocks noGrp="1"/>
          </p:cNvSpPr>
          <p:nvPr>
            <p:ph type="body" idx="1"/>
          </p:nvPr>
        </p:nvSpPr>
        <p:spPr>
          <a:xfrm>
            <a:off x="722114" y="2906712"/>
            <a:ext cx="7772400" cy="1500188"/>
          </a:xfrm>
        </p:spPr>
        <p:txBody>
          <a:bodyPr anchor="b"/>
          <a:lstStyle>
            <a:lvl1pPr marL="0" indent="0">
              <a:buNone/>
              <a:defRPr sz="800"/>
            </a:lvl1pPr>
            <a:lvl2pPr marL="192024" indent="0">
              <a:buNone/>
              <a:defRPr sz="800"/>
            </a:lvl2pPr>
            <a:lvl3pPr marL="384048" indent="0">
              <a:buNone/>
              <a:defRPr sz="700"/>
            </a:lvl3pPr>
            <a:lvl4pPr marL="576072" indent="0">
              <a:buNone/>
              <a:defRPr sz="600"/>
            </a:lvl4pPr>
            <a:lvl5pPr marL="768096" indent="0">
              <a:buNone/>
              <a:defRPr sz="600"/>
            </a:lvl5pPr>
            <a:lvl6pPr marL="960120" indent="0">
              <a:buNone/>
              <a:defRPr sz="600"/>
            </a:lvl6pPr>
            <a:lvl7pPr marL="1152144" indent="0">
              <a:buNone/>
              <a:defRPr sz="600"/>
            </a:lvl7pPr>
            <a:lvl8pPr marL="1344168" indent="0">
              <a:buNone/>
              <a:defRPr sz="600"/>
            </a:lvl8pPr>
            <a:lvl9pPr marL="1536192" indent="0">
              <a:buNone/>
              <a:defRPr sz="6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17CB7C98-64BE-4D9A-98BF-E957565EAB1F}" type="slidenum">
              <a:rPr lang="en-US" altLang="en-US"/>
              <a:pPr/>
              <a:t>‹#›</a:t>
            </a:fld>
            <a:endParaRPr lang="en-US" altLang="en-US" dirty="0"/>
          </a:p>
        </p:txBody>
      </p:sp>
    </p:spTree>
    <p:extLst>
      <p:ext uri="{BB962C8B-B14F-4D97-AF65-F5344CB8AC3E}">
        <p14:creationId xmlns:p14="http://schemas.microsoft.com/office/powerpoint/2010/main" xmlns="" val="3284528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2936081" y="1577181"/>
            <a:ext cx="762596" cy="4525963"/>
          </a:xfrm>
        </p:spPr>
        <p:txBody>
          <a:bodyPr/>
          <a:lstStyle>
            <a:lvl1pPr>
              <a:defRPr sz="1200"/>
            </a:lvl1pPr>
            <a:lvl2pPr>
              <a:defRPr sz="1000"/>
            </a:lvl2pPr>
            <a:lvl3pPr>
              <a:defRPr sz="8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3755827" y="1577181"/>
            <a:ext cx="762595" cy="4525963"/>
          </a:xfrm>
        </p:spPr>
        <p:txBody>
          <a:bodyPr/>
          <a:lstStyle>
            <a:lvl1pPr>
              <a:defRPr sz="1200"/>
            </a:lvl1pPr>
            <a:lvl2pPr>
              <a:defRPr sz="1000"/>
            </a:lvl2pPr>
            <a:lvl3pPr>
              <a:defRPr sz="8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Slide Number Placeholder 4"/>
          <p:cNvSpPr>
            <a:spLocks noGrp="1"/>
          </p:cNvSpPr>
          <p:nvPr>
            <p:ph type="sldNum" sz="quarter" idx="10"/>
          </p:nvPr>
        </p:nvSpPr>
        <p:spPr/>
        <p:txBody>
          <a:bodyPr/>
          <a:lstStyle>
            <a:lvl1pPr>
              <a:defRPr/>
            </a:lvl1pPr>
          </a:lstStyle>
          <a:p>
            <a:fld id="{3BD61227-64C9-4D79-B81A-70867949DFB3}" type="slidenum">
              <a:rPr lang="en-US" altLang="en-US"/>
              <a:pPr/>
              <a:t>‹#›</a:t>
            </a:fld>
            <a:endParaRPr lang="en-US" altLang="en-US" dirty="0"/>
          </a:p>
        </p:txBody>
      </p:sp>
    </p:spTree>
    <p:extLst>
      <p:ext uri="{BB962C8B-B14F-4D97-AF65-F5344CB8AC3E}">
        <p14:creationId xmlns:p14="http://schemas.microsoft.com/office/powerpoint/2010/main" xmlns="" val="912757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2"/>
            <a:ext cx="4040386" cy="639763"/>
          </a:xfrm>
        </p:spPr>
        <p:txBody>
          <a:bodyPr anchor="b"/>
          <a:lstStyle>
            <a:lvl1pPr marL="0" indent="0">
              <a:buNone/>
              <a:defRPr sz="1000" b="1"/>
            </a:lvl1pPr>
            <a:lvl2pPr marL="192024" indent="0">
              <a:buNone/>
              <a:defRPr sz="800" b="1"/>
            </a:lvl2pPr>
            <a:lvl3pPr marL="384048" indent="0">
              <a:buNone/>
              <a:defRPr sz="800" b="1"/>
            </a:lvl3pPr>
            <a:lvl4pPr marL="576072" indent="0">
              <a:buNone/>
              <a:defRPr sz="700" b="1"/>
            </a:lvl4pPr>
            <a:lvl5pPr marL="768096" indent="0">
              <a:buNone/>
              <a:defRPr sz="700" b="1"/>
            </a:lvl5pPr>
            <a:lvl6pPr marL="960120" indent="0">
              <a:buNone/>
              <a:defRPr sz="700" b="1"/>
            </a:lvl6pPr>
            <a:lvl7pPr marL="1152144" indent="0">
              <a:buNone/>
              <a:defRPr sz="700" b="1"/>
            </a:lvl7pPr>
            <a:lvl8pPr marL="1344168" indent="0">
              <a:buNone/>
              <a:defRPr sz="700" b="1"/>
            </a:lvl8pPr>
            <a:lvl9pPr marL="1536192" indent="0">
              <a:buNone/>
              <a:defRPr sz="700" b="1"/>
            </a:lvl9pPr>
          </a:lstStyle>
          <a:p>
            <a:pPr lvl="0"/>
            <a:r>
              <a:rPr lang="en-US"/>
              <a:t>Click to edit Master text styles</a:t>
            </a:r>
          </a:p>
        </p:txBody>
      </p:sp>
      <p:sp>
        <p:nvSpPr>
          <p:cNvPr id="4" name="Content Placeholder 3"/>
          <p:cNvSpPr>
            <a:spLocks noGrp="1"/>
          </p:cNvSpPr>
          <p:nvPr>
            <p:ph sz="half" idx="2"/>
          </p:nvPr>
        </p:nvSpPr>
        <p:spPr>
          <a:xfrm>
            <a:off x="457200" y="2174875"/>
            <a:ext cx="4040386" cy="3951288"/>
          </a:xfrm>
        </p:spPr>
        <p:txBody>
          <a:bodyPr/>
          <a:lstStyle>
            <a:lvl1pPr>
              <a:defRPr sz="1000"/>
            </a:lvl1pPr>
            <a:lvl2pPr>
              <a:defRPr sz="800"/>
            </a:lvl2pPr>
            <a:lvl3pPr>
              <a:defRPr sz="800"/>
            </a:lvl3pPr>
            <a:lvl4pPr>
              <a:defRPr sz="700"/>
            </a:lvl4pPr>
            <a:lvl5pPr>
              <a:defRPr sz="700"/>
            </a:lvl5pPr>
            <a:lvl6pPr>
              <a:defRPr sz="700"/>
            </a:lvl6pPr>
            <a:lvl7pPr>
              <a:defRPr sz="700"/>
            </a:lvl7pPr>
            <a:lvl8pPr>
              <a:defRPr sz="700"/>
            </a:lvl8pPr>
            <a:lvl9pPr>
              <a:defRPr sz="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224" y="1535112"/>
            <a:ext cx="4041576" cy="639763"/>
          </a:xfrm>
        </p:spPr>
        <p:txBody>
          <a:bodyPr anchor="b"/>
          <a:lstStyle>
            <a:lvl1pPr marL="0" indent="0">
              <a:buNone/>
              <a:defRPr sz="1000" b="1"/>
            </a:lvl1pPr>
            <a:lvl2pPr marL="192024" indent="0">
              <a:buNone/>
              <a:defRPr sz="800" b="1"/>
            </a:lvl2pPr>
            <a:lvl3pPr marL="384048" indent="0">
              <a:buNone/>
              <a:defRPr sz="800" b="1"/>
            </a:lvl3pPr>
            <a:lvl4pPr marL="576072" indent="0">
              <a:buNone/>
              <a:defRPr sz="700" b="1"/>
            </a:lvl4pPr>
            <a:lvl5pPr marL="768096" indent="0">
              <a:buNone/>
              <a:defRPr sz="700" b="1"/>
            </a:lvl5pPr>
            <a:lvl6pPr marL="960120" indent="0">
              <a:buNone/>
              <a:defRPr sz="700" b="1"/>
            </a:lvl6pPr>
            <a:lvl7pPr marL="1152144" indent="0">
              <a:buNone/>
              <a:defRPr sz="700" b="1"/>
            </a:lvl7pPr>
            <a:lvl8pPr marL="1344168" indent="0">
              <a:buNone/>
              <a:defRPr sz="700" b="1"/>
            </a:lvl8pPr>
            <a:lvl9pPr marL="1536192" indent="0">
              <a:buNone/>
              <a:defRPr sz="700" b="1"/>
            </a:lvl9pPr>
          </a:lstStyle>
          <a:p>
            <a:pPr lvl="0"/>
            <a:r>
              <a:rPr lang="en-US"/>
              <a:t>Click to edit Master text styles</a:t>
            </a:r>
          </a:p>
        </p:txBody>
      </p:sp>
      <p:sp>
        <p:nvSpPr>
          <p:cNvPr id="6" name="Content Placeholder 5"/>
          <p:cNvSpPr>
            <a:spLocks noGrp="1"/>
          </p:cNvSpPr>
          <p:nvPr>
            <p:ph sz="quarter" idx="4"/>
          </p:nvPr>
        </p:nvSpPr>
        <p:spPr>
          <a:xfrm>
            <a:off x="4645224" y="2174875"/>
            <a:ext cx="4041576" cy="3951288"/>
          </a:xfrm>
        </p:spPr>
        <p:txBody>
          <a:bodyPr/>
          <a:lstStyle>
            <a:lvl1pPr>
              <a:defRPr sz="1000"/>
            </a:lvl1pPr>
            <a:lvl2pPr>
              <a:defRPr sz="800"/>
            </a:lvl2pPr>
            <a:lvl3pPr>
              <a:defRPr sz="800"/>
            </a:lvl3pPr>
            <a:lvl4pPr>
              <a:defRPr sz="700"/>
            </a:lvl4pPr>
            <a:lvl5pPr>
              <a:defRPr sz="700"/>
            </a:lvl5pPr>
            <a:lvl6pPr>
              <a:defRPr sz="700"/>
            </a:lvl6pPr>
            <a:lvl7pPr>
              <a:defRPr sz="700"/>
            </a:lvl7pPr>
            <a:lvl8pPr>
              <a:defRPr sz="700"/>
            </a:lvl8pPr>
            <a:lvl9pPr>
              <a:defRPr sz="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Slide Number Placeholder 6"/>
          <p:cNvSpPr>
            <a:spLocks noGrp="1"/>
          </p:cNvSpPr>
          <p:nvPr>
            <p:ph type="sldNum" sz="quarter" idx="10"/>
          </p:nvPr>
        </p:nvSpPr>
        <p:spPr/>
        <p:txBody>
          <a:bodyPr/>
          <a:lstStyle>
            <a:lvl1pPr>
              <a:defRPr/>
            </a:lvl1pPr>
          </a:lstStyle>
          <a:p>
            <a:fld id="{7F3F8215-7482-4F84-B672-D02A7E86DFDE}" type="slidenum">
              <a:rPr lang="en-US" altLang="en-US"/>
              <a:pPr/>
              <a:t>‹#›</a:t>
            </a:fld>
            <a:endParaRPr lang="en-US" altLang="en-US" dirty="0"/>
          </a:p>
        </p:txBody>
      </p:sp>
    </p:spTree>
    <p:extLst>
      <p:ext uri="{BB962C8B-B14F-4D97-AF65-F5344CB8AC3E}">
        <p14:creationId xmlns:p14="http://schemas.microsoft.com/office/powerpoint/2010/main" xmlns="" val="4000288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Slide Number Placeholder 2"/>
          <p:cNvSpPr>
            <a:spLocks noGrp="1"/>
          </p:cNvSpPr>
          <p:nvPr>
            <p:ph type="sldNum" sz="quarter" idx="10"/>
          </p:nvPr>
        </p:nvSpPr>
        <p:spPr/>
        <p:txBody>
          <a:bodyPr/>
          <a:lstStyle>
            <a:lvl1pPr>
              <a:defRPr/>
            </a:lvl1pPr>
          </a:lstStyle>
          <a:p>
            <a:fld id="{ABF3F46A-91CF-485A-89A0-6B3FCF81648B}" type="slidenum">
              <a:rPr lang="en-US" altLang="en-US"/>
              <a:pPr/>
              <a:t>‹#›</a:t>
            </a:fld>
            <a:endParaRPr lang="en-US" altLang="en-US" dirty="0"/>
          </a:p>
        </p:txBody>
      </p:sp>
    </p:spTree>
    <p:extLst>
      <p:ext uri="{BB962C8B-B14F-4D97-AF65-F5344CB8AC3E}">
        <p14:creationId xmlns:p14="http://schemas.microsoft.com/office/powerpoint/2010/main" xmlns="" val="2828604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7335C2F1-A9EB-4FDB-9A3B-2EC872BDB5AA}" type="slidenum">
              <a:rPr lang="en-US" altLang="en-US"/>
              <a:pPr/>
              <a:t>‹#›</a:t>
            </a:fld>
            <a:endParaRPr lang="en-US" altLang="en-US" dirty="0"/>
          </a:p>
        </p:txBody>
      </p:sp>
    </p:spTree>
    <p:extLst>
      <p:ext uri="{BB962C8B-B14F-4D97-AF65-F5344CB8AC3E}">
        <p14:creationId xmlns:p14="http://schemas.microsoft.com/office/powerpoint/2010/main" xmlns="" val="1754054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114" cy="1162050"/>
          </a:xfrm>
        </p:spPr>
        <p:txBody>
          <a:bodyPr anchor="b"/>
          <a:lstStyle>
            <a:lvl1pPr algn="l">
              <a:defRPr sz="800" b="1"/>
            </a:lvl1pPr>
          </a:lstStyle>
          <a:p>
            <a:r>
              <a:rPr lang="en-US"/>
              <a:t>Click to edit Master title style</a:t>
            </a:r>
            <a:endParaRPr lang="en-ZA"/>
          </a:p>
        </p:txBody>
      </p:sp>
      <p:sp>
        <p:nvSpPr>
          <p:cNvPr id="3" name="Content Placeholder 2"/>
          <p:cNvSpPr>
            <a:spLocks noGrp="1"/>
          </p:cNvSpPr>
          <p:nvPr>
            <p:ph idx="1"/>
          </p:nvPr>
        </p:nvSpPr>
        <p:spPr>
          <a:xfrm>
            <a:off x="3574852" y="273050"/>
            <a:ext cx="5111948" cy="5853113"/>
          </a:xfrm>
        </p:spPr>
        <p:txBody>
          <a:bodyPr/>
          <a:lstStyle>
            <a:lvl1pPr>
              <a:defRPr sz="1300"/>
            </a:lvl1pPr>
            <a:lvl2pPr>
              <a:defRPr sz="1200"/>
            </a:lvl2pPr>
            <a:lvl3pPr>
              <a:defRPr sz="10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114" cy="4691063"/>
          </a:xfrm>
        </p:spPr>
        <p:txBody>
          <a:bodyPr/>
          <a:lstStyle>
            <a:lvl1pPr marL="0" indent="0">
              <a:buNone/>
              <a:defRPr sz="600"/>
            </a:lvl1pPr>
            <a:lvl2pPr marL="192024" indent="0">
              <a:buNone/>
              <a:defRPr sz="500"/>
            </a:lvl2pPr>
            <a:lvl3pPr marL="384048" indent="0">
              <a:buNone/>
              <a:defRPr sz="400"/>
            </a:lvl3pPr>
            <a:lvl4pPr marL="576072" indent="0">
              <a:buNone/>
              <a:defRPr sz="400"/>
            </a:lvl4pPr>
            <a:lvl5pPr marL="768096" indent="0">
              <a:buNone/>
              <a:defRPr sz="400"/>
            </a:lvl5pPr>
            <a:lvl6pPr marL="960120" indent="0">
              <a:buNone/>
              <a:defRPr sz="400"/>
            </a:lvl6pPr>
            <a:lvl7pPr marL="1152144" indent="0">
              <a:buNone/>
              <a:defRPr sz="400"/>
            </a:lvl7pPr>
            <a:lvl8pPr marL="1344168" indent="0">
              <a:buNone/>
              <a:defRPr sz="400"/>
            </a:lvl8pPr>
            <a:lvl9pPr marL="1536192" indent="0">
              <a:buNone/>
              <a:defRPr sz="4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2C66C0D8-B4E5-4C7A-9B1F-3097BF0C70AC}" type="slidenum">
              <a:rPr lang="en-US" altLang="en-US"/>
              <a:pPr/>
              <a:t>‹#›</a:t>
            </a:fld>
            <a:endParaRPr lang="en-US" altLang="en-US" dirty="0"/>
          </a:p>
        </p:txBody>
      </p:sp>
    </p:spTree>
    <p:extLst>
      <p:ext uri="{BB962C8B-B14F-4D97-AF65-F5344CB8AC3E}">
        <p14:creationId xmlns:p14="http://schemas.microsoft.com/office/powerpoint/2010/main" xmlns="" val="1736094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4800600"/>
            <a:ext cx="5486400" cy="566738"/>
          </a:xfrm>
        </p:spPr>
        <p:txBody>
          <a:bodyPr anchor="b"/>
          <a:lstStyle>
            <a:lvl1pPr algn="l">
              <a:defRPr sz="800" b="1"/>
            </a:lvl1pPr>
          </a:lstStyle>
          <a:p>
            <a:r>
              <a:rPr lang="en-US"/>
              <a:t>Click to edit Master title style</a:t>
            </a:r>
            <a:endParaRPr lang="en-ZA"/>
          </a:p>
        </p:txBody>
      </p:sp>
      <p:sp>
        <p:nvSpPr>
          <p:cNvPr id="3" name="Picture Placeholder 2"/>
          <p:cNvSpPr>
            <a:spLocks noGrp="1"/>
          </p:cNvSpPr>
          <p:nvPr>
            <p:ph type="pic" idx="1"/>
          </p:nvPr>
        </p:nvSpPr>
        <p:spPr>
          <a:xfrm>
            <a:off x="1792486" y="612775"/>
            <a:ext cx="5486400" cy="4114800"/>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endParaRPr lang="en-ZA" dirty="0"/>
          </a:p>
        </p:txBody>
      </p:sp>
      <p:sp>
        <p:nvSpPr>
          <p:cNvPr id="4" name="Text Placeholder 3"/>
          <p:cNvSpPr>
            <a:spLocks noGrp="1"/>
          </p:cNvSpPr>
          <p:nvPr>
            <p:ph type="body" sz="half" idx="2"/>
          </p:nvPr>
        </p:nvSpPr>
        <p:spPr>
          <a:xfrm>
            <a:off x="1792486" y="5367338"/>
            <a:ext cx="5486400" cy="804863"/>
          </a:xfrm>
        </p:spPr>
        <p:txBody>
          <a:bodyPr/>
          <a:lstStyle>
            <a:lvl1pPr marL="0" indent="0">
              <a:buNone/>
              <a:defRPr sz="600"/>
            </a:lvl1pPr>
            <a:lvl2pPr marL="192024" indent="0">
              <a:buNone/>
              <a:defRPr sz="500"/>
            </a:lvl2pPr>
            <a:lvl3pPr marL="384048" indent="0">
              <a:buNone/>
              <a:defRPr sz="400"/>
            </a:lvl3pPr>
            <a:lvl4pPr marL="576072" indent="0">
              <a:buNone/>
              <a:defRPr sz="400"/>
            </a:lvl4pPr>
            <a:lvl5pPr marL="768096" indent="0">
              <a:buNone/>
              <a:defRPr sz="400"/>
            </a:lvl5pPr>
            <a:lvl6pPr marL="960120" indent="0">
              <a:buNone/>
              <a:defRPr sz="400"/>
            </a:lvl6pPr>
            <a:lvl7pPr marL="1152144" indent="0">
              <a:buNone/>
              <a:defRPr sz="400"/>
            </a:lvl7pPr>
            <a:lvl8pPr marL="1344168" indent="0">
              <a:buNone/>
              <a:defRPr sz="400"/>
            </a:lvl8pPr>
            <a:lvl9pPr marL="1536192" indent="0">
              <a:buNone/>
              <a:defRPr sz="4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5521DA21-E6EA-4CD9-8F1D-0EF77D015C34}" type="slidenum">
              <a:rPr lang="en-US" altLang="en-US"/>
              <a:pPr/>
              <a:t>‹#›</a:t>
            </a:fld>
            <a:endParaRPr lang="en-US" altLang="en-US" dirty="0"/>
          </a:p>
        </p:txBody>
      </p:sp>
    </p:spTree>
    <p:extLst>
      <p:ext uri="{BB962C8B-B14F-4D97-AF65-F5344CB8AC3E}">
        <p14:creationId xmlns:p14="http://schemas.microsoft.com/office/powerpoint/2010/main" xmlns="" val="4241332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p:cNvSpPr>
          <p:nvPr>
            <p:ph type="title"/>
          </p:nvPr>
        </p:nvSpPr>
        <p:spPr bwMode="auto">
          <a:xfrm>
            <a:off x="2968228" y="223838"/>
            <a:ext cx="3209925" cy="4524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a:sym typeface="Arial" pitchFamily="34" charset="0"/>
              </a:rPr>
              <a:t>Click to edit Master title style</a:t>
            </a:r>
          </a:p>
        </p:txBody>
      </p:sp>
      <p:sp>
        <p:nvSpPr>
          <p:cNvPr id="1026" name="Rectangle 2"/>
          <p:cNvSpPr>
            <a:spLocks noGrp="1"/>
          </p:cNvSpPr>
          <p:nvPr>
            <p:ph type="body" idx="1"/>
          </p:nvPr>
        </p:nvSpPr>
        <p:spPr bwMode="auto">
          <a:xfrm>
            <a:off x="2936081" y="1577181"/>
            <a:ext cx="1582341" cy="4525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a:sym typeface="Calibri" pitchFamily="34" charset="0"/>
              </a:rPr>
              <a:t>Click to edit Master text styles</a:t>
            </a:r>
          </a:p>
          <a:p>
            <a:pPr lvl="1"/>
            <a:r>
              <a:rPr lang="en-US" altLang="en-US">
                <a:sym typeface="Calibri" pitchFamily="34" charset="0"/>
              </a:rPr>
              <a:t>Second level</a:t>
            </a:r>
          </a:p>
          <a:p>
            <a:pPr lvl="2"/>
            <a:r>
              <a:rPr lang="en-US" altLang="en-US">
                <a:sym typeface="Calibri" pitchFamily="34" charset="0"/>
              </a:rPr>
              <a:t>Third level</a:t>
            </a:r>
          </a:p>
          <a:p>
            <a:pPr lvl="3"/>
            <a:r>
              <a:rPr lang="en-US" altLang="en-US">
                <a:sym typeface="Calibri" pitchFamily="34" charset="0"/>
              </a:rPr>
              <a:t>Fourth level</a:t>
            </a:r>
          </a:p>
          <a:p>
            <a:pPr lvl="4"/>
            <a:r>
              <a:rPr lang="en-US" altLang="en-US">
                <a:sym typeface="Calibri" pitchFamily="34" charset="0"/>
              </a:rPr>
              <a:t>Fifth level</a:t>
            </a:r>
          </a:p>
        </p:txBody>
      </p:sp>
      <p:sp>
        <p:nvSpPr>
          <p:cNvPr id="1027" name="Rectangle 3"/>
          <p:cNvSpPr>
            <a:spLocks noGrp="1"/>
          </p:cNvSpPr>
          <p:nvPr>
            <p:ph type="sldNum" sz="quarter" idx="2"/>
          </p:nvPr>
        </p:nvSpPr>
        <p:spPr bwMode="auto">
          <a:xfrm>
            <a:off x="6088856" y="6377782"/>
            <a:ext cx="121444" cy="165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none" lIns="0" tIns="0" rIns="0" bIns="0" numCol="1" anchor="t" anchorCtr="0" compatLnSpc="1">
            <a:prstTxWarp prst="textNoShape">
              <a:avLst/>
            </a:prstTxWarp>
          </a:bodyPr>
          <a:lstStyle>
            <a:lvl1pPr algn="r">
              <a:defRPr>
                <a:solidFill>
                  <a:srgbClr val="888888"/>
                </a:solidFill>
                <a:latin typeface="Helvetica" charset="0"/>
                <a:sym typeface="Helvetica" charset="0"/>
              </a:defRPr>
            </a:lvl1pPr>
          </a:lstStyle>
          <a:p>
            <a:fld id="{B74A1F18-E9A0-41A5-A565-B9FFCA02997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dt="0"/>
  <p:txStyles>
    <p:titleStyle>
      <a:lvl1pPr algn="l" defTabSz="492062" rtl="0" fontAlgn="base" hangingPunct="0">
        <a:spcBef>
          <a:spcPct val="0"/>
        </a:spcBef>
        <a:spcAft>
          <a:spcPct val="0"/>
        </a:spcAft>
        <a:defRPr sz="2400" b="1">
          <a:solidFill>
            <a:srgbClr val="FFFFFF"/>
          </a:solidFill>
          <a:latin typeface="+mj-lt"/>
          <a:ea typeface="+mj-ea"/>
          <a:cs typeface="+mj-cs"/>
          <a:sym typeface="Arial" pitchFamily="34" charset="0"/>
        </a:defRPr>
      </a:lvl1pPr>
      <a:lvl2pPr algn="l" defTabSz="492062" rtl="0" fontAlgn="base" hangingPunct="0">
        <a:spcBef>
          <a:spcPct val="0"/>
        </a:spcBef>
        <a:spcAft>
          <a:spcPct val="0"/>
        </a:spcAft>
        <a:defRPr sz="2400" b="1">
          <a:solidFill>
            <a:srgbClr val="FFFFFF"/>
          </a:solidFill>
          <a:latin typeface="Arial" pitchFamily="34" charset="0"/>
          <a:cs typeface="Arial" pitchFamily="34" charset="0"/>
          <a:sym typeface="Arial" pitchFamily="34" charset="0"/>
        </a:defRPr>
      </a:lvl2pPr>
      <a:lvl3pPr algn="l" defTabSz="492062" rtl="0" fontAlgn="base" hangingPunct="0">
        <a:spcBef>
          <a:spcPct val="0"/>
        </a:spcBef>
        <a:spcAft>
          <a:spcPct val="0"/>
        </a:spcAft>
        <a:defRPr sz="2400" b="1">
          <a:solidFill>
            <a:srgbClr val="FFFFFF"/>
          </a:solidFill>
          <a:latin typeface="Arial" pitchFamily="34" charset="0"/>
          <a:cs typeface="Arial" pitchFamily="34" charset="0"/>
          <a:sym typeface="Arial" pitchFamily="34" charset="0"/>
        </a:defRPr>
      </a:lvl3pPr>
      <a:lvl4pPr algn="l" defTabSz="492062" rtl="0" fontAlgn="base" hangingPunct="0">
        <a:spcBef>
          <a:spcPct val="0"/>
        </a:spcBef>
        <a:spcAft>
          <a:spcPct val="0"/>
        </a:spcAft>
        <a:defRPr sz="2400" b="1">
          <a:solidFill>
            <a:srgbClr val="FFFFFF"/>
          </a:solidFill>
          <a:latin typeface="Arial" pitchFamily="34" charset="0"/>
          <a:cs typeface="Arial" pitchFamily="34" charset="0"/>
          <a:sym typeface="Arial" pitchFamily="34" charset="0"/>
        </a:defRPr>
      </a:lvl4pPr>
      <a:lvl5pPr algn="l" defTabSz="492062" rtl="0" fontAlgn="base" hangingPunct="0">
        <a:spcBef>
          <a:spcPct val="0"/>
        </a:spcBef>
        <a:spcAft>
          <a:spcPct val="0"/>
        </a:spcAft>
        <a:defRPr sz="2400" b="1">
          <a:solidFill>
            <a:srgbClr val="FFFFFF"/>
          </a:solidFill>
          <a:latin typeface="Arial" pitchFamily="34" charset="0"/>
          <a:cs typeface="Arial" pitchFamily="34" charset="0"/>
          <a:sym typeface="Arial" pitchFamily="34" charset="0"/>
        </a:defRPr>
      </a:lvl5pPr>
      <a:lvl6pPr marL="192024" algn="l" defTabSz="492062" rtl="0" fontAlgn="base" hangingPunct="0">
        <a:spcBef>
          <a:spcPct val="0"/>
        </a:spcBef>
        <a:spcAft>
          <a:spcPct val="0"/>
        </a:spcAft>
        <a:defRPr sz="2400" b="1">
          <a:solidFill>
            <a:srgbClr val="FFFFFF"/>
          </a:solidFill>
          <a:latin typeface="Arial" pitchFamily="34" charset="0"/>
          <a:cs typeface="Arial" pitchFamily="34" charset="0"/>
          <a:sym typeface="Arial" pitchFamily="34" charset="0"/>
        </a:defRPr>
      </a:lvl6pPr>
      <a:lvl7pPr marL="384048" algn="l" defTabSz="492062" rtl="0" fontAlgn="base" hangingPunct="0">
        <a:spcBef>
          <a:spcPct val="0"/>
        </a:spcBef>
        <a:spcAft>
          <a:spcPct val="0"/>
        </a:spcAft>
        <a:defRPr sz="2400" b="1">
          <a:solidFill>
            <a:srgbClr val="FFFFFF"/>
          </a:solidFill>
          <a:latin typeface="Arial" pitchFamily="34" charset="0"/>
          <a:cs typeface="Arial" pitchFamily="34" charset="0"/>
          <a:sym typeface="Arial" pitchFamily="34" charset="0"/>
        </a:defRPr>
      </a:lvl7pPr>
      <a:lvl8pPr marL="576072" algn="l" defTabSz="492062" rtl="0" fontAlgn="base" hangingPunct="0">
        <a:spcBef>
          <a:spcPct val="0"/>
        </a:spcBef>
        <a:spcAft>
          <a:spcPct val="0"/>
        </a:spcAft>
        <a:defRPr sz="2400" b="1">
          <a:solidFill>
            <a:srgbClr val="FFFFFF"/>
          </a:solidFill>
          <a:latin typeface="Arial" pitchFamily="34" charset="0"/>
          <a:cs typeface="Arial" pitchFamily="34" charset="0"/>
          <a:sym typeface="Arial" pitchFamily="34" charset="0"/>
        </a:defRPr>
      </a:lvl8pPr>
      <a:lvl9pPr marL="768096" algn="l" defTabSz="492062" rtl="0" fontAlgn="base" hangingPunct="0">
        <a:spcBef>
          <a:spcPct val="0"/>
        </a:spcBef>
        <a:spcAft>
          <a:spcPct val="0"/>
        </a:spcAft>
        <a:defRPr sz="2400" b="1">
          <a:solidFill>
            <a:srgbClr val="FFFFFF"/>
          </a:solidFill>
          <a:latin typeface="Arial" pitchFamily="34" charset="0"/>
          <a:cs typeface="Arial" pitchFamily="34" charset="0"/>
          <a:sym typeface="Arial" pitchFamily="34" charset="0"/>
        </a:defRPr>
      </a:lvl9pPr>
    </p:titleStyle>
    <p:bodyStyle>
      <a:lvl1pPr algn="l" defTabSz="492062" rtl="0" fontAlgn="base" hangingPunct="0">
        <a:spcBef>
          <a:spcPct val="0"/>
        </a:spcBef>
        <a:spcAft>
          <a:spcPct val="0"/>
        </a:spcAft>
        <a:defRPr sz="900">
          <a:solidFill>
            <a:srgbClr val="000000"/>
          </a:solidFill>
          <a:latin typeface="+mn-lt"/>
          <a:ea typeface="+mn-ea"/>
          <a:cs typeface="+mn-cs"/>
          <a:sym typeface="Calibri" pitchFamily="34" charset="0"/>
        </a:defRPr>
      </a:lvl1pPr>
      <a:lvl2pPr indent="192024" algn="l" defTabSz="492062" rtl="0" fontAlgn="base" hangingPunct="0">
        <a:spcBef>
          <a:spcPct val="0"/>
        </a:spcBef>
        <a:spcAft>
          <a:spcPct val="0"/>
        </a:spcAft>
        <a:defRPr sz="900">
          <a:solidFill>
            <a:srgbClr val="000000"/>
          </a:solidFill>
          <a:latin typeface="+mn-lt"/>
          <a:cs typeface="+mn-cs"/>
          <a:sym typeface="Calibri" pitchFamily="34" charset="0"/>
        </a:defRPr>
      </a:lvl2pPr>
      <a:lvl3pPr indent="384048" algn="l" defTabSz="492062" rtl="0" fontAlgn="base" hangingPunct="0">
        <a:spcBef>
          <a:spcPct val="0"/>
        </a:spcBef>
        <a:spcAft>
          <a:spcPct val="0"/>
        </a:spcAft>
        <a:defRPr sz="900">
          <a:solidFill>
            <a:srgbClr val="000000"/>
          </a:solidFill>
          <a:latin typeface="+mn-lt"/>
          <a:cs typeface="+mn-cs"/>
          <a:sym typeface="Calibri" pitchFamily="34" charset="0"/>
        </a:defRPr>
      </a:lvl3pPr>
      <a:lvl4pPr indent="576072" algn="l" defTabSz="492062" rtl="0" fontAlgn="base" hangingPunct="0">
        <a:spcBef>
          <a:spcPct val="0"/>
        </a:spcBef>
        <a:spcAft>
          <a:spcPct val="0"/>
        </a:spcAft>
        <a:defRPr sz="900">
          <a:solidFill>
            <a:srgbClr val="000000"/>
          </a:solidFill>
          <a:latin typeface="+mn-lt"/>
          <a:cs typeface="+mn-cs"/>
          <a:sym typeface="Calibri" pitchFamily="34" charset="0"/>
        </a:defRPr>
      </a:lvl4pPr>
      <a:lvl5pPr indent="768096" algn="l" defTabSz="492062" rtl="0" fontAlgn="base" hangingPunct="0">
        <a:spcBef>
          <a:spcPct val="0"/>
        </a:spcBef>
        <a:spcAft>
          <a:spcPct val="0"/>
        </a:spcAft>
        <a:defRPr sz="900">
          <a:solidFill>
            <a:srgbClr val="000000"/>
          </a:solidFill>
          <a:latin typeface="+mn-lt"/>
          <a:cs typeface="+mn-cs"/>
          <a:sym typeface="Calibri" pitchFamily="34" charset="0"/>
        </a:defRPr>
      </a:lvl5pPr>
      <a:lvl6pPr marL="192024" indent="768096" algn="l" defTabSz="492062" rtl="0" fontAlgn="base" hangingPunct="0">
        <a:spcBef>
          <a:spcPct val="0"/>
        </a:spcBef>
        <a:spcAft>
          <a:spcPct val="0"/>
        </a:spcAft>
        <a:defRPr sz="900">
          <a:solidFill>
            <a:srgbClr val="000000"/>
          </a:solidFill>
          <a:latin typeface="+mn-lt"/>
          <a:cs typeface="+mn-cs"/>
          <a:sym typeface="Calibri" pitchFamily="34" charset="0"/>
        </a:defRPr>
      </a:lvl6pPr>
      <a:lvl7pPr marL="384048" indent="768096" algn="l" defTabSz="492062" rtl="0" fontAlgn="base" hangingPunct="0">
        <a:spcBef>
          <a:spcPct val="0"/>
        </a:spcBef>
        <a:spcAft>
          <a:spcPct val="0"/>
        </a:spcAft>
        <a:defRPr sz="900">
          <a:solidFill>
            <a:srgbClr val="000000"/>
          </a:solidFill>
          <a:latin typeface="+mn-lt"/>
          <a:cs typeface="+mn-cs"/>
          <a:sym typeface="Calibri" pitchFamily="34" charset="0"/>
        </a:defRPr>
      </a:lvl7pPr>
      <a:lvl8pPr marL="576072" indent="768096" algn="l" defTabSz="492062" rtl="0" fontAlgn="base" hangingPunct="0">
        <a:spcBef>
          <a:spcPct val="0"/>
        </a:spcBef>
        <a:spcAft>
          <a:spcPct val="0"/>
        </a:spcAft>
        <a:defRPr sz="900">
          <a:solidFill>
            <a:srgbClr val="000000"/>
          </a:solidFill>
          <a:latin typeface="+mn-lt"/>
          <a:cs typeface="+mn-cs"/>
          <a:sym typeface="Calibri" pitchFamily="34" charset="0"/>
        </a:defRPr>
      </a:lvl8pPr>
      <a:lvl9pPr marL="768096" indent="768096" algn="l" defTabSz="492062" rtl="0" fontAlgn="base" hangingPunct="0">
        <a:spcBef>
          <a:spcPct val="0"/>
        </a:spcBef>
        <a:spcAft>
          <a:spcPct val="0"/>
        </a:spcAft>
        <a:defRPr sz="900">
          <a:solidFill>
            <a:srgbClr val="000000"/>
          </a:solidFill>
          <a:latin typeface="+mn-lt"/>
          <a:cs typeface="+mn-cs"/>
          <a:sym typeface="Calibri" pitchFamily="34" charset="0"/>
        </a:defRPr>
      </a:lvl9pPr>
    </p:bodyStyle>
    <p:otherStyle>
      <a:defPPr>
        <a:defRPr lang="en-US"/>
      </a:defPPr>
      <a:lvl1pPr marL="0" algn="l" defTabSz="384048" rtl="0" eaLnBrk="1" latinLnBrk="0" hangingPunct="1">
        <a:defRPr sz="800" kern="1200">
          <a:solidFill>
            <a:schemeClr val="tx1"/>
          </a:solidFill>
          <a:latin typeface="+mn-lt"/>
          <a:ea typeface="+mn-ea"/>
          <a:cs typeface="+mn-cs"/>
        </a:defRPr>
      </a:lvl1pPr>
      <a:lvl2pPr marL="192024" algn="l" defTabSz="384048" rtl="0" eaLnBrk="1" latinLnBrk="0" hangingPunct="1">
        <a:defRPr sz="800" kern="1200">
          <a:solidFill>
            <a:schemeClr val="tx1"/>
          </a:solidFill>
          <a:latin typeface="+mn-lt"/>
          <a:ea typeface="+mn-ea"/>
          <a:cs typeface="+mn-cs"/>
        </a:defRPr>
      </a:lvl2pPr>
      <a:lvl3pPr marL="384048" algn="l" defTabSz="384048" rtl="0" eaLnBrk="1" latinLnBrk="0" hangingPunct="1">
        <a:defRPr sz="800" kern="1200">
          <a:solidFill>
            <a:schemeClr val="tx1"/>
          </a:solidFill>
          <a:latin typeface="+mn-lt"/>
          <a:ea typeface="+mn-ea"/>
          <a:cs typeface="+mn-cs"/>
        </a:defRPr>
      </a:lvl3pPr>
      <a:lvl4pPr marL="576072" algn="l" defTabSz="384048" rtl="0" eaLnBrk="1" latinLnBrk="0" hangingPunct="1">
        <a:defRPr sz="800" kern="1200">
          <a:solidFill>
            <a:schemeClr val="tx1"/>
          </a:solidFill>
          <a:latin typeface="+mn-lt"/>
          <a:ea typeface="+mn-ea"/>
          <a:cs typeface="+mn-cs"/>
        </a:defRPr>
      </a:lvl4pPr>
      <a:lvl5pPr marL="768096" algn="l" defTabSz="384048" rtl="0" eaLnBrk="1" latinLnBrk="0" hangingPunct="1">
        <a:defRPr sz="800" kern="1200">
          <a:solidFill>
            <a:schemeClr val="tx1"/>
          </a:solidFill>
          <a:latin typeface="+mn-lt"/>
          <a:ea typeface="+mn-ea"/>
          <a:cs typeface="+mn-cs"/>
        </a:defRPr>
      </a:lvl5pPr>
      <a:lvl6pPr marL="960120" algn="l" defTabSz="384048" rtl="0" eaLnBrk="1" latinLnBrk="0" hangingPunct="1">
        <a:defRPr sz="800" kern="1200">
          <a:solidFill>
            <a:schemeClr val="tx1"/>
          </a:solidFill>
          <a:latin typeface="+mn-lt"/>
          <a:ea typeface="+mn-ea"/>
          <a:cs typeface="+mn-cs"/>
        </a:defRPr>
      </a:lvl6pPr>
      <a:lvl7pPr marL="1152144" algn="l" defTabSz="384048" rtl="0" eaLnBrk="1" latinLnBrk="0" hangingPunct="1">
        <a:defRPr sz="800" kern="1200">
          <a:solidFill>
            <a:schemeClr val="tx1"/>
          </a:solidFill>
          <a:latin typeface="+mn-lt"/>
          <a:ea typeface="+mn-ea"/>
          <a:cs typeface="+mn-cs"/>
        </a:defRPr>
      </a:lvl7pPr>
      <a:lvl8pPr marL="1344168" algn="l" defTabSz="384048" rtl="0" eaLnBrk="1" latinLnBrk="0" hangingPunct="1">
        <a:defRPr sz="800" kern="1200">
          <a:solidFill>
            <a:schemeClr val="tx1"/>
          </a:solidFill>
          <a:latin typeface="+mn-lt"/>
          <a:ea typeface="+mn-ea"/>
          <a:cs typeface="+mn-cs"/>
        </a:defRPr>
      </a:lvl8pPr>
      <a:lvl9pPr marL="1536192" algn="l" defTabSz="384048" rtl="0" eaLnBrk="1" latinLnBrk="0" hangingPunct="1">
        <a:defRPr sz="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8.jpeg"/><Relationship Id="rId7"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3.emf"/><Relationship Id="rId9"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142A7F2A-5E0F-8E4D-9CCD-20D4B238ED01}"/>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r="10803"/>
          <a:stretch/>
        </p:blipFill>
        <p:spPr>
          <a:xfrm>
            <a:off x="-17984" y="8791"/>
            <a:ext cx="9161984" cy="5887849"/>
          </a:xfrm>
          <a:prstGeom prst="rect">
            <a:avLst/>
          </a:prstGeom>
        </p:spPr>
      </p:pic>
      <p:sp>
        <p:nvSpPr>
          <p:cNvPr id="2" name="Slide Number Placeholder 1"/>
          <p:cNvSpPr>
            <a:spLocks noGrp="1"/>
          </p:cNvSpPr>
          <p:nvPr>
            <p:ph type="sldNum" sz="quarter" idx="10"/>
          </p:nvPr>
        </p:nvSpPr>
        <p:spPr>
          <a:xfrm>
            <a:off x="8781312" y="6589962"/>
            <a:ext cx="121444" cy="165100"/>
          </a:xfrm>
        </p:spPr>
        <p:txBody>
          <a:bodyPr/>
          <a:lstStyle/>
          <a:p>
            <a:fld id="{14E0BBB5-951B-4E65-945D-B238FDA7AEBD}" type="slidenum">
              <a:rPr lang="en-US" altLang="en-US" smtClean="0"/>
              <a:pPr/>
              <a:t>1</a:t>
            </a:fld>
            <a:endParaRPr lang="en-US" alt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05220" y="5930740"/>
            <a:ext cx="1901952" cy="754561"/>
          </a:xfrm>
          <a:prstGeom prst="rect">
            <a:avLst/>
          </a:prstGeom>
        </p:spPr>
      </p:pic>
      <p:pic>
        <p:nvPicPr>
          <p:cNvPr id="8" name="Picture 7">
            <a:extLst>
              <a:ext uri="{FF2B5EF4-FFF2-40B4-BE49-F238E27FC236}">
                <a16:creationId xmlns:a16="http://schemas.microsoft.com/office/drawing/2014/main" xmlns="" id="{ED7BF830-D899-6C40-AD72-EBE98308A359}"/>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4042" r="4582" b="27025"/>
          <a:stretch/>
        </p:blipFill>
        <p:spPr>
          <a:xfrm>
            <a:off x="1" y="5837925"/>
            <a:ext cx="2339752" cy="1020075"/>
          </a:xfrm>
          <a:prstGeom prst="rect">
            <a:avLst/>
          </a:prstGeom>
        </p:spPr>
      </p:pic>
      <p:sp>
        <p:nvSpPr>
          <p:cNvPr id="24" name="TextBox 23">
            <a:extLst>
              <a:ext uri="{FF2B5EF4-FFF2-40B4-BE49-F238E27FC236}">
                <a16:creationId xmlns:a16="http://schemas.microsoft.com/office/drawing/2014/main" xmlns="" id="{80851998-839C-1349-BFDD-DF63E568ABD1}"/>
              </a:ext>
            </a:extLst>
          </p:cNvPr>
          <p:cNvSpPr txBox="1"/>
          <p:nvPr/>
        </p:nvSpPr>
        <p:spPr>
          <a:xfrm>
            <a:off x="4860032" y="1629151"/>
            <a:ext cx="3672408" cy="584775"/>
          </a:xfrm>
          <a:prstGeom prst="rect">
            <a:avLst/>
          </a:prstGeom>
          <a:noFill/>
        </p:spPr>
        <p:txBody>
          <a:bodyPr wrap="square" rtlCol="0">
            <a:spAutoFit/>
          </a:bodyPr>
          <a:lstStyle/>
          <a:p>
            <a:pPr algn="ctr"/>
            <a:r>
              <a:rPr lang="en-ZA" sz="1600" i="1" dirty="0">
                <a:solidFill>
                  <a:schemeClr val="bg1"/>
                </a:solidFill>
                <a:latin typeface="Book Antiqua" panose="02040602050305030304" pitchFamily="18" charset="0"/>
              </a:rPr>
              <a:t>Building on the past to shape the future</a:t>
            </a:r>
          </a:p>
          <a:p>
            <a:pPr algn="ctr"/>
            <a:endParaRPr lang="en-US" sz="1600" i="1" dirty="0">
              <a:solidFill>
                <a:schemeClr val="bg1"/>
              </a:solidFill>
              <a:latin typeface="Book Antiqua" panose="02040602050305030304" pitchFamily="18" charset="0"/>
            </a:endParaRPr>
          </a:p>
        </p:txBody>
      </p:sp>
      <p:sp>
        <p:nvSpPr>
          <p:cNvPr id="26" name="TextBox 25">
            <a:extLst>
              <a:ext uri="{FF2B5EF4-FFF2-40B4-BE49-F238E27FC236}">
                <a16:creationId xmlns:a16="http://schemas.microsoft.com/office/drawing/2014/main" xmlns="" id="{AB28F138-485C-6742-9965-5413531CBEF2}"/>
              </a:ext>
            </a:extLst>
          </p:cNvPr>
          <p:cNvSpPr txBox="1"/>
          <p:nvPr/>
        </p:nvSpPr>
        <p:spPr>
          <a:xfrm>
            <a:off x="4860032" y="518889"/>
            <a:ext cx="4552659" cy="892552"/>
          </a:xfrm>
          <a:prstGeom prst="rect">
            <a:avLst/>
          </a:prstGeom>
          <a:noFill/>
        </p:spPr>
        <p:txBody>
          <a:bodyPr wrap="square" rtlCol="0">
            <a:spAutoFit/>
          </a:bodyPr>
          <a:lstStyle/>
          <a:p>
            <a:r>
              <a:rPr lang="en-US" sz="2800" dirty="0">
                <a:solidFill>
                  <a:schemeClr val="bg1"/>
                </a:solidFill>
              </a:rPr>
              <a:t>Integrated Annual Report</a:t>
            </a:r>
          </a:p>
          <a:p>
            <a:r>
              <a:rPr lang="en-US" sz="2400" b="1" dirty="0">
                <a:solidFill>
                  <a:srgbClr val="0C5CA5"/>
                </a:solidFill>
              </a:rPr>
              <a:t>2019/20 </a:t>
            </a:r>
          </a:p>
        </p:txBody>
      </p:sp>
      <p:sp>
        <p:nvSpPr>
          <p:cNvPr id="9" name="Rectangle 8">
            <a:extLst>
              <a:ext uri="{FF2B5EF4-FFF2-40B4-BE49-F238E27FC236}">
                <a16:creationId xmlns:a16="http://schemas.microsoft.com/office/drawing/2014/main" xmlns="" id="{CD69D1B3-8A23-6D4D-A571-F35ABA3DB82C}"/>
              </a:ext>
            </a:extLst>
          </p:cNvPr>
          <p:cNvSpPr/>
          <p:nvPr/>
        </p:nvSpPr>
        <p:spPr>
          <a:xfrm>
            <a:off x="4519220" y="3706642"/>
            <a:ext cx="4572000" cy="1508105"/>
          </a:xfrm>
          <a:prstGeom prst="rect">
            <a:avLst/>
          </a:prstGeom>
        </p:spPr>
        <p:txBody>
          <a:bodyPr>
            <a:spAutoFit/>
          </a:bodyPr>
          <a:lstStyle/>
          <a:p>
            <a:pPr algn="ctr"/>
            <a:r>
              <a:rPr lang="en-ZA" sz="2400" dirty="0">
                <a:solidFill>
                  <a:schemeClr val="bg1"/>
                </a:solidFill>
              </a:rPr>
              <a:t>Portfolio Committee on Higher Education, Science and Technology</a:t>
            </a:r>
          </a:p>
          <a:p>
            <a:pPr algn="ctr"/>
            <a:endParaRPr lang="en-ZA" sz="2000" dirty="0">
              <a:solidFill>
                <a:schemeClr val="bg1"/>
              </a:solidFill>
            </a:endParaRPr>
          </a:p>
          <a:p>
            <a:pPr algn="ctr"/>
            <a:r>
              <a:rPr lang="en-ZA" sz="2400" dirty="0">
                <a:solidFill>
                  <a:schemeClr val="bg1"/>
                </a:solidFill>
              </a:rPr>
              <a:t>24 November 2020</a:t>
            </a:r>
            <a:endParaRPr lang="en-US" sz="2400" dirty="0">
              <a:solidFill>
                <a:schemeClr val="bg1"/>
              </a:solidFil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95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F77CFE34-276B-9243-9EBD-0F867D342480}"/>
              </a:ext>
            </a:extLst>
          </p:cNvPr>
          <p:cNvSpPr/>
          <p:nvPr/>
        </p:nvSpPr>
        <p:spPr bwMode="auto">
          <a:xfrm>
            <a:off x="0" y="476672"/>
            <a:ext cx="9144000" cy="1080120"/>
          </a:xfrm>
          <a:prstGeom prst="rect">
            <a:avLst/>
          </a:prstGeom>
          <a:solidFill>
            <a:srgbClr val="523B49"/>
          </a:solidFill>
          <a:ln w="25400" cap="flat" cmpd="sng" algn="ctr">
            <a:noFill/>
            <a:prstDash val="solid"/>
            <a:round/>
            <a:headEnd type="none" w="med" len="med"/>
            <a:tailEnd type="none" w="med" len="med"/>
          </a:ln>
          <a:effectLst>
            <a:outerShdw blurRad="38100" dist="25400" dir="5400000" algn="ctr" rotWithShape="0">
              <a:srgbClr val="000000">
                <a:alpha val="34999"/>
              </a:srgbClr>
            </a:outerShdw>
          </a:effectLst>
        </p:spPr>
        <p:txBody>
          <a:bodyPr vert="horz" wrap="square" lIns="58643" tIns="58643" rIns="58643" bIns="58643" numCol="1" rtlCol="0" anchor="ctr" anchorCtr="0" compatLnSpc="1">
            <a:prstTxWarp prst="textNoShape">
              <a:avLst/>
            </a:prstTxWarp>
            <a:spAutoFit/>
          </a:bodyPr>
          <a:lstStyle/>
          <a:p>
            <a:pPr marL="0" marR="0" indent="0" algn="l" defTabSz="1171575" rtl="0" eaLnBrk="1" fontAlgn="base" latinLnBrk="0" hangingPunct="0">
              <a:lnSpc>
                <a:spcPct val="100000"/>
              </a:lnSpc>
              <a:spcBef>
                <a:spcPct val="0"/>
              </a:spcBef>
              <a:spcAft>
                <a:spcPct val="0"/>
              </a:spcAft>
              <a:buClrTx/>
              <a:buSzTx/>
              <a:buFontTx/>
              <a:buNone/>
              <a:tabLst/>
            </a:pPr>
            <a:endParaRPr kumimoji="0" lang="en-US" sz="2200" b="0" i="0" u="none" strike="noStrike" cap="none" normalizeH="0" baseline="0">
              <a:ln>
                <a:noFill/>
              </a:ln>
              <a:solidFill>
                <a:srgbClr val="000000"/>
              </a:solidFill>
              <a:effectLst/>
              <a:latin typeface="Calibri" pitchFamily="34" charset="0"/>
              <a:cs typeface="Calibri" pitchFamily="34" charset="0"/>
              <a:sym typeface="Calibri" pitchFamily="34" charset="0"/>
            </a:endParaRPr>
          </a:p>
        </p:txBody>
      </p:sp>
      <p:sp>
        <p:nvSpPr>
          <p:cNvPr id="14" name="Rectangle 48">
            <a:extLst>
              <a:ext uri="{FF2B5EF4-FFF2-40B4-BE49-F238E27FC236}">
                <a16:creationId xmlns:a16="http://schemas.microsoft.com/office/drawing/2014/main" xmlns="" id="{83479A00-A4A9-8141-A901-E41E912D2507}"/>
              </a:ext>
            </a:extLst>
          </p:cNvPr>
          <p:cNvSpPr>
            <a:spLocks/>
          </p:cNvSpPr>
          <p:nvPr/>
        </p:nvSpPr>
        <p:spPr bwMode="auto">
          <a:xfrm>
            <a:off x="251520" y="629798"/>
            <a:ext cx="8892480" cy="638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indent="12700">
              <a:defRPr sz="2200">
                <a:solidFill>
                  <a:srgbClr val="000000"/>
                </a:solidFill>
                <a:latin typeface="Calibri" pitchFamily="34" charset="0"/>
                <a:cs typeface="Calibri" pitchFamily="34" charset="0"/>
                <a:sym typeface="Calibri" pitchFamily="34" charset="0"/>
              </a:defRPr>
            </a:lvl1pPr>
            <a:lvl2pPr>
              <a:defRPr sz="2200">
                <a:solidFill>
                  <a:srgbClr val="000000"/>
                </a:solidFill>
                <a:latin typeface="Calibri" pitchFamily="34" charset="0"/>
                <a:cs typeface="Calibri" pitchFamily="34" charset="0"/>
                <a:sym typeface="Calibri" pitchFamily="34" charset="0"/>
              </a:defRPr>
            </a:lvl2pPr>
            <a:lvl3pPr>
              <a:defRPr sz="2200">
                <a:solidFill>
                  <a:srgbClr val="000000"/>
                </a:solidFill>
                <a:latin typeface="Calibri" pitchFamily="34" charset="0"/>
                <a:cs typeface="Calibri" pitchFamily="34" charset="0"/>
                <a:sym typeface="Calibri" pitchFamily="34" charset="0"/>
              </a:defRPr>
            </a:lvl3pPr>
            <a:lvl4pPr>
              <a:defRPr sz="2200">
                <a:solidFill>
                  <a:srgbClr val="000000"/>
                </a:solidFill>
                <a:latin typeface="Calibri" pitchFamily="34" charset="0"/>
                <a:cs typeface="Calibri" pitchFamily="34" charset="0"/>
                <a:sym typeface="Calibri" pitchFamily="34" charset="0"/>
              </a:defRPr>
            </a:lvl4pPr>
            <a:lvl5pPr>
              <a:defRPr sz="2200">
                <a:solidFill>
                  <a:srgbClr val="000000"/>
                </a:solidFill>
                <a:latin typeface="Calibri" pitchFamily="34" charset="0"/>
                <a:cs typeface="Calibri" pitchFamily="34" charset="0"/>
                <a:sym typeface="Calibri" pitchFamily="34" charset="0"/>
              </a:defRPr>
            </a:lvl5pPr>
            <a:lvl6pPr marL="4572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6pPr>
            <a:lvl7pPr marL="9144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7pPr>
            <a:lvl8pPr marL="13716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8pPr>
            <a:lvl9pPr marL="18288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9pPr>
          </a:lstStyle>
          <a:p>
            <a:r>
              <a:rPr lang="en-US" altLang="en-US" sz="4800" b="1" dirty="0">
                <a:solidFill>
                  <a:schemeClr val="bg1"/>
                </a:solidFill>
                <a:sym typeface="Arial" pitchFamily="34" charset="0"/>
              </a:rPr>
              <a:t>Assets</a:t>
            </a:r>
            <a:endParaRPr lang="en-US" altLang="en-US" sz="5400" b="1" dirty="0">
              <a:solidFill>
                <a:schemeClr val="bg1"/>
              </a:solidFill>
              <a:sym typeface="Arial" pitchFamily="34" charset="0"/>
            </a:endParaRPr>
          </a:p>
        </p:txBody>
      </p:sp>
      <p:sp>
        <p:nvSpPr>
          <p:cNvPr id="5" name="Slide Number Placeholder 2">
            <a:extLst>
              <a:ext uri="{FF2B5EF4-FFF2-40B4-BE49-F238E27FC236}">
                <a16:creationId xmlns:a16="http://schemas.microsoft.com/office/drawing/2014/main" xmlns="" id="{F7698117-83CF-6A4E-A3A1-E497E78CEEF1}"/>
              </a:ext>
            </a:extLst>
          </p:cNvPr>
          <p:cNvSpPr txBox="1">
            <a:spLocks/>
          </p:cNvSpPr>
          <p:nvPr/>
        </p:nvSpPr>
        <p:spPr bwMode="auto">
          <a:xfrm>
            <a:off x="8855363" y="6598788"/>
            <a:ext cx="121444" cy="165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none" lIns="0" tIns="0" rIns="0" bIns="0" numCol="1" anchor="t" anchorCtr="0" compatLnSpc="1">
            <a:prstTxWarp prst="textNoShape">
              <a:avLst/>
            </a:prstTxWarp>
          </a:bodyPr>
          <a:lstStyle>
            <a:defPPr>
              <a:defRPr lang="en-US"/>
            </a:defPPr>
            <a:lvl1pPr algn="r" defTabSz="492062" rtl="0" fontAlgn="base" hangingPunct="0">
              <a:spcBef>
                <a:spcPct val="0"/>
              </a:spcBef>
              <a:spcAft>
                <a:spcPct val="0"/>
              </a:spcAft>
              <a:defRPr sz="900" kern="1200">
                <a:solidFill>
                  <a:srgbClr val="888888"/>
                </a:solidFill>
                <a:latin typeface="Helvetica" charset="0"/>
                <a:ea typeface="+mn-ea"/>
                <a:cs typeface="Calibri" pitchFamily="34" charset="0"/>
                <a:sym typeface="Helvetica" charset="0"/>
              </a:defRPr>
            </a:lvl1pPr>
            <a:lvl2pPr algn="l" defTabSz="492062" rtl="0" fontAlgn="base" hangingPunct="0">
              <a:spcBef>
                <a:spcPct val="0"/>
              </a:spcBef>
              <a:spcAft>
                <a:spcPct val="0"/>
              </a:spcAft>
              <a:defRPr sz="900" kern="1200">
                <a:solidFill>
                  <a:srgbClr val="000000"/>
                </a:solidFill>
                <a:latin typeface="Calibri" pitchFamily="34" charset="0"/>
                <a:ea typeface="+mn-ea"/>
                <a:cs typeface="Calibri" pitchFamily="34" charset="0"/>
                <a:sym typeface="Calibri" pitchFamily="34" charset="0"/>
              </a:defRPr>
            </a:lvl2pPr>
            <a:lvl3pPr algn="l" defTabSz="492062" rtl="0" fontAlgn="base" hangingPunct="0">
              <a:spcBef>
                <a:spcPct val="0"/>
              </a:spcBef>
              <a:spcAft>
                <a:spcPct val="0"/>
              </a:spcAft>
              <a:defRPr sz="900" kern="1200">
                <a:solidFill>
                  <a:srgbClr val="000000"/>
                </a:solidFill>
                <a:latin typeface="Calibri" pitchFamily="34" charset="0"/>
                <a:ea typeface="+mn-ea"/>
                <a:cs typeface="Calibri" pitchFamily="34" charset="0"/>
                <a:sym typeface="Calibri" pitchFamily="34" charset="0"/>
              </a:defRPr>
            </a:lvl3pPr>
            <a:lvl4pPr algn="l" defTabSz="492062" rtl="0" fontAlgn="base" hangingPunct="0">
              <a:spcBef>
                <a:spcPct val="0"/>
              </a:spcBef>
              <a:spcAft>
                <a:spcPct val="0"/>
              </a:spcAft>
              <a:defRPr sz="900" kern="1200">
                <a:solidFill>
                  <a:srgbClr val="000000"/>
                </a:solidFill>
                <a:latin typeface="Calibri" pitchFamily="34" charset="0"/>
                <a:ea typeface="+mn-ea"/>
                <a:cs typeface="Calibri" pitchFamily="34" charset="0"/>
                <a:sym typeface="Calibri" pitchFamily="34" charset="0"/>
              </a:defRPr>
            </a:lvl4pPr>
            <a:lvl5pPr algn="l" defTabSz="492062" rtl="0" fontAlgn="base" hangingPunct="0">
              <a:spcBef>
                <a:spcPct val="0"/>
              </a:spcBef>
              <a:spcAft>
                <a:spcPct val="0"/>
              </a:spcAft>
              <a:defRPr sz="900" kern="1200">
                <a:solidFill>
                  <a:srgbClr val="000000"/>
                </a:solidFill>
                <a:latin typeface="Calibri" pitchFamily="34" charset="0"/>
                <a:ea typeface="+mn-ea"/>
                <a:cs typeface="Calibri" pitchFamily="34" charset="0"/>
                <a:sym typeface="Calibri" pitchFamily="34" charset="0"/>
              </a:defRPr>
            </a:lvl5pPr>
            <a:lvl6pPr marL="960120" algn="l" defTabSz="384048" rtl="0" eaLnBrk="1" latinLnBrk="0" hangingPunct="1">
              <a:defRPr sz="900" kern="1200">
                <a:solidFill>
                  <a:srgbClr val="000000"/>
                </a:solidFill>
                <a:latin typeface="Calibri" pitchFamily="34" charset="0"/>
                <a:ea typeface="+mn-ea"/>
                <a:cs typeface="Calibri" pitchFamily="34" charset="0"/>
                <a:sym typeface="Calibri" pitchFamily="34" charset="0"/>
              </a:defRPr>
            </a:lvl6pPr>
            <a:lvl7pPr marL="1152144" algn="l" defTabSz="384048" rtl="0" eaLnBrk="1" latinLnBrk="0" hangingPunct="1">
              <a:defRPr sz="900" kern="1200">
                <a:solidFill>
                  <a:srgbClr val="000000"/>
                </a:solidFill>
                <a:latin typeface="Calibri" pitchFamily="34" charset="0"/>
                <a:ea typeface="+mn-ea"/>
                <a:cs typeface="Calibri" pitchFamily="34" charset="0"/>
                <a:sym typeface="Calibri" pitchFamily="34" charset="0"/>
              </a:defRPr>
            </a:lvl7pPr>
            <a:lvl8pPr marL="1344168" algn="l" defTabSz="384048" rtl="0" eaLnBrk="1" latinLnBrk="0" hangingPunct="1">
              <a:defRPr sz="900" kern="1200">
                <a:solidFill>
                  <a:srgbClr val="000000"/>
                </a:solidFill>
                <a:latin typeface="Calibri" pitchFamily="34" charset="0"/>
                <a:ea typeface="+mn-ea"/>
                <a:cs typeface="Calibri" pitchFamily="34" charset="0"/>
                <a:sym typeface="Calibri" pitchFamily="34" charset="0"/>
              </a:defRPr>
            </a:lvl8pPr>
            <a:lvl9pPr marL="1536192" algn="l" defTabSz="384048" rtl="0" eaLnBrk="1" latinLnBrk="0" hangingPunct="1">
              <a:defRPr sz="900" kern="1200">
                <a:solidFill>
                  <a:srgbClr val="000000"/>
                </a:solidFill>
                <a:latin typeface="Calibri" pitchFamily="34" charset="0"/>
                <a:ea typeface="+mn-ea"/>
                <a:cs typeface="Calibri" pitchFamily="34" charset="0"/>
                <a:sym typeface="Calibri" pitchFamily="34" charset="0"/>
              </a:defRPr>
            </a:lvl9pPr>
          </a:lstStyle>
          <a:p>
            <a:fld id="{14E0BBB5-951B-4E65-945D-B238FDA7AEBD}" type="slidenum">
              <a:rPr lang="en-US" altLang="en-US" smtClean="0"/>
              <a:pPr/>
              <a:t>10</a:t>
            </a:fld>
            <a:endParaRPr lang="en-US" altLang="en-US" dirty="0"/>
          </a:p>
        </p:txBody>
      </p:sp>
      <p:pic>
        <p:nvPicPr>
          <p:cNvPr id="9" name="Picture 8">
            <a:extLst>
              <a:ext uri="{FF2B5EF4-FFF2-40B4-BE49-F238E27FC236}">
                <a16:creationId xmlns:a16="http://schemas.microsoft.com/office/drawing/2014/main" xmlns="" id="{3B61FF87-C9E8-9E4D-A93B-22CF84B77CF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86150" y="6293967"/>
            <a:ext cx="1346290" cy="534113"/>
          </a:xfrm>
          <a:prstGeom prst="rect">
            <a:avLst/>
          </a:prstGeom>
        </p:spPr>
      </p:pic>
      <p:pic>
        <p:nvPicPr>
          <p:cNvPr id="10" name="Picture 9">
            <a:extLst>
              <a:ext uri="{FF2B5EF4-FFF2-40B4-BE49-F238E27FC236}">
                <a16:creationId xmlns:a16="http://schemas.microsoft.com/office/drawing/2014/main" xmlns="" id="{1866934B-6B08-2340-8221-5EAA0FC089B1}"/>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4042" r="4582" b="27025"/>
          <a:stretch/>
        </p:blipFill>
        <p:spPr>
          <a:xfrm>
            <a:off x="107504" y="6126977"/>
            <a:ext cx="1656185" cy="722056"/>
          </a:xfrm>
          <a:prstGeom prst="rect">
            <a:avLst/>
          </a:prstGeom>
        </p:spPr>
      </p:pic>
      <p:graphicFrame>
        <p:nvGraphicFramePr>
          <p:cNvPr id="7" name="Content Placeholder 34">
            <a:extLst>
              <a:ext uri="{FF2B5EF4-FFF2-40B4-BE49-F238E27FC236}">
                <a16:creationId xmlns:a16="http://schemas.microsoft.com/office/drawing/2014/main" xmlns="" id="{FD15B87D-C45D-459E-B827-017EC1FD8267}"/>
              </a:ext>
            </a:extLst>
          </p:cNvPr>
          <p:cNvGraphicFramePr>
            <a:graphicFrameLocks noGrp="1"/>
          </p:cNvGraphicFramePr>
          <p:nvPr>
            <p:ph idx="1"/>
            <p:extLst>
              <p:ext uri="{D42A27DB-BD31-4B8C-83A1-F6EECF244321}">
                <p14:modId xmlns:p14="http://schemas.microsoft.com/office/powerpoint/2010/main" xmlns="" val="655423876"/>
              </p:ext>
            </p:extLst>
          </p:nvPr>
        </p:nvGraphicFramePr>
        <p:xfrm>
          <a:off x="581976" y="1692065"/>
          <a:ext cx="7980048" cy="486164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613610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95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2E874BBC-7B9C-7E48-BA54-886E580054BF}"/>
              </a:ext>
            </a:extLst>
          </p:cNvPr>
          <p:cNvSpPr/>
          <p:nvPr/>
        </p:nvSpPr>
        <p:spPr bwMode="auto">
          <a:xfrm>
            <a:off x="0" y="476672"/>
            <a:ext cx="9144000" cy="1080120"/>
          </a:xfrm>
          <a:prstGeom prst="rect">
            <a:avLst/>
          </a:prstGeom>
          <a:solidFill>
            <a:srgbClr val="523B49"/>
          </a:solidFill>
          <a:ln w="25400" cap="flat" cmpd="sng" algn="ctr">
            <a:noFill/>
            <a:prstDash val="solid"/>
            <a:round/>
            <a:headEnd type="none" w="med" len="med"/>
            <a:tailEnd type="none" w="med" len="med"/>
          </a:ln>
          <a:effectLst>
            <a:outerShdw blurRad="38100" dist="25400" dir="5400000" algn="ctr" rotWithShape="0">
              <a:srgbClr val="000000">
                <a:alpha val="34999"/>
              </a:srgbClr>
            </a:outerShdw>
          </a:effectLst>
        </p:spPr>
        <p:txBody>
          <a:bodyPr vert="horz" wrap="square" lIns="58643" tIns="58643" rIns="58643" bIns="58643" numCol="1" rtlCol="0" anchor="ctr" anchorCtr="0" compatLnSpc="1">
            <a:prstTxWarp prst="textNoShape">
              <a:avLst/>
            </a:prstTxWarp>
            <a:spAutoFit/>
          </a:bodyPr>
          <a:lstStyle/>
          <a:p>
            <a:pPr marL="0" marR="0" indent="0" algn="l" defTabSz="1171575" rtl="0" eaLnBrk="1" fontAlgn="base" latinLnBrk="0" hangingPunct="0">
              <a:lnSpc>
                <a:spcPct val="100000"/>
              </a:lnSpc>
              <a:spcBef>
                <a:spcPct val="0"/>
              </a:spcBef>
              <a:spcAft>
                <a:spcPct val="0"/>
              </a:spcAft>
              <a:buClrTx/>
              <a:buSzTx/>
              <a:buFontTx/>
              <a:buNone/>
              <a:tabLst/>
            </a:pPr>
            <a:endParaRPr kumimoji="0" lang="en-US" sz="2200" b="0" i="0" u="none" strike="noStrike" cap="none" normalizeH="0" baseline="0">
              <a:ln>
                <a:noFill/>
              </a:ln>
              <a:solidFill>
                <a:srgbClr val="000000"/>
              </a:solidFill>
              <a:effectLst/>
              <a:latin typeface="Calibri" pitchFamily="34" charset="0"/>
              <a:cs typeface="Calibri" pitchFamily="34" charset="0"/>
              <a:sym typeface="Calibri" pitchFamily="34" charset="0"/>
            </a:endParaRPr>
          </a:p>
        </p:txBody>
      </p:sp>
      <p:sp>
        <p:nvSpPr>
          <p:cNvPr id="14" name="Rectangle 48">
            <a:extLst>
              <a:ext uri="{FF2B5EF4-FFF2-40B4-BE49-F238E27FC236}">
                <a16:creationId xmlns:a16="http://schemas.microsoft.com/office/drawing/2014/main" xmlns="" id="{35950268-C409-C346-9D74-CB804D62B919}"/>
              </a:ext>
            </a:extLst>
          </p:cNvPr>
          <p:cNvSpPr>
            <a:spLocks/>
          </p:cNvSpPr>
          <p:nvPr/>
        </p:nvSpPr>
        <p:spPr bwMode="auto">
          <a:xfrm>
            <a:off x="251520" y="629798"/>
            <a:ext cx="8892480" cy="638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indent="12700">
              <a:defRPr sz="2200">
                <a:solidFill>
                  <a:srgbClr val="000000"/>
                </a:solidFill>
                <a:latin typeface="Calibri" pitchFamily="34" charset="0"/>
                <a:cs typeface="Calibri" pitchFamily="34" charset="0"/>
                <a:sym typeface="Calibri" pitchFamily="34" charset="0"/>
              </a:defRPr>
            </a:lvl1pPr>
            <a:lvl2pPr>
              <a:defRPr sz="2200">
                <a:solidFill>
                  <a:srgbClr val="000000"/>
                </a:solidFill>
                <a:latin typeface="Calibri" pitchFamily="34" charset="0"/>
                <a:cs typeface="Calibri" pitchFamily="34" charset="0"/>
                <a:sym typeface="Calibri" pitchFamily="34" charset="0"/>
              </a:defRPr>
            </a:lvl2pPr>
            <a:lvl3pPr>
              <a:defRPr sz="2200">
                <a:solidFill>
                  <a:srgbClr val="000000"/>
                </a:solidFill>
                <a:latin typeface="Calibri" pitchFamily="34" charset="0"/>
                <a:cs typeface="Calibri" pitchFamily="34" charset="0"/>
                <a:sym typeface="Calibri" pitchFamily="34" charset="0"/>
              </a:defRPr>
            </a:lvl3pPr>
            <a:lvl4pPr>
              <a:defRPr sz="2200">
                <a:solidFill>
                  <a:srgbClr val="000000"/>
                </a:solidFill>
                <a:latin typeface="Calibri" pitchFamily="34" charset="0"/>
                <a:cs typeface="Calibri" pitchFamily="34" charset="0"/>
                <a:sym typeface="Calibri" pitchFamily="34" charset="0"/>
              </a:defRPr>
            </a:lvl4pPr>
            <a:lvl5pPr>
              <a:defRPr sz="2200">
                <a:solidFill>
                  <a:srgbClr val="000000"/>
                </a:solidFill>
                <a:latin typeface="Calibri" pitchFamily="34" charset="0"/>
                <a:cs typeface="Calibri" pitchFamily="34" charset="0"/>
                <a:sym typeface="Calibri" pitchFamily="34" charset="0"/>
              </a:defRPr>
            </a:lvl5pPr>
            <a:lvl6pPr marL="4572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6pPr>
            <a:lvl7pPr marL="9144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7pPr>
            <a:lvl8pPr marL="13716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8pPr>
            <a:lvl9pPr marL="18288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9pPr>
          </a:lstStyle>
          <a:p>
            <a:r>
              <a:rPr lang="en-US" altLang="en-US" sz="4800" b="1" dirty="0">
                <a:solidFill>
                  <a:schemeClr val="bg1"/>
                </a:solidFill>
                <a:sym typeface="Arial" pitchFamily="34" charset="0"/>
              </a:rPr>
              <a:t>Statement of Financial </a:t>
            </a:r>
            <a:r>
              <a:rPr lang="en-US" altLang="en-US" sz="5400" b="1" dirty="0">
                <a:solidFill>
                  <a:schemeClr val="bg1"/>
                </a:solidFill>
                <a:sym typeface="Arial" pitchFamily="34" charset="0"/>
              </a:rPr>
              <a:t>Position</a:t>
            </a:r>
          </a:p>
        </p:txBody>
      </p:sp>
      <p:sp>
        <p:nvSpPr>
          <p:cNvPr id="5" name="Slide Number Placeholder 2">
            <a:extLst>
              <a:ext uri="{FF2B5EF4-FFF2-40B4-BE49-F238E27FC236}">
                <a16:creationId xmlns:a16="http://schemas.microsoft.com/office/drawing/2014/main" xmlns="" id="{04ADB744-E28A-D14A-B6B2-4C3E5BF087B5}"/>
              </a:ext>
            </a:extLst>
          </p:cNvPr>
          <p:cNvSpPr txBox="1">
            <a:spLocks/>
          </p:cNvSpPr>
          <p:nvPr/>
        </p:nvSpPr>
        <p:spPr bwMode="auto">
          <a:xfrm>
            <a:off x="8855363" y="6598788"/>
            <a:ext cx="121444" cy="165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none" lIns="0" tIns="0" rIns="0" bIns="0" numCol="1" anchor="t" anchorCtr="0" compatLnSpc="1">
            <a:prstTxWarp prst="textNoShape">
              <a:avLst/>
            </a:prstTxWarp>
          </a:bodyPr>
          <a:lstStyle>
            <a:defPPr>
              <a:defRPr lang="en-US"/>
            </a:defPPr>
            <a:lvl1pPr algn="r" defTabSz="492062" rtl="0" fontAlgn="base" hangingPunct="0">
              <a:spcBef>
                <a:spcPct val="0"/>
              </a:spcBef>
              <a:spcAft>
                <a:spcPct val="0"/>
              </a:spcAft>
              <a:defRPr sz="900" kern="1200">
                <a:solidFill>
                  <a:srgbClr val="888888"/>
                </a:solidFill>
                <a:latin typeface="Helvetica" charset="0"/>
                <a:ea typeface="+mn-ea"/>
                <a:cs typeface="Calibri" pitchFamily="34" charset="0"/>
                <a:sym typeface="Helvetica" charset="0"/>
              </a:defRPr>
            </a:lvl1pPr>
            <a:lvl2pPr algn="l" defTabSz="492062" rtl="0" fontAlgn="base" hangingPunct="0">
              <a:spcBef>
                <a:spcPct val="0"/>
              </a:spcBef>
              <a:spcAft>
                <a:spcPct val="0"/>
              </a:spcAft>
              <a:defRPr sz="900" kern="1200">
                <a:solidFill>
                  <a:srgbClr val="000000"/>
                </a:solidFill>
                <a:latin typeface="Calibri" pitchFamily="34" charset="0"/>
                <a:ea typeface="+mn-ea"/>
                <a:cs typeface="Calibri" pitchFamily="34" charset="0"/>
                <a:sym typeface="Calibri" pitchFamily="34" charset="0"/>
              </a:defRPr>
            </a:lvl2pPr>
            <a:lvl3pPr algn="l" defTabSz="492062" rtl="0" fontAlgn="base" hangingPunct="0">
              <a:spcBef>
                <a:spcPct val="0"/>
              </a:spcBef>
              <a:spcAft>
                <a:spcPct val="0"/>
              </a:spcAft>
              <a:defRPr sz="900" kern="1200">
                <a:solidFill>
                  <a:srgbClr val="000000"/>
                </a:solidFill>
                <a:latin typeface="Calibri" pitchFamily="34" charset="0"/>
                <a:ea typeface="+mn-ea"/>
                <a:cs typeface="Calibri" pitchFamily="34" charset="0"/>
                <a:sym typeface="Calibri" pitchFamily="34" charset="0"/>
              </a:defRPr>
            </a:lvl3pPr>
            <a:lvl4pPr algn="l" defTabSz="492062" rtl="0" fontAlgn="base" hangingPunct="0">
              <a:spcBef>
                <a:spcPct val="0"/>
              </a:spcBef>
              <a:spcAft>
                <a:spcPct val="0"/>
              </a:spcAft>
              <a:defRPr sz="900" kern="1200">
                <a:solidFill>
                  <a:srgbClr val="000000"/>
                </a:solidFill>
                <a:latin typeface="Calibri" pitchFamily="34" charset="0"/>
                <a:ea typeface="+mn-ea"/>
                <a:cs typeface="Calibri" pitchFamily="34" charset="0"/>
                <a:sym typeface="Calibri" pitchFamily="34" charset="0"/>
              </a:defRPr>
            </a:lvl4pPr>
            <a:lvl5pPr algn="l" defTabSz="492062" rtl="0" fontAlgn="base" hangingPunct="0">
              <a:spcBef>
                <a:spcPct val="0"/>
              </a:spcBef>
              <a:spcAft>
                <a:spcPct val="0"/>
              </a:spcAft>
              <a:defRPr sz="900" kern="1200">
                <a:solidFill>
                  <a:srgbClr val="000000"/>
                </a:solidFill>
                <a:latin typeface="Calibri" pitchFamily="34" charset="0"/>
                <a:ea typeface="+mn-ea"/>
                <a:cs typeface="Calibri" pitchFamily="34" charset="0"/>
                <a:sym typeface="Calibri" pitchFamily="34" charset="0"/>
              </a:defRPr>
            </a:lvl5pPr>
            <a:lvl6pPr marL="960120" algn="l" defTabSz="384048" rtl="0" eaLnBrk="1" latinLnBrk="0" hangingPunct="1">
              <a:defRPr sz="900" kern="1200">
                <a:solidFill>
                  <a:srgbClr val="000000"/>
                </a:solidFill>
                <a:latin typeface="Calibri" pitchFamily="34" charset="0"/>
                <a:ea typeface="+mn-ea"/>
                <a:cs typeface="Calibri" pitchFamily="34" charset="0"/>
                <a:sym typeface="Calibri" pitchFamily="34" charset="0"/>
              </a:defRPr>
            </a:lvl6pPr>
            <a:lvl7pPr marL="1152144" algn="l" defTabSz="384048" rtl="0" eaLnBrk="1" latinLnBrk="0" hangingPunct="1">
              <a:defRPr sz="900" kern="1200">
                <a:solidFill>
                  <a:srgbClr val="000000"/>
                </a:solidFill>
                <a:latin typeface="Calibri" pitchFamily="34" charset="0"/>
                <a:ea typeface="+mn-ea"/>
                <a:cs typeface="Calibri" pitchFamily="34" charset="0"/>
                <a:sym typeface="Calibri" pitchFamily="34" charset="0"/>
              </a:defRPr>
            </a:lvl7pPr>
            <a:lvl8pPr marL="1344168" algn="l" defTabSz="384048" rtl="0" eaLnBrk="1" latinLnBrk="0" hangingPunct="1">
              <a:defRPr sz="900" kern="1200">
                <a:solidFill>
                  <a:srgbClr val="000000"/>
                </a:solidFill>
                <a:latin typeface="Calibri" pitchFamily="34" charset="0"/>
                <a:ea typeface="+mn-ea"/>
                <a:cs typeface="Calibri" pitchFamily="34" charset="0"/>
                <a:sym typeface="Calibri" pitchFamily="34" charset="0"/>
              </a:defRPr>
            </a:lvl8pPr>
            <a:lvl9pPr marL="1536192" algn="l" defTabSz="384048" rtl="0" eaLnBrk="1" latinLnBrk="0" hangingPunct="1">
              <a:defRPr sz="900" kern="1200">
                <a:solidFill>
                  <a:srgbClr val="000000"/>
                </a:solidFill>
                <a:latin typeface="Calibri" pitchFamily="34" charset="0"/>
                <a:ea typeface="+mn-ea"/>
                <a:cs typeface="Calibri" pitchFamily="34" charset="0"/>
                <a:sym typeface="Calibri" pitchFamily="34" charset="0"/>
              </a:defRPr>
            </a:lvl9pPr>
          </a:lstStyle>
          <a:p>
            <a:fld id="{14E0BBB5-951B-4E65-945D-B238FDA7AEBD}" type="slidenum">
              <a:rPr lang="en-US" altLang="en-US" smtClean="0"/>
              <a:pPr/>
              <a:t>11</a:t>
            </a:fld>
            <a:endParaRPr lang="en-US" altLang="en-US" dirty="0"/>
          </a:p>
        </p:txBody>
      </p:sp>
      <p:grpSp>
        <p:nvGrpSpPr>
          <p:cNvPr id="7" name="Group 6">
            <a:extLst>
              <a:ext uri="{FF2B5EF4-FFF2-40B4-BE49-F238E27FC236}">
                <a16:creationId xmlns:a16="http://schemas.microsoft.com/office/drawing/2014/main" xmlns="" id="{BB9359A4-5690-454A-B3E0-7CD583B93A4E}"/>
              </a:ext>
            </a:extLst>
          </p:cNvPr>
          <p:cNvGrpSpPr/>
          <p:nvPr/>
        </p:nvGrpSpPr>
        <p:grpSpPr>
          <a:xfrm>
            <a:off x="107503" y="1734488"/>
            <a:ext cx="8869304" cy="5029399"/>
            <a:chOff x="1521863" y="1685702"/>
            <a:chExt cx="5443801" cy="2716000"/>
          </a:xfrm>
        </p:grpSpPr>
        <p:pic>
          <p:nvPicPr>
            <p:cNvPr id="8" name="Picture 7">
              <a:extLst>
                <a:ext uri="{FF2B5EF4-FFF2-40B4-BE49-F238E27FC236}">
                  <a16:creationId xmlns:a16="http://schemas.microsoft.com/office/drawing/2014/main" xmlns="" id="{B3C99F97-B699-4412-BB07-16EF1EB1C8B4}"/>
                </a:ext>
              </a:extLst>
            </p:cNvPr>
            <p:cNvPicPr>
              <a:picLocks noChangeAspect="1"/>
            </p:cNvPicPr>
            <p:nvPr/>
          </p:nvPicPr>
          <p:blipFill>
            <a:blip r:embed="rId3"/>
            <a:stretch>
              <a:fillRect/>
            </a:stretch>
          </p:blipFill>
          <p:spPr>
            <a:xfrm>
              <a:off x="1521863" y="1685702"/>
              <a:ext cx="5443801" cy="679000"/>
            </a:xfrm>
            <a:prstGeom prst="rect">
              <a:avLst/>
            </a:prstGeom>
          </p:spPr>
        </p:pic>
        <p:pic>
          <p:nvPicPr>
            <p:cNvPr id="9" name="Picture 8">
              <a:extLst>
                <a:ext uri="{FF2B5EF4-FFF2-40B4-BE49-F238E27FC236}">
                  <a16:creationId xmlns:a16="http://schemas.microsoft.com/office/drawing/2014/main" xmlns="" id="{E4123DAB-6D8E-4798-A763-76BD03A30278}"/>
                </a:ext>
              </a:extLst>
            </p:cNvPr>
            <p:cNvPicPr>
              <a:picLocks noChangeAspect="1"/>
            </p:cNvPicPr>
            <p:nvPr/>
          </p:nvPicPr>
          <p:blipFill>
            <a:blip r:embed="rId4"/>
            <a:stretch>
              <a:fillRect/>
            </a:stretch>
          </p:blipFill>
          <p:spPr>
            <a:xfrm>
              <a:off x="1547663" y="2364702"/>
              <a:ext cx="5392201" cy="2037000"/>
            </a:xfrm>
            <a:prstGeom prst="rect">
              <a:avLst/>
            </a:prstGeom>
          </p:spPr>
        </p:pic>
      </p:grpSp>
    </p:spTree>
    <p:extLst>
      <p:ext uri="{BB962C8B-B14F-4D97-AF65-F5344CB8AC3E}">
        <p14:creationId xmlns:p14="http://schemas.microsoft.com/office/powerpoint/2010/main" xmlns="" val="683216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9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0F3DA931-AE8A-A64C-AB1C-4B228DB011C8}"/>
              </a:ext>
            </a:extLst>
          </p:cNvPr>
          <p:cNvSpPr/>
          <p:nvPr/>
        </p:nvSpPr>
        <p:spPr bwMode="auto">
          <a:xfrm>
            <a:off x="0" y="476672"/>
            <a:ext cx="9144000" cy="1080120"/>
          </a:xfrm>
          <a:prstGeom prst="rect">
            <a:avLst/>
          </a:prstGeom>
          <a:solidFill>
            <a:srgbClr val="523B49"/>
          </a:solidFill>
          <a:ln w="25400" cap="flat" cmpd="sng" algn="ctr">
            <a:noFill/>
            <a:prstDash val="solid"/>
            <a:round/>
            <a:headEnd type="none" w="med" len="med"/>
            <a:tailEnd type="none" w="med" len="med"/>
          </a:ln>
          <a:effectLst>
            <a:outerShdw blurRad="38100" dist="25400" dir="5400000" algn="ctr" rotWithShape="0">
              <a:srgbClr val="000000">
                <a:alpha val="34999"/>
              </a:srgbClr>
            </a:outerShdw>
          </a:effectLst>
        </p:spPr>
        <p:txBody>
          <a:bodyPr vert="horz" wrap="square" lIns="58643" tIns="58643" rIns="58643" bIns="58643" numCol="1" rtlCol="0" anchor="ctr" anchorCtr="0" compatLnSpc="1">
            <a:prstTxWarp prst="textNoShape">
              <a:avLst/>
            </a:prstTxWarp>
            <a:spAutoFit/>
          </a:bodyPr>
          <a:lstStyle/>
          <a:p>
            <a:pPr marL="0" marR="0" indent="0" algn="l" defTabSz="1171575" rtl="0" eaLnBrk="1" fontAlgn="base" latinLnBrk="0" hangingPunct="0">
              <a:lnSpc>
                <a:spcPct val="100000"/>
              </a:lnSpc>
              <a:spcBef>
                <a:spcPct val="0"/>
              </a:spcBef>
              <a:spcAft>
                <a:spcPct val="0"/>
              </a:spcAft>
              <a:buClrTx/>
              <a:buSzTx/>
              <a:buFontTx/>
              <a:buNone/>
              <a:tabLst/>
            </a:pPr>
            <a:endParaRPr kumimoji="0" lang="en-US" sz="2200" b="0" i="0" u="none" strike="noStrike" cap="none" normalizeH="0" baseline="0">
              <a:ln>
                <a:noFill/>
              </a:ln>
              <a:solidFill>
                <a:srgbClr val="000000"/>
              </a:solidFill>
              <a:effectLst/>
              <a:latin typeface="Calibri" pitchFamily="34" charset="0"/>
              <a:cs typeface="Calibri" pitchFamily="34" charset="0"/>
              <a:sym typeface="Calibri" pitchFamily="34" charset="0"/>
            </a:endParaRPr>
          </a:p>
        </p:txBody>
      </p:sp>
      <p:sp>
        <p:nvSpPr>
          <p:cNvPr id="13" name="Rectangle 48">
            <a:extLst>
              <a:ext uri="{FF2B5EF4-FFF2-40B4-BE49-F238E27FC236}">
                <a16:creationId xmlns:a16="http://schemas.microsoft.com/office/drawing/2014/main" xmlns="" id="{C4D7D58F-F6BC-814A-B555-870FD702D31F}"/>
              </a:ext>
            </a:extLst>
          </p:cNvPr>
          <p:cNvSpPr>
            <a:spLocks/>
          </p:cNvSpPr>
          <p:nvPr/>
        </p:nvSpPr>
        <p:spPr bwMode="auto">
          <a:xfrm>
            <a:off x="251521" y="582001"/>
            <a:ext cx="8892480" cy="638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indent="12700">
              <a:defRPr sz="2200">
                <a:solidFill>
                  <a:srgbClr val="000000"/>
                </a:solidFill>
                <a:latin typeface="Calibri" pitchFamily="34" charset="0"/>
                <a:cs typeface="Calibri" pitchFamily="34" charset="0"/>
                <a:sym typeface="Calibri" pitchFamily="34" charset="0"/>
              </a:defRPr>
            </a:lvl1pPr>
            <a:lvl2pPr>
              <a:defRPr sz="2200">
                <a:solidFill>
                  <a:srgbClr val="000000"/>
                </a:solidFill>
                <a:latin typeface="Calibri" pitchFamily="34" charset="0"/>
                <a:cs typeface="Calibri" pitchFamily="34" charset="0"/>
                <a:sym typeface="Calibri" pitchFamily="34" charset="0"/>
              </a:defRPr>
            </a:lvl2pPr>
            <a:lvl3pPr>
              <a:defRPr sz="2200">
                <a:solidFill>
                  <a:srgbClr val="000000"/>
                </a:solidFill>
                <a:latin typeface="Calibri" pitchFamily="34" charset="0"/>
                <a:cs typeface="Calibri" pitchFamily="34" charset="0"/>
                <a:sym typeface="Calibri" pitchFamily="34" charset="0"/>
              </a:defRPr>
            </a:lvl3pPr>
            <a:lvl4pPr>
              <a:defRPr sz="2200">
                <a:solidFill>
                  <a:srgbClr val="000000"/>
                </a:solidFill>
                <a:latin typeface="Calibri" pitchFamily="34" charset="0"/>
                <a:cs typeface="Calibri" pitchFamily="34" charset="0"/>
                <a:sym typeface="Calibri" pitchFamily="34" charset="0"/>
              </a:defRPr>
            </a:lvl4pPr>
            <a:lvl5pPr>
              <a:defRPr sz="2200">
                <a:solidFill>
                  <a:srgbClr val="000000"/>
                </a:solidFill>
                <a:latin typeface="Calibri" pitchFamily="34" charset="0"/>
                <a:cs typeface="Calibri" pitchFamily="34" charset="0"/>
                <a:sym typeface="Calibri" pitchFamily="34" charset="0"/>
              </a:defRPr>
            </a:lvl5pPr>
            <a:lvl6pPr marL="4572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6pPr>
            <a:lvl7pPr marL="9144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7pPr>
            <a:lvl8pPr marL="13716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8pPr>
            <a:lvl9pPr marL="18288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9pPr>
          </a:lstStyle>
          <a:p>
            <a:r>
              <a:rPr lang="en-US" altLang="en-US" sz="4800" b="1" dirty="0">
                <a:solidFill>
                  <a:schemeClr val="bg1"/>
                </a:solidFill>
                <a:sym typeface="Arial" pitchFamily="34" charset="0"/>
              </a:rPr>
              <a:t>Liabilities</a:t>
            </a:r>
            <a:endParaRPr lang="en-US" altLang="en-US" sz="5400" b="1" dirty="0">
              <a:solidFill>
                <a:schemeClr val="bg1"/>
              </a:solidFill>
              <a:sym typeface="Arial" pitchFamily="34" charset="0"/>
            </a:endParaRPr>
          </a:p>
        </p:txBody>
      </p:sp>
      <p:sp>
        <p:nvSpPr>
          <p:cNvPr id="5" name="Slide Number Placeholder 2">
            <a:extLst>
              <a:ext uri="{FF2B5EF4-FFF2-40B4-BE49-F238E27FC236}">
                <a16:creationId xmlns:a16="http://schemas.microsoft.com/office/drawing/2014/main" xmlns="" id="{E4D316C8-B13C-6B44-B834-9FA39347890F}"/>
              </a:ext>
            </a:extLst>
          </p:cNvPr>
          <p:cNvSpPr txBox="1">
            <a:spLocks/>
          </p:cNvSpPr>
          <p:nvPr/>
        </p:nvSpPr>
        <p:spPr bwMode="auto">
          <a:xfrm>
            <a:off x="8855363" y="6598788"/>
            <a:ext cx="121444" cy="165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none" lIns="0" tIns="0" rIns="0" bIns="0" numCol="1" anchor="t" anchorCtr="0" compatLnSpc="1">
            <a:prstTxWarp prst="textNoShape">
              <a:avLst/>
            </a:prstTxWarp>
          </a:bodyPr>
          <a:lstStyle>
            <a:defPPr>
              <a:defRPr lang="en-US"/>
            </a:defPPr>
            <a:lvl1pPr algn="r" defTabSz="492062" rtl="0" fontAlgn="base" hangingPunct="0">
              <a:spcBef>
                <a:spcPct val="0"/>
              </a:spcBef>
              <a:spcAft>
                <a:spcPct val="0"/>
              </a:spcAft>
              <a:defRPr sz="900" kern="1200">
                <a:solidFill>
                  <a:srgbClr val="888888"/>
                </a:solidFill>
                <a:latin typeface="Helvetica" charset="0"/>
                <a:ea typeface="+mn-ea"/>
                <a:cs typeface="Calibri" pitchFamily="34" charset="0"/>
                <a:sym typeface="Helvetica" charset="0"/>
              </a:defRPr>
            </a:lvl1pPr>
            <a:lvl2pPr algn="l" defTabSz="492062" rtl="0" fontAlgn="base" hangingPunct="0">
              <a:spcBef>
                <a:spcPct val="0"/>
              </a:spcBef>
              <a:spcAft>
                <a:spcPct val="0"/>
              </a:spcAft>
              <a:defRPr sz="900" kern="1200">
                <a:solidFill>
                  <a:srgbClr val="000000"/>
                </a:solidFill>
                <a:latin typeface="Calibri" pitchFamily="34" charset="0"/>
                <a:ea typeface="+mn-ea"/>
                <a:cs typeface="Calibri" pitchFamily="34" charset="0"/>
                <a:sym typeface="Calibri" pitchFamily="34" charset="0"/>
              </a:defRPr>
            </a:lvl2pPr>
            <a:lvl3pPr algn="l" defTabSz="492062" rtl="0" fontAlgn="base" hangingPunct="0">
              <a:spcBef>
                <a:spcPct val="0"/>
              </a:spcBef>
              <a:spcAft>
                <a:spcPct val="0"/>
              </a:spcAft>
              <a:defRPr sz="900" kern="1200">
                <a:solidFill>
                  <a:srgbClr val="000000"/>
                </a:solidFill>
                <a:latin typeface="Calibri" pitchFamily="34" charset="0"/>
                <a:ea typeface="+mn-ea"/>
                <a:cs typeface="Calibri" pitchFamily="34" charset="0"/>
                <a:sym typeface="Calibri" pitchFamily="34" charset="0"/>
              </a:defRPr>
            </a:lvl3pPr>
            <a:lvl4pPr algn="l" defTabSz="492062" rtl="0" fontAlgn="base" hangingPunct="0">
              <a:spcBef>
                <a:spcPct val="0"/>
              </a:spcBef>
              <a:spcAft>
                <a:spcPct val="0"/>
              </a:spcAft>
              <a:defRPr sz="900" kern="1200">
                <a:solidFill>
                  <a:srgbClr val="000000"/>
                </a:solidFill>
                <a:latin typeface="Calibri" pitchFamily="34" charset="0"/>
                <a:ea typeface="+mn-ea"/>
                <a:cs typeface="Calibri" pitchFamily="34" charset="0"/>
                <a:sym typeface="Calibri" pitchFamily="34" charset="0"/>
              </a:defRPr>
            </a:lvl4pPr>
            <a:lvl5pPr algn="l" defTabSz="492062" rtl="0" fontAlgn="base" hangingPunct="0">
              <a:spcBef>
                <a:spcPct val="0"/>
              </a:spcBef>
              <a:spcAft>
                <a:spcPct val="0"/>
              </a:spcAft>
              <a:defRPr sz="900" kern="1200">
                <a:solidFill>
                  <a:srgbClr val="000000"/>
                </a:solidFill>
                <a:latin typeface="Calibri" pitchFamily="34" charset="0"/>
                <a:ea typeface="+mn-ea"/>
                <a:cs typeface="Calibri" pitchFamily="34" charset="0"/>
                <a:sym typeface="Calibri" pitchFamily="34" charset="0"/>
              </a:defRPr>
            </a:lvl5pPr>
            <a:lvl6pPr marL="960120" algn="l" defTabSz="384048" rtl="0" eaLnBrk="1" latinLnBrk="0" hangingPunct="1">
              <a:defRPr sz="900" kern="1200">
                <a:solidFill>
                  <a:srgbClr val="000000"/>
                </a:solidFill>
                <a:latin typeface="Calibri" pitchFamily="34" charset="0"/>
                <a:ea typeface="+mn-ea"/>
                <a:cs typeface="Calibri" pitchFamily="34" charset="0"/>
                <a:sym typeface="Calibri" pitchFamily="34" charset="0"/>
              </a:defRPr>
            </a:lvl6pPr>
            <a:lvl7pPr marL="1152144" algn="l" defTabSz="384048" rtl="0" eaLnBrk="1" latinLnBrk="0" hangingPunct="1">
              <a:defRPr sz="900" kern="1200">
                <a:solidFill>
                  <a:srgbClr val="000000"/>
                </a:solidFill>
                <a:latin typeface="Calibri" pitchFamily="34" charset="0"/>
                <a:ea typeface="+mn-ea"/>
                <a:cs typeface="Calibri" pitchFamily="34" charset="0"/>
                <a:sym typeface="Calibri" pitchFamily="34" charset="0"/>
              </a:defRPr>
            </a:lvl7pPr>
            <a:lvl8pPr marL="1344168" algn="l" defTabSz="384048" rtl="0" eaLnBrk="1" latinLnBrk="0" hangingPunct="1">
              <a:defRPr sz="900" kern="1200">
                <a:solidFill>
                  <a:srgbClr val="000000"/>
                </a:solidFill>
                <a:latin typeface="Calibri" pitchFamily="34" charset="0"/>
                <a:ea typeface="+mn-ea"/>
                <a:cs typeface="Calibri" pitchFamily="34" charset="0"/>
                <a:sym typeface="Calibri" pitchFamily="34" charset="0"/>
              </a:defRPr>
            </a:lvl8pPr>
            <a:lvl9pPr marL="1536192" algn="l" defTabSz="384048" rtl="0" eaLnBrk="1" latinLnBrk="0" hangingPunct="1">
              <a:defRPr sz="900" kern="1200">
                <a:solidFill>
                  <a:srgbClr val="000000"/>
                </a:solidFill>
                <a:latin typeface="Calibri" pitchFamily="34" charset="0"/>
                <a:ea typeface="+mn-ea"/>
                <a:cs typeface="Calibri" pitchFamily="34" charset="0"/>
                <a:sym typeface="Calibri" pitchFamily="34" charset="0"/>
              </a:defRPr>
            </a:lvl9pPr>
          </a:lstStyle>
          <a:p>
            <a:fld id="{14E0BBB5-951B-4E65-945D-B238FDA7AEBD}" type="slidenum">
              <a:rPr lang="en-US" altLang="en-US" smtClean="0"/>
              <a:pPr/>
              <a:t>12</a:t>
            </a:fld>
            <a:endParaRPr lang="en-US" altLang="en-US" dirty="0"/>
          </a:p>
        </p:txBody>
      </p:sp>
      <p:pic>
        <p:nvPicPr>
          <p:cNvPr id="9" name="Picture 8">
            <a:extLst>
              <a:ext uri="{FF2B5EF4-FFF2-40B4-BE49-F238E27FC236}">
                <a16:creationId xmlns:a16="http://schemas.microsoft.com/office/drawing/2014/main" xmlns="" id="{0965581B-5CC7-654A-9A04-0404E9E9DAC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86150" y="6293967"/>
            <a:ext cx="1346290" cy="534113"/>
          </a:xfrm>
          <a:prstGeom prst="rect">
            <a:avLst/>
          </a:prstGeom>
        </p:spPr>
      </p:pic>
      <p:pic>
        <p:nvPicPr>
          <p:cNvPr id="10" name="Picture 9">
            <a:extLst>
              <a:ext uri="{FF2B5EF4-FFF2-40B4-BE49-F238E27FC236}">
                <a16:creationId xmlns:a16="http://schemas.microsoft.com/office/drawing/2014/main" xmlns="" id="{6D0A4210-E640-754D-A2FE-D8D324F841F6}"/>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4042" r="4582" b="27025"/>
          <a:stretch/>
        </p:blipFill>
        <p:spPr>
          <a:xfrm>
            <a:off x="107504" y="6126977"/>
            <a:ext cx="1656185" cy="722056"/>
          </a:xfrm>
          <a:prstGeom prst="rect">
            <a:avLst/>
          </a:prstGeom>
        </p:spPr>
      </p:pic>
      <p:graphicFrame>
        <p:nvGraphicFramePr>
          <p:cNvPr id="7" name="Content Placeholder 34">
            <a:extLst>
              <a:ext uri="{FF2B5EF4-FFF2-40B4-BE49-F238E27FC236}">
                <a16:creationId xmlns:a16="http://schemas.microsoft.com/office/drawing/2014/main" xmlns="" id="{E4DA0FC0-20FE-4122-8C86-A8817A75EA74}"/>
              </a:ext>
            </a:extLst>
          </p:cNvPr>
          <p:cNvGraphicFramePr>
            <a:graphicFrameLocks noGrp="1"/>
          </p:cNvGraphicFramePr>
          <p:nvPr>
            <p:ph idx="1"/>
            <p:extLst>
              <p:ext uri="{D42A27DB-BD31-4B8C-83A1-F6EECF244321}">
                <p14:modId xmlns:p14="http://schemas.microsoft.com/office/powerpoint/2010/main" xmlns="" val="4269876832"/>
              </p:ext>
            </p:extLst>
          </p:nvPr>
        </p:nvGraphicFramePr>
        <p:xfrm>
          <a:off x="383934" y="1695124"/>
          <a:ext cx="8217280" cy="498621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973006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9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E037A7BA-526E-9542-99BF-5E9B52790AD2}"/>
              </a:ext>
            </a:extLst>
          </p:cNvPr>
          <p:cNvSpPr/>
          <p:nvPr/>
        </p:nvSpPr>
        <p:spPr bwMode="auto">
          <a:xfrm>
            <a:off x="0" y="476672"/>
            <a:ext cx="9144000" cy="1080120"/>
          </a:xfrm>
          <a:prstGeom prst="rect">
            <a:avLst/>
          </a:prstGeom>
          <a:solidFill>
            <a:srgbClr val="523B49"/>
          </a:solidFill>
          <a:ln w="25400" cap="flat" cmpd="sng" algn="ctr">
            <a:noFill/>
            <a:prstDash val="solid"/>
            <a:round/>
            <a:headEnd type="none" w="med" len="med"/>
            <a:tailEnd type="none" w="med" len="med"/>
          </a:ln>
          <a:effectLst>
            <a:outerShdw blurRad="38100" dist="25400" dir="5400000" algn="ctr" rotWithShape="0">
              <a:srgbClr val="000000">
                <a:alpha val="34999"/>
              </a:srgbClr>
            </a:outerShdw>
          </a:effectLst>
        </p:spPr>
        <p:txBody>
          <a:bodyPr vert="horz" wrap="square" lIns="58643" tIns="58643" rIns="58643" bIns="58643" numCol="1" rtlCol="0" anchor="ctr" anchorCtr="0" compatLnSpc="1">
            <a:prstTxWarp prst="textNoShape">
              <a:avLst/>
            </a:prstTxWarp>
            <a:spAutoFit/>
          </a:bodyPr>
          <a:lstStyle/>
          <a:p>
            <a:pPr marL="0" marR="0" indent="0" algn="l" defTabSz="1171575" rtl="0" eaLnBrk="1" fontAlgn="base" latinLnBrk="0" hangingPunct="0">
              <a:lnSpc>
                <a:spcPct val="100000"/>
              </a:lnSpc>
              <a:spcBef>
                <a:spcPct val="0"/>
              </a:spcBef>
              <a:spcAft>
                <a:spcPct val="0"/>
              </a:spcAft>
              <a:buClrTx/>
              <a:buSzTx/>
              <a:buFontTx/>
              <a:buNone/>
              <a:tabLst/>
            </a:pPr>
            <a:endParaRPr kumimoji="0" lang="en-US" sz="2200" b="0" i="0" u="none" strike="noStrike" cap="none" normalizeH="0" baseline="0">
              <a:ln>
                <a:noFill/>
              </a:ln>
              <a:solidFill>
                <a:srgbClr val="000000"/>
              </a:solidFill>
              <a:effectLst/>
              <a:latin typeface="Calibri" pitchFamily="34" charset="0"/>
              <a:cs typeface="Calibri" pitchFamily="34" charset="0"/>
              <a:sym typeface="Calibri" pitchFamily="34" charset="0"/>
            </a:endParaRPr>
          </a:p>
        </p:txBody>
      </p:sp>
      <p:sp>
        <p:nvSpPr>
          <p:cNvPr id="13" name="Rectangle 48">
            <a:extLst>
              <a:ext uri="{FF2B5EF4-FFF2-40B4-BE49-F238E27FC236}">
                <a16:creationId xmlns:a16="http://schemas.microsoft.com/office/drawing/2014/main" xmlns="" id="{A0472805-088A-8B40-AE6F-3B9758E05A73}"/>
              </a:ext>
            </a:extLst>
          </p:cNvPr>
          <p:cNvSpPr>
            <a:spLocks/>
          </p:cNvSpPr>
          <p:nvPr/>
        </p:nvSpPr>
        <p:spPr bwMode="auto">
          <a:xfrm>
            <a:off x="251521" y="582001"/>
            <a:ext cx="8892480" cy="638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indent="12700">
              <a:defRPr sz="2200">
                <a:solidFill>
                  <a:srgbClr val="000000"/>
                </a:solidFill>
                <a:latin typeface="Calibri" pitchFamily="34" charset="0"/>
                <a:cs typeface="Calibri" pitchFamily="34" charset="0"/>
                <a:sym typeface="Calibri" pitchFamily="34" charset="0"/>
              </a:defRPr>
            </a:lvl1pPr>
            <a:lvl2pPr>
              <a:defRPr sz="2200">
                <a:solidFill>
                  <a:srgbClr val="000000"/>
                </a:solidFill>
                <a:latin typeface="Calibri" pitchFamily="34" charset="0"/>
                <a:cs typeface="Calibri" pitchFamily="34" charset="0"/>
                <a:sym typeface="Calibri" pitchFamily="34" charset="0"/>
              </a:defRPr>
            </a:lvl2pPr>
            <a:lvl3pPr>
              <a:defRPr sz="2200">
                <a:solidFill>
                  <a:srgbClr val="000000"/>
                </a:solidFill>
                <a:latin typeface="Calibri" pitchFamily="34" charset="0"/>
                <a:cs typeface="Calibri" pitchFamily="34" charset="0"/>
                <a:sym typeface="Calibri" pitchFamily="34" charset="0"/>
              </a:defRPr>
            </a:lvl3pPr>
            <a:lvl4pPr>
              <a:defRPr sz="2200">
                <a:solidFill>
                  <a:srgbClr val="000000"/>
                </a:solidFill>
                <a:latin typeface="Calibri" pitchFamily="34" charset="0"/>
                <a:cs typeface="Calibri" pitchFamily="34" charset="0"/>
                <a:sym typeface="Calibri" pitchFamily="34" charset="0"/>
              </a:defRPr>
            </a:lvl4pPr>
            <a:lvl5pPr>
              <a:defRPr sz="2200">
                <a:solidFill>
                  <a:srgbClr val="000000"/>
                </a:solidFill>
                <a:latin typeface="Calibri" pitchFamily="34" charset="0"/>
                <a:cs typeface="Calibri" pitchFamily="34" charset="0"/>
                <a:sym typeface="Calibri" pitchFamily="34" charset="0"/>
              </a:defRPr>
            </a:lvl5pPr>
            <a:lvl6pPr marL="4572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6pPr>
            <a:lvl7pPr marL="9144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7pPr>
            <a:lvl8pPr marL="13716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8pPr>
            <a:lvl9pPr marL="18288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9pPr>
          </a:lstStyle>
          <a:p>
            <a:r>
              <a:rPr lang="en-US" altLang="en-US" sz="4800" b="1" dirty="0">
                <a:solidFill>
                  <a:schemeClr val="bg1"/>
                </a:solidFill>
                <a:sym typeface="Arial" pitchFamily="34" charset="0"/>
              </a:rPr>
              <a:t>Assets – Liabilities + Net Assets</a:t>
            </a:r>
            <a:endParaRPr lang="en-US" altLang="en-US" sz="5400" b="1" dirty="0">
              <a:solidFill>
                <a:schemeClr val="bg1"/>
              </a:solidFill>
              <a:sym typeface="Arial" pitchFamily="34" charset="0"/>
            </a:endParaRPr>
          </a:p>
        </p:txBody>
      </p:sp>
      <p:sp>
        <p:nvSpPr>
          <p:cNvPr id="5" name="Slide Number Placeholder 2">
            <a:extLst>
              <a:ext uri="{FF2B5EF4-FFF2-40B4-BE49-F238E27FC236}">
                <a16:creationId xmlns:a16="http://schemas.microsoft.com/office/drawing/2014/main" xmlns="" id="{2D851900-4ED5-7143-9A35-606AF31BD0F3}"/>
              </a:ext>
            </a:extLst>
          </p:cNvPr>
          <p:cNvSpPr txBox="1">
            <a:spLocks/>
          </p:cNvSpPr>
          <p:nvPr/>
        </p:nvSpPr>
        <p:spPr bwMode="auto">
          <a:xfrm>
            <a:off x="8855363" y="6598788"/>
            <a:ext cx="121444" cy="165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none" lIns="0" tIns="0" rIns="0" bIns="0" numCol="1" anchor="t" anchorCtr="0" compatLnSpc="1">
            <a:prstTxWarp prst="textNoShape">
              <a:avLst/>
            </a:prstTxWarp>
          </a:bodyPr>
          <a:lstStyle>
            <a:defPPr>
              <a:defRPr lang="en-US"/>
            </a:defPPr>
            <a:lvl1pPr algn="r" defTabSz="492062" rtl="0" fontAlgn="base" hangingPunct="0">
              <a:spcBef>
                <a:spcPct val="0"/>
              </a:spcBef>
              <a:spcAft>
                <a:spcPct val="0"/>
              </a:spcAft>
              <a:defRPr sz="900" kern="1200">
                <a:solidFill>
                  <a:srgbClr val="888888"/>
                </a:solidFill>
                <a:latin typeface="Helvetica" charset="0"/>
                <a:ea typeface="+mn-ea"/>
                <a:cs typeface="Calibri" pitchFamily="34" charset="0"/>
                <a:sym typeface="Helvetica" charset="0"/>
              </a:defRPr>
            </a:lvl1pPr>
            <a:lvl2pPr algn="l" defTabSz="492062" rtl="0" fontAlgn="base" hangingPunct="0">
              <a:spcBef>
                <a:spcPct val="0"/>
              </a:spcBef>
              <a:spcAft>
                <a:spcPct val="0"/>
              </a:spcAft>
              <a:defRPr sz="900" kern="1200">
                <a:solidFill>
                  <a:srgbClr val="000000"/>
                </a:solidFill>
                <a:latin typeface="Calibri" pitchFamily="34" charset="0"/>
                <a:ea typeface="+mn-ea"/>
                <a:cs typeface="Calibri" pitchFamily="34" charset="0"/>
                <a:sym typeface="Calibri" pitchFamily="34" charset="0"/>
              </a:defRPr>
            </a:lvl2pPr>
            <a:lvl3pPr algn="l" defTabSz="492062" rtl="0" fontAlgn="base" hangingPunct="0">
              <a:spcBef>
                <a:spcPct val="0"/>
              </a:spcBef>
              <a:spcAft>
                <a:spcPct val="0"/>
              </a:spcAft>
              <a:defRPr sz="900" kern="1200">
                <a:solidFill>
                  <a:srgbClr val="000000"/>
                </a:solidFill>
                <a:latin typeface="Calibri" pitchFamily="34" charset="0"/>
                <a:ea typeface="+mn-ea"/>
                <a:cs typeface="Calibri" pitchFamily="34" charset="0"/>
                <a:sym typeface="Calibri" pitchFamily="34" charset="0"/>
              </a:defRPr>
            </a:lvl3pPr>
            <a:lvl4pPr algn="l" defTabSz="492062" rtl="0" fontAlgn="base" hangingPunct="0">
              <a:spcBef>
                <a:spcPct val="0"/>
              </a:spcBef>
              <a:spcAft>
                <a:spcPct val="0"/>
              </a:spcAft>
              <a:defRPr sz="900" kern="1200">
                <a:solidFill>
                  <a:srgbClr val="000000"/>
                </a:solidFill>
                <a:latin typeface="Calibri" pitchFamily="34" charset="0"/>
                <a:ea typeface="+mn-ea"/>
                <a:cs typeface="Calibri" pitchFamily="34" charset="0"/>
                <a:sym typeface="Calibri" pitchFamily="34" charset="0"/>
              </a:defRPr>
            </a:lvl4pPr>
            <a:lvl5pPr algn="l" defTabSz="492062" rtl="0" fontAlgn="base" hangingPunct="0">
              <a:spcBef>
                <a:spcPct val="0"/>
              </a:spcBef>
              <a:spcAft>
                <a:spcPct val="0"/>
              </a:spcAft>
              <a:defRPr sz="900" kern="1200">
                <a:solidFill>
                  <a:srgbClr val="000000"/>
                </a:solidFill>
                <a:latin typeface="Calibri" pitchFamily="34" charset="0"/>
                <a:ea typeface="+mn-ea"/>
                <a:cs typeface="Calibri" pitchFamily="34" charset="0"/>
                <a:sym typeface="Calibri" pitchFamily="34" charset="0"/>
              </a:defRPr>
            </a:lvl5pPr>
            <a:lvl6pPr marL="960120" algn="l" defTabSz="384048" rtl="0" eaLnBrk="1" latinLnBrk="0" hangingPunct="1">
              <a:defRPr sz="900" kern="1200">
                <a:solidFill>
                  <a:srgbClr val="000000"/>
                </a:solidFill>
                <a:latin typeface="Calibri" pitchFamily="34" charset="0"/>
                <a:ea typeface="+mn-ea"/>
                <a:cs typeface="Calibri" pitchFamily="34" charset="0"/>
                <a:sym typeface="Calibri" pitchFamily="34" charset="0"/>
              </a:defRPr>
            </a:lvl6pPr>
            <a:lvl7pPr marL="1152144" algn="l" defTabSz="384048" rtl="0" eaLnBrk="1" latinLnBrk="0" hangingPunct="1">
              <a:defRPr sz="900" kern="1200">
                <a:solidFill>
                  <a:srgbClr val="000000"/>
                </a:solidFill>
                <a:latin typeface="Calibri" pitchFamily="34" charset="0"/>
                <a:ea typeface="+mn-ea"/>
                <a:cs typeface="Calibri" pitchFamily="34" charset="0"/>
                <a:sym typeface="Calibri" pitchFamily="34" charset="0"/>
              </a:defRPr>
            </a:lvl7pPr>
            <a:lvl8pPr marL="1344168" algn="l" defTabSz="384048" rtl="0" eaLnBrk="1" latinLnBrk="0" hangingPunct="1">
              <a:defRPr sz="900" kern="1200">
                <a:solidFill>
                  <a:srgbClr val="000000"/>
                </a:solidFill>
                <a:latin typeface="Calibri" pitchFamily="34" charset="0"/>
                <a:ea typeface="+mn-ea"/>
                <a:cs typeface="Calibri" pitchFamily="34" charset="0"/>
                <a:sym typeface="Calibri" pitchFamily="34" charset="0"/>
              </a:defRPr>
            </a:lvl8pPr>
            <a:lvl9pPr marL="1536192" algn="l" defTabSz="384048" rtl="0" eaLnBrk="1" latinLnBrk="0" hangingPunct="1">
              <a:defRPr sz="900" kern="1200">
                <a:solidFill>
                  <a:srgbClr val="000000"/>
                </a:solidFill>
                <a:latin typeface="Calibri" pitchFamily="34" charset="0"/>
                <a:ea typeface="+mn-ea"/>
                <a:cs typeface="Calibri" pitchFamily="34" charset="0"/>
                <a:sym typeface="Calibri" pitchFamily="34" charset="0"/>
              </a:defRPr>
            </a:lvl9pPr>
          </a:lstStyle>
          <a:p>
            <a:fld id="{14E0BBB5-951B-4E65-945D-B238FDA7AEBD}" type="slidenum">
              <a:rPr lang="en-US" altLang="en-US" smtClean="0"/>
              <a:pPr/>
              <a:t>13</a:t>
            </a:fld>
            <a:endParaRPr lang="en-US" altLang="en-US" dirty="0"/>
          </a:p>
        </p:txBody>
      </p:sp>
      <p:pic>
        <p:nvPicPr>
          <p:cNvPr id="9" name="Picture 8">
            <a:extLst>
              <a:ext uri="{FF2B5EF4-FFF2-40B4-BE49-F238E27FC236}">
                <a16:creationId xmlns:a16="http://schemas.microsoft.com/office/drawing/2014/main" xmlns="" id="{FE99A851-9DC3-8140-BC54-198411A383C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86150" y="6293967"/>
            <a:ext cx="1346290" cy="534113"/>
          </a:xfrm>
          <a:prstGeom prst="rect">
            <a:avLst/>
          </a:prstGeom>
        </p:spPr>
      </p:pic>
      <p:pic>
        <p:nvPicPr>
          <p:cNvPr id="10" name="Picture 9">
            <a:extLst>
              <a:ext uri="{FF2B5EF4-FFF2-40B4-BE49-F238E27FC236}">
                <a16:creationId xmlns:a16="http://schemas.microsoft.com/office/drawing/2014/main" xmlns="" id="{C29659A3-CABB-C745-B576-2E731CE0C21D}"/>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4042" r="4582" b="27025"/>
          <a:stretch/>
        </p:blipFill>
        <p:spPr>
          <a:xfrm>
            <a:off x="107504" y="6126977"/>
            <a:ext cx="1656185" cy="722056"/>
          </a:xfrm>
          <a:prstGeom prst="rect">
            <a:avLst/>
          </a:prstGeom>
        </p:spPr>
      </p:pic>
      <p:graphicFrame>
        <p:nvGraphicFramePr>
          <p:cNvPr id="7" name="Content Placeholder 5">
            <a:extLst>
              <a:ext uri="{FF2B5EF4-FFF2-40B4-BE49-F238E27FC236}">
                <a16:creationId xmlns:a16="http://schemas.microsoft.com/office/drawing/2014/main" xmlns="" id="{3C4C4EE2-A1A1-4FAE-8DD1-2DCD7462E140}"/>
              </a:ext>
            </a:extLst>
          </p:cNvPr>
          <p:cNvGraphicFramePr>
            <a:graphicFrameLocks noGrp="1"/>
          </p:cNvGraphicFramePr>
          <p:nvPr>
            <p:ph idx="1"/>
            <p:extLst>
              <p:ext uri="{D42A27DB-BD31-4B8C-83A1-F6EECF244321}">
                <p14:modId xmlns:p14="http://schemas.microsoft.com/office/powerpoint/2010/main" xmlns="" val="602224267"/>
              </p:ext>
            </p:extLst>
          </p:nvPr>
        </p:nvGraphicFramePr>
        <p:xfrm>
          <a:off x="518344" y="1621814"/>
          <a:ext cx="8107312" cy="462469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1015924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95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2E874BBC-7B9C-7E48-BA54-886E580054BF}"/>
              </a:ext>
            </a:extLst>
          </p:cNvPr>
          <p:cNvSpPr/>
          <p:nvPr/>
        </p:nvSpPr>
        <p:spPr bwMode="auto">
          <a:xfrm>
            <a:off x="0" y="476672"/>
            <a:ext cx="9144000" cy="1080120"/>
          </a:xfrm>
          <a:prstGeom prst="rect">
            <a:avLst/>
          </a:prstGeom>
          <a:solidFill>
            <a:srgbClr val="523B49"/>
          </a:solidFill>
          <a:ln w="25400" cap="flat" cmpd="sng" algn="ctr">
            <a:noFill/>
            <a:prstDash val="solid"/>
            <a:round/>
            <a:headEnd type="none" w="med" len="med"/>
            <a:tailEnd type="none" w="med" len="med"/>
          </a:ln>
          <a:effectLst>
            <a:outerShdw blurRad="38100" dist="25400" dir="5400000" algn="ctr" rotWithShape="0">
              <a:srgbClr val="000000">
                <a:alpha val="34999"/>
              </a:srgbClr>
            </a:outerShdw>
          </a:effectLst>
        </p:spPr>
        <p:txBody>
          <a:bodyPr vert="horz" wrap="square" lIns="58643" tIns="58643" rIns="58643" bIns="58643" numCol="1" rtlCol="0" anchor="ctr" anchorCtr="0" compatLnSpc="1">
            <a:prstTxWarp prst="textNoShape">
              <a:avLst/>
            </a:prstTxWarp>
            <a:spAutoFit/>
          </a:bodyPr>
          <a:lstStyle/>
          <a:p>
            <a:pPr marL="0" marR="0" indent="0" algn="l" defTabSz="1171575" rtl="0" eaLnBrk="1" fontAlgn="base" latinLnBrk="0" hangingPunct="0">
              <a:lnSpc>
                <a:spcPct val="100000"/>
              </a:lnSpc>
              <a:spcBef>
                <a:spcPct val="0"/>
              </a:spcBef>
              <a:spcAft>
                <a:spcPct val="0"/>
              </a:spcAft>
              <a:buClrTx/>
              <a:buSzTx/>
              <a:buFontTx/>
              <a:buNone/>
              <a:tabLst/>
            </a:pPr>
            <a:endParaRPr kumimoji="0" lang="en-US" sz="2200" b="0" i="0" u="none" strike="noStrike" cap="none" normalizeH="0" baseline="0">
              <a:ln>
                <a:noFill/>
              </a:ln>
              <a:solidFill>
                <a:srgbClr val="000000"/>
              </a:solidFill>
              <a:effectLst/>
              <a:latin typeface="Calibri" pitchFamily="34" charset="0"/>
              <a:cs typeface="Calibri" pitchFamily="34" charset="0"/>
              <a:sym typeface="Calibri" pitchFamily="34" charset="0"/>
            </a:endParaRPr>
          </a:p>
        </p:txBody>
      </p:sp>
      <p:sp>
        <p:nvSpPr>
          <p:cNvPr id="14" name="Rectangle 48">
            <a:extLst>
              <a:ext uri="{FF2B5EF4-FFF2-40B4-BE49-F238E27FC236}">
                <a16:creationId xmlns:a16="http://schemas.microsoft.com/office/drawing/2014/main" xmlns="" id="{35950268-C409-C346-9D74-CB804D62B919}"/>
              </a:ext>
            </a:extLst>
          </p:cNvPr>
          <p:cNvSpPr>
            <a:spLocks/>
          </p:cNvSpPr>
          <p:nvPr/>
        </p:nvSpPr>
        <p:spPr bwMode="auto">
          <a:xfrm>
            <a:off x="251520" y="629798"/>
            <a:ext cx="8892480" cy="638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indent="12700">
              <a:defRPr sz="2200">
                <a:solidFill>
                  <a:srgbClr val="000000"/>
                </a:solidFill>
                <a:latin typeface="Calibri" pitchFamily="34" charset="0"/>
                <a:cs typeface="Calibri" pitchFamily="34" charset="0"/>
                <a:sym typeface="Calibri" pitchFamily="34" charset="0"/>
              </a:defRPr>
            </a:lvl1pPr>
            <a:lvl2pPr>
              <a:defRPr sz="2200">
                <a:solidFill>
                  <a:srgbClr val="000000"/>
                </a:solidFill>
                <a:latin typeface="Calibri" pitchFamily="34" charset="0"/>
                <a:cs typeface="Calibri" pitchFamily="34" charset="0"/>
                <a:sym typeface="Calibri" pitchFamily="34" charset="0"/>
              </a:defRPr>
            </a:lvl2pPr>
            <a:lvl3pPr>
              <a:defRPr sz="2200">
                <a:solidFill>
                  <a:srgbClr val="000000"/>
                </a:solidFill>
                <a:latin typeface="Calibri" pitchFamily="34" charset="0"/>
                <a:cs typeface="Calibri" pitchFamily="34" charset="0"/>
                <a:sym typeface="Calibri" pitchFamily="34" charset="0"/>
              </a:defRPr>
            </a:lvl3pPr>
            <a:lvl4pPr>
              <a:defRPr sz="2200">
                <a:solidFill>
                  <a:srgbClr val="000000"/>
                </a:solidFill>
                <a:latin typeface="Calibri" pitchFamily="34" charset="0"/>
                <a:cs typeface="Calibri" pitchFamily="34" charset="0"/>
                <a:sym typeface="Calibri" pitchFamily="34" charset="0"/>
              </a:defRPr>
            </a:lvl4pPr>
            <a:lvl5pPr>
              <a:defRPr sz="2200">
                <a:solidFill>
                  <a:srgbClr val="000000"/>
                </a:solidFill>
                <a:latin typeface="Calibri" pitchFamily="34" charset="0"/>
                <a:cs typeface="Calibri" pitchFamily="34" charset="0"/>
                <a:sym typeface="Calibri" pitchFamily="34" charset="0"/>
              </a:defRPr>
            </a:lvl5pPr>
            <a:lvl6pPr marL="4572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6pPr>
            <a:lvl7pPr marL="9144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7pPr>
            <a:lvl8pPr marL="13716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8pPr>
            <a:lvl9pPr marL="18288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9pPr>
          </a:lstStyle>
          <a:p>
            <a:r>
              <a:rPr lang="en-US" altLang="en-US" sz="4400" b="1" dirty="0">
                <a:solidFill>
                  <a:schemeClr val="bg1"/>
                </a:solidFill>
                <a:sym typeface="Arial" pitchFamily="34" charset="0"/>
              </a:rPr>
              <a:t>Statement of Financial Performance</a:t>
            </a:r>
          </a:p>
        </p:txBody>
      </p:sp>
      <p:sp>
        <p:nvSpPr>
          <p:cNvPr id="5" name="Slide Number Placeholder 2">
            <a:extLst>
              <a:ext uri="{FF2B5EF4-FFF2-40B4-BE49-F238E27FC236}">
                <a16:creationId xmlns:a16="http://schemas.microsoft.com/office/drawing/2014/main" xmlns="" id="{04ADB744-E28A-D14A-B6B2-4C3E5BF087B5}"/>
              </a:ext>
            </a:extLst>
          </p:cNvPr>
          <p:cNvSpPr txBox="1">
            <a:spLocks/>
          </p:cNvSpPr>
          <p:nvPr/>
        </p:nvSpPr>
        <p:spPr bwMode="auto">
          <a:xfrm>
            <a:off x="8855363" y="6598788"/>
            <a:ext cx="121444" cy="165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none" lIns="0" tIns="0" rIns="0" bIns="0" numCol="1" anchor="t" anchorCtr="0" compatLnSpc="1">
            <a:prstTxWarp prst="textNoShape">
              <a:avLst/>
            </a:prstTxWarp>
          </a:bodyPr>
          <a:lstStyle>
            <a:defPPr>
              <a:defRPr lang="en-US"/>
            </a:defPPr>
            <a:lvl1pPr algn="r" defTabSz="492062" rtl="0" fontAlgn="base" hangingPunct="0">
              <a:spcBef>
                <a:spcPct val="0"/>
              </a:spcBef>
              <a:spcAft>
                <a:spcPct val="0"/>
              </a:spcAft>
              <a:defRPr sz="900" kern="1200">
                <a:solidFill>
                  <a:srgbClr val="888888"/>
                </a:solidFill>
                <a:latin typeface="Helvetica" charset="0"/>
                <a:ea typeface="+mn-ea"/>
                <a:cs typeface="Calibri" pitchFamily="34" charset="0"/>
                <a:sym typeface="Helvetica" charset="0"/>
              </a:defRPr>
            </a:lvl1pPr>
            <a:lvl2pPr algn="l" defTabSz="492062" rtl="0" fontAlgn="base" hangingPunct="0">
              <a:spcBef>
                <a:spcPct val="0"/>
              </a:spcBef>
              <a:spcAft>
                <a:spcPct val="0"/>
              </a:spcAft>
              <a:defRPr sz="900" kern="1200">
                <a:solidFill>
                  <a:srgbClr val="000000"/>
                </a:solidFill>
                <a:latin typeface="Calibri" pitchFamily="34" charset="0"/>
                <a:ea typeface="+mn-ea"/>
                <a:cs typeface="Calibri" pitchFamily="34" charset="0"/>
                <a:sym typeface="Calibri" pitchFamily="34" charset="0"/>
              </a:defRPr>
            </a:lvl2pPr>
            <a:lvl3pPr algn="l" defTabSz="492062" rtl="0" fontAlgn="base" hangingPunct="0">
              <a:spcBef>
                <a:spcPct val="0"/>
              </a:spcBef>
              <a:spcAft>
                <a:spcPct val="0"/>
              </a:spcAft>
              <a:defRPr sz="900" kern="1200">
                <a:solidFill>
                  <a:srgbClr val="000000"/>
                </a:solidFill>
                <a:latin typeface="Calibri" pitchFamily="34" charset="0"/>
                <a:ea typeface="+mn-ea"/>
                <a:cs typeface="Calibri" pitchFamily="34" charset="0"/>
                <a:sym typeface="Calibri" pitchFamily="34" charset="0"/>
              </a:defRPr>
            </a:lvl3pPr>
            <a:lvl4pPr algn="l" defTabSz="492062" rtl="0" fontAlgn="base" hangingPunct="0">
              <a:spcBef>
                <a:spcPct val="0"/>
              </a:spcBef>
              <a:spcAft>
                <a:spcPct val="0"/>
              </a:spcAft>
              <a:defRPr sz="900" kern="1200">
                <a:solidFill>
                  <a:srgbClr val="000000"/>
                </a:solidFill>
                <a:latin typeface="Calibri" pitchFamily="34" charset="0"/>
                <a:ea typeface="+mn-ea"/>
                <a:cs typeface="Calibri" pitchFamily="34" charset="0"/>
                <a:sym typeface="Calibri" pitchFamily="34" charset="0"/>
              </a:defRPr>
            </a:lvl4pPr>
            <a:lvl5pPr algn="l" defTabSz="492062" rtl="0" fontAlgn="base" hangingPunct="0">
              <a:spcBef>
                <a:spcPct val="0"/>
              </a:spcBef>
              <a:spcAft>
                <a:spcPct val="0"/>
              </a:spcAft>
              <a:defRPr sz="900" kern="1200">
                <a:solidFill>
                  <a:srgbClr val="000000"/>
                </a:solidFill>
                <a:latin typeface="Calibri" pitchFamily="34" charset="0"/>
                <a:ea typeface="+mn-ea"/>
                <a:cs typeface="Calibri" pitchFamily="34" charset="0"/>
                <a:sym typeface="Calibri" pitchFamily="34" charset="0"/>
              </a:defRPr>
            </a:lvl5pPr>
            <a:lvl6pPr marL="960120" algn="l" defTabSz="384048" rtl="0" eaLnBrk="1" latinLnBrk="0" hangingPunct="1">
              <a:defRPr sz="900" kern="1200">
                <a:solidFill>
                  <a:srgbClr val="000000"/>
                </a:solidFill>
                <a:latin typeface="Calibri" pitchFamily="34" charset="0"/>
                <a:ea typeface="+mn-ea"/>
                <a:cs typeface="Calibri" pitchFamily="34" charset="0"/>
                <a:sym typeface="Calibri" pitchFamily="34" charset="0"/>
              </a:defRPr>
            </a:lvl6pPr>
            <a:lvl7pPr marL="1152144" algn="l" defTabSz="384048" rtl="0" eaLnBrk="1" latinLnBrk="0" hangingPunct="1">
              <a:defRPr sz="900" kern="1200">
                <a:solidFill>
                  <a:srgbClr val="000000"/>
                </a:solidFill>
                <a:latin typeface="Calibri" pitchFamily="34" charset="0"/>
                <a:ea typeface="+mn-ea"/>
                <a:cs typeface="Calibri" pitchFamily="34" charset="0"/>
                <a:sym typeface="Calibri" pitchFamily="34" charset="0"/>
              </a:defRPr>
            </a:lvl7pPr>
            <a:lvl8pPr marL="1344168" algn="l" defTabSz="384048" rtl="0" eaLnBrk="1" latinLnBrk="0" hangingPunct="1">
              <a:defRPr sz="900" kern="1200">
                <a:solidFill>
                  <a:srgbClr val="000000"/>
                </a:solidFill>
                <a:latin typeface="Calibri" pitchFamily="34" charset="0"/>
                <a:ea typeface="+mn-ea"/>
                <a:cs typeface="Calibri" pitchFamily="34" charset="0"/>
                <a:sym typeface="Calibri" pitchFamily="34" charset="0"/>
              </a:defRPr>
            </a:lvl8pPr>
            <a:lvl9pPr marL="1536192" algn="l" defTabSz="384048" rtl="0" eaLnBrk="1" latinLnBrk="0" hangingPunct="1">
              <a:defRPr sz="900" kern="1200">
                <a:solidFill>
                  <a:srgbClr val="000000"/>
                </a:solidFill>
                <a:latin typeface="Calibri" pitchFamily="34" charset="0"/>
                <a:ea typeface="+mn-ea"/>
                <a:cs typeface="Calibri" pitchFamily="34" charset="0"/>
                <a:sym typeface="Calibri" pitchFamily="34" charset="0"/>
              </a:defRPr>
            </a:lvl9pPr>
          </a:lstStyle>
          <a:p>
            <a:fld id="{14E0BBB5-951B-4E65-945D-B238FDA7AEBD}" type="slidenum">
              <a:rPr lang="en-US" altLang="en-US" smtClean="0"/>
              <a:pPr/>
              <a:t>14</a:t>
            </a:fld>
            <a:endParaRPr lang="en-US" altLang="en-US" dirty="0"/>
          </a:p>
        </p:txBody>
      </p:sp>
      <p:pic>
        <p:nvPicPr>
          <p:cNvPr id="10" name="Picture 9">
            <a:extLst>
              <a:ext uri="{FF2B5EF4-FFF2-40B4-BE49-F238E27FC236}">
                <a16:creationId xmlns:a16="http://schemas.microsoft.com/office/drawing/2014/main" xmlns="" id="{7BF6A3A5-EB11-8349-AACD-A4F5D4584C7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86150" y="6293967"/>
            <a:ext cx="1346290" cy="534113"/>
          </a:xfrm>
          <a:prstGeom prst="rect">
            <a:avLst/>
          </a:prstGeom>
        </p:spPr>
      </p:pic>
      <p:pic>
        <p:nvPicPr>
          <p:cNvPr id="11" name="Picture 10">
            <a:extLst>
              <a:ext uri="{FF2B5EF4-FFF2-40B4-BE49-F238E27FC236}">
                <a16:creationId xmlns:a16="http://schemas.microsoft.com/office/drawing/2014/main" xmlns="" id="{6D62D4ED-659F-A842-9554-9E7382E91EF3}"/>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4042" r="4582" b="27025"/>
          <a:stretch/>
        </p:blipFill>
        <p:spPr>
          <a:xfrm>
            <a:off x="107504" y="6126977"/>
            <a:ext cx="1656185" cy="722056"/>
          </a:xfrm>
          <a:prstGeom prst="rect">
            <a:avLst/>
          </a:prstGeom>
        </p:spPr>
      </p:pic>
      <p:pic>
        <p:nvPicPr>
          <p:cNvPr id="7" name="Picture 6">
            <a:extLst>
              <a:ext uri="{FF2B5EF4-FFF2-40B4-BE49-F238E27FC236}">
                <a16:creationId xmlns:a16="http://schemas.microsoft.com/office/drawing/2014/main" xmlns="" id="{A8BEF01E-12F1-41D3-9C25-393DEA4C72F5}"/>
              </a:ext>
            </a:extLst>
          </p:cNvPr>
          <p:cNvPicPr>
            <a:picLocks noChangeAspect="1"/>
          </p:cNvPicPr>
          <p:nvPr/>
        </p:nvPicPr>
        <p:blipFill>
          <a:blip r:embed="rId5"/>
          <a:stretch>
            <a:fillRect/>
          </a:stretch>
        </p:blipFill>
        <p:spPr>
          <a:xfrm>
            <a:off x="110925" y="2204864"/>
            <a:ext cx="8922149" cy="2448272"/>
          </a:xfrm>
          <a:prstGeom prst="rect">
            <a:avLst/>
          </a:prstGeom>
        </p:spPr>
      </p:pic>
    </p:spTree>
    <p:extLst>
      <p:ext uri="{BB962C8B-B14F-4D97-AF65-F5344CB8AC3E}">
        <p14:creationId xmlns:p14="http://schemas.microsoft.com/office/powerpoint/2010/main" xmlns="" val="3912833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9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ECDC125A-27F5-8244-9C70-E265B50DDEC2}"/>
              </a:ext>
            </a:extLst>
          </p:cNvPr>
          <p:cNvSpPr/>
          <p:nvPr/>
        </p:nvSpPr>
        <p:spPr bwMode="auto">
          <a:xfrm>
            <a:off x="0" y="476672"/>
            <a:ext cx="9144000" cy="1080120"/>
          </a:xfrm>
          <a:prstGeom prst="rect">
            <a:avLst/>
          </a:prstGeom>
          <a:solidFill>
            <a:srgbClr val="523B49"/>
          </a:solidFill>
          <a:ln w="25400" cap="flat" cmpd="sng" algn="ctr">
            <a:noFill/>
            <a:prstDash val="solid"/>
            <a:round/>
            <a:headEnd type="none" w="med" len="med"/>
            <a:tailEnd type="none" w="med" len="med"/>
          </a:ln>
          <a:effectLst>
            <a:outerShdw blurRad="38100" dist="25400" dir="5400000" algn="ctr" rotWithShape="0">
              <a:srgbClr val="000000">
                <a:alpha val="34999"/>
              </a:srgbClr>
            </a:outerShdw>
          </a:effectLst>
        </p:spPr>
        <p:txBody>
          <a:bodyPr vert="horz" wrap="square" lIns="58643" tIns="58643" rIns="58643" bIns="58643" numCol="1" rtlCol="0" anchor="ctr" anchorCtr="0" compatLnSpc="1">
            <a:prstTxWarp prst="textNoShape">
              <a:avLst/>
            </a:prstTxWarp>
            <a:spAutoFit/>
          </a:bodyPr>
          <a:lstStyle/>
          <a:p>
            <a:pPr marL="0" marR="0" indent="0" algn="l" defTabSz="1171575" rtl="0" eaLnBrk="1" fontAlgn="base" latinLnBrk="0" hangingPunct="0">
              <a:lnSpc>
                <a:spcPct val="100000"/>
              </a:lnSpc>
              <a:spcBef>
                <a:spcPct val="0"/>
              </a:spcBef>
              <a:spcAft>
                <a:spcPct val="0"/>
              </a:spcAft>
              <a:buClrTx/>
              <a:buSzTx/>
              <a:buFontTx/>
              <a:buNone/>
              <a:tabLst/>
            </a:pPr>
            <a:endParaRPr kumimoji="0" lang="en-US" sz="2200" b="0" i="0" u="none" strike="noStrike" cap="none" normalizeH="0" baseline="0">
              <a:ln>
                <a:noFill/>
              </a:ln>
              <a:solidFill>
                <a:srgbClr val="000000"/>
              </a:solidFill>
              <a:effectLst/>
              <a:latin typeface="Calibri" pitchFamily="34" charset="0"/>
              <a:cs typeface="Calibri" pitchFamily="34" charset="0"/>
              <a:sym typeface="Calibri" pitchFamily="34" charset="0"/>
            </a:endParaRPr>
          </a:p>
        </p:txBody>
      </p:sp>
      <p:sp>
        <p:nvSpPr>
          <p:cNvPr id="13" name="Rectangle 48">
            <a:extLst>
              <a:ext uri="{FF2B5EF4-FFF2-40B4-BE49-F238E27FC236}">
                <a16:creationId xmlns:a16="http://schemas.microsoft.com/office/drawing/2014/main" xmlns="" id="{3C8C222E-1365-B642-9E3F-1DE18CC66E7F}"/>
              </a:ext>
            </a:extLst>
          </p:cNvPr>
          <p:cNvSpPr>
            <a:spLocks/>
          </p:cNvSpPr>
          <p:nvPr/>
        </p:nvSpPr>
        <p:spPr bwMode="auto">
          <a:xfrm>
            <a:off x="251521" y="582001"/>
            <a:ext cx="8892480" cy="638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indent="12700">
              <a:defRPr sz="2200">
                <a:solidFill>
                  <a:srgbClr val="000000"/>
                </a:solidFill>
                <a:latin typeface="Calibri" pitchFamily="34" charset="0"/>
                <a:cs typeface="Calibri" pitchFamily="34" charset="0"/>
                <a:sym typeface="Calibri" pitchFamily="34" charset="0"/>
              </a:defRPr>
            </a:lvl1pPr>
            <a:lvl2pPr>
              <a:defRPr sz="2200">
                <a:solidFill>
                  <a:srgbClr val="000000"/>
                </a:solidFill>
                <a:latin typeface="Calibri" pitchFamily="34" charset="0"/>
                <a:cs typeface="Calibri" pitchFamily="34" charset="0"/>
                <a:sym typeface="Calibri" pitchFamily="34" charset="0"/>
              </a:defRPr>
            </a:lvl2pPr>
            <a:lvl3pPr>
              <a:defRPr sz="2200">
                <a:solidFill>
                  <a:srgbClr val="000000"/>
                </a:solidFill>
                <a:latin typeface="Calibri" pitchFamily="34" charset="0"/>
                <a:cs typeface="Calibri" pitchFamily="34" charset="0"/>
                <a:sym typeface="Calibri" pitchFamily="34" charset="0"/>
              </a:defRPr>
            </a:lvl3pPr>
            <a:lvl4pPr>
              <a:defRPr sz="2200">
                <a:solidFill>
                  <a:srgbClr val="000000"/>
                </a:solidFill>
                <a:latin typeface="Calibri" pitchFamily="34" charset="0"/>
                <a:cs typeface="Calibri" pitchFamily="34" charset="0"/>
                <a:sym typeface="Calibri" pitchFamily="34" charset="0"/>
              </a:defRPr>
            </a:lvl4pPr>
            <a:lvl5pPr>
              <a:defRPr sz="2200">
                <a:solidFill>
                  <a:srgbClr val="000000"/>
                </a:solidFill>
                <a:latin typeface="Calibri" pitchFamily="34" charset="0"/>
                <a:cs typeface="Calibri" pitchFamily="34" charset="0"/>
                <a:sym typeface="Calibri" pitchFamily="34" charset="0"/>
              </a:defRPr>
            </a:lvl5pPr>
            <a:lvl6pPr marL="4572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6pPr>
            <a:lvl7pPr marL="9144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7pPr>
            <a:lvl8pPr marL="13716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8pPr>
            <a:lvl9pPr marL="18288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9pPr>
          </a:lstStyle>
          <a:p>
            <a:r>
              <a:rPr lang="en-US" altLang="en-US" sz="4800" b="1" dirty="0">
                <a:solidFill>
                  <a:schemeClr val="bg1"/>
                </a:solidFill>
                <a:sym typeface="Arial" pitchFamily="34" charset="0"/>
              </a:rPr>
              <a:t>Revenue</a:t>
            </a:r>
            <a:endParaRPr lang="en-US" altLang="en-US" sz="5400" b="1" dirty="0">
              <a:solidFill>
                <a:schemeClr val="bg1"/>
              </a:solidFill>
              <a:sym typeface="Arial" pitchFamily="34" charset="0"/>
            </a:endParaRPr>
          </a:p>
        </p:txBody>
      </p:sp>
      <p:sp>
        <p:nvSpPr>
          <p:cNvPr id="5" name="Slide Number Placeholder 2">
            <a:extLst>
              <a:ext uri="{FF2B5EF4-FFF2-40B4-BE49-F238E27FC236}">
                <a16:creationId xmlns:a16="http://schemas.microsoft.com/office/drawing/2014/main" xmlns="" id="{96C43108-848C-904C-B90B-19FF4287C278}"/>
              </a:ext>
            </a:extLst>
          </p:cNvPr>
          <p:cNvSpPr txBox="1">
            <a:spLocks/>
          </p:cNvSpPr>
          <p:nvPr/>
        </p:nvSpPr>
        <p:spPr bwMode="auto">
          <a:xfrm>
            <a:off x="8855363" y="6598788"/>
            <a:ext cx="121444" cy="165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none" lIns="0" tIns="0" rIns="0" bIns="0" numCol="1" anchor="t" anchorCtr="0" compatLnSpc="1">
            <a:prstTxWarp prst="textNoShape">
              <a:avLst/>
            </a:prstTxWarp>
          </a:bodyPr>
          <a:lstStyle>
            <a:defPPr>
              <a:defRPr lang="en-US"/>
            </a:defPPr>
            <a:lvl1pPr algn="r" defTabSz="492062" rtl="0" fontAlgn="base" hangingPunct="0">
              <a:spcBef>
                <a:spcPct val="0"/>
              </a:spcBef>
              <a:spcAft>
                <a:spcPct val="0"/>
              </a:spcAft>
              <a:defRPr sz="900" kern="1200">
                <a:solidFill>
                  <a:srgbClr val="888888"/>
                </a:solidFill>
                <a:latin typeface="Helvetica" charset="0"/>
                <a:ea typeface="+mn-ea"/>
                <a:cs typeface="Calibri" pitchFamily="34" charset="0"/>
                <a:sym typeface="Helvetica" charset="0"/>
              </a:defRPr>
            </a:lvl1pPr>
            <a:lvl2pPr algn="l" defTabSz="492062" rtl="0" fontAlgn="base" hangingPunct="0">
              <a:spcBef>
                <a:spcPct val="0"/>
              </a:spcBef>
              <a:spcAft>
                <a:spcPct val="0"/>
              </a:spcAft>
              <a:defRPr sz="900" kern="1200">
                <a:solidFill>
                  <a:srgbClr val="000000"/>
                </a:solidFill>
                <a:latin typeface="Calibri" pitchFamily="34" charset="0"/>
                <a:ea typeface="+mn-ea"/>
                <a:cs typeface="Calibri" pitchFamily="34" charset="0"/>
                <a:sym typeface="Calibri" pitchFamily="34" charset="0"/>
              </a:defRPr>
            </a:lvl2pPr>
            <a:lvl3pPr algn="l" defTabSz="492062" rtl="0" fontAlgn="base" hangingPunct="0">
              <a:spcBef>
                <a:spcPct val="0"/>
              </a:spcBef>
              <a:spcAft>
                <a:spcPct val="0"/>
              </a:spcAft>
              <a:defRPr sz="900" kern="1200">
                <a:solidFill>
                  <a:srgbClr val="000000"/>
                </a:solidFill>
                <a:latin typeface="Calibri" pitchFamily="34" charset="0"/>
                <a:ea typeface="+mn-ea"/>
                <a:cs typeface="Calibri" pitchFamily="34" charset="0"/>
                <a:sym typeface="Calibri" pitchFamily="34" charset="0"/>
              </a:defRPr>
            </a:lvl3pPr>
            <a:lvl4pPr algn="l" defTabSz="492062" rtl="0" fontAlgn="base" hangingPunct="0">
              <a:spcBef>
                <a:spcPct val="0"/>
              </a:spcBef>
              <a:spcAft>
                <a:spcPct val="0"/>
              </a:spcAft>
              <a:defRPr sz="900" kern="1200">
                <a:solidFill>
                  <a:srgbClr val="000000"/>
                </a:solidFill>
                <a:latin typeface="Calibri" pitchFamily="34" charset="0"/>
                <a:ea typeface="+mn-ea"/>
                <a:cs typeface="Calibri" pitchFamily="34" charset="0"/>
                <a:sym typeface="Calibri" pitchFamily="34" charset="0"/>
              </a:defRPr>
            </a:lvl4pPr>
            <a:lvl5pPr algn="l" defTabSz="492062" rtl="0" fontAlgn="base" hangingPunct="0">
              <a:spcBef>
                <a:spcPct val="0"/>
              </a:spcBef>
              <a:spcAft>
                <a:spcPct val="0"/>
              </a:spcAft>
              <a:defRPr sz="900" kern="1200">
                <a:solidFill>
                  <a:srgbClr val="000000"/>
                </a:solidFill>
                <a:latin typeface="Calibri" pitchFamily="34" charset="0"/>
                <a:ea typeface="+mn-ea"/>
                <a:cs typeface="Calibri" pitchFamily="34" charset="0"/>
                <a:sym typeface="Calibri" pitchFamily="34" charset="0"/>
              </a:defRPr>
            </a:lvl5pPr>
            <a:lvl6pPr marL="960120" algn="l" defTabSz="384048" rtl="0" eaLnBrk="1" latinLnBrk="0" hangingPunct="1">
              <a:defRPr sz="900" kern="1200">
                <a:solidFill>
                  <a:srgbClr val="000000"/>
                </a:solidFill>
                <a:latin typeface="Calibri" pitchFamily="34" charset="0"/>
                <a:ea typeface="+mn-ea"/>
                <a:cs typeface="Calibri" pitchFamily="34" charset="0"/>
                <a:sym typeface="Calibri" pitchFamily="34" charset="0"/>
              </a:defRPr>
            </a:lvl6pPr>
            <a:lvl7pPr marL="1152144" algn="l" defTabSz="384048" rtl="0" eaLnBrk="1" latinLnBrk="0" hangingPunct="1">
              <a:defRPr sz="900" kern="1200">
                <a:solidFill>
                  <a:srgbClr val="000000"/>
                </a:solidFill>
                <a:latin typeface="Calibri" pitchFamily="34" charset="0"/>
                <a:ea typeface="+mn-ea"/>
                <a:cs typeface="Calibri" pitchFamily="34" charset="0"/>
                <a:sym typeface="Calibri" pitchFamily="34" charset="0"/>
              </a:defRPr>
            </a:lvl7pPr>
            <a:lvl8pPr marL="1344168" algn="l" defTabSz="384048" rtl="0" eaLnBrk="1" latinLnBrk="0" hangingPunct="1">
              <a:defRPr sz="900" kern="1200">
                <a:solidFill>
                  <a:srgbClr val="000000"/>
                </a:solidFill>
                <a:latin typeface="Calibri" pitchFamily="34" charset="0"/>
                <a:ea typeface="+mn-ea"/>
                <a:cs typeface="Calibri" pitchFamily="34" charset="0"/>
                <a:sym typeface="Calibri" pitchFamily="34" charset="0"/>
              </a:defRPr>
            </a:lvl8pPr>
            <a:lvl9pPr marL="1536192" algn="l" defTabSz="384048" rtl="0" eaLnBrk="1" latinLnBrk="0" hangingPunct="1">
              <a:defRPr sz="900" kern="1200">
                <a:solidFill>
                  <a:srgbClr val="000000"/>
                </a:solidFill>
                <a:latin typeface="Calibri" pitchFamily="34" charset="0"/>
                <a:ea typeface="+mn-ea"/>
                <a:cs typeface="Calibri" pitchFamily="34" charset="0"/>
                <a:sym typeface="Calibri" pitchFamily="34" charset="0"/>
              </a:defRPr>
            </a:lvl9pPr>
          </a:lstStyle>
          <a:p>
            <a:fld id="{14E0BBB5-951B-4E65-945D-B238FDA7AEBD}" type="slidenum">
              <a:rPr lang="en-US" altLang="en-US" smtClean="0"/>
              <a:pPr/>
              <a:t>15</a:t>
            </a:fld>
            <a:endParaRPr lang="en-US" altLang="en-US" dirty="0"/>
          </a:p>
        </p:txBody>
      </p:sp>
      <p:pic>
        <p:nvPicPr>
          <p:cNvPr id="9" name="Picture 8">
            <a:extLst>
              <a:ext uri="{FF2B5EF4-FFF2-40B4-BE49-F238E27FC236}">
                <a16:creationId xmlns:a16="http://schemas.microsoft.com/office/drawing/2014/main" xmlns="" id="{F321B183-0EF5-CB44-9209-35BA6B2A908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86150" y="6293967"/>
            <a:ext cx="1346290" cy="534113"/>
          </a:xfrm>
          <a:prstGeom prst="rect">
            <a:avLst/>
          </a:prstGeom>
        </p:spPr>
      </p:pic>
      <p:pic>
        <p:nvPicPr>
          <p:cNvPr id="10" name="Picture 9">
            <a:extLst>
              <a:ext uri="{FF2B5EF4-FFF2-40B4-BE49-F238E27FC236}">
                <a16:creationId xmlns:a16="http://schemas.microsoft.com/office/drawing/2014/main" xmlns="" id="{F40766A5-B5C7-ED45-8180-42F887B5C196}"/>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4042" r="4582" b="27025"/>
          <a:stretch/>
        </p:blipFill>
        <p:spPr>
          <a:xfrm>
            <a:off x="107504" y="6126977"/>
            <a:ext cx="1656185" cy="722056"/>
          </a:xfrm>
          <a:prstGeom prst="rect">
            <a:avLst/>
          </a:prstGeom>
        </p:spPr>
      </p:pic>
      <p:graphicFrame>
        <p:nvGraphicFramePr>
          <p:cNvPr id="7" name="Content Placeholder 4">
            <a:extLst>
              <a:ext uri="{FF2B5EF4-FFF2-40B4-BE49-F238E27FC236}">
                <a16:creationId xmlns:a16="http://schemas.microsoft.com/office/drawing/2014/main" xmlns="" id="{98084C60-9EE3-4F97-B334-74D89BBCA6FB}"/>
              </a:ext>
            </a:extLst>
          </p:cNvPr>
          <p:cNvGraphicFramePr>
            <a:graphicFrameLocks noGrp="1"/>
          </p:cNvGraphicFramePr>
          <p:nvPr>
            <p:ph idx="1"/>
            <p:extLst>
              <p:ext uri="{D42A27DB-BD31-4B8C-83A1-F6EECF244321}">
                <p14:modId xmlns:p14="http://schemas.microsoft.com/office/powerpoint/2010/main" xmlns="" val="1480933316"/>
              </p:ext>
            </p:extLst>
          </p:nvPr>
        </p:nvGraphicFramePr>
        <p:xfrm>
          <a:off x="298480" y="1463028"/>
          <a:ext cx="8547040" cy="4928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1715410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9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ECDC125A-27F5-8244-9C70-E265B50DDEC2}"/>
              </a:ext>
            </a:extLst>
          </p:cNvPr>
          <p:cNvSpPr/>
          <p:nvPr/>
        </p:nvSpPr>
        <p:spPr bwMode="auto">
          <a:xfrm>
            <a:off x="0" y="476672"/>
            <a:ext cx="9144000" cy="1080120"/>
          </a:xfrm>
          <a:prstGeom prst="rect">
            <a:avLst/>
          </a:prstGeom>
          <a:solidFill>
            <a:srgbClr val="523B49"/>
          </a:solidFill>
          <a:ln w="25400" cap="flat" cmpd="sng" algn="ctr">
            <a:noFill/>
            <a:prstDash val="solid"/>
            <a:round/>
            <a:headEnd type="none" w="med" len="med"/>
            <a:tailEnd type="none" w="med" len="med"/>
          </a:ln>
          <a:effectLst>
            <a:outerShdw blurRad="38100" dist="25400" dir="5400000" algn="ctr" rotWithShape="0">
              <a:srgbClr val="000000">
                <a:alpha val="34999"/>
              </a:srgbClr>
            </a:outerShdw>
          </a:effectLst>
        </p:spPr>
        <p:txBody>
          <a:bodyPr vert="horz" wrap="square" lIns="58643" tIns="58643" rIns="58643" bIns="58643" numCol="1" rtlCol="0" anchor="ctr" anchorCtr="0" compatLnSpc="1">
            <a:prstTxWarp prst="textNoShape">
              <a:avLst/>
            </a:prstTxWarp>
            <a:spAutoFit/>
          </a:bodyPr>
          <a:lstStyle/>
          <a:p>
            <a:pPr marL="0" marR="0" indent="0" algn="l" defTabSz="1171575" rtl="0" eaLnBrk="1" fontAlgn="base" latinLnBrk="0" hangingPunct="0">
              <a:lnSpc>
                <a:spcPct val="100000"/>
              </a:lnSpc>
              <a:spcBef>
                <a:spcPct val="0"/>
              </a:spcBef>
              <a:spcAft>
                <a:spcPct val="0"/>
              </a:spcAft>
              <a:buClrTx/>
              <a:buSzTx/>
              <a:buFontTx/>
              <a:buNone/>
              <a:tabLst/>
            </a:pPr>
            <a:endParaRPr kumimoji="0" lang="en-US" sz="2200" b="0" i="0" u="none" strike="noStrike" cap="none" normalizeH="0" baseline="0">
              <a:ln>
                <a:noFill/>
              </a:ln>
              <a:solidFill>
                <a:srgbClr val="000000"/>
              </a:solidFill>
              <a:effectLst/>
              <a:latin typeface="Calibri" pitchFamily="34" charset="0"/>
              <a:cs typeface="Calibri" pitchFamily="34" charset="0"/>
              <a:sym typeface="Calibri" pitchFamily="34" charset="0"/>
            </a:endParaRPr>
          </a:p>
        </p:txBody>
      </p:sp>
      <p:sp>
        <p:nvSpPr>
          <p:cNvPr id="13" name="Rectangle 48">
            <a:extLst>
              <a:ext uri="{FF2B5EF4-FFF2-40B4-BE49-F238E27FC236}">
                <a16:creationId xmlns:a16="http://schemas.microsoft.com/office/drawing/2014/main" xmlns="" id="{3C8C222E-1365-B642-9E3F-1DE18CC66E7F}"/>
              </a:ext>
            </a:extLst>
          </p:cNvPr>
          <p:cNvSpPr>
            <a:spLocks/>
          </p:cNvSpPr>
          <p:nvPr/>
        </p:nvSpPr>
        <p:spPr bwMode="auto">
          <a:xfrm>
            <a:off x="251521" y="582001"/>
            <a:ext cx="8892480" cy="638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indent="12700">
              <a:defRPr sz="2200">
                <a:solidFill>
                  <a:srgbClr val="000000"/>
                </a:solidFill>
                <a:latin typeface="Calibri" pitchFamily="34" charset="0"/>
                <a:cs typeface="Calibri" pitchFamily="34" charset="0"/>
                <a:sym typeface="Calibri" pitchFamily="34" charset="0"/>
              </a:defRPr>
            </a:lvl1pPr>
            <a:lvl2pPr>
              <a:defRPr sz="2200">
                <a:solidFill>
                  <a:srgbClr val="000000"/>
                </a:solidFill>
                <a:latin typeface="Calibri" pitchFamily="34" charset="0"/>
                <a:cs typeface="Calibri" pitchFamily="34" charset="0"/>
                <a:sym typeface="Calibri" pitchFamily="34" charset="0"/>
              </a:defRPr>
            </a:lvl2pPr>
            <a:lvl3pPr>
              <a:defRPr sz="2200">
                <a:solidFill>
                  <a:srgbClr val="000000"/>
                </a:solidFill>
                <a:latin typeface="Calibri" pitchFamily="34" charset="0"/>
                <a:cs typeface="Calibri" pitchFamily="34" charset="0"/>
                <a:sym typeface="Calibri" pitchFamily="34" charset="0"/>
              </a:defRPr>
            </a:lvl3pPr>
            <a:lvl4pPr>
              <a:defRPr sz="2200">
                <a:solidFill>
                  <a:srgbClr val="000000"/>
                </a:solidFill>
                <a:latin typeface="Calibri" pitchFamily="34" charset="0"/>
                <a:cs typeface="Calibri" pitchFamily="34" charset="0"/>
                <a:sym typeface="Calibri" pitchFamily="34" charset="0"/>
              </a:defRPr>
            </a:lvl4pPr>
            <a:lvl5pPr>
              <a:defRPr sz="2200">
                <a:solidFill>
                  <a:srgbClr val="000000"/>
                </a:solidFill>
                <a:latin typeface="Calibri" pitchFamily="34" charset="0"/>
                <a:cs typeface="Calibri" pitchFamily="34" charset="0"/>
                <a:sym typeface="Calibri" pitchFamily="34" charset="0"/>
              </a:defRPr>
            </a:lvl5pPr>
            <a:lvl6pPr marL="4572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6pPr>
            <a:lvl7pPr marL="9144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7pPr>
            <a:lvl8pPr marL="13716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8pPr>
            <a:lvl9pPr marL="18288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9pPr>
          </a:lstStyle>
          <a:p>
            <a:r>
              <a:rPr lang="en-US" altLang="en-US" sz="4800" b="1" dirty="0">
                <a:solidFill>
                  <a:schemeClr val="bg1"/>
                </a:solidFill>
                <a:sym typeface="Arial" pitchFamily="34" charset="0"/>
              </a:rPr>
              <a:t>Revenue</a:t>
            </a:r>
            <a:endParaRPr lang="en-US" altLang="en-US" sz="5400" b="1" dirty="0">
              <a:solidFill>
                <a:schemeClr val="bg1"/>
              </a:solidFill>
              <a:sym typeface="Arial" pitchFamily="34" charset="0"/>
            </a:endParaRPr>
          </a:p>
        </p:txBody>
      </p:sp>
      <p:sp>
        <p:nvSpPr>
          <p:cNvPr id="5" name="Slide Number Placeholder 2">
            <a:extLst>
              <a:ext uri="{FF2B5EF4-FFF2-40B4-BE49-F238E27FC236}">
                <a16:creationId xmlns:a16="http://schemas.microsoft.com/office/drawing/2014/main" xmlns="" id="{96C43108-848C-904C-B90B-19FF4287C278}"/>
              </a:ext>
            </a:extLst>
          </p:cNvPr>
          <p:cNvSpPr txBox="1">
            <a:spLocks/>
          </p:cNvSpPr>
          <p:nvPr/>
        </p:nvSpPr>
        <p:spPr bwMode="auto">
          <a:xfrm>
            <a:off x="8855363" y="6598788"/>
            <a:ext cx="121444" cy="165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none" lIns="0" tIns="0" rIns="0" bIns="0" numCol="1" anchor="t" anchorCtr="0" compatLnSpc="1">
            <a:prstTxWarp prst="textNoShape">
              <a:avLst/>
            </a:prstTxWarp>
          </a:bodyPr>
          <a:lstStyle>
            <a:defPPr>
              <a:defRPr lang="en-US"/>
            </a:defPPr>
            <a:lvl1pPr algn="r" defTabSz="492062" rtl="0" fontAlgn="base" hangingPunct="0">
              <a:spcBef>
                <a:spcPct val="0"/>
              </a:spcBef>
              <a:spcAft>
                <a:spcPct val="0"/>
              </a:spcAft>
              <a:defRPr sz="900" kern="1200">
                <a:solidFill>
                  <a:srgbClr val="888888"/>
                </a:solidFill>
                <a:latin typeface="Helvetica" charset="0"/>
                <a:ea typeface="+mn-ea"/>
                <a:cs typeface="Calibri" pitchFamily="34" charset="0"/>
                <a:sym typeface="Helvetica" charset="0"/>
              </a:defRPr>
            </a:lvl1pPr>
            <a:lvl2pPr algn="l" defTabSz="492062" rtl="0" fontAlgn="base" hangingPunct="0">
              <a:spcBef>
                <a:spcPct val="0"/>
              </a:spcBef>
              <a:spcAft>
                <a:spcPct val="0"/>
              </a:spcAft>
              <a:defRPr sz="900" kern="1200">
                <a:solidFill>
                  <a:srgbClr val="000000"/>
                </a:solidFill>
                <a:latin typeface="Calibri" pitchFamily="34" charset="0"/>
                <a:ea typeface="+mn-ea"/>
                <a:cs typeface="Calibri" pitchFamily="34" charset="0"/>
                <a:sym typeface="Calibri" pitchFamily="34" charset="0"/>
              </a:defRPr>
            </a:lvl2pPr>
            <a:lvl3pPr algn="l" defTabSz="492062" rtl="0" fontAlgn="base" hangingPunct="0">
              <a:spcBef>
                <a:spcPct val="0"/>
              </a:spcBef>
              <a:spcAft>
                <a:spcPct val="0"/>
              </a:spcAft>
              <a:defRPr sz="900" kern="1200">
                <a:solidFill>
                  <a:srgbClr val="000000"/>
                </a:solidFill>
                <a:latin typeface="Calibri" pitchFamily="34" charset="0"/>
                <a:ea typeface="+mn-ea"/>
                <a:cs typeface="Calibri" pitchFamily="34" charset="0"/>
                <a:sym typeface="Calibri" pitchFamily="34" charset="0"/>
              </a:defRPr>
            </a:lvl3pPr>
            <a:lvl4pPr algn="l" defTabSz="492062" rtl="0" fontAlgn="base" hangingPunct="0">
              <a:spcBef>
                <a:spcPct val="0"/>
              </a:spcBef>
              <a:spcAft>
                <a:spcPct val="0"/>
              </a:spcAft>
              <a:defRPr sz="900" kern="1200">
                <a:solidFill>
                  <a:srgbClr val="000000"/>
                </a:solidFill>
                <a:latin typeface="Calibri" pitchFamily="34" charset="0"/>
                <a:ea typeface="+mn-ea"/>
                <a:cs typeface="Calibri" pitchFamily="34" charset="0"/>
                <a:sym typeface="Calibri" pitchFamily="34" charset="0"/>
              </a:defRPr>
            </a:lvl4pPr>
            <a:lvl5pPr algn="l" defTabSz="492062" rtl="0" fontAlgn="base" hangingPunct="0">
              <a:spcBef>
                <a:spcPct val="0"/>
              </a:spcBef>
              <a:spcAft>
                <a:spcPct val="0"/>
              </a:spcAft>
              <a:defRPr sz="900" kern="1200">
                <a:solidFill>
                  <a:srgbClr val="000000"/>
                </a:solidFill>
                <a:latin typeface="Calibri" pitchFamily="34" charset="0"/>
                <a:ea typeface="+mn-ea"/>
                <a:cs typeface="Calibri" pitchFamily="34" charset="0"/>
                <a:sym typeface="Calibri" pitchFamily="34" charset="0"/>
              </a:defRPr>
            </a:lvl5pPr>
            <a:lvl6pPr marL="960120" algn="l" defTabSz="384048" rtl="0" eaLnBrk="1" latinLnBrk="0" hangingPunct="1">
              <a:defRPr sz="900" kern="1200">
                <a:solidFill>
                  <a:srgbClr val="000000"/>
                </a:solidFill>
                <a:latin typeface="Calibri" pitchFamily="34" charset="0"/>
                <a:ea typeface="+mn-ea"/>
                <a:cs typeface="Calibri" pitchFamily="34" charset="0"/>
                <a:sym typeface="Calibri" pitchFamily="34" charset="0"/>
              </a:defRPr>
            </a:lvl6pPr>
            <a:lvl7pPr marL="1152144" algn="l" defTabSz="384048" rtl="0" eaLnBrk="1" latinLnBrk="0" hangingPunct="1">
              <a:defRPr sz="900" kern="1200">
                <a:solidFill>
                  <a:srgbClr val="000000"/>
                </a:solidFill>
                <a:latin typeface="Calibri" pitchFamily="34" charset="0"/>
                <a:ea typeface="+mn-ea"/>
                <a:cs typeface="Calibri" pitchFamily="34" charset="0"/>
                <a:sym typeface="Calibri" pitchFamily="34" charset="0"/>
              </a:defRPr>
            </a:lvl7pPr>
            <a:lvl8pPr marL="1344168" algn="l" defTabSz="384048" rtl="0" eaLnBrk="1" latinLnBrk="0" hangingPunct="1">
              <a:defRPr sz="900" kern="1200">
                <a:solidFill>
                  <a:srgbClr val="000000"/>
                </a:solidFill>
                <a:latin typeface="Calibri" pitchFamily="34" charset="0"/>
                <a:ea typeface="+mn-ea"/>
                <a:cs typeface="Calibri" pitchFamily="34" charset="0"/>
                <a:sym typeface="Calibri" pitchFamily="34" charset="0"/>
              </a:defRPr>
            </a:lvl8pPr>
            <a:lvl9pPr marL="1536192" algn="l" defTabSz="384048" rtl="0" eaLnBrk="1" latinLnBrk="0" hangingPunct="1">
              <a:defRPr sz="900" kern="1200">
                <a:solidFill>
                  <a:srgbClr val="000000"/>
                </a:solidFill>
                <a:latin typeface="Calibri" pitchFamily="34" charset="0"/>
                <a:ea typeface="+mn-ea"/>
                <a:cs typeface="Calibri" pitchFamily="34" charset="0"/>
                <a:sym typeface="Calibri" pitchFamily="34" charset="0"/>
              </a:defRPr>
            </a:lvl9pPr>
          </a:lstStyle>
          <a:p>
            <a:fld id="{14E0BBB5-951B-4E65-945D-B238FDA7AEBD}" type="slidenum">
              <a:rPr lang="en-US" altLang="en-US" smtClean="0"/>
              <a:pPr/>
              <a:t>16</a:t>
            </a:fld>
            <a:endParaRPr lang="en-US" altLang="en-US" dirty="0"/>
          </a:p>
        </p:txBody>
      </p:sp>
      <p:pic>
        <p:nvPicPr>
          <p:cNvPr id="9" name="Picture 8">
            <a:extLst>
              <a:ext uri="{FF2B5EF4-FFF2-40B4-BE49-F238E27FC236}">
                <a16:creationId xmlns:a16="http://schemas.microsoft.com/office/drawing/2014/main" xmlns="" id="{F321B183-0EF5-CB44-9209-35BA6B2A908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86150" y="6293967"/>
            <a:ext cx="1346290" cy="534113"/>
          </a:xfrm>
          <a:prstGeom prst="rect">
            <a:avLst/>
          </a:prstGeom>
        </p:spPr>
      </p:pic>
      <p:pic>
        <p:nvPicPr>
          <p:cNvPr id="10" name="Picture 9">
            <a:extLst>
              <a:ext uri="{FF2B5EF4-FFF2-40B4-BE49-F238E27FC236}">
                <a16:creationId xmlns:a16="http://schemas.microsoft.com/office/drawing/2014/main" xmlns="" id="{F40766A5-B5C7-ED45-8180-42F887B5C196}"/>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4042" r="4582" b="27025"/>
          <a:stretch/>
        </p:blipFill>
        <p:spPr>
          <a:xfrm>
            <a:off x="107504" y="6126977"/>
            <a:ext cx="1656185" cy="722056"/>
          </a:xfrm>
          <a:prstGeom prst="rect">
            <a:avLst/>
          </a:prstGeom>
        </p:spPr>
      </p:pic>
      <p:graphicFrame>
        <p:nvGraphicFramePr>
          <p:cNvPr id="7" name="Content Placeholder 5">
            <a:extLst>
              <a:ext uri="{FF2B5EF4-FFF2-40B4-BE49-F238E27FC236}">
                <a16:creationId xmlns:a16="http://schemas.microsoft.com/office/drawing/2014/main" xmlns="" id="{BB9B2717-5006-4E6F-B5EF-9BC9D596D88E}"/>
              </a:ext>
            </a:extLst>
          </p:cNvPr>
          <p:cNvGraphicFramePr>
            <a:graphicFrameLocks noGrp="1"/>
          </p:cNvGraphicFramePr>
          <p:nvPr>
            <p:ph idx="1"/>
            <p:extLst>
              <p:ext uri="{D42A27DB-BD31-4B8C-83A1-F6EECF244321}">
                <p14:modId xmlns:p14="http://schemas.microsoft.com/office/powerpoint/2010/main" xmlns="" val="3564082634"/>
              </p:ext>
            </p:extLst>
          </p:nvPr>
        </p:nvGraphicFramePr>
        <p:xfrm>
          <a:off x="191683" y="1487860"/>
          <a:ext cx="8663680" cy="48750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4051803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95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2E874BBC-7B9C-7E48-BA54-886E580054BF}"/>
              </a:ext>
            </a:extLst>
          </p:cNvPr>
          <p:cNvSpPr/>
          <p:nvPr/>
        </p:nvSpPr>
        <p:spPr bwMode="auto">
          <a:xfrm>
            <a:off x="0" y="476672"/>
            <a:ext cx="9144000" cy="1080120"/>
          </a:xfrm>
          <a:prstGeom prst="rect">
            <a:avLst/>
          </a:prstGeom>
          <a:solidFill>
            <a:srgbClr val="523B49"/>
          </a:solidFill>
          <a:ln w="25400" cap="flat" cmpd="sng" algn="ctr">
            <a:noFill/>
            <a:prstDash val="solid"/>
            <a:round/>
            <a:headEnd type="none" w="med" len="med"/>
            <a:tailEnd type="none" w="med" len="med"/>
          </a:ln>
          <a:effectLst>
            <a:outerShdw blurRad="38100" dist="25400" dir="5400000" algn="ctr" rotWithShape="0">
              <a:srgbClr val="000000">
                <a:alpha val="34999"/>
              </a:srgbClr>
            </a:outerShdw>
          </a:effectLst>
        </p:spPr>
        <p:txBody>
          <a:bodyPr vert="horz" wrap="square" lIns="58643" tIns="58643" rIns="58643" bIns="58643" numCol="1" rtlCol="0" anchor="ctr" anchorCtr="0" compatLnSpc="1">
            <a:prstTxWarp prst="textNoShape">
              <a:avLst/>
            </a:prstTxWarp>
            <a:spAutoFit/>
          </a:bodyPr>
          <a:lstStyle/>
          <a:p>
            <a:pPr marL="0" marR="0" indent="0" algn="l" defTabSz="1171575" rtl="0" eaLnBrk="1" fontAlgn="base" latinLnBrk="0" hangingPunct="0">
              <a:lnSpc>
                <a:spcPct val="100000"/>
              </a:lnSpc>
              <a:spcBef>
                <a:spcPct val="0"/>
              </a:spcBef>
              <a:spcAft>
                <a:spcPct val="0"/>
              </a:spcAft>
              <a:buClrTx/>
              <a:buSzTx/>
              <a:buFontTx/>
              <a:buNone/>
              <a:tabLst/>
            </a:pPr>
            <a:endParaRPr kumimoji="0" lang="en-US" sz="2200" b="0" i="0" u="none" strike="noStrike" cap="none" normalizeH="0" baseline="0">
              <a:ln>
                <a:noFill/>
              </a:ln>
              <a:solidFill>
                <a:srgbClr val="000000"/>
              </a:solidFill>
              <a:effectLst/>
              <a:latin typeface="Calibri" pitchFamily="34" charset="0"/>
              <a:cs typeface="Calibri" pitchFamily="34" charset="0"/>
              <a:sym typeface="Calibri" pitchFamily="34" charset="0"/>
            </a:endParaRPr>
          </a:p>
        </p:txBody>
      </p:sp>
      <p:sp>
        <p:nvSpPr>
          <p:cNvPr id="14" name="Rectangle 48">
            <a:extLst>
              <a:ext uri="{FF2B5EF4-FFF2-40B4-BE49-F238E27FC236}">
                <a16:creationId xmlns:a16="http://schemas.microsoft.com/office/drawing/2014/main" xmlns="" id="{35950268-C409-C346-9D74-CB804D62B919}"/>
              </a:ext>
            </a:extLst>
          </p:cNvPr>
          <p:cNvSpPr>
            <a:spLocks/>
          </p:cNvSpPr>
          <p:nvPr/>
        </p:nvSpPr>
        <p:spPr bwMode="auto">
          <a:xfrm>
            <a:off x="251520" y="629798"/>
            <a:ext cx="8892480" cy="638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indent="12700">
              <a:defRPr sz="2200">
                <a:solidFill>
                  <a:srgbClr val="000000"/>
                </a:solidFill>
                <a:latin typeface="Calibri" pitchFamily="34" charset="0"/>
                <a:cs typeface="Calibri" pitchFamily="34" charset="0"/>
                <a:sym typeface="Calibri" pitchFamily="34" charset="0"/>
              </a:defRPr>
            </a:lvl1pPr>
            <a:lvl2pPr>
              <a:defRPr sz="2200">
                <a:solidFill>
                  <a:srgbClr val="000000"/>
                </a:solidFill>
                <a:latin typeface="Calibri" pitchFamily="34" charset="0"/>
                <a:cs typeface="Calibri" pitchFamily="34" charset="0"/>
                <a:sym typeface="Calibri" pitchFamily="34" charset="0"/>
              </a:defRPr>
            </a:lvl2pPr>
            <a:lvl3pPr>
              <a:defRPr sz="2200">
                <a:solidFill>
                  <a:srgbClr val="000000"/>
                </a:solidFill>
                <a:latin typeface="Calibri" pitchFamily="34" charset="0"/>
                <a:cs typeface="Calibri" pitchFamily="34" charset="0"/>
                <a:sym typeface="Calibri" pitchFamily="34" charset="0"/>
              </a:defRPr>
            </a:lvl3pPr>
            <a:lvl4pPr>
              <a:defRPr sz="2200">
                <a:solidFill>
                  <a:srgbClr val="000000"/>
                </a:solidFill>
                <a:latin typeface="Calibri" pitchFamily="34" charset="0"/>
                <a:cs typeface="Calibri" pitchFamily="34" charset="0"/>
                <a:sym typeface="Calibri" pitchFamily="34" charset="0"/>
              </a:defRPr>
            </a:lvl4pPr>
            <a:lvl5pPr>
              <a:defRPr sz="2200">
                <a:solidFill>
                  <a:srgbClr val="000000"/>
                </a:solidFill>
                <a:latin typeface="Calibri" pitchFamily="34" charset="0"/>
                <a:cs typeface="Calibri" pitchFamily="34" charset="0"/>
                <a:sym typeface="Calibri" pitchFamily="34" charset="0"/>
              </a:defRPr>
            </a:lvl5pPr>
            <a:lvl6pPr marL="4572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6pPr>
            <a:lvl7pPr marL="9144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7pPr>
            <a:lvl8pPr marL="13716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8pPr>
            <a:lvl9pPr marL="18288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9pPr>
          </a:lstStyle>
          <a:p>
            <a:r>
              <a:rPr lang="en-US" altLang="en-US" sz="4400" b="1" dirty="0">
                <a:solidFill>
                  <a:schemeClr val="bg1"/>
                </a:solidFill>
                <a:sym typeface="Arial" pitchFamily="34" charset="0"/>
              </a:rPr>
              <a:t>Statement of Financial Performance</a:t>
            </a:r>
          </a:p>
        </p:txBody>
      </p:sp>
      <p:sp>
        <p:nvSpPr>
          <p:cNvPr id="5" name="Slide Number Placeholder 2">
            <a:extLst>
              <a:ext uri="{FF2B5EF4-FFF2-40B4-BE49-F238E27FC236}">
                <a16:creationId xmlns:a16="http://schemas.microsoft.com/office/drawing/2014/main" xmlns="" id="{04ADB744-E28A-D14A-B6B2-4C3E5BF087B5}"/>
              </a:ext>
            </a:extLst>
          </p:cNvPr>
          <p:cNvSpPr txBox="1">
            <a:spLocks/>
          </p:cNvSpPr>
          <p:nvPr/>
        </p:nvSpPr>
        <p:spPr bwMode="auto">
          <a:xfrm>
            <a:off x="8855363" y="6598788"/>
            <a:ext cx="121444" cy="165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none" lIns="0" tIns="0" rIns="0" bIns="0" numCol="1" anchor="t" anchorCtr="0" compatLnSpc="1">
            <a:prstTxWarp prst="textNoShape">
              <a:avLst/>
            </a:prstTxWarp>
          </a:bodyPr>
          <a:lstStyle>
            <a:defPPr>
              <a:defRPr lang="en-US"/>
            </a:defPPr>
            <a:lvl1pPr algn="r" defTabSz="492062" rtl="0" fontAlgn="base" hangingPunct="0">
              <a:spcBef>
                <a:spcPct val="0"/>
              </a:spcBef>
              <a:spcAft>
                <a:spcPct val="0"/>
              </a:spcAft>
              <a:defRPr sz="900" kern="1200">
                <a:solidFill>
                  <a:srgbClr val="888888"/>
                </a:solidFill>
                <a:latin typeface="Helvetica" charset="0"/>
                <a:ea typeface="+mn-ea"/>
                <a:cs typeface="Calibri" pitchFamily="34" charset="0"/>
                <a:sym typeface="Helvetica" charset="0"/>
              </a:defRPr>
            </a:lvl1pPr>
            <a:lvl2pPr algn="l" defTabSz="492062" rtl="0" fontAlgn="base" hangingPunct="0">
              <a:spcBef>
                <a:spcPct val="0"/>
              </a:spcBef>
              <a:spcAft>
                <a:spcPct val="0"/>
              </a:spcAft>
              <a:defRPr sz="900" kern="1200">
                <a:solidFill>
                  <a:srgbClr val="000000"/>
                </a:solidFill>
                <a:latin typeface="Calibri" pitchFamily="34" charset="0"/>
                <a:ea typeface="+mn-ea"/>
                <a:cs typeface="Calibri" pitchFamily="34" charset="0"/>
                <a:sym typeface="Calibri" pitchFamily="34" charset="0"/>
              </a:defRPr>
            </a:lvl2pPr>
            <a:lvl3pPr algn="l" defTabSz="492062" rtl="0" fontAlgn="base" hangingPunct="0">
              <a:spcBef>
                <a:spcPct val="0"/>
              </a:spcBef>
              <a:spcAft>
                <a:spcPct val="0"/>
              </a:spcAft>
              <a:defRPr sz="900" kern="1200">
                <a:solidFill>
                  <a:srgbClr val="000000"/>
                </a:solidFill>
                <a:latin typeface="Calibri" pitchFamily="34" charset="0"/>
                <a:ea typeface="+mn-ea"/>
                <a:cs typeface="Calibri" pitchFamily="34" charset="0"/>
                <a:sym typeface="Calibri" pitchFamily="34" charset="0"/>
              </a:defRPr>
            </a:lvl3pPr>
            <a:lvl4pPr algn="l" defTabSz="492062" rtl="0" fontAlgn="base" hangingPunct="0">
              <a:spcBef>
                <a:spcPct val="0"/>
              </a:spcBef>
              <a:spcAft>
                <a:spcPct val="0"/>
              </a:spcAft>
              <a:defRPr sz="900" kern="1200">
                <a:solidFill>
                  <a:srgbClr val="000000"/>
                </a:solidFill>
                <a:latin typeface="Calibri" pitchFamily="34" charset="0"/>
                <a:ea typeface="+mn-ea"/>
                <a:cs typeface="Calibri" pitchFamily="34" charset="0"/>
                <a:sym typeface="Calibri" pitchFamily="34" charset="0"/>
              </a:defRPr>
            </a:lvl4pPr>
            <a:lvl5pPr algn="l" defTabSz="492062" rtl="0" fontAlgn="base" hangingPunct="0">
              <a:spcBef>
                <a:spcPct val="0"/>
              </a:spcBef>
              <a:spcAft>
                <a:spcPct val="0"/>
              </a:spcAft>
              <a:defRPr sz="900" kern="1200">
                <a:solidFill>
                  <a:srgbClr val="000000"/>
                </a:solidFill>
                <a:latin typeface="Calibri" pitchFamily="34" charset="0"/>
                <a:ea typeface="+mn-ea"/>
                <a:cs typeface="Calibri" pitchFamily="34" charset="0"/>
                <a:sym typeface="Calibri" pitchFamily="34" charset="0"/>
              </a:defRPr>
            </a:lvl5pPr>
            <a:lvl6pPr marL="960120" algn="l" defTabSz="384048" rtl="0" eaLnBrk="1" latinLnBrk="0" hangingPunct="1">
              <a:defRPr sz="900" kern="1200">
                <a:solidFill>
                  <a:srgbClr val="000000"/>
                </a:solidFill>
                <a:latin typeface="Calibri" pitchFamily="34" charset="0"/>
                <a:ea typeface="+mn-ea"/>
                <a:cs typeface="Calibri" pitchFamily="34" charset="0"/>
                <a:sym typeface="Calibri" pitchFamily="34" charset="0"/>
              </a:defRPr>
            </a:lvl6pPr>
            <a:lvl7pPr marL="1152144" algn="l" defTabSz="384048" rtl="0" eaLnBrk="1" latinLnBrk="0" hangingPunct="1">
              <a:defRPr sz="900" kern="1200">
                <a:solidFill>
                  <a:srgbClr val="000000"/>
                </a:solidFill>
                <a:latin typeface="Calibri" pitchFamily="34" charset="0"/>
                <a:ea typeface="+mn-ea"/>
                <a:cs typeface="Calibri" pitchFamily="34" charset="0"/>
                <a:sym typeface="Calibri" pitchFamily="34" charset="0"/>
              </a:defRPr>
            </a:lvl7pPr>
            <a:lvl8pPr marL="1344168" algn="l" defTabSz="384048" rtl="0" eaLnBrk="1" latinLnBrk="0" hangingPunct="1">
              <a:defRPr sz="900" kern="1200">
                <a:solidFill>
                  <a:srgbClr val="000000"/>
                </a:solidFill>
                <a:latin typeface="Calibri" pitchFamily="34" charset="0"/>
                <a:ea typeface="+mn-ea"/>
                <a:cs typeface="Calibri" pitchFamily="34" charset="0"/>
                <a:sym typeface="Calibri" pitchFamily="34" charset="0"/>
              </a:defRPr>
            </a:lvl8pPr>
            <a:lvl9pPr marL="1536192" algn="l" defTabSz="384048" rtl="0" eaLnBrk="1" latinLnBrk="0" hangingPunct="1">
              <a:defRPr sz="900" kern="1200">
                <a:solidFill>
                  <a:srgbClr val="000000"/>
                </a:solidFill>
                <a:latin typeface="Calibri" pitchFamily="34" charset="0"/>
                <a:ea typeface="+mn-ea"/>
                <a:cs typeface="Calibri" pitchFamily="34" charset="0"/>
                <a:sym typeface="Calibri" pitchFamily="34" charset="0"/>
              </a:defRPr>
            </a:lvl9pPr>
          </a:lstStyle>
          <a:p>
            <a:fld id="{14E0BBB5-951B-4E65-945D-B238FDA7AEBD}" type="slidenum">
              <a:rPr lang="en-US" altLang="en-US" smtClean="0"/>
              <a:pPr/>
              <a:t>17</a:t>
            </a:fld>
            <a:endParaRPr lang="en-US" altLang="en-US" dirty="0"/>
          </a:p>
        </p:txBody>
      </p:sp>
      <p:pic>
        <p:nvPicPr>
          <p:cNvPr id="10" name="Picture 9">
            <a:extLst>
              <a:ext uri="{FF2B5EF4-FFF2-40B4-BE49-F238E27FC236}">
                <a16:creationId xmlns:a16="http://schemas.microsoft.com/office/drawing/2014/main" xmlns="" id="{7BF6A3A5-EB11-8349-AACD-A4F5D4584C7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86150" y="6293967"/>
            <a:ext cx="1346290" cy="534113"/>
          </a:xfrm>
          <a:prstGeom prst="rect">
            <a:avLst/>
          </a:prstGeom>
        </p:spPr>
      </p:pic>
      <p:pic>
        <p:nvPicPr>
          <p:cNvPr id="11" name="Picture 10">
            <a:extLst>
              <a:ext uri="{FF2B5EF4-FFF2-40B4-BE49-F238E27FC236}">
                <a16:creationId xmlns:a16="http://schemas.microsoft.com/office/drawing/2014/main" xmlns="" id="{6D62D4ED-659F-A842-9554-9E7382E91EF3}"/>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4042" r="4582" b="27025"/>
          <a:stretch/>
        </p:blipFill>
        <p:spPr>
          <a:xfrm>
            <a:off x="107504" y="6126977"/>
            <a:ext cx="1656185" cy="722056"/>
          </a:xfrm>
          <a:prstGeom prst="rect">
            <a:avLst/>
          </a:prstGeom>
        </p:spPr>
      </p:pic>
      <p:grpSp>
        <p:nvGrpSpPr>
          <p:cNvPr id="7" name="Group 6">
            <a:extLst>
              <a:ext uri="{FF2B5EF4-FFF2-40B4-BE49-F238E27FC236}">
                <a16:creationId xmlns:a16="http://schemas.microsoft.com/office/drawing/2014/main" xmlns="" id="{07217071-C181-4BC8-9565-4915E658F113}"/>
              </a:ext>
            </a:extLst>
          </p:cNvPr>
          <p:cNvGrpSpPr/>
          <p:nvPr/>
        </p:nvGrpSpPr>
        <p:grpSpPr>
          <a:xfrm>
            <a:off x="439703" y="2048153"/>
            <a:ext cx="8386102" cy="3384376"/>
            <a:chOff x="140354" y="1914776"/>
            <a:chExt cx="7947973" cy="2892614"/>
          </a:xfrm>
        </p:grpSpPr>
        <p:pic>
          <p:nvPicPr>
            <p:cNvPr id="8" name="Picture 7">
              <a:extLst>
                <a:ext uri="{FF2B5EF4-FFF2-40B4-BE49-F238E27FC236}">
                  <a16:creationId xmlns:a16="http://schemas.microsoft.com/office/drawing/2014/main" xmlns="" id="{B3DF77FC-DFF5-4B68-9210-F140E3F418B0}"/>
                </a:ext>
              </a:extLst>
            </p:cNvPr>
            <p:cNvPicPr>
              <a:picLocks noChangeAspect="1"/>
            </p:cNvPicPr>
            <p:nvPr/>
          </p:nvPicPr>
          <p:blipFill>
            <a:blip r:embed="rId5"/>
            <a:stretch>
              <a:fillRect/>
            </a:stretch>
          </p:blipFill>
          <p:spPr>
            <a:xfrm>
              <a:off x="140354" y="1914776"/>
              <a:ext cx="7947972" cy="1110184"/>
            </a:xfrm>
            <a:prstGeom prst="rect">
              <a:avLst/>
            </a:prstGeom>
          </p:spPr>
        </p:pic>
        <p:pic>
          <p:nvPicPr>
            <p:cNvPr id="9" name="Picture 8">
              <a:extLst>
                <a:ext uri="{FF2B5EF4-FFF2-40B4-BE49-F238E27FC236}">
                  <a16:creationId xmlns:a16="http://schemas.microsoft.com/office/drawing/2014/main" xmlns="" id="{C97BC089-6FF8-48D9-9959-CCED91DBE0FB}"/>
                </a:ext>
              </a:extLst>
            </p:cNvPr>
            <p:cNvPicPr>
              <a:picLocks noChangeAspect="1"/>
            </p:cNvPicPr>
            <p:nvPr/>
          </p:nvPicPr>
          <p:blipFill>
            <a:blip r:embed="rId6"/>
            <a:stretch>
              <a:fillRect/>
            </a:stretch>
          </p:blipFill>
          <p:spPr>
            <a:xfrm>
              <a:off x="140355" y="3024960"/>
              <a:ext cx="7947972" cy="1782430"/>
            </a:xfrm>
            <a:prstGeom prst="rect">
              <a:avLst/>
            </a:prstGeom>
          </p:spPr>
        </p:pic>
      </p:grpSp>
    </p:spTree>
    <p:extLst>
      <p:ext uri="{BB962C8B-B14F-4D97-AF65-F5344CB8AC3E}">
        <p14:creationId xmlns:p14="http://schemas.microsoft.com/office/powerpoint/2010/main" xmlns="" val="1906895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9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92255610-8B0D-454C-9F1B-C46A30A01E93}"/>
              </a:ext>
            </a:extLst>
          </p:cNvPr>
          <p:cNvSpPr/>
          <p:nvPr/>
        </p:nvSpPr>
        <p:spPr bwMode="auto">
          <a:xfrm>
            <a:off x="0" y="476672"/>
            <a:ext cx="9144000" cy="1080120"/>
          </a:xfrm>
          <a:prstGeom prst="rect">
            <a:avLst/>
          </a:prstGeom>
          <a:solidFill>
            <a:srgbClr val="523B49"/>
          </a:solidFill>
          <a:ln w="25400" cap="flat" cmpd="sng" algn="ctr">
            <a:noFill/>
            <a:prstDash val="solid"/>
            <a:round/>
            <a:headEnd type="none" w="med" len="med"/>
            <a:tailEnd type="none" w="med" len="med"/>
          </a:ln>
          <a:effectLst>
            <a:outerShdw blurRad="38100" dist="25400" dir="5400000" algn="ctr" rotWithShape="0">
              <a:srgbClr val="000000">
                <a:alpha val="34999"/>
              </a:srgbClr>
            </a:outerShdw>
          </a:effectLst>
        </p:spPr>
        <p:txBody>
          <a:bodyPr vert="horz" wrap="square" lIns="58643" tIns="58643" rIns="58643" bIns="58643" numCol="1" rtlCol="0" anchor="ctr" anchorCtr="0" compatLnSpc="1">
            <a:prstTxWarp prst="textNoShape">
              <a:avLst/>
            </a:prstTxWarp>
            <a:spAutoFit/>
          </a:bodyPr>
          <a:lstStyle/>
          <a:p>
            <a:pPr marL="0" marR="0" indent="0" algn="l" defTabSz="1171575" rtl="0" eaLnBrk="1" fontAlgn="base" latinLnBrk="0" hangingPunct="0">
              <a:lnSpc>
                <a:spcPct val="100000"/>
              </a:lnSpc>
              <a:spcBef>
                <a:spcPct val="0"/>
              </a:spcBef>
              <a:spcAft>
                <a:spcPct val="0"/>
              </a:spcAft>
              <a:buClrTx/>
              <a:buSzTx/>
              <a:buFontTx/>
              <a:buNone/>
              <a:tabLst/>
            </a:pPr>
            <a:endParaRPr kumimoji="0" lang="en-US" sz="2200" b="0" i="0" u="none" strike="noStrike" cap="none" normalizeH="0" baseline="0">
              <a:ln>
                <a:noFill/>
              </a:ln>
              <a:solidFill>
                <a:srgbClr val="000000"/>
              </a:solidFill>
              <a:effectLst/>
              <a:latin typeface="Calibri" pitchFamily="34" charset="0"/>
              <a:cs typeface="Calibri" pitchFamily="34" charset="0"/>
              <a:sym typeface="Calibri" pitchFamily="34" charset="0"/>
            </a:endParaRPr>
          </a:p>
        </p:txBody>
      </p:sp>
      <p:sp>
        <p:nvSpPr>
          <p:cNvPr id="13" name="Rectangle 48">
            <a:extLst>
              <a:ext uri="{FF2B5EF4-FFF2-40B4-BE49-F238E27FC236}">
                <a16:creationId xmlns:a16="http://schemas.microsoft.com/office/drawing/2014/main" xmlns="" id="{1F33C413-82EF-A941-BAAC-6D6716556E84}"/>
              </a:ext>
            </a:extLst>
          </p:cNvPr>
          <p:cNvSpPr>
            <a:spLocks/>
          </p:cNvSpPr>
          <p:nvPr/>
        </p:nvSpPr>
        <p:spPr bwMode="auto">
          <a:xfrm>
            <a:off x="251521" y="582001"/>
            <a:ext cx="8892480" cy="638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indent="12700">
              <a:defRPr sz="2200">
                <a:solidFill>
                  <a:srgbClr val="000000"/>
                </a:solidFill>
                <a:latin typeface="Calibri" pitchFamily="34" charset="0"/>
                <a:cs typeface="Calibri" pitchFamily="34" charset="0"/>
                <a:sym typeface="Calibri" pitchFamily="34" charset="0"/>
              </a:defRPr>
            </a:lvl1pPr>
            <a:lvl2pPr>
              <a:defRPr sz="2200">
                <a:solidFill>
                  <a:srgbClr val="000000"/>
                </a:solidFill>
                <a:latin typeface="Calibri" pitchFamily="34" charset="0"/>
                <a:cs typeface="Calibri" pitchFamily="34" charset="0"/>
                <a:sym typeface="Calibri" pitchFamily="34" charset="0"/>
              </a:defRPr>
            </a:lvl2pPr>
            <a:lvl3pPr>
              <a:defRPr sz="2200">
                <a:solidFill>
                  <a:srgbClr val="000000"/>
                </a:solidFill>
                <a:latin typeface="Calibri" pitchFamily="34" charset="0"/>
                <a:cs typeface="Calibri" pitchFamily="34" charset="0"/>
                <a:sym typeface="Calibri" pitchFamily="34" charset="0"/>
              </a:defRPr>
            </a:lvl3pPr>
            <a:lvl4pPr>
              <a:defRPr sz="2200">
                <a:solidFill>
                  <a:srgbClr val="000000"/>
                </a:solidFill>
                <a:latin typeface="Calibri" pitchFamily="34" charset="0"/>
                <a:cs typeface="Calibri" pitchFamily="34" charset="0"/>
                <a:sym typeface="Calibri" pitchFamily="34" charset="0"/>
              </a:defRPr>
            </a:lvl4pPr>
            <a:lvl5pPr>
              <a:defRPr sz="2200">
                <a:solidFill>
                  <a:srgbClr val="000000"/>
                </a:solidFill>
                <a:latin typeface="Calibri" pitchFamily="34" charset="0"/>
                <a:cs typeface="Calibri" pitchFamily="34" charset="0"/>
                <a:sym typeface="Calibri" pitchFamily="34" charset="0"/>
              </a:defRPr>
            </a:lvl5pPr>
            <a:lvl6pPr marL="4572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6pPr>
            <a:lvl7pPr marL="9144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7pPr>
            <a:lvl8pPr marL="13716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8pPr>
            <a:lvl9pPr marL="18288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9pPr>
          </a:lstStyle>
          <a:p>
            <a:r>
              <a:rPr lang="en-US" altLang="en-US" sz="4800" b="1" dirty="0">
                <a:solidFill>
                  <a:schemeClr val="bg1"/>
                </a:solidFill>
                <a:sym typeface="Arial" pitchFamily="34" charset="0"/>
              </a:rPr>
              <a:t>Expenditure - Annual Report</a:t>
            </a:r>
            <a:endParaRPr lang="en-US" altLang="en-US" sz="5400" b="1" dirty="0">
              <a:solidFill>
                <a:schemeClr val="bg1"/>
              </a:solidFill>
              <a:sym typeface="Arial" pitchFamily="34" charset="0"/>
            </a:endParaRPr>
          </a:p>
        </p:txBody>
      </p:sp>
      <p:sp>
        <p:nvSpPr>
          <p:cNvPr id="5" name="Slide Number Placeholder 2">
            <a:extLst>
              <a:ext uri="{FF2B5EF4-FFF2-40B4-BE49-F238E27FC236}">
                <a16:creationId xmlns:a16="http://schemas.microsoft.com/office/drawing/2014/main" xmlns="" id="{565A2DD5-2CAE-4646-A10F-1383B0D2CC0F}"/>
              </a:ext>
            </a:extLst>
          </p:cNvPr>
          <p:cNvSpPr txBox="1">
            <a:spLocks/>
          </p:cNvSpPr>
          <p:nvPr/>
        </p:nvSpPr>
        <p:spPr bwMode="auto">
          <a:xfrm>
            <a:off x="8855363" y="6598788"/>
            <a:ext cx="121444" cy="165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none" lIns="0" tIns="0" rIns="0" bIns="0" numCol="1" anchor="t" anchorCtr="0" compatLnSpc="1">
            <a:prstTxWarp prst="textNoShape">
              <a:avLst/>
            </a:prstTxWarp>
          </a:bodyPr>
          <a:lstStyle>
            <a:defPPr>
              <a:defRPr lang="en-US"/>
            </a:defPPr>
            <a:lvl1pPr algn="r" defTabSz="492062" rtl="0" fontAlgn="base" hangingPunct="0">
              <a:spcBef>
                <a:spcPct val="0"/>
              </a:spcBef>
              <a:spcAft>
                <a:spcPct val="0"/>
              </a:spcAft>
              <a:defRPr sz="900" kern="1200">
                <a:solidFill>
                  <a:srgbClr val="888888"/>
                </a:solidFill>
                <a:latin typeface="Helvetica" charset="0"/>
                <a:ea typeface="+mn-ea"/>
                <a:cs typeface="Calibri" pitchFamily="34" charset="0"/>
                <a:sym typeface="Helvetica" charset="0"/>
              </a:defRPr>
            </a:lvl1pPr>
            <a:lvl2pPr algn="l" defTabSz="492062" rtl="0" fontAlgn="base" hangingPunct="0">
              <a:spcBef>
                <a:spcPct val="0"/>
              </a:spcBef>
              <a:spcAft>
                <a:spcPct val="0"/>
              </a:spcAft>
              <a:defRPr sz="900" kern="1200">
                <a:solidFill>
                  <a:srgbClr val="000000"/>
                </a:solidFill>
                <a:latin typeface="Calibri" pitchFamily="34" charset="0"/>
                <a:ea typeface="+mn-ea"/>
                <a:cs typeface="Calibri" pitchFamily="34" charset="0"/>
                <a:sym typeface="Calibri" pitchFamily="34" charset="0"/>
              </a:defRPr>
            </a:lvl2pPr>
            <a:lvl3pPr algn="l" defTabSz="492062" rtl="0" fontAlgn="base" hangingPunct="0">
              <a:spcBef>
                <a:spcPct val="0"/>
              </a:spcBef>
              <a:spcAft>
                <a:spcPct val="0"/>
              </a:spcAft>
              <a:defRPr sz="900" kern="1200">
                <a:solidFill>
                  <a:srgbClr val="000000"/>
                </a:solidFill>
                <a:latin typeface="Calibri" pitchFamily="34" charset="0"/>
                <a:ea typeface="+mn-ea"/>
                <a:cs typeface="Calibri" pitchFamily="34" charset="0"/>
                <a:sym typeface="Calibri" pitchFamily="34" charset="0"/>
              </a:defRPr>
            </a:lvl3pPr>
            <a:lvl4pPr algn="l" defTabSz="492062" rtl="0" fontAlgn="base" hangingPunct="0">
              <a:spcBef>
                <a:spcPct val="0"/>
              </a:spcBef>
              <a:spcAft>
                <a:spcPct val="0"/>
              </a:spcAft>
              <a:defRPr sz="900" kern="1200">
                <a:solidFill>
                  <a:srgbClr val="000000"/>
                </a:solidFill>
                <a:latin typeface="Calibri" pitchFamily="34" charset="0"/>
                <a:ea typeface="+mn-ea"/>
                <a:cs typeface="Calibri" pitchFamily="34" charset="0"/>
                <a:sym typeface="Calibri" pitchFamily="34" charset="0"/>
              </a:defRPr>
            </a:lvl4pPr>
            <a:lvl5pPr algn="l" defTabSz="492062" rtl="0" fontAlgn="base" hangingPunct="0">
              <a:spcBef>
                <a:spcPct val="0"/>
              </a:spcBef>
              <a:spcAft>
                <a:spcPct val="0"/>
              </a:spcAft>
              <a:defRPr sz="900" kern="1200">
                <a:solidFill>
                  <a:srgbClr val="000000"/>
                </a:solidFill>
                <a:latin typeface="Calibri" pitchFamily="34" charset="0"/>
                <a:ea typeface="+mn-ea"/>
                <a:cs typeface="Calibri" pitchFamily="34" charset="0"/>
                <a:sym typeface="Calibri" pitchFamily="34" charset="0"/>
              </a:defRPr>
            </a:lvl5pPr>
            <a:lvl6pPr marL="960120" algn="l" defTabSz="384048" rtl="0" eaLnBrk="1" latinLnBrk="0" hangingPunct="1">
              <a:defRPr sz="900" kern="1200">
                <a:solidFill>
                  <a:srgbClr val="000000"/>
                </a:solidFill>
                <a:latin typeface="Calibri" pitchFamily="34" charset="0"/>
                <a:ea typeface="+mn-ea"/>
                <a:cs typeface="Calibri" pitchFamily="34" charset="0"/>
                <a:sym typeface="Calibri" pitchFamily="34" charset="0"/>
              </a:defRPr>
            </a:lvl6pPr>
            <a:lvl7pPr marL="1152144" algn="l" defTabSz="384048" rtl="0" eaLnBrk="1" latinLnBrk="0" hangingPunct="1">
              <a:defRPr sz="900" kern="1200">
                <a:solidFill>
                  <a:srgbClr val="000000"/>
                </a:solidFill>
                <a:latin typeface="Calibri" pitchFamily="34" charset="0"/>
                <a:ea typeface="+mn-ea"/>
                <a:cs typeface="Calibri" pitchFamily="34" charset="0"/>
                <a:sym typeface="Calibri" pitchFamily="34" charset="0"/>
              </a:defRPr>
            </a:lvl7pPr>
            <a:lvl8pPr marL="1344168" algn="l" defTabSz="384048" rtl="0" eaLnBrk="1" latinLnBrk="0" hangingPunct="1">
              <a:defRPr sz="900" kern="1200">
                <a:solidFill>
                  <a:srgbClr val="000000"/>
                </a:solidFill>
                <a:latin typeface="Calibri" pitchFamily="34" charset="0"/>
                <a:ea typeface="+mn-ea"/>
                <a:cs typeface="Calibri" pitchFamily="34" charset="0"/>
                <a:sym typeface="Calibri" pitchFamily="34" charset="0"/>
              </a:defRPr>
            </a:lvl8pPr>
            <a:lvl9pPr marL="1536192" algn="l" defTabSz="384048" rtl="0" eaLnBrk="1" latinLnBrk="0" hangingPunct="1">
              <a:defRPr sz="900" kern="1200">
                <a:solidFill>
                  <a:srgbClr val="000000"/>
                </a:solidFill>
                <a:latin typeface="Calibri" pitchFamily="34" charset="0"/>
                <a:ea typeface="+mn-ea"/>
                <a:cs typeface="Calibri" pitchFamily="34" charset="0"/>
                <a:sym typeface="Calibri" pitchFamily="34" charset="0"/>
              </a:defRPr>
            </a:lvl9pPr>
          </a:lstStyle>
          <a:p>
            <a:fld id="{14E0BBB5-951B-4E65-945D-B238FDA7AEBD}" type="slidenum">
              <a:rPr lang="en-US" altLang="en-US" smtClean="0"/>
              <a:pPr/>
              <a:t>18</a:t>
            </a:fld>
            <a:endParaRPr lang="en-US" altLang="en-US" dirty="0"/>
          </a:p>
        </p:txBody>
      </p:sp>
      <p:pic>
        <p:nvPicPr>
          <p:cNvPr id="9" name="Picture 8">
            <a:extLst>
              <a:ext uri="{FF2B5EF4-FFF2-40B4-BE49-F238E27FC236}">
                <a16:creationId xmlns:a16="http://schemas.microsoft.com/office/drawing/2014/main" xmlns="" id="{5514A3EB-FDE8-DF4E-B225-EF6F27D2490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86150" y="6293967"/>
            <a:ext cx="1346290" cy="534113"/>
          </a:xfrm>
          <a:prstGeom prst="rect">
            <a:avLst/>
          </a:prstGeom>
        </p:spPr>
      </p:pic>
      <p:pic>
        <p:nvPicPr>
          <p:cNvPr id="10" name="Picture 9">
            <a:extLst>
              <a:ext uri="{FF2B5EF4-FFF2-40B4-BE49-F238E27FC236}">
                <a16:creationId xmlns:a16="http://schemas.microsoft.com/office/drawing/2014/main" xmlns="" id="{81C7CCAF-9EDC-D54E-8431-ACA7A2141440}"/>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4042" r="4582" b="27025"/>
          <a:stretch/>
        </p:blipFill>
        <p:spPr>
          <a:xfrm>
            <a:off x="107504" y="6126977"/>
            <a:ext cx="1656185" cy="722056"/>
          </a:xfrm>
          <a:prstGeom prst="rect">
            <a:avLst/>
          </a:prstGeom>
        </p:spPr>
      </p:pic>
      <p:graphicFrame>
        <p:nvGraphicFramePr>
          <p:cNvPr id="11" name="Content Placeholder 5">
            <a:extLst>
              <a:ext uri="{FF2B5EF4-FFF2-40B4-BE49-F238E27FC236}">
                <a16:creationId xmlns:a16="http://schemas.microsoft.com/office/drawing/2014/main" xmlns="" id="{BD5C4553-52A3-467A-AFE7-894396745692}"/>
              </a:ext>
            </a:extLst>
          </p:cNvPr>
          <p:cNvGraphicFramePr>
            <a:graphicFrameLocks noGrp="1"/>
          </p:cNvGraphicFramePr>
          <p:nvPr>
            <p:ph idx="1"/>
            <p:extLst>
              <p:ext uri="{D42A27DB-BD31-4B8C-83A1-F6EECF244321}">
                <p14:modId xmlns:p14="http://schemas.microsoft.com/office/powerpoint/2010/main" xmlns="" val="984516173"/>
              </p:ext>
            </p:extLst>
          </p:nvPr>
        </p:nvGraphicFramePr>
        <p:xfrm>
          <a:off x="251521" y="1615481"/>
          <a:ext cx="8542720" cy="49700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3709474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9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92255610-8B0D-454C-9F1B-C46A30A01E93}"/>
              </a:ext>
            </a:extLst>
          </p:cNvPr>
          <p:cNvSpPr/>
          <p:nvPr/>
        </p:nvSpPr>
        <p:spPr bwMode="auto">
          <a:xfrm>
            <a:off x="0" y="476672"/>
            <a:ext cx="9144000" cy="1080120"/>
          </a:xfrm>
          <a:prstGeom prst="rect">
            <a:avLst/>
          </a:prstGeom>
          <a:solidFill>
            <a:srgbClr val="523B49"/>
          </a:solidFill>
          <a:ln w="25400" cap="flat" cmpd="sng" algn="ctr">
            <a:noFill/>
            <a:prstDash val="solid"/>
            <a:round/>
            <a:headEnd type="none" w="med" len="med"/>
            <a:tailEnd type="none" w="med" len="med"/>
          </a:ln>
          <a:effectLst>
            <a:outerShdw blurRad="38100" dist="25400" dir="5400000" algn="ctr" rotWithShape="0">
              <a:srgbClr val="000000">
                <a:alpha val="34999"/>
              </a:srgbClr>
            </a:outerShdw>
          </a:effectLst>
        </p:spPr>
        <p:txBody>
          <a:bodyPr vert="horz" wrap="square" lIns="58643" tIns="58643" rIns="58643" bIns="58643" numCol="1" rtlCol="0" anchor="ctr" anchorCtr="0" compatLnSpc="1">
            <a:prstTxWarp prst="textNoShape">
              <a:avLst/>
            </a:prstTxWarp>
            <a:spAutoFit/>
          </a:bodyPr>
          <a:lstStyle/>
          <a:p>
            <a:pPr marL="0" marR="0" indent="0" algn="l" defTabSz="1171575" rtl="0" eaLnBrk="1" fontAlgn="base" latinLnBrk="0" hangingPunct="0">
              <a:lnSpc>
                <a:spcPct val="100000"/>
              </a:lnSpc>
              <a:spcBef>
                <a:spcPct val="0"/>
              </a:spcBef>
              <a:spcAft>
                <a:spcPct val="0"/>
              </a:spcAft>
              <a:buClrTx/>
              <a:buSzTx/>
              <a:buFontTx/>
              <a:buNone/>
              <a:tabLst/>
            </a:pPr>
            <a:endParaRPr kumimoji="0" lang="en-US" sz="2200" b="0" i="0" u="none" strike="noStrike" cap="none" normalizeH="0" baseline="0">
              <a:ln>
                <a:noFill/>
              </a:ln>
              <a:solidFill>
                <a:srgbClr val="000000"/>
              </a:solidFill>
              <a:effectLst/>
              <a:latin typeface="Calibri" pitchFamily="34" charset="0"/>
              <a:cs typeface="Calibri" pitchFamily="34" charset="0"/>
              <a:sym typeface="Calibri" pitchFamily="34" charset="0"/>
            </a:endParaRPr>
          </a:p>
        </p:txBody>
      </p:sp>
      <p:sp>
        <p:nvSpPr>
          <p:cNvPr id="13" name="Rectangle 48">
            <a:extLst>
              <a:ext uri="{FF2B5EF4-FFF2-40B4-BE49-F238E27FC236}">
                <a16:creationId xmlns:a16="http://schemas.microsoft.com/office/drawing/2014/main" xmlns="" id="{1F33C413-82EF-A941-BAAC-6D6716556E84}"/>
              </a:ext>
            </a:extLst>
          </p:cNvPr>
          <p:cNvSpPr>
            <a:spLocks/>
          </p:cNvSpPr>
          <p:nvPr/>
        </p:nvSpPr>
        <p:spPr bwMode="auto">
          <a:xfrm>
            <a:off x="251521" y="582001"/>
            <a:ext cx="8892480" cy="638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indent="12700">
              <a:defRPr sz="2200">
                <a:solidFill>
                  <a:srgbClr val="000000"/>
                </a:solidFill>
                <a:latin typeface="Calibri" pitchFamily="34" charset="0"/>
                <a:cs typeface="Calibri" pitchFamily="34" charset="0"/>
                <a:sym typeface="Calibri" pitchFamily="34" charset="0"/>
              </a:defRPr>
            </a:lvl1pPr>
            <a:lvl2pPr>
              <a:defRPr sz="2200">
                <a:solidFill>
                  <a:srgbClr val="000000"/>
                </a:solidFill>
                <a:latin typeface="Calibri" pitchFamily="34" charset="0"/>
                <a:cs typeface="Calibri" pitchFamily="34" charset="0"/>
                <a:sym typeface="Calibri" pitchFamily="34" charset="0"/>
              </a:defRPr>
            </a:lvl2pPr>
            <a:lvl3pPr>
              <a:defRPr sz="2200">
                <a:solidFill>
                  <a:srgbClr val="000000"/>
                </a:solidFill>
                <a:latin typeface="Calibri" pitchFamily="34" charset="0"/>
                <a:cs typeface="Calibri" pitchFamily="34" charset="0"/>
                <a:sym typeface="Calibri" pitchFamily="34" charset="0"/>
              </a:defRPr>
            </a:lvl3pPr>
            <a:lvl4pPr>
              <a:defRPr sz="2200">
                <a:solidFill>
                  <a:srgbClr val="000000"/>
                </a:solidFill>
                <a:latin typeface="Calibri" pitchFamily="34" charset="0"/>
                <a:cs typeface="Calibri" pitchFamily="34" charset="0"/>
                <a:sym typeface="Calibri" pitchFamily="34" charset="0"/>
              </a:defRPr>
            </a:lvl4pPr>
            <a:lvl5pPr>
              <a:defRPr sz="2200">
                <a:solidFill>
                  <a:srgbClr val="000000"/>
                </a:solidFill>
                <a:latin typeface="Calibri" pitchFamily="34" charset="0"/>
                <a:cs typeface="Calibri" pitchFamily="34" charset="0"/>
                <a:sym typeface="Calibri" pitchFamily="34" charset="0"/>
              </a:defRPr>
            </a:lvl5pPr>
            <a:lvl6pPr marL="4572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6pPr>
            <a:lvl7pPr marL="9144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7pPr>
            <a:lvl8pPr marL="13716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8pPr>
            <a:lvl9pPr marL="18288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9pPr>
          </a:lstStyle>
          <a:p>
            <a:r>
              <a:rPr lang="en-US" altLang="en-US" sz="4800" b="1" dirty="0">
                <a:solidFill>
                  <a:schemeClr val="bg1"/>
                </a:solidFill>
                <a:sym typeface="Arial" pitchFamily="34" charset="0"/>
              </a:rPr>
              <a:t>Expenditure - National Treasury</a:t>
            </a:r>
            <a:endParaRPr lang="en-US" altLang="en-US" sz="5400" b="1" dirty="0">
              <a:solidFill>
                <a:schemeClr val="bg1"/>
              </a:solidFill>
              <a:sym typeface="Arial" pitchFamily="34" charset="0"/>
            </a:endParaRPr>
          </a:p>
        </p:txBody>
      </p:sp>
      <p:sp>
        <p:nvSpPr>
          <p:cNvPr id="5" name="Slide Number Placeholder 2">
            <a:extLst>
              <a:ext uri="{FF2B5EF4-FFF2-40B4-BE49-F238E27FC236}">
                <a16:creationId xmlns:a16="http://schemas.microsoft.com/office/drawing/2014/main" xmlns="" id="{565A2DD5-2CAE-4646-A10F-1383B0D2CC0F}"/>
              </a:ext>
            </a:extLst>
          </p:cNvPr>
          <p:cNvSpPr txBox="1">
            <a:spLocks/>
          </p:cNvSpPr>
          <p:nvPr/>
        </p:nvSpPr>
        <p:spPr bwMode="auto">
          <a:xfrm>
            <a:off x="8855363" y="6598788"/>
            <a:ext cx="121444" cy="165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none" lIns="0" tIns="0" rIns="0" bIns="0" numCol="1" anchor="t" anchorCtr="0" compatLnSpc="1">
            <a:prstTxWarp prst="textNoShape">
              <a:avLst/>
            </a:prstTxWarp>
          </a:bodyPr>
          <a:lstStyle>
            <a:defPPr>
              <a:defRPr lang="en-US"/>
            </a:defPPr>
            <a:lvl1pPr algn="r" defTabSz="492062" rtl="0" fontAlgn="base" hangingPunct="0">
              <a:spcBef>
                <a:spcPct val="0"/>
              </a:spcBef>
              <a:spcAft>
                <a:spcPct val="0"/>
              </a:spcAft>
              <a:defRPr sz="900" kern="1200">
                <a:solidFill>
                  <a:srgbClr val="888888"/>
                </a:solidFill>
                <a:latin typeface="Helvetica" charset="0"/>
                <a:ea typeface="+mn-ea"/>
                <a:cs typeface="Calibri" pitchFamily="34" charset="0"/>
                <a:sym typeface="Helvetica" charset="0"/>
              </a:defRPr>
            </a:lvl1pPr>
            <a:lvl2pPr algn="l" defTabSz="492062" rtl="0" fontAlgn="base" hangingPunct="0">
              <a:spcBef>
                <a:spcPct val="0"/>
              </a:spcBef>
              <a:spcAft>
                <a:spcPct val="0"/>
              </a:spcAft>
              <a:defRPr sz="900" kern="1200">
                <a:solidFill>
                  <a:srgbClr val="000000"/>
                </a:solidFill>
                <a:latin typeface="Calibri" pitchFamily="34" charset="0"/>
                <a:ea typeface="+mn-ea"/>
                <a:cs typeface="Calibri" pitchFamily="34" charset="0"/>
                <a:sym typeface="Calibri" pitchFamily="34" charset="0"/>
              </a:defRPr>
            </a:lvl2pPr>
            <a:lvl3pPr algn="l" defTabSz="492062" rtl="0" fontAlgn="base" hangingPunct="0">
              <a:spcBef>
                <a:spcPct val="0"/>
              </a:spcBef>
              <a:spcAft>
                <a:spcPct val="0"/>
              </a:spcAft>
              <a:defRPr sz="900" kern="1200">
                <a:solidFill>
                  <a:srgbClr val="000000"/>
                </a:solidFill>
                <a:latin typeface="Calibri" pitchFamily="34" charset="0"/>
                <a:ea typeface="+mn-ea"/>
                <a:cs typeface="Calibri" pitchFamily="34" charset="0"/>
                <a:sym typeface="Calibri" pitchFamily="34" charset="0"/>
              </a:defRPr>
            </a:lvl3pPr>
            <a:lvl4pPr algn="l" defTabSz="492062" rtl="0" fontAlgn="base" hangingPunct="0">
              <a:spcBef>
                <a:spcPct val="0"/>
              </a:spcBef>
              <a:spcAft>
                <a:spcPct val="0"/>
              </a:spcAft>
              <a:defRPr sz="900" kern="1200">
                <a:solidFill>
                  <a:srgbClr val="000000"/>
                </a:solidFill>
                <a:latin typeface="Calibri" pitchFamily="34" charset="0"/>
                <a:ea typeface="+mn-ea"/>
                <a:cs typeface="Calibri" pitchFamily="34" charset="0"/>
                <a:sym typeface="Calibri" pitchFamily="34" charset="0"/>
              </a:defRPr>
            </a:lvl4pPr>
            <a:lvl5pPr algn="l" defTabSz="492062" rtl="0" fontAlgn="base" hangingPunct="0">
              <a:spcBef>
                <a:spcPct val="0"/>
              </a:spcBef>
              <a:spcAft>
                <a:spcPct val="0"/>
              </a:spcAft>
              <a:defRPr sz="900" kern="1200">
                <a:solidFill>
                  <a:srgbClr val="000000"/>
                </a:solidFill>
                <a:latin typeface="Calibri" pitchFamily="34" charset="0"/>
                <a:ea typeface="+mn-ea"/>
                <a:cs typeface="Calibri" pitchFamily="34" charset="0"/>
                <a:sym typeface="Calibri" pitchFamily="34" charset="0"/>
              </a:defRPr>
            </a:lvl5pPr>
            <a:lvl6pPr marL="960120" algn="l" defTabSz="384048" rtl="0" eaLnBrk="1" latinLnBrk="0" hangingPunct="1">
              <a:defRPr sz="900" kern="1200">
                <a:solidFill>
                  <a:srgbClr val="000000"/>
                </a:solidFill>
                <a:latin typeface="Calibri" pitchFamily="34" charset="0"/>
                <a:ea typeface="+mn-ea"/>
                <a:cs typeface="Calibri" pitchFamily="34" charset="0"/>
                <a:sym typeface="Calibri" pitchFamily="34" charset="0"/>
              </a:defRPr>
            </a:lvl6pPr>
            <a:lvl7pPr marL="1152144" algn="l" defTabSz="384048" rtl="0" eaLnBrk="1" latinLnBrk="0" hangingPunct="1">
              <a:defRPr sz="900" kern="1200">
                <a:solidFill>
                  <a:srgbClr val="000000"/>
                </a:solidFill>
                <a:latin typeface="Calibri" pitchFamily="34" charset="0"/>
                <a:ea typeface="+mn-ea"/>
                <a:cs typeface="Calibri" pitchFamily="34" charset="0"/>
                <a:sym typeface="Calibri" pitchFamily="34" charset="0"/>
              </a:defRPr>
            </a:lvl7pPr>
            <a:lvl8pPr marL="1344168" algn="l" defTabSz="384048" rtl="0" eaLnBrk="1" latinLnBrk="0" hangingPunct="1">
              <a:defRPr sz="900" kern="1200">
                <a:solidFill>
                  <a:srgbClr val="000000"/>
                </a:solidFill>
                <a:latin typeface="Calibri" pitchFamily="34" charset="0"/>
                <a:ea typeface="+mn-ea"/>
                <a:cs typeface="Calibri" pitchFamily="34" charset="0"/>
                <a:sym typeface="Calibri" pitchFamily="34" charset="0"/>
              </a:defRPr>
            </a:lvl8pPr>
            <a:lvl9pPr marL="1536192" algn="l" defTabSz="384048" rtl="0" eaLnBrk="1" latinLnBrk="0" hangingPunct="1">
              <a:defRPr sz="900" kern="1200">
                <a:solidFill>
                  <a:srgbClr val="000000"/>
                </a:solidFill>
                <a:latin typeface="Calibri" pitchFamily="34" charset="0"/>
                <a:ea typeface="+mn-ea"/>
                <a:cs typeface="Calibri" pitchFamily="34" charset="0"/>
                <a:sym typeface="Calibri" pitchFamily="34" charset="0"/>
              </a:defRPr>
            </a:lvl9pPr>
          </a:lstStyle>
          <a:p>
            <a:fld id="{14E0BBB5-951B-4E65-945D-B238FDA7AEBD}" type="slidenum">
              <a:rPr lang="en-US" altLang="en-US" smtClean="0"/>
              <a:pPr/>
              <a:t>19</a:t>
            </a:fld>
            <a:endParaRPr lang="en-US" altLang="en-US" dirty="0"/>
          </a:p>
        </p:txBody>
      </p:sp>
      <p:pic>
        <p:nvPicPr>
          <p:cNvPr id="9" name="Picture 8">
            <a:extLst>
              <a:ext uri="{FF2B5EF4-FFF2-40B4-BE49-F238E27FC236}">
                <a16:creationId xmlns:a16="http://schemas.microsoft.com/office/drawing/2014/main" xmlns="" id="{5514A3EB-FDE8-DF4E-B225-EF6F27D2490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86150" y="6293967"/>
            <a:ext cx="1346290" cy="534113"/>
          </a:xfrm>
          <a:prstGeom prst="rect">
            <a:avLst/>
          </a:prstGeom>
        </p:spPr>
      </p:pic>
      <p:pic>
        <p:nvPicPr>
          <p:cNvPr id="10" name="Picture 9">
            <a:extLst>
              <a:ext uri="{FF2B5EF4-FFF2-40B4-BE49-F238E27FC236}">
                <a16:creationId xmlns:a16="http://schemas.microsoft.com/office/drawing/2014/main" xmlns="" id="{81C7CCAF-9EDC-D54E-8431-ACA7A2141440}"/>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4042" r="4582" b="27025"/>
          <a:stretch/>
        </p:blipFill>
        <p:spPr>
          <a:xfrm>
            <a:off x="107504" y="6126977"/>
            <a:ext cx="1656185" cy="722056"/>
          </a:xfrm>
          <a:prstGeom prst="rect">
            <a:avLst/>
          </a:prstGeom>
        </p:spPr>
      </p:pic>
      <p:graphicFrame>
        <p:nvGraphicFramePr>
          <p:cNvPr id="7" name="Content Placeholder 5">
            <a:extLst>
              <a:ext uri="{FF2B5EF4-FFF2-40B4-BE49-F238E27FC236}">
                <a16:creationId xmlns:a16="http://schemas.microsoft.com/office/drawing/2014/main" xmlns="" id="{84BC0732-5F04-4B80-BC6F-E46F18EB99A3}"/>
              </a:ext>
            </a:extLst>
          </p:cNvPr>
          <p:cNvGraphicFramePr>
            <a:graphicFrameLocks noGrp="1"/>
          </p:cNvGraphicFramePr>
          <p:nvPr>
            <p:ph idx="1"/>
            <p:extLst>
              <p:ext uri="{D42A27DB-BD31-4B8C-83A1-F6EECF244321}">
                <p14:modId xmlns:p14="http://schemas.microsoft.com/office/powerpoint/2010/main" xmlns="" val="4076245349"/>
              </p:ext>
            </p:extLst>
          </p:nvPr>
        </p:nvGraphicFramePr>
        <p:xfrm>
          <a:off x="131958" y="1654725"/>
          <a:ext cx="8927200" cy="48332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1508591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4A91FD0-701C-AE44-BDA8-7207034C4221}"/>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714" r="36113"/>
          <a:stretch/>
        </p:blipFill>
        <p:spPr>
          <a:xfrm>
            <a:off x="0" y="0"/>
            <a:ext cx="4572000" cy="6858000"/>
          </a:xfrm>
          <a:prstGeom prst="rect">
            <a:avLst/>
          </a:prstGeom>
        </p:spPr>
      </p:pic>
      <p:sp>
        <p:nvSpPr>
          <p:cNvPr id="5126" name="Rectangle 6"/>
          <p:cNvSpPr>
            <a:spLocks/>
          </p:cNvSpPr>
          <p:nvPr/>
        </p:nvSpPr>
        <p:spPr bwMode="auto">
          <a:xfrm>
            <a:off x="1305038" y="4094956"/>
            <a:ext cx="3373636" cy="68341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nchor="ctr"/>
          <a:lstStyle>
            <a:lvl1pPr indent="6350">
              <a:defRPr sz="2200">
                <a:solidFill>
                  <a:srgbClr val="000000"/>
                </a:solidFill>
                <a:latin typeface="Calibri" pitchFamily="34" charset="0"/>
                <a:cs typeface="Calibri" pitchFamily="34" charset="0"/>
                <a:sym typeface="Calibri" pitchFamily="34" charset="0"/>
              </a:defRPr>
            </a:lvl1pPr>
            <a:lvl2pPr>
              <a:defRPr sz="2200">
                <a:solidFill>
                  <a:srgbClr val="000000"/>
                </a:solidFill>
                <a:latin typeface="Calibri" pitchFamily="34" charset="0"/>
                <a:cs typeface="Calibri" pitchFamily="34" charset="0"/>
                <a:sym typeface="Calibri" pitchFamily="34" charset="0"/>
              </a:defRPr>
            </a:lvl2pPr>
            <a:lvl3pPr>
              <a:defRPr sz="2200">
                <a:solidFill>
                  <a:srgbClr val="000000"/>
                </a:solidFill>
                <a:latin typeface="Calibri" pitchFamily="34" charset="0"/>
                <a:cs typeface="Calibri" pitchFamily="34" charset="0"/>
                <a:sym typeface="Calibri" pitchFamily="34" charset="0"/>
              </a:defRPr>
            </a:lvl3pPr>
            <a:lvl4pPr>
              <a:defRPr sz="2200">
                <a:solidFill>
                  <a:srgbClr val="000000"/>
                </a:solidFill>
                <a:latin typeface="Calibri" pitchFamily="34" charset="0"/>
                <a:cs typeface="Calibri" pitchFamily="34" charset="0"/>
                <a:sym typeface="Calibri" pitchFamily="34" charset="0"/>
              </a:defRPr>
            </a:lvl4pPr>
            <a:lvl5pPr>
              <a:defRPr sz="2200">
                <a:solidFill>
                  <a:srgbClr val="000000"/>
                </a:solidFill>
                <a:latin typeface="Calibri" pitchFamily="34" charset="0"/>
                <a:cs typeface="Calibri" pitchFamily="34" charset="0"/>
                <a:sym typeface="Calibri" pitchFamily="34" charset="0"/>
              </a:defRPr>
            </a:lvl5pPr>
            <a:lvl6pPr marL="4572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6pPr>
            <a:lvl7pPr marL="9144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7pPr>
            <a:lvl8pPr marL="13716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8pPr>
            <a:lvl9pPr marL="18288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9pPr>
          </a:lstStyle>
          <a:p>
            <a:endParaRPr lang="en-US" altLang="en-US" sz="1200" dirty="0">
              <a:latin typeface="Arial" pitchFamily="34" charset="0"/>
              <a:cs typeface="Arial" pitchFamily="34" charset="0"/>
              <a:sym typeface="Arial" pitchFamily="34" charset="0"/>
            </a:endParaRPr>
          </a:p>
        </p:txBody>
      </p:sp>
      <p:sp>
        <p:nvSpPr>
          <p:cNvPr id="5160" name="AutoShape 40"/>
          <p:cNvSpPr>
            <a:spLocks/>
          </p:cNvSpPr>
          <p:nvPr/>
        </p:nvSpPr>
        <p:spPr bwMode="auto">
          <a:xfrm>
            <a:off x="2526507" y="4164013"/>
            <a:ext cx="25003"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961" y="0"/>
                </a:moveTo>
                <a:lnTo>
                  <a:pt x="0" y="20674"/>
                </a:lnTo>
                <a:lnTo>
                  <a:pt x="8669" y="21600"/>
                </a:lnTo>
                <a:lnTo>
                  <a:pt x="14791" y="20804"/>
                </a:lnTo>
                <a:lnTo>
                  <a:pt x="18807" y="18138"/>
                </a:lnTo>
                <a:lnTo>
                  <a:pt x="21160" y="13454"/>
                </a:lnTo>
                <a:lnTo>
                  <a:pt x="21600" y="9031"/>
                </a:lnTo>
                <a:lnTo>
                  <a:pt x="20372" y="5512"/>
                </a:lnTo>
                <a:lnTo>
                  <a:pt x="17988" y="2602"/>
                </a:lnTo>
                <a:lnTo>
                  <a:pt x="14961" y="0"/>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24630" tIns="24630" rIns="24630" bIns="24630"/>
          <a:lstStyle/>
          <a:p>
            <a:endParaRPr lang="en-US" altLang="en-US" dirty="0"/>
          </a:p>
        </p:txBody>
      </p:sp>
      <p:sp>
        <p:nvSpPr>
          <p:cNvPr id="5161" name="AutoShape 41"/>
          <p:cNvSpPr>
            <a:spLocks/>
          </p:cNvSpPr>
          <p:nvPr/>
        </p:nvSpPr>
        <p:spPr bwMode="auto">
          <a:xfrm>
            <a:off x="2484240" y="4037807"/>
            <a:ext cx="25003"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56" y="0"/>
                </a:moveTo>
                <a:lnTo>
                  <a:pt x="6811" y="766"/>
                </a:lnTo>
                <a:lnTo>
                  <a:pt x="3417" y="2961"/>
                </a:lnTo>
                <a:lnTo>
                  <a:pt x="1029" y="6251"/>
                </a:lnTo>
                <a:lnTo>
                  <a:pt x="0" y="10297"/>
                </a:lnTo>
                <a:lnTo>
                  <a:pt x="588" y="14646"/>
                </a:lnTo>
                <a:lnTo>
                  <a:pt x="2658" y="18186"/>
                </a:lnTo>
                <a:lnTo>
                  <a:pt x="5933" y="20607"/>
                </a:lnTo>
                <a:lnTo>
                  <a:pt x="10136" y="21600"/>
                </a:lnTo>
                <a:lnTo>
                  <a:pt x="14469" y="20910"/>
                </a:lnTo>
                <a:lnTo>
                  <a:pt x="18082" y="18723"/>
                </a:lnTo>
                <a:lnTo>
                  <a:pt x="20588" y="15390"/>
                </a:lnTo>
                <a:lnTo>
                  <a:pt x="21600" y="11261"/>
                </a:lnTo>
                <a:lnTo>
                  <a:pt x="20789" y="7119"/>
                </a:lnTo>
                <a:lnTo>
                  <a:pt x="18414" y="3533"/>
                </a:lnTo>
                <a:lnTo>
                  <a:pt x="14946" y="996"/>
                </a:lnTo>
                <a:lnTo>
                  <a:pt x="10856" y="0"/>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24630" tIns="24630" rIns="24630" bIns="24630"/>
          <a:lstStyle/>
          <a:p>
            <a:endParaRPr lang="en-US" altLang="en-US" dirty="0"/>
          </a:p>
        </p:txBody>
      </p:sp>
      <p:sp>
        <p:nvSpPr>
          <p:cNvPr id="5162" name="AutoShape 42"/>
          <p:cNvSpPr>
            <a:spLocks/>
          </p:cNvSpPr>
          <p:nvPr/>
        </p:nvSpPr>
        <p:spPr bwMode="auto">
          <a:xfrm>
            <a:off x="2384822" y="4037807"/>
            <a:ext cx="25599" cy="325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64" y="0"/>
                </a:moveTo>
                <a:lnTo>
                  <a:pt x="6811" y="1001"/>
                </a:lnTo>
                <a:lnTo>
                  <a:pt x="3304" y="3553"/>
                </a:lnTo>
                <a:lnTo>
                  <a:pt x="860" y="7119"/>
                </a:lnTo>
                <a:lnTo>
                  <a:pt x="0" y="11166"/>
                </a:lnTo>
                <a:lnTo>
                  <a:pt x="1016" y="15240"/>
                </a:lnTo>
                <a:lnTo>
                  <a:pt x="3546" y="18604"/>
                </a:lnTo>
                <a:lnTo>
                  <a:pt x="7154" y="20857"/>
                </a:lnTo>
                <a:lnTo>
                  <a:pt x="11401" y="21600"/>
                </a:lnTo>
                <a:lnTo>
                  <a:pt x="15472" y="20698"/>
                </a:lnTo>
                <a:lnTo>
                  <a:pt x="18703" y="18459"/>
                </a:lnTo>
                <a:lnTo>
                  <a:pt x="20832" y="15152"/>
                </a:lnTo>
                <a:lnTo>
                  <a:pt x="21600" y="11043"/>
                </a:lnTo>
                <a:lnTo>
                  <a:pt x="20745" y="6750"/>
                </a:lnTo>
                <a:lnTo>
                  <a:pt x="18421" y="3221"/>
                </a:lnTo>
                <a:lnTo>
                  <a:pt x="15002" y="843"/>
                </a:lnTo>
                <a:lnTo>
                  <a:pt x="10864" y="0"/>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24630" tIns="24630" rIns="24630" bIns="24630"/>
          <a:lstStyle/>
          <a:p>
            <a:endParaRPr lang="en-US" altLang="en-US" dirty="0"/>
          </a:p>
        </p:txBody>
      </p:sp>
      <p:sp>
        <p:nvSpPr>
          <p:cNvPr id="5163" name="AutoShape 43"/>
          <p:cNvSpPr>
            <a:spLocks/>
          </p:cNvSpPr>
          <p:nvPr/>
        </p:nvSpPr>
        <p:spPr bwMode="auto">
          <a:xfrm>
            <a:off x="2437210" y="4002088"/>
            <a:ext cx="22622" cy="301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45" y="0"/>
                </a:moveTo>
                <a:lnTo>
                  <a:pt x="6839" y="1010"/>
                </a:lnTo>
                <a:lnTo>
                  <a:pt x="3359" y="3477"/>
                </a:lnTo>
                <a:lnTo>
                  <a:pt x="910" y="6896"/>
                </a:lnTo>
                <a:lnTo>
                  <a:pt x="0" y="10765"/>
                </a:lnTo>
                <a:lnTo>
                  <a:pt x="1005" y="14878"/>
                </a:lnTo>
                <a:lnTo>
                  <a:pt x="3601" y="18386"/>
                </a:lnTo>
                <a:lnTo>
                  <a:pt x="7263" y="20792"/>
                </a:lnTo>
                <a:lnTo>
                  <a:pt x="11464" y="21600"/>
                </a:lnTo>
                <a:lnTo>
                  <a:pt x="15411" y="20588"/>
                </a:lnTo>
                <a:lnTo>
                  <a:pt x="18660" y="18132"/>
                </a:lnTo>
                <a:lnTo>
                  <a:pt x="20845" y="14631"/>
                </a:lnTo>
                <a:lnTo>
                  <a:pt x="21600" y="10485"/>
                </a:lnTo>
                <a:lnTo>
                  <a:pt x="20670" y="6387"/>
                </a:lnTo>
                <a:lnTo>
                  <a:pt x="18305" y="3018"/>
                </a:lnTo>
                <a:lnTo>
                  <a:pt x="14898" y="761"/>
                </a:lnTo>
                <a:lnTo>
                  <a:pt x="10845" y="0"/>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24630" tIns="24630" rIns="24630" bIns="24630"/>
          <a:lstStyle/>
          <a:p>
            <a:endParaRPr lang="en-US" altLang="en-US" dirty="0"/>
          </a:p>
        </p:txBody>
      </p:sp>
      <p:sp>
        <p:nvSpPr>
          <p:cNvPr id="5164" name="AutoShape 44"/>
          <p:cNvSpPr>
            <a:spLocks/>
          </p:cNvSpPr>
          <p:nvPr/>
        </p:nvSpPr>
        <p:spPr bwMode="auto">
          <a:xfrm>
            <a:off x="3429596" y="2927350"/>
            <a:ext cx="11906" cy="58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85" y="0"/>
                </a:moveTo>
                <a:lnTo>
                  <a:pt x="0" y="21600"/>
                </a:lnTo>
                <a:lnTo>
                  <a:pt x="10092" y="17201"/>
                </a:lnTo>
                <a:lnTo>
                  <a:pt x="17830" y="10802"/>
                </a:lnTo>
                <a:lnTo>
                  <a:pt x="21600" y="4403"/>
                </a:lnTo>
                <a:lnTo>
                  <a:pt x="19785" y="0"/>
                </a:lnTo>
                <a:close/>
              </a:path>
            </a:pathLst>
          </a:custGeom>
          <a:solidFill>
            <a:srgbClr val="8E9092"/>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24630" tIns="24630" rIns="24630" bIns="24630"/>
          <a:lstStyle/>
          <a:p>
            <a:endParaRPr lang="en-US" altLang="en-US" dirty="0"/>
          </a:p>
        </p:txBody>
      </p:sp>
      <p:grpSp>
        <p:nvGrpSpPr>
          <p:cNvPr id="5165" name="Group 45"/>
          <p:cNvGrpSpPr>
            <a:grpSpLocks/>
          </p:cNvGrpSpPr>
          <p:nvPr/>
        </p:nvGrpSpPr>
        <p:grpSpPr bwMode="auto">
          <a:xfrm>
            <a:off x="3462933" y="2867025"/>
            <a:ext cx="12501" cy="50800"/>
            <a:chOff x="0" y="0"/>
            <a:chExt cx="33795" cy="100575"/>
          </a:xfrm>
        </p:grpSpPr>
        <p:sp>
          <p:nvSpPr>
            <p:cNvPr id="5166" name="AutoShape 46"/>
            <p:cNvSpPr>
              <a:spLocks/>
            </p:cNvSpPr>
            <p:nvPr/>
          </p:nvSpPr>
          <p:spPr bwMode="auto">
            <a:xfrm>
              <a:off x="8474" y="9916"/>
              <a:ext cx="25321" cy="906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5" y="0"/>
                  </a:moveTo>
                  <a:lnTo>
                    <a:pt x="0" y="5326"/>
                  </a:lnTo>
                  <a:lnTo>
                    <a:pt x="2124" y="10917"/>
                  </a:lnTo>
                  <a:lnTo>
                    <a:pt x="6958" y="16340"/>
                  </a:lnTo>
                  <a:lnTo>
                    <a:pt x="14452" y="21600"/>
                  </a:lnTo>
                  <a:lnTo>
                    <a:pt x="21600" y="21136"/>
                  </a:lnTo>
                  <a:lnTo>
                    <a:pt x="585" y="0"/>
                  </a:lnTo>
                  <a:close/>
                </a:path>
              </a:pathLst>
            </a:custGeom>
            <a:solidFill>
              <a:srgbClr val="8E9092"/>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8643" tIns="58643" rIns="58643" bIns="58643"/>
            <a:lstStyle/>
            <a:p>
              <a:endParaRPr lang="en-US" altLang="en-US" dirty="0"/>
            </a:p>
          </p:txBody>
        </p:sp>
        <p:sp>
          <p:nvSpPr>
            <p:cNvPr id="5167" name="AutoShape 47"/>
            <p:cNvSpPr>
              <a:spLocks/>
            </p:cNvSpPr>
            <p:nvPr/>
          </p:nvSpPr>
          <p:spPr bwMode="auto">
            <a:xfrm>
              <a:off x="0" y="0"/>
              <a:ext cx="18019" cy="180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0" y="6249"/>
                  </a:lnTo>
                  <a:lnTo>
                    <a:pt x="18641" y="21600"/>
                  </a:lnTo>
                  <a:lnTo>
                    <a:pt x="21600" y="0"/>
                  </a:lnTo>
                  <a:close/>
                </a:path>
              </a:pathLst>
            </a:custGeom>
            <a:solidFill>
              <a:srgbClr val="8E9092"/>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8643" tIns="58643" rIns="58643" bIns="58643"/>
            <a:lstStyle/>
            <a:p>
              <a:endParaRPr lang="en-US" altLang="en-US" dirty="0"/>
            </a:p>
          </p:txBody>
        </p:sp>
      </p:grpSp>
      <p:sp>
        <p:nvSpPr>
          <p:cNvPr id="3" name="Slide Number Placeholder 2"/>
          <p:cNvSpPr>
            <a:spLocks noGrp="1"/>
          </p:cNvSpPr>
          <p:nvPr>
            <p:ph type="sldNum" sz="quarter" idx="10"/>
          </p:nvPr>
        </p:nvSpPr>
        <p:spPr>
          <a:xfrm>
            <a:off x="8855363" y="6598788"/>
            <a:ext cx="121444" cy="165100"/>
          </a:xfrm>
        </p:spPr>
        <p:txBody>
          <a:bodyPr/>
          <a:lstStyle/>
          <a:p>
            <a:fld id="{14E0BBB5-951B-4E65-945D-B238FDA7AEBD}" type="slidenum">
              <a:rPr lang="en-US" altLang="en-US" smtClean="0"/>
              <a:pPr/>
              <a:t>2</a:t>
            </a:fld>
            <a:endParaRPr lang="en-US" altLang="en-US" dirty="0"/>
          </a:p>
        </p:txBody>
      </p:sp>
      <p:pic>
        <p:nvPicPr>
          <p:cNvPr id="21" name="Picture 20">
            <a:extLst>
              <a:ext uri="{FF2B5EF4-FFF2-40B4-BE49-F238E27FC236}">
                <a16:creationId xmlns:a16="http://schemas.microsoft.com/office/drawing/2014/main" xmlns="" id="{DC6F8170-A84E-BD40-94AB-73EF2F0793F6}"/>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569795" y="6253726"/>
            <a:ext cx="1346290" cy="534113"/>
          </a:xfrm>
          <a:prstGeom prst="rect">
            <a:avLst/>
          </a:prstGeom>
        </p:spPr>
      </p:pic>
      <p:pic>
        <p:nvPicPr>
          <p:cNvPr id="22" name="Picture 21">
            <a:extLst>
              <a:ext uri="{FF2B5EF4-FFF2-40B4-BE49-F238E27FC236}">
                <a16:creationId xmlns:a16="http://schemas.microsoft.com/office/drawing/2014/main" xmlns="" id="{1BB8DA6E-1778-A144-9267-FD132A97525D}"/>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t="14042" r="4582" b="27025"/>
          <a:stretch/>
        </p:blipFill>
        <p:spPr>
          <a:xfrm>
            <a:off x="4562137" y="6159755"/>
            <a:ext cx="1656185" cy="722056"/>
          </a:xfrm>
          <a:prstGeom prst="rect">
            <a:avLst/>
          </a:prstGeom>
        </p:spPr>
      </p:pic>
      <p:sp>
        <p:nvSpPr>
          <p:cNvPr id="4" name="Rectangle 3">
            <a:extLst>
              <a:ext uri="{FF2B5EF4-FFF2-40B4-BE49-F238E27FC236}">
                <a16:creationId xmlns:a16="http://schemas.microsoft.com/office/drawing/2014/main" xmlns="" id="{F318FAE5-02EE-BA4E-BDF1-4E75BFD13C85}"/>
              </a:ext>
            </a:extLst>
          </p:cNvPr>
          <p:cNvSpPr/>
          <p:nvPr/>
        </p:nvSpPr>
        <p:spPr bwMode="auto">
          <a:xfrm>
            <a:off x="-693" y="428761"/>
            <a:ext cx="9144694" cy="1080120"/>
          </a:xfrm>
          <a:prstGeom prst="rect">
            <a:avLst/>
          </a:prstGeom>
          <a:solidFill>
            <a:srgbClr val="523B49"/>
          </a:solidFill>
          <a:ln w="254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58643" tIns="58643" rIns="58643" bIns="58643" numCol="1" rtlCol="0" anchor="ctr" anchorCtr="0" compatLnSpc="1">
            <a:prstTxWarp prst="textNoShape">
              <a:avLst/>
            </a:prstTxWarp>
            <a:spAutoFit/>
          </a:bodyPr>
          <a:lstStyle/>
          <a:p>
            <a:pPr marL="0" marR="0" indent="0" algn="l" defTabSz="1171575" rtl="0" eaLnBrk="1" fontAlgn="base" latinLnBrk="0" hangingPunct="0">
              <a:lnSpc>
                <a:spcPct val="100000"/>
              </a:lnSpc>
              <a:spcBef>
                <a:spcPct val="0"/>
              </a:spcBef>
              <a:spcAft>
                <a:spcPct val="0"/>
              </a:spcAft>
              <a:buClrTx/>
              <a:buSzTx/>
              <a:buFontTx/>
              <a:buNone/>
              <a:tabLst/>
            </a:pPr>
            <a:endParaRPr kumimoji="0" lang="en-US" sz="2200" b="0" i="0" u="none" strike="noStrike" cap="none" normalizeH="0" baseline="0">
              <a:ln>
                <a:noFill/>
              </a:ln>
              <a:solidFill>
                <a:srgbClr val="000000"/>
              </a:solidFill>
              <a:effectLst/>
              <a:latin typeface="Calibri" pitchFamily="34" charset="0"/>
              <a:cs typeface="Calibri" pitchFamily="34" charset="0"/>
              <a:sym typeface="Calibri" pitchFamily="34" charset="0"/>
            </a:endParaRPr>
          </a:p>
        </p:txBody>
      </p:sp>
      <p:sp>
        <p:nvSpPr>
          <p:cNvPr id="5168" name="Rectangle 48"/>
          <p:cNvSpPr>
            <a:spLocks/>
          </p:cNvSpPr>
          <p:nvPr/>
        </p:nvSpPr>
        <p:spPr bwMode="auto">
          <a:xfrm>
            <a:off x="251520" y="611211"/>
            <a:ext cx="6016700" cy="8880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indent="12700">
              <a:defRPr sz="2200">
                <a:solidFill>
                  <a:srgbClr val="000000"/>
                </a:solidFill>
                <a:latin typeface="Calibri" pitchFamily="34" charset="0"/>
                <a:cs typeface="Calibri" pitchFamily="34" charset="0"/>
                <a:sym typeface="Calibri" pitchFamily="34" charset="0"/>
              </a:defRPr>
            </a:lvl1pPr>
            <a:lvl2pPr>
              <a:defRPr sz="2200">
                <a:solidFill>
                  <a:srgbClr val="000000"/>
                </a:solidFill>
                <a:latin typeface="Calibri" pitchFamily="34" charset="0"/>
                <a:cs typeface="Calibri" pitchFamily="34" charset="0"/>
                <a:sym typeface="Calibri" pitchFamily="34" charset="0"/>
              </a:defRPr>
            </a:lvl2pPr>
            <a:lvl3pPr>
              <a:defRPr sz="2200">
                <a:solidFill>
                  <a:srgbClr val="000000"/>
                </a:solidFill>
                <a:latin typeface="Calibri" pitchFamily="34" charset="0"/>
                <a:cs typeface="Calibri" pitchFamily="34" charset="0"/>
                <a:sym typeface="Calibri" pitchFamily="34" charset="0"/>
              </a:defRPr>
            </a:lvl3pPr>
            <a:lvl4pPr>
              <a:defRPr sz="2200">
                <a:solidFill>
                  <a:srgbClr val="000000"/>
                </a:solidFill>
                <a:latin typeface="Calibri" pitchFamily="34" charset="0"/>
                <a:cs typeface="Calibri" pitchFamily="34" charset="0"/>
                <a:sym typeface="Calibri" pitchFamily="34" charset="0"/>
              </a:defRPr>
            </a:lvl4pPr>
            <a:lvl5pPr>
              <a:defRPr sz="2200">
                <a:solidFill>
                  <a:srgbClr val="000000"/>
                </a:solidFill>
                <a:latin typeface="Calibri" pitchFamily="34" charset="0"/>
                <a:cs typeface="Calibri" pitchFamily="34" charset="0"/>
                <a:sym typeface="Calibri" pitchFamily="34" charset="0"/>
              </a:defRPr>
            </a:lvl5pPr>
            <a:lvl6pPr marL="4572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6pPr>
            <a:lvl7pPr marL="9144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7pPr>
            <a:lvl8pPr marL="13716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8pPr>
            <a:lvl9pPr marL="18288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9pPr>
          </a:lstStyle>
          <a:p>
            <a:r>
              <a:rPr lang="en-US" altLang="en-US" sz="4800" b="1" dirty="0">
                <a:solidFill>
                  <a:schemeClr val="bg1"/>
                </a:solidFill>
                <a:sym typeface="Arial" pitchFamily="34" charset="0"/>
              </a:rPr>
              <a:t>Presentation overview</a:t>
            </a:r>
          </a:p>
        </p:txBody>
      </p:sp>
      <p:sp>
        <p:nvSpPr>
          <p:cNvPr id="19" name="Rectangle 39">
            <a:extLst>
              <a:ext uri="{FF2B5EF4-FFF2-40B4-BE49-F238E27FC236}">
                <a16:creationId xmlns:a16="http://schemas.microsoft.com/office/drawing/2014/main" xmlns="" id="{BB283749-CFF4-4244-88E2-F6B2669B3856}"/>
              </a:ext>
            </a:extLst>
          </p:cNvPr>
          <p:cNvSpPr>
            <a:spLocks/>
          </p:cNvSpPr>
          <p:nvPr/>
        </p:nvSpPr>
        <p:spPr bwMode="auto">
          <a:xfrm>
            <a:off x="5037195" y="1693426"/>
            <a:ext cx="3971005" cy="30162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0" tIns="0" rIns="0" bIns="0">
            <a:spAutoFit/>
          </a:bodyPr>
          <a:lstStyle/>
          <a:p>
            <a:pPr marL="385763" indent="-385763">
              <a:buFont typeface="+mj-lt"/>
              <a:buAutoNum type="arabicPeriod"/>
            </a:pPr>
            <a:r>
              <a:rPr lang="en-ZA" sz="2800" dirty="0"/>
              <a:t>Overview of overall performance</a:t>
            </a:r>
          </a:p>
          <a:p>
            <a:pPr marL="385763" indent="-385763">
              <a:buFont typeface="+mj-lt"/>
              <a:buAutoNum type="arabicPeriod"/>
            </a:pPr>
            <a:r>
              <a:rPr lang="en-ZA" sz="2800" dirty="0"/>
              <a:t>Audit and financial performance</a:t>
            </a:r>
          </a:p>
          <a:p>
            <a:pPr marL="385763" indent="-385763">
              <a:buFont typeface="+mj-lt"/>
              <a:buAutoNum type="arabicPeriod"/>
            </a:pPr>
            <a:r>
              <a:rPr lang="en-ZA" sz="2800" dirty="0"/>
              <a:t>Important areas of work</a:t>
            </a:r>
          </a:p>
          <a:p>
            <a:pPr marL="385763" indent="-385763">
              <a:buFont typeface="+mj-lt"/>
              <a:buAutoNum type="arabicPeriod"/>
            </a:pPr>
            <a:r>
              <a:rPr lang="en-ZA" sz="2800" dirty="0"/>
              <a:t>Identified risks and mitigation</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9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92255610-8B0D-454C-9F1B-C46A30A01E93}"/>
              </a:ext>
            </a:extLst>
          </p:cNvPr>
          <p:cNvSpPr/>
          <p:nvPr/>
        </p:nvSpPr>
        <p:spPr bwMode="auto">
          <a:xfrm>
            <a:off x="0" y="476672"/>
            <a:ext cx="9144000" cy="1080120"/>
          </a:xfrm>
          <a:prstGeom prst="rect">
            <a:avLst/>
          </a:prstGeom>
          <a:solidFill>
            <a:srgbClr val="523B49"/>
          </a:solidFill>
          <a:ln w="25400" cap="flat" cmpd="sng" algn="ctr">
            <a:noFill/>
            <a:prstDash val="solid"/>
            <a:round/>
            <a:headEnd type="none" w="med" len="med"/>
            <a:tailEnd type="none" w="med" len="med"/>
          </a:ln>
          <a:effectLst>
            <a:outerShdw blurRad="38100" dist="25400" dir="5400000" algn="ctr" rotWithShape="0">
              <a:srgbClr val="000000">
                <a:alpha val="34999"/>
              </a:srgbClr>
            </a:outerShdw>
          </a:effectLst>
        </p:spPr>
        <p:txBody>
          <a:bodyPr vert="horz" wrap="square" lIns="58643" tIns="58643" rIns="58643" bIns="58643" numCol="1" rtlCol="0" anchor="ctr" anchorCtr="0" compatLnSpc="1">
            <a:prstTxWarp prst="textNoShape">
              <a:avLst/>
            </a:prstTxWarp>
            <a:spAutoFit/>
          </a:bodyPr>
          <a:lstStyle/>
          <a:p>
            <a:pPr marL="0" marR="0" indent="0" algn="l" defTabSz="1171575" rtl="0" eaLnBrk="1" fontAlgn="base" latinLnBrk="0" hangingPunct="0">
              <a:lnSpc>
                <a:spcPct val="100000"/>
              </a:lnSpc>
              <a:spcBef>
                <a:spcPct val="0"/>
              </a:spcBef>
              <a:spcAft>
                <a:spcPct val="0"/>
              </a:spcAft>
              <a:buClrTx/>
              <a:buSzTx/>
              <a:buFontTx/>
              <a:buNone/>
              <a:tabLst/>
            </a:pPr>
            <a:endParaRPr kumimoji="0" lang="en-US" sz="2200" b="0" i="0" u="none" strike="noStrike" cap="none" normalizeH="0" baseline="0">
              <a:ln>
                <a:noFill/>
              </a:ln>
              <a:solidFill>
                <a:srgbClr val="000000"/>
              </a:solidFill>
              <a:effectLst/>
              <a:latin typeface="Calibri" pitchFamily="34" charset="0"/>
              <a:cs typeface="Calibri" pitchFamily="34" charset="0"/>
              <a:sym typeface="Calibri" pitchFamily="34" charset="0"/>
            </a:endParaRPr>
          </a:p>
        </p:txBody>
      </p:sp>
      <p:sp>
        <p:nvSpPr>
          <p:cNvPr id="13" name="Rectangle 48">
            <a:extLst>
              <a:ext uri="{FF2B5EF4-FFF2-40B4-BE49-F238E27FC236}">
                <a16:creationId xmlns:a16="http://schemas.microsoft.com/office/drawing/2014/main" xmlns="" id="{1F33C413-82EF-A941-BAAC-6D6716556E84}"/>
              </a:ext>
            </a:extLst>
          </p:cNvPr>
          <p:cNvSpPr>
            <a:spLocks/>
          </p:cNvSpPr>
          <p:nvPr/>
        </p:nvSpPr>
        <p:spPr bwMode="auto">
          <a:xfrm>
            <a:off x="251521" y="582001"/>
            <a:ext cx="8892480" cy="638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indent="12700">
              <a:defRPr sz="2200">
                <a:solidFill>
                  <a:srgbClr val="000000"/>
                </a:solidFill>
                <a:latin typeface="Calibri" pitchFamily="34" charset="0"/>
                <a:cs typeface="Calibri" pitchFamily="34" charset="0"/>
                <a:sym typeface="Calibri" pitchFamily="34" charset="0"/>
              </a:defRPr>
            </a:lvl1pPr>
            <a:lvl2pPr>
              <a:defRPr sz="2200">
                <a:solidFill>
                  <a:srgbClr val="000000"/>
                </a:solidFill>
                <a:latin typeface="Calibri" pitchFamily="34" charset="0"/>
                <a:cs typeface="Calibri" pitchFamily="34" charset="0"/>
                <a:sym typeface="Calibri" pitchFamily="34" charset="0"/>
              </a:defRPr>
            </a:lvl2pPr>
            <a:lvl3pPr>
              <a:defRPr sz="2200">
                <a:solidFill>
                  <a:srgbClr val="000000"/>
                </a:solidFill>
                <a:latin typeface="Calibri" pitchFamily="34" charset="0"/>
                <a:cs typeface="Calibri" pitchFamily="34" charset="0"/>
                <a:sym typeface="Calibri" pitchFamily="34" charset="0"/>
              </a:defRPr>
            </a:lvl3pPr>
            <a:lvl4pPr>
              <a:defRPr sz="2200">
                <a:solidFill>
                  <a:srgbClr val="000000"/>
                </a:solidFill>
                <a:latin typeface="Calibri" pitchFamily="34" charset="0"/>
                <a:cs typeface="Calibri" pitchFamily="34" charset="0"/>
                <a:sym typeface="Calibri" pitchFamily="34" charset="0"/>
              </a:defRPr>
            </a:lvl4pPr>
            <a:lvl5pPr>
              <a:defRPr sz="2200">
                <a:solidFill>
                  <a:srgbClr val="000000"/>
                </a:solidFill>
                <a:latin typeface="Calibri" pitchFamily="34" charset="0"/>
                <a:cs typeface="Calibri" pitchFamily="34" charset="0"/>
                <a:sym typeface="Calibri" pitchFamily="34" charset="0"/>
              </a:defRPr>
            </a:lvl5pPr>
            <a:lvl6pPr marL="4572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6pPr>
            <a:lvl7pPr marL="9144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7pPr>
            <a:lvl8pPr marL="13716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8pPr>
            <a:lvl9pPr marL="18288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9pPr>
          </a:lstStyle>
          <a:p>
            <a:r>
              <a:rPr lang="en-US" altLang="en-US" sz="4800" b="1" dirty="0">
                <a:solidFill>
                  <a:schemeClr val="bg1"/>
                </a:solidFill>
                <a:sym typeface="Arial" pitchFamily="34" charset="0"/>
              </a:rPr>
              <a:t>Expenditure</a:t>
            </a:r>
            <a:endParaRPr lang="en-US" altLang="en-US" sz="5400" b="1" dirty="0">
              <a:solidFill>
                <a:schemeClr val="bg1"/>
              </a:solidFill>
              <a:sym typeface="Arial" pitchFamily="34" charset="0"/>
            </a:endParaRPr>
          </a:p>
        </p:txBody>
      </p:sp>
      <p:sp>
        <p:nvSpPr>
          <p:cNvPr id="5" name="Slide Number Placeholder 2">
            <a:extLst>
              <a:ext uri="{FF2B5EF4-FFF2-40B4-BE49-F238E27FC236}">
                <a16:creationId xmlns:a16="http://schemas.microsoft.com/office/drawing/2014/main" xmlns="" id="{565A2DD5-2CAE-4646-A10F-1383B0D2CC0F}"/>
              </a:ext>
            </a:extLst>
          </p:cNvPr>
          <p:cNvSpPr txBox="1">
            <a:spLocks/>
          </p:cNvSpPr>
          <p:nvPr/>
        </p:nvSpPr>
        <p:spPr bwMode="auto">
          <a:xfrm>
            <a:off x="8855363" y="6598788"/>
            <a:ext cx="121444" cy="165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none" lIns="0" tIns="0" rIns="0" bIns="0" numCol="1" anchor="t" anchorCtr="0" compatLnSpc="1">
            <a:prstTxWarp prst="textNoShape">
              <a:avLst/>
            </a:prstTxWarp>
          </a:bodyPr>
          <a:lstStyle>
            <a:defPPr>
              <a:defRPr lang="en-US"/>
            </a:defPPr>
            <a:lvl1pPr algn="r" defTabSz="492062" rtl="0" fontAlgn="base" hangingPunct="0">
              <a:spcBef>
                <a:spcPct val="0"/>
              </a:spcBef>
              <a:spcAft>
                <a:spcPct val="0"/>
              </a:spcAft>
              <a:defRPr sz="900" kern="1200">
                <a:solidFill>
                  <a:srgbClr val="888888"/>
                </a:solidFill>
                <a:latin typeface="Helvetica" charset="0"/>
                <a:ea typeface="+mn-ea"/>
                <a:cs typeface="Calibri" pitchFamily="34" charset="0"/>
                <a:sym typeface="Helvetica" charset="0"/>
              </a:defRPr>
            </a:lvl1pPr>
            <a:lvl2pPr algn="l" defTabSz="492062" rtl="0" fontAlgn="base" hangingPunct="0">
              <a:spcBef>
                <a:spcPct val="0"/>
              </a:spcBef>
              <a:spcAft>
                <a:spcPct val="0"/>
              </a:spcAft>
              <a:defRPr sz="900" kern="1200">
                <a:solidFill>
                  <a:srgbClr val="000000"/>
                </a:solidFill>
                <a:latin typeface="Calibri" pitchFamily="34" charset="0"/>
                <a:ea typeface="+mn-ea"/>
                <a:cs typeface="Calibri" pitchFamily="34" charset="0"/>
                <a:sym typeface="Calibri" pitchFamily="34" charset="0"/>
              </a:defRPr>
            </a:lvl2pPr>
            <a:lvl3pPr algn="l" defTabSz="492062" rtl="0" fontAlgn="base" hangingPunct="0">
              <a:spcBef>
                <a:spcPct val="0"/>
              </a:spcBef>
              <a:spcAft>
                <a:spcPct val="0"/>
              </a:spcAft>
              <a:defRPr sz="900" kern="1200">
                <a:solidFill>
                  <a:srgbClr val="000000"/>
                </a:solidFill>
                <a:latin typeface="Calibri" pitchFamily="34" charset="0"/>
                <a:ea typeface="+mn-ea"/>
                <a:cs typeface="Calibri" pitchFamily="34" charset="0"/>
                <a:sym typeface="Calibri" pitchFamily="34" charset="0"/>
              </a:defRPr>
            </a:lvl3pPr>
            <a:lvl4pPr algn="l" defTabSz="492062" rtl="0" fontAlgn="base" hangingPunct="0">
              <a:spcBef>
                <a:spcPct val="0"/>
              </a:spcBef>
              <a:spcAft>
                <a:spcPct val="0"/>
              </a:spcAft>
              <a:defRPr sz="900" kern="1200">
                <a:solidFill>
                  <a:srgbClr val="000000"/>
                </a:solidFill>
                <a:latin typeface="Calibri" pitchFamily="34" charset="0"/>
                <a:ea typeface="+mn-ea"/>
                <a:cs typeface="Calibri" pitchFamily="34" charset="0"/>
                <a:sym typeface="Calibri" pitchFamily="34" charset="0"/>
              </a:defRPr>
            </a:lvl4pPr>
            <a:lvl5pPr algn="l" defTabSz="492062" rtl="0" fontAlgn="base" hangingPunct="0">
              <a:spcBef>
                <a:spcPct val="0"/>
              </a:spcBef>
              <a:spcAft>
                <a:spcPct val="0"/>
              </a:spcAft>
              <a:defRPr sz="900" kern="1200">
                <a:solidFill>
                  <a:srgbClr val="000000"/>
                </a:solidFill>
                <a:latin typeface="Calibri" pitchFamily="34" charset="0"/>
                <a:ea typeface="+mn-ea"/>
                <a:cs typeface="Calibri" pitchFamily="34" charset="0"/>
                <a:sym typeface="Calibri" pitchFamily="34" charset="0"/>
              </a:defRPr>
            </a:lvl5pPr>
            <a:lvl6pPr marL="960120" algn="l" defTabSz="384048" rtl="0" eaLnBrk="1" latinLnBrk="0" hangingPunct="1">
              <a:defRPr sz="900" kern="1200">
                <a:solidFill>
                  <a:srgbClr val="000000"/>
                </a:solidFill>
                <a:latin typeface="Calibri" pitchFamily="34" charset="0"/>
                <a:ea typeface="+mn-ea"/>
                <a:cs typeface="Calibri" pitchFamily="34" charset="0"/>
                <a:sym typeface="Calibri" pitchFamily="34" charset="0"/>
              </a:defRPr>
            </a:lvl6pPr>
            <a:lvl7pPr marL="1152144" algn="l" defTabSz="384048" rtl="0" eaLnBrk="1" latinLnBrk="0" hangingPunct="1">
              <a:defRPr sz="900" kern="1200">
                <a:solidFill>
                  <a:srgbClr val="000000"/>
                </a:solidFill>
                <a:latin typeface="Calibri" pitchFamily="34" charset="0"/>
                <a:ea typeface="+mn-ea"/>
                <a:cs typeface="Calibri" pitchFamily="34" charset="0"/>
                <a:sym typeface="Calibri" pitchFamily="34" charset="0"/>
              </a:defRPr>
            </a:lvl7pPr>
            <a:lvl8pPr marL="1344168" algn="l" defTabSz="384048" rtl="0" eaLnBrk="1" latinLnBrk="0" hangingPunct="1">
              <a:defRPr sz="900" kern="1200">
                <a:solidFill>
                  <a:srgbClr val="000000"/>
                </a:solidFill>
                <a:latin typeface="Calibri" pitchFamily="34" charset="0"/>
                <a:ea typeface="+mn-ea"/>
                <a:cs typeface="Calibri" pitchFamily="34" charset="0"/>
                <a:sym typeface="Calibri" pitchFamily="34" charset="0"/>
              </a:defRPr>
            </a:lvl8pPr>
            <a:lvl9pPr marL="1536192" algn="l" defTabSz="384048" rtl="0" eaLnBrk="1" latinLnBrk="0" hangingPunct="1">
              <a:defRPr sz="900" kern="1200">
                <a:solidFill>
                  <a:srgbClr val="000000"/>
                </a:solidFill>
                <a:latin typeface="Calibri" pitchFamily="34" charset="0"/>
                <a:ea typeface="+mn-ea"/>
                <a:cs typeface="Calibri" pitchFamily="34" charset="0"/>
                <a:sym typeface="Calibri" pitchFamily="34" charset="0"/>
              </a:defRPr>
            </a:lvl9pPr>
          </a:lstStyle>
          <a:p>
            <a:fld id="{14E0BBB5-951B-4E65-945D-B238FDA7AEBD}" type="slidenum">
              <a:rPr lang="en-US" altLang="en-US" smtClean="0"/>
              <a:pPr/>
              <a:t>20</a:t>
            </a:fld>
            <a:endParaRPr lang="en-US" altLang="en-US" dirty="0"/>
          </a:p>
        </p:txBody>
      </p:sp>
      <p:graphicFrame>
        <p:nvGraphicFramePr>
          <p:cNvPr id="7" name="Content Placeholder 5">
            <a:extLst>
              <a:ext uri="{FF2B5EF4-FFF2-40B4-BE49-F238E27FC236}">
                <a16:creationId xmlns:a16="http://schemas.microsoft.com/office/drawing/2014/main" xmlns="" id="{5D1FBC84-CD1B-464D-A2D3-A22C818C71DF}"/>
              </a:ext>
            </a:extLst>
          </p:cNvPr>
          <p:cNvGraphicFramePr>
            <a:graphicFrameLocks noGrp="1"/>
          </p:cNvGraphicFramePr>
          <p:nvPr>
            <p:ph idx="1"/>
            <p:extLst>
              <p:ext uri="{D42A27DB-BD31-4B8C-83A1-F6EECF244321}">
                <p14:modId xmlns:p14="http://schemas.microsoft.com/office/powerpoint/2010/main" xmlns="" val="3204474405"/>
              </p:ext>
            </p:extLst>
          </p:nvPr>
        </p:nvGraphicFramePr>
        <p:xfrm>
          <a:off x="167193" y="1553471"/>
          <a:ext cx="8747859" cy="50453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702535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9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32DBB26F-1989-E74B-A756-358EF7A82047}"/>
              </a:ext>
            </a:extLst>
          </p:cNvPr>
          <p:cNvSpPr/>
          <p:nvPr/>
        </p:nvSpPr>
        <p:spPr bwMode="auto">
          <a:xfrm>
            <a:off x="0" y="476672"/>
            <a:ext cx="9144000" cy="1080120"/>
          </a:xfrm>
          <a:prstGeom prst="rect">
            <a:avLst/>
          </a:prstGeom>
          <a:solidFill>
            <a:srgbClr val="523B49"/>
          </a:solidFill>
          <a:ln w="25400" cap="flat" cmpd="sng" algn="ctr">
            <a:noFill/>
            <a:prstDash val="solid"/>
            <a:round/>
            <a:headEnd type="none" w="med" len="med"/>
            <a:tailEnd type="none" w="med" len="med"/>
          </a:ln>
          <a:effectLst>
            <a:outerShdw blurRad="38100" dist="25400" dir="5400000" algn="ctr" rotWithShape="0">
              <a:srgbClr val="000000">
                <a:alpha val="34999"/>
              </a:srgbClr>
            </a:outerShdw>
          </a:effectLst>
        </p:spPr>
        <p:txBody>
          <a:bodyPr vert="horz" wrap="square" lIns="58643" tIns="58643" rIns="58643" bIns="58643" numCol="1" rtlCol="0" anchor="ctr" anchorCtr="0" compatLnSpc="1">
            <a:prstTxWarp prst="textNoShape">
              <a:avLst/>
            </a:prstTxWarp>
            <a:spAutoFit/>
          </a:bodyPr>
          <a:lstStyle/>
          <a:p>
            <a:pPr marL="0" marR="0" indent="0" algn="l" defTabSz="1171575" rtl="0" eaLnBrk="1" fontAlgn="base" latinLnBrk="0" hangingPunct="0">
              <a:lnSpc>
                <a:spcPct val="100000"/>
              </a:lnSpc>
              <a:spcBef>
                <a:spcPct val="0"/>
              </a:spcBef>
              <a:spcAft>
                <a:spcPct val="0"/>
              </a:spcAft>
              <a:buClrTx/>
              <a:buSzTx/>
              <a:buFontTx/>
              <a:buNone/>
              <a:tabLst/>
            </a:pPr>
            <a:endParaRPr kumimoji="0" lang="en-US" sz="2200" b="0" i="0" u="none" strike="noStrike" cap="none" normalizeH="0" baseline="0">
              <a:ln>
                <a:noFill/>
              </a:ln>
              <a:solidFill>
                <a:srgbClr val="000000"/>
              </a:solidFill>
              <a:effectLst/>
              <a:latin typeface="Calibri" pitchFamily="34" charset="0"/>
              <a:cs typeface="Calibri" pitchFamily="34" charset="0"/>
              <a:sym typeface="Calibri" pitchFamily="34" charset="0"/>
            </a:endParaRPr>
          </a:p>
        </p:txBody>
      </p:sp>
      <p:sp>
        <p:nvSpPr>
          <p:cNvPr id="14" name="Rectangle 48">
            <a:extLst>
              <a:ext uri="{FF2B5EF4-FFF2-40B4-BE49-F238E27FC236}">
                <a16:creationId xmlns:a16="http://schemas.microsoft.com/office/drawing/2014/main" xmlns="" id="{B7B21E42-0323-A14C-8D14-B1DCE979046D}"/>
              </a:ext>
            </a:extLst>
          </p:cNvPr>
          <p:cNvSpPr>
            <a:spLocks/>
          </p:cNvSpPr>
          <p:nvPr/>
        </p:nvSpPr>
        <p:spPr bwMode="auto">
          <a:xfrm>
            <a:off x="251521" y="582001"/>
            <a:ext cx="8892480" cy="638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indent="12700">
              <a:defRPr sz="2200">
                <a:solidFill>
                  <a:srgbClr val="000000"/>
                </a:solidFill>
                <a:latin typeface="Calibri" pitchFamily="34" charset="0"/>
                <a:cs typeface="Calibri" pitchFamily="34" charset="0"/>
                <a:sym typeface="Calibri" pitchFamily="34" charset="0"/>
              </a:defRPr>
            </a:lvl1pPr>
            <a:lvl2pPr>
              <a:defRPr sz="2200">
                <a:solidFill>
                  <a:srgbClr val="000000"/>
                </a:solidFill>
                <a:latin typeface="Calibri" pitchFamily="34" charset="0"/>
                <a:cs typeface="Calibri" pitchFamily="34" charset="0"/>
                <a:sym typeface="Calibri" pitchFamily="34" charset="0"/>
              </a:defRPr>
            </a:lvl2pPr>
            <a:lvl3pPr>
              <a:defRPr sz="2200">
                <a:solidFill>
                  <a:srgbClr val="000000"/>
                </a:solidFill>
                <a:latin typeface="Calibri" pitchFamily="34" charset="0"/>
                <a:cs typeface="Calibri" pitchFamily="34" charset="0"/>
                <a:sym typeface="Calibri" pitchFamily="34" charset="0"/>
              </a:defRPr>
            </a:lvl3pPr>
            <a:lvl4pPr>
              <a:defRPr sz="2200">
                <a:solidFill>
                  <a:srgbClr val="000000"/>
                </a:solidFill>
                <a:latin typeface="Calibri" pitchFamily="34" charset="0"/>
                <a:cs typeface="Calibri" pitchFamily="34" charset="0"/>
                <a:sym typeface="Calibri" pitchFamily="34" charset="0"/>
              </a:defRPr>
            </a:lvl4pPr>
            <a:lvl5pPr>
              <a:defRPr sz="2200">
                <a:solidFill>
                  <a:srgbClr val="000000"/>
                </a:solidFill>
                <a:latin typeface="Calibri" pitchFamily="34" charset="0"/>
                <a:cs typeface="Calibri" pitchFamily="34" charset="0"/>
                <a:sym typeface="Calibri" pitchFamily="34" charset="0"/>
              </a:defRPr>
            </a:lvl5pPr>
            <a:lvl6pPr marL="4572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6pPr>
            <a:lvl7pPr marL="9144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7pPr>
            <a:lvl8pPr marL="13716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8pPr>
            <a:lvl9pPr marL="18288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9pPr>
          </a:lstStyle>
          <a:p>
            <a:r>
              <a:rPr lang="en-US" altLang="en-US" sz="4800" b="1" dirty="0">
                <a:solidFill>
                  <a:schemeClr val="bg1"/>
                </a:solidFill>
                <a:sym typeface="Arial" pitchFamily="34" charset="0"/>
              </a:rPr>
              <a:t>Revenue Analysis</a:t>
            </a:r>
            <a:endParaRPr lang="en-US" altLang="en-US" sz="5400" b="1" dirty="0">
              <a:solidFill>
                <a:schemeClr val="bg1"/>
              </a:solidFill>
              <a:sym typeface="Arial" pitchFamily="34" charset="0"/>
            </a:endParaRPr>
          </a:p>
        </p:txBody>
      </p:sp>
      <p:sp>
        <p:nvSpPr>
          <p:cNvPr id="5" name="Slide Number Placeholder 2">
            <a:extLst>
              <a:ext uri="{FF2B5EF4-FFF2-40B4-BE49-F238E27FC236}">
                <a16:creationId xmlns:a16="http://schemas.microsoft.com/office/drawing/2014/main" xmlns="" id="{5DFDCBE5-9304-2544-8755-2062B002E25D}"/>
              </a:ext>
            </a:extLst>
          </p:cNvPr>
          <p:cNvSpPr txBox="1">
            <a:spLocks/>
          </p:cNvSpPr>
          <p:nvPr/>
        </p:nvSpPr>
        <p:spPr bwMode="auto">
          <a:xfrm>
            <a:off x="8855363" y="6598788"/>
            <a:ext cx="121444" cy="165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none" lIns="0" tIns="0" rIns="0" bIns="0" numCol="1" anchor="t" anchorCtr="0" compatLnSpc="1">
            <a:prstTxWarp prst="textNoShape">
              <a:avLst/>
            </a:prstTxWarp>
          </a:bodyPr>
          <a:lstStyle>
            <a:defPPr>
              <a:defRPr lang="en-US"/>
            </a:defPPr>
            <a:lvl1pPr algn="r" defTabSz="492062" rtl="0" fontAlgn="base" hangingPunct="0">
              <a:spcBef>
                <a:spcPct val="0"/>
              </a:spcBef>
              <a:spcAft>
                <a:spcPct val="0"/>
              </a:spcAft>
              <a:defRPr sz="900" kern="1200">
                <a:solidFill>
                  <a:srgbClr val="888888"/>
                </a:solidFill>
                <a:latin typeface="Helvetica" charset="0"/>
                <a:ea typeface="+mn-ea"/>
                <a:cs typeface="Calibri" pitchFamily="34" charset="0"/>
                <a:sym typeface="Helvetica" charset="0"/>
              </a:defRPr>
            </a:lvl1pPr>
            <a:lvl2pPr algn="l" defTabSz="492062" rtl="0" fontAlgn="base" hangingPunct="0">
              <a:spcBef>
                <a:spcPct val="0"/>
              </a:spcBef>
              <a:spcAft>
                <a:spcPct val="0"/>
              </a:spcAft>
              <a:defRPr sz="900" kern="1200">
                <a:solidFill>
                  <a:srgbClr val="000000"/>
                </a:solidFill>
                <a:latin typeface="Calibri" pitchFamily="34" charset="0"/>
                <a:ea typeface="+mn-ea"/>
                <a:cs typeface="Calibri" pitchFamily="34" charset="0"/>
                <a:sym typeface="Calibri" pitchFamily="34" charset="0"/>
              </a:defRPr>
            </a:lvl2pPr>
            <a:lvl3pPr algn="l" defTabSz="492062" rtl="0" fontAlgn="base" hangingPunct="0">
              <a:spcBef>
                <a:spcPct val="0"/>
              </a:spcBef>
              <a:spcAft>
                <a:spcPct val="0"/>
              </a:spcAft>
              <a:defRPr sz="900" kern="1200">
                <a:solidFill>
                  <a:srgbClr val="000000"/>
                </a:solidFill>
                <a:latin typeface="Calibri" pitchFamily="34" charset="0"/>
                <a:ea typeface="+mn-ea"/>
                <a:cs typeface="Calibri" pitchFamily="34" charset="0"/>
                <a:sym typeface="Calibri" pitchFamily="34" charset="0"/>
              </a:defRPr>
            </a:lvl3pPr>
            <a:lvl4pPr algn="l" defTabSz="492062" rtl="0" fontAlgn="base" hangingPunct="0">
              <a:spcBef>
                <a:spcPct val="0"/>
              </a:spcBef>
              <a:spcAft>
                <a:spcPct val="0"/>
              </a:spcAft>
              <a:defRPr sz="900" kern="1200">
                <a:solidFill>
                  <a:srgbClr val="000000"/>
                </a:solidFill>
                <a:latin typeface="Calibri" pitchFamily="34" charset="0"/>
                <a:ea typeface="+mn-ea"/>
                <a:cs typeface="Calibri" pitchFamily="34" charset="0"/>
                <a:sym typeface="Calibri" pitchFamily="34" charset="0"/>
              </a:defRPr>
            </a:lvl4pPr>
            <a:lvl5pPr algn="l" defTabSz="492062" rtl="0" fontAlgn="base" hangingPunct="0">
              <a:spcBef>
                <a:spcPct val="0"/>
              </a:spcBef>
              <a:spcAft>
                <a:spcPct val="0"/>
              </a:spcAft>
              <a:defRPr sz="900" kern="1200">
                <a:solidFill>
                  <a:srgbClr val="000000"/>
                </a:solidFill>
                <a:latin typeface="Calibri" pitchFamily="34" charset="0"/>
                <a:ea typeface="+mn-ea"/>
                <a:cs typeface="Calibri" pitchFamily="34" charset="0"/>
                <a:sym typeface="Calibri" pitchFamily="34" charset="0"/>
              </a:defRPr>
            </a:lvl5pPr>
            <a:lvl6pPr marL="960120" algn="l" defTabSz="384048" rtl="0" eaLnBrk="1" latinLnBrk="0" hangingPunct="1">
              <a:defRPr sz="900" kern="1200">
                <a:solidFill>
                  <a:srgbClr val="000000"/>
                </a:solidFill>
                <a:latin typeface="Calibri" pitchFamily="34" charset="0"/>
                <a:ea typeface="+mn-ea"/>
                <a:cs typeface="Calibri" pitchFamily="34" charset="0"/>
                <a:sym typeface="Calibri" pitchFamily="34" charset="0"/>
              </a:defRPr>
            </a:lvl6pPr>
            <a:lvl7pPr marL="1152144" algn="l" defTabSz="384048" rtl="0" eaLnBrk="1" latinLnBrk="0" hangingPunct="1">
              <a:defRPr sz="900" kern="1200">
                <a:solidFill>
                  <a:srgbClr val="000000"/>
                </a:solidFill>
                <a:latin typeface="Calibri" pitchFamily="34" charset="0"/>
                <a:ea typeface="+mn-ea"/>
                <a:cs typeface="Calibri" pitchFamily="34" charset="0"/>
                <a:sym typeface="Calibri" pitchFamily="34" charset="0"/>
              </a:defRPr>
            </a:lvl7pPr>
            <a:lvl8pPr marL="1344168" algn="l" defTabSz="384048" rtl="0" eaLnBrk="1" latinLnBrk="0" hangingPunct="1">
              <a:defRPr sz="900" kern="1200">
                <a:solidFill>
                  <a:srgbClr val="000000"/>
                </a:solidFill>
                <a:latin typeface="Calibri" pitchFamily="34" charset="0"/>
                <a:ea typeface="+mn-ea"/>
                <a:cs typeface="Calibri" pitchFamily="34" charset="0"/>
                <a:sym typeface="Calibri" pitchFamily="34" charset="0"/>
              </a:defRPr>
            </a:lvl8pPr>
            <a:lvl9pPr marL="1536192" algn="l" defTabSz="384048" rtl="0" eaLnBrk="1" latinLnBrk="0" hangingPunct="1">
              <a:defRPr sz="900" kern="1200">
                <a:solidFill>
                  <a:srgbClr val="000000"/>
                </a:solidFill>
                <a:latin typeface="Calibri" pitchFamily="34" charset="0"/>
                <a:ea typeface="+mn-ea"/>
                <a:cs typeface="Calibri" pitchFamily="34" charset="0"/>
                <a:sym typeface="Calibri" pitchFamily="34" charset="0"/>
              </a:defRPr>
            </a:lvl9pPr>
          </a:lstStyle>
          <a:p>
            <a:fld id="{14E0BBB5-951B-4E65-945D-B238FDA7AEBD}" type="slidenum">
              <a:rPr lang="en-US" altLang="en-US" smtClean="0"/>
              <a:pPr/>
              <a:t>21</a:t>
            </a:fld>
            <a:endParaRPr lang="en-US" altLang="en-US" dirty="0"/>
          </a:p>
        </p:txBody>
      </p:sp>
      <p:graphicFrame>
        <p:nvGraphicFramePr>
          <p:cNvPr id="7" name="Chart 6">
            <a:extLst>
              <a:ext uri="{FF2B5EF4-FFF2-40B4-BE49-F238E27FC236}">
                <a16:creationId xmlns:a16="http://schemas.microsoft.com/office/drawing/2014/main" xmlns="" id="{7BD822D7-68C4-4B0C-A7C1-6B2AABB536EE}"/>
              </a:ext>
            </a:extLst>
          </p:cNvPr>
          <p:cNvGraphicFramePr/>
          <p:nvPr>
            <p:extLst>
              <p:ext uri="{D42A27DB-BD31-4B8C-83A1-F6EECF244321}">
                <p14:modId xmlns:p14="http://schemas.microsoft.com/office/powerpoint/2010/main" xmlns="" val="2679299314"/>
              </p:ext>
            </p:extLst>
          </p:nvPr>
        </p:nvGraphicFramePr>
        <p:xfrm>
          <a:off x="251521" y="1587399"/>
          <a:ext cx="8568952" cy="49807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873783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512DF7C-FC3E-DA49-98F6-664E0383E88F}"/>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r="40335"/>
          <a:stretch/>
        </p:blipFill>
        <p:spPr>
          <a:xfrm>
            <a:off x="0" y="-21948"/>
            <a:ext cx="4500563" cy="6858000"/>
          </a:xfrm>
          <a:prstGeom prst="rect">
            <a:avLst/>
          </a:prstGeom>
        </p:spPr>
      </p:pic>
      <p:sp>
        <p:nvSpPr>
          <p:cNvPr id="8222" name="AutoShape 30"/>
          <p:cNvSpPr>
            <a:spLocks/>
          </p:cNvSpPr>
          <p:nvPr/>
        </p:nvSpPr>
        <p:spPr bwMode="auto">
          <a:xfrm>
            <a:off x="2526507" y="4164013"/>
            <a:ext cx="25003"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961" y="0"/>
                </a:moveTo>
                <a:lnTo>
                  <a:pt x="0" y="20674"/>
                </a:lnTo>
                <a:lnTo>
                  <a:pt x="8669" y="21600"/>
                </a:lnTo>
                <a:lnTo>
                  <a:pt x="14791" y="20804"/>
                </a:lnTo>
                <a:lnTo>
                  <a:pt x="18807" y="18138"/>
                </a:lnTo>
                <a:lnTo>
                  <a:pt x="21160" y="13454"/>
                </a:lnTo>
                <a:lnTo>
                  <a:pt x="21600" y="9031"/>
                </a:lnTo>
                <a:lnTo>
                  <a:pt x="20372" y="5512"/>
                </a:lnTo>
                <a:lnTo>
                  <a:pt x="17988" y="2602"/>
                </a:lnTo>
                <a:lnTo>
                  <a:pt x="14961" y="0"/>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24630" tIns="24630" rIns="24630" bIns="24630"/>
          <a:lstStyle/>
          <a:p>
            <a:endParaRPr lang="en-US" altLang="en-US" dirty="0"/>
          </a:p>
        </p:txBody>
      </p:sp>
      <p:sp>
        <p:nvSpPr>
          <p:cNvPr id="8223" name="AutoShape 31"/>
          <p:cNvSpPr>
            <a:spLocks/>
          </p:cNvSpPr>
          <p:nvPr/>
        </p:nvSpPr>
        <p:spPr bwMode="auto">
          <a:xfrm>
            <a:off x="2484240" y="4037807"/>
            <a:ext cx="25003"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56" y="0"/>
                </a:moveTo>
                <a:lnTo>
                  <a:pt x="6811" y="766"/>
                </a:lnTo>
                <a:lnTo>
                  <a:pt x="3417" y="2961"/>
                </a:lnTo>
                <a:lnTo>
                  <a:pt x="1029" y="6251"/>
                </a:lnTo>
                <a:lnTo>
                  <a:pt x="0" y="10297"/>
                </a:lnTo>
                <a:lnTo>
                  <a:pt x="588" y="14646"/>
                </a:lnTo>
                <a:lnTo>
                  <a:pt x="2658" y="18186"/>
                </a:lnTo>
                <a:lnTo>
                  <a:pt x="5933" y="20607"/>
                </a:lnTo>
                <a:lnTo>
                  <a:pt x="10136" y="21600"/>
                </a:lnTo>
                <a:lnTo>
                  <a:pt x="14469" y="20910"/>
                </a:lnTo>
                <a:lnTo>
                  <a:pt x="18082" y="18723"/>
                </a:lnTo>
                <a:lnTo>
                  <a:pt x="20588" y="15390"/>
                </a:lnTo>
                <a:lnTo>
                  <a:pt x="21600" y="11261"/>
                </a:lnTo>
                <a:lnTo>
                  <a:pt x="20789" y="7119"/>
                </a:lnTo>
                <a:lnTo>
                  <a:pt x="18414" y="3533"/>
                </a:lnTo>
                <a:lnTo>
                  <a:pt x="14946" y="996"/>
                </a:lnTo>
                <a:lnTo>
                  <a:pt x="10856" y="0"/>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24630" tIns="24630" rIns="24630" bIns="24630"/>
          <a:lstStyle/>
          <a:p>
            <a:endParaRPr lang="en-US" altLang="en-US" dirty="0"/>
          </a:p>
        </p:txBody>
      </p:sp>
      <p:sp>
        <p:nvSpPr>
          <p:cNvPr id="8224" name="AutoShape 32"/>
          <p:cNvSpPr>
            <a:spLocks/>
          </p:cNvSpPr>
          <p:nvPr/>
        </p:nvSpPr>
        <p:spPr bwMode="auto">
          <a:xfrm>
            <a:off x="2384822" y="4037807"/>
            <a:ext cx="25599" cy="325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64" y="0"/>
                </a:moveTo>
                <a:lnTo>
                  <a:pt x="6811" y="1001"/>
                </a:lnTo>
                <a:lnTo>
                  <a:pt x="3304" y="3553"/>
                </a:lnTo>
                <a:lnTo>
                  <a:pt x="860" y="7119"/>
                </a:lnTo>
                <a:lnTo>
                  <a:pt x="0" y="11166"/>
                </a:lnTo>
                <a:lnTo>
                  <a:pt x="1016" y="15240"/>
                </a:lnTo>
                <a:lnTo>
                  <a:pt x="3546" y="18604"/>
                </a:lnTo>
                <a:lnTo>
                  <a:pt x="7154" y="20857"/>
                </a:lnTo>
                <a:lnTo>
                  <a:pt x="11401" y="21600"/>
                </a:lnTo>
                <a:lnTo>
                  <a:pt x="15472" y="20698"/>
                </a:lnTo>
                <a:lnTo>
                  <a:pt x="18703" y="18459"/>
                </a:lnTo>
                <a:lnTo>
                  <a:pt x="20832" y="15152"/>
                </a:lnTo>
                <a:lnTo>
                  <a:pt x="21600" y="11043"/>
                </a:lnTo>
                <a:lnTo>
                  <a:pt x="20745" y="6750"/>
                </a:lnTo>
                <a:lnTo>
                  <a:pt x="18421" y="3221"/>
                </a:lnTo>
                <a:lnTo>
                  <a:pt x="15002" y="843"/>
                </a:lnTo>
                <a:lnTo>
                  <a:pt x="10864" y="0"/>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24630" tIns="24630" rIns="24630" bIns="24630"/>
          <a:lstStyle/>
          <a:p>
            <a:endParaRPr lang="en-US" altLang="en-US" dirty="0"/>
          </a:p>
        </p:txBody>
      </p:sp>
      <p:sp>
        <p:nvSpPr>
          <p:cNvPr id="8225" name="AutoShape 33"/>
          <p:cNvSpPr>
            <a:spLocks/>
          </p:cNvSpPr>
          <p:nvPr/>
        </p:nvSpPr>
        <p:spPr bwMode="auto">
          <a:xfrm>
            <a:off x="2437210" y="4002088"/>
            <a:ext cx="22622" cy="301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45" y="0"/>
                </a:moveTo>
                <a:lnTo>
                  <a:pt x="6839" y="1010"/>
                </a:lnTo>
                <a:lnTo>
                  <a:pt x="3359" y="3477"/>
                </a:lnTo>
                <a:lnTo>
                  <a:pt x="910" y="6896"/>
                </a:lnTo>
                <a:lnTo>
                  <a:pt x="0" y="10765"/>
                </a:lnTo>
                <a:lnTo>
                  <a:pt x="1005" y="14878"/>
                </a:lnTo>
                <a:lnTo>
                  <a:pt x="3601" y="18386"/>
                </a:lnTo>
                <a:lnTo>
                  <a:pt x="7263" y="20792"/>
                </a:lnTo>
                <a:lnTo>
                  <a:pt x="11464" y="21600"/>
                </a:lnTo>
                <a:lnTo>
                  <a:pt x="15411" y="20588"/>
                </a:lnTo>
                <a:lnTo>
                  <a:pt x="18660" y="18132"/>
                </a:lnTo>
                <a:lnTo>
                  <a:pt x="20845" y="14631"/>
                </a:lnTo>
                <a:lnTo>
                  <a:pt x="21600" y="10485"/>
                </a:lnTo>
                <a:lnTo>
                  <a:pt x="20670" y="6387"/>
                </a:lnTo>
                <a:lnTo>
                  <a:pt x="18305" y="3018"/>
                </a:lnTo>
                <a:lnTo>
                  <a:pt x="14898" y="761"/>
                </a:lnTo>
                <a:lnTo>
                  <a:pt x="10845" y="0"/>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24630" tIns="24630" rIns="24630" bIns="24630"/>
          <a:lstStyle/>
          <a:p>
            <a:endParaRPr lang="en-US" altLang="en-US" dirty="0"/>
          </a:p>
        </p:txBody>
      </p:sp>
      <p:sp>
        <p:nvSpPr>
          <p:cNvPr id="8226" name="AutoShape 34"/>
          <p:cNvSpPr>
            <a:spLocks/>
          </p:cNvSpPr>
          <p:nvPr/>
        </p:nvSpPr>
        <p:spPr bwMode="auto">
          <a:xfrm>
            <a:off x="3429596" y="2927350"/>
            <a:ext cx="11906" cy="58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85" y="0"/>
                </a:moveTo>
                <a:lnTo>
                  <a:pt x="0" y="21600"/>
                </a:lnTo>
                <a:lnTo>
                  <a:pt x="10092" y="17201"/>
                </a:lnTo>
                <a:lnTo>
                  <a:pt x="17830" y="10802"/>
                </a:lnTo>
                <a:lnTo>
                  <a:pt x="21600" y="4403"/>
                </a:lnTo>
                <a:lnTo>
                  <a:pt x="19785" y="0"/>
                </a:lnTo>
                <a:close/>
              </a:path>
            </a:pathLst>
          </a:custGeom>
          <a:solidFill>
            <a:srgbClr val="8E9092"/>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24630" tIns="24630" rIns="24630" bIns="24630"/>
          <a:lstStyle/>
          <a:p>
            <a:endParaRPr lang="en-US" altLang="en-US" dirty="0"/>
          </a:p>
        </p:txBody>
      </p:sp>
      <p:grpSp>
        <p:nvGrpSpPr>
          <p:cNvPr id="8227" name="Group 35"/>
          <p:cNvGrpSpPr>
            <a:grpSpLocks/>
          </p:cNvGrpSpPr>
          <p:nvPr/>
        </p:nvGrpSpPr>
        <p:grpSpPr bwMode="auto">
          <a:xfrm>
            <a:off x="3462933" y="2867025"/>
            <a:ext cx="12501" cy="50800"/>
            <a:chOff x="0" y="0"/>
            <a:chExt cx="33795" cy="100575"/>
          </a:xfrm>
        </p:grpSpPr>
        <p:sp>
          <p:nvSpPr>
            <p:cNvPr id="8228" name="AutoShape 36"/>
            <p:cNvSpPr>
              <a:spLocks/>
            </p:cNvSpPr>
            <p:nvPr/>
          </p:nvSpPr>
          <p:spPr bwMode="auto">
            <a:xfrm>
              <a:off x="8474" y="9916"/>
              <a:ext cx="25321" cy="906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5" y="0"/>
                  </a:moveTo>
                  <a:lnTo>
                    <a:pt x="0" y="5326"/>
                  </a:lnTo>
                  <a:lnTo>
                    <a:pt x="2124" y="10917"/>
                  </a:lnTo>
                  <a:lnTo>
                    <a:pt x="6958" y="16340"/>
                  </a:lnTo>
                  <a:lnTo>
                    <a:pt x="14452" y="21600"/>
                  </a:lnTo>
                  <a:lnTo>
                    <a:pt x="21600" y="21136"/>
                  </a:lnTo>
                  <a:lnTo>
                    <a:pt x="585" y="0"/>
                  </a:lnTo>
                  <a:close/>
                </a:path>
              </a:pathLst>
            </a:custGeom>
            <a:solidFill>
              <a:srgbClr val="8E9092"/>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8643" tIns="58643" rIns="58643" bIns="58643"/>
            <a:lstStyle/>
            <a:p>
              <a:endParaRPr lang="en-US" altLang="en-US" dirty="0"/>
            </a:p>
          </p:txBody>
        </p:sp>
        <p:sp>
          <p:nvSpPr>
            <p:cNvPr id="8229" name="AutoShape 37"/>
            <p:cNvSpPr>
              <a:spLocks/>
            </p:cNvSpPr>
            <p:nvPr/>
          </p:nvSpPr>
          <p:spPr bwMode="auto">
            <a:xfrm>
              <a:off x="0" y="0"/>
              <a:ext cx="18019" cy="180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0" y="6249"/>
                  </a:lnTo>
                  <a:lnTo>
                    <a:pt x="18641" y="21600"/>
                  </a:lnTo>
                  <a:lnTo>
                    <a:pt x="21600" y="0"/>
                  </a:lnTo>
                  <a:close/>
                </a:path>
              </a:pathLst>
            </a:custGeom>
            <a:solidFill>
              <a:srgbClr val="8E9092"/>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8643" tIns="58643" rIns="58643" bIns="58643"/>
            <a:lstStyle/>
            <a:p>
              <a:endParaRPr lang="en-US" altLang="en-US" dirty="0"/>
            </a:p>
          </p:txBody>
        </p:sp>
      </p:grpSp>
      <p:sp>
        <p:nvSpPr>
          <p:cNvPr id="18" name="Slide Number Placeholder 2">
            <a:extLst>
              <a:ext uri="{FF2B5EF4-FFF2-40B4-BE49-F238E27FC236}">
                <a16:creationId xmlns:a16="http://schemas.microsoft.com/office/drawing/2014/main" xmlns="" id="{DD70E0E3-2F0A-C242-8314-A94126307E18}"/>
              </a:ext>
            </a:extLst>
          </p:cNvPr>
          <p:cNvSpPr>
            <a:spLocks noGrp="1"/>
          </p:cNvSpPr>
          <p:nvPr>
            <p:ph type="sldNum" sz="quarter" idx="10"/>
          </p:nvPr>
        </p:nvSpPr>
        <p:spPr>
          <a:xfrm>
            <a:off x="8855363" y="6598788"/>
            <a:ext cx="121444" cy="165100"/>
          </a:xfrm>
        </p:spPr>
        <p:txBody>
          <a:bodyPr/>
          <a:lstStyle/>
          <a:p>
            <a:fld id="{14E0BBB5-951B-4E65-945D-B238FDA7AEBD}" type="slidenum">
              <a:rPr lang="en-US" altLang="en-US" smtClean="0"/>
              <a:pPr/>
              <a:t>22</a:t>
            </a:fld>
            <a:endParaRPr lang="en-US" altLang="en-US" dirty="0"/>
          </a:p>
        </p:txBody>
      </p:sp>
      <p:sp>
        <p:nvSpPr>
          <p:cNvPr id="25" name="Rectangle 24">
            <a:extLst>
              <a:ext uri="{FF2B5EF4-FFF2-40B4-BE49-F238E27FC236}">
                <a16:creationId xmlns:a16="http://schemas.microsoft.com/office/drawing/2014/main" xmlns="" id="{65E8E910-B8E0-9242-BCB0-FCEB73898A82}"/>
              </a:ext>
            </a:extLst>
          </p:cNvPr>
          <p:cNvSpPr/>
          <p:nvPr/>
        </p:nvSpPr>
        <p:spPr bwMode="auto">
          <a:xfrm>
            <a:off x="36512" y="476672"/>
            <a:ext cx="9144000" cy="1080120"/>
          </a:xfrm>
          <a:prstGeom prst="rect">
            <a:avLst/>
          </a:prstGeom>
          <a:solidFill>
            <a:srgbClr val="523B49"/>
          </a:solidFill>
          <a:ln w="25400" cap="flat" cmpd="sng" algn="ctr">
            <a:noFill/>
            <a:prstDash val="solid"/>
            <a:round/>
            <a:headEnd type="none" w="med" len="med"/>
            <a:tailEnd type="none" w="med" len="med"/>
          </a:ln>
          <a:effectLst>
            <a:outerShdw blurRad="38100" dist="25400" dir="5400000" algn="ctr" rotWithShape="0">
              <a:srgbClr val="000000">
                <a:alpha val="34999"/>
              </a:srgbClr>
            </a:outerShdw>
          </a:effectLst>
        </p:spPr>
        <p:txBody>
          <a:bodyPr vert="horz" wrap="square" lIns="58643" tIns="58643" rIns="58643" bIns="58643" numCol="1" rtlCol="0" anchor="ctr" anchorCtr="0" compatLnSpc="1">
            <a:prstTxWarp prst="textNoShape">
              <a:avLst/>
            </a:prstTxWarp>
            <a:spAutoFit/>
          </a:bodyPr>
          <a:lstStyle/>
          <a:p>
            <a:pPr marL="0" marR="0" indent="0" algn="l" defTabSz="1171575" rtl="0" eaLnBrk="1" fontAlgn="base" latinLnBrk="0" hangingPunct="0">
              <a:lnSpc>
                <a:spcPct val="100000"/>
              </a:lnSpc>
              <a:spcBef>
                <a:spcPct val="0"/>
              </a:spcBef>
              <a:spcAft>
                <a:spcPct val="0"/>
              </a:spcAft>
              <a:buClrTx/>
              <a:buSzTx/>
              <a:buFontTx/>
              <a:buNone/>
              <a:tabLst/>
            </a:pPr>
            <a:endParaRPr kumimoji="0" lang="en-US" sz="2200" b="0" i="0" u="none" strike="noStrike" cap="none" normalizeH="0" baseline="0">
              <a:ln>
                <a:noFill/>
              </a:ln>
              <a:solidFill>
                <a:srgbClr val="000000"/>
              </a:solidFill>
              <a:effectLst/>
              <a:latin typeface="Calibri" pitchFamily="34" charset="0"/>
              <a:cs typeface="Calibri" pitchFamily="34" charset="0"/>
              <a:sym typeface="Calibri" pitchFamily="34" charset="0"/>
            </a:endParaRPr>
          </a:p>
        </p:txBody>
      </p:sp>
      <p:sp>
        <p:nvSpPr>
          <p:cNvPr id="24" name="Rectangle 48">
            <a:extLst>
              <a:ext uri="{FF2B5EF4-FFF2-40B4-BE49-F238E27FC236}">
                <a16:creationId xmlns:a16="http://schemas.microsoft.com/office/drawing/2014/main" xmlns="" id="{7998418D-D7A7-1642-9EA1-4ACBF61EFBDA}"/>
              </a:ext>
            </a:extLst>
          </p:cNvPr>
          <p:cNvSpPr>
            <a:spLocks/>
          </p:cNvSpPr>
          <p:nvPr/>
        </p:nvSpPr>
        <p:spPr bwMode="auto">
          <a:xfrm>
            <a:off x="251520" y="701806"/>
            <a:ext cx="7848872" cy="638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indent="12700">
              <a:defRPr sz="2200">
                <a:solidFill>
                  <a:srgbClr val="000000"/>
                </a:solidFill>
                <a:latin typeface="Calibri" pitchFamily="34" charset="0"/>
                <a:cs typeface="Calibri" pitchFamily="34" charset="0"/>
                <a:sym typeface="Calibri" pitchFamily="34" charset="0"/>
              </a:defRPr>
            </a:lvl1pPr>
            <a:lvl2pPr>
              <a:defRPr sz="2200">
                <a:solidFill>
                  <a:srgbClr val="000000"/>
                </a:solidFill>
                <a:latin typeface="Calibri" pitchFamily="34" charset="0"/>
                <a:cs typeface="Calibri" pitchFamily="34" charset="0"/>
                <a:sym typeface="Calibri" pitchFamily="34" charset="0"/>
              </a:defRPr>
            </a:lvl2pPr>
            <a:lvl3pPr>
              <a:defRPr sz="2200">
                <a:solidFill>
                  <a:srgbClr val="000000"/>
                </a:solidFill>
                <a:latin typeface="Calibri" pitchFamily="34" charset="0"/>
                <a:cs typeface="Calibri" pitchFamily="34" charset="0"/>
                <a:sym typeface="Calibri" pitchFamily="34" charset="0"/>
              </a:defRPr>
            </a:lvl3pPr>
            <a:lvl4pPr>
              <a:defRPr sz="2200">
                <a:solidFill>
                  <a:srgbClr val="000000"/>
                </a:solidFill>
                <a:latin typeface="Calibri" pitchFamily="34" charset="0"/>
                <a:cs typeface="Calibri" pitchFamily="34" charset="0"/>
                <a:sym typeface="Calibri" pitchFamily="34" charset="0"/>
              </a:defRPr>
            </a:lvl4pPr>
            <a:lvl5pPr>
              <a:defRPr sz="2200">
                <a:solidFill>
                  <a:srgbClr val="000000"/>
                </a:solidFill>
                <a:latin typeface="Calibri" pitchFamily="34" charset="0"/>
                <a:cs typeface="Calibri" pitchFamily="34" charset="0"/>
                <a:sym typeface="Calibri" pitchFamily="34" charset="0"/>
              </a:defRPr>
            </a:lvl5pPr>
            <a:lvl6pPr marL="4572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6pPr>
            <a:lvl7pPr marL="9144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7pPr>
            <a:lvl8pPr marL="13716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8pPr>
            <a:lvl9pPr marL="18288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9pPr>
          </a:lstStyle>
          <a:p>
            <a:r>
              <a:rPr lang="en-US" altLang="en-US" sz="4800" b="1" dirty="0">
                <a:solidFill>
                  <a:schemeClr val="bg1"/>
                </a:solidFill>
                <a:sym typeface="Arial" pitchFamily="34" charset="0"/>
              </a:rPr>
              <a:t>Important areas of work</a:t>
            </a:r>
          </a:p>
        </p:txBody>
      </p:sp>
      <p:sp>
        <p:nvSpPr>
          <p:cNvPr id="29" name="Rectangle 39">
            <a:extLst>
              <a:ext uri="{FF2B5EF4-FFF2-40B4-BE49-F238E27FC236}">
                <a16:creationId xmlns:a16="http://schemas.microsoft.com/office/drawing/2014/main" xmlns="" id="{A48E0FD0-6C73-D246-87D8-0F6E01F23713}"/>
              </a:ext>
            </a:extLst>
          </p:cNvPr>
          <p:cNvSpPr>
            <a:spLocks/>
          </p:cNvSpPr>
          <p:nvPr/>
        </p:nvSpPr>
        <p:spPr bwMode="auto">
          <a:xfrm>
            <a:off x="4572000" y="2469619"/>
            <a:ext cx="4571999" cy="406265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0" tIns="0" rIns="0" bIns="0">
            <a:spAutoFit/>
          </a:bodyPr>
          <a:lstStyle/>
          <a:p>
            <a:pPr marL="342900" indent="-342900">
              <a:buFont typeface="Arial" panose="020B0604020202020204" pitchFamily="34" charset="0"/>
              <a:buChar char="•"/>
            </a:pPr>
            <a:r>
              <a:rPr lang="en-US" sz="2200" dirty="0"/>
              <a:t>COVID-19  social responses virtual surveys (Several waves) (DSI) </a:t>
            </a:r>
          </a:p>
          <a:p>
            <a:pPr marL="342900" indent="-342900">
              <a:buFont typeface="Arial" panose="020B0604020202020204" pitchFamily="34" charset="0"/>
              <a:buChar char="•"/>
            </a:pPr>
            <a:r>
              <a:rPr lang="en-US" sz="2200" dirty="0"/>
              <a:t>Impact of COVID-19 on democracy and governance  (Wave 2) (UJ &amp; HSRC)</a:t>
            </a:r>
          </a:p>
          <a:p>
            <a:pPr marL="342900" indent="-342900">
              <a:buFont typeface="Arial" panose="020B0604020202020204" pitchFamily="34" charset="0"/>
              <a:buChar char="•"/>
            </a:pPr>
            <a:r>
              <a:rPr lang="en-ZA" sz="2200" dirty="0"/>
              <a:t>Estimation of the prevalence of antibodies against the COVID-19 virus in South Africa (Solidarity Fund)</a:t>
            </a:r>
          </a:p>
          <a:p>
            <a:pPr marL="342900" indent="-342900">
              <a:buFont typeface="Arial" panose="020B0604020202020204" pitchFamily="34" charset="0"/>
              <a:buChar char="•"/>
            </a:pPr>
            <a:r>
              <a:rPr lang="en-US" sz="2200" dirty="0"/>
              <a:t>Gender-Based Violence and COVID- 19 National Survey, 2020 (Multiple Funders)</a:t>
            </a:r>
          </a:p>
          <a:p>
            <a:pPr lvl="4" indent="-457200"/>
            <a:endParaRPr lang="en-US" altLang="en-US" sz="2200" dirty="0">
              <a:solidFill>
                <a:schemeClr val="tx1"/>
              </a:solidFill>
              <a:sym typeface="Arial" pitchFamily="34" charset="0"/>
            </a:endParaRPr>
          </a:p>
        </p:txBody>
      </p:sp>
      <p:pic>
        <p:nvPicPr>
          <p:cNvPr id="21" name="Picture 20">
            <a:extLst>
              <a:ext uri="{FF2B5EF4-FFF2-40B4-BE49-F238E27FC236}">
                <a16:creationId xmlns:a16="http://schemas.microsoft.com/office/drawing/2014/main" xmlns="" id="{05F13864-F208-AC43-8617-2C81081E7B5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372269" y="6326387"/>
            <a:ext cx="1227510" cy="486989"/>
          </a:xfrm>
          <a:prstGeom prst="rect">
            <a:avLst/>
          </a:prstGeom>
        </p:spPr>
      </p:pic>
      <p:pic>
        <p:nvPicPr>
          <p:cNvPr id="22" name="Picture 21">
            <a:extLst>
              <a:ext uri="{FF2B5EF4-FFF2-40B4-BE49-F238E27FC236}">
                <a16:creationId xmlns:a16="http://schemas.microsoft.com/office/drawing/2014/main" xmlns="" id="{A83845BB-2AEA-A741-B71F-A5B1BF0C3E0C}"/>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21712" r="4582" b="27024"/>
          <a:stretch/>
        </p:blipFill>
        <p:spPr>
          <a:xfrm>
            <a:off x="4562476" y="6255092"/>
            <a:ext cx="1531924" cy="580960"/>
          </a:xfrm>
          <a:prstGeom prst="rect">
            <a:avLst/>
          </a:prstGeom>
        </p:spPr>
      </p:pic>
      <p:sp>
        <p:nvSpPr>
          <p:cNvPr id="2" name="Rectangle 1">
            <a:extLst>
              <a:ext uri="{FF2B5EF4-FFF2-40B4-BE49-F238E27FC236}">
                <a16:creationId xmlns:a16="http://schemas.microsoft.com/office/drawing/2014/main" xmlns="" id="{6F9E175B-32FB-43BB-BB3F-F3B1E05F9B23}"/>
              </a:ext>
            </a:extLst>
          </p:cNvPr>
          <p:cNvSpPr/>
          <p:nvPr/>
        </p:nvSpPr>
        <p:spPr bwMode="auto">
          <a:xfrm>
            <a:off x="4500562" y="1782729"/>
            <a:ext cx="4643437" cy="487763"/>
          </a:xfrm>
          <a:prstGeom prst="rect">
            <a:avLst/>
          </a:prstGeom>
          <a:solidFill>
            <a:schemeClr val="accent1">
              <a:lumMod val="75000"/>
            </a:schemeClr>
          </a:solidFill>
          <a:ln w="25400" cap="flat" cmpd="sng" algn="ctr">
            <a:noFill/>
            <a:prstDash val="solid"/>
            <a:round/>
            <a:headEnd type="none" w="med" len="med"/>
            <a:tailEnd type="none" w="med" len="med"/>
          </a:ln>
          <a:effectLst>
            <a:outerShdw blurRad="38100" dist="25400" dir="5400000" algn="ctr" rotWithShape="0">
              <a:srgbClr val="000000">
                <a:alpha val="34999"/>
              </a:srgbClr>
            </a:outerShdw>
          </a:effectLst>
        </p:spPr>
        <p:txBody>
          <a:bodyPr vert="horz" wrap="square" lIns="58643" tIns="58643" rIns="58643" bIns="58643" numCol="1" rtlCol="0" anchor="ctr" anchorCtr="0" compatLnSpc="1">
            <a:prstTxWarp prst="textNoShape">
              <a:avLst/>
            </a:prstTxWarp>
            <a:spAutoFit/>
          </a:bodyPr>
          <a:lstStyle/>
          <a:p>
            <a:pPr marL="0" marR="0" indent="0" algn="l" defTabSz="1171575" rtl="0" eaLnBrk="1" fontAlgn="base" latinLnBrk="0" hangingPunct="0">
              <a:lnSpc>
                <a:spcPct val="100000"/>
              </a:lnSpc>
              <a:spcBef>
                <a:spcPct val="0"/>
              </a:spcBef>
              <a:spcAft>
                <a:spcPct val="0"/>
              </a:spcAft>
              <a:buClrTx/>
              <a:buSzTx/>
              <a:buFontTx/>
              <a:buNone/>
              <a:tabLst/>
            </a:pPr>
            <a:r>
              <a:rPr kumimoji="0" lang="en-ZA" sz="2400" b="1" i="0" u="none" strike="noStrike" cap="none" normalizeH="0" baseline="0" dirty="0">
                <a:ln>
                  <a:noFill/>
                </a:ln>
                <a:solidFill>
                  <a:schemeClr val="bg1"/>
                </a:solidFill>
                <a:effectLst/>
                <a:latin typeface="Calibri" pitchFamily="34" charset="0"/>
                <a:cs typeface="Calibri" pitchFamily="34" charset="0"/>
                <a:sym typeface="Calibri" pitchFamily="34" charset="0"/>
              </a:rPr>
              <a:t>COVID-19</a:t>
            </a:r>
          </a:p>
        </p:txBody>
      </p:sp>
    </p:spTree>
    <p:extLst>
      <p:ext uri="{BB962C8B-B14F-4D97-AF65-F5344CB8AC3E}">
        <p14:creationId xmlns:p14="http://schemas.microsoft.com/office/powerpoint/2010/main" xmlns="" val="99954087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95000"/>
          </a:schemeClr>
        </a:solidFill>
        <a:effectLst/>
      </p:bgPr>
    </p:bg>
    <p:spTree>
      <p:nvGrpSpPr>
        <p:cNvPr id="1" name=""/>
        <p:cNvGrpSpPr/>
        <p:nvPr/>
      </p:nvGrpSpPr>
      <p:grpSpPr>
        <a:xfrm>
          <a:off x="0" y="0"/>
          <a:ext cx="0" cy="0"/>
          <a:chOff x="0" y="0"/>
          <a:chExt cx="0" cy="0"/>
        </a:xfrm>
      </p:grpSpPr>
      <p:sp>
        <p:nvSpPr>
          <p:cNvPr id="16387" name="Rectangle 3"/>
          <p:cNvSpPr>
            <a:spLocks/>
          </p:cNvSpPr>
          <p:nvPr/>
        </p:nvSpPr>
        <p:spPr bwMode="auto">
          <a:xfrm>
            <a:off x="1578173" y="7485063"/>
            <a:ext cx="2109788" cy="746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indent="12700">
              <a:defRPr sz="2200">
                <a:solidFill>
                  <a:srgbClr val="000000"/>
                </a:solidFill>
                <a:latin typeface="Calibri" pitchFamily="34" charset="0"/>
                <a:cs typeface="Calibri" pitchFamily="34" charset="0"/>
                <a:sym typeface="Calibri" pitchFamily="34" charset="0"/>
              </a:defRPr>
            </a:lvl1pPr>
            <a:lvl2pPr>
              <a:defRPr sz="2200">
                <a:solidFill>
                  <a:srgbClr val="000000"/>
                </a:solidFill>
                <a:latin typeface="Calibri" pitchFamily="34" charset="0"/>
                <a:cs typeface="Calibri" pitchFamily="34" charset="0"/>
                <a:sym typeface="Calibri" pitchFamily="34" charset="0"/>
              </a:defRPr>
            </a:lvl2pPr>
            <a:lvl3pPr>
              <a:defRPr sz="2200">
                <a:solidFill>
                  <a:srgbClr val="000000"/>
                </a:solidFill>
                <a:latin typeface="Calibri" pitchFamily="34" charset="0"/>
                <a:cs typeface="Calibri" pitchFamily="34" charset="0"/>
                <a:sym typeface="Calibri" pitchFamily="34" charset="0"/>
              </a:defRPr>
            </a:lvl3pPr>
            <a:lvl4pPr>
              <a:defRPr sz="2200">
                <a:solidFill>
                  <a:srgbClr val="000000"/>
                </a:solidFill>
                <a:latin typeface="Calibri" pitchFamily="34" charset="0"/>
                <a:cs typeface="Calibri" pitchFamily="34" charset="0"/>
                <a:sym typeface="Calibri" pitchFamily="34" charset="0"/>
              </a:defRPr>
            </a:lvl4pPr>
            <a:lvl5pPr>
              <a:defRPr sz="2200">
                <a:solidFill>
                  <a:srgbClr val="000000"/>
                </a:solidFill>
                <a:latin typeface="Calibri" pitchFamily="34" charset="0"/>
                <a:cs typeface="Calibri" pitchFamily="34" charset="0"/>
                <a:sym typeface="Calibri" pitchFamily="34" charset="0"/>
              </a:defRPr>
            </a:lvl5pPr>
            <a:lvl6pPr marL="4572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6pPr>
            <a:lvl7pPr marL="9144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7pPr>
            <a:lvl8pPr marL="13716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8pPr>
            <a:lvl9pPr marL="18288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9pPr>
          </a:lstStyle>
          <a:p>
            <a:r>
              <a:rPr lang="en-US" altLang="en-US" sz="400" b="1" dirty="0">
                <a:solidFill>
                  <a:srgbClr val="C37027"/>
                </a:solidFill>
                <a:latin typeface="Arial" pitchFamily="34" charset="0"/>
                <a:cs typeface="Arial" pitchFamily="34" charset="0"/>
                <a:sym typeface="Arial" pitchFamily="34" charset="0"/>
              </a:rPr>
              <a:t>8 | HSRC </a:t>
            </a:r>
            <a:r>
              <a:rPr lang="en-US" altLang="en-US" sz="400" dirty="0">
                <a:solidFill>
                  <a:srgbClr val="C37027"/>
                </a:solidFill>
                <a:latin typeface="Arial" pitchFamily="34" charset="0"/>
                <a:cs typeface="Arial" pitchFamily="34" charset="0"/>
                <a:sym typeface="Arial" pitchFamily="34" charset="0"/>
              </a:rPr>
              <a:t>Integrated Annual Report |  </a:t>
            </a:r>
            <a:r>
              <a:rPr lang="en-US" altLang="en-US" sz="300" dirty="0">
                <a:solidFill>
                  <a:srgbClr val="939598"/>
                </a:solidFill>
                <a:latin typeface="Arial" pitchFamily="34" charset="0"/>
                <a:cs typeface="Arial" pitchFamily="34" charset="0"/>
                <a:sym typeface="Arial" pitchFamily="34" charset="0"/>
              </a:rPr>
              <a:t>a sharper focus on poverty, inequality and  unemployment</a:t>
            </a:r>
            <a:endParaRPr lang="en-US" altLang="en-US" sz="400" b="1" dirty="0">
              <a:solidFill>
                <a:srgbClr val="C37027"/>
              </a:solidFill>
              <a:latin typeface="Arial" pitchFamily="34" charset="0"/>
              <a:cs typeface="Arial" pitchFamily="34" charset="0"/>
              <a:sym typeface="Arial" pitchFamily="34" charset="0"/>
            </a:endParaRPr>
          </a:p>
        </p:txBody>
      </p:sp>
      <p:sp>
        <p:nvSpPr>
          <p:cNvPr id="16414" name="AutoShape 30"/>
          <p:cNvSpPr>
            <a:spLocks/>
          </p:cNvSpPr>
          <p:nvPr/>
        </p:nvSpPr>
        <p:spPr bwMode="auto">
          <a:xfrm>
            <a:off x="2526507" y="4164013"/>
            <a:ext cx="25003"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961" y="0"/>
                </a:moveTo>
                <a:lnTo>
                  <a:pt x="0" y="20674"/>
                </a:lnTo>
                <a:lnTo>
                  <a:pt x="8669" y="21600"/>
                </a:lnTo>
                <a:lnTo>
                  <a:pt x="14791" y="20804"/>
                </a:lnTo>
                <a:lnTo>
                  <a:pt x="18807" y="18138"/>
                </a:lnTo>
                <a:lnTo>
                  <a:pt x="21160" y="13454"/>
                </a:lnTo>
                <a:lnTo>
                  <a:pt x="21600" y="9031"/>
                </a:lnTo>
                <a:lnTo>
                  <a:pt x="20372" y="5512"/>
                </a:lnTo>
                <a:lnTo>
                  <a:pt x="17988" y="2602"/>
                </a:lnTo>
                <a:lnTo>
                  <a:pt x="14961" y="0"/>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24630" tIns="24630" rIns="24630" bIns="24630"/>
          <a:lstStyle/>
          <a:p>
            <a:endParaRPr lang="en-US" altLang="en-US" dirty="0"/>
          </a:p>
        </p:txBody>
      </p:sp>
      <p:sp>
        <p:nvSpPr>
          <p:cNvPr id="16415" name="AutoShape 31"/>
          <p:cNvSpPr>
            <a:spLocks/>
          </p:cNvSpPr>
          <p:nvPr/>
        </p:nvSpPr>
        <p:spPr bwMode="auto">
          <a:xfrm>
            <a:off x="2484240" y="4037807"/>
            <a:ext cx="25003"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56" y="0"/>
                </a:moveTo>
                <a:lnTo>
                  <a:pt x="6811" y="766"/>
                </a:lnTo>
                <a:lnTo>
                  <a:pt x="3417" y="2961"/>
                </a:lnTo>
                <a:lnTo>
                  <a:pt x="1029" y="6251"/>
                </a:lnTo>
                <a:lnTo>
                  <a:pt x="0" y="10297"/>
                </a:lnTo>
                <a:lnTo>
                  <a:pt x="588" y="14646"/>
                </a:lnTo>
                <a:lnTo>
                  <a:pt x="2658" y="18186"/>
                </a:lnTo>
                <a:lnTo>
                  <a:pt x="5933" y="20607"/>
                </a:lnTo>
                <a:lnTo>
                  <a:pt x="10136" y="21600"/>
                </a:lnTo>
                <a:lnTo>
                  <a:pt x="14469" y="20910"/>
                </a:lnTo>
                <a:lnTo>
                  <a:pt x="18082" y="18723"/>
                </a:lnTo>
                <a:lnTo>
                  <a:pt x="20588" y="15390"/>
                </a:lnTo>
                <a:lnTo>
                  <a:pt x="21600" y="11261"/>
                </a:lnTo>
                <a:lnTo>
                  <a:pt x="20789" y="7119"/>
                </a:lnTo>
                <a:lnTo>
                  <a:pt x="18414" y="3533"/>
                </a:lnTo>
                <a:lnTo>
                  <a:pt x="14946" y="996"/>
                </a:lnTo>
                <a:lnTo>
                  <a:pt x="10856" y="0"/>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24630" tIns="24630" rIns="24630" bIns="24630"/>
          <a:lstStyle/>
          <a:p>
            <a:endParaRPr lang="en-US" altLang="en-US" dirty="0"/>
          </a:p>
        </p:txBody>
      </p:sp>
      <p:sp>
        <p:nvSpPr>
          <p:cNvPr id="16416" name="AutoShape 32"/>
          <p:cNvSpPr>
            <a:spLocks/>
          </p:cNvSpPr>
          <p:nvPr/>
        </p:nvSpPr>
        <p:spPr bwMode="auto">
          <a:xfrm>
            <a:off x="2384822" y="4037807"/>
            <a:ext cx="25599" cy="325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64" y="0"/>
                </a:moveTo>
                <a:lnTo>
                  <a:pt x="6811" y="1001"/>
                </a:lnTo>
                <a:lnTo>
                  <a:pt x="3304" y="3553"/>
                </a:lnTo>
                <a:lnTo>
                  <a:pt x="860" y="7119"/>
                </a:lnTo>
                <a:lnTo>
                  <a:pt x="0" y="11166"/>
                </a:lnTo>
                <a:lnTo>
                  <a:pt x="1016" y="15240"/>
                </a:lnTo>
                <a:lnTo>
                  <a:pt x="3546" y="18604"/>
                </a:lnTo>
                <a:lnTo>
                  <a:pt x="7154" y="20857"/>
                </a:lnTo>
                <a:lnTo>
                  <a:pt x="11401" y="21600"/>
                </a:lnTo>
                <a:lnTo>
                  <a:pt x="15472" y="20698"/>
                </a:lnTo>
                <a:lnTo>
                  <a:pt x="18703" y="18459"/>
                </a:lnTo>
                <a:lnTo>
                  <a:pt x="20832" y="15152"/>
                </a:lnTo>
                <a:lnTo>
                  <a:pt x="21600" y="11043"/>
                </a:lnTo>
                <a:lnTo>
                  <a:pt x="20745" y="6750"/>
                </a:lnTo>
                <a:lnTo>
                  <a:pt x="18421" y="3221"/>
                </a:lnTo>
                <a:lnTo>
                  <a:pt x="15002" y="843"/>
                </a:lnTo>
                <a:lnTo>
                  <a:pt x="10864" y="0"/>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24630" tIns="24630" rIns="24630" bIns="24630"/>
          <a:lstStyle/>
          <a:p>
            <a:endParaRPr lang="en-US" altLang="en-US" dirty="0"/>
          </a:p>
        </p:txBody>
      </p:sp>
      <p:sp>
        <p:nvSpPr>
          <p:cNvPr id="16417" name="AutoShape 33"/>
          <p:cNvSpPr>
            <a:spLocks/>
          </p:cNvSpPr>
          <p:nvPr/>
        </p:nvSpPr>
        <p:spPr bwMode="auto">
          <a:xfrm>
            <a:off x="2437210" y="4002088"/>
            <a:ext cx="22622" cy="301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45" y="0"/>
                </a:moveTo>
                <a:lnTo>
                  <a:pt x="6839" y="1010"/>
                </a:lnTo>
                <a:lnTo>
                  <a:pt x="3359" y="3477"/>
                </a:lnTo>
                <a:lnTo>
                  <a:pt x="910" y="6896"/>
                </a:lnTo>
                <a:lnTo>
                  <a:pt x="0" y="10765"/>
                </a:lnTo>
                <a:lnTo>
                  <a:pt x="1005" y="14878"/>
                </a:lnTo>
                <a:lnTo>
                  <a:pt x="3601" y="18386"/>
                </a:lnTo>
                <a:lnTo>
                  <a:pt x="7263" y="20792"/>
                </a:lnTo>
                <a:lnTo>
                  <a:pt x="11464" y="21600"/>
                </a:lnTo>
                <a:lnTo>
                  <a:pt x="15411" y="20588"/>
                </a:lnTo>
                <a:lnTo>
                  <a:pt x="18660" y="18132"/>
                </a:lnTo>
                <a:lnTo>
                  <a:pt x="20845" y="14631"/>
                </a:lnTo>
                <a:lnTo>
                  <a:pt x="21600" y="10485"/>
                </a:lnTo>
                <a:lnTo>
                  <a:pt x="20670" y="6387"/>
                </a:lnTo>
                <a:lnTo>
                  <a:pt x="18305" y="3018"/>
                </a:lnTo>
                <a:lnTo>
                  <a:pt x="14898" y="761"/>
                </a:lnTo>
                <a:lnTo>
                  <a:pt x="10845" y="0"/>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24630" tIns="24630" rIns="24630" bIns="24630"/>
          <a:lstStyle/>
          <a:p>
            <a:endParaRPr lang="en-US" altLang="en-US" dirty="0"/>
          </a:p>
        </p:txBody>
      </p:sp>
      <p:sp>
        <p:nvSpPr>
          <p:cNvPr id="16418" name="AutoShape 34"/>
          <p:cNvSpPr>
            <a:spLocks/>
          </p:cNvSpPr>
          <p:nvPr/>
        </p:nvSpPr>
        <p:spPr bwMode="auto">
          <a:xfrm>
            <a:off x="3429596" y="2927350"/>
            <a:ext cx="11906" cy="58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85" y="0"/>
                </a:moveTo>
                <a:lnTo>
                  <a:pt x="0" y="21600"/>
                </a:lnTo>
                <a:lnTo>
                  <a:pt x="10092" y="17201"/>
                </a:lnTo>
                <a:lnTo>
                  <a:pt x="17830" y="10802"/>
                </a:lnTo>
                <a:lnTo>
                  <a:pt x="21600" y="4403"/>
                </a:lnTo>
                <a:lnTo>
                  <a:pt x="19785" y="0"/>
                </a:lnTo>
                <a:close/>
              </a:path>
            </a:pathLst>
          </a:custGeom>
          <a:solidFill>
            <a:srgbClr val="8E9092"/>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24630" tIns="24630" rIns="24630" bIns="24630"/>
          <a:lstStyle/>
          <a:p>
            <a:endParaRPr lang="en-US" altLang="en-US" dirty="0"/>
          </a:p>
        </p:txBody>
      </p:sp>
      <p:grpSp>
        <p:nvGrpSpPr>
          <p:cNvPr id="16419" name="Group 35"/>
          <p:cNvGrpSpPr>
            <a:grpSpLocks/>
          </p:cNvGrpSpPr>
          <p:nvPr/>
        </p:nvGrpSpPr>
        <p:grpSpPr bwMode="auto">
          <a:xfrm>
            <a:off x="3462933" y="2867025"/>
            <a:ext cx="12501" cy="50800"/>
            <a:chOff x="0" y="0"/>
            <a:chExt cx="33795" cy="100575"/>
          </a:xfrm>
        </p:grpSpPr>
        <p:sp>
          <p:nvSpPr>
            <p:cNvPr id="16420" name="AutoShape 36"/>
            <p:cNvSpPr>
              <a:spLocks/>
            </p:cNvSpPr>
            <p:nvPr/>
          </p:nvSpPr>
          <p:spPr bwMode="auto">
            <a:xfrm>
              <a:off x="8474" y="9916"/>
              <a:ext cx="25321" cy="906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5" y="0"/>
                  </a:moveTo>
                  <a:lnTo>
                    <a:pt x="0" y="5326"/>
                  </a:lnTo>
                  <a:lnTo>
                    <a:pt x="2124" y="10917"/>
                  </a:lnTo>
                  <a:lnTo>
                    <a:pt x="6958" y="16340"/>
                  </a:lnTo>
                  <a:lnTo>
                    <a:pt x="14452" y="21600"/>
                  </a:lnTo>
                  <a:lnTo>
                    <a:pt x="21600" y="21136"/>
                  </a:lnTo>
                  <a:lnTo>
                    <a:pt x="585" y="0"/>
                  </a:lnTo>
                  <a:close/>
                </a:path>
              </a:pathLst>
            </a:custGeom>
            <a:solidFill>
              <a:srgbClr val="8E9092"/>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8643" tIns="58643" rIns="58643" bIns="58643"/>
            <a:lstStyle/>
            <a:p>
              <a:endParaRPr lang="en-US" altLang="en-US" dirty="0"/>
            </a:p>
          </p:txBody>
        </p:sp>
        <p:sp>
          <p:nvSpPr>
            <p:cNvPr id="16421" name="AutoShape 37"/>
            <p:cNvSpPr>
              <a:spLocks/>
            </p:cNvSpPr>
            <p:nvPr/>
          </p:nvSpPr>
          <p:spPr bwMode="auto">
            <a:xfrm>
              <a:off x="0" y="0"/>
              <a:ext cx="18019" cy="180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0" y="6249"/>
                  </a:lnTo>
                  <a:lnTo>
                    <a:pt x="18641" y="21600"/>
                  </a:lnTo>
                  <a:lnTo>
                    <a:pt x="21600" y="0"/>
                  </a:lnTo>
                  <a:close/>
                </a:path>
              </a:pathLst>
            </a:custGeom>
            <a:solidFill>
              <a:srgbClr val="8E9092"/>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8643" tIns="58643" rIns="58643" bIns="58643"/>
            <a:lstStyle/>
            <a:p>
              <a:endParaRPr lang="en-US" altLang="en-US" dirty="0"/>
            </a:p>
          </p:txBody>
        </p:sp>
      </p:grpSp>
      <p:sp>
        <p:nvSpPr>
          <p:cNvPr id="21" name="Slide Number Placeholder 2">
            <a:extLst>
              <a:ext uri="{FF2B5EF4-FFF2-40B4-BE49-F238E27FC236}">
                <a16:creationId xmlns:a16="http://schemas.microsoft.com/office/drawing/2014/main" xmlns="" id="{3545FA1C-B89F-2E4B-B9FF-7743214308FD}"/>
              </a:ext>
            </a:extLst>
          </p:cNvPr>
          <p:cNvSpPr>
            <a:spLocks noGrp="1"/>
          </p:cNvSpPr>
          <p:nvPr>
            <p:ph type="sldNum" sz="quarter" idx="10"/>
          </p:nvPr>
        </p:nvSpPr>
        <p:spPr>
          <a:xfrm>
            <a:off x="8855363" y="6598788"/>
            <a:ext cx="121444" cy="165100"/>
          </a:xfrm>
        </p:spPr>
        <p:txBody>
          <a:bodyPr/>
          <a:lstStyle/>
          <a:p>
            <a:fld id="{14E0BBB5-951B-4E65-945D-B238FDA7AEBD}" type="slidenum">
              <a:rPr lang="en-US" altLang="en-US" smtClean="0"/>
              <a:pPr/>
              <a:t>23</a:t>
            </a:fld>
            <a:endParaRPr lang="en-US" altLang="en-US" dirty="0"/>
          </a:p>
        </p:txBody>
      </p:sp>
      <p:pic>
        <p:nvPicPr>
          <p:cNvPr id="17" name="Picture 16">
            <a:extLst>
              <a:ext uri="{FF2B5EF4-FFF2-40B4-BE49-F238E27FC236}">
                <a16:creationId xmlns:a16="http://schemas.microsoft.com/office/drawing/2014/main" xmlns="" id="{147AB764-7F89-304A-919F-136B136EBCB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86150" y="6293967"/>
            <a:ext cx="1346290" cy="534113"/>
          </a:xfrm>
          <a:prstGeom prst="rect">
            <a:avLst/>
          </a:prstGeom>
        </p:spPr>
      </p:pic>
      <p:pic>
        <p:nvPicPr>
          <p:cNvPr id="18" name="Picture 17">
            <a:extLst>
              <a:ext uri="{FF2B5EF4-FFF2-40B4-BE49-F238E27FC236}">
                <a16:creationId xmlns:a16="http://schemas.microsoft.com/office/drawing/2014/main" xmlns="" id="{1A421EA2-2F86-6141-87A0-C31298B74609}"/>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14042" r="4582" b="27025"/>
          <a:stretch/>
        </p:blipFill>
        <p:spPr>
          <a:xfrm>
            <a:off x="107504" y="6126977"/>
            <a:ext cx="1656185" cy="722056"/>
          </a:xfrm>
          <a:prstGeom prst="rect">
            <a:avLst/>
          </a:prstGeom>
        </p:spPr>
      </p:pic>
      <p:sp>
        <p:nvSpPr>
          <p:cNvPr id="27" name="Rectangle 26">
            <a:extLst>
              <a:ext uri="{FF2B5EF4-FFF2-40B4-BE49-F238E27FC236}">
                <a16:creationId xmlns:a16="http://schemas.microsoft.com/office/drawing/2014/main" xmlns="" id="{D2CDA079-2A56-AF48-B0F1-4D3F3922DDBE}"/>
              </a:ext>
            </a:extLst>
          </p:cNvPr>
          <p:cNvSpPr/>
          <p:nvPr/>
        </p:nvSpPr>
        <p:spPr bwMode="auto">
          <a:xfrm>
            <a:off x="0" y="476672"/>
            <a:ext cx="9144000" cy="1080120"/>
          </a:xfrm>
          <a:prstGeom prst="rect">
            <a:avLst/>
          </a:prstGeom>
          <a:solidFill>
            <a:srgbClr val="523B49"/>
          </a:solidFill>
          <a:ln w="25400" cap="flat" cmpd="sng" algn="ctr">
            <a:noFill/>
            <a:prstDash val="solid"/>
            <a:round/>
            <a:headEnd type="none" w="med" len="med"/>
            <a:tailEnd type="none" w="med" len="med"/>
          </a:ln>
          <a:effectLst>
            <a:outerShdw blurRad="38100" dist="25400" dir="5400000" algn="ctr" rotWithShape="0">
              <a:srgbClr val="000000">
                <a:alpha val="34999"/>
              </a:srgbClr>
            </a:outerShdw>
          </a:effectLst>
        </p:spPr>
        <p:txBody>
          <a:bodyPr vert="horz" wrap="square" lIns="58643" tIns="58643" rIns="58643" bIns="58643" numCol="1" rtlCol="0" anchor="ctr" anchorCtr="0" compatLnSpc="1">
            <a:prstTxWarp prst="textNoShape">
              <a:avLst/>
            </a:prstTxWarp>
            <a:spAutoFit/>
          </a:bodyPr>
          <a:lstStyle/>
          <a:p>
            <a:pPr marL="0" marR="0" indent="0" algn="l" defTabSz="1171575" rtl="0" eaLnBrk="1" fontAlgn="base" latinLnBrk="0" hangingPunct="0">
              <a:lnSpc>
                <a:spcPct val="100000"/>
              </a:lnSpc>
              <a:spcBef>
                <a:spcPct val="0"/>
              </a:spcBef>
              <a:spcAft>
                <a:spcPct val="0"/>
              </a:spcAft>
              <a:buClrTx/>
              <a:buSzTx/>
              <a:buFontTx/>
              <a:buNone/>
              <a:tabLst/>
            </a:pPr>
            <a:endParaRPr kumimoji="0" lang="en-US" sz="2200" b="0" i="0" u="none" strike="noStrike" cap="none" normalizeH="0" baseline="0">
              <a:ln>
                <a:noFill/>
              </a:ln>
              <a:solidFill>
                <a:srgbClr val="000000"/>
              </a:solidFill>
              <a:effectLst/>
              <a:latin typeface="Calibri" pitchFamily="34" charset="0"/>
              <a:cs typeface="Calibri" pitchFamily="34" charset="0"/>
              <a:sym typeface="Calibri" pitchFamily="34" charset="0"/>
            </a:endParaRPr>
          </a:p>
        </p:txBody>
      </p:sp>
      <p:sp>
        <p:nvSpPr>
          <p:cNvPr id="28" name="Rectangle 48">
            <a:extLst>
              <a:ext uri="{FF2B5EF4-FFF2-40B4-BE49-F238E27FC236}">
                <a16:creationId xmlns:a16="http://schemas.microsoft.com/office/drawing/2014/main" xmlns="" id="{1B6B577F-642A-4548-BE64-469E87C202F8}"/>
              </a:ext>
            </a:extLst>
          </p:cNvPr>
          <p:cNvSpPr>
            <a:spLocks/>
          </p:cNvSpPr>
          <p:nvPr/>
        </p:nvSpPr>
        <p:spPr bwMode="auto">
          <a:xfrm>
            <a:off x="251520" y="623095"/>
            <a:ext cx="8892480" cy="638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indent="12700">
              <a:defRPr sz="2200">
                <a:solidFill>
                  <a:srgbClr val="000000"/>
                </a:solidFill>
                <a:latin typeface="Calibri" pitchFamily="34" charset="0"/>
                <a:cs typeface="Calibri" pitchFamily="34" charset="0"/>
                <a:sym typeface="Calibri" pitchFamily="34" charset="0"/>
              </a:defRPr>
            </a:lvl1pPr>
            <a:lvl2pPr>
              <a:defRPr sz="2200">
                <a:solidFill>
                  <a:srgbClr val="000000"/>
                </a:solidFill>
                <a:latin typeface="Calibri" pitchFamily="34" charset="0"/>
                <a:cs typeface="Calibri" pitchFamily="34" charset="0"/>
                <a:sym typeface="Calibri" pitchFamily="34" charset="0"/>
              </a:defRPr>
            </a:lvl2pPr>
            <a:lvl3pPr>
              <a:defRPr sz="2200">
                <a:solidFill>
                  <a:srgbClr val="000000"/>
                </a:solidFill>
                <a:latin typeface="Calibri" pitchFamily="34" charset="0"/>
                <a:cs typeface="Calibri" pitchFamily="34" charset="0"/>
                <a:sym typeface="Calibri" pitchFamily="34" charset="0"/>
              </a:defRPr>
            </a:lvl3pPr>
            <a:lvl4pPr>
              <a:defRPr sz="2200">
                <a:solidFill>
                  <a:srgbClr val="000000"/>
                </a:solidFill>
                <a:latin typeface="Calibri" pitchFamily="34" charset="0"/>
                <a:cs typeface="Calibri" pitchFamily="34" charset="0"/>
                <a:sym typeface="Calibri" pitchFamily="34" charset="0"/>
              </a:defRPr>
            </a:lvl4pPr>
            <a:lvl5pPr>
              <a:defRPr sz="2200">
                <a:solidFill>
                  <a:srgbClr val="000000"/>
                </a:solidFill>
                <a:latin typeface="Calibri" pitchFamily="34" charset="0"/>
                <a:cs typeface="Calibri" pitchFamily="34" charset="0"/>
                <a:sym typeface="Calibri" pitchFamily="34" charset="0"/>
              </a:defRPr>
            </a:lvl5pPr>
            <a:lvl6pPr marL="4572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6pPr>
            <a:lvl7pPr marL="9144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7pPr>
            <a:lvl8pPr marL="13716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8pPr>
            <a:lvl9pPr marL="18288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9pPr>
          </a:lstStyle>
          <a:p>
            <a:r>
              <a:rPr lang="en-US" altLang="en-US" sz="4800" b="1" dirty="0">
                <a:solidFill>
                  <a:schemeClr val="bg1"/>
                </a:solidFill>
                <a:sym typeface="Arial" pitchFamily="34" charset="0"/>
              </a:rPr>
              <a:t>Important areas of work </a:t>
            </a:r>
          </a:p>
        </p:txBody>
      </p:sp>
      <p:sp>
        <p:nvSpPr>
          <p:cNvPr id="19" name="Rectangle 18">
            <a:extLst>
              <a:ext uri="{FF2B5EF4-FFF2-40B4-BE49-F238E27FC236}">
                <a16:creationId xmlns:a16="http://schemas.microsoft.com/office/drawing/2014/main" xmlns="" id="{54F1A912-2D20-43ED-A303-E0E07402661F}"/>
              </a:ext>
            </a:extLst>
          </p:cNvPr>
          <p:cNvSpPr/>
          <p:nvPr/>
        </p:nvSpPr>
        <p:spPr bwMode="auto">
          <a:xfrm>
            <a:off x="4500563" y="1355483"/>
            <a:ext cx="4643437" cy="487763"/>
          </a:xfrm>
          <a:prstGeom prst="rect">
            <a:avLst/>
          </a:prstGeom>
          <a:solidFill>
            <a:schemeClr val="accent1">
              <a:lumMod val="75000"/>
            </a:schemeClr>
          </a:solidFill>
          <a:ln w="25400" cap="flat" cmpd="sng" algn="ctr">
            <a:noFill/>
            <a:prstDash val="solid"/>
            <a:round/>
            <a:headEnd type="none" w="med" len="med"/>
            <a:tailEnd type="none" w="med" len="med"/>
          </a:ln>
          <a:effectLst>
            <a:outerShdw blurRad="38100" dist="25400" dir="5400000" algn="ctr" rotWithShape="0">
              <a:srgbClr val="000000">
                <a:alpha val="34999"/>
              </a:srgbClr>
            </a:outerShdw>
          </a:effectLst>
        </p:spPr>
        <p:txBody>
          <a:bodyPr vert="horz" wrap="square" lIns="58643" tIns="58643" rIns="58643" bIns="58643" numCol="1" rtlCol="0" anchor="ctr" anchorCtr="0" compatLnSpc="1">
            <a:prstTxWarp prst="textNoShape">
              <a:avLst/>
            </a:prstTxWarp>
            <a:spAutoFit/>
          </a:bodyPr>
          <a:lstStyle/>
          <a:p>
            <a:pPr marL="0" marR="0" indent="0" algn="l" defTabSz="1171575" rtl="0" eaLnBrk="1" fontAlgn="base" latinLnBrk="0" hangingPunct="0">
              <a:lnSpc>
                <a:spcPct val="100000"/>
              </a:lnSpc>
              <a:spcBef>
                <a:spcPct val="0"/>
              </a:spcBef>
              <a:spcAft>
                <a:spcPct val="0"/>
              </a:spcAft>
              <a:buClrTx/>
              <a:buSzTx/>
              <a:buFontTx/>
              <a:buNone/>
              <a:tabLst/>
            </a:pPr>
            <a:r>
              <a:rPr kumimoji="0" lang="en-ZA" sz="2400" b="1" i="0" u="none" strike="noStrike" cap="none" normalizeH="0" baseline="0" dirty="0">
                <a:ln>
                  <a:noFill/>
                </a:ln>
                <a:solidFill>
                  <a:schemeClr val="bg1"/>
                </a:solidFill>
                <a:effectLst/>
                <a:latin typeface="Calibri" pitchFamily="34" charset="0"/>
                <a:cs typeface="Calibri" pitchFamily="34" charset="0"/>
                <a:sym typeface="Calibri" pitchFamily="34" charset="0"/>
              </a:rPr>
              <a:t>OTHER</a:t>
            </a:r>
          </a:p>
        </p:txBody>
      </p:sp>
      <p:sp>
        <p:nvSpPr>
          <p:cNvPr id="2" name="Rectangle 1">
            <a:extLst>
              <a:ext uri="{FF2B5EF4-FFF2-40B4-BE49-F238E27FC236}">
                <a16:creationId xmlns:a16="http://schemas.microsoft.com/office/drawing/2014/main" xmlns="" id="{437642BC-652D-40EB-B446-364B98A971C3}"/>
              </a:ext>
            </a:extLst>
          </p:cNvPr>
          <p:cNvSpPr/>
          <p:nvPr/>
        </p:nvSpPr>
        <p:spPr>
          <a:xfrm>
            <a:off x="121818" y="1909483"/>
            <a:ext cx="8928992" cy="4708981"/>
          </a:xfrm>
          <a:prstGeom prst="rect">
            <a:avLst/>
          </a:prstGeom>
        </p:spPr>
        <p:txBody>
          <a:bodyPr wrap="square">
            <a:spAutoFit/>
          </a:bodyPr>
          <a:lstStyle/>
          <a:p>
            <a:pPr marL="171450" indent="-171450">
              <a:buFont typeface="Arial" panose="020B0604020202020204" pitchFamily="34" charset="0"/>
              <a:buChar char="•"/>
            </a:pPr>
            <a:r>
              <a:rPr lang="en-US" sz="2000" dirty="0"/>
              <a:t>Food Security and Nutrition Survey in South Africa (DALRRD)</a:t>
            </a:r>
          </a:p>
          <a:p>
            <a:pPr marL="171450" indent="-171450">
              <a:buFont typeface="Arial" panose="020B0604020202020204" pitchFamily="34" charset="0"/>
              <a:buChar char="•"/>
            </a:pPr>
            <a:r>
              <a:rPr lang="en-US" sz="2000" dirty="0"/>
              <a:t>Research &amp; Development Survey (DSI)</a:t>
            </a:r>
          </a:p>
          <a:p>
            <a:pPr marL="171450" indent="-171450">
              <a:buFont typeface="Arial" panose="020B0604020202020204" pitchFamily="34" charset="0"/>
              <a:buChar char="•"/>
            </a:pPr>
            <a:r>
              <a:rPr lang="en-ZA" sz="2000" dirty="0"/>
              <a:t>The Sixth South African National HIV Prevalence, Incidence, Behaviour, and Communication Survey, 2021 (SABSSM VI -  PEPFAR/CDC)</a:t>
            </a:r>
          </a:p>
          <a:p>
            <a:pPr marL="171450" indent="-171450">
              <a:buFont typeface="Arial" panose="020B0604020202020204" pitchFamily="34" charset="0"/>
              <a:buChar char="•"/>
            </a:pPr>
            <a:r>
              <a:rPr lang="en-ZA" sz="2000" dirty="0"/>
              <a:t>2020 South African Social Attitudes Survey (Multiple funders)</a:t>
            </a:r>
          </a:p>
          <a:p>
            <a:pPr marL="171450" indent="-171450">
              <a:buFont typeface="Arial" panose="020B0604020202020204" pitchFamily="34" charset="0"/>
              <a:buChar char="•"/>
            </a:pPr>
            <a:r>
              <a:rPr lang="en-ZA" sz="2000" dirty="0"/>
              <a:t>The Trends in International Mathematics and Science Study (TIMSS)(DBE) </a:t>
            </a:r>
          </a:p>
          <a:p>
            <a:pPr marL="171450" indent="-171450">
              <a:buFont typeface="Arial" panose="020B0604020202020204" pitchFamily="34" charset="0"/>
              <a:buChar char="•"/>
            </a:pPr>
            <a:r>
              <a:rPr lang="en-ZA" sz="2000" dirty="0"/>
              <a:t>The Imprint of Education (TIE) study (MasterCard Foundation)</a:t>
            </a:r>
          </a:p>
          <a:p>
            <a:pPr marL="171450" indent="-171450">
              <a:buFont typeface="Arial" panose="020B0604020202020204" pitchFamily="34" charset="0"/>
              <a:buChar char="•"/>
            </a:pPr>
            <a:r>
              <a:rPr lang="en-ZA" sz="2000" dirty="0"/>
              <a:t>Strengthening the Capacities of Science Granting Councils in Gender and Inclusivity (IDRC)</a:t>
            </a:r>
          </a:p>
          <a:p>
            <a:pPr marL="171450" indent="-171450">
              <a:buFont typeface="Arial" panose="020B0604020202020204" pitchFamily="34" charset="0"/>
              <a:buChar char="•"/>
            </a:pPr>
            <a:r>
              <a:rPr lang="en-ZA" sz="2000" dirty="0"/>
              <a:t>AI ethics and human rights in Africa (Facebook Foundation)</a:t>
            </a:r>
          </a:p>
          <a:p>
            <a:pPr marL="171450" indent="-171450">
              <a:buFont typeface="Arial" panose="020B0604020202020204" pitchFamily="34" charset="0"/>
              <a:buChar char="•"/>
            </a:pPr>
            <a:r>
              <a:rPr lang="en-ZA" sz="2000" dirty="0"/>
              <a:t>School’s Out  Engaging civil society in rolling out Sexual and Reproductive Health and Rights (SRHR) education across Eastern and Southern Africa (Amplify Change) </a:t>
            </a:r>
          </a:p>
          <a:p>
            <a:pPr marL="171450" indent="-171450">
              <a:buFont typeface="Arial" panose="020B0604020202020204" pitchFamily="34" charset="0"/>
              <a:buChar char="•"/>
            </a:pPr>
            <a:r>
              <a:rPr lang="en-ZA" sz="2000" dirty="0"/>
              <a:t>District Development model pilot study (HSRC)</a:t>
            </a:r>
          </a:p>
          <a:p>
            <a:pPr marL="171450" indent="-171450">
              <a:buFont typeface="Arial" panose="020B0604020202020204" pitchFamily="34" charset="0"/>
              <a:buChar char="•"/>
            </a:pPr>
            <a:r>
              <a:rPr lang="en-ZA" sz="2000" dirty="0"/>
              <a:t>Assessment of the National Development Agency (NDA)</a:t>
            </a:r>
          </a:p>
          <a:p>
            <a:endParaRPr lang="en-ZA" sz="2000" dirty="0"/>
          </a:p>
        </p:txBody>
      </p:sp>
    </p:spTree>
    <p:extLst>
      <p:ext uri="{BB962C8B-B14F-4D97-AF65-F5344CB8AC3E}">
        <p14:creationId xmlns:p14="http://schemas.microsoft.com/office/powerpoint/2010/main" xmlns="" val="166177851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7920471B-BC09-C24B-9394-DD9E1965805D}"/>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r="40301"/>
          <a:stretch/>
        </p:blipFill>
        <p:spPr>
          <a:xfrm>
            <a:off x="-108520" y="-27384"/>
            <a:ext cx="4512547" cy="6984776"/>
          </a:xfrm>
          <a:prstGeom prst="rect">
            <a:avLst/>
          </a:prstGeom>
        </p:spPr>
      </p:pic>
      <p:sp>
        <p:nvSpPr>
          <p:cNvPr id="8222" name="AutoShape 30"/>
          <p:cNvSpPr>
            <a:spLocks/>
          </p:cNvSpPr>
          <p:nvPr/>
        </p:nvSpPr>
        <p:spPr bwMode="auto">
          <a:xfrm>
            <a:off x="2526507" y="4164013"/>
            <a:ext cx="25003"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961" y="0"/>
                </a:moveTo>
                <a:lnTo>
                  <a:pt x="0" y="20674"/>
                </a:lnTo>
                <a:lnTo>
                  <a:pt x="8669" y="21600"/>
                </a:lnTo>
                <a:lnTo>
                  <a:pt x="14791" y="20804"/>
                </a:lnTo>
                <a:lnTo>
                  <a:pt x="18807" y="18138"/>
                </a:lnTo>
                <a:lnTo>
                  <a:pt x="21160" y="13454"/>
                </a:lnTo>
                <a:lnTo>
                  <a:pt x="21600" y="9031"/>
                </a:lnTo>
                <a:lnTo>
                  <a:pt x="20372" y="5512"/>
                </a:lnTo>
                <a:lnTo>
                  <a:pt x="17988" y="2602"/>
                </a:lnTo>
                <a:lnTo>
                  <a:pt x="14961" y="0"/>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24630" tIns="24630" rIns="24630" bIns="24630"/>
          <a:lstStyle/>
          <a:p>
            <a:endParaRPr lang="en-US" altLang="en-US" dirty="0"/>
          </a:p>
        </p:txBody>
      </p:sp>
      <p:sp>
        <p:nvSpPr>
          <p:cNvPr id="8223" name="AutoShape 31"/>
          <p:cNvSpPr>
            <a:spLocks/>
          </p:cNvSpPr>
          <p:nvPr/>
        </p:nvSpPr>
        <p:spPr bwMode="auto">
          <a:xfrm>
            <a:off x="2484240" y="4037807"/>
            <a:ext cx="25003"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56" y="0"/>
                </a:moveTo>
                <a:lnTo>
                  <a:pt x="6811" y="766"/>
                </a:lnTo>
                <a:lnTo>
                  <a:pt x="3417" y="2961"/>
                </a:lnTo>
                <a:lnTo>
                  <a:pt x="1029" y="6251"/>
                </a:lnTo>
                <a:lnTo>
                  <a:pt x="0" y="10297"/>
                </a:lnTo>
                <a:lnTo>
                  <a:pt x="588" y="14646"/>
                </a:lnTo>
                <a:lnTo>
                  <a:pt x="2658" y="18186"/>
                </a:lnTo>
                <a:lnTo>
                  <a:pt x="5933" y="20607"/>
                </a:lnTo>
                <a:lnTo>
                  <a:pt x="10136" y="21600"/>
                </a:lnTo>
                <a:lnTo>
                  <a:pt x="14469" y="20910"/>
                </a:lnTo>
                <a:lnTo>
                  <a:pt x="18082" y="18723"/>
                </a:lnTo>
                <a:lnTo>
                  <a:pt x="20588" y="15390"/>
                </a:lnTo>
                <a:lnTo>
                  <a:pt x="21600" y="11261"/>
                </a:lnTo>
                <a:lnTo>
                  <a:pt x="20789" y="7119"/>
                </a:lnTo>
                <a:lnTo>
                  <a:pt x="18414" y="3533"/>
                </a:lnTo>
                <a:lnTo>
                  <a:pt x="14946" y="996"/>
                </a:lnTo>
                <a:lnTo>
                  <a:pt x="10856" y="0"/>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24630" tIns="24630" rIns="24630" bIns="24630"/>
          <a:lstStyle/>
          <a:p>
            <a:endParaRPr lang="en-US" altLang="en-US" dirty="0"/>
          </a:p>
        </p:txBody>
      </p:sp>
      <p:sp>
        <p:nvSpPr>
          <p:cNvPr id="8224" name="AutoShape 32"/>
          <p:cNvSpPr>
            <a:spLocks/>
          </p:cNvSpPr>
          <p:nvPr/>
        </p:nvSpPr>
        <p:spPr bwMode="auto">
          <a:xfrm>
            <a:off x="2384822" y="4037807"/>
            <a:ext cx="25599" cy="325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64" y="0"/>
                </a:moveTo>
                <a:lnTo>
                  <a:pt x="6811" y="1001"/>
                </a:lnTo>
                <a:lnTo>
                  <a:pt x="3304" y="3553"/>
                </a:lnTo>
                <a:lnTo>
                  <a:pt x="860" y="7119"/>
                </a:lnTo>
                <a:lnTo>
                  <a:pt x="0" y="11166"/>
                </a:lnTo>
                <a:lnTo>
                  <a:pt x="1016" y="15240"/>
                </a:lnTo>
                <a:lnTo>
                  <a:pt x="3546" y="18604"/>
                </a:lnTo>
                <a:lnTo>
                  <a:pt x="7154" y="20857"/>
                </a:lnTo>
                <a:lnTo>
                  <a:pt x="11401" y="21600"/>
                </a:lnTo>
                <a:lnTo>
                  <a:pt x="15472" y="20698"/>
                </a:lnTo>
                <a:lnTo>
                  <a:pt x="18703" y="18459"/>
                </a:lnTo>
                <a:lnTo>
                  <a:pt x="20832" y="15152"/>
                </a:lnTo>
                <a:lnTo>
                  <a:pt x="21600" y="11043"/>
                </a:lnTo>
                <a:lnTo>
                  <a:pt x="20745" y="6750"/>
                </a:lnTo>
                <a:lnTo>
                  <a:pt x="18421" y="3221"/>
                </a:lnTo>
                <a:lnTo>
                  <a:pt x="15002" y="843"/>
                </a:lnTo>
                <a:lnTo>
                  <a:pt x="10864" y="0"/>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24630" tIns="24630" rIns="24630" bIns="24630"/>
          <a:lstStyle/>
          <a:p>
            <a:endParaRPr lang="en-US" altLang="en-US" dirty="0"/>
          </a:p>
        </p:txBody>
      </p:sp>
      <p:sp>
        <p:nvSpPr>
          <p:cNvPr id="8225" name="AutoShape 33"/>
          <p:cNvSpPr>
            <a:spLocks/>
          </p:cNvSpPr>
          <p:nvPr/>
        </p:nvSpPr>
        <p:spPr bwMode="auto">
          <a:xfrm>
            <a:off x="2437210" y="4002088"/>
            <a:ext cx="22622" cy="301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45" y="0"/>
                </a:moveTo>
                <a:lnTo>
                  <a:pt x="6839" y="1010"/>
                </a:lnTo>
                <a:lnTo>
                  <a:pt x="3359" y="3477"/>
                </a:lnTo>
                <a:lnTo>
                  <a:pt x="910" y="6896"/>
                </a:lnTo>
                <a:lnTo>
                  <a:pt x="0" y="10765"/>
                </a:lnTo>
                <a:lnTo>
                  <a:pt x="1005" y="14878"/>
                </a:lnTo>
                <a:lnTo>
                  <a:pt x="3601" y="18386"/>
                </a:lnTo>
                <a:lnTo>
                  <a:pt x="7263" y="20792"/>
                </a:lnTo>
                <a:lnTo>
                  <a:pt x="11464" y="21600"/>
                </a:lnTo>
                <a:lnTo>
                  <a:pt x="15411" y="20588"/>
                </a:lnTo>
                <a:lnTo>
                  <a:pt x="18660" y="18132"/>
                </a:lnTo>
                <a:lnTo>
                  <a:pt x="20845" y="14631"/>
                </a:lnTo>
                <a:lnTo>
                  <a:pt x="21600" y="10485"/>
                </a:lnTo>
                <a:lnTo>
                  <a:pt x="20670" y="6387"/>
                </a:lnTo>
                <a:lnTo>
                  <a:pt x="18305" y="3018"/>
                </a:lnTo>
                <a:lnTo>
                  <a:pt x="14898" y="761"/>
                </a:lnTo>
                <a:lnTo>
                  <a:pt x="10845" y="0"/>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24630" tIns="24630" rIns="24630" bIns="24630"/>
          <a:lstStyle/>
          <a:p>
            <a:endParaRPr lang="en-US" altLang="en-US" dirty="0"/>
          </a:p>
        </p:txBody>
      </p:sp>
      <p:sp>
        <p:nvSpPr>
          <p:cNvPr id="8226" name="AutoShape 34"/>
          <p:cNvSpPr>
            <a:spLocks/>
          </p:cNvSpPr>
          <p:nvPr/>
        </p:nvSpPr>
        <p:spPr bwMode="auto">
          <a:xfrm>
            <a:off x="3429596" y="2927350"/>
            <a:ext cx="11906" cy="58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85" y="0"/>
                </a:moveTo>
                <a:lnTo>
                  <a:pt x="0" y="21600"/>
                </a:lnTo>
                <a:lnTo>
                  <a:pt x="10092" y="17201"/>
                </a:lnTo>
                <a:lnTo>
                  <a:pt x="17830" y="10802"/>
                </a:lnTo>
                <a:lnTo>
                  <a:pt x="21600" y="4403"/>
                </a:lnTo>
                <a:lnTo>
                  <a:pt x="19785" y="0"/>
                </a:lnTo>
                <a:close/>
              </a:path>
            </a:pathLst>
          </a:custGeom>
          <a:solidFill>
            <a:srgbClr val="8E9092"/>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24630" tIns="24630" rIns="24630" bIns="24630"/>
          <a:lstStyle/>
          <a:p>
            <a:endParaRPr lang="en-US" altLang="en-US" dirty="0"/>
          </a:p>
        </p:txBody>
      </p:sp>
      <p:grpSp>
        <p:nvGrpSpPr>
          <p:cNvPr id="8227" name="Group 35"/>
          <p:cNvGrpSpPr>
            <a:grpSpLocks/>
          </p:cNvGrpSpPr>
          <p:nvPr/>
        </p:nvGrpSpPr>
        <p:grpSpPr bwMode="auto">
          <a:xfrm>
            <a:off x="3462933" y="2867025"/>
            <a:ext cx="12501" cy="50800"/>
            <a:chOff x="0" y="0"/>
            <a:chExt cx="33795" cy="100575"/>
          </a:xfrm>
        </p:grpSpPr>
        <p:sp>
          <p:nvSpPr>
            <p:cNvPr id="8228" name="AutoShape 36"/>
            <p:cNvSpPr>
              <a:spLocks/>
            </p:cNvSpPr>
            <p:nvPr/>
          </p:nvSpPr>
          <p:spPr bwMode="auto">
            <a:xfrm>
              <a:off x="8474" y="9916"/>
              <a:ext cx="25321" cy="906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5" y="0"/>
                  </a:moveTo>
                  <a:lnTo>
                    <a:pt x="0" y="5326"/>
                  </a:lnTo>
                  <a:lnTo>
                    <a:pt x="2124" y="10917"/>
                  </a:lnTo>
                  <a:lnTo>
                    <a:pt x="6958" y="16340"/>
                  </a:lnTo>
                  <a:lnTo>
                    <a:pt x="14452" y="21600"/>
                  </a:lnTo>
                  <a:lnTo>
                    <a:pt x="21600" y="21136"/>
                  </a:lnTo>
                  <a:lnTo>
                    <a:pt x="585" y="0"/>
                  </a:lnTo>
                  <a:close/>
                </a:path>
              </a:pathLst>
            </a:custGeom>
            <a:solidFill>
              <a:srgbClr val="8E9092"/>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8643" tIns="58643" rIns="58643" bIns="58643"/>
            <a:lstStyle/>
            <a:p>
              <a:endParaRPr lang="en-US" altLang="en-US" dirty="0"/>
            </a:p>
          </p:txBody>
        </p:sp>
        <p:sp>
          <p:nvSpPr>
            <p:cNvPr id="8229" name="AutoShape 37"/>
            <p:cNvSpPr>
              <a:spLocks/>
            </p:cNvSpPr>
            <p:nvPr/>
          </p:nvSpPr>
          <p:spPr bwMode="auto">
            <a:xfrm>
              <a:off x="0" y="0"/>
              <a:ext cx="18019" cy="180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0" y="6249"/>
                  </a:lnTo>
                  <a:lnTo>
                    <a:pt x="18641" y="21600"/>
                  </a:lnTo>
                  <a:lnTo>
                    <a:pt x="21600" y="0"/>
                  </a:lnTo>
                  <a:close/>
                </a:path>
              </a:pathLst>
            </a:custGeom>
            <a:solidFill>
              <a:srgbClr val="8E9092"/>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8643" tIns="58643" rIns="58643" bIns="58643"/>
            <a:lstStyle/>
            <a:p>
              <a:endParaRPr lang="en-US" altLang="en-US" dirty="0"/>
            </a:p>
          </p:txBody>
        </p:sp>
      </p:grpSp>
      <p:sp>
        <p:nvSpPr>
          <p:cNvPr id="18" name="Slide Number Placeholder 2">
            <a:extLst>
              <a:ext uri="{FF2B5EF4-FFF2-40B4-BE49-F238E27FC236}">
                <a16:creationId xmlns:a16="http://schemas.microsoft.com/office/drawing/2014/main" xmlns="" id="{DD70E0E3-2F0A-C242-8314-A94126307E18}"/>
              </a:ext>
            </a:extLst>
          </p:cNvPr>
          <p:cNvSpPr>
            <a:spLocks noGrp="1"/>
          </p:cNvSpPr>
          <p:nvPr>
            <p:ph type="sldNum" sz="quarter" idx="10"/>
          </p:nvPr>
        </p:nvSpPr>
        <p:spPr>
          <a:xfrm>
            <a:off x="8855363" y="6598788"/>
            <a:ext cx="121444" cy="165100"/>
          </a:xfrm>
        </p:spPr>
        <p:txBody>
          <a:bodyPr/>
          <a:lstStyle/>
          <a:p>
            <a:fld id="{14E0BBB5-951B-4E65-945D-B238FDA7AEBD}" type="slidenum">
              <a:rPr lang="en-US" altLang="en-US" smtClean="0"/>
              <a:pPr/>
              <a:t>24</a:t>
            </a:fld>
            <a:endParaRPr lang="en-US" altLang="en-US" dirty="0"/>
          </a:p>
        </p:txBody>
      </p:sp>
      <p:sp>
        <p:nvSpPr>
          <p:cNvPr id="25" name="Rectangle 24">
            <a:extLst>
              <a:ext uri="{FF2B5EF4-FFF2-40B4-BE49-F238E27FC236}">
                <a16:creationId xmlns:a16="http://schemas.microsoft.com/office/drawing/2014/main" xmlns="" id="{65E8E910-B8E0-9242-BCB0-FCEB73898A82}"/>
              </a:ext>
            </a:extLst>
          </p:cNvPr>
          <p:cNvSpPr/>
          <p:nvPr/>
        </p:nvSpPr>
        <p:spPr bwMode="auto">
          <a:xfrm>
            <a:off x="0" y="476672"/>
            <a:ext cx="9144000" cy="1080120"/>
          </a:xfrm>
          <a:prstGeom prst="rect">
            <a:avLst/>
          </a:prstGeom>
          <a:solidFill>
            <a:srgbClr val="523B49"/>
          </a:solidFill>
          <a:ln w="25400" cap="flat" cmpd="sng" algn="ctr">
            <a:noFill/>
            <a:prstDash val="solid"/>
            <a:round/>
            <a:headEnd type="none" w="med" len="med"/>
            <a:tailEnd type="none" w="med" len="med"/>
          </a:ln>
          <a:effectLst>
            <a:outerShdw blurRad="38100" dist="25400" dir="5400000" algn="ctr" rotWithShape="0">
              <a:srgbClr val="000000">
                <a:alpha val="34999"/>
              </a:srgbClr>
            </a:outerShdw>
          </a:effectLst>
        </p:spPr>
        <p:txBody>
          <a:bodyPr vert="horz" wrap="square" lIns="58643" tIns="58643" rIns="58643" bIns="58643" numCol="1" rtlCol="0" anchor="ctr" anchorCtr="0" compatLnSpc="1">
            <a:prstTxWarp prst="textNoShape">
              <a:avLst/>
            </a:prstTxWarp>
            <a:spAutoFit/>
          </a:bodyPr>
          <a:lstStyle/>
          <a:p>
            <a:pPr marL="0" marR="0" indent="0" algn="l" defTabSz="1171575" rtl="0" eaLnBrk="1" fontAlgn="base" latinLnBrk="0" hangingPunct="0">
              <a:lnSpc>
                <a:spcPct val="100000"/>
              </a:lnSpc>
              <a:spcBef>
                <a:spcPct val="0"/>
              </a:spcBef>
              <a:spcAft>
                <a:spcPct val="0"/>
              </a:spcAft>
              <a:buClrTx/>
              <a:buSzTx/>
              <a:buFontTx/>
              <a:buNone/>
              <a:tabLst/>
            </a:pPr>
            <a:endParaRPr kumimoji="0" lang="en-US" sz="2200" b="0" i="0" u="none" strike="noStrike" cap="none" normalizeH="0" baseline="0">
              <a:ln>
                <a:noFill/>
              </a:ln>
              <a:solidFill>
                <a:srgbClr val="000000"/>
              </a:solidFill>
              <a:effectLst/>
              <a:latin typeface="Calibri" pitchFamily="34" charset="0"/>
              <a:cs typeface="Calibri" pitchFamily="34" charset="0"/>
              <a:sym typeface="Calibri" pitchFamily="34" charset="0"/>
            </a:endParaRPr>
          </a:p>
        </p:txBody>
      </p:sp>
      <p:sp>
        <p:nvSpPr>
          <p:cNvPr id="24" name="Rectangle 48">
            <a:extLst>
              <a:ext uri="{FF2B5EF4-FFF2-40B4-BE49-F238E27FC236}">
                <a16:creationId xmlns:a16="http://schemas.microsoft.com/office/drawing/2014/main" xmlns="" id="{7998418D-D7A7-1642-9EA1-4ACBF61EFBDA}"/>
              </a:ext>
            </a:extLst>
          </p:cNvPr>
          <p:cNvSpPr>
            <a:spLocks/>
          </p:cNvSpPr>
          <p:nvPr/>
        </p:nvSpPr>
        <p:spPr bwMode="auto">
          <a:xfrm>
            <a:off x="251520" y="701806"/>
            <a:ext cx="6480720" cy="638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indent="12700">
              <a:defRPr sz="2200">
                <a:solidFill>
                  <a:srgbClr val="000000"/>
                </a:solidFill>
                <a:latin typeface="Calibri" pitchFamily="34" charset="0"/>
                <a:cs typeface="Calibri" pitchFamily="34" charset="0"/>
                <a:sym typeface="Calibri" pitchFamily="34" charset="0"/>
              </a:defRPr>
            </a:lvl1pPr>
            <a:lvl2pPr>
              <a:defRPr sz="2200">
                <a:solidFill>
                  <a:srgbClr val="000000"/>
                </a:solidFill>
                <a:latin typeface="Calibri" pitchFamily="34" charset="0"/>
                <a:cs typeface="Calibri" pitchFamily="34" charset="0"/>
                <a:sym typeface="Calibri" pitchFamily="34" charset="0"/>
              </a:defRPr>
            </a:lvl2pPr>
            <a:lvl3pPr>
              <a:defRPr sz="2200">
                <a:solidFill>
                  <a:srgbClr val="000000"/>
                </a:solidFill>
                <a:latin typeface="Calibri" pitchFamily="34" charset="0"/>
                <a:cs typeface="Calibri" pitchFamily="34" charset="0"/>
                <a:sym typeface="Calibri" pitchFamily="34" charset="0"/>
              </a:defRPr>
            </a:lvl3pPr>
            <a:lvl4pPr>
              <a:defRPr sz="2200">
                <a:solidFill>
                  <a:srgbClr val="000000"/>
                </a:solidFill>
                <a:latin typeface="Calibri" pitchFamily="34" charset="0"/>
                <a:cs typeface="Calibri" pitchFamily="34" charset="0"/>
                <a:sym typeface="Calibri" pitchFamily="34" charset="0"/>
              </a:defRPr>
            </a:lvl4pPr>
            <a:lvl5pPr>
              <a:defRPr sz="2200">
                <a:solidFill>
                  <a:srgbClr val="000000"/>
                </a:solidFill>
                <a:latin typeface="Calibri" pitchFamily="34" charset="0"/>
                <a:cs typeface="Calibri" pitchFamily="34" charset="0"/>
                <a:sym typeface="Calibri" pitchFamily="34" charset="0"/>
              </a:defRPr>
            </a:lvl5pPr>
            <a:lvl6pPr marL="4572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6pPr>
            <a:lvl7pPr marL="9144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7pPr>
            <a:lvl8pPr marL="13716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8pPr>
            <a:lvl9pPr marL="18288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9pPr>
          </a:lstStyle>
          <a:p>
            <a:r>
              <a:rPr lang="en-US" altLang="en-US" sz="4800" b="1" dirty="0">
                <a:solidFill>
                  <a:schemeClr val="bg1"/>
                </a:solidFill>
                <a:sym typeface="Arial" pitchFamily="34" charset="0"/>
              </a:rPr>
              <a:t>Identified Risks</a:t>
            </a:r>
          </a:p>
        </p:txBody>
      </p:sp>
      <p:sp>
        <p:nvSpPr>
          <p:cNvPr id="29" name="Rectangle 39">
            <a:extLst>
              <a:ext uri="{FF2B5EF4-FFF2-40B4-BE49-F238E27FC236}">
                <a16:creationId xmlns:a16="http://schemas.microsoft.com/office/drawing/2014/main" xmlns="" id="{A48E0FD0-6C73-D246-87D8-0F6E01F23713}"/>
              </a:ext>
            </a:extLst>
          </p:cNvPr>
          <p:cNvSpPr>
            <a:spLocks/>
          </p:cNvSpPr>
          <p:nvPr/>
        </p:nvSpPr>
        <p:spPr bwMode="auto">
          <a:xfrm>
            <a:off x="5710594" y="1996465"/>
            <a:ext cx="3323349" cy="4308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0" tIns="0" rIns="0" bIns="0">
            <a:spAutoFit/>
          </a:bodyPr>
          <a:lstStyle/>
          <a:p>
            <a:pPr lvl="4" indent="-457200"/>
            <a:r>
              <a:rPr lang="en-US" altLang="en-US" sz="2800" dirty="0">
                <a:solidFill>
                  <a:schemeClr val="tx1"/>
                </a:solidFill>
                <a:sym typeface="Arial" pitchFamily="34" charset="0"/>
              </a:rPr>
              <a:t>Relevance and impact</a:t>
            </a:r>
          </a:p>
        </p:txBody>
      </p:sp>
      <p:pic>
        <p:nvPicPr>
          <p:cNvPr id="21" name="Picture 20">
            <a:extLst>
              <a:ext uri="{FF2B5EF4-FFF2-40B4-BE49-F238E27FC236}">
                <a16:creationId xmlns:a16="http://schemas.microsoft.com/office/drawing/2014/main" xmlns="" id="{47FC37A5-C501-A748-8F73-A40F5BC7D4F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372269" y="6326387"/>
            <a:ext cx="1227510" cy="486989"/>
          </a:xfrm>
          <a:prstGeom prst="rect">
            <a:avLst/>
          </a:prstGeom>
        </p:spPr>
      </p:pic>
      <p:pic>
        <p:nvPicPr>
          <p:cNvPr id="22" name="Picture 21">
            <a:extLst>
              <a:ext uri="{FF2B5EF4-FFF2-40B4-BE49-F238E27FC236}">
                <a16:creationId xmlns:a16="http://schemas.microsoft.com/office/drawing/2014/main" xmlns="" id="{3B4D4BE7-802C-B349-AFCA-0B7E9BA66624}"/>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21712" r="4582" b="27024"/>
          <a:stretch/>
        </p:blipFill>
        <p:spPr>
          <a:xfrm>
            <a:off x="4562476" y="6255092"/>
            <a:ext cx="1531924" cy="580960"/>
          </a:xfrm>
          <a:prstGeom prst="rect">
            <a:avLst/>
          </a:prstGeom>
        </p:spPr>
      </p:pic>
      <p:pic>
        <p:nvPicPr>
          <p:cNvPr id="17" name="Graphic 16" descr="Bullseye">
            <a:extLst>
              <a:ext uri="{FF2B5EF4-FFF2-40B4-BE49-F238E27FC236}">
                <a16:creationId xmlns:a16="http://schemas.microsoft.com/office/drawing/2014/main" xmlns="" id="{4EF8FA30-71AE-4AB4-8E7F-EE9BE40E3710}"/>
              </a:ext>
            </a:extLst>
          </p:cNvPr>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 xmlns:asvg="http://schemas.microsoft.com/office/drawing/2016/SVG/main" r:embed="rId6"/>
              </a:ext>
            </a:extLst>
          </a:blip>
          <a:stretch>
            <a:fillRect/>
          </a:stretch>
        </p:blipFill>
        <p:spPr>
          <a:xfrm>
            <a:off x="4668656" y="1781926"/>
            <a:ext cx="914400" cy="914400"/>
          </a:xfrm>
          <a:prstGeom prst="rect">
            <a:avLst/>
          </a:prstGeom>
        </p:spPr>
      </p:pic>
      <p:pic>
        <p:nvPicPr>
          <p:cNvPr id="19" name="Graphic 18" descr="Target Audience">
            <a:extLst>
              <a:ext uri="{FF2B5EF4-FFF2-40B4-BE49-F238E27FC236}">
                <a16:creationId xmlns:a16="http://schemas.microsoft.com/office/drawing/2014/main" xmlns="" id="{512C0633-AB22-4114-AA32-FF6A65E1D6D9}"/>
              </a:ext>
            </a:extLst>
          </p:cNvPr>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tretch>
            <a:fillRect/>
          </a:stretch>
        </p:blipFill>
        <p:spPr>
          <a:xfrm>
            <a:off x="4727726" y="3151280"/>
            <a:ext cx="914400" cy="914400"/>
          </a:xfrm>
          <a:prstGeom prst="rect">
            <a:avLst/>
          </a:prstGeom>
        </p:spPr>
      </p:pic>
      <p:sp>
        <p:nvSpPr>
          <p:cNvPr id="20" name="Rectangle 39">
            <a:extLst>
              <a:ext uri="{FF2B5EF4-FFF2-40B4-BE49-F238E27FC236}">
                <a16:creationId xmlns:a16="http://schemas.microsoft.com/office/drawing/2014/main" xmlns="" id="{3C0CA719-FA6E-4BC8-B230-7E81DAEF2DEB}"/>
              </a:ext>
            </a:extLst>
          </p:cNvPr>
          <p:cNvSpPr>
            <a:spLocks/>
          </p:cNvSpPr>
          <p:nvPr/>
        </p:nvSpPr>
        <p:spPr bwMode="auto">
          <a:xfrm>
            <a:off x="5742562" y="3406399"/>
            <a:ext cx="3323349" cy="4308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0" tIns="0" rIns="0" bIns="0">
            <a:spAutoFit/>
          </a:bodyPr>
          <a:lstStyle/>
          <a:p>
            <a:pPr lvl="4" indent="-457200"/>
            <a:r>
              <a:rPr lang="en-US" altLang="en-US" sz="2800" dirty="0">
                <a:solidFill>
                  <a:schemeClr val="tx1"/>
                </a:solidFill>
                <a:sym typeface="Arial" pitchFamily="34" charset="0"/>
              </a:rPr>
              <a:t>Human Resources</a:t>
            </a:r>
          </a:p>
        </p:txBody>
      </p:sp>
      <p:sp>
        <p:nvSpPr>
          <p:cNvPr id="23" name="Rectangle 39">
            <a:extLst>
              <a:ext uri="{FF2B5EF4-FFF2-40B4-BE49-F238E27FC236}">
                <a16:creationId xmlns:a16="http://schemas.microsoft.com/office/drawing/2014/main" xmlns="" id="{3A2D1E75-5088-4375-AA1B-B39794E7A080}"/>
              </a:ext>
            </a:extLst>
          </p:cNvPr>
          <p:cNvSpPr>
            <a:spLocks/>
          </p:cNvSpPr>
          <p:nvPr/>
        </p:nvSpPr>
        <p:spPr bwMode="auto">
          <a:xfrm>
            <a:off x="5727318" y="4749264"/>
            <a:ext cx="3323349" cy="4308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0" tIns="0" rIns="0" bIns="0">
            <a:spAutoFit/>
          </a:bodyPr>
          <a:lstStyle/>
          <a:p>
            <a:pPr lvl="4" indent="-457200"/>
            <a:r>
              <a:rPr lang="en-US" altLang="en-US" sz="2800" dirty="0">
                <a:solidFill>
                  <a:schemeClr val="tx1"/>
                </a:solidFill>
                <a:sym typeface="Arial" pitchFamily="34" charset="0"/>
              </a:rPr>
              <a:t>Infrastructure</a:t>
            </a:r>
          </a:p>
        </p:txBody>
      </p:sp>
      <p:pic>
        <p:nvPicPr>
          <p:cNvPr id="26" name="Graphic 25" descr="Cell Tower">
            <a:extLst>
              <a:ext uri="{FF2B5EF4-FFF2-40B4-BE49-F238E27FC236}">
                <a16:creationId xmlns:a16="http://schemas.microsoft.com/office/drawing/2014/main" xmlns="" id="{611AED08-2C7D-4479-9118-E9C98AB3898F}"/>
              </a:ext>
            </a:extLst>
          </p:cNvPr>
          <p:cNvPicPr>
            <a:picLocks noChangeAspect="1"/>
          </p:cNvPicPr>
          <p:nvPr/>
        </p:nvPicPr>
        <p:blipFill>
          <a:blip r:embed="rId9" cstate="print">
            <a:extLst>
              <a:ext uri="{28A0092B-C50C-407E-A947-70E740481C1C}">
                <a14:useLocalDpi xmlns:a14="http://schemas.microsoft.com/office/drawing/2010/main" xmlns="" val="0"/>
              </a:ext>
              <a:ext uri="{96DAC541-7B7A-43D3-8B79-37D633B846F1}">
                <asvg:svgBlip xmlns="" xmlns:asvg="http://schemas.microsoft.com/office/drawing/2016/SVG/main" r:embed="rId10"/>
              </a:ext>
            </a:extLst>
          </a:blip>
          <a:stretch>
            <a:fillRect/>
          </a:stretch>
        </p:blipFill>
        <p:spPr>
          <a:xfrm>
            <a:off x="4727726" y="4530031"/>
            <a:ext cx="914400" cy="914400"/>
          </a:xfrm>
          <a:prstGeom prst="rect">
            <a:avLst/>
          </a:prstGeom>
        </p:spPr>
      </p:pic>
    </p:spTree>
    <p:extLst>
      <p:ext uri="{BB962C8B-B14F-4D97-AF65-F5344CB8AC3E}">
        <p14:creationId xmlns:p14="http://schemas.microsoft.com/office/powerpoint/2010/main" xmlns="" val="222335593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lumMod val="95000"/>
          </a:schemeClr>
        </a:solidFill>
        <a:effectLst/>
      </p:bgPr>
    </p:bg>
    <p:spTree>
      <p:nvGrpSpPr>
        <p:cNvPr id="1" name=""/>
        <p:cNvGrpSpPr/>
        <p:nvPr/>
      </p:nvGrpSpPr>
      <p:grpSpPr>
        <a:xfrm>
          <a:off x="0" y="0"/>
          <a:ext cx="0" cy="0"/>
          <a:chOff x="0" y="0"/>
          <a:chExt cx="0" cy="0"/>
        </a:xfrm>
      </p:grpSpPr>
      <p:sp>
        <p:nvSpPr>
          <p:cNvPr id="16414" name="AutoShape 30"/>
          <p:cNvSpPr>
            <a:spLocks/>
          </p:cNvSpPr>
          <p:nvPr/>
        </p:nvSpPr>
        <p:spPr bwMode="auto">
          <a:xfrm>
            <a:off x="2526507" y="4164013"/>
            <a:ext cx="25003"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961" y="0"/>
                </a:moveTo>
                <a:lnTo>
                  <a:pt x="0" y="20674"/>
                </a:lnTo>
                <a:lnTo>
                  <a:pt x="8669" y="21600"/>
                </a:lnTo>
                <a:lnTo>
                  <a:pt x="14791" y="20804"/>
                </a:lnTo>
                <a:lnTo>
                  <a:pt x="18807" y="18138"/>
                </a:lnTo>
                <a:lnTo>
                  <a:pt x="21160" y="13454"/>
                </a:lnTo>
                <a:lnTo>
                  <a:pt x="21600" y="9031"/>
                </a:lnTo>
                <a:lnTo>
                  <a:pt x="20372" y="5512"/>
                </a:lnTo>
                <a:lnTo>
                  <a:pt x="17988" y="2602"/>
                </a:lnTo>
                <a:lnTo>
                  <a:pt x="14961" y="0"/>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24630" tIns="24630" rIns="24630" bIns="24630"/>
          <a:lstStyle/>
          <a:p>
            <a:endParaRPr lang="en-US" altLang="en-US" dirty="0"/>
          </a:p>
        </p:txBody>
      </p:sp>
      <p:sp>
        <p:nvSpPr>
          <p:cNvPr id="16415" name="AutoShape 31"/>
          <p:cNvSpPr>
            <a:spLocks/>
          </p:cNvSpPr>
          <p:nvPr/>
        </p:nvSpPr>
        <p:spPr bwMode="auto">
          <a:xfrm>
            <a:off x="2484240" y="4037807"/>
            <a:ext cx="25003"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56" y="0"/>
                </a:moveTo>
                <a:lnTo>
                  <a:pt x="6811" y="766"/>
                </a:lnTo>
                <a:lnTo>
                  <a:pt x="3417" y="2961"/>
                </a:lnTo>
                <a:lnTo>
                  <a:pt x="1029" y="6251"/>
                </a:lnTo>
                <a:lnTo>
                  <a:pt x="0" y="10297"/>
                </a:lnTo>
                <a:lnTo>
                  <a:pt x="588" y="14646"/>
                </a:lnTo>
                <a:lnTo>
                  <a:pt x="2658" y="18186"/>
                </a:lnTo>
                <a:lnTo>
                  <a:pt x="5933" y="20607"/>
                </a:lnTo>
                <a:lnTo>
                  <a:pt x="10136" y="21600"/>
                </a:lnTo>
                <a:lnTo>
                  <a:pt x="14469" y="20910"/>
                </a:lnTo>
                <a:lnTo>
                  <a:pt x="18082" y="18723"/>
                </a:lnTo>
                <a:lnTo>
                  <a:pt x="20588" y="15390"/>
                </a:lnTo>
                <a:lnTo>
                  <a:pt x="21600" y="11261"/>
                </a:lnTo>
                <a:lnTo>
                  <a:pt x="20789" y="7119"/>
                </a:lnTo>
                <a:lnTo>
                  <a:pt x="18414" y="3533"/>
                </a:lnTo>
                <a:lnTo>
                  <a:pt x="14946" y="996"/>
                </a:lnTo>
                <a:lnTo>
                  <a:pt x="10856" y="0"/>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24630" tIns="24630" rIns="24630" bIns="24630"/>
          <a:lstStyle/>
          <a:p>
            <a:endParaRPr lang="en-US" altLang="en-US" dirty="0"/>
          </a:p>
        </p:txBody>
      </p:sp>
      <p:sp>
        <p:nvSpPr>
          <p:cNvPr id="16416" name="AutoShape 32"/>
          <p:cNvSpPr>
            <a:spLocks/>
          </p:cNvSpPr>
          <p:nvPr/>
        </p:nvSpPr>
        <p:spPr bwMode="auto">
          <a:xfrm>
            <a:off x="2384822" y="4037807"/>
            <a:ext cx="25599" cy="325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64" y="0"/>
                </a:moveTo>
                <a:lnTo>
                  <a:pt x="6811" y="1001"/>
                </a:lnTo>
                <a:lnTo>
                  <a:pt x="3304" y="3553"/>
                </a:lnTo>
                <a:lnTo>
                  <a:pt x="860" y="7119"/>
                </a:lnTo>
                <a:lnTo>
                  <a:pt x="0" y="11166"/>
                </a:lnTo>
                <a:lnTo>
                  <a:pt x="1016" y="15240"/>
                </a:lnTo>
                <a:lnTo>
                  <a:pt x="3546" y="18604"/>
                </a:lnTo>
                <a:lnTo>
                  <a:pt x="7154" y="20857"/>
                </a:lnTo>
                <a:lnTo>
                  <a:pt x="11401" y="21600"/>
                </a:lnTo>
                <a:lnTo>
                  <a:pt x="15472" y="20698"/>
                </a:lnTo>
                <a:lnTo>
                  <a:pt x="18703" y="18459"/>
                </a:lnTo>
                <a:lnTo>
                  <a:pt x="20832" y="15152"/>
                </a:lnTo>
                <a:lnTo>
                  <a:pt x="21600" y="11043"/>
                </a:lnTo>
                <a:lnTo>
                  <a:pt x="20745" y="6750"/>
                </a:lnTo>
                <a:lnTo>
                  <a:pt x="18421" y="3221"/>
                </a:lnTo>
                <a:lnTo>
                  <a:pt x="15002" y="843"/>
                </a:lnTo>
                <a:lnTo>
                  <a:pt x="10864" y="0"/>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24630" tIns="24630" rIns="24630" bIns="24630"/>
          <a:lstStyle/>
          <a:p>
            <a:endParaRPr lang="en-US" altLang="en-US" dirty="0"/>
          </a:p>
        </p:txBody>
      </p:sp>
      <p:sp>
        <p:nvSpPr>
          <p:cNvPr id="16417" name="AutoShape 33"/>
          <p:cNvSpPr>
            <a:spLocks/>
          </p:cNvSpPr>
          <p:nvPr/>
        </p:nvSpPr>
        <p:spPr bwMode="auto">
          <a:xfrm>
            <a:off x="2437210" y="4002088"/>
            <a:ext cx="22622" cy="301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45" y="0"/>
                </a:moveTo>
                <a:lnTo>
                  <a:pt x="6839" y="1010"/>
                </a:lnTo>
                <a:lnTo>
                  <a:pt x="3359" y="3477"/>
                </a:lnTo>
                <a:lnTo>
                  <a:pt x="910" y="6896"/>
                </a:lnTo>
                <a:lnTo>
                  <a:pt x="0" y="10765"/>
                </a:lnTo>
                <a:lnTo>
                  <a:pt x="1005" y="14878"/>
                </a:lnTo>
                <a:lnTo>
                  <a:pt x="3601" y="18386"/>
                </a:lnTo>
                <a:lnTo>
                  <a:pt x="7263" y="20792"/>
                </a:lnTo>
                <a:lnTo>
                  <a:pt x="11464" y="21600"/>
                </a:lnTo>
                <a:lnTo>
                  <a:pt x="15411" y="20588"/>
                </a:lnTo>
                <a:lnTo>
                  <a:pt x="18660" y="18132"/>
                </a:lnTo>
                <a:lnTo>
                  <a:pt x="20845" y="14631"/>
                </a:lnTo>
                <a:lnTo>
                  <a:pt x="21600" y="10485"/>
                </a:lnTo>
                <a:lnTo>
                  <a:pt x="20670" y="6387"/>
                </a:lnTo>
                <a:lnTo>
                  <a:pt x="18305" y="3018"/>
                </a:lnTo>
                <a:lnTo>
                  <a:pt x="14898" y="761"/>
                </a:lnTo>
                <a:lnTo>
                  <a:pt x="10845" y="0"/>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24630" tIns="24630" rIns="24630" bIns="24630"/>
          <a:lstStyle/>
          <a:p>
            <a:endParaRPr lang="en-US" altLang="en-US" dirty="0"/>
          </a:p>
        </p:txBody>
      </p:sp>
      <p:sp>
        <p:nvSpPr>
          <p:cNvPr id="16418" name="AutoShape 34"/>
          <p:cNvSpPr>
            <a:spLocks/>
          </p:cNvSpPr>
          <p:nvPr/>
        </p:nvSpPr>
        <p:spPr bwMode="auto">
          <a:xfrm>
            <a:off x="3429596" y="2927350"/>
            <a:ext cx="11906" cy="58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85" y="0"/>
                </a:moveTo>
                <a:lnTo>
                  <a:pt x="0" y="21600"/>
                </a:lnTo>
                <a:lnTo>
                  <a:pt x="10092" y="17201"/>
                </a:lnTo>
                <a:lnTo>
                  <a:pt x="17830" y="10802"/>
                </a:lnTo>
                <a:lnTo>
                  <a:pt x="21600" y="4403"/>
                </a:lnTo>
                <a:lnTo>
                  <a:pt x="19785" y="0"/>
                </a:lnTo>
                <a:close/>
              </a:path>
            </a:pathLst>
          </a:custGeom>
          <a:solidFill>
            <a:srgbClr val="8E9092"/>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24630" tIns="24630" rIns="24630" bIns="24630"/>
          <a:lstStyle/>
          <a:p>
            <a:endParaRPr lang="en-US" altLang="en-US" dirty="0"/>
          </a:p>
        </p:txBody>
      </p:sp>
      <p:grpSp>
        <p:nvGrpSpPr>
          <p:cNvPr id="16419" name="Group 35"/>
          <p:cNvGrpSpPr>
            <a:grpSpLocks/>
          </p:cNvGrpSpPr>
          <p:nvPr/>
        </p:nvGrpSpPr>
        <p:grpSpPr bwMode="auto">
          <a:xfrm>
            <a:off x="3462933" y="2867025"/>
            <a:ext cx="12501" cy="50800"/>
            <a:chOff x="0" y="0"/>
            <a:chExt cx="33795" cy="100575"/>
          </a:xfrm>
        </p:grpSpPr>
        <p:sp>
          <p:nvSpPr>
            <p:cNvPr id="16420" name="AutoShape 36"/>
            <p:cNvSpPr>
              <a:spLocks/>
            </p:cNvSpPr>
            <p:nvPr/>
          </p:nvSpPr>
          <p:spPr bwMode="auto">
            <a:xfrm>
              <a:off x="8474" y="9916"/>
              <a:ext cx="25321" cy="906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5" y="0"/>
                  </a:moveTo>
                  <a:lnTo>
                    <a:pt x="0" y="5326"/>
                  </a:lnTo>
                  <a:lnTo>
                    <a:pt x="2124" y="10917"/>
                  </a:lnTo>
                  <a:lnTo>
                    <a:pt x="6958" y="16340"/>
                  </a:lnTo>
                  <a:lnTo>
                    <a:pt x="14452" y="21600"/>
                  </a:lnTo>
                  <a:lnTo>
                    <a:pt x="21600" y="21136"/>
                  </a:lnTo>
                  <a:lnTo>
                    <a:pt x="585" y="0"/>
                  </a:lnTo>
                  <a:close/>
                </a:path>
              </a:pathLst>
            </a:custGeom>
            <a:solidFill>
              <a:srgbClr val="8E9092"/>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8643" tIns="58643" rIns="58643" bIns="58643"/>
            <a:lstStyle/>
            <a:p>
              <a:endParaRPr lang="en-US" altLang="en-US" dirty="0"/>
            </a:p>
          </p:txBody>
        </p:sp>
        <p:sp>
          <p:nvSpPr>
            <p:cNvPr id="16421" name="AutoShape 37"/>
            <p:cNvSpPr>
              <a:spLocks/>
            </p:cNvSpPr>
            <p:nvPr/>
          </p:nvSpPr>
          <p:spPr bwMode="auto">
            <a:xfrm>
              <a:off x="0" y="0"/>
              <a:ext cx="18019" cy="180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0" y="6249"/>
                  </a:lnTo>
                  <a:lnTo>
                    <a:pt x="18641" y="21600"/>
                  </a:lnTo>
                  <a:lnTo>
                    <a:pt x="21600" y="0"/>
                  </a:lnTo>
                  <a:close/>
                </a:path>
              </a:pathLst>
            </a:custGeom>
            <a:solidFill>
              <a:srgbClr val="8E9092"/>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8643" tIns="58643" rIns="58643" bIns="58643"/>
            <a:lstStyle/>
            <a:p>
              <a:endParaRPr lang="en-US" altLang="en-US" dirty="0"/>
            </a:p>
          </p:txBody>
        </p:sp>
      </p:grpSp>
      <p:sp>
        <p:nvSpPr>
          <p:cNvPr id="16423" name="Rectangle 39"/>
          <p:cNvSpPr>
            <a:spLocks/>
          </p:cNvSpPr>
          <p:nvPr/>
        </p:nvSpPr>
        <p:spPr bwMode="auto">
          <a:xfrm>
            <a:off x="64052" y="4657006"/>
            <a:ext cx="2724194" cy="30777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0" tIns="0" rIns="0" bIns="0">
            <a:spAutoFit/>
          </a:bodyPr>
          <a:lstStyle>
            <a:lvl1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200">
                <a:solidFill>
                  <a:srgbClr val="000000"/>
                </a:solidFill>
                <a:latin typeface="Calibri" pitchFamily="34" charset="0"/>
                <a:cs typeface="Calibri" pitchFamily="34" charset="0"/>
                <a:sym typeface="Calibri" pitchFamily="34" charset="0"/>
              </a:defRPr>
            </a:lvl1pPr>
            <a:lvl2pPr indent="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200">
                <a:solidFill>
                  <a:srgbClr val="000000"/>
                </a:solidFill>
                <a:latin typeface="Calibri" pitchFamily="34" charset="0"/>
                <a:cs typeface="Calibri" pitchFamily="34" charset="0"/>
                <a:sym typeface="Calibri" pitchFamily="34" charset="0"/>
              </a:defRPr>
            </a:lvl2pPr>
            <a:lvl3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200">
                <a:solidFill>
                  <a:srgbClr val="000000"/>
                </a:solidFill>
                <a:latin typeface="Calibri" pitchFamily="34" charset="0"/>
                <a:cs typeface="Calibri" pitchFamily="34" charset="0"/>
                <a:sym typeface="Calibri" pitchFamily="34" charset="0"/>
              </a:defRPr>
            </a:lvl3pPr>
            <a:lvl4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200">
                <a:solidFill>
                  <a:srgbClr val="000000"/>
                </a:solidFill>
                <a:latin typeface="Calibri" pitchFamily="34" charset="0"/>
                <a:cs typeface="Calibri" pitchFamily="34" charset="0"/>
                <a:sym typeface="Calibri" pitchFamily="34" charset="0"/>
              </a:defRPr>
            </a:lvl4pPr>
            <a:lvl5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200">
                <a:solidFill>
                  <a:srgbClr val="000000"/>
                </a:solidFill>
                <a:latin typeface="Calibri" pitchFamily="34" charset="0"/>
                <a:cs typeface="Calibri" pitchFamily="34" charset="0"/>
                <a:sym typeface="Calibri" pitchFamily="34" charset="0"/>
              </a:defRPr>
            </a:lvl5pPr>
            <a:lvl6pPr marL="457200" fontAlgn="base" hangingPunct="0">
              <a:spcBef>
                <a:spcPct val="0"/>
              </a:spcBef>
              <a:spcAft>
                <a:spcPct val="0"/>
              </a:spcAft>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200">
                <a:solidFill>
                  <a:srgbClr val="000000"/>
                </a:solidFill>
                <a:latin typeface="Calibri" pitchFamily="34" charset="0"/>
                <a:cs typeface="Calibri" pitchFamily="34" charset="0"/>
                <a:sym typeface="Calibri" pitchFamily="34" charset="0"/>
              </a:defRPr>
            </a:lvl6pPr>
            <a:lvl7pPr marL="914400" fontAlgn="base" hangingPunct="0">
              <a:spcBef>
                <a:spcPct val="0"/>
              </a:spcBef>
              <a:spcAft>
                <a:spcPct val="0"/>
              </a:spcAft>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200">
                <a:solidFill>
                  <a:srgbClr val="000000"/>
                </a:solidFill>
                <a:latin typeface="Calibri" pitchFamily="34" charset="0"/>
                <a:cs typeface="Calibri" pitchFamily="34" charset="0"/>
                <a:sym typeface="Calibri" pitchFamily="34" charset="0"/>
              </a:defRPr>
            </a:lvl7pPr>
            <a:lvl8pPr marL="1371600" fontAlgn="base" hangingPunct="0">
              <a:spcBef>
                <a:spcPct val="0"/>
              </a:spcBef>
              <a:spcAft>
                <a:spcPct val="0"/>
              </a:spcAft>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200">
                <a:solidFill>
                  <a:srgbClr val="000000"/>
                </a:solidFill>
                <a:latin typeface="Calibri" pitchFamily="34" charset="0"/>
                <a:cs typeface="Calibri" pitchFamily="34" charset="0"/>
                <a:sym typeface="Calibri" pitchFamily="34" charset="0"/>
              </a:defRPr>
            </a:lvl8pPr>
            <a:lvl9pPr marL="1828800" fontAlgn="base" hangingPunct="0">
              <a:spcBef>
                <a:spcPct val="0"/>
              </a:spcBef>
              <a:spcAft>
                <a:spcPct val="0"/>
              </a:spcAft>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200">
                <a:solidFill>
                  <a:srgbClr val="000000"/>
                </a:solidFill>
                <a:latin typeface="Calibri" pitchFamily="34" charset="0"/>
                <a:cs typeface="Calibri" pitchFamily="34" charset="0"/>
                <a:sym typeface="Calibri" pitchFamily="34" charset="0"/>
              </a:defRPr>
            </a:lvl9pPr>
          </a:lstStyle>
          <a:p>
            <a:pPr marL="461772" lvl="6" indent="-342900">
              <a:buFont typeface="Arial" panose="020B0604020202020204" pitchFamily="34" charset="0"/>
              <a:buChar char="•"/>
            </a:pPr>
            <a:r>
              <a:rPr lang="en-ZA" sz="2000" dirty="0">
                <a:solidFill>
                  <a:schemeClr val="accent1">
                    <a:lumMod val="75000"/>
                  </a:schemeClr>
                </a:solidFill>
              </a:rPr>
              <a:t>Impact Centre</a:t>
            </a:r>
          </a:p>
        </p:txBody>
      </p:sp>
      <p:sp>
        <p:nvSpPr>
          <p:cNvPr id="21" name="Slide Number Placeholder 2">
            <a:extLst>
              <a:ext uri="{FF2B5EF4-FFF2-40B4-BE49-F238E27FC236}">
                <a16:creationId xmlns:a16="http://schemas.microsoft.com/office/drawing/2014/main" xmlns="" id="{3545FA1C-B89F-2E4B-B9FF-7743214308FD}"/>
              </a:ext>
            </a:extLst>
          </p:cNvPr>
          <p:cNvSpPr>
            <a:spLocks noGrp="1"/>
          </p:cNvSpPr>
          <p:nvPr>
            <p:ph type="sldNum" sz="quarter" idx="10"/>
          </p:nvPr>
        </p:nvSpPr>
        <p:spPr>
          <a:xfrm>
            <a:off x="8855363" y="6598788"/>
            <a:ext cx="121444" cy="165100"/>
          </a:xfrm>
        </p:spPr>
        <p:txBody>
          <a:bodyPr/>
          <a:lstStyle/>
          <a:p>
            <a:fld id="{14E0BBB5-951B-4E65-945D-B238FDA7AEBD}" type="slidenum">
              <a:rPr lang="en-US" altLang="en-US" smtClean="0"/>
              <a:pPr/>
              <a:t>25</a:t>
            </a:fld>
            <a:endParaRPr lang="en-US" altLang="en-US" dirty="0"/>
          </a:p>
        </p:txBody>
      </p:sp>
      <p:pic>
        <p:nvPicPr>
          <p:cNvPr id="17" name="Picture 16">
            <a:extLst>
              <a:ext uri="{FF2B5EF4-FFF2-40B4-BE49-F238E27FC236}">
                <a16:creationId xmlns:a16="http://schemas.microsoft.com/office/drawing/2014/main" xmlns="" id="{147AB764-7F89-304A-919F-136B136EBCB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86150" y="6293967"/>
            <a:ext cx="1346290" cy="534113"/>
          </a:xfrm>
          <a:prstGeom prst="rect">
            <a:avLst/>
          </a:prstGeom>
        </p:spPr>
      </p:pic>
      <p:pic>
        <p:nvPicPr>
          <p:cNvPr id="18" name="Picture 17">
            <a:extLst>
              <a:ext uri="{FF2B5EF4-FFF2-40B4-BE49-F238E27FC236}">
                <a16:creationId xmlns:a16="http://schemas.microsoft.com/office/drawing/2014/main" xmlns="" id="{1A421EA2-2F86-6141-87A0-C31298B74609}"/>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14042" r="4582" b="27025"/>
          <a:stretch/>
        </p:blipFill>
        <p:spPr>
          <a:xfrm>
            <a:off x="107504" y="6126977"/>
            <a:ext cx="1656185" cy="722056"/>
          </a:xfrm>
          <a:prstGeom prst="rect">
            <a:avLst/>
          </a:prstGeom>
        </p:spPr>
      </p:pic>
      <p:sp>
        <p:nvSpPr>
          <p:cNvPr id="27" name="Rectangle 26">
            <a:extLst>
              <a:ext uri="{FF2B5EF4-FFF2-40B4-BE49-F238E27FC236}">
                <a16:creationId xmlns:a16="http://schemas.microsoft.com/office/drawing/2014/main" xmlns="" id="{D2CDA079-2A56-AF48-B0F1-4D3F3922DDBE}"/>
              </a:ext>
            </a:extLst>
          </p:cNvPr>
          <p:cNvSpPr/>
          <p:nvPr/>
        </p:nvSpPr>
        <p:spPr bwMode="auto">
          <a:xfrm>
            <a:off x="0" y="476672"/>
            <a:ext cx="9144000" cy="1080120"/>
          </a:xfrm>
          <a:prstGeom prst="rect">
            <a:avLst/>
          </a:prstGeom>
          <a:solidFill>
            <a:srgbClr val="523B49"/>
          </a:solidFill>
          <a:ln w="25400" cap="flat" cmpd="sng" algn="ctr">
            <a:noFill/>
            <a:prstDash val="solid"/>
            <a:round/>
            <a:headEnd type="none" w="med" len="med"/>
            <a:tailEnd type="none" w="med" len="med"/>
          </a:ln>
          <a:effectLst>
            <a:outerShdw blurRad="38100" dist="25400" dir="5400000" algn="ctr" rotWithShape="0">
              <a:srgbClr val="000000">
                <a:alpha val="34999"/>
              </a:srgbClr>
            </a:outerShdw>
          </a:effectLst>
        </p:spPr>
        <p:txBody>
          <a:bodyPr vert="horz" wrap="square" lIns="58643" tIns="58643" rIns="58643" bIns="58643" numCol="1" rtlCol="0" anchor="ctr" anchorCtr="0" compatLnSpc="1">
            <a:prstTxWarp prst="textNoShape">
              <a:avLst/>
            </a:prstTxWarp>
            <a:spAutoFit/>
          </a:bodyPr>
          <a:lstStyle/>
          <a:p>
            <a:pPr marL="0" marR="0" indent="0" algn="l" defTabSz="1171575" rtl="0" eaLnBrk="1" fontAlgn="base" latinLnBrk="0" hangingPunct="0">
              <a:lnSpc>
                <a:spcPct val="100000"/>
              </a:lnSpc>
              <a:spcBef>
                <a:spcPct val="0"/>
              </a:spcBef>
              <a:spcAft>
                <a:spcPct val="0"/>
              </a:spcAft>
              <a:buClrTx/>
              <a:buSzTx/>
              <a:buFontTx/>
              <a:buNone/>
              <a:tabLst/>
            </a:pPr>
            <a:endParaRPr kumimoji="0" lang="en-US" sz="2200" b="0" i="0" u="none" strike="noStrike" cap="none" normalizeH="0" baseline="0">
              <a:ln>
                <a:noFill/>
              </a:ln>
              <a:solidFill>
                <a:srgbClr val="000000"/>
              </a:solidFill>
              <a:effectLst/>
              <a:latin typeface="Calibri" pitchFamily="34" charset="0"/>
              <a:cs typeface="Calibri" pitchFamily="34" charset="0"/>
              <a:sym typeface="Calibri" pitchFamily="34" charset="0"/>
            </a:endParaRPr>
          </a:p>
        </p:txBody>
      </p:sp>
      <p:sp>
        <p:nvSpPr>
          <p:cNvPr id="28" name="Rectangle 48">
            <a:extLst>
              <a:ext uri="{FF2B5EF4-FFF2-40B4-BE49-F238E27FC236}">
                <a16:creationId xmlns:a16="http://schemas.microsoft.com/office/drawing/2014/main" xmlns="" id="{1B6B577F-642A-4548-BE64-469E87C202F8}"/>
              </a:ext>
            </a:extLst>
          </p:cNvPr>
          <p:cNvSpPr>
            <a:spLocks/>
          </p:cNvSpPr>
          <p:nvPr/>
        </p:nvSpPr>
        <p:spPr bwMode="auto">
          <a:xfrm>
            <a:off x="251520" y="647060"/>
            <a:ext cx="8892480" cy="638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indent="12700">
              <a:defRPr sz="2200">
                <a:solidFill>
                  <a:srgbClr val="000000"/>
                </a:solidFill>
                <a:latin typeface="Calibri" pitchFamily="34" charset="0"/>
                <a:cs typeface="Calibri" pitchFamily="34" charset="0"/>
                <a:sym typeface="Calibri" pitchFamily="34" charset="0"/>
              </a:defRPr>
            </a:lvl1pPr>
            <a:lvl2pPr>
              <a:defRPr sz="2200">
                <a:solidFill>
                  <a:srgbClr val="000000"/>
                </a:solidFill>
                <a:latin typeface="Calibri" pitchFamily="34" charset="0"/>
                <a:cs typeface="Calibri" pitchFamily="34" charset="0"/>
                <a:sym typeface="Calibri" pitchFamily="34" charset="0"/>
              </a:defRPr>
            </a:lvl2pPr>
            <a:lvl3pPr>
              <a:defRPr sz="2200">
                <a:solidFill>
                  <a:srgbClr val="000000"/>
                </a:solidFill>
                <a:latin typeface="Calibri" pitchFamily="34" charset="0"/>
                <a:cs typeface="Calibri" pitchFamily="34" charset="0"/>
                <a:sym typeface="Calibri" pitchFamily="34" charset="0"/>
              </a:defRPr>
            </a:lvl3pPr>
            <a:lvl4pPr>
              <a:defRPr sz="2200">
                <a:solidFill>
                  <a:srgbClr val="000000"/>
                </a:solidFill>
                <a:latin typeface="Calibri" pitchFamily="34" charset="0"/>
                <a:cs typeface="Calibri" pitchFamily="34" charset="0"/>
                <a:sym typeface="Calibri" pitchFamily="34" charset="0"/>
              </a:defRPr>
            </a:lvl4pPr>
            <a:lvl5pPr>
              <a:defRPr sz="2200">
                <a:solidFill>
                  <a:srgbClr val="000000"/>
                </a:solidFill>
                <a:latin typeface="Calibri" pitchFamily="34" charset="0"/>
                <a:cs typeface="Calibri" pitchFamily="34" charset="0"/>
                <a:sym typeface="Calibri" pitchFamily="34" charset="0"/>
              </a:defRPr>
            </a:lvl5pPr>
            <a:lvl6pPr marL="4572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6pPr>
            <a:lvl7pPr marL="9144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7pPr>
            <a:lvl8pPr marL="13716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8pPr>
            <a:lvl9pPr marL="18288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9pPr>
          </a:lstStyle>
          <a:p>
            <a:r>
              <a:rPr lang="en-US" altLang="en-US" sz="4800" b="1" dirty="0">
                <a:solidFill>
                  <a:schemeClr val="bg1"/>
                </a:solidFill>
                <a:sym typeface="Arial" pitchFamily="34" charset="0"/>
              </a:rPr>
              <a:t>Risks and mitigation</a:t>
            </a:r>
          </a:p>
        </p:txBody>
      </p:sp>
      <p:sp>
        <p:nvSpPr>
          <p:cNvPr id="24" name="Rectangle 39">
            <a:extLst>
              <a:ext uri="{FF2B5EF4-FFF2-40B4-BE49-F238E27FC236}">
                <a16:creationId xmlns:a16="http://schemas.microsoft.com/office/drawing/2014/main" xmlns="" id="{1EEC7DAA-C600-4ABB-A4EB-4255000DAE9E}"/>
              </a:ext>
            </a:extLst>
          </p:cNvPr>
          <p:cNvSpPr>
            <a:spLocks/>
          </p:cNvSpPr>
          <p:nvPr/>
        </p:nvSpPr>
        <p:spPr bwMode="auto">
          <a:xfrm>
            <a:off x="2926228" y="4636664"/>
            <a:ext cx="2864244" cy="153888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0" tIns="0" rIns="0" bIns="0">
            <a:spAutoFit/>
          </a:bodyPr>
          <a:lstStyle>
            <a:lvl1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200">
                <a:solidFill>
                  <a:srgbClr val="000000"/>
                </a:solidFill>
                <a:latin typeface="Calibri" pitchFamily="34" charset="0"/>
                <a:cs typeface="Calibri" pitchFamily="34" charset="0"/>
                <a:sym typeface="Calibri" pitchFamily="34" charset="0"/>
              </a:defRPr>
            </a:lvl1pPr>
            <a:lvl2pPr indent="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200">
                <a:solidFill>
                  <a:srgbClr val="000000"/>
                </a:solidFill>
                <a:latin typeface="Calibri" pitchFamily="34" charset="0"/>
                <a:cs typeface="Calibri" pitchFamily="34" charset="0"/>
                <a:sym typeface="Calibri" pitchFamily="34" charset="0"/>
              </a:defRPr>
            </a:lvl2pPr>
            <a:lvl3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200">
                <a:solidFill>
                  <a:srgbClr val="000000"/>
                </a:solidFill>
                <a:latin typeface="Calibri" pitchFamily="34" charset="0"/>
                <a:cs typeface="Calibri" pitchFamily="34" charset="0"/>
                <a:sym typeface="Calibri" pitchFamily="34" charset="0"/>
              </a:defRPr>
            </a:lvl3pPr>
            <a:lvl4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200">
                <a:solidFill>
                  <a:srgbClr val="000000"/>
                </a:solidFill>
                <a:latin typeface="Calibri" pitchFamily="34" charset="0"/>
                <a:cs typeface="Calibri" pitchFamily="34" charset="0"/>
                <a:sym typeface="Calibri" pitchFamily="34" charset="0"/>
              </a:defRPr>
            </a:lvl4pPr>
            <a:lvl5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200">
                <a:solidFill>
                  <a:srgbClr val="000000"/>
                </a:solidFill>
                <a:latin typeface="Calibri" pitchFamily="34" charset="0"/>
                <a:cs typeface="Calibri" pitchFamily="34" charset="0"/>
                <a:sym typeface="Calibri" pitchFamily="34" charset="0"/>
              </a:defRPr>
            </a:lvl5pPr>
            <a:lvl6pPr marL="457200" fontAlgn="base" hangingPunct="0">
              <a:spcBef>
                <a:spcPct val="0"/>
              </a:spcBef>
              <a:spcAft>
                <a:spcPct val="0"/>
              </a:spcAft>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200">
                <a:solidFill>
                  <a:srgbClr val="000000"/>
                </a:solidFill>
                <a:latin typeface="Calibri" pitchFamily="34" charset="0"/>
                <a:cs typeface="Calibri" pitchFamily="34" charset="0"/>
                <a:sym typeface="Calibri" pitchFamily="34" charset="0"/>
              </a:defRPr>
            </a:lvl6pPr>
            <a:lvl7pPr marL="914400" fontAlgn="base" hangingPunct="0">
              <a:spcBef>
                <a:spcPct val="0"/>
              </a:spcBef>
              <a:spcAft>
                <a:spcPct val="0"/>
              </a:spcAft>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200">
                <a:solidFill>
                  <a:srgbClr val="000000"/>
                </a:solidFill>
                <a:latin typeface="Calibri" pitchFamily="34" charset="0"/>
                <a:cs typeface="Calibri" pitchFamily="34" charset="0"/>
                <a:sym typeface="Calibri" pitchFamily="34" charset="0"/>
              </a:defRPr>
            </a:lvl7pPr>
            <a:lvl8pPr marL="1371600" fontAlgn="base" hangingPunct="0">
              <a:spcBef>
                <a:spcPct val="0"/>
              </a:spcBef>
              <a:spcAft>
                <a:spcPct val="0"/>
              </a:spcAft>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200">
                <a:solidFill>
                  <a:srgbClr val="000000"/>
                </a:solidFill>
                <a:latin typeface="Calibri" pitchFamily="34" charset="0"/>
                <a:cs typeface="Calibri" pitchFamily="34" charset="0"/>
                <a:sym typeface="Calibri" pitchFamily="34" charset="0"/>
              </a:defRPr>
            </a:lvl8pPr>
            <a:lvl9pPr marL="1828800" fontAlgn="base" hangingPunct="0">
              <a:spcBef>
                <a:spcPct val="0"/>
              </a:spcBef>
              <a:spcAft>
                <a:spcPct val="0"/>
              </a:spcAft>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200">
                <a:solidFill>
                  <a:srgbClr val="000000"/>
                </a:solidFill>
                <a:latin typeface="Calibri" pitchFamily="34" charset="0"/>
                <a:cs typeface="Calibri" pitchFamily="34" charset="0"/>
                <a:sym typeface="Calibri" pitchFamily="34" charset="0"/>
              </a:defRPr>
            </a:lvl9pPr>
          </a:lstStyle>
          <a:p>
            <a:pPr marL="461772" lvl="6" indent="-342900">
              <a:buFont typeface="Arial" panose="020B0604020202020204" pitchFamily="34" charset="0"/>
              <a:buChar char="•"/>
            </a:pPr>
            <a:r>
              <a:rPr lang="en-ZA" sz="2000" dirty="0">
                <a:solidFill>
                  <a:schemeClr val="accent1">
                    <a:lumMod val="75000"/>
                  </a:schemeClr>
                </a:solidFill>
              </a:rPr>
              <a:t>Exit interventions</a:t>
            </a:r>
          </a:p>
          <a:p>
            <a:pPr marL="461772" lvl="6" indent="-342900">
              <a:buFont typeface="Arial" panose="020B0604020202020204" pitchFamily="34" charset="0"/>
              <a:buChar char="•"/>
            </a:pPr>
            <a:r>
              <a:rPr lang="en-ZA" sz="2000" dirty="0">
                <a:solidFill>
                  <a:schemeClr val="accent1">
                    <a:lumMod val="75000"/>
                  </a:schemeClr>
                </a:solidFill>
              </a:rPr>
              <a:t>Improved HR strategies and processes: recruitment, retention, service conditions</a:t>
            </a:r>
          </a:p>
        </p:txBody>
      </p:sp>
      <p:sp>
        <p:nvSpPr>
          <p:cNvPr id="25" name="Rectangle 39">
            <a:extLst>
              <a:ext uri="{FF2B5EF4-FFF2-40B4-BE49-F238E27FC236}">
                <a16:creationId xmlns:a16="http://schemas.microsoft.com/office/drawing/2014/main" xmlns="" id="{4D23109D-E82E-4551-8CE9-E7193707CBF1}"/>
              </a:ext>
            </a:extLst>
          </p:cNvPr>
          <p:cNvSpPr>
            <a:spLocks/>
          </p:cNvSpPr>
          <p:nvPr/>
        </p:nvSpPr>
        <p:spPr bwMode="auto">
          <a:xfrm>
            <a:off x="5850001" y="4636664"/>
            <a:ext cx="2888057" cy="153888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0" tIns="0" rIns="0" bIns="0">
            <a:spAutoFit/>
          </a:bodyPr>
          <a:lstStyle>
            <a:lvl1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200">
                <a:solidFill>
                  <a:srgbClr val="000000"/>
                </a:solidFill>
                <a:latin typeface="Calibri" pitchFamily="34" charset="0"/>
                <a:cs typeface="Calibri" pitchFamily="34" charset="0"/>
                <a:sym typeface="Calibri" pitchFamily="34" charset="0"/>
              </a:defRPr>
            </a:lvl1pPr>
            <a:lvl2pPr indent="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200">
                <a:solidFill>
                  <a:srgbClr val="000000"/>
                </a:solidFill>
                <a:latin typeface="Calibri" pitchFamily="34" charset="0"/>
                <a:cs typeface="Calibri" pitchFamily="34" charset="0"/>
                <a:sym typeface="Calibri" pitchFamily="34" charset="0"/>
              </a:defRPr>
            </a:lvl2pPr>
            <a:lvl3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200">
                <a:solidFill>
                  <a:srgbClr val="000000"/>
                </a:solidFill>
                <a:latin typeface="Calibri" pitchFamily="34" charset="0"/>
                <a:cs typeface="Calibri" pitchFamily="34" charset="0"/>
                <a:sym typeface="Calibri" pitchFamily="34" charset="0"/>
              </a:defRPr>
            </a:lvl3pPr>
            <a:lvl4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200">
                <a:solidFill>
                  <a:srgbClr val="000000"/>
                </a:solidFill>
                <a:latin typeface="Calibri" pitchFamily="34" charset="0"/>
                <a:cs typeface="Calibri" pitchFamily="34" charset="0"/>
                <a:sym typeface="Calibri" pitchFamily="34" charset="0"/>
              </a:defRPr>
            </a:lvl4pPr>
            <a:lvl5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200">
                <a:solidFill>
                  <a:srgbClr val="000000"/>
                </a:solidFill>
                <a:latin typeface="Calibri" pitchFamily="34" charset="0"/>
                <a:cs typeface="Calibri" pitchFamily="34" charset="0"/>
                <a:sym typeface="Calibri" pitchFamily="34" charset="0"/>
              </a:defRPr>
            </a:lvl5pPr>
            <a:lvl6pPr marL="457200" fontAlgn="base" hangingPunct="0">
              <a:spcBef>
                <a:spcPct val="0"/>
              </a:spcBef>
              <a:spcAft>
                <a:spcPct val="0"/>
              </a:spcAft>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200">
                <a:solidFill>
                  <a:srgbClr val="000000"/>
                </a:solidFill>
                <a:latin typeface="Calibri" pitchFamily="34" charset="0"/>
                <a:cs typeface="Calibri" pitchFamily="34" charset="0"/>
                <a:sym typeface="Calibri" pitchFamily="34" charset="0"/>
              </a:defRPr>
            </a:lvl6pPr>
            <a:lvl7pPr marL="914400" fontAlgn="base" hangingPunct="0">
              <a:spcBef>
                <a:spcPct val="0"/>
              </a:spcBef>
              <a:spcAft>
                <a:spcPct val="0"/>
              </a:spcAft>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200">
                <a:solidFill>
                  <a:srgbClr val="000000"/>
                </a:solidFill>
                <a:latin typeface="Calibri" pitchFamily="34" charset="0"/>
                <a:cs typeface="Calibri" pitchFamily="34" charset="0"/>
                <a:sym typeface="Calibri" pitchFamily="34" charset="0"/>
              </a:defRPr>
            </a:lvl7pPr>
            <a:lvl8pPr marL="1371600" fontAlgn="base" hangingPunct="0">
              <a:spcBef>
                <a:spcPct val="0"/>
              </a:spcBef>
              <a:spcAft>
                <a:spcPct val="0"/>
              </a:spcAft>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200">
                <a:solidFill>
                  <a:srgbClr val="000000"/>
                </a:solidFill>
                <a:latin typeface="Calibri" pitchFamily="34" charset="0"/>
                <a:cs typeface="Calibri" pitchFamily="34" charset="0"/>
                <a:sym typeface="Calibri" pitchFamily="34" charset="0"/>
              </a:defRPr>
            </a:lvl8pPr>
            <a:lvl9pPr marL="1828800" fontAlgn="base" hangingPunct="0">
              <a:spcBef>
                <a:spcPct val="0"/>
              </a:spcBef>
              <a:spcAft>
                <a:spcPct val="0"/>
              </a:spcAft>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200">
                <a:solidFill>
                  <a:srgbClr val="000000"/>
                </a:solidFill>
                <a:latin typeface="Calibri" pitchFamily="34" charset="0"/>
                <a:cs typeface="Calibri" pitchFamily="34" charset="0"/>
                <a:sym typeface="Calibri" pitchFamily="34" charset="0"/>
              </a:defRPr>
            </a:lvl9pPr>
          </a:lstStyle>
          <a:p>
            <a:pPr marL="461772" lvl="6" indent="-342900">
              <a:buFont typeface="Arial" panose="020B0604020202020204" pitchFamily="34" charset="0"/>
              <a:buChar char="•"/>
            </a:pPr>
            <a:r>
              <a:rPr lang="en-ZA" sz="2000" dirty="0">
                <a:solidFill>
                  <a:schemeClr val="accent1">
                    <a:lumMod val="75000"/>
                  </a:schemeClr>
                </a:solidFill>
              </a:rPr>
              <a:t>Ring-fenced allocations from existing envelope annually in relation to IT and infrastructure maintenance</a:t>
            </a:r>
          </a:p>
        </p:txBody>
      </p:sp>
      <p:cxnSp>
        <p:nvCxnSpPr>
          <p:cNvPr id="3" name="Straight Connector 2">
            <a:extLst>
              <a:ext uri="{FF2B5EF4-FFF2-40B4-BE49-F238E27FC236}">
                <a16:creationId xmlns:a16="http://schemas.microsoft.com/office/drawing/2014/main" xmlns="" id="{BE3B627D-5FC2-41C0-B056-3A9C5BCAC8D2}"/>
              </a:ext>
            </a:extLst>
          </p:cNvPr>
          <p:cNvCxnSpPr>
            <a:cxnSpLocks/>
          </p:cNvCxnSpPr>
          <p:nvPr/>
        </p:nvCxnSpPr>
        <p:spPr bwMode="auto">
          <a:xfrm>
            <a:off x="2987824" y="2636912"/>
            <a:ext cx="0" cy="3540053"/>
          </a:xfrm>
          <a:prstGeom prst="line">
            <a:avLst/>
          </a:prstGeom>
          <a:solidFill>
            <a:srgbClr val="FFFFFF"/>
          </a:solidFill>
          <a:ln w="12700" cap="flat" cmpd="sng" algn="ctr">
            <a:solidFill>
              <a:schemeClr val="accent1">
                <a:lumMod val="75000"/>
              </a:schemeClr>
            </a:solidFill>
            <a:prstDash val="sysDash"/>
            <a:round/>
            <a:headEnd type="none" w="med" len="med"/>
            <a:tailEnd type="none" w="med" len="med"/>
          </a:ln>
          <a:effectLst/>
        </p:spPr>
      </p:cxnSp>
      <p:cxnSp>
        <p:nvCxnSpPr>
          <p:cNvPr id="20" name="Straight Connector 19">
            <a:extLst>
              <a:ext uri="{FF2B5EF4-FFF2-40B4-BE49-F238E27FC236}">
                <a16:creationId xmlns:a16="http://schemas.microsoft.com/office/drawing/2014/main" xmlns="" id="{BE48020F-D349-4447-AD0E-7A37D89966DE}"/>
              </a:ext>
            </a:extLst>
          </p:cNvPr>
          <p:cNvCxnSpPr>
            <a:cxnSpLocks/>
          </p:cNvCxnSpPr>
          <p:nvPr/>
        </p:nvCxnSpPr>
        <p:spPr bwMode="auto">
          <a:xfrm>
            <a:off x="5850001" y="2644912"/>
            <a:ext cx="0" cy="3538800"/>
          </a:xfrm>
          <a:prstGeom prst="line">
            <a:avLst/>
          </a:prstGeom>
          <a:solidFill>
            <a:srgbClr val="FFFFFF"/>
          </a:solidFill>
          <a:ln w="12700" cap="flat" cmpd="sng" algn="ctr">
            <a:solidFill>
              <a:schemeClr val="accent1">
                <a:lumMod val="75000"/>
              </a:schemeClr>
            </a:solidFill>
            <a:prstDash val="sysDash"/>
            <a:round/>
            <a:headEnd type="none" w="med" len="med"/>
            <a:tailEnd type="none" w="med" len="med"/>
          </a:ln>
          <a:effectLst/>
        </p:spPr>
      </p:cxnSp>
      <p:cxnSp>
        <p:nvCxnSpPr>
          <p:cNvPr id="23" name="Straight Connector 22">
            <a:extLst>
              <a:ext uri="{FF2B5EF4-FFF2-40B4-BE49-F238E27FC236}">
                <a16:creationId xmlns:a16="http://schemas.microsoft.com/office/drawing/2014/main" xmlns="" id="{652AFD09-FF2A-4D88-B8D8-26826E70BE21}"/>
              </a:ext>
            </a:extLst>
          </p:cNvPr>
          <p:cNvCxnSpPr>
            <a:cxnSpLocks/>
          </p:cNvCxnSpPr>
          <p:nvPr/>
        </p:nvCxnSpPr>
        <p:spPr bwMode="auto">
          <a:xfrm>
            <a:off x="1403648" y="1658973"/>
            <a:ext cx="0" cy="824795"/>
          </a:xfrm>
          <a:prstGeom prst="line">
            <a:avLst/>
          </a:prstGeom>
          <a:solidFill>
            <a:srgbClr val="FFFFFF"/>
          </a:solidFill>
          <a:ln w="12700" cap="flat" cmpd="sng" algn="ctr">
            <a:solidFill>
              <a:schemeClr val="accent1">
                <a:lumMod val="75000"/>
              </a:schemeClr>
            </a:solidFill>
            <a:prstDash val="sysDash"/>
            <a:round/>
            <a:headEnd type="none" w="med" len="med"/>
            <a:tailEnd type="triangle" w="med" len="med"/>
          </a:ln>
          <a:effectLst/>
        </p:spPr>
      </p:cxnSp>
      <p:cxnSp>
        <p:nvCxnSpPr>
          <p:cNvPr id="26" name="Straight Connector 25">
            <a:extLst>
              <a:ext uri="{FF2B5EF4-FFF2-40B4-BE49-F238E27FC236}">
                <a16:creationId xmlns:a16="http://schemas.microsoft.com/office/drawing/2014/main" xmlns="" id="{098AD8CC-05A4-4D68-9FDE-F930901B3494}"/>
              </a:ext>
            </a:extLst>
          </p:cNvPr>
          <p:cNvCxnSpPr>
            <a:cxnSpLocks/>
          </p:cNvCxnSpPr>
          <p:nvPr/>
        </p:nvCxnSpPr>
        <p:spPr bwMode="auto">
          <a:xfrm>
            <a:off x="7524328" y="1665598"/>
            <a:ext cx="0" cy="824795"/>
          </a:xfrm>
          <a:prstGeom prst="line">
            <a:avLst/>
          </a:prstGeom>
          <a:solidFill>
            <a:srgbClr val="FFFFFF"/>
          </a:solidFill>
          <a:ln w="12700" cap="flat" cmpd="sng" algn="ctr">
            <a:solidFill>
              <a:schemeClr val="accent1">
                <a:lumMod val="75000"/>
              </a:schemeClr>
            </a:solidFill>
            <a:prstDash val="sysDash"/>
            <a:round/>
            <a:headEnd type="none" w="med" len="med"/>
            <a:tailEnd type="triangle" w="med" len="med"/>
          </a:ln>
          <a:effectLst/>
        </p:spPr>
      </p:cxnSp>
      <p:cxnSp>
        <p:nvCxnSpPr>
          <p:cNvPr id="29" name="Straight Connector 28">
            <a:extLst>
              <a:ext uri="{FF2B5EF4-FFF2-40B4-BE49-F238E27FC236}">
                <a16:creationId xmlns:a16="http://schemas.microsoft.com/office/drawing/2014/main" xmlns="" id="{A5D27CC3-FA5F-43A4-BA23-5CBD519A459B}"/>
              </a:ext>
            </a:extLst>
          </p:cNvPr>
          <p:cNvCxnSpPr>
            <a:cxnSpLocks/>
          </p:cNvCxnSpPr>
          <p:nvPr/>
        </p:nvCxnSpPr>
        <p:spPr bwMode="auto">
          <a:xfrm>
            <a:off x="4427984" y="1658973"/>
            <a:ext cx="0" cy="824795"/>
          </a:xfrm>
          <a:prstGeom prst="line">
            <a:avLst/>
          </a:prstGeom>
          <a:solidFill>
            <a:srgbClr val="FFFFFF"/>
          </a:solidFill>
          <a:ln w="12700" cap="flat" cmpd="sng" algn="ctr">
            <a:solidFill>
              <a:schemeClr val="accent1">
                <a:lumMod val="75000"/>
              </a:schemeClr>
            </a:solidFill>
            <a:prstDash val="sysDash"/>
            <a:round/>
            <a:headEnd type="none" w="med" len="med"/>
            <a:tailEnd type="triangle" w="med" len="med"/>
          </a:ln>
          <a:effectLst/>
        </p:spPr>
      </p:cxnSp>
      <p:sp>
        <p:nvSpPr>
          <p:cNvPr id="7" name="Oval 6">
            <a:extLst>
              <a:ext uri="{FF2B5EF4-FFF2-40B4-BE49-F238E27FC236}">
                <a16:creationId xmlns:a16="http://schemas.microsoft.com/office/drawing/2014/main" xmlns="" id="{1DBDC1D4-14A6-4683-8761-1185EBBA8ABE}"/>
              </a:ext>
            </a:extLst>
          </p:cNvPr>
          <p:cNvSpPr/>
          <p:nvPr/>
        </p:nvSpPr>
        <p:spPr bwMode="auto">
          <a:xfrm>
            <a:off x="467546" y="2571555"/>
            <a:ext cx="1878712" cy="1874602"/>
          </a:xfrm>
          <a:prstGeom prst="ellipse">
            <a:avLst/>
          </a:prstGeom>
          <a:solidFill>
            <a:srgbClr val="FFFFFF"/>
          </a:solidFill>
          <a:ln w="25400" cap="flat" cmpd="sng" algn="ctr">
            <a:solidFill>
              <a:schemeClr val="accent1"/>
            </a:solidFill>
            <a:prstDash val="solid"/>
            <a:round/>
            <a:headEnd type="none" w="med" len="med"/>
            <a:tailEnd type="none" w="med" len="med"/>
          </a:ln>
          <a:effectLst>
            <a:outerShdw blurRad="38100" dist="25400" dir="5400000" algn="ctr" rotWithShape="0">
              <a:srgbClr val="000000">
                <a:alpha val="34999"/>
              </a:srgbClr>
            </a:outerShdw>
          </a:effectLst>
        </p:spPr>
        <p:txBody>
          <a:bodyPr vert="horz" wrap="square" lIns="58643" tIns="58643" rIns="58643" bIns="58643" numCol="1" rtlCol="0" anchor="ctr" anchorCtr="0" compatLnSpc="1">
            <a:prstTxWarp prst="textNoShape">
              <a:avLst/>
            </a:prstTxWarp>
            <a:spAutoFit/>
          </a:bodyPr>
          <a:lstStyle/>
          <a:p>
            <a:pPr marL="0" marR="0" indent="0" algn="l" defTabSz="1171575" rtl="0" eaLnBrk="1" fontAlgn="base" latinLnBrk="0" hangingPunct="0">
              <a:lnSpc>
                <a:spcPct val="100000"/>
              </a:lnSpc>
              <a:spcBef>
                <a:spcPct val="0"/>
              </a:spcBef>
              <a:spcAft>
                <a:spcPct val="0"/>
              </a:spcAft>
              <a:buClrTx/>
              <a:buSzTx/>
              <a:buFontTx/>
              <a:buNone/>
              <a:tabLst/>
            </a:pPr>
            <a:endParaRPr kumimoji="0" lang="en-ZA" sz="2200" b="0" i="0" u="none" strike="noStrike" cap="none" normalizeH="0" baseline="0" dirty="0">
              <a:ln>
                <a:noFill/>
              </a:ln>
              <a:solidFill>
                <a:srgbClr val="000000"/>
              </a:solidFill>
              <a:effectLst/>
              <a:latin typeface="Calibri" pitchFamily="34" charset="0"/>
              <a:cs typeface="Calibri" pitchFamily="34" charset="0"/>
              <a:sym typeface="Calibri" pitchFamily="34" charset="0"/>
            </a:endParaRPr>
          </a:p>
        </p:txBody>
      </p:sp>
      <p:sp>
        <p:nvSpPr>
          <p:cNvPr id="8" name="TextBox 7">
            <a:extLst>
              <a:ext uri="{FF2B5EF4-FFF2-40B4-BE49-F238E27FC236}">
                <a16:creationId xmlns:a16="http://schemas.microsoft.com/office/drawing/2014/main" xmlns="" id="{60DD8A09-0D3F-4D05-BB1C-9CE6321B0F76}"/>
              </a:ext>
            </a:extLst>
          </p:cNvPr>
          <p:cNvSpPr txBox="1"/>
          <p:nvPr/>
        </p:nvSpPr>
        <p:spPr>
          <a:xfrm>
            <a:off x="686819" y="3001687"/>
            <a:ext cx="1433657" cy="923330"/>
          </a:xfrm>
          <a:prstGeom prst="rect">
            <a:avLst/>
          </a:prstGeom>
          <a:noFill/>
        </p:spPr>
        <p:txBody>
          <a:bodyPr wrap="square" rtlCol="0">
            <a:spAutoFit/>
          </a:bodyPr>
          <a:lstStyle/>
          <a:p>
            <a:pPr algn="ctr"/>
            <a:r>
              <a:rPr lang="en-ZA" sz="1800" dirty="0">
                <a:solidFill>
                  <a:schemeClr val="tx2">
                    <a:lumMod val="50000"/>
                  </a:schemeClr>
                </a:solidFill>
              </a:rPr>
              <a:t>Relevance and Impact of the HSRC</a:t>
            </a:r>
          </a:p>
        </p:txBody>
      </p:sp>
      <p:sp>
        <p:nvSpPr>
          <p:cNvPr id="30" name="Oval 29">
            <a:extLst>
              <a:ext uri="{FF2B5EF4-FFF2-40B4-BE49-F238E27FC236}">
                <a16:creationId xmlns:a16="http://schemas.microsoft.com/office/drawing/2014/main" xmlns="" id="{79820336-32A9-411F-BFE3-E05EB07D7E11}"/>
              </a:ext>
            </a:extLst>
          </p:cNvPr>
          <p:cNvSpPr/>
          <p:nvPr/>
        </p:nvSpPr>
        <p:spPr bwMode="auto">
          <a:xfrm>
            <a:off x="3479557" y="2571555"/>
            <a:ext cx="1878712" cy="1874602"/>
          </a:xfrm>
          <a:prstGeom prst="ellipse">
            <a:avLst/>
          </a:prstGeom>
          <a:solidFill>
            <a:srgbClr val="FFFFFF"/>
          </a:solidFill>
          <a:ln w="25400" cap="flat" cmpd="sng" algn="ctr">
            <a:solidFill>
              <a:schemeClr val="accent1"/>
            </a:solidFill>
            <a:prstDash val="solid"/>
            <a:round/>
            <a:headEnd type="none" w="med" len="med"/>
            <a:tailEnd type="none" w="med" len="med"/>
          </a:ln>
          <a:effectLst>
            <a:outerShdw blurRad="38100" dist="25400" dir="5400000" algn="ctr" rotWithShape="0">
              <a:srgbClr val="000000">
                <a:alpha val="34999"/>
              </a:srgbClr>
            </a:outerShdw>
          </a:effectLst>
        </p:spPr>
        <p:txBody>
          <a:bodyPr vert="horz" wrap="square" lIns="58643" tIns="58643" rIns="58643" bIns="58643" numCol="1" rtlCol="0" anchor="ctr" anchorCtr="0" compatLnSpc="1">
            <a:prstTxWarp prst="textNoShape">
              <a:avLst/>
            </a:prstTxWarp>
            <a:spAutoFit/>
          </a:bodyPr>
          <a:lstStyle/>
          <a:p>
            <a:pPr marL="0" marR="0" indent="0" algn="l" defTabSz="1171575" rtl="0" eaLnBrk="1" fontAlgn="base" latinLnBrk="0" hangingPunct="0">
              <a:lnSpc>
                <a:spcPct val="100000"/>
              </a:lnSpc>
              <a:spcBef>
                <a:spcPct val="0"/>
              </a:spcBef>
              <a:spcAft>
                <a:spcPct val="0"/>
              </a:spcAft>
              <a:buClrTx/>
              <a:buSzTx/>
              <a:buFontTx/>
              <a:buNone/>
              <a:tabLst/>
            </a:pPr>
            <a:endParaRPr kumimoji="0" lang="en-ZA" sz="2200" b="0" i="0" u="none" strike="noStrike" cap="none" normalizeH="0" baseline="0" dirty="0">
              <a:ln>
                <a:noFill/>
              </a:ln>
              <a:solidFill>
                <a:srgbClr val="000000"/>
              </a:solidFill>
              <a:effectLst/>
              <a:latin typeface="Calibri" pitchFamily="34" charset="0"/>
              <a:cs typeface="Calibri" pitchFamily="34" charset="0"/>
              <a:sym typeface="Calibri" pitchFamily="34" charset="0"/>
            </a:endParaRPr>
          </a:p>
        </p:txBody>
      </p:sp>
      <p:sp>
        <p:nvSpPr>
          <p:cNvPr id="31" name="TextBox 30">
            <a:extLst>
              <a:ext uri="{FF2B5EF4-FFF2-40B4-BE49-F238E27FC236}">
                <a16:creationId xmlns:a16="http://schemas.microsoft.com/office/drawing/2014/main" xmlns="" id="{4527783C-55CC-487C-B18D-4A9B9946AB94}"/>
              </a:ext>
            </a:extLst>
          </p:cNvPr>
          <p:cNvSpPr txBox="1"/>
          <p:nvPr/>
        </p:nvSpPr>
        <p:spPr>
          <a:xfrm>
            <a:off x="3702084" y="3181990"/>
            <a:ext cx="1433657" cy="646331"/>
          </a:xfrm>
          <a:prstGeom prst="rect">
            <a:avLst/>
          </a:prstGeom>
          <a:noFill/>
        </p:spPr>
        <p:txBody>
          <a:bodyPr wrap="square" rtlCol="0">
            <a:spAutoFit/>
          </a:bodyPr>
          <a:lstStyle/>
          <a:p>
            <a:pPr algn="ctr"/>
            <a:r>
              <a:rPr lang="en-ZA" sz="1800" dirty="0">
                <a:solidFill>
                  <a:schemeClr val="tx2">
                    <a:lumMod val="50000"/>
                  </a:schemeClr>
                </a:solidFill>
              </a:rPr>
              <a:t>Human Resources</a:t>
            </a:r>
          </a:p>
        </p:txBody>
      </p:sp>
      <p:sp>
        <p:nvSpPr>
          <p:cNvPr id="32" name="Oval 31">
            <a:extLst>
              <a:ext uri="{FF2B5EF4-FFF2-40B4-BE49-F238E27FC236}">
                <a16:creationId xmlns:a16="http://schemas.microsoft.com/office/drawing/2014/main" xmlns="" id="{A19E536C-67A2-4585-8189-A0B4BE8ECE8E}"/>
              </a:ext>
            </a:extLst>
          </p:cNvPr>
          <p:cNvSpPr/>
          <p:nvPr/>
        </p:nvSpPr>
        <p:spPr bwMode="auto">
          <a:xfrm>
            <a:off x="6626876" y="2571555"/>
            <a:ext cx="1878712" cy="1874602"/>
          </a:xfrm>
          <a:prstGeom prst="ellipse">
            <a:avLst/>
          </a:prstGeom>
          <a:solidFill>
            <a:srgbClr val="FFFFFF"/>
          </a:solidFill>
          <a:ln w="25400" cap="flat" cmpd="sng" algn="ctr">
            <a:solidFill>
              <a:schemeClr val="accent1"/>
            </a:solidFill>
            <a:prstDash val="solid"/>
            <a:round/>
            <a:headEnd type="none" w="med" len="med"/>
            <a:tailEnd type="none" w="med" len="med"/>
          </a:ln>
          <a:effectLst>
            <a:outerShdw blurRad="38100" dist="25400" dir="5400000" algn="ctr" rotWithShape="0">
              <a:srgbClr val="000000">
                <a:alpha val="34999"/>
              </a:srgbClr>
            </a:outerShdw>
          </a:effectLst>
        </p:spPr>
        <p:txBody>
          <a:bodyPr vert="horz" wrap="square" lIns="58643" tIns="58643" rIns="58643" bIns="58643" numCol="1" rtlCol="0" anchor="ctr" anchorCtr="0" compatLnSpc="1">
            <a:prstTxWarp prst="textNoShape">
              <a:avLst/>
            </a:prstTxWarp>
            <a:spAutoFit/>
          </a:bodyPr>
          <a:lstStyle/>
          <a:p>
            <a:pPr marL="0" marR="0" indent="0" algn="l" defTabSz="1171575" rtl="0" eaLnBrk="1" fontAlgn="base" latinLnBrk="0" hangingPunct="0">
              <a:lnSpc>
                <a:spcPct val="100000"/>
              </a:lnSpc>
              <a:spcBef>
                <a:spcPct val="0"/>
              </a:spcBef>
              <a:spcAft>
                <a:spcPct val="0"/>
              </a:spcAft>
              <a:buClrTx/>
              <a:buSzTx/>
              <a:buFontTx/>
              <a:buNone/>
              <a:tabLst/>
            </a:pPr>
            <a:endParaRPr kumimoji="0" lang="en-ZA" sz="2200" b="0" i="0" u="none" strike="noStrike" cap="none" normalizeH="0" baseline="0" dirty="0">
              <a:ln>
                <a:noFill/>
              </a:ln>
              <a:solidFill>
                <a:srgbClr val="000000"/>
              </a:solidFill>
              <a:effectLst/>
              <a:latin typeface="Calibri" pitchFamily="34" charset="0"/>
              <a:cs typeface="Calibri" pitchFamily="34" charset="0"/>
              <a:sym typeface="Calibri" pitchFamily="34" charset="0"/>
            </a:endParaRPr>
          </a:p>
        </p:txBody>
      </p:sp>
      <p:sp>
        <p:nvSpPr>
          <p:cNvPr id="34" name="TextBox 33">
            <a:extLst>
              <a:ext uri="{FF2B5EF4-FFF2-40B4-BE49-F238E27FC236}">
                <a16:creationId xmlns:a16="http://schemas.microsoft.com/office/drawing/2014/main" xmlns="" id="{13AB317A-A11D-4C3F-B1AC-511C5C99EC5D}"/>
              </a:ext>
            </a:extLst>
          </p:cNvPr>
          <p:cNvSpPr txBox="1"/>
          <p:nvPr/>
        </p:nvSpPr>
        <p:spPr>
          <a:xfrm>
            <a:off x="6864610" y="2709098"/>
            <a:ext cx="1433657" cy="1569660"/>
          </a:xfrm>
          <a:prstGeom prst="rect">
            <a:avLst/>
          </a:prstGeom>
          <a:noFill/>
        </p:spPr>
        <p:txBody>
          <a:bodyPr wrap="square" rtlCol="0">
            <a:spAutoFit/>
          </a:bodyPr>
          <a:lstStyle/>
          <a:p>
            <a:pPr algn="ctr"/>
            <a:r>
              <a:rPr lang="en-ZA" sz="1600" dirty="0">
                <a:solidFill>
                  <a:schemeClr val="tx2">
                    <a:lumMod val="50000"/>
                  </a:schemeClr>
                </a:solidFill>
              </a:rPr>
              <a:t>Deteriorating and aging of Physical and IT Infrastructure, Systems and Equipment</a:t>
            </a:r>
          </a:p>
        </p:txBody>
      </p:sp>
    </p:spTree>
    <p:extLst>
      <p:ext uri="{BB962C8B-B14F-4D97-AF65-F5344CB8AC3E}">
        <p14:creationId xmlns:p14="http://schemas.microsoft.com/office/powerpoint/2010/main" xmlns="" val="155138556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DABDBF36-0519-EE4E-85BA-FE418405972E}"/>
              </a:ext>
            </a:extLst>
          </p:cNvPr>
          <p:cNvPicPr>
            <a:picLocks noChangeAspect="1"/>
          </p:cNvPicPr>
          <p:nvPr/>
        </p:nvPicPr>
        <p:blipFill rotWithShape="1">
          <a:blip r:embed="rId2"/>
          <a:srcRect l="-2025" t="127" r="6718" b="15386"/>
          <a:stretch/>
        </p:blipFill>
        <p:spPr>
          <a:xfrm>
            <a:off x="4572000" y="8791"/>
            <a:ext cx="4546780" cy="6118186"/>
          </a:xfrm>
          <a:prstGeom prst="rect">
            <a:avLst/>
          </a:prstGeom>
        </p:spPr>
      </p:pic>
      <p:sp>
        <p:nvSpPr>
          <p:cNvPr id="12" name="Rectangle 11">
            <a:extLst>
              <a:ext uri="{FF2B5EF4-FFF2-40B4-BE49-F238E27FC236}">
                <a16:creationId xmlns:a16="http://schemas.microsoft.com/office/drawing/2014/main" xmlns="" id="{ACE2D0DB-2454-E74F-91C3-A761D7F2FC0C}"/>
              </a:ext>
            </a:extLst>
          </p:cNvPr>
          <p:cNvSpPr/>
          <p:nvPr/>
        </p:nvSpPr>
        <p:spPr bwMode="auto">
          <a:xfrm>
            <a:off x="0" y="507954"/>
            <a:ext cx="9144000" cy="1080120"/>
          </a:xfrm>
          <a:prstGeom prst="rect">
            <a:avLst/>
          </a:prstGeom>
          <a:solidFill>
            <a:srgbClr val="523B49"/>
          </a:solidFill>
          <a:ln w="25400" cap="flat" cmpd="sng" algn="ctr">
            <a:noFill/>
            <a:prstDash val="solid"/>
            <a:round/>
            <a:headEnd type="none" w="med" len="med"/>
            <a:tailEnd type="none" w="med" len="med"/>
          </a:ln>
          <a:effectLst>
            <a:outerShdw blurRad="38100" dist="25400" dir="5400000" algn="ctr" rotWithShape="0">
              <a:srgbClr val="000000">
                <a:alpha val="34999"/>
              </a:srgbClr>
            </a:outerShdw>
          </a:effectLst>
        </p:spPr>
        <p:txBody>
          <a:bodyPr vert="horz" wrap="square" lIns="58643" tIns="58643" rIns="58643" bIns="58643" numCol="1" rtlCol="0" anchor="ctr" anchorCtr="0" compatLnSpc="1">
            <a:prstTxWarp prst="textNoShape">
              <a:avLst/>
            </a:prstTxWarp>
            <a:spAutoFit/>
          </a:bodyPr>
          <a:lstStyle/>
          <a:p>
            <a:pPr marL="0" marR="0" indent="0" algn="l" defTabSz="1171575" rtl="0" eaLnBrk="1" fontAlgn="base" latinLnBrk="0" hangingPunct="0">
              <a:lnSpc>
                <a:spcPct val="100000"/>
              </a:lnSpc>
              <a:spcBef>
                <a:spcPct val="0"/>
              </a:spcBef>
              <a:spcAft>
                <a:spcPct val="0"/>
              </a:spcAft>
              <a:buClrTx/>
              <a:buSzTx/>
              <a:buFontTx/>
              <a:buNone/>
              <a:tabLst/>
            </a:pPr>
            <a:endParaRPr kumimoji="0" lang="en-US" sz="2200" b="0" i="0" u="none" strike="noStrike" cap="none" normalizeH="0" baseline="0">
              <a:ln>
                <a:noFill/>
              </a:ln>
              <a:solidFill>
                <a:srgbClr val="000000"/>
              </a:solidFill>
              <a:effectLst/>
              <a:latin typeface="Calibri" pitchFamily="34" charset="0"/>
              <a:cs typeface="Calibri" pitchFamily="34" charset="0"/>
              <a:sym typeface="Calibri" pitchFamily="34" charset="0"/>
            </a:endParaRPr>
          </a:p>
        </p:txBody>
      </p:sp>
      <p:sp>
        <p:nvSpPr>
          <p:cNvPr id="13" name="Rectangle 48">
            <a:extLst>
              <a:ext uri="{FF2B5EF4-FFF2-40B4-BE49-F238E27FC236}">
                <a16:creationId xmlns:a16="http://schemas.microsoft.com/office/drawing/2014/main" xmlns="" id="{B490A261-0CEC-5642-B5A7-B1D5693B711A}"/>
              </a:ext>
            </a:extLst>
          </p:cNvPr>
          <p:cNvSpPr>
            <a:spLocks/>
          </p:cNvSpPr>
          <p:nvPr/>
        </p:nvSpPr>
        <p:spPr bwMode="auto">
          <a:xfrm>
            <a:off x="251520" y="697994"/>
            <a:ext cx="8964487" cy="638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indent="12700">
              <a:defRPr sz="2200">
                <a:solidFill>
                  <a:srgbClr val="000000"/>
                </a:solidFill>
                <a:latin typeface="Calibri" pitchFamily="34" charset="0"/>
                <a:cs typeface="Calibri" pitchFamily="34" charset="0"/>
                <a:sym typeface="Calibri" pitchFamily="34" charset="0"/>
              </a:defRPr>
            </a:lvl1pPr>
            <a:lvl2pPr>
              <a:defRPr sz="2200">
                <a:solidFill>
                  <a:srgbClr val="000000"/>
                </a:solidFill>
                <a:latin typeface="Calibri" pitchFamily="34" charset="0"/>
                <a:cs typeface="Calibri" pitchFamily="34" charset="0"/>
                <a:sym typeface="Calibri" pitchFamily="34" charset="0"/>
              </a:defRPr>
            </a:lvl2pPr>
            <a:lvl3pPr>
              <a:defRPr sz="2200">
                <a:solidFill>
                  <a:srgbClr val="000000"/>
                </a:solidFill>
                <a:latin typeface="Calibri" pitchFamily="34" charset="0"/>
                <a:cs typeface="Calibri" pitchFamily="34" charset="0"/>
                <a:sym typeface="Calibri" pitchFamily="34" charset="0"/>
              </a:defRPr>
            </a:lvl3pPr>
            <a:lvl4pPr>
              <a:defRPr sz="2200">
                <a:solidFill>
                  <a:srgbClr val="000000"/>
                </a:solidFill>
                <a:latin typeface="Calibri" pitchFamily="34" charset="0"/>
                <a:cs typeface="Calibri" pitchFamily="34" charset="0"/>
                <a:sym typeface="Calibri" pitchFamily="34" charset="0"/>
              </a:defRPr>
            </a:lvl4pPr>
            <a:lvl5pPr>
              <a:defRPr sz="2200">
                <a:solidFill>
                  <a:srgbClr val="000000"/>
                </a:solidFill>
                <a:latin typeface="Calibri" pitchFamily="34" charset="0"/>
                <a:cs typeface="Calibri" pitchFamily="34" charset="0"/>
                <a:sym typeface="Calibri" pitchFamily="34" charset="0"/>
              </a:defRPr>
            </a:lvl5pPr>
            <a:lvl6pPr marL="4572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6pPr>
            <a:lvl7pPr marL="9144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7pPr>
            <a:lvl8pPr marL="13716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8pPr>
            <a:lvl9pPr marL="18288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9pPr>
          </a:lstStyle>
          <a:p>
            <a:r>
              <a:rPr lang="en-US" altLang="en-US" sz="4800" b="1" dirty="0">
                <a:solidFill>
                  <a:schemeClr val="bg1"/>
                </a:solidFill>
                <a:sym typeface="Arial" pitchFamily="34" charset="0"/>
              </a:rPr>
              <a:t>Acknowledgements</a:t>
            </a:r>
            <a:endParaRPr lang="en-US" altLang="en-US" sz="5400" b="1" dirty="0">
              <a:solidFill>
                <a:schemeClr val="bg1"/>
              </a:solidFill>
              <a:sym typeface="Arial" pitchFamily="34" charset="0"/>
            </a:endParaRPr>
          </a:p>
        </p:txBody>
      </p:sp>
      <p:sp>
        <p:nvSpPr>
          <p:cNvPr id="6" name="Shape 332"/>
          <p:cNvSpPr/>
          <p:nvPr/>
        </p:nvSpPr>
        <p:spPr>
          <a:xfrm>
            <a:off x="245553" y="2255047"/>
            <a:ext cx="7958493" cy="2347905"/>
          </a:xfrm>
          <a:prstGeom prst="rect">
            <a:avLst/>
          </a:prstGeom>
          <a:ln w="12700">
            <a:miter lim="400000"/>
          </a:ln>
          <a:extLst>
            <a:ext uri="{C572A759-6A51-4108-AA02-DFA0A04FC94B}">
              <ma14:wrappingTextBoxFlag xmlns:ma14="http://schemas.microsoft.com/office/mac/drawingml/2011/main" xmlns="" val="1"/>
            </a:ext>
          </a:extLst>
        </p:spPr>
        <p:txBody>
          <a:bodyPr wrap="square" lIns="44999" tIns="44999" rIns="44999" bIns="44999">
            <a:spAutoFit/>
          </a:bodyPr>
          <a:lstStyle/>
          <a:p>
            <a:pPr>
              <a:spcBef>
                <a:spcPts val="1400"/>
              </a:spcBef>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600"/>
            </a:pPr>
            <a:r>
              <a:rPr lang="en-US" sz="2000" dirty="0">
                <a:latin typeface="+mj-lt"/>
              </a:rPr>
              <a:t>The Executive Authority</a:t>
            </a:r>
          </a:p>
          <a:p>
            <a:pPr>
              <a:spcBef>
                <a:spcPts val="1400"/>
              </a:spcBef>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600"/>
            </a:pPr>
            <a:r>
              <a:rPr lang="en-US" sz="2000" dirty="0">
                <a:latin typeface="+mj-lt"/>
              </a:rPr>
              <a:t>The Portfolio Committee on Higher Education, Science &amp; Technology</a:t>
            </a:r>
          </a:p>
          <a:p>
            <a:pPr>
              <a:spcBef>
                <a:spcPts val="1400"/>
              </a:spcBef>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600"/>
            </a:pPr>
            <a:r>
              <a:rPr lang="en-US" sz="2000" dirty="0">
                <a:latin typeface="+mj-lt"/>
              </a:rPr>
              <a:t>The HSRC Accounting Authority</a:t>
            </a:r>
          </a:p>
          <a:p>
            <a:pPr>
              <a:spcBef>
                <a:spcPts val="1400"/>
              </a:spcBef>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600"/>
            </a:pPr>
            <a:r>
              <a:rPr lang="en-ZA" sz="2000" dirty="0">
                <a:latin typeface="+mj-lt"/>
              </a:rPr>
              <a:t>The Department of Science &amp; Innovation</a:t>
            </a:r>
          </a:p>
          <a:p>
            <a:pPr>
              <a:spcBef>
                <a:spcPts val="1400"/>
              </a:spcBef>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1600"/>
            </a:pPr>
            <a:r>
              <a:rPr lang="en-ZA" sz="2000" dirty="0">
                <a:latin typeface="+mj-lt"/>
              </a:rPr>
              <a:t>HSRC Management and staff</a:t>
            </a:r>
            <a:endParaRPr sz="2000" dirty="0">
              <a:latin typeface="+mj-lt"/>
            </a:endParaRPr>
          </a:p>
        </p:txBody>
      </p:sp>
      <p:sp>
        <p:nvSpPr>
          <p:cNvPr id="14" name="Slide Number Placeholder 2">
            <a:extLst>
              <a:ext uri="{FF2B5EF4-FFF2-40B4-BE49-F238E27FC236}">
                <a16:creationId xmlns:a16="http://schemas.microsoft.com/office/drawing/2014/main" xmlns="" id="{F4A840EB-CA72-6D48-80E9-AE3A5FF0D71E}"/>
              </a:ext>
            </a:extLst>
          </p:cNvPr>
          <p:cNvSpPr>
            <a:spLocks noGrp="1"/>
          </p:cNvSpPr>
          <p:nvPr>
            <p:ph type="sldNum" sz="quarter" idx="10"/>
          </p:nvPr>
        </p:nvSpPr>
        <p:spPr>
          <a:xfrm>
            <a:off x="8855363" y="6598788"/>
            <a:ext cx="121444" cy="165100"/>
          </a:xfrm>
        </p:spPr>
        <p:txBody>
          <a:bodyPr/>
          <a:lstStyle/>
          <a:p>
            <a:fld id="{14E0BBB5-951B-4E65-945D-B238FDA7AEBD}" type="slidenum">
              <a:rPr lang="en-US" altLang="en-US" smtClean="0"/>
              <a:pPr/>
              <a:t>26</a:t>
            </a:fld>
            <a:endParaRPr lang="en-US" altLang="en-US" dirty="0"/>
          </a:p>
        </p:txBody>
      </p:sp>
      <p:pic>
        <p:nvPicPr>
          <p:cNvPr id="8" name="Picture 7">
            <a:extLst>
              <a:ext uri="{FF2B5EF4-FFF2-40B4-BE49-F238E27FC236}">
                <a16:creationId xmlns:a16="http://schemas.microsoft.com/office/drawing/2014/main" xmlns="" id="{E628D9F4-0E4F-854E-AB94-2DF3B8FB26E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86150" y="6293967"/>
            <a:ext cx="1346290" cy="534113"/>
          </a:xfrm>
          <a:prstGeom prst="rect">
            <a:avLst/>
          </a:prstGeom>
        </p:spPr>
      </p:pic>
      <p:pic>
        <p:nvPicPr>
          <p:cNvPr id="9" name="Picture 8">
            <a:extLst>
              <a:ext uri="{FF2B5EF4-FFF2-40B4-BE49-F238E27FC236}">
                <a16:creationId xmlns:a16="http://schemas.microsoft.com/office/drawing/2014/main" xmlns="" id="{5D8CE668-A1C7-1941-9AA2-4436F9F12FB4}"/>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4042" r="4582" b="27025"/>
          <a:stretch/>
        </p:blipFill>
        <p:spPr>
          <a:xfrm>
            <a:off x="107504" y="6126977"/>
            <a:ext cx="1656185" cy="722056"/>
          </a:xfrm>
          <a:prstGeom prst="rect">
            <a:avLst/>
          </a:prstGeom>
        </p:spPr>
      </p:pic>
    </p:spTree>
    <p:extLst>
      <p:ext uri="{BB962C8B-B14F-4D97-AF65-F5344CB8AC3E}">
        <p14:creationId xmlns:p14="http://schemas.microsoft.com/office/powerpoint/2010/main" xmlns="" val="537544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CFF94C7-DB34-FE4E-86D5-4278B5DFBE2B}"/>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8300" r="40094"/>
          <a:stretch/>
        </p:blipFill>
        <p:spPr>
          <a:xfrm>
            <a:off x="-17168" y="0"/>
            <a:ext cx="3889004" cy="6858000"/>
          </a:xfrm>
          <a:prstGeom prst="rect">
            <a:avLst/>
          </a:prstGeom>
        </p:spPr>
      </p:pic>
      <p:sp>
        <p:nvSpPr>
          <p:cNvPr id="21" name="Rectangle 20">
            <a:extLst>
              <a:ext uri="{FF2B5EF4-FFF2-40B4-BE49-F238E27FC236}">
                <a16:creationId xmlns:a16="http://schemas.microsoft.com/office/drawing/2014/main" xmlns="" id="{A61DBEC3-FC89-1044-A76E-83B964F36DC5}"/>
              </a:ext>
            </a:extLst>
          </p:cNvPr>
          <p:cNvSpPr/>
          <p:nvPr/>
        </p:nvSpPr>
        <p:spPr bwMode="auto">
          <a:xfrm>
            <a:off x="-13997" y="476672"/>
            <a:ext cx="9144000" cy="1080120"/>
          </a:xfrm>
          <a:prstGeom prst="rect">
            <a:avLst/>
          </a:prstGeom>
          <a:solidFill>
            <a:srgbClr val="523B49"/>
          </a:solidFill>
          <a:ln w="254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58643" tIns="58643" rIns="58643" bIns="58643" numCol="1" rtlCol="0" anchor="ctr" anchorCtr="0" compatLnSpc="1">
            <a:prstTxWarp prst="textNoShape">
              <a:avLst/>
            </a:prstTxWarp>
            <a:spAutoFit/>
          </a:bodyPr>
          <a:lstStyle/>
          <a:p>
            <a:pPr marL="0" marR="0" indent="0" algn="l" defTabSz="1171575" rtl="0" eaLnBrk="1" fontAlgn="base" latinLnBrk="0" hangingPunct="0">
              <a:lnSpc>
                <a:spcPct val="100000"/>
              </a:lnSpc>
              <a:spcBef>
                <a:spcPct val="0"/>
              </a:spcBef>
              <a:spcAft>
                <a:spcPct val="0"/>
              </a:spcAft>
              <a:buClrTx/>
              <a:buSzTx/>
              <a:buFontTx/>
              <a:buNone/>
              <a:tabLst/>
            </a:pPr>
            <a:endParaRPr kumimoji="0" lang="en-US" sz="2200" b="0" i="0" u="none" strike="noStrike" cap="none" normalizeH="0" baseline="0">
              <a:ln>
                <a:noFill/>
              </a:ln>
              <a:solidFill>
                <a:srgbClr val="000000"/>
              </a:solidFill>
              <a:effectLst/>
              <a:latin typeface="Calibri" pitchFamily="34" charset="0"/>
              <a:cs typeface="Calibri" pitchFamily="34" charset="0"/>
              <a:sym typeface="Calibri" pitchFamily="34" charset="0"/>
            </a:endParaRPr>
          </a:p>
        </p:txBody>
      </p:sp>
      <p:sp>
        <p:nvSpPr>
          <p:cNvPr id="8222" name="AutoShape 30"/>
          <p:cNvSpPr>
            <a:spLocks/>
          </p:cNvSpPr>
          <p:nvPr/>
        </p:nvSpPr>
        <p:spPr bwMode="auto">
          <a:xfrm>
            <a:off x="2526507" y="4164013"/>
            <a:ext cx="25003"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961" y="0"/>
                </a:moveTo>
                <a:lnTo>
                  <a:pt x="0" y="20674"/>
                </a:lnTo>
                <a:lnTo>
                  <a:pt x="8669" y="21600"/>
                </a:lnTo>
                <a:lnTo>
                  <a:pt x="14791" y="20804"/>
                </a:lnTo>
                <a:lnTo>
                  <a:pt x="18807" y="18138"/>
                </a:lnTo>
                <a:lnTo>
                  <a:pt x="21160" y="13454"/>
                </a:lnTo>
                <a:lnTo>
                  <a:pt x="21600" y="9031"/>
                </a:lnTo>
                <a:lnTo>
                  <a:pt x="20372" y="5512"/>
                </a:lnTo>
                <a:lnTo>
                  <a:pt x="17988" y="2602"/>
                </a:lnTo>
                <a:lnTo>
                  <a:pt x="14961" y="0"/>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24630" tIns="24630" rIns="24630" bIns="24630"/>
          <a:lstStyle/>
          <a:p>
            <a:endParaRPr lang="en-US" altLang="en-US" dirty="0"/>
          </a:p>
        </p:txBody>
      </p:sp>
      <p:sp>
        <p:nvSpPr>
          <p:cNvPr id="8223" name="AutoShape 31"/>
          <p:cNvSpPr>
            <a:spLocks/>
          </p:cNvSpPr>
          <p:nvPr/>
        </p:nvSpPr>
        <p:spPr bwMode="auto">
          <a:xfrm>
            <a:off x="2484240" y="4037807"/>
            <a:ext cx="25003"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56" y="0"/>
                </a:moveTo>
                <a:lnTo>
                  <a:pt x="6811" y="766"/>
                </a:lnTo>
                <a:lnTo>
                  <a:pt x="3417" y="2961"/>
                </a:lnTo>
                <a:lnTo>
                  <a:pt x="1029" y="6251"/>
                </a:lnTo>
                <a:lnTo>
                  <a:pt x="0" y="10297"/>
                </a:lnTo>
                <a:lnTo>
                  <a:pt x="588" y="14646"/>
                </a:lnTo>
                <a:lnTo>
                  <a:pt x="2658" y="18186"/>
                </a:lnTo>
                <a:lnTo>
                  <a:pt x="5933" y="20607"/>
                </a:lnTo>
                <a:lnTo>
                  <a:pt x="10136" y="21600"/>
                </a:lnTo>
                <a:lnTo>
                  <a:pt x="14469" y="20910"/>
                </a:lnTo>
                <a:lnTo>
                  <a:pt x="18082" y="18723"/>
                </a:lnTo>
                <a:lnTo>
                  <a:pt x="20588" y="15390"/>
                </a:lnTo>
                <a:lnTo>
                  <a:pt x="21600" y="11261"/>
                </a:lnTo>
                <a:lnTo>
                  <a:pt x="20789" y="7119"/>
                </a:lnTo>
                <a:lnTo>
                  <a:pt x="18414" y="3533"/>
                </a:lnTo>
                <a:lnTo>
                  <a:pt x="14946" y="996"/>
                </a:lnTo>
                <a:lnTo>
                  <a:pt x="10856" y="0"/>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24630" tIns="24630" rIns="24630" bIns="24630"/>
          <a:lstStyle/>
          <a:p>
            <a:endParaRPr lang="en-US" altLang="en-US" dirty="0"/>
          </a:p>
        </p:txBody>
      </p:sp>
      <p:sp>
        <p:nvSpPr>
          <p:cNvPr id="8224" name="AutoShape 32"/>
          <p:cNvSpPr>
            <a:spLocks/>
          </p:cNvSpPr>
          <p:nvPr/>
        </p:nvSpPr>
        <p:spPr bwMode="auto">
          <a:xfrm>
            <a:off x="2384822" y="4037807"/>
            <a:ext cx="25599" cy="325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64" y="0"/>
                </a:moveTo>
                <a:lnTo>
                  <a:pt x="6811" y="1001"/>
                </a:lnTo>
                <a:lnTo>
                  <a:pt x="3304" y="3553"/>
                </a:lnTo>
                <a:lnTo>
                  <a:pt x="860" y="7119"/>
                </a:lnTo>
                <a:lnTo>
                  <a:pt x="0" y="11166"/>
                </a:lnTo>
                <a:lnTo>
                  <a:pt x="1016" y="15240"/>
                </a:lnTo>
                <a:lnTo>
                  <a:pt x="3546" y="18604"/>
                </a:lnTo>
                <a:lnTo>
                  <a:pt x="7154" y="20857"/>
                </a:lnTo>
                <a:lnTo>
                  <a:pt x="11401" y="21600"/>
                </a:lnTo>
                <a:lnTo>
                  <a:pt x="15472" y="20698"/>
                </a:lnTo>
                <a:lnTo>
                  <a:pt x="18703" y="18459"/>
                </a:lnTo>
                <a:lnTo>
                  <a:pt x="20832" y="15152"/>
                </a:lnTo>
                <a:lnTo>
                  <a:pt x="21600" y="11043"/>
                </a:lnTo>
                <a:lnTo>
                  <a:pt x="20745" y="6750"/>
                </a:lnTo>
                <a:lnTo>
                  <a:pt x="18421" y="3221"/>
                </a:lnTo>
                <a:lnTo>
                  <a:pt x="15002" y="843"/>
                </a:lnTo>
                <a:lnTo>
                  <a:pt x="10864" y="0"/>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24630" tIns="24630" rIns="24630" bIns="24630"/>
          <a:lstStyle/>
          <a:p>
            <a:endParaRPr lang="en-US" altLang="en-US" dirty="0"/>
          </a:p>
        </p:txBody>
      </p:sp>
      <p:sp>
        <p:nvSpPr>
          <p:cNvPr id="8225" name="AutoShape 33"/>
          <p:cNvSpPr>
            <a:spLocks/>
          </p:cNvSpPr>
          <p:nvPr/>
        </p:nvSpPr>
        <p:spPr bwMode="auto">
          <a:xfrm>
            <a:off x="2437210" y="4002088"/>
            <a:ext cx="22622" cy="301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45" y="0"/>
                </a:moveTo>
                <a:lnTo>
                  <a:pt x="6839" y="1010"/>
                </a:lnTo>
                <a:lnTo>
                  <a:pt x="3359" y="3477"/>
                </a:lnTo>
                <a:lnTo>
                  <a:pt x="910" y="6896"/>
                </a:lnTo>
                <a:lnTo>
                  <a:pt x="0" y="10765"/>
                </a:lnTo>
                <a:lnTo>
                  <a:pt x="1005" y="14878"/>
                </a:lnTo>
                <a:lnTo>
                  <a:pt x="3601" y="18386"/>
                </a:lnTo>
                <a:lnTo>
                  <a:pt x="7263" y="20792"/>
                </a:lnTo>
                <a:lnTo>
                  <a:pt x="11464" y="21600"/>
                </a:lnTo>
                <a:lnTo>
                  <a:pt x="15411" y="20588"/>
                </a:lnTo>
                <a:lnTo>
                  <a:pt x="18660" y="18132"/>
                </a:lnTo>
                <a:lnTo>
                  <a:pt x="20845" y="14631"/>
                </a:lnTo>
                <a:lnTo>
                  <a:pt x="21600" y="10485"/>
                </a:lnTo>
                <a:lnTo>
                  <a:pt x="20670" y="6387"/>
                </a:lnTo>
                <a:lnTo>
                  <a:pt x="18305" y="3018"/>
                </a:lnTo>
                <a:lnTo>
                  <a:pt x="14898" y="761"/>
                </a:lnTo>
                <a:lnTo>
                  <a:pt x="10845" y="0"/>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24630" tIns="24630" rIns="24630" bIns="24630"/>
          <a:lstStyle/>
          <a:p>
            <a:endParaRPr lang="en-US" altLang="en-US" dirty="0"/>
          </a:p>
        </p:txBody>
      </p:sp>
      <p:sp>
        <p:nvSpPr>
          <p:cNvPr id="8226" name="AutoShape 34"/>
          <p:cNvSpPr>
            <a:spLocks/>
          </p:cNvSpPr>
          <p:nvPr/>
        </p:nvSpPr>
        <p:spPr bwMode="auto">
          <a:xfrm>
            <a:off x="3429596" y="2927350"/>
            <a:ext cx="11906" cy="58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85" y="0"/>
                </a:moveTo>
                <a:lnTo>
                  <a:pt x="0" y="21600"/>
                </a:lnTo>
                <a:lnTo>
                  <a:pt x="10092" y="17201"/>
                </a:lnTo>
                <a:lnTo>
                  <a:pt x="17830" y="10802"/>
                </a:lnTo>
                <a:lnTo>
                  <a:pt x="21600" y="4403"/>
                </a:lnTo>
                <a:lnTo>
                  <a:pt x="19785" y="0"/>
                </a:lnTo>
                <a:close/>
              </a:path>
            </a:pathLst>
          </a:custGeom>
          <a:solidFill>
            <a:srgbClr val="8E9092"/>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24630" tIns="24630" rIns="24630" bIns="24630"/>
          <a:lstStyle/>
          <a:p>
            <a:endParaRPr lang="en-US" altLang="en-US" dirty="0"/>
          </a:p>
        </p:txBody>
      </p:sp>
      <p:grpSp>
        <p:nvGrpSpPr>
          <p:cNvPr id="8227" name="Group 35"/>
          <p:cNvGrpSpPr>
            <a:grpSpLocks/>
          </p:cNvGrpSpPr>
          <p:nvPr/>
        </p:nvGrpSpPr>
        <p:grpSpPr bwMode="auto">
          <a:xfrm>
            <a:off x="3462933" y="2867025"/>
            <a:ext cx="12501" cy="50800"/>
            <a:chOff x="0" y="0"/>
            <a:chExt cx="33795" cy="100575"/>
          </a:xfrm>
        </p:grpSpPr>
        <p:sp>
          <p:nvSpPr>
            <p:cNvPr id="8228" name="AutoShape 36"/>
            <p:cNvSpPr>
              <a:spLocks/>
            </p:cNvSpPr>
            <p:nvPr/>
          </p:nvSpPr>
          <p:spPr bwMode="auto">
            <a:xfrm>
              <a:off x="8474" y="9916"/>
              <a:ext cx="25321" cy="906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5" y="0"/>
                  </a:moveTo>
                  <a:lnTo>
                    <a:pt x="0" y="5326"/>
                  </a:lnTo>
                  <a:lnTo>
                    <a:pt x="2124" y="10917"/>
                  </a:lnTo>
                  <a:lnTo>
                    <a:pt x="6958" y="16340"/>
                  </a:lnTo>
                  <a:lnTo>
                    <a:pt x="14452" y="21600"/>
                  </a:lnTo>
                  <a:lnTo>
                    <a:pt x="21600" y="21136"/>
                  </a:lnTo>
                  <a:lnTo>
                    <a:pt x="585" y="0"/>
                  </a:lnTo>
                  <a:close/>
                </a:path>
              </a:pathLst>
            </a:custGeom>
            <a:solidFill>
              <a:srgbClr val="8E9092"/>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8643" tIns="58643" rIns="58643" bIns="58643"/>
            <a:lstStyle/>
            <a:p>
              <a:endParaRPr lang="en-US" altLang="en-US" dirty="0"/>
            </a:p>
          </p:txBody>
        </p:sp>
        <p:sp>
          <p:nvSpPr>
            <p:cNvPr id="8229" name="AutoShape 37"/>
            <p:cNvSpPr>
              <a:spLocks/>
            </p:cNvSpPr>
            <p:nvPr/>
          </p:nvSpPr>
          <p:spPr bwMode="auto">
            <a:xfrm>
              <a:off x="0" y="0"/>
              <a:ext cx="18019" cy="180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0" y="6249"/>
                  </a:lnTo>
                  <a:lnTo>
                    <a:pt x="18641" y="21600"/>
                  </a:lnTo>
                  <a:lnTo>
                    <a:pt x="21600" y="0"/>
                  </a:lnTo>
                  <a:close/>
                </a:path>
              </a:pathLst>
            </a:custGeom>
            <a:solidFill>
              <a:srgbClr val="8E9092"/>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8643" tIns="58643" rIns="58643" bIns="58643"/>
            <a:lstStyle/>
            <a:p>
              <a:endParaRPr lang="en-US" altLang="en-US" dirty="0"/>
            </a:p>
          </p:txBody>
        </p:sp>
      </p:grpSp>
      <p:sp>
        <p:nvSpPr>
          <p:cNvPr id="18" name="Slide Number Placeholder 2">
            <a:extLst>
              <a:ext uri="{FF2B5EF4-FFF2-40B4-BE49-F238E27FC236}">
                <a16:creationId xmlns:a16="http://schemas.microsoft.com/office/drawing/2014/main" xmlns="" id="{DD70E0E3-2F0A-C242-8314-A94126307E18}"/>
              </a:ext>
            </a:extLst>
          </p:cNvPr>
          <p:cNvSpPr>
            <a:spLocks noGrp="1"/>
          </p:cNvSpPr>
          <p:nvPr>
            <p:ph type="sldNum" sz="quarter" idx="10"/>
          </p:nvPr>
        </p:nvSpPr>
        <p:spPr>
          <a:xfrm>
            <a:off x="8855363" y="6598788"/>
            <a:ext cx="121444" cy="165100"/>
          </a:xfrm>
        </p:spPr>
        <p:txBody>
          <a:bodyPr/>
          <a:lstStyle/>
          <a:p>
            <a:fld id="{14E0BBB5-951B-4E65-945D-B238FDA7AEBD}" type="slidenum">
              <a:rPr lang="en-US" altLang="en-US" smtClean="0"/>
              <a:pPr/>
              <a:t>3</a:t>
            </a:fld>
            <a:endParaRPr lang="en-US" altLang="en-US" dirty="0"/>
          </a:p>
        </p:txBody>
      </p:sp>
      <p:sp>
        <p:nvSpPr>
          <p:cNvPr id="24" name="Rectangle 48">
            <a:extLst>
              <a:ext uri="{FF2B5EF4-FFF2-40B4-BE49-F238E27FC236}">
                <a16:creationId xmlns:a16="http://schemas.microsoft.com/office/drawing/2014/main" xmlns="" id="{7998418D-D7A7-1642-9EA1-4ACBF61EFBDA}"/>
              </a:ext>
            </a:extLst>
          </p:cNvPr>
          <p:cNvSpPr>
            <a:spLocks/>
          </p:cNvSpPr>
          <p:nvPr/>
        </p:nvSpPr>
        <p:spPr bwMode="auto">
          <a:xfrm>
            <a:off x="251519" y="701806"/>
            <a:ext cx="8725287" cy="638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indent="12700">
              <a:defRPr sz="2200">
                <a:solidFill>
                  <a:srgbClr val="000000"/>
                </a:solidFill>
                <a:latin typeface="Calibri" pitchFamily="34" charset="0"/>
                <a:cs typeface="Calibri" pitchFamily="34" charset="0"/>
                <a:sym typeface="Calibri" pitchFamily="34" charset="0"/>
              </a:defRPr>
            </a:lvl1pPr>
            <a:lvl2pPr>
              <a:defRPr sz="2200">
                <a:solidFill>
                  <a:srgbClr val="000000"/>
                </a:solidFill>
                <a:latin typeface="Calibri" pitchFamily="34" charset="0"/>
                <a:cs typeface="Calibri" pitchFamily="34" charset="0"/>
                <a:sym typeface="Calibri" pitchFamily="34" charset="0"/>
              </a:defRPr>
            </a:lvl2pPr>
            <a:lvl3pPr>
              <a:defRPr sz="2200">
                <a:solidFill>
                  <a:srgbClr val="000000"/>
                </a:solidFill>
                <a:latin typeface="Calibri" pitchFamily="34" charset="0"/>
                <a:cs typeface="Calibri" pitchFamily="34" charset="0"/>
                <a:sym typeface="Calibri" pitchFamily="34" charset="0"/>
              </a:defRPr>
            </a:lvl3pPr>
            <a:lvl4pPr>
              <a:defRPr sz="2200">
                <a:solidFill>
                  <a:srgbClr val="000000"/>
                </a:solidFill>
                <a:latin typeface="Calibri" pitchFamily="34" charset="0"/>
                <a:cs typeface="Calibri" pitchFamily="34" charset="0"/>
                <a:sym typeface="Calibri" pitchFamily="34" charset="0"/>
              </a:defRPr>
            </a:lvl4pPr>
            <a:lvl5pPr>
              <a:defRPr sz="2200">
                <a:solidFill>
                  <a:srgbClr val="000000"/>
                </a:solidFill>
                <a:latin typeface="Calibri" pitchFamily="34" charset="0"/>
                <a:cs typeface="Calibri" pitchFamily="34" charset="0"/>
                <a:sym typeface="Calibri" pitchFamily="34" charset="0"/>
              </a:defRPr>
            </a:lvl5pPr>
            <a:lvl6pPr marL="4572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6pPr>
            <a:lvl7pPr marL="9144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7pPr>
            <a:lvl8pPr marL="13716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8pPr>
            <a:lvl9pPr marL="18288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9pPr>
          </a:lstStyle>
          <a:p>
            <a:r>
              <a:rPr lang="en-US" altLang="en-US" sz="4800" b="1" dirty="0">
                <a:solidFill>
                  <a:schemeClr val="bg1"/>
                </a:solidFill>
                <a:sym typeface="Arial" pitchFamily="34" charset="0"/>
              </a:rPr>
              <a:t>Strategic Outcome Oriented Goals</a:t>
            </a:r>
          </a:p>
        </p:txBody>
      </p:sp>
      <p:sp>
        <p:nvSpPr>
          <p:cNvPr id="29" name="Rectangle 39">
            <a:extLst>
              <a:ext uri="{FF2B5EF4-FFF2-40B4-BE49-F238E27FC236}">
                <a16:creationId xmlns:a16="http://schemas.microsoft.com/office/drawing/2014/main" xmlns="" id="{A48E0FD0-6C73-D246-87D8-0F6E01F23713}"/>
              </a:ext>
            </a:extLst>
          </p:cNvPr>
          <p:cNvSpPr>
            <a:spLocks/>
          </p:cNvSpPr>
          <p:nvPr/>
        </p:nvSpPr>
        <p:spPr bwMode="auto">
          <a:xfrm>
            <a:off x="3923928" y="1646444"/>
            <a:ext cx="5170173" cy="46628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0" tIns="0" rIns="0" bIns="0">
            <a:spAutoFit/>
          </a:bodyPr>
          <a:lstStyle/>
          <a:p>
            <a:pPr lvl="4" indent="-457200"/>
            <a:r>
              <a:rPr lang="en-US" altLang="en-US" sz="1200" b="1" dirty="0">
                <a:solidFill>
                  <a:srgbClr val="523B49"/>
                </a:solidFill>
                <a:sym typeface="Arial" pitchFamily="34" charset="0"/>
              </a:rPr>
              <a:t>A: </a:t>
            </a:r>
            <a:r>
              <a:rPr lang="en-US" altLang="en-US" sz="1200" b="1" dirty="0">
                <a:sym typeface="Arial" pitchFamily="34" charset="0"/>
              </a:rPr>
              <a:t>	“Knowledge </a:t>
            </a:r>
            <a:r>
              <a:rPr lang="en-US" altLang="en-US" sz="1200" b="1" u="sng" dirty="0">
                <a:solidFill>
                  <a:srgbClr val="523B49"/>
                </a:solidFill>
                <a:sym typeface="Arial" pitchFamily="34" charset="0"/>
              </a:rPr>
              <a:t>A</a:t>
            </a:r>
            <a:r>
              <a:rPr lang="en-US" altLang="en-US" sz="1200" b="1" dirty="0">
                <a:solidFill>
                  <a:srgbClr val="523B49"/>
                </a:solidFill>
                <a:sym typeface="Arial" pitchFamily="34" charset="0"/>
              </a:rPr>
              <a:t>dvancement</a:t>
            </a:r>
            <a:r>
              <a:rPr lang="en-US" altLang="en-US" sz="1200" b="1" dirty="0">
                <a:solidFill>
                  <a:srgbClr val="024EA2"/>
                </a:solidFill>
                <a:sym typeface="Arial" pitchFamily="34" charset="0"/>
              </a:rPr>
              <a:t> </a:t>
            </a:r>
            <a:r>
              <a:rPr lang="en-US" altLang="en-US" sz="1200" b="1" dirty="0">
                <a:solidFill>
                  <a:srgbClr val="030303"/>
                </a:solidFill>
                <a:sym typeface="Arial" pitchFamily="34" charset="0"/>
              </a:rPr>
              <a:t>”</a:t>
            </a:r>
          </a:p>
          <a:p>
            <a:pPr lvl="4" indent="-457200"/>
            <a:r>
              <a:rPr lang="en-US" altLang="en-US" sz="1100" dirty="0">
                <a:solidFill>
                  <a:srgbClr val="030303"/>
                </a:solidFill>
                <a:sym typeface="Arial" pitchFamily="34" charset="0"/>
              </a:rPr>
              <a:t>Advancing excellence in social sciences and  humanities for public use by continuing to disseminate its research results through scientific publications, seminars and more popular media, thereby contributing to global knowledge generation and dissemination.</a:t>
            </a:r>
          </a:p>
          <a:p>
            <a:pPr lvl="4" indent="-457200"/>
            <a:endParaRPr lang="en-US" altLang="en-US" sz="800" dirty="0">
              <a:solidFill>
                <a:srgbClr val="030303"/>
              </a:solidFill>
              <a:sym typeface="Arial" pitchFamily="34" charset="0"/>
            </a:endParaRPr>
          </a:p>
          <a:p>
            <a:pPr lvl="4"/>
            <a:r>
              <a:rPr lang="en-US" altLang="en-US" sz="1200" b="1" dirty="0">
                <a:solidFill>
                  <a:srgbClr val="523B49"/>
                </a:solidFill>
                <a:sym typeface="Arial" pitchFamily="34" charset="0"/>
              </a:rPr>
              <a:t>D: </a:t>
            </a:r>
            <a:r>
              <a:rPr lang="en-US" altLang="en-US" sz="1200" b="1" dirty="0">
                <a:sym typeface="Arial" pitchFamily="34" charset="0"/>
              </a:rPr>
              <a:t>	“Contribution to </a:t>
            </a:r>
            <a:r>
              <a:rPr lang="en-US" altLang="en-US" sz="1200" b="1" u="sng" dirty="0">
                <a:solidFill>
                  <a:srgbClr val="523B49"/>
                </a:solidFill>
                <a:sym typeface="Arial" pitchFamily="34" charset="0"/>
              </a:rPr>
              <a:t>D</a:t>
            </a:r>
            <a:r>
              <a:rPr lang="en-US" altLang="en-US" sz="1200" b="1" dirty="0">
                <a:solidFill>
                  <a:srgbClr val="523B49"/>
                </a:solidFill>
                <a:sym typeface="Arial" pitchFamily="34" charset="0"/>
              </a:rPr>
              <a:t>evelopment</a:t>
            </a:r>
            <a:r>
              <a:rPr lang="en-US" altLang="en-US" sz="1200" b="1" dirty="0">
                <a:solidFill>
                  <a:srgbClr val="7F734F"/>
                </a:solidFill>
                <a:sym typeface="Arial" pitchFamily="34" charset="0"/>
              </a:rPr>
              <a:t> </a:t>
            </a:r>
            <a:r>
              <a:rPr lang="en-US" altLang="en-US" sz="1200" b="1" dirty="0">
                <a:sym typeface="Arial" pitchFamily="34" charset="0"/>
              </a:rPr>
              <a:t>and Social Progress in Africa</a:t>
            </a:r>
            <a:r>
              <a:rPr lang="en-US" altLang="en-US" sz="1200" b="1" dirty="0">
                <a:solidFill>
                  <a:srgbClr val="030303"/>
                </a:solidFill>
                <a:sym typeface="Arial" pitchFamily="34" charset="0"/>
              </a:rPr>
              <a:t>”</a:t>
            </a:r>
          </a:p>
          <a:p>
            <a:pPr lvl="4"/>
            <a:r>
              <a:rPr lang="en-US" altLang="en-US" sz="1100" dirty="0">
                <a:solidFill>
                  <a:srgbClr val="030303"/>
                </a:solidFill>
                <a:sym typeface="Arial" pitchFamily="34" charset="0"/>
              </a:rPr>
              <a:t>Contributing to the development of a programme of work dealing with poverty and inequality by conducting research, analysing and publishing data, identifying priorities, and proposing or reviewing possible interventions that aim to address developmental challenges.</a:t>
            </a:r>
          </a:p>
          <a:p>
            <a:pPr lvl="4"/>
            <a:endParaRPr lang="en-US" altLang="en-US" dirty="0">
              <a:solidFill>
                <a:srgbClr val="030303"/>
              </a:solidFill>
              <a:sym typeface="Arial" pitchFamily="34" charset="0"/>
            </a:endParaRPr>
          </a:p>
          <a:p>
            <a:pPr lvl="4"/>
            <a:r>
              <a:rPr lang="en-US" altLang="en-US" sz="1200" b="1" dirty="0">
                <a:solidFill>
                  <a:srgbClr val="523B49"/>
                </a:solidFill>
                <a:sym typeface="Arial" pitchFamily="34" charset="0"/>
              </a:rPr>
              <a:t>E: </a:t>
            </a:r>
            <a:r>
              <a:rPr lang="en-US" altLang="en-US" sz="1200" b="1" dirty="0">
                <a:sym typeface="Arial" pitchFamily="34" charset="0"/>
              </a:rPr>
              <a:t>	“Enhanced</a:t>
            </a:r>
            <a:r>
              <a:rPr lang="en-US" altLang="en-US" sz="1200" b="1" dirty="0">
                <a:solidFill>
                  <a:srgbClr val="7F734F"/>
                </a:solidFill>
                <a:sym typeface="Arial" pitchFamily="34" charset="0"/>
              </a:rPr>
              <a:t> </a:t>
            </a:r>
            <a:r>
              <a:rPr lang="en-US" altLang="en-US" sz="1200" b="1" u="sng" dirty="0">
                <a:solidFill>
                  <a:srgbClr val="523B49"/>
                </a:solidFill>
                <a:sym typeface="Arial" pitchFamily="34" charset="0"/>
              </a:rPr>
              <a:t>S</a:t>
            </a:r>
            <a:r>
              <a:rPr lang="en-US" altLang="en-US" sz="1200" b="1" dirty="0">
                <a:solidFill>
                  <a:srgbClr val="523B49"/>
                </a:solidFill>
                <a:sym typeface="Arial" pitchFamily="34" charset="0"/>
              </a:rPr>
              <a:t>kills</a:t>
            </a:r>
            <a:r>
              <a:rPr lang="en-US" altLang="en-US" sz="1200" b="1" dirty="0">
                <a:solidFill>
                  <a:srgbClr val="7F734F"/>
                </a:solidFill>
                <a:sym typeface="Arial" pitchFamily="34" charset="0"/>
              </a:rPr>
              <a:t> </a:t>
            </a:r>
            <a:r>
              <a:rPr lang="en-US" altLang="en-US" sz="1200" b="1" dirty="0">
                <a:solidFill>
                  <a:srgbClr val="030303"/>
                </a:solidFill>
                <a:sym typeface="Arial" pitchFamily="34" charset="0"/>
              </a:rPr>
              <a:t>”</a:t>
            </a:r>
          </a:p>
          <a:p>
            <a:pPr lvl="4"/>
            <a:r>
              <a:rPr lang="en-US" altLang="en-US" sz="1100" dirty="0">
                <a:solidFill>
                  <a:srgbClr val="030303"/>
                </a:solidFill>
                <a:sym typeface="Arial" pitchFamily="34" charset="0"/>
              </a:rPr>
              <a:t>Providing opportunities for masters’ and doctoral candidates as well as post-doctoral fellows to do research at the HSRC in order to grow an echelon of suitably qualified and experienced researchers.</a:t>
            </a:r>
          </a:p>
          <a:p>
            <a:pPr lvl="4"/>
            <a:endParaRPr lang="en-US" altLang="en-US" dirty="0">
              <a:solidFill>
                <a:srgbClr val="030303"/>
              </a:solidFill>
              <a:sym typeface="Arial" pitchFamily="34" charset="0"/>
            </a:endParaRPr>
          </a:p>
          <a:p>
            <a:pPr lvl="4"/>
            <a:r>
              <a:rPr lang="en-US" altLang="en-US" sz="1200" b="1" dirty="0">
                <a:solidFill>
                  <a:srgbClr val="523B49"/>
                </a:solidFill>
                <a:sym typeface="Arial" pitchFamily="34" charset="0"/>
              </a:rPr>
              <a:t>P: </a:t>
            </a:r>
            <a:r>
              <a:rPr lang="en-US" altLang="en-US" sz="1200" b="1" dirty="0">
                <a:sym typeface="Arial" pitchFamily="34" charset="0"/>
              </a:rPr>
              <a:t>	“</a:t>
            </a:r>
            <a:r>
              <a:rPr lang="en-US" altLang="en-US" sz="1200" b="1" u="sng" dirty="0">
                <a:solidFill>
                  <a:srgbClr val="523B49"/>
                </a:solidFill>
                <a:sym typeface="Arial" pitchFamily="34" charset="0"/>
              </a:rPr>
              <a:t>P</a:t>
            </a:r>
            <a:r>
              <a:rPr lang="en-US" altLang="en-US" sz="1200" b="1" dirty="0">
                <a:solidFill>
                  <a:srgbClr val="523B49"/>
                </a:solidFill>
                <a:sym typeface="Arial" pitchFamily="34" charset="0"/>
              </a:rPr>
              <a:t>reserved</a:t>
            </a:r>
            <a:r>
              <a:rPr lang="en-US" altLang="en-US" sz="1200" b="1" dirty="0">
                <a:sym typeface="Arial" pitchFamily="34" charset="0"/>
              </a:rPr>
              <a:t> data &amp; knowledge</a:t>
            </a:r>
            <a:r>
              <a:rPr lang="en-US" altLang="en-US" sz="1200" b="1" dirty="0">
                <a:solidFill>
                  <a:srgbClr val="030303"/>
                </a:solidFill>
                <a:sym typeface="Arial" pitchFamily="34" charset="0"/>
              </a:rPr>
              <a:t>”</a:t>
            </a:r>
          </a:p>
          <a:p>
            <a:pPr lvl="4"/>
            <a:r>
              <a:rPr lang="en-US" altLang="en-US" sz="1100" dirty="0">
                <a:solidFill>
                  <a:srgbClr val="030303"/>
                </a:solidFill>
                <a:sym typeface="Arial" pitchFamily="34" charset="0"/>
              </a:rPr>
              <a:t>Preserving data collected during HSRC research and making it available for further analysis. </a:t>
            </a:r>
          </a:p>
          <a:p>
            <a:pPr lvl="4"/>
            <a:endParaRPr lang="en-US" altLang="en-US" dirty="0">
              <a:solidFill>
                <a:srgbClr val="030303"/>
              </a:solidFill>
              <a:sym typeface="Arial" pitchFamily="34" charset="0"/>
            </a:endParaRPr>
          </a:p>
          <a:p>
            <a:pPr lvl="4"/>
            <a:r>
              <a:rPr lang="en-US" altLang="en-US" sz="1200" b="1" dirty="0">
                <a:solidFill>
                  <a:srgbClr val="523B49"/>
                </a:solidFill>
                <a:sym typeface="Arial" pitchFamily="34" charset="0"/>
              </a:rPr>
              <a:t>T: </a:t>
            </a:r>
            <a:r>
              <a:rPr lang="en-US" altLang="en-US" sz="1200" b="1" dirty="0">
                <a:sym typeface="Arial" pitchFamily="34" charset="0"/>
              </a:rPr>
              <a:t>	“</a:t>
            </a:r>
            <a:r>
              <a:rPr lang="en-US" altLang="en-US" sz="1200" b="1" u="sng" dirty="0">
                <a:solidFill>
                  <a:srgbClr val="523B49"/>
                </a:solidFill>
                <a:sym typeface="Arial" pitchFamily="34" charset="0"/>
              </a:rPr>
              <a:t>T</a:t>
            </a:r>
            <a:r>
              <a:rPr lang="en-US" altLang="en-US" sz="1200" b="1" dirty="0">
                <a:solidFill>
                  <a:srgbClr val="523B49"/>
                </a:solidFill>
                <a:sym typeface="Arial" pitchFamily="34" charset="0"/>
              </a:rPr>
              <a:t>ransformation</a:t>
            </a:r>
            <a:r>
              <a:rPr lang="en-US" altLang="en-US" sz="1200" b="1" dirty="0">
                <a:solidFill>
                  <a:srgbClr val="030303"/>
                </a:solidFill>
                <a:sym typeface="Arial" pitchFamily="34" charset="0"/>
              </a:rPr>
              <a:t>”</a:t>
            </a:r>
          </a:p>
          <a:p>
            <a:pPr lvl="4"/>
            <a:r>
              <a:rPr lang="en-US" altLang="en-US" sz="1100" dirty="0">
                <a:solidFill>
                  <a:srgbClr val="030303"/>
                </a:solidFill>
                <a:sym typeface="Arial" pitchFamily="34" charset="0"/>
              </a:rPr>
              <a:t>Transforming at senior level to reflect the national demographic composition with respect to race and gender.</a:t>
            </a:r>
          </a:p>
          <a:p>
            <a:pPr lvl="4"/>
            <a:endParaRPr lang="en-US" altLang="en-US" dirty="0">
              <a:solidFill>
                <a:srgbClr val="030303"/>
              </a:solidFill>
              <a:sym typeface="Arial" pitchFamily="34" charset="0"/>
            </a:endParaRPr>
          </a:p>
          <a:p>
            <a:pPr lvl="4"/>
            <a:r>
              <a:rPr lang="en-US" altLang="en-US" sz="1200" b="1" dirty="0">
                <a:solidFill>
                  <a:srgbClr val="523B49"/>
                </a:solidFill>
                <a:sym typeface="Arial" pitchFamily="34" charset="0"/>
              </a:rPr>
              <a:t>S: </a:t>
            </a:r>
            <a:r>
              <a:rPr lang="en-US" altLang="en-US" sz="1200" b="1" dirty="0">
                <a:sym typeface="Arial" pitchFamily="34" charset="0"/>
              </a:rPr>
              <a:t>	“Financial </a:t>
            </a:r>
            <a:r>
              <a:rPr lang="en-US" altLang="en-US" sz="1200" b="1" u="sng" dirty="0">
                <a:solidFill>
                  <a:srgbClr val="523B49"/>
                </a:solidFill>
                <a:sym typeface="Arial" pitchFamily="34" charset="0"/>
              </a:rPr>
              <a:t>S</a:t>
            </a:r>
            <a:r>
              <a:rPr lang="en-US" altLang="en-US" sz="1200" b="1" dirty="0">
                <a:solidFill>
                  <a:srgbClr val="523B49"/>
                </a:solidFill>
                <a:sym typeface="Arial" pitchFamily="34" charset="0"/>
              </a:rPr>
              <a:t>ustainability</a:t>
            </a:r>
            <a:r>
              <a:rPr lang="en-US" altLang="en-US" sz="1200" b="1" dirty="0">
                <a:solidFill>
                  <a:srgbClr val="024EA2"/>
                </a:solidFill>
                <a:sym typeface="Arial" pitchFamily="34" charset="0"/>
              </a:rPr>
              <a:t> </a:t>
            </a:r>
            <a:r>
              <a:rPr lang="en-US" altLang="en-US" sz="1200" b="1" dirty="0">
                <a:solidFill>
                  <a:srgbClr val="030303"/>
                </a:solidFill>
                <a:sym typeface="Arial" pitchFamily="34" charset="0"/>
              </a:rPr>
              <a:t>”</a:t>
            </a:r>
          </a:p>
          <a:p>
            <a:pPr lvl="4"/>
            <a:r>
              <a:rPr lang="en-US" altLang="en-US" sz="1100" dirty="0">
                <a:solidFill>
                  <a:srgbClr val="030303"/>
                </a:solidFill>
                <a:sym typeface="Arial" pitchFamily="34" charset="0"/>
              </a:rPr>
              <a:t>Ensuring sustainability of research funding through long-term research projects, sustainable support for longitudinal studies, efficient systems of financial management and good corporate governance.</a:t>
            </a:r>
          </a:p>
        </p:txBody>
      </p:sp>
      <p:pic>
        <p:nvPicPr>
          <p:cNvPr id="22" name="Picture 21">
            <a:extLst>
              <a:ext uri="{FF2B5EF4-FFF2-40B4-BE49-F238E27FC236}">
                <a16:creationId xmlns:a16="http://schemas.microsoft.com/office/drawing/2014/main" xmlns="" id="{FA6D0694-2970-DB49-947D-4F616FD2917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69795" y="6229775"/>
            <a:ext cx="1346290" cy="534113"/>
          </a:xfrm>
          <a:prstGeom prst="rect">
            <a:avLst/>
          </a:prstGeom>
        </p:spPr>
      </p:pic>
      <p:pic>
        <p:nvPicPr>
          <p:cNvPr id="23" name="Picture 22">
            <a:extLst>
              <a:ext uri="{FF2B5EF4-FFF2-40B4-BE49-F238E27FC236}">
                <a16:creationId xmlns:a16="http://schemas.microsoft.com/office/drawing/2014/main" xmlns="" id="{B522CC42-A993-E54D-AE62-E705E6770EE2}"/>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4042" r="4582" b="27025"/>
          <a:stretch/>
        </p:blipFill>
        <p:spPr>
          <a:xfrm>
            <a:off x="3851920" y="6175546"/>
            <a:ext cx="1656185" cy="722056"/>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97472B4-B6A2-044C-AF48-64A653D13183}"/>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r="40279"/>
          <a:stretch/>
        </p:blipFill>
        <p:spPr>
          <a:xfrm>
            <a:off x="0" y="-21948"/>
            <a:ext cx="4500563" cy="6858000"/>
          </a:xfrm>
          <a:prstGeom prst="rect">
            <a:avLst/>
          </a:prstGeom>
        </p:spPr>
      </p:pic>
      <p:sp>
        <p:nvSpPr>
          <p:cNvPr id="8222" name="AutoShape 30"/>
          <p:cNvSpPr>
            <a:spLocks/>
          </p:cNvSpPr>
          <p:nvPr/>
        </p:nvSpPr>
        <p:spPr bwMode="auto">
          <a:xfrm>
            <a:off x="2526507" y="4164013"/>
            <a:ext cx="25003"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961" y="0"/>
                </a:moveTo>
                <a:lnTo>
                  <a:pt x="0" y="20674"/>
                </a:lnTo>
                <a:lnTo>
                  <a:pt x="8669" y="21600"/>
                </a:lnTo>
                <a:lnTo>
                  <a:pt x="14791" y="20804"/>
                </a:lnTo>
                <a:lnTo>
                  <a:pt x="18807" y="18138"/>
                </a:lnTo>
                <a:lnTo>
                  <a:pt x="21160" y="13454"/>
                </a:lnTo>
                <a:lnTo>
                  <a:pt x="21600" y="9031"/>
                </a:lnTo>
                <a:lnTo>
                  <a:pt x="20372" y="5512"/>
                </a:lnTo>
                <a:lnTo>
                  <a:pt x="17988" y="2602"/>
                </a:lnTo>
                <a:lnTo>
                  <a:pt x="14961" y="0"/>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24630" tIns="24630" rIns="24630" bIns="24630"/>
          <a:lstStyle/>
          <a:p>
            <a:endParaRPr lang="en-US" altLang="en-US" dirty="0"/>
          </a:p>
        </p:txBody>
      </p:sp>
      <p:sp>
        <p:nvSpPr>
          <p:cNvPr id="8223" name="AutoShape 31"/>
          <p:cNvSpPr>
            <a:spLocks/>
          </p:cNvSpPr>
          <p:nvPr/>
        </p:nvSpPr>
        <p:spPr bwMode="auto">
          <a:xfrm>
            <a:off x="2484240" y="4037807"/>
            <a:ext cx="25003"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56" y="0"/>
                </a:moveTo>
                <a:lnTo>
                  <a:pt x="6811" y="766"/>
                </a:lnTo>
                <a:lnTo>
                  <a:pt x="3417" y="2961"/>
                </a:lnTo>
                <a:lnTo>
                  <a:pt x="1029" y="6251"/>
                </a:lnTo>
                <a:lnTo>
                  <a:pt x="0" y="10297"/>
                </a:lnTo>
                <a:lnTo>
                  <a:pt x="588" y="14646"/>
                </a:lnTo>
                <a:lnTo>
                  <a:pt x="2658" y="18186"/>
                </a:lnTo>
                <a:lnTo>
                  <a:pt x="5933" y="20607"/>
                </a:lnTo>
                <a:lnTo>
                  <a:pt x="10136" y="21600"/>
                </a:lnTo>
                <a:lnTo>
                  <a:pt x="14469" y="20910"/>
                </a:lnTo>
                <a:lnTo>
                  <a:pt x="18082" y="18723"/>
                </a:lnTo>
                <a:lnTo>
                  <a:pt x="20588" y="15390"/>
                </a:lnTo>
                <a:lnTo>
                  <a:pt x="21600" y="11261"/>
                </a:lnTo>
                <a:lnTo>
                  <a:pt x="20789" y="7119"/>
                </a:lnTo>
                <a:lnTo>
                  <a:pt x="18414" y="3533"/>
                </a:lnTo>
                <a:lnTo>
                  <a:pt x="14946" y="996"/>
                </a:lnTo>
                <a:lnTo>
                  <a:pt x="10856" y="0"/>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24630" tIns="24630" rIns="24630" bIns="24630"/>
          <a:lstStyle/>
          <a:p>
            <a:endParaRPr lang="en-US" altLang="en-US" dirty="0"/>
          </a:p>
        </p:txBody>
      </p:sp>
      <p:sp>
        <p:nvSpPr>
          <p:cNvPr id="8224" name="AutoShape 32"/>
          <p:cNvSpPr>
            <a:spLocks/>
          </p:cNvSpPr>
          <p:nvPr/>
        </p:nvSpPr>
        <p:spPr bwMode="auto">
          <a:xfrm>
            <a:off x="2384822" y="4037807"/>
            <a:ext cx="25599" cy="325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64" y="0"/>
                </a:moveTo>
                <a:lnTo>
                  <a:pt x="6811" y="1001"/>
                </a:lnTo>
                <a:lnTo>
                  <a:pt x="3304" y="3553"/>
                </a:lnTo>
                <a:lnTo>
                  <a:pt x="860" y="7119"/>
                </a:lnTo>
                <a:lnTo>
                  <a:pt x="0" y="11166"/>
                </a:lnTo>
                <a:lnTo>
                  <a:pt x="1016" y="15240"/>
                </a:lnTo>
                <a:lnTo>
                  <a:pt x="3546" y="18604"/>
                </a:lnTo>
                <a:lnTo>
                  <a:pt x="7154" y="20857"/>
                </a:lnTo>
                <a:lnTo>
                  <a:pt x="11401" y="21600"/>
                </a:lnTo>
                <a:lnTo>
                  <a:pt x="15472" y="20698"/>
                </a:lnTo>
                <a:lnTo>
                  <a:pt x="18703" y="18459"/>
                </a:lnTo>
                <a:lnTo>
                  <a:pt x="20832" y="15152"/>
                </a:lnTo>
                <a:lnTo>
                  <a:pt x="21600" y="11043"/>
                </a:lnTo>
                <a:lnTo>
                  <a:pt x="20745" y="6750"/>
                </a:lnTo>
                <a:lnTo>
                  <a:pt x="18421" y="3221"/>
                </a:lnTo>
                <a:lnTo>
                  <a:pt x="15002" y="843"/>
                </a:lnTo>
                <a:lnTo>
                  <a:pt x="10864" y="0"/>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24630" tIns="24630" rIns="24630" bIns="24630"/>
          <a:lstStyle/>
          <a:p>
            <a:endParaRPr lang="en-US" altLang="en-US" dirty="0"/>
          </a:p>
        </p:txBody>
      </p:sp>
      <p:sp>
        <p:nvSpPr>
          <p:cNvPr id="8225" name="AutoShape 33"/>
          <p:cNvSpPr>
            <a:spLocks/>
          </p:cNvSpPr>
          <p:nvPr/>
        </p:nvSpPr>
        <p:spPr bwMode="auto">
          <a:xfrm>
            <a:off x="2437210" y="4002088"/>
            <a:ext cx="22622" cy="301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45" y="0"/>
                </a:moveTo>
                <a:lnTo>
                  <a:pt x="6839" y="1010"/>
                </a:lnTo>
                <a:lnTo>
                  <a:pt x="3359" y="3477"/>
                </a:lnTo>
                <a:lnTo>
                  <a:pt x="910" y="6896"/>
                </a:lnTo>
                <a:lnTo>
                  <a:pt x="0" y="10765"/>
                </a:lnTo>
                <a:lnTo>
                  <a:pt x="1005" y="14878"/>
                </a:lnTo>
                <a:lnTo>
                  <a:pt x="3601" y="18386"/>
                </a:lnTo>
                <a:lnTo>
                  <a:pt x="7263" y="20792"/>
                </a:lnTo>
                <a:lnTo>
                  <a:pt x="11464" y="21600"/>
                </a:lnTo>
                <a:lnTo>
                  <a:pt x="15411" y="20588"/>
                </a:lnTo>
                <a:lnTo>
                  <a:pt x="18660" y="18132"/>
                </a:lnTo>
                <a:lnTo>
                  <a:pt x="20845" y="14631"/>
                </a:lnTo>
                <a:lnTo>
                  <a:pt x="21600" y="10485"/>
                </a:lnTo>
                <a:lnTo>
                  <a:pt x="20670" y="6387"/>
                </a:lnTo>
                <a:lnTo>
                  <a:pt x="18305" y="3018"/>
                </a:lnTo>
                <a:lnTo>
                  <a:pt x="14898" y="761"/>
                </a:lnTo>
                <a:lnTo>
                  <a:pt x="10845" y="0"/>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24630" tIns="24630" rIns="24630" bIns="24630"/>
          <a:lstStyle/>
          <a:p>
            <a:endParaRPr lang="en-US" altLang="en-US" dirty="0"/>
          </a:p>
        </p:txBody>
      </p:sp>
      <p:sp>
        <p:nvSpPr>
          <p:cNvPr id="8226" name="AutoShape 34"/>
          <p:cNvSpPr>
            <a:spLocks/>
          </p:cNvSpPr>
          <p:nvPr/>
        </p:nvSpPr>
        <p:spPr bwMode="auto">
          <a:xfrm>
            <a:off x="3429596" y="2927350"/>
            <a:ext cx="11906" cy="58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85" y="0"/>
                </a:moveTo>
                <a:lnTo>
                  <a:pt x="0" y="21600"/>
                </a:lnTo>
                <a:lnTo>
                  <a:pt x="10092" y="17201"/>
                </a:lnTo>
                <a:lnTo>
                  <a:pt x="17830" y="10802"/>
                </a:lnTo>
                <a:lnTo>
                  <a:pt x="21600" y="4403"/>
                </a:lnTo>
                <a:lnTo>
                  <a:pt x="19785" y="0"/>
                </a:lnTo>
                <a:close/>
              </a:path>
            </a:pathLst>
          </a:custGeom>
          <a:solidFill>
            <a:srgbClr val="8E9092"/>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24630" tIns="24630" rIns="24630" bIns="24630"/>
          <a:lstStyle/>
          <a:p>
            <a:endParaRPr lang="en-US" altLang="en-US" dirty="0"/>
          </a:p>
        </p:txBody>
      </p:sp>
      <p:grpSp>
        <p:nvGrpSpPr>
          <p:cNvPr id="8227" name="Group 35"/>
          <p:cNvGrpSpPr>
            <a:grpSpLocks/>
          </p:cNvGrpSpPr>
          <p:nvPr/>
        </p:nvGrpSpPr>
        <p:grpSpPr bwMode="auto">
          <a:xfrm>
            <a:off x="3462933" y="2867025"/>
            <a:ext cx="12501" cy="50800"/>
            <a:chOff x="0" y="0"/>
            <a:chExt cx="33795" cy="100575"/>
          </a:xfrm>
        </p:grpSpPr>
        <p:sp>
          <p:nvSpPr>
            <p:cNvPr id="8228" name="AutoShape 36"/>
            <p:cNvSpPr>
              <a:spLocks/>
            </p:cNvSpPr>
            <p:nvPr/>
          </p:nvSpPr>
          <p:spPr bwMode="auto">
            <a:xfrm>
              <a:off x="8474" y="9916"/>
              <a:ext cx="25321" cy="906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5" y="0"/>
                  </a:moveTo>
                  <a:lnTo>
                    <a:pt x="0" y="5326"/>
                  </a:lnTo>
                  <a:lnTo>
                    <a:pt x="2124" y="10917"/>
                  </a:lnTo>
                  <a:lnTo>
                    <a:pt x="6958" y="16340"/>
                  </a:lnTo>
                  <a:lnTo>
                    <a:pt x="14452" y="21600"/>
                  </a:lnTo>
                  <a:lnTo>
                    <a:pt x="21600" y="21136"/>
                  </a:lnTo>
                  <a:lnTo>
                    <a:pt x="585" y="0"/>
                  </a:lnTo>
                  <a:close/>
                </a:path>
              </a:pathLst>
            </a:custGeom>
            <a:solidFill>
              <a:srgbClr val="8E9092"/>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8643" tIns="58643" rIns="58643" bIns="58643"/>
            <a:lstStyle/>
            <a:p>
              <a:endParaRPr lang="en-US" altLang="en-US" dirty="0"/>
            </a:p>
          </p:txBody>
        </p:sp>
        <p:sp>
          <p:nvSpPr>
            <p:cNvPr id="8229" name="AutoShape 37"/>
            <p:cNvSpPr>
              <a:spLocks/>
            </p:cNvSpPr>
            <p:nvPr/>
          </p:nvSpPr>
          <p:spPr bwMode="auto">
            <a:xfrm>
              <a:off x="0" y="0"/>
              <a:ext cx="18019" cy="180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0" y="6249"/>
                  </a:lnTo>
                  <a:lnTo>
                    <a:pt x="18641" y="21600"/>
                  </a:lnTo>
                  <a:lnTo>
                    <a:pt x="21600" y="0"/>
                  </a:lnTo>
                  <a:close/>
                </a:path>
              </a:pathLst>
            </a:custGeom>
            <a:solidFill>
              <a:srgbClr val="8E9092"/>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8643" tIns="58643" rIns="58643" bIns="58643"/>
            <a:lstStyle/>
            <a:p>
              <a:endParaRPr lang="en-US" altLang="en-US" dirty="0"/>
            </a:p>
          </p:txBody>
        </p:sp>
      </p:grpSp>
      <p:sp>
        <p:nvSpPr>
          <p:cNvPr id="18" name="Slide Number Placeholder 2">
            <a:extLst>
              <a:ext uri="{FF2B5EF4-FFF2-40B4-BE49-F238E27FC236}">
                <a16:creationId xmlns:a16="http://schemas.microsoft.com/office/drawing/2014/main" xmlns="" id="{DD70E0E3-2F0A-C242-8314-A94126307E18}"/>
              </a:ext>
            </a:extLst>
          </p:cNvPr>
          <p:cNvSpPr>
            <a:spLocks noGrp="1"/>
          </p:cNvSpPr>
          <p:nvPr>
            <p:ph type="sldNum" sz="quarter" idx="10"/>
          </p:nvPr>
        </p:nvSpPr>
        <p:spPr>
          <a:xfrm>
            <a:off x="8855363" y="6598788"/>
            <a:ext cx="121444" cy="165100"/>
          </a:xfrm>
        </p:spPr>
        <p:txBody>
          <a:bodyPr/>
          <a:lstStyle/>
          <a:p>
            <a:fld id="{14E0BBB5-951B-4E65-945D-B238FDA7AEBD}" type="slidenum">
              <a:rPr lang="en-US" altLang="en-US" smtClean="0"/>
              <a:pPr/>
              <a:t>4</a:t>
            </a:fld>
            <a:endParaRPr lang="en-US" altLang="en-US" dirty="0"/>
          </a:p>
        </p:txBody>
      </p:sp>
      <p:pic>
        <p:nvPicPr>
          <p:cNvPr id="19" name="Picture 18">
            <a:extLst>
              <a:ext uri="{FF2B5EF4-FFF2-40B4-BE49-F238E27FC236}">
                <a16:creationId xmlns:a16="http://schemas.microsoft.com/office/drawing/2014/main" xmlns="" id="{6080F532-1FBA-4F4E-A50B-845799E079D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372269" y="6326387"/>
            <a:ext cx="1227510" cy="486989"/>
          </a:xfrm>
          <a:prstGeom prst="rect">
            <a:avLst/>
          </a:prstGeom>
        </p:spPr>
      </p:pic>
      <p:pic>
        <p:nvPicPr>
          <p:cNvPr id="20" name="Picture 19">
            <a:extLst>
              <a:ext uri="{FF2B5EF4-FFF2-40B4-BE49-F238E27FC236}">
                <a16:creationId xmlns:a16="http://schemas.microsoft.com/office/drawing/2014/main" xmlns="" id="{1A530A1D-8E6F-C448-8BC0-442F0D2F9983}"/>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21712" r="4582" b="27024"/>
          <a:stretch/>
        </p:blipFill>
        <p:spPr>
          <a:xfrm>
            <a:off x="4562476" y="6255092"/>
            <a:ext cx="1531924" cy="580960"/>
          </a:xfrm>
          <a:prstGeom prst="rect">
            <a:avLst/>
          </a:prstGeom>
        </p:spPr>
      </p:pic>
      <p:sp>
        <p:nvSpPr>
          <p:cNvPr id="25" name="Rectangle 24">
            <a:extLst>
              <a:ext uri="{FF2B5EF4-FFF2-40B4-BE49-F238E27FC236}">
                <a16:creationId xmlns:a16="http://schemas.microsoft.com/office/drawing/2014/main" xmlns="" id="{65E8E910-B8E0-9242-BCB0-FCEB73898A82}"/>
              </a:ext>
            </a:extLst>
          </p:cNvPr>
          <p:cNvSpPr/>
          <p:nvPr/>
        </p:nvSpPr>
        <p:spPr bwMode="auto">
          <a:xfrm>
            <a:off x="0" y="476672"/>
            <a:ext cx="9144000" cy="1080120"/>
          </a:xfrm>
          <a:prstGeom prst="rect">
            <a:avLst/>
          </a:prstGeom>
          <a:solidFill>
            <a:srgbClr val="523B49"/>
          </a:solidFill>
          <a:ln w="254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58643" tIns="58643" rIns="58643" bIns="58643" numCol="1" rtlCol="0" anchor="ctr" anchorCtr="0" compatLnSpc="1">
            <a:prstTxWarp prst="textNoShape">
              <a:avLst/>
            </a:prstTxWarp>
            <a:spAutoFit/>
          </a:bodyPr>
          <a:lstStyle/>
          <a:p>
            <a:pPr marL="0" marR="0" indent="0" algn="l" defTabSz="1171575" rtl="0" eaLnBrk="1" fontAlgn="base" latinLnBrk="0" hangingPunct="0">
              <a:lnSpc>
                <a:spcPct val="100000"/>
              </a:lnSpc>
              <a:spcBef>
                <a:spcPct val="0"/>
              </a:spcBef>
              <a:spcAft>
                <a:spcPct val="0"/>
              </a:spcAft>
              <a:buClrTx/>
              <a:buSzTx/>
              <a:buFontTx/>
              <a:buNone/>
              <a:tabLst/>
            </a:pPr>
            <a:endParaRPr kumimoji="0" lang="en-US" sz="2200" b="0" i="0" u="none" strike="noStrike" cap="none" normalizeH="0" baseline="0">
              <a:ln>
                <a:noFill/>
              </a:ln>
              <a:solidFill>
                <a:srgbClr val="000000"/>
              </a:solidFill>
              <a:effectLst/>
              <a:latin typeface="Calibri" pitchFamily="34" charset="0"/>
              <a:cs typeface="Calibri" pitchFamily="34" charset="0"/>
              <a:sym typeface="Calibri" pitchFamily="34" charset="0"/>
            </a:endParaRPr>
          </a:p>
        </p:txBody>
      </p:sp>
      <p:sp>
        <p:nvSpPr>
          <p:cNvPr id="24" name="Rectangle 48">
            <a:extLst>
              <a:ext uri="{FF2B5EF4-FFF2-40B4-BE49-F238E27FC236}">
                <a16:creationId xmlns:a16="http://schemas.microsoft.com/office/drawing/2014/main" xmlns="" id="{7998418D-D7A7-1642-9EA1-4ACBF61EFBDA}"/>
              </a:ext>
            </a:extLst>
          </p:cNvPr>
          <p:cNvSpPr>
            <a:spLocks/>
          </p:cNvSpPr>
          <p:nvPr/>
        </p:nvSpPr>
        <p:spPr bwMode="auto">
          <a:xfrm>
            <a:off x="251520" y="701806"/>
            <a:ext cx="6480720" cy="638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indent="12700">
              <a:defRPr sz="2200">
                <a:solidFill>
                  <a:srgbClr val="000000"/>
                </a:solidFill>
                <a:latin typeface="Calibri" pitchFamily="34" charset="0"/>
                <a:cs typeface="Calibri" pitchFamily="34" charset="0"/>
                <a:sym typeface="Calibri" pitchFamily="34" charset="0"/>
              </a:defRPr>
            </a:lvl1pPr>
            <a:lvl2pPr>
              <a:defRPr sz="2200">
                <a:solidFill>
                  <a:srgbClr val="000000"/>
                </a:solidFill>
                <a:latin typeface="Calibri" pitchFamily="34" charset="0"/>
                <a:cs typeface="Calibri" pitchFamily="34" charset="0"/>
                <a:sym typeface="Calibri" pitchFamily="34" charset="0"/>
              </a:defRPr>
            </a:lvl2pPr>
            <a:lvl3pPr>
              <a:defRPr sz="2200">
                <a:solidFill>
                  <a:srgbClr val="000000"/>
                </a:solidFill>
                <a:latin typeface="Calibri" pitchFamily="34" charset="0"/>
                <a:cs typeface="Calibri" pitchFamily="34" charset="0"/>
                <a:sym typeface="Calibri" pitchFamily="34" charset="0"/>
              </a:defRPr>
            </a:lvl3pPr>
            <a:lvl4pPr>
              <a:defRPr sz="2200">
                <a:solidFill>
                  <a:srgbClr val="000000"/>
                </a:solidFill>
                <a:latin typeface="Calibri" pitchFamily="34" charset="0"/>
                <a:cs typeface="Calibri" pitchFamily="34" charset="0"/>
                <a:sym typeface="Calibri" pitchFamily="34" charset="0"/>
              </a:defRPr>
            </a:lvl4pPr>
            <a:lvl5pPr>
              <a:defRPr sz="2200">
                <a:solidFill>
                  <a:srgbClr val="000000"/>
                </a:solidFill>
                <a:latin typeface="Calibri" pitchFamily="34" charset="0"/>
                <a:cs typeface="Calibri" pitchFamily="34" charset="0"/>
                <a:sym typeface="Calibri" pitchFamily="34" charset="0"/>
              </a:defRPr>
            </a:lvl5pPr>
            <a:lvl6pPr marL="4572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6pPr>
            <a:lvl7pPr marL="9144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7pPr>
            <a:lvl8pPr marL="13716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8pPr>
            <a:lvl9pPr marL="18288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9pPr>
          </a:lstStyle>
          <a:p>
            <a:r>
              <a:rPr lang="en-US" altLang="en-US" sz="4800" b="1" dirty="0">
                <a:solidFill>
                  <a:schemeClr val="bg1"/>
                </a:solidFill>
                <a:sym typeface="Arial" pitchFamily="34" charset="0"/>
              </a:rPr>
              <a:t>Overall Performance</a:t>
            </a:r>
          </a:p>
        </p:txBody>
      </p:sp>
      <p:sp>
        <p:nvSpPr>
          <p:cNvPr id="2" name="TextBox 1">
            <a:extLst>
              <a:ext uri="{FF2B5EF4-FFF2-40B4-BE49-F238E27FC236}">
                <a16:creationId xmlns:a16="http://schemas.microsoft.com/office/drawing/2014/main" xmlns="" id="{1687AAE7-B96B-440E-AE1C-F7BD31D2E275}"/>
              </a:ext>
            </a:extLst>
          </p:cNvPr>
          <p:cNvSpPr txBox="1"/>
          <p:nvPr/>
        </p:nvSpPr>
        <p:spPr>
          <a:xfrm>
            <a:off x="5166097" y="1821137"/>
            <a:ext cx="3312368" cy="830997"/>
          </a:xfrm>
          <a:prstGeom prst="rect">
            <a:avLst/>
          </a:prstGeom>
          <a:noFill/>
        </p:spPr>
        <p:txBody>
          <a:bodyPr wrap="square" rtlCol="0">
            <a:spAutoFit/>
          </a:bodyPr>
          <a:lstStyle/>
          <a:p>
            <a:pPr algn="ctr"/>
            <a:r>
              <a:rPr lang="en-ZA" sz="2400" b="1" dirty="0">
                <a:solidFill>
                  <a:schemeClr val="accent1">
                    <a:lumMod val="50000"/>
                  </a:schemeClr>
                </a:solidFill>
              </a:rPr>
              <a:t>16/23 predetermined objectives achieved</a:t>
            </a:r>
          </a:p>
        </p:txBody>
      </p:sp>
      <p:grpSp>
        <p:nvGrpSpPr>
          <p:cNvPr id="6" name="Group 5">
            <a:extLst>
              <a:ext uri="{FF2B5EF4-FFF2-40B4-BE49-F238E27FC236}">
                <a16:creationId xmlns:a16="http://schemas.microsoft.com/office/drawing/2014/main" xmlns="" id="{B07E698C-3E8C-447A-961D-02F5A4EC8F9C}"/>
              </a:ext>
            </a:extLst>
          </p:cNvPr>
          <p:cNvGrpSpPr/>
          <p:nvPr/>
        </p:nvGrpSpPr>
        <p:grpSpPr>
          <a:xfrm>
            <a:off x="5652120" y="2986088"/>
            <a:ext cx="2448272" cy="2531144"/>
            <a:chOff x="5652120" y="2986088"/>
            <a:chExt cx="2448272" cy="2531144"/>
          </a:xfrm>
        </p:grpSpPr>
        <p:sp>
          <p:nvSpPr>
            <p:cNvPr id="3" name="Oval 2">
              <a:extLst>
                <a:ext uri="{FF2B5EF4-FFF2-40B4-BE49-F238E27FC236}">
                  <a16:creationId xmlns:a16="http://schemas.microsoft.com/office/drawing/2014/main" xmlns="" id="{ABD9EEA4-EA37-46F7-964E-E4277D68E694}"/>
                </a:ext>
              </a:extLst>
            </p:cNvPr>
            <p:cNvSpPr/>
            <p:nvPr/>
          </p:nvSpPr>
          <p:spPr bwMode="auto">
            <a:xfrm>
              <a:off x="5652120" y="2986088"/>
              <a:ext cx="2448272" cy="2531144"/>
            </a:xfrm>
            <a:prstGeom prst="ellipse">
              <a:avLst/>
            </a:prstGeom>
            <a:solidFill>
              <a:schemeClr val="accent6">
                <a:lumMod val="75000"/>
              </a:schemeClr>
            </a:solidFill>
            <a:ln w="76200" cap="flat" cmpd="sng" algn="ctr">
              <a:solidFill>
                <a:schemeClr val="accent1"/>
              </a:solidFill>
              <a:prstDash val="solid"/>
              <a:round/>
              <a:headEnd type="none" w="med" len="med"/>
              <a:tailEnd type="none" w="med" len="med"/>
            </a:ln>
            <a:effectLst>
              <a:outerShdw blurRad="38100" dist="25400" dir="5400000" algn="ctr" rotWithShape="0">
                <a:srgbClr val="000000">
                  <a:alpha val="34999"/>
                </a:srgbClr>
              </a:outerShdw>
            </a:effectLst>
            <a:scene3d>
              <a:camera prst="orthographicFront"/>
              <a:lightRig rig="threePt" dir="t"/>
            </a:scene3d>
            <a:sp3d>
              <a:bevelT w="165100" prst="coolSlant"/>
            </a:sp3d>
          </p:spPr>
          <p:txBody>
            <a:bodyPr vert="horz" wrap="square" lIns="58643" tIns="58643" rIns="58643" bIns="58643" numCol="1" rtlCol="0" anchor="ctr" anchorCtr="0" compatLnSpc="1">
              <a:prstTxWarp prst="textNoShape">
                <a:avLst/>
              </a:prstTxWarp>
              <a:spAutoFit/>
            </a:bodyPr>
            <a:lstStyle/>
            <a:p>
              <a:pPr marL="0" marR="0" indent="0" algn="l" defTabSz="1171575" rtl="0" eaLnBrk="1" fontAlgn="base" latinLnBrk="0" hangingPunct="0">
                <a:lnSpc>
                  <a:spcPct val="100000"/>
                </a:lnSpc>
                <a:spcBef>
                  <a:spcPct val="0"/>
                </a:spcBef>
                <a:spcAft>
                  <a:spcPct val="0"/>
                </a:spcAft>
                <a:buClrTx/>
                <a:buSzTx/>
                <a:buFontTx/>
                <a:buNone/>
                <a:tabLst/>
              </a:pPr>
              <a:endParaRPr kumimoji="0" lang="en-ZA" sz="2200" b="0" i="0" u="none" strike="noStrike" cap="none" normalizeH="0" baseline="0">
                <a:ln>
                  <a:noFill/>
                </a:ln>
                <a:solidFill>
                  <a:srgbClr val="000000"/>
                </a:solidFill>
                <a:effectLst/>
                <a:latin typeface="Calibri" pitchFamily="34" charset="0"/>
                <a:cs typeface="Calibri" pitchFamily="34" charset="0"/>
                <a:sym typeface="Calibri" pitchFamily="34" charset="0"/>
              </a:endParaRPr>
            </a:p>
          </p:txBody>
        </p:sp>
        <p:sp>
          <p:nvSpPr>
            <p:cNvPr id="21" name="Oval 20">
              <a:extLst>
                <a:ext uri="{FF2B5EF4-FFF2-40B4-BE49-F238E27FC236}">
                  <a16:creationId xmlns:a16="http://schemas.microsoft.com/office/drawing/2014/main" xmlns="" id="{8748D0ED-FADD-41F9-A08D-E0BF129582E7}"/>
                </a:ext>
              </a:extLst>
            </p:cNvPr>
            <p:cNvSpPr/>
            <p:nvPr/>
          </p:nvSpPr>
          <p:spPr bwMode="auto">
            <a:xfrm>
              <a:off x="5877824" y="3237193"/>
              <a:ext cx="2015121" cy="2028933"/>
            </a:xfrm>
            <a:prstGeom prst="ellips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0" scaled="1"/>
              <a:tileRect/>
            </a:gradFill>
            <a:ln w="76200" cap="flat" cmpd="sng" algn="ctr">
              <a:solidFill>
                <a:schemeClr val="tx2"/>
              </a:solidFill>
              <a:prstDash val="solid"/>
              <a:round/>
              <a:headEnd type="none" w="med" len="med"/>
              <a:tailEnd type="none" w="med" len="med"/>
            </a:ln>
            <a:effectLst>
              <a:outerShdw blurRad="38100" dist="25400" dir="5400000" algn="ctr" rotWithShape="0">
                <a:srgbClr val="000000">
                  <a:alpha val="34999"/>
                </a:srgbClr>
              </a:outerShdw>
            </a:effectLst>
            <a:scene3d>
              <a:camera prst="orthographicFront"/>
              <a:lightRig rig="threePt" dir="t"/>
            </a:scene3d>
            <a:sp3d>
              <a:bevelT w="165100" prst="coolSlant"/>
            </a:sp3d>
          </p:spPr>
          <p:txBody>
            <a:bodyPr vert="horz" wrap="square" lIns="58643" tIns="58643" rIns="58643" bIns="58643" numCol="1" rtlCol="0" anchor="ctr" anchorCtr="0" compatLnSpc="1">
              <a:prstTxWarp prst="textNoShape">
                <a:avLst/>
              </a:prstTxWarp>
              <a:spAutoFit/>
            </a:bodyPr>
            <a:lstStyle/>
            <a:p>
              <a:pPr marL="0" marR="0" indent="0" algn="l" defTabSz="1171575" rtl="0" eaLnBrk="1" fontAlgn="base" latinLnBrk="0" hangingPunct="0">
                <a:lnSpc>
                  <a:spcPct val="100000"/>
                </a:lnSpc>
                <a:spcBef>
                  <a:spcPct val="0"/>
                </a:spcBef>
                <a:spcAft>
                  <a:spcPct val="0"/>
                </a:spcAft>
                <a:buClrTx/>
                <a:buSzTx/>
                <a:buFontTx/>
                <a:buNone/>
                <a:tabLst/>
              </a:pPr>
              <a:endParaRPr kumimoji="0" lang="en-ZA" sz="2200" b="0" i="0" u="none" strike="noStrike" cap="none" normalizeH="0" baseline="0">
                <a:ln>
                  <a:noFill/>
                </a:ln>
                <a:solidFill>
                  <a:srgbClr val="000000"/>
                </a:solidFill>
                <a:effectLst/>
                <a:latin typeface="Calibri" pitchFamily="34" charset="0"/>
                <a:cs typeface="Calibri" pitchFamily="34" charset="0"/>
                <a:sym typeface="Calibri" pitchFamily="34" charset="0"/>
              </a:endParaRPr>
            </a:p>
          </p:txBody>
        </p:sp>
      </p:grpSp>
      <p:sp>
        <p:nvSpPr>
          <p:cNvPr id="5" name="TextBox 4">
            <a:extLst>
              <a:ext uri="{FF2B5EF4-FFF2-40B4-BE49-F238E27FC236}">
                <a16:creationId xmlns:a16="http://schemas.microsoft.com/office/drawing/2014/main" xmlns="" id="{A5784562-2866-447A-B91A-7C2E7C0DB34B}"/>
              </a:ext>
            </a:extLst>
          </p:cNvPr>
          <p:cNvSpPr txBox="1"/>
          <p:nvPr/>
        </p:nvSpPr>
        <p:spPr>
          <a:xfrm>
            <a:off x="6150801" y="3688590"/>
            <a:ext cx="1573944" cy="1015663"/>
          </a:xfrm>
          <a:prstGeom prst="rect">
            <a:avLst/>
          </a:prstGeom>
          <a:noFill/>
        </p:spPr>
        <p:txBody>
          <a:bodyPr wrap="square" rtlCol="0">
            <a:spAutoFit/>
          </a:bodyPr>
          <a:lstStyle/>
          <a:p>
            <a:pPr algn="ctr"/>
            <a:r>
              <a:rPr lang="en-ZA" sz="6000" dirty="0">
                <a:solidFill>
                  <a:schemeClr val="bg1"/>
                </a:solidFill>
              </a:rPr>
              <a:t>70%</a:t>
            </a:r>
          </a:p>
        </p:txBody>
      </p:sp>
    </p:spTree>
    <p:extLst>
      <p:ext uri="{BB962C8B-B14F-4D97-AF65-F5344CB8AC3E}">
        <p14:creationId xmlns:p14="http://schemas.microsoft.com/office/powerpoint/2010/main" xmlns="" val="290779392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4B3753E9-AE82-064F-AB6D-6DE107A6C188}"/>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r="40335"/>
          <a:stretch/>
        </p:blipFill>
        <p:spPr>
          <a:xfrm>
            <a:off x="-180528" y="-99392"/>
            <a:ext cx="4681091" cy="7056784"/>
          </a:xfrm>
          <a:prstGeom prst="rect">
            <a:avLst/>
          </a:prstGeom>
        </p:spPr>
      </p:pic>
      <p:sp>
        <p:nvSpPr>
          <p:cNvPr id="8222" name="AutoShape 30"/>
          <p:cNvSpPr>
            <a:spLocks/>
          </p:cNvSpPr>
          <p:nvPr/>
        </p:nvSpPr>
        <p:spPr bwMode="auto">
          <a:xfrm>
            <a:off x="2526507" y="4164013"/>
            <a:ext cx="25003"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961" y="0"/>
                </a:moveTo>
                <a:lnTo>
                  <a:pt x="0" y="20674"/>
                </a:lnTo>
                <a:lnTo>
                  <a:pt x="8669" y="21600"/>
                </a:lnTo>
                <a:lnTo>
                  <a:pt x="14791" y="20804"/>
                </a:lnTo>
                <a:lnTo>
                  <a:pt x="18807" y="18138"/>
                </a:lnTo>
                <a:lnTo>
                  <a:pt x="21160" y="13454"/>
                </a:lnTo>
                <a:lnTo>
                  <a:pt x="21600" y="9031"/>
                </a:lnTo>
                <a:lnTo>
                  <a:pt x="20372" y="5512"/>
                </a:lnTo>
                <a:lnTo>
                  <a:pt x="17988" y="2602"/>
                </a:lnTo>
                <a:lnTo>
                  <a:pt x="14961" y="0"/>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24630" tIns="24630" rIns="24630" bIns="24630"/>
          <a:lstStyle/>
          <a:p>
            <a:endParaRPr lang="en-US" altLang="en-US" dirty="0"/>
          </a:p>
        </p:txBody>
      </p:sp>
      <p:sp>
        <p:nvSpPr>
          <p:cNvPr id="8223" name="AutoShape 31"/>
          <p:cNvSpPr>
            <a:spLocks/>
          </p:cNvSpPr>
          <p:nvPr/>
        </p:nvSpPr>
        <p:spPr bwMode="auto">
          <a:xfrm>
            <a:off x="2484240" y="4037807"/>
            <a:ext cx="25003" cy="3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56" y="0"/>
                </a:moveTo>
                <a:lnTo>
                  <a:pt x="6811" y="766"/>
                </a:lnTo>
                <a:lnTo>
                  <a:pt x="3417" y="2961"/>
                </a:lnTo>
                <a:lnTo>
                  <a:pt x="1029" y="6251"/>
                </a:lnTo>
                <a:lnTo>
                  <a:pt x="0" y="10297"/>
                </a:lnTo>
                <a:lnTo>
                  <a:pt x="588" y="14646"/>
                </a:lnTo>
                <a:lnTo>
                  <a:pt x="2658" y="18186"/>
                </a:lnTo>
                <a:lnTo>
                  <a:pt x="5933" y="20607"/>
                </a:lnTo>
                <a:lnTo>
                  <a:pt x="10136" y="21600"/>
                </a:lnTo>
                <a:lnTo>
                  <a:pt x="14469" y="20910"/>
                </a:lnTo>
                <a:lnTo>
                  <a:pt x="18082" y="18723"/>
                </a:lnTo>
                <a:lnTo>
                  <a:pt x="20588" y="15390"/>
                </a:lnTo>
                <a:lnTo>
                  <a:pt x="21600" y="11261"/>
                </a:lnTo>
                <a:lnTo>
                  <a:pt x="20789" y="7119"/>
                </a:lnTo>
                <a:lnTo>
                  <a:pt x="18414" y="3533"/>
                </a:lnTo>
                <a:lnTo>
                  <a:pt x="14946" y="996"/>
                </a:lnTo>
                <a:lnTo>
                  <a:pt x="10856" y="0"/>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24630" tIns="24630" rIns="24630" bIns="24630"/>
          <a:lstStyle/>
          <a:p>
            <a:endParaRPr lang="en-US" altLang="en-US" dirty="0"/>
          </a:p>
        </p:txBody>
      </p:sp>
      <p:sp>
        <p:nvSpPr>
          <p:cNvPr id="8224" name="AutoShape 32"/>
          <p:cNvSpPr>
            <a:spLocks/>
          </p:cNvSpPr>
          <p:nvPr/>
        </p:nvSpPr>
        <p:spPr bwMode="auto">
          <a:xfrm>
            <a:off x="2384822" y="4037807"/>
            <a:ext cx="25599" cy="325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64" y="0"/>
                </a:moveTo>
                <a:lnTo>
                  <a:pt x="6811" y="1001"/>
                </a:lnTo>
                <a:lnTo>
                  <a:pt x="3304" y="3553"/>
                </a:lnTo>
                <a:lnTo>
                  <a:pt x="860" y="7119"/>
                </a:lnTo>
                <a:lnTo>
                  <a:pt x="0" y="11166"/>
                </a:lnTo>
                <a:lnTo>
                  <a:pt x="1016" y="15240"/>
                </a:lnTo>
                <a:lnTo>
                  <a:pt x="3546" y="18604"/>
                </a:lnTo>
                <a:lnTo>
                  <a:pt x="7154" y="20857"/>
                </a:lnTo>
                <a:lnTo>
                  <a:pt x="11401" y="21600"/>
                </a:lnTo>
                <a:lnTo>
                  <a:pt x="15472" y="20698"/>
                </a:lnTo>
                <a:lnTo>
                  <a:pt x="18703" y="18459"/>
                </a:lnTo>
                <a:lnTo>
                  <a:pt x="20832" y="15152"/>
                </a:lnTo>
                <a:lnTo>
                  <a:pt x="21600" y="11043"/>
                </a:lnTo>
                <a:lnTo>
                  <a:pt x="20745" y="6750"/>
                </a:lnTo>
                <a:lnTo>
                  <a:pt x="18421" y="3221"/>
                </a:lnTo>
                <a:lnTo>
                  <a:pt x="15002" y="843"/>
                </a:lnTo>
                <a:lnTo>
                  <a:pt x="10864" y="0"/>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24630" tIns="24630" rIns="24630" bIns="24630"/>
          <a:lstStyle/>
          <a:p>
            <a:endParaRPr lang="en-US" altLang="en-US" dirty="0"/>
          </a:p>
        </p:txBody>
      </p:sp>
      <p:sp>
        <p:nvSpPr>
          <p:cNvPr id="8225" name="AutoShape 33"/>
          <p:cNvSpPr>
            <a:spLocks/>
          </p:cNvSpPr>
          <p:nvPr/>
        </p:nvSpPr>
        <p:spPr bwMode="auto">
          <a:xfrm>
            <a:off x="2437210" y="4002088"/>
            <a:ext cx="22622" cy="301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45" y="0"/>
                </a:moveTo>
                <a:lnTo>
                  <a:pt x="6839" y="1010"/>
                </a:lnTo>
                <a:lnTo>
                  <a:pt x="3359" y="3477"/>
                </a:lnTo>
                <a:lnTo>
                  <a:pt x="910" y="6896"/>
                </a:lnTo>
                <a:lnTo>
                  <a:pt x="0" y="10765"/>
                </a:lnTo>
                <a:lnTo>
                  <a:pt x="1005" y="14878"/>
                </a:lnTo>
                <a:lnTo>
                  <a:pt x="3601" y="18386"/>
                </a:lnTo>
                <a:lnTo>
                  <a:pt x="7263" y="20792"/>
                </a:lnTo>
                <a:lnTo>
                  <a:pt x="11464" y="21600"/>
                </a:lnTo>
                <a:lnTo>
                  <a:pt x="15411" y="20588"/>
                </a:lnTo>
                <a:lnTo>
                  <a:pt x="18660" y="18132"/>
                </a:lnTo>
                <a:lnTo>
                  <a:pt x="20845" y="14631"/>
                </a:lnTo>
                <a:lnTo>
                  <a:pt x="21600" y="10485"/>
                </a:lnTo>
                <a:lnTo>
                  <a:pt x="20670" y="6387"/>
                </a:lnTo>
                <a:lnTo>
                  <a:pt x="18305" y="3018"/>
                </a:lnTo>
                <a:lnTo>
                  <a:pt x="14898" y="761"/>
                </a:lnTo>
                <a:lnTo>
                  <a:pt x="10845" y="0"/>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24630" tIns="24630" rIns="24630" bIns="24630"/>
          <a:lstStyle/>
          <a:p>
            <a:endParaRPr lang="en-US" altLang="en-US" dirty="0"/>
          </a:p>
        </p:txBody>
      </p:sp>
      <p:sp>
        <p:nvSpPr>
          <p:cNvPr id="8226" name="AutoShape 34"/>
          <p:cNvSpPr>
            <a:spLocks/>
          </p:cNvSpPr>
          <p:nvPr/>
        </p:nvSpPr>
        <p:spPr bwMode="auto">
          <a:xfrm>
            <a:off x="3429596" y="2927350"/>
            <a:ext cx="11906" cy="58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85" y="0"/>
                </a:moveTo>
                <a:lnTo>
                  <a:pt x="0" y="21600"/>
                </a:lnTo>
                <a:lnTo>
                  <a:pt x="10092" y="17201"/>
                </a:lnTo>
                <a:lnTo>
                  <a:pt x="17830" y="10802"/>
                </a:lnTo>
                <a:lnTo>
                  <a:pt x="21600" y="4403"/>
                </a:lnTo>
                <a:lnTo>
                  <a:pt x="19785" y="0"/>
                </a:lnTo>
                <a:close/>
              </a:path>
            </a:pathLst>
          </a:custGeom>
          <a:solidFill>
            <a:srgbClr val="8E9092"/>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24630" tIns="24630" rIns="24630" bIns="24630"/>
          <a:lstStyle/>
          <a:p>
            <a:endParaRPr lang="en-US" altLang="en-US" dirty="0"/>
          </a:p>
        </p:txBody>
      </p:sp>
      <p:grpSp>
        <p:nvGrpSpPr>
          <p:cNvPr id="8227" name="Group 35"/>
          <p:cNvGrpSpPr>
            <a:grpSpLocks/>
          </p:cNvGrpSpPr>
          <p:nvPr/>
        </p:nvGrpSpPr>
        <p:grpSpPr bwMode="auto">
          <a:xfrm>
            <a:off x="3462933" y="2867025"/>
            <a:ext cx="12501" cy="50800"/>
            <a:chOff x="0" y="0"/>
            <a:chExt cx="33795" cy="100575"/>
          </a:xfrm>
        </p:grpSpPr>
        <p:sp>
          <p:nvSpPr>
            <p:cNvPr id="8228" name="AutoShape 36"/>
            <p:cNvSpPr>
              <a:spLocks/>
            </p:cNvSpPr>
            <p:nvPr/>
          </p:nvSpPr>
          <p:spPr bwMode="auto">
            <a:xfrm>
              <a:off x="8474" y="9916"/>
              <a:ext cx="25321" cy="906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5" y="0"/>
                  </a:moveTo>
                  <a:lnTo>
                    <a:pt x="0" y="5326"/>
                  </a:lnTo>
                  <a:lnTo>
                    <a:pt x="2124" y="10917"/>
                  </a:lnTo>
                  <a:lnTo>
                    <a:pt x="6958" y="16340"/>
                  </a:lnTo>
                  <a:lnTo>
                    <a:pt x="14452" y="21600"/>
                  </a:lnTo>
                  <a:lnTo>
                    <a:pt x="21600" y="21136"/>
                  </a:lnTo>
                  <a:lnTo>
                    <a:pt x="585" y="0"/>
                  </a:lnTo>
                  <a:close/>
                </a:path>
              </a:pathLst>
            </a:custGeom>
            <a:solidFill>
              <a:srgbClr val="8E9092"/>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8643" tIns="58643" rIns="58643" bIns="58643"/>
            <a:lstStyle/>
            <a:p>
              <a:endParaRPr lang="en-US" altLang="en-US" dirty="0"/>
            </a:p>
          </p:txBody>
        </p:sp>
        <p:sp>
          <p:nvSpPr>
            <p:cNvPr id="8229" name="AutoShape 37"/>
            <p:cNvSpPr>
              <a:spLocks/>
            </p:cNvSpPr>
            <p:nvPr/>
          </p:nvSpPr>
          <p:spPr bwMode="auto">
            <a:xfrm>
              <a:off x="0" y="0"/>
              <a:ext cx="18019" cy="180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0" y="6249"/>
                  </a:lnTo>
                  <a:lnTo>
                    <a:pt x="18641" y="21600"/>
                  </a:lnTo>
                  <a:lnTo>
                    <a:pt x="21600" y="0"/>
                  </a:lnTo>
                  <a:close/>
                </a:path>
              </a:pathLst>
            </a:custGeom>
            <a:solidFill>
              <a:srgbClr val="8E9092"/>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8643" tIns="58643" rIns="58643" bIns="58643"/>
            <a:lstStyle/>
            <a:p>
              <a:endParaRPr lang="en-US" altLang="en-US" dirty="0"/>
            </a:p>
          </p:txBody>
        </p:sp>
      </p:grpSp>
      <p:sp>
        <p:nvSpPr>
          <p:cNvPr id="18" name="Slide Number Placeholder 2">
            <a:extLst>
              <a:ext uri="{FF2B5EF4-FFF2-40B4-BE49-F238E27FC236}">
                <a16:creationId xmlns:a16="http://schemas.microsoft.com/office/drawing/2014/main" xmlns="" id="{DD70E0E3-2F0A-C242-8314-A94126307E18}"/>
              </a:ext>
            </a:extLst>
          </p:cNvPr>
          <p:cNvSpPr>
            <a:spLocks noGrp="1"/>
          </p:cNvSpPr>
          <p:nvPr>
            <p:ph type="sldNum" sz="quarter" idx="10"/>
          </p:nvPr>
        </p:nvSpPr>
        <p:spPr>
          <a:xfrm>
            <a:off x="8855363" y="6598788"/>
            <a:ext cx="121444" cy="165100"/>
          </a:xfrm>
        </p:spPr>
        <p:txBody>
          <a:bodyPr/>
          <a:lstStyle/>
          <a:p>
            <a:fld id="{14E0BBB5-951B-4E65-945D-B238FDA7AEBD}" type="slidenum">
              <a:rPr lang="en-US" altLang="en-US" smtClean="0"/>
              <a:pPr/>
              <a:t>8</a:t>
            </a:fld>
            <a:endParaRPr lang="en-US" altLang="en-US" dirty="0"/>
          </a:p>
        </p:txBody>
      </p:sp>
      <p:sp>
        <p:nvSpPr>
          <p:cNvPr id="25" name="Rectangle 24">
            <a:extLst>
              <a:ext uri="{FF2B5EF4-FFF2-40B4-BE49-F238E27FC236}">
                <a16:creationId xmlns:a16="http://schemas.microsoft.com/office/drawing/2014/main" xmlns="" id="{65E8E910-B8E0-9242-BCB0-FCEB73898A82}"/>
              </a:ext>
            </a:extLst>
          </p:cNvPr>
          <p:cNvSpPr/>
          <p:nvPr/>
        </p:nvSpPr>
        <p:spPr bwMode="auto">
          <a:xfrm>
            <a:off x="-180527" y="476672"/>
            <a:ext cx="9361040" cy="1080120"/>
          </a:xfrm>
          <a:prstGeom prst="rect">
            <a:avLst/>
          </a:prstGeom>
          <a:solidFill>
            <a:srgbClr val="523B49"/>
          </a:solidFill>
          <a:ln w="25400" cap="flat" cmpd="sng" algn="ctr">
            <a:noFill/>
            <a:prstDash val="solid"/>
            <a:round/>
            <a:headEnd type="none" w="med" len="med"/>
            <a:tailEnd type="none" w="med" len="med"/>
          </a:ln>
          <a:effectLst>
            <a:outerShdw blurRad="38100" dist="25400" dir="5400000" algn="ctr" rotWithShape="0">
              <a:srgbClr val="000000">
                <a:alpha val="34999"/>
              </a:srgbClr>
            </a:outerShdw>
          </a:effectLst>
        </p:spPr>
        <p:txBody>
          <a:bodyPr vert="horz" wrap="square" lIns="58643" tIns="58643" rIns="58643" bIns="58643" numCol="1" rtlCol="0" anchor="ctr" anchorCtr="0" compatLnSpc="1">
            <a:prstTxWarp prst="textNoShape">
              <a:avLst/>
            </a:prstTxWarp>
            <a:spAutoFit/>
          </a:bodyPr>
          <a:lstStyle/>
          <a:p>
            <a:pPr marL="0" marR="0" indent="0" algn="l" defTabSz="1171575" rtl="0" eaLnBrk="1" fontAlgn="base" latinLnBrk="0" hangingPunct="0">
              <a:lnSpc>
                <a:spcPct val="100000"/>
              </a:lnSpc>
              <a:spcBef>
                <a:spcPct val="0"/>
              </a:spcBef>
              <a:spcAft>
                <a:spcPct val="0"/>
              </a:spcAft>
              <a:buClrTx/>
              <a:buSzTx/>
              <a:buFontTx/>
              <a:buNone/>
              <a:tabLst/>
            </a:pPr>
            <a:endParaRPr kumimoji="0" lang="en-US" sz="2200" b="0" i="0" u="none" strike="noStrike" cap="none" normalizeH="0" baseline="0">
              <a:ln>
                <a:noFill/>
              </a:ln>
              <a:solidFill>
                <a:srgbClr val="000000"/>
              </a:solidFill>
              <a:effectLst/>
              <a:latin typeface="Calibri" pitchFamily="34" charset="0"/>
              <a:cs typeface="Calibri" pitchFamily="34" charset="0"/>
              <a:sym typeface="Calibri" pitchFamily="34" charset="0"/>
            </a:endParaRPr>
          </a:p>
        </p:txBody>
      </p:sp>
      <p:sp>
        <p:nvSpPr>
          <p:cNvPr id="24" name="Rectangle 48">
            <a:extLst>
              <a:ext uri="{FF2B5EF4-FFF2-40B4-BE49-F238E27FC236}">
                <a16:creationId xmlns:a16="http://schemas.microsoft.com/office/drawing/2014/main" xmlns="" id="{7998418D-D7A7-1642-9EA1-4ACBF61EFBDA}"/>
              </a:ext>
            </a:extLst>
          </p:cNvPr>
          <p:cNvSpPr>
            <a:spLocks/>
          </p:cNvSpPr>
          <p:nvPr/>
        </p:nvSpPr>
        <p:spPr bwMode="auto">
          <a:xfrm>
            <a:off x="251520" y="701806"/>
            <a:ext cx="8280920" cy="638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indent="12700">
              <a:defRPr sz="2200">
                <a:solidFill>
                  <a:srgbClr val="000000"/>
                </a:solidFill>
                <a:latin typeface="Calibri" pitchFamily="34" charset="0"/>
                <a:cs typeface="Calibri" pitchFamily="34" charset="0"/>
                <a:sym typeface="Calibri" pitchFamily="34" charset="0"/>
              </a:defRPr>
            </a:lvl1pPr>
            <a:lvl2pPr>
              <a:defRPr sz="2200">
                <a:solidFill>
                  <a:srgbClr val="000000"/>
                </a:solidFill>
                <a:latin typeface="Calibri" pitchFamily="34" charset="0"/>
                <a:cs typeface="Calibri" pitchFamily="34" charset="0"/>
                <a:sym typeface="Calibri" pitchFamily="34" charset="0"/>
              </a:defRPr>
            </a:lvl2pPr>
            <a:lvl3pPr>
              <a:defRPr sz="2200">
                <a:solidFill>
                  <a:srgbClr val="000000"/>
                </a:solidFill>
                <a:latin typeface="Calibri" pitchFamily="34" charset="0"/>
                <a:cs typeface="Calibri" pitchFamily="34" charset="0"/>
                <a:sym typeface="Calibri" pitchFamily="34" charset="0"/>
              </a:defRPr>
            </a:lvl3pPr>
            <a:lvl4pPr>
              <a:defRPr sz="2200">
                <a:solidFill>
                  <a:srgbClr val="000000"/>
                </a:solidFill>
                <a:latin typeface="Calibri" pitchFamily="34" charset="0"/>
                <a:cs typeface="Calibri" pitchFamily="34" charset="0"/>
                <a:sym typeface="Calibri" pitchFamily="34" charset="0"/>
              </a:defRPr>
            </a:lvl4pPr>
            <a:lvl5pPr>
              <a:defRPr sz="2200">
                <a:solidFill>
                  <a:srgbClr val="000000"/>
                </a:solidFill>
                <a:latin typeface="Calibri" pitchFamily="34" charset="0"/>
                <a:cs typeface="Calibri" pitchFamily="34" charset="0"/>
                <a:sym typeface="Calibri" pitchFamily="34" charset="0"/>
              </a:defRPr>
            </a:lvl5pPr>
            <a:lvl6pPr marL="4572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6pPr>
            <a:lvl7pPr marL="9144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7pPr>
            <a:lvl8pPr marL="13716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8pPr>
            <a:lvl9pPr marL="18288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9pPr>
          </a:lstStyle>
          <a:p>
            <a:r>
              <a:rPr lang="en-US" altLang="en-US" sz="4800" b="1" dirty="0">
                <a:solidFill>
                  <a:schemeClr val="bg1"/>
                </a:solidFill>
                <a:sym typeface="Arial" pitchFamily="34" charset="0"/>
              </a:rPr>
              <a:t>Audit outcomes</a:t>
            </a:r>
          </a:p>
        </p:txBody>
      </p:sp>
      <p:pic>
        <p:nvPicPr>
          <p:cNvPr id="21" name="Picture 20">
            <a:extLst>
              <a:ext uri="{FF2B5EF4-FFF2-40B4-BE49-F238E27FC236}">
                <a16:creationId xmlns:a16="http://schemas.microsoft.com/office/drawing/2014/main" xmlns="" id="{FD990507-C228-9345-A0E8-E6BB753ACC82}"/>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372269" y="6326387"/>
            <a:ext cx="1227510" cy="486989"/>
          </a:xfrm>
          <a:prstGeom prst="rect">
            <a:avLst/>
          </a:prstGeom>
        </p:spPr>
      </p:pic>
      <p:pic>
        <p:nvPicPr>
          <p:cNvPr id="22" name="Picture 21">
            <a:extLst>
              <a:ext uri="{FF2B5EF4-FFF2-40B4-BE49-F238E27FC236}">
                <a16:creationId xmlns:a16="http://schemas.microsoft.com/office/drawing/2014/main" xmlns="" id="{CDB3B34E-860A-6D43-8DAF-8A1539E24959}"/>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21712" r="4582" b="27024"/>
          <a:stretch/>
        </p:blipFill>
        <p:spPr>
          <a:xfrm>
            <a:off x="4562476" y="6255092"/>
            <a:ext cx="1531924" cy="580960"/>
          </a:xfrm>
          <a:prstGeom prst="rect">
            <a:avLst/>
          </a:prstGeom>
        </p:spPr>
      </p:pic>
      <p:sp>
        <p:nvSpPr>
          <p:cNvPr id="19" name="Rectangle 39">
            <a:extLst>
              <a:ext uri="{FF2B5EF4-FFF2-40B4-BE49-F238E27FC236}">
                <a16:creationId xmlns:a16="http://schemas.microsoft.com/office/drawing/2014/main" xmlns="" id="{9B54AD11-C025-48F9-82B3-4DDB2F5E811A}"/>
              </a:ext>
            </a:extLst>
          </p:cNvPr>
          <p:cNvSpPr>
            <a:spLocks/>
          </p:cNvSpPr>
          <p:nvPr/>
        </p:nvSpPr>
        <p:spPr bwMode="auto">
          <a:xfrm>
            <a:off x="4643440" y="1688922"/>
            <a:ext cx="4333368" cy="484748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0" tIns="0" rIns="0" bIns="0">
            <a:spAutoFit/>
          </a:bodyPr>
          <a:lstStyle>
            <a:lvl1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200">
                <a:solidFill>
                  <a:srgbClr val="000000"/>
                </a:solidFill>
                <a:latin typeface="Calibri" pitchFamily="34" charset="0"/>
                <a:cs typeface="Calibri" pitchFamily="34" charset="0"/>
                <a:sym typeface="Calibri" pitchFamily="34" charset="0"/>
              </a:defRPr>
            </a:lvl1pPr>
            <a:lvl2pPr indent="457200">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200">
                <a:solidFill>
                  <a:srgbClr val="000000"/>
                </a:solidFill>
                <a:latin typeface="Calibri" pitchFamily="34" charset="0"/>
                <a:cs typeface="Calibri" pitchFamily="34" charset="0"/>
                <a:sym typeface="Calibri" pitchFamily="34" charset="0"/>
              </a:defRPr>
            </a:lvl2pPr>
            <a:lvl3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200">
                <a:solidFill>
                  <a:srgbClr val="000000"/>
                </a:solidFill>
                <a:latin typeface="Calibri" pitchFamily="34" charset="0"/>
                <a:cs typeface="Calibri" pitchFamily="34" charset="0"/>
                <a:sym typeface="Calibri" pitchFamily="34" charset="0"/>
              </a:defRPr>
            </a:lvl3pPr>
            <a:lvl4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200">
                <a:solidFill>
                  <a:srgbClr val="000000"/>
                </a:solidFill>
                <a:latin typeface="Calibri" pitchFamily="34" charset="0"/>
                <a:cs typeface="Calibri" pitchFamily="34" charset="0"/>
                <a:sym typeface="Calibri" pitchFamily="34" charset="0"/>
              </a:defRPr>
            </a:lvl4pPr>
            <a:lvl5pPr>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200">
                <a:solidFill>
                  <a:srgbClr val="000000"/>
                </a:solidFill>
                <a:latin typeface="Calibri" pitchFamily="34" charset="0"/>
                <a:cs typeface="Calibri" pitchFamily="34" charset="0"/>
                <a:sym typeface="Calibri" pitchFamily="34" charset="0"/>
              </a:defRPr>
            </a:lvl5pPr>
            <a:lvl6pPr marL="457200" fontAlgn="base" hangingPunct="0">
              <a:spcBef>
                <a:spcPct val="0"/>
              </a:spcBef>
              <a:spcAft>
                <a:spcPct val="0"/>
              </a:spcAft>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200">
                <a:solidFill>
                  <a:srgbClr val="000000"/>
                </a:solidFill>
                <a:latin typeface="Calibri" pitchFamily="34" charset="0"/>
                <a:cs typeface="Calibri" pitchFamily="34" charset="0"/>
                <a:sym typeface="Calibri" pitchFamily="34" charset="0"/>
              </a:defRPr>
            </a:lvl6pPr>
            <a:lvl7pPr marL="914400" fontAlgn="base" hangingPunct="0">
              <a:spcBef>
                <a:spcPct val="0"/>
              </a:spcBef>
              <a:spcAft>
                <a:spcPct val="0"/>
              </a:spcAft>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200">
                <a:solidFill>
                  <a:srgbClr val="000000"/>
                </a:solidFill>
                <a:latin typeface="Calibri" pitchFamily="34" charset="0"/>
                <a:cs typeface="Calibri" pitchFamily="34" charset="0"/>
                <a:sym typeface="Calibri" pitchFamily="34" charset="0"/>
              </a:defRPr>
            </a:lvl7pPr>
            <a:lvl8pPr marL="1371600" fontAlgn="base" hangingPunct="0">
              <a:spcBef>
                <a:spcPct val="0"/>
              </a:spcBef>
              <a:spcAft>
                <a:spcPct val="0"/>
              </a:spcAft>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200">
                <a:solidFill>
                  <a:srgbClr val="000000"/>
                </a:solidFill>
                <a:latin typeface="Calibri" pitchFamily="34" charset="0"/>
                <a:cs typeface="Calibri" pitchFamily="34" charset="0"/>
                <a:sym typeface="Calibri" pitchFamily="34" charset="0"/>
              </a:defRPr>
            </a:lvl8pPr>
            <a:lvl9pPr marL="1828800" fontAlgn="base" hangingPunct="0">
              <a:spcBef>
                <a:spcPct val="0"/>
              </a:spcBef>
              <a:spcAft>
                <a:spcPct val="0"/>
              </a:spcAft>
              <a:tabLst>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defRPr sz="2200">
                <a:solidFill>
                  <a:srgbClr val="000000"/>
                </a:solidFill>
                <a:latin typeface="Calibri" pitchFamily="34" charset="0"/>
                <a:cs typeface="Calibri" pitchFamily="34" charset="0"/>
                <a:sym typeface="Calibri" pitchFamily="34" charset="0"/>
              </a:defRPr>
            </a:lvl9pPr>
          </a:lstStyle>
          <a:p>
            <a:pPr defTabSz="384048">
              <a:spcBef>
                <a:spcPts val="588"/>
              </a:spcBef>
            </a:pPr>
            <a:endParaRPr lang="en-US" altLang="en-US" sz="1800" dirty="0">
              <a:latin typeface="Arial" pitchFamily="34" charset="0"/>
              <a:cs typeface="Arial" pitchFamily="34" charset="0"/>
              <a:sym typeface="Arial" pitchFamily="34" charset="0"/>
            </a:endParaRPr>
          </a:p>
          <a:p>
            <a:pPr marL="285750" lvl="1" indent="-285750" defTabSz="384048">
              <a:spcBef>
                <a:spcPts val="588"/>
              </a:spcBef>
              <a:buFont typeface="Wingdings" panose="05000000000000000000" pitchFamily="2" charset="2"/>
              <a:buChar char="Ø"/>
            </a:pPr>
            <a:r>
              <a:rPr lang="en-US" altLang="en-US" sz="1800" b="1" dirty="0">
                <a:solidFill>
                  <a:srgbClr val="7F734F"/>
                </a:solidFill>
                <a:latin typeface="Arial" pitchFamily="34" charset="0"/>
                <a:cs typeface="Arial" pitchFamily="34" charset="0"/>
                <a:sym typeface="Arial" pitchFamily="34" charset="0"/>
              </a:rPr>
              <a:t>UNQUALIFIED </a:t>
            </a:r>
            <a:r>
              <a:rPr lang="en-US" altLang="en-US" sz="1800" dirty="0">
                <a:latin typeface="Arial" pitchFamily="34" charset="0"/>
                <a:cs typeface="Arial" pitchFamily="34" charset="0"/>
                <a:sym typeface="Arial" pitchFamily="34" charset="0"/>
              </a:rPr>
              <a:t>Audit Opinion issued by the AGSA</a:t>
            </a:r>
          </a:p>
          <a:p>
            <a:pPr marL="285750" lvl="1" indent="-285750" defTabSz="384048">
              <a:spcBef>
                <a:spcPts val="588"/>
              </a:spcBef>
              <a:buFont typeface="Wingdings" panose="05000000000000000000" pitchFamily="2" charset="2"/>
              <a:buChar char="Ø"/>
            </a:pPr>
            <a:endParaRPr lang="en-US" altLang="en-US" sz="1800" dirty="0">
              <a:latin typeface="Arial" pitchFamily="34" charset="0"/>
              <a:cs typeface="Arial" pitchFamily="34" charset="0"/>
              <a:sym typeface="Arial" pitchFamily="34" charset="0"/>
            </a:endParaRPr>
          </a:p>
          <a:p>
            <a:pPr marL="285750" lvl="1" indent="-285750" defTabSz="384048">
              <a:spcBef>
                <a:spcPts val="588"/>
              </a:spcBef>
              <a:buFont typeface="Wingdings" panose="05000000000000000000" pitchFamily="2" charset="2"/>
              <a:buChar char="Ø"/>
            </a:pPr>
            <a:r>
              <a:rPr lang="en-US" altLang="en-US" sz="1800" b="1" dirty="0">
                <a:solidFill>
                  <a:srgbClr val="7F734F"/>
                </a:solidFill>
                <a:latin typeface="Arial" pitchFamily="34" charset="0"/>
                <a:cs typeface="Arial" pitchFamily="34" charset="0"/>
                <a:sym typeface="Arial" pitchFamily="34" charset="0"/>
              </a:rPr>
              <a:t>CLEAN </a:t>
            </a:r>
            <a:r>
              <a:rPr lang="en-US" altLang="en-US" sz="1800" dirty="0">
                <a:latin typeface="Arial" pitchFamily="34" charset="0"/>
                <a:cs typeface="Arial" pitchFamily="34" charset="0"/>
                <a:sym typeface="Arial" pitchFamily="34" charset="0"/>
              </a:rPr>
              <a:t>audit</a:t>
            </a:r>
          </a:p>
          <a:p>
            <a:pPr marL="285750" lvl="1" indent="-285750" defTabSz="384048">
              <a:spcBef>
                <a:spcPts val="588"/>
              </a:spcBef>
              <a:buFont typeface="Wingdings" panose="05000000000000000000" pitchFamily="2" charset="2"/>
              <a:buChar char="Ø"/>
            </a:pPr>
            <a:endParaRPr lang="en-US" altLang="en-US" sz="1800" dirty="0">
              <a:latin typeface="Arial" pitchFamily="34" charset="0"/>
              <a:cs typeface="Arial" pitchFamily="34" charset="0"/>
              <a:sym typeface="Arial" pitchFamily="34" charset="0"/>
            </a:endParaRPr>
          </a:p>
          <a:p>
            <a:pPr marL="285750" lvl="1" indent="-285750" defTabSz="384048">
              <a:spcBef>
                <a:spcPts val="588"/>
              </a:spcBef>
              <a:buFont typeface="Wingdings" panose="05000000000000000000" pitchFamily="2" charset="2"/>
              <a:buChar char="Ø"/>
            </a:pPr>
            <a:r>
              <a:rPr lang="en-US" altLang="en-US" sz="1800" b="1" dirty="0">
                <a:solidFill>
                  <a:srgbClr val="7F734F"/>
                </a:solidFill>
                <a:latin typeface="Arial" pitchFamily="34" charset="0"/>
                <a:cs typeface="Arial" pitchFamily="34" charset="0"/>
                <a:sym typeface="Arial" pitchFamily="34" charset="0"/>
              </a:rPr>
              <a:t>NO</a:t>
            </a:r>
            <a:r>
              <a:rPr lang="en-US" altLang="en-US" sz="1800" dirty="0">
                <a:solidFill>
                  <a:srgbClr val="BFBEA0"/>
                </a:solidFill>
                <a:latin typeface="Arial" pitchFamily="34" charset="0"/>
                <a:cs typeface="Arial" pitchFamily="34" charset="0"/>
                <a:sym typeface="Arial" pitchFamily="34" charset="0"/>
              </a:rPr>
              <a:t> </a:t>
            </a:r>
            <a:r>
              <a:rPr lang="en-US" altLang="en-US" sz="1800" dirty="0">
                <a:latin typeface="Arial" pitchFamily="34" charset="0"/>
                <a:cs typeface="Arial" pitchFamily="34" charset="0"/>
                <a:sym typeface="Arial" pitchFamily="34" charset="0"/>
              </a:rPr>
              <a:t>material adjustments to the AFS</a:t>
            </a:r>
          </a:p>
          <a:p>
            <a:pPr marL="285750" lvl="1" indent="-285750" defTabSz="384048">
              <a:spcBef>
                <a:spcPts val="588"/>
              </a:spcBef>
              <a:buFont typeface="Wingdings" panose="05000000000000000000" pitchFamily="2" charset="2"/>
              <a:buChar char="Ø"/>
            </a:pPr>
            <a:endParaRPr lang="en-US" altLang="en-US" sz="1800" dirty="0">
              <a:latin typeface="Arial" pitchFamily="34" charset="0"/>
              <a:cs typeface="Arial" pitchFamily="34" charset="0"/>
              <a:sym typeface="Arial" pitchFamily="34" charset="0"/>
            </a:endParaRPr>
          </a:p>
          <a:p>
            <a:pPr marL="285750" lvl="1" indent="-285750" defTabSz="384048">
              <a:spcBef>
                <a:spcPts val="588"/>
              </a:spcBef>
              <a:buFont typeface="Wingdings" panose="05000000000000000000" pitchFamily="2" charset="2"/>
              <a:buChar char="Ø"/>
            </a:pPr>
            <a:r>
              <a:rPr lang="en-US" altLang="en-US" sz="1800" b="1" dirty="0">
                <a:solidFill>
                  <a:srgbClr val="7F734F"/>
                </a:solidFill>
                <a:latin typeface="Arial" pitchFamily="34" charset="0"/>
                <a:cs typeface="Arial" pitchFamily="34" charset="0"/>
                <a:sym typeface="Arial" pitchFamily="34" charset="0"/>
              </a:rPr>
              <a:t>NO </a:t>
            </a:r>
            <a:r>
              <a:rPr lang="en-US" altLang="en-US" sz="1800" dirty="0">
                <a:latin typeface="Arial" pitchFamily="34" charset="0"/>
                <a:cs typeface="Arial" pitchFamily="34" charset="0"/>
                <a:sym typeface="Arial" pitchFamily="34" charset="0"/>
              </a:rPr>
              <a:t>material findings raised on the usefulness and reliability of the reported performance information for Programme 2 – research, development and innovation</a:t>
            </a:r>
          </a:p>
          <a:p>
            <a:pPr lvl="1" defTabSz="384048">
              <a:spcBef>
                <a:spcPts val="588"/>
              </a:spcBef>
            </a:pPr>
            <a:endParaRPr lang="en-US" altLang="en-US" sz="1800" dirty="0">
              <a:latin typeface="Arial" pitchFamily="34" charset="0"/>
              <a:cs typeface="Arial" pitchFamily="34" charset="0"/>
              <a:sym typeface="Arial" pitchFamily="34" charset="0"/>
            </a:endParaRPr>
          </a:p>
          <a:p>
            <a:pPr defTabSz="384048">
              <a:spcBef>
                <a:spcPts val="588"/>
              </a:spcBef>
            </a:pPr>
            <a:endParaRPr lang="en-US" altLang="en-US" sz="1800" dirty="0">
              <a:latin typeface="Arial" pitchFamily="34" charset="0"/>
              <a:cs typeface="Arial" pitchFamily="34" charset="0"/>
              <a:sym typeface="Arial" pitchFamily="34" charset="0"/>
            </a:endParaRPr>
          </a:p>
        </p:txBody>
      </p:sp>
    </p:spTree>
    <p:extLst>
      <p:ext uri="{BB962C8B-B14F-4D97-AF65-F5344CB8AC3E}">
        <p14:creationId xmlns:p14="http://schemas.microsoft.com/office/powerpoint/2010/main" xmlns="" val="123563005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95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F77CFE34-276B-9243-9EBD-0F867D342480}"/>
              </a:ext>
            </a:extLst>
          </p:cNvPr>
          <p:cNvSpPr/>
          <p:nvPr/>
        </p:nvSpPr>
        <p:spPr bwMode="auto">
          <a:xfrm>
            <a:off x="0" y="476672"/>
            <a:ext cx="9144000" cy="1080120"/>
          </a:xfrm>
          <a:prstGeom prst="rect">
            <a:avLst/>
          </a:prstGeom>
          <a:solidFill>
            <a:srgbClr val="523B49"/>
          </a:solidFill>
          <a:ln w="25400" cap="flat" cmpd="sng" algn="ctr">
            <a:noFill/>
            <a:prstDash val="solid"/>
            <a:round/>
            <a:headEnd type="none" w="med" len="med"/>
            <a:tailEnd type="none" w="med" len="med"/>
          </a:ln>
          <a:effectLst>
            <a:outerShdw blurRad="38100" dist="25400" dir="5400000" algn="ctr" rotWithShape="0">
              <a:srgbClr val="000000">
                <a:alpha val="34999"/>
              </a:srgbClr>
            </a:outerShdw>
          </a:effectLst>
        </p:spPr>
        <p:txBody>
          <a:bodyPr vert="horz" wrap="square" lIns="58643" tIns="58643" rIns="58643" bIns="58643" numCol="1" rtlCol="0" anchor="ctr" anchorCtr="0" compatLnSpc="1">
            <a:prstTxWarp prst="textNoShape">
              <a:avLst/>
            </a:prstTxWarp>
            <a:spAutoFit/>
          </a:bodyPr>
          <a:lstStyle/>
          <a:p>
            <a:pPr marL="0" marR="0" indent="0" algn="l" defTabSz="1171575" rtl="0" eaLnBrk="1" fontAlgn="base" latinLnBrk="0" hangingPunct="0">
              <a:lnSpc>
                <a:spcPct val="100000"/>
              </a:lnSpc>
              <a:spcBef>
                <a:spcPct val="0"/>
              </a:spcBef>
              <a:spcAft>
                <a:spcPct val="0"/>
              </a:spcAft>
              <a:buClrTx/>
              <a:buSzTx/>
              <a:buFontTx/>
              <a:buNone/>
              <a:tabLst/>
            </a:pPr>
            <a:endParaRPr kumimoji="0" lang="en-US" sz="2200" b="0" i="0" u="none" strike="noStrike" cap="none" normalizeH="0" baseline="0">
              <a:ln>
                <a:noFill/>
              </a:ln>
              <a:solidFill>
                <a:srgbClr val="000000"/>
              </a:solidFill>
              <a:effectLst/>
              <a:latin typeface="Calibri" pitchFamily="34" charset="0"/>
              <a:cs typeface="Calibri" pitchFamily="34" charset="0"/>
              <a:sym typeface="Calibri" pitchFamily="34" charset="0"/>
            </a:endParaRPr>
          </a:p>
        </p:txBody>
      </p:sp>
      <p:sp>
        <p:nvSpPr>
          <p:cNvPr id="14" name="Rectangle 48">
            <a:extLst>
              <a:ext uri="{FF2B5EF4-FFF2-40B4-BE49-F238E27FC236}">
                <a16:creationId xmlns:a16="http://schemas.microsoft.com/office/drawing/2014/main" xmlns="" id="{83479A00-A4A9-8141-A901-E41E912D2507}"/>
              </a:ext>
            </a:extLst>
          </p:cNvPr>
          <p:cNvSpPr>
            <a:spLocks/>
          </p:cNvSpPr>
          <p:nvPr/>
        </p:nvSpPr>
        <p:spPr bwMode="auto">
          <a:xfrm>
            <a:off x="251520" y="629798"/>
            <a:ext cx="8892480" cy="638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indent="12700">
              <a:defRPr sz="2200">
                <a:solidFill>
                  <a:srgbClr val="000000"/>
                </a:solidFill>
                <a:latin typeface="Calibri" pitchFamily="34" charset="0"/>
                <a:cs typeface="Calibri" pitchFamily="34" charset="0"/>
                <a:sym typeface="Calibri" pitchFamily="34" charset="0"/>
              </a:defRPr>
            </a:lvl1pPr>
            <a:lvl2pPr>
              <a:defRPr sz="2200">
                <a:solidFill>
                  <a:srgbClr val="000000"/>
                </a:solidFill>
                <a:latin typeface="Calibri" pitchFamily="34" charset="0"/>
                <a:cs typeface="Calibri" pitchFamily="34" charset="0"/>
                <a:sym typeface="Calibri" pitchFamily="34" charset="0"/>
              </a:defRPr>
            </a:lvl2pPr>
            <a:lvl3pPr>
              <a:defRPr sz="2200">
                <a:solidFill>
                  <a:srgbClr val="000000"/>
                </a:solidFill>
                <a:latin typeface="Calibri" pitchFamily="34" charset="0"/>
                <a:cs typeface="Calibri" pitchFamily="34" charset="0"/>
                <a:sym typeface="Calibri" pitchFamily="34" charset="0"/>
              </a:defRPr>
            </a:lvl3pPr>
            <a:lvl4pPr>
              <a:defRPr sz="2200">
                <a:solidFill>
                  <a:srgbClr val="000000"/>
                </a:solidFill>
                <a:latin typeface="Calibri" pitchFamily="34" charset="0"/>
                <a:cs typeface="Calibri" pitchFamily="34" charset="0"/>
                <a:sym typeface="Calibri" pitchFamily="34" charset="0"/>
              </a:defRPr>
            </a:lvl4pPr>
            <a:lvl5pPr>
              <a:defRPr sz="2200">
                <a:solidFill>
                  <a:srgbClr val="000000"/>
                </a:solidFill>
                <a:latin typeface="Calibri" pitchFamily="34" charset="0"/>
                <a:cs typeface="Calibri" pitchFamily="34" charset="0"/>
                <a:sym typeface="Calibri" pitchFamily="34" charset="0"/>
              </a:defRPr>
            </a:lvl5pPr>
            <a:lvl6pPr marL="4572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6pPr>
            <a:lvl7pPr marL="9144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7pPr>
            <a:lvl8pPr marL="13716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8pPr>
            <a:lvl9pPr marL="1828800" defTabSz="1171575" fontAlgn="base" hangingPunct="0">
              <a:spcBef>
                <a:spcPct val="0"/>
              </a:spcBef>
              <a:spcAft>
                <a:spcPct val="0"/>
              </a:spcAft>
              <a:defRPr sz="2200">
                <a:solidFill>
                  <a:srgbClr val="000000"/>
                </a:solidFill>
                <a:latin typeface="Calibri" pitchFamily="34" charset="0"/>
                <a:cs typeface="Calibri" pitchFamily="34" charset="0"/>
                <a:sym typeface="Calibri" pitchFamily="34" charset="0"/>
              </a:defRPr>
            </a:lvl9pPr>
          </a:lstStyle>
          <a:p>
            <a:r>
              <a:rPr lang="en-US" altLang="en-US" sz="4800" b="1" dirty="0">
                <a:solidFill>
                  <a:schemeClr val="bg1"/>
                </a:solidFill>
                <a:sym typeface="Arial" pitchFamily="34" charset="0"/>
              </a:rPr>
              <a:t>Statement of Financial Position</a:t>
            </a:r>
            <a:endParaRPr lang="en-US" altLang="en-US" sz="5400" b="1" dirty="0">
              <a:solidFill>
                <a:schemeClr val="bg1"/>
              </a:solidFill>
              <a:sym typeface="Arial" pitchFamily="34" charset="0"/>
            </a:endParaRPr>
          </a:p>
        </p:txBody>
      </p:sp>
      <p:sp>
        <p:nvSpPr>
          <p:cNvPr id="5" name="Slide Number Placeholder 2">
            <a:extLst>
              <a:ext uri="{FF2B5EF4-FFF2-40B4-BE49-F238E27FC236}">
                <a16:creationId xmlns:a16="http://schemas.microsoft.com/office/drawing/2014/main" xmlns="" id="{F7698117-83CF-6A4E-A3A1-E497E78CEEF1}"/>
              </a:ext>
            </a:extLst>
          </p:cNvPr>
          <p:cNvSpPr txBox="1">
            <a:spLocks/>
          </p:cNvSpPr>
          <p:nvPr/>
        </p:nvSpPr>
        <p:spPr bwMode="auto">
          <a:xfrm>
            <a:off x="8855363" y="6598788"/>
            <a:ext cx="121444" cy="165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none" lIns="0" tIns="0" rIns="0" bIns="0" numCol="1" anchor="t" anchorCtr="0" compatLnSpc="1">
            <a:prstTxWarp prst="textNoShape">
              <a:avLst/>
            </a:prstTxWarp>
          </a:bodyPr>
          <a:lstStyle>
            <a:defPPr>
              <a:defRPr lang="en-US"/>
            </a:defPPr>
            <a:lvl1pPr algn="r" defTabSz="492062" rtl="0" fontAlgn="base" hangingPunct="0">
              <a:spcBef>
                <a:spcPct val="0"/>
              </a:spcBef>
              <a:spcAft>
                <a:spcPct val="0"/>
              </a:spcAft>
              <a:defRPr sz="900" kern="1200">
                <a:solidFill>
                  <a:srgbClr val="888888"/>
                </a:solidFill>
                <a:latin typeface="Helvetica" charset="0"/>
                <a:ea typeface="+mn-ea"/>
                <a:cs typeface="Calibri" pitchFamily="34" charset="0"/>
                <a:sym typeface="Helvetica" charset="0"/>
              </a:defRPr>
            </a:lvl1pPr>
            <a:lvl2pPr algn="l" defTabSz="492062" rtl="0" fontAlgn="base" hangingPunct="0">
              <a:spcBef>
                <a:spcPct val="0"/>
              </a:spcBef>
              <a:spcAft>
                <a:spcPct val="0"/>
              </a:spcAft>
              <a:defRPr sz="900" kern="1200">
                <a:solidFill>
                  <a:srgbClr val="000000"/>
                </a:solidFill>
                <a:latin typeface="Calibri" pitchFamily="34" charset="0"/>
                <a:ea typeface="+mn-ea"/>
                <a:cs typeface="Calibri" pitchFamily="34" charset="0"/>
                <a:sym typeface="Calibri" pitchFamily="34" charset="0"/>
              </a:defRPr>
            </a:lvl2pPr>
            <a:lvl3pPr algn="l" defTabSz="492062" rtl="0" fontAlgn="base" hangingPunct="0">
              <a:spcBef>
                <a:spcPct val="0"/>
              </a:spcBef>
              <a:spcAft>
                <a:spcPct val="0"/>
              </a:spcAft>
              <a:defRPr sz="900" kern="1200">
                <a:solidFill>
                  <a:srgbClr val="000000"/>
                </a:solidFill>
                <a:latin typeface="Calibri" pitchFamily="34" charset="0"/>
                <a:ea typeface="+mn-ea"/>
                <a:cs typeface="Calibri" pitchFamily="34" charset="0"/>
                <a:sym typeface="Calibri" pitchFamily="34" charset="0"/>
              </a:defRPr>
            </a:lvl3pPr>
            <a:lvl4pPr algn="l" defTabSz="492062" rtl="0" fontAlgn="base" hangingPunct="0">
              <a:spcBef>
                <a:spcPct val="0"/>
              </a:spcBef>
              <a:spcAft>
                <a:spcPct val="0"/>
              </a:spcAft>
              <a:defRPr sz="900" kern="1200">
                <a:solidFill>
                  <a:srgbClr val="000000"/>
                </a:solidFill>
                <a:latin typeface="Calibri" pitchFamily="34" charset="0"/>
                <a:ea typeface="+mn-ea"/>
                <a:cs typeface="Calibri" pitchFamily="34" charset="0"/>
                <a:sym typeface="Calibri" pitchFamily="34" charset="0"/>
              </a:defRPr>
            </a:lvl4pPr>
            <a:lvl5pPr algn="l" defTabSz="492062" rtl="0" fontAlgn="base" hangingPunct="0">
              <a:spcBef>
                <a:spcPct val="0"/>
              </a:spcBef>
              <a:spcAft>
                <a:spcPct val="0"/>
              </a:spcAft>
              <a:defRPr sz="900" kern="1200">
                <a:solidFill>
                  <a:srgbClr val="000000"/>
                </a:solidFill>
                <a:latin typeface="Calibri" pitchFamily="34" charset="0"/>
                <a:ea typeface="+mn-ea"/>
                <a:cs typeface="Calibri" pitchFamily="34" charset="0"/>
                <a:sym typeface="Calibri" pitchFamily="34" charset="0"/>
              </a:defRPr>
            </a:lvl5pPr>
            <a:lvl6pPr marL="960120" algn="l" defTabSz="384048" rtl="0" eaLnBrk="1" latinLnBrk="0" hangingPunct="1">
              <a:defRPr sz="900" kern="1200">
                <a:solidFill>
                  <a:srgbClr val="000000"/>
                </a:solidFill>
                <a:latin typeface="Calibri" pitchFamily="34" charset="0"/>
                <a:ea typeface="+mn-ea"/>
                <a:cs typeface="Calibri" pitchFamily="34" charset="0"/>
                <a:sym typeface="Calibri" pitchFamily="34" charset="0"/>
              </a:defRPr>
            </a:lvl6pPr>
            <a:lvl7pPr marL="1152144" algn="l" defTabSz="384048" rtl="0" eaLnBrk="1" latinLnBrk="0" hangingPunct="1">
              <a:defRPr sz="900" kern="1200">
                <a:solidFill>
                  <a:srgbClr val="000000"/>
                </a:solidFill>
                <a:latin typeface="Calibri" pitchFamily="34" charset="0"/>
                <a:ea typeface="+mn-ea"/>
                <a:cs typeface="Calibri" pitchFamily="34" charset="0"/>
                <a:sym typeface="Calibri" pitchFamily="34" charset="0"/>
              </a:defRPr>
            </a:lvl7pPr>
            <a:lvl8pPr marL="1344168" algn="l" defTabSz="384048" rtl="0" eaLnBrk="1" latinLnBrk="0" hangingPunct="1">
              <a:defRPr sz="900" kern="1200">
                <a:solidFill>
                  <a:srgbClr val="000000"/>
                </a:solidFill>
                <a:latin typeface="Calibri" pitchFamily="34" charset="0"/>
                <a:ea typeface="+mn-ea"/>
                <a:cs typeface="Calibri" pitchFamily="34" charset="0"/>
                <a:sym typeface="Calibri" pitchFamily="34" charset="0"/>
              </a:defRPr>
            </a:lvl8pPr>
            <a:lvl9pPr marL="1536192" algn="l" defTabSz="384048" rtl="0" eaLnBrk="1" latinLnBrk="0" hangingPunct="1">
              <a:defRPr sz="900" kern="1200">
                <a:solidFill>
                  <a:srgbClr val="000000"/>
                </a:solidFill>
                <a:latin typeface="Calibri" pitchFamily="34" charset="0"/>
                <a:ea typeface="+mn-ea"/>
                <a:cs typeface="Calibri" pitchFamily="34" charset="0"/>
                <a:sym typeface="Calibri" pitchFamily="34" charset="0"/>
              </a:defRPr>
            </a:lvl9pPr>
          </a:lstStyle>
          <a:p>
            <a:fld id="{14E0BBB5-951B-4E65-945D-B238FDA7AEBD}" type="slidenum">
              <a:rPr lang="en-US" altLang="en-US" smtClean="0"/>
              <a:pPr/>
              <a:t>9</a:t>
            </a:fld>
            <a:endParaRPr lang="en-US" altLang="en-US" dirty="0"/>
          </a:p>
        </p:txBody>
      </p:sp>
      <p:pic>
        <p:nvPicPr>
          <p:cNvPr id="7" name="Picture 6">
            <a:extLst>
              <a:ext uri="{FF2B5EF4-FFF2-40B4-BE49-F238E27FC236}">
                <a16:creationId xmlns:a16="http://schemas.microsoft.com/office/drawing/2014/main" xmlns="" id="{2E0A0F33-BFAE-4854-9CAA-080FB3718DC2}"/>
              </a:ext>
            </a:extLst>
          </p:cNvPr>
          <p:cNvPicPr>
            <a:picLocks noChangeAspect="1"/>
          </p:cNvPicPr>
          <p:nvPr/>
        </p:nvPicPr>
        <p:blipFill>
          <a:blip r:embed="rId3"/>
          <a:stretch>
            <a:fillRect/>
          </a:stretch>
        </p:blipFill>
        <p:spPr>
          <a:xfrm>
            <a:off x="185093" y="1588624"/>
            <a:ext cx="8670270" cy="5238569"/>
          </a:xfrm>
          <a:prstGeom prst="rect">
            <a:avLst/>
          </a:prstGeom>
        </p:spPr>
      </p:pic>
    </p:spTree>
    <p:extLst>
      <p:ext uri="{BB962C8B-B14F-4D97-AF65-F5344CB8AC3E}">
        <p14:creationId xmlns:p14="http://schemas.microsoft.com/office/powerpoint/2010/main" xmlns="" val="1522828656"/>
      </p:ext>
    </p:extLst>
  </p:cSld>
  <p:clrMapOvr>
    <a:masterClrMapping/>
  </p:clrMapOvr>
</p:sld>
</file>

<file path=ppt/theme/theme1.xml><?xml version="1.0" encoding="utf-8"?>
<a:theme xmlns:a="http://schemas.openxmlformats.org/drawingml/2006/main" name="Office Theme">
  <a:themeElements>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Office Theme">
      <a:majorFont>
        <a:latin typeface="Arial"/>
        <a:ea typeface=""/>
        <a:cs typeface="Arial"/>
      </a:majorFont>
      <a:minorFont>
        <a:latin typeface="Calibri"/>
        <a:ea typeface=""/>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outerShdw blurRad="38100" dist="25400" dir="5400000" algn="ctr" rotWithShape="0">
            <a:srgbClr val="000000">
              <a:alpha val="34999"/>
            </a:srgbClr>
          </a:outerShdw>
        </a:effectLst>
      </a:spPr>
      <a:bodyPr vert="horz" wrap="square" lIns="58643" tIns="58643" rIns="58643" bIns="58643" numCol="1" anchor="ctr" anchorCtr="0" compatLnSpc="1">
        <a:prstTxWarp prst="textNoShape">
          <a:avLst/>
        </a:prstTxWarp>
        <a:spAutoFit/>
      </a:bodyPr>
      <a:lstStyle>
        <a:defPPr marL="0" marR="0" indent="0" algn="l" defTabSz="1171575" rtl="0" eaLnBrk="1" fontAlgn="base" latinLnBrk="0" hangingPunct="0">
          <a:lnSpc>
            <a:spcPct val="100000"/>
          </a:lnSpc>
          <a:spcBef>
            <a:spcPct val="0"/>
          </a:spcBef>
          <a:spcAft>
            <a:spcPct val="0"/>
          </a:spcAft>
          <a:buClrTx/>
          <a:buSzTx/>
          <a:buFontTx/>
          <a:buNone/>
          <a:tabLst/>
          <a:defRPr kumimoji="0" lang="en-US" altLang="en-US" sz="2200" b="0" i="0" u="none" strike="noStrike" cap="none" normalizeH="0" baseline="0" smtClean="0">
            <a:ln>
              <a:noFill/>
            </a:ln>
            <a:solidFill>
              <a:srgbClr val="000000"/>
            </a:solidFill>
            <a:effectLst/>
            <a:latin typeface="Calibri" pitchFamily="34" charset="0"/>
            <a:cs typeface="Calibri" pitchFamily="34" charset="0"/>
            <a:sym typeface="Calibri"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outerShdw blurRad="38100" dist="25400" dir="5400000" algn="ctr" rotWithShape="0">
            <a:srgbClr val="000000">
              <a:alpha val="34999"/>
            </a:srgbClr>
          </a:outerShdw>
        </a:effectLst>
      </a:spPr>
      <a:bodyPr vert="horz" wrap="square" lIns="58643" tIns="58643" rIns="58643" bIns="58643" numCol="1" anchor="ctr" anchorCtr="0" compatLnSpc="1">
        <a:prstTxWarp prst="textNoShape">
          <a:avLst/>
        </a:prstTxWarp>
        <a:spAutoFit/>
      </a:bodyPr>
      <a:lstStyle>
        <a:defPPr marL="0" marR="0" indent="0" algn="l" defTabSz="1171575" rtl="0" eaLnBrk="1" fontAlgn="base" latinLnBrk="0" hangingPunct="0">
          <a:lnSpc>
            <a:spcPct val="100000"/>
          </a:lnSpc>
          <a:spcBef>
            <a:spcPct val="0"/>
          </a:spcBef>
          <a:spcAft>
            <a:spcPct val="0"/>
          </a:spcAft>
          <a:buClrTx/>
          <a:buSzTx/>
          <a:buFontTx/>
          <a:buNone/>
          <a:tabLst/>
          <a:defRPr kumimoji="0" lang="en-US" altLang="en-US" sz="2200" b="0" i="0" u="none" strike="noStrike" cap="none" normalizeH="0" baseline="0" smtClean="0">
            <a:ln>
              <a:noFill/>
            </a:ln>
            <a:solidFill>
              <a:srgbClr val="000000"/>
            </a:solidFill>
            <a:effectLst/>
            <a:latin typeface="Calibri" pitchFamily="34" charset="0"/>
            <a:cs typeface="Calibri" pitchFamily="34" charset="0"/>
            <a:sym typeface="Calibri" pitchFamily="34" charset="0"/>
          </a:defRPr>
        </a:defPPr>
      </a:lst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3875</TotalTime>
  <Words>455</Words>
  <Application>Microsoft Office PowerPoint</Application>
  <PresentationFormat>On-screen Show (4:3)</PresentationFormat>
  <Paragraphs>141</Paragraphs>
  <Slides>26</Slides>
  <Notes>14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Ilze Visagie</dc:creator>
  <cp:lastModifiedBy>USER</cp:lastModifiedBy>
  <cp:revision>223</cp:revision>
  <dcterms:modified xsi:type="dcterms:W3CDTF">2020-11-24T16:03:42Z</dcterms:modified>
</cp:coreProperties>
</file>