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diagrams/colors22.xml" ContentType="application/vnd.openxmlformats-officedocument.drawingml.diagramColors+xml"/>
  <Override PartName="/ppt/slideLayouts/slideLayout46.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data21.xml" ContentType="application/vnd.openxmlformats-officedocument.drawingml.diagramData+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11.xml" ContentType="application/vnd.ms-office.drawingml.diagramDrawing+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9.xml" ContentType="application/vnd.ms-office.drawingml.diagramDrawing+xml"/>
  <Override PartName="/ppt/slideMasters/slideMaster6.xml" ContentType="application/vnd.openxmlformats-officedocument.presentationml.slideMaster+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rawing13.xml" ContentType="application/vnd.ms-office.drawingml.diagramDrawing+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3.xml" ContentType="application/vnd.openxmlformats-officedocument.drawingml.diagramLayout+xml"/>
  <Override PartName="/ppt/diagrams/drawing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40"/>
  </p:notesMasterIdLst>
  <p:sldIdLst>
    <p:sldId id="256" r:id="rId7"/>
    <p:sldId id="323" r:id="rId8"/>
    <p:sldId id="262" r:id="rId9"/>
    <p:sldId id="340" r:id="rId10"/>
    <p:sldId id="325" r:id="rId11"/>
    <p:sldId id="341" r:id="rId12"/>
    <p:sldId id="342" r:id="rId13"/>
    <p:sldId id="343" r:id="rId14"/>
    <p:sldId id="344" r:id="rId15"/>
    <p:sldId id="345" r:id="rId16"/>
    <p:sldId id="287" r:id="rId17"/>
    <p:sldId id="289" r:id="rId18"/>
    <p:sldId id="346" r:id="rId19"/>
    <p:sldId id="347" r:id="rId20"/>
    <p:sldId id="348" r:id="rId21"/>
    <p:sldId id="349" r:id="rId22"/>
    <p:sldId id="350" r:id="rId23"/>
    <p:sldId id="351" r:id="rId24"/>
    <p:sldId id="352" r:id="rId25"/>
    <p:sldId id="353" r:id="rId26"/>
    <p:sldId id="354" r:id="rId27"/>
    <p:sldId id="355" r:id="rId28"/>
    <p:sldId id="307" r:id="rId29"/>
    <p:sldId id="356" r:id="rId30"/>
    <p:sldId id="309" r:id="rId31"/>
    <p:sldId id="312" r:id="rId32"/>
    <p:sldId id="313" r:id="rId33"/>
    <p:sldId id="357" r:id="rId34"/>
    <p:sldId id="317" r:id="rId35"/>
    <p:sldId id="318" r:id="rId36"/>
    <p:sldId id="319" r:id="rId37"/>
    <p:sldId id="358" r:id="rId38"/>
    <p:sldId id="31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A6B2CA"/>
    <a:srgbClr val="003366"/>
    <a:srgbClr val="0033CC"/>
    <a:srgbClr val="004182"/>
    <a:srgbClr val="F2F4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660"/>
  </p:normalViewPr>
  <p:slideViewPr>
    <p:cSldViewPr snapToGrid="0">
      <p:cViewPr varScale="1">
        <p:scale>
          <a:sx n="73" d="100"/>
          <a:sy n="73" d="100"/>
        </p:scale>
        <p:origin x="-948" y="-108"/>
      </p:cViewPr>
      <p:guideLst>
        <p:guide orient="horz" pos="2169"/>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53323-EAD8-4A5A-989B-103AEF5E5DB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96524BB-95DD-4872-9A91-4C58038ACF21}">
      <dgm:prSet phldrT="[Text]"/>
      <dgm:spPr>
        <a:solidFill>
          <a:schemeClr val="bg2"/>
        </a:solidFill>
        <a:ln>
          <a:solidFill>
            <a:schemeClr val="accent1"/>
          </a:solidFill>
        </a:ln>
      </dgm:spPr>
      <dgm:t>
        <a:bodyPr/>
        <a:lstStyle/>
        <a:p>
          <a:r>
            <a:rPr lang="en-US" dirty="0" smtClean="0">
              <a:solidFill>
                <a:schemeClr val="tx1"/>
              </a:solidFill>
            </a:rPr>
            <a:t>Purpose</a:t>
          </a:r>
          <a:endParaRPr lang="en-US" dirty="0">
            <a:solidFill>
              <a:schemeClr val="tx1"/>
            </a:solidFill>
          </a:endParaRPr>
        </a:p>
      </dgm:t>
    </dgm:pt>
    <dgm:pt modelId="{0F401015-DFC6-4E98-B557-33FDF14E1C3B}" type="parTrans" cxnId="{AD800E7F-EBA8-4971-AD52-18448AECE0D4}">
      <dgm:prSet/>
      <dgm:spPr/>
      <dgm:t>
        <a:bodyPr/>
        <a:lstStyle/>
        <a:p>
          <a:endParaRPr lang="en-US"/>
        </a:p>
      </dgm:t>
    </dgm:pt>
    <dgm:pt modelId="{DD359A49-8C97-43F4-B2B0-3B6C9E0E44A7}" type="sibTrans" cxnId="{AD800E7F-EBA8-4971-AD52-18448AECE0D4}">
      <dgm:prSet/>
      <dgm:spPr/>
      <dgm:t>
        <a:bodyPr/>
        <a:lstStyle/>
        <a:p>
          <a:endParaRPr lang="en-US"/>
        </a:p>
      </dgm:t>
    </dgm:pt>
    <dgm:pt modelId="{6938E42D-AFCD-4206-848D-14ECBF0E5ACF}">
      <dgm:prSet phldrT="[Text]"/>
      <dgm:spPr>
        <a:solidFill>
          <a:schemeClr val="bg2"/>
        </a:solidFill>
        <a:ln>
          <a:solidFill>
            <a:schemeClr val="accent1"/>
          </a:solidFill>
        </a:ln>
      </dgm:spPr>
      <dgm:t>
        <a:bodyPr/>
        <a:lstStyle/>
        <a:p>
          <a:r>
            <a:rPr lang="en-US" dirty="0" smtClean="0">
              <a:solidFill>
                <a:schemeClr val="tx1"/>
              </a:solidFill>
            </a:rPr>
            <a:t>Background information</a:t>
          </a:r>
          <a:endParaRPr lang="en-US" dirty="0">
            <a:solidFill>
              <a:schemeClr val="tx1"/>
            </a:solidFill>
          </a:endParaRPr>
        </a:p>
      </dgm:t>
    </dgm:pt>
    <dgm:pt modelId="{EA94D5D0-F65F-4DFB-8D55-2294AC0F6900}" type="parTrans" cxnId="{E7665469-954D-4231-802D-B74D65B8260C}">
      <dgm:prSet/>
      <dgm:spPr/>
      <dgm:t>
        <a:bodyPr/>
        <a:lstStyle/>
        <a:p>
          <a:endParaRPr lang="en-US"/>
        </a:p>
      </dgm:t>
    </dgm:pt>
    <dgm:pt modelId="{83BA7255-FED9-4F07-9CA6-8B91DF0EC21B}" type="sibTrans" cxnId="{E7665469-954D-4231-802D-B74D65B8260C}">
      <dgm:prSet/>
      <dgm:spPr/>
      <dgm:t>
        <a:bodyPr/>
        <a:lstStyle/>
        <a:p>
          <a:endParaRPr lang="en-US"/>
        </a:p>
      </dgm:t>
    </dgm:pt>
    <dgm:pt modelId="{2318570D-C252-4A1D-A8DF-90E248D608B8}">
      <dgm:prSet/>
      <dgm:spPr>
        <a:solidFill>
          <a:schemeClr val="bg2"/>
        </a:solidFill>
        <a:ln>
          <a:solidFill>
            <a:schemeClr val="accent1"/>
          </a:solidFill>
        </a:ln>
      </dgm:spPr>
      <dgm:t>
        <a:bodyPr/>
        <a:lstStyle/>
        <a:p>
          <a:r>
            <a:rPr lang="en-US" dirty="0" smtClean="0">
              <a:solidFill>
                <a:schemeClr val="tx1"/>
              </a:solidFill>
            </a:rPr>
            <a:t>Progress made by SAQA</a:t>
          </a:r>
          <a:endParaRPr lang="en-US" dirty="0">
            <a:solidFill>
              <a:schemeClr val="tx1"/>
            </a:solidFill>
          </a:endParaRPr>
        </a:p>
      </dgm:t>
    </dgm:pt>
    <dgm:pt modelId="{B8F39FEA-1A5E-4DA1-B180-15648F390750}" type="parTrans" cxnId="{CFF77CED-C714-4F8F-A285-38F577CCB1AC}">
      <dgm:prSet/>
      <dgm:spPr/>
      <dgm:t>
        <a:bodyPr/>
        <a:lstStyle/>
        <a:p>
          <a:endParaRPr lang="en-US"/>
        </a:p>
      </dgm:t>
    </dgm:pt>
    <dgm:pt modelId="{CD93E967-5AC9-411B-AE3B-0BF9B0FBB2F8}" type="sibTrans" cxnId="{CFF77CED-C714-4F8F-A285-38F577CCB1AC}">
      <dgm:prSet/>
      <dgm:spPr/>
      <dgm:t>
        <a:bodyPr/>
        <a:lstStyle/>
        <a:p>
          <a:endParaRPr lang="en-US"/>
        </a:p>
      </dgm:t>
    </dgm:pt>
    <dgm:pt modelId="{15868436-0CED-43D8-9CFB-3D270B66D8AD}">
      <dgm:prSet phldrT="[Text]"/>
      <dgm:spPr>
        <a:solidFill>
          <a:schemeClr val="bg2"/>
        </a:solidFill>
        <a:ln>
          <a:solidFill>
            <a:schemeClr val="accent1"/>
          </a:solidFill>
        </a:ln>
      </dgm:spPr>
      <dgm:t>
        <a:bodyPr/>
        <a:lstStyle/>
        <a:p>
          <a:r>
            <a:rPr lang="en-US" dirty="0" smtClean="0">
              <a:solidFill>
                <a:schemeClr val="tx1"/>
              </a:solidFill>
            </a:rPr>
            <a:t>Responsibilities of SAQA</a:t>
          </a:r>
          <a:endParaRPr lang="en-US" dirty="0">
            <a:solidFill>
              <a:schemeClr val="tx1"/>
            </a:solidFill>
          </a:endParaRPr>
        </a:p>
      </dgm:t>
    </dgm:pt>
    <dgm:pt modelId="{ABBEEE97-49C4-4048-A5B5-118925624493}" type="sibTrans" cxnId="{C652D72A-9349-4DFD-BBC9-033E8D831348}">
      <dgm:prSet/>
      <dgm:spPr/>
      <dgm:t>
        <a:bodyPr/>
        <a:lstStyle/>
        <a:p>
          <a:endParaRPr lang="en-US"/>
        </a:p>
      </dgm:t>
    </dgm:pt>
    <dgm:pt modelId="{C5E65C9D-8A95-42B9-B902-10815052A6B2}" type="parTrans" cxnId="{C652D72A-9349-4DFD-BBC9-033E8D831348}">
      <dgm:prSet/>
      <dgm:spPr/>
      <dgm:t>
        <a:bodyPr/>
        <a:lstStyle/>
        <a:p>
          <a:endParaRPr lang="en-US"/>
        </a:p>
      </dgm:t>
    </dgm:pt>
    <dgm:pt modelId="{E13A14DE-25DB-4496-BD28-27B47AB08F1D}" type="pres">
      <dgm:prSet presAssocID="{68753323-EAD8-4A5A-989B-103AEF5E5DB5}" presName="Name0" presStyleCnt="0">
        <dgm:presLayoutVars>
          <dgm:chMax val="7"/>
          <dgm:chPref val="7"/>
          <dgm:dir/>
        </dgm:presLayoutVars>
      </dgm:prSet>
      <dgm:spPr/>
      <dgm:t>
        <a:bodyPr/>
        <a:lstStyle/>
        <a:p>
          <a:endParaRPr lang="en-US"/>
        </a:p>
      </dgm:t>
    </dgm:pt>
    <dgm:pt modelId="{1AA76469-6977-4F02-86C5-933D4F313AAD}" type="pres">
      <dgm:prSet presAssocID="{68753323-EAD8-4A5A-989B-103AEF5E5DB5}" presName="Name1" presStyleCnt="0"/>
      <dgm:spPr/>
    </dgm:pt>
    <dgm:pt modelId="{606406E2-983A-403A-B6DA-AB5CBB6453EF}" type="pres">
      <dgm:prSet presAssocID="{68753323-EAD8-4A5A-989B-103AEF5E5DB5}" presName="cycle" presStyleCnt="0"/>
      <dgm:spPr/>
    </dgm:pt>
    <dgm:pt modelId="{8B39B206-E2F5-4D99-BA78-E08361D03A50}" type="pres">
      <dgm:prSet presAssocID="{68753323-EAD8-4A5A-989B-103AEF5E5DB5}" presName="srcNode" presStyleLbl="node1" presStyleIdx="0" presStyleCnt="4"/>
      <dgm:spPr/>
    </dgm:pt>
    <dgm:pt modelId="{6736AE59-273C-4F0C-9260-7C5625EECFEE}" type="pres">
      <dgm:prSet presAssocID="{68753323-EAD8-4A5A-989B-103AEF5E5DB5}" presName="conn" presStyleLbl="parChTrans1D2" presStyleIdx="0" presStyleCnt="1"/>
      <dgm:spPr/>
      <dgm:t>
        <a:bodyPr/>
        <a:lstStyle/>
        <a:p>
          <a:endParaRPr lang="en-US"/>
        </a:p>
      </dgm:t>
    </dgm:pt>
    <dgm:pt modelId="{5A5FE443-B888-4D6B-850C-1CA15D871954}" type="pres">
      <dgm:prSet presAssocID="{68753323-EAD8-4A5A-989B-103AEF5E5DB5}" presName="extraNode" presStyleLbl="node1" presStyleIdx="0" presStyleCnt="4"/>
      <dgm:spPr/>
    </dgm:pt>
    <dgm:pt modelId="{8C3C9F3E-739C-424C-AF44-F64CEE2FD8DB}" type="pres">
      <dgm:prSet presAssocID="{68753323-EAD8-4A5A-989B-103AEF5E5DB5}" presName="dstNode" presStyleLbl="node1" presStyleIdx="0" presStyleCnt="4"/>
      <dgm:spPr/>
    </dgm:pt>
    <dgm:pt modelId="{43790449-EF9C-4B27-8302-34BD8910DCAD}" type="pres">
      <dgm:prSet presAssocID="{C96524BB-95DD-4872-9A91-4C58038ACF21}" presName="text_1" presStyleLbl="node1" presStyleIdx="0" presStyleCnt="4">
        <dgm:presLayoutVars>
          <dgm:bulletEnabled val="1"/>
        </dgm:presLayoutVars>
      </dgm:prSet>
      <dgm:spPr/>
      <dgm:t>
        <a:bodyPr/>
        <a:lstStyle/>
        <a:p>
          <a:endParaRPr lang="en-US"/>
        </a:p>
      </dgm:t>
    </dgm:pt>
    <dgm:pt modelId="{469A44DA-1FB2-437F-B9D6-77F752A5AB1F}" type="pres">
      <dgm:prSet presAssocID="{C96524BB-95DD-4872-9A91-4C58038ACF21}" presName="accent_1" presStyleCnt="0"/>
      <dgm:spPr/>
    </dgm:pt>
    <dgm:pt modelId="{C3FC9FD1-4D02-4224-9FCA-F00A2F85863C}" type="pres">
      <dgm:prSet presAssocID="{C96524BB-95DD-4872-9A91-4C58038ACF21}" presName="accentRepeatNode" presStyleLbl="solidFgAcc1" presStyleIdx="0" presStyleCnt="4"/>
      <dgm:spPr/>
    </dgm:pt>
    <dgm:pt modelId="{4BFB5124-39B6-4F17-9C92-883DCAD2551B}" type="pres">
      <dgm:prSet presAssocID="{6938E42D-AFCD-4206-848D-14ECBF0E5ACF}" presName="text_2" presStyleLbl="node1" presStyleIdx="1" presStyleCnt="4">
        <dgm:presLayoutVars>
          <dgm:bulletEnabled val="1"/>
        </dgm:presLayoutVars>
      </dgm:prSet>
      <dgm:spPr/>
      <dgm:t>
        <a:bodyPr/>
        <a:lstStyle/>
        <a:p>
          <a:endParaRPr lang="en-US"/>
        </a:p>
      </dgm:t>
    </dgm:pt>
    <dgm:pt modelId="{B276B1E7-9127-48BF-A221-063AEAD84C1F}" type="pres">
      <dgm:prSet presAssocID="{6938E42D-AFCD-4206-848D-14ECBF0E5ACF}" presName="accent_2" presStyleCnt="0"/>
      <dgm:spPr/>
    </dgm:pt>
    <dgm:pt modelId="{F64B1B0C-18CC-43DA-A255-2A22EF58DF30}" type="pres">
      <dgm:prSet presAssocID="{6938E42D-AFCD-4206-848D-14ECBF0E5ACF}" presName="accentRepeatNode" presStyleLbl="solidFgAcc1" presStyleIdx="1" presStyleCnt="4"/>
      <dgm:spPr/>
    </dgm:pt>
    <dgm:pt modelId="{493CD128-942E-45A6-A690-B04DA8E91D6B}" type="pres">
      <dgm:prSet presAssocID="{15868436-0CED-43D8-9CFB-3D270B66D8AD}" presName="text_3" presStyleLbl="node1" presStyleIdx="2" presStyleCnt="4">
        <dgm:presLayoutVars>
          <dgm:bulletEnabled val="1"/>
        </dgm:presLayoutVars>
      </dgm:prSet>
      <dgm:spPr/>
      <dgm:t>
        <a:bodyPr/>
        <a:lstStyle/>
        <a:p>
          <a:endParaRPr lang="en-US"/>
        </a:p>
      </dgm:t>
    </dgm:pt>
    <dgm:pt modelId="{CDC88034-749F-46C0-905D-67098CF3306B}" type="pres">
      <dgm:prSet presAssocID="{15868436-0CED-43D8-9CFB-3D270B66D8AD}" presName="accent_3" presStyleCnt="0"/>
      <dgm:spPr/>
    </dgm:pt>
    <dgm:pt modelId="{9B9A8099-5B62-4E07-95B0-F4FB7BF638EA}" type="pres">
      <dgm:prSet presAssocID="{15868436-0CED-43D8-9CFB-3D270B66D8AD}" presName="accentRepeatNode" presStyleLbl="solidFgAcc1" presStyleIdx="2" presStyleCnt="4"/>
      <dgm:spPr>
        <a:ln>
          <a:solidFill>
            <a:schemeClr val="accent1"/>
          </a:solidFill>
        </a:ln>
      </dgm:spPr>
    </dgm:pt>
    <dgm:pt modelId="{EEB91573-8ECA-474E-A329-6B9A46A74331}" type="pres">
      <dgm:prSet presAssocID="{2318570D-C252-4A1D-A8DF-90E248D608B8}" presName="text_4" presStyleLbl="node1" presStyleIdx="3" presStyleCnt="4">
        <dgm:presLayoutVars>
          <dgm:bulletEnabled val="1"/>
        </dgm:presLayoutVars>
      </dgm:prSet>
      <dgm:spPr/>
      <dgm:t>
        <a:bodyPr/>
        <a:lstStyle/>
        <a:p>
          <a:endParaRPr lang="en-US"/>
        </a:p>
      </dgm:t>
    </dgm:pt>
    <dgm:pt modelId="{C4185322-A1F9-4325-8966-5061D99CD177}" type="pres">
      <dgm:prSet presAssocID="{2318570D-C252-4A1D-A8DF-90E248D608B8}" presName="accent_4" presStyleCnt="0"/>
      <dgm:spPr/>
    </dgm:pt>
    <dgm:pt modelId="{660468D9-07DF-4815-B784-82124A37A8E4}" type="pres">
      <dgm:prSet presAssocID="{2318570D-C252-4A1D-A8DF-90E248D608B8}" presName="accentRepeatNode" presStyleLbl="solidFgAcc1" presStyleIdx="3" presStyleCnt="4"/>
      <dgm:spPr/>
    </dgm:pt>
  </dgm:ptLst>
  <dgm:cxnLst>
    <dgm:cxn modelId="{AD800E7F-EBA8-4971-AD52-18448AECE0D4}" srcId="{68753323-EAD8-4A5A-989B-103AEF5E5DB5}" destId="{C96524BB-95DD-4872-9A91-4C58038ACF21}" srcOrd="0" destOrd="0" parTransId="{0F401015-DFC6-4E98-B557-33FDF14E1C3B}" sibTransId="{DD359A49-8C97-43F4-B2B0-3B6C9E0E44A7}"/>
    <dgm:cxn modelId="{CFF77CED-C714-4F8F-A285-38F577CCB1AC}" srcId="{68753323-EAD8-4A5A-989B-103AEF5E5DB5}" destId="{2318570D-C252-4A1D-A8DF-90E248D608B8}" srcOrd="3" destOrd="0" parTransId="{B8F39FEA-1A5E-4DA1-B180-15648F390750}" sibTransId="{CD93E967-5AC9-411B-AE3B-0BF9B0FBB2F8}"/>
    <dgm:cxn modelId="{177AB594-C686-429D-AD1C-9FD9AE104472}" type="presOf" srcId="{2318570D-C252-4A1D-A8DF-90E248D608B8}" destId="{EEB91573-8ECA-474E-A329-6B9A46A74331}" srcOrd="0" destOrd="0" presId="urn:microsoft.com/office/officeart/2008/layout/VerticalCurvedList"/>
    <dgm:cxn modelId="{1C510382-1CAC-4244-A79E-D572A48B75CD}" type="presOf" srcId="{68753323-EAD8-4A5A-989B-103AEF5E5DB5}" destId="{E13A14DE-25DB-4496-BD28-27B47AB08F1D}" srcOrd="0" destOrd="0" presId="urn:microsoft.com/office/officeart/2008/layout/VerticalCurvedList"/>
    <dgm:cxn modelId="{9FCF5CD4-A635-4C84-BB10-85F07CCA8D42}" type="presOf" srcId="{DD359A49-8C97-43F4-B2B0-3B6C9E0E44A7}" destId="{6736AE59-273C-4F0C-9260-7C5625EECFEE}" srcOrd="0" destOrd="0" presId="urn:microsoft.com/office/officeart/2008/layout/VerticalCurvedList"/>
    <dgm:cxn modelId="{C652D72A-9349-4DFD-BBC9-033E8D831348}" srcId="{68753323-EAD8-4A5A-989B-103AEF5E5DB5}" destId="{15868436-0CED-43D8-9CFB-3D270B66D8AD}" srcOrd="2" destOrd="0" parTransId="{C5E65C9D-8A95-42B9-B902-10815052A6B2}" sibTransId="{ABBEEE97-49C4-4048-A5B5-118925624493}"/>
    <dgm:cxn modelId="{ABF708E7-D35F-46C1-87FA-CD94F18E9B5B}" type="presOf" srcId="{C96524BB-95DD-4872-9A91-4C58038ACF21}" destId="{43790449-EF9C-4B27-8302-34BD8910DCAD}" srcOrd="0" destOrd="0" presId="urn:microsoft.com/office/officeart/2008/layout/VerticalCurvedList"/>
    <dgm:cxn modelId="{A6C23BE2-872C-4FDD-8A66-FAF2F212FDD5}" type="presOf" srcId="{6938E42D-AFCD-4206-848D-14ECBF0E5ACF}" destId="{4BFB5124-39B6-4F17-9C92-883DCAD2551B}" srcOrd="0" destOrd="0" presId="urn:microsoft.com/office/officeart/2008/layout/VerticalCurvedList"/>
    <dgm:cxn modelId="{E5BF3269-64C1-44D6-9ADD-5620059912A5}" type="presOf" srcId="{15868436-0CED-43D8-9CFB-3D270B66D8AD}" destId="{493CD128-942E-45A6-A690-B04DA8E91D6B}" srcOrd="0" destOrd="0" presId="urn:microsoft.com/office/officeart/2008/layout/VerticalCurvedList"/>
    <dgm:cxn modelId="{E7665469-954D-4231-802D-B74D65B8260C}" srcId="{68753323-EAD8-4A5A-989B-103AEF5E5DB5}" destId="{6938E42D-AFCD-4206-848D-14ECBF0E5ACF}" srcOrd="1" destOrd="0" parTransId="{EA94D5D0-F65F-4DFB-8D55-2294AC0F6900}" sibTransId="{83BA7255-FED9-4F07-9CA6-8B91DF0EC21B}"/>
    <dgm:cxn modelId="{3AD0FF7A-FF86-4F74-AEED-16B76E1B5F2C}" type="presParOf" srcId="{E13A14DE-25DB-4496-BD28-27B47AB08F1D}" destId="{1AA76469-6977-4F02-86C5-933D4F313AAD}" srcOrd="0" destOrd="0" presId="urn:microsoft.com/office/officeart/2008/layout/VerticalCurvedList"/>
    <dgm:cxn modelId="{563754F7-2332-4443-B385-2C31DBBD68AB}" type="presParOf" srcId="{1AA76469-6977-4F02-86C5-933D4F313AAD}" destId="{606406E2-983A-403A-B6DA-AB5CBB6453EF}" srcOrd="0" destOrd="0" presId="urn:microsoft.com/office/officeart/2008/layout/VerticalCurvedList"/>
    <dgm:cxn modelId="{079EB5EA-B122-435F-A5D8-4C9F9C764F08}" type="presParOf" srcId="{606406E2-983A-403A-B6DA-AB5CBB6453EF}" destId="{8B39B206-E2F5-4D99-BA78-E08361D03A50}" srcOrd="0" destOrd="0" presId="urn:microsoft.com/office/officeart/2008/layout/VerticalCurvedList"/>
    <dgm:cxn modelId="{27C7DFDE-73A4-4D51-B261-F49166FAE9FE}" type="presParOf" srcId="{606406E2-983A-403A-B6DA-AB5CBB6453EF}" destId="{6736AE59-273C-4F0C-9260-7C5625EECFEE}" srcOrd="1" destOrd="0" presId="urn:microsoft.com/office/officeart/2008/layout/VerticalCurvedList"/>
    <dgm:cxn modelId="{551F8A56-0F5D-4007-8AB3-9903B8EDC592}" type="presParOf" srcId="{606406E2-983A-403A-B6DA-AB5CBB6453EF}" destId="{5A5FE443-B888-4D6B-850C-1CA15D871954}" srcOrd="2" destOrd="0" presId="urn:microsoft.com/office/officeart/2008/layout/VerticalCurvedList"/>
    <dgm:cxn modelId="{1AF7F405-F27A-457D-A735-3FAA5D5B4C7D}" type="presParOf" srcId="{606406E2-983A-403A-B6DA-AB5CBB6453EF}" destId="{8C3C9F3E-739C-424C-AF44-F64CEE2FD8DB}" srcOrd="3" destOrd="0" presId="urn:microsoft.com/office/officeart/2008/layout/VerticalCurvedList"/>
    <dgm:cxn modelId="{3F3D034A-275C-49E3-8983-7D9A31063799}" type="presParOf" srcId="{1AA76469-6977-4F02-86C5-933D4F313AAD}" destId="{43790449-EF9C-4B27-8302-34BD8910DCAD}" srcOrd="1" destOrd="0" presId="urn:microsoft.com/office/officeart/2008/layout/VerticalCurvedList"/>
    <dgm:cxn modelId="{6A5322C8-BF94-42A7-95E2-6BCE1B0B84E9}" type="presParOf" srcId="{1AA76469-6977-4F02-86C5-933D4F313AAD}" destId="{469A44DA-1FB2-437F-B9D6-77F752A5AB1F}" srcOrd="2" destOrd="0" presId="urn:microsoft.com/office/officeart/2008/layout/VerticalCurvedList"/>
    <dgm:cxn modelId="{69690F61-0FEE-478F-91BE-1ADB663D00E7}" type="presParOf" srcId="{469A44DA-1FB2-437F-B9D6-77F752A5AB1F}" destId="{C3FC9FD1-4D02-4224-9FCA-F00A2F85863C}" srcOrd="0" destOrd="0" presId="urn:microsoft.com/office/officeart/2008/layout/VerticalCurvedList"/>
    <dgm:cxn modelId="{9D89DE12-6598-46B4-8B71-BC0DF7EE6DE5}" type="presParOf" srcId="{1AA76469-6977-4F02-86C5-933D4F313AAD}" destId="{4BFB5124-39B6-4F17-9C92-883DCAD2551B}" srcOrd="3" destOrd="0" presId="urn:microsoft.com/office/officeart/2008/layout/VerticalCurvedList"/>
    <dgm:cxn modelId="{60CFEEE9-8534-4808-B1D4-2E9F3757A808}" type="presParOf" srcId="{1AA76469-6977-4F02-86C5-933D4F313AAD}" destId="{B276B1E7-9127-48BF-A221-063AEAD84C1F}" srcOrd="4" destOrd="0" presId="urn:microsoft.com/office/officeart/2008/layout/VerticalCurvedList"/>
    <dgm:cxn modelId="{4A5D20F3-59CF-4816-A0C7-9730D337F3E2}" type="presParOf" srcId="{B276B1E7-9127-48BF-A221-063AEAD84C1F}" destId="{F64B1B0C-18CC-43DA-A255-2A22EF58DF30}" srcOrd="0" destOrd="0" presId="urn:microsoft.com/office/officeart/2008/layout/VerticalCurvedList"/>
    <dgm:cxn modelId="{C6D73550-7DCE-4B5F-9A93-9DF6F7C589DF}" type="presParOf" srcId="{1AA76469-6977-4F02-86C5-933D4F313AAD}" destId="{493CD128-942E-45A6-A690-B04DA8E91D6B}" srcOrd="5" destOrd="0" presId="urn:microsoft.com/office/officeart/2008/layout/VerticalCurvedList"/>
    <dgm:cxn modelId="{4C58CDD2-8EEB-4077-95B9-C6A12D9D1144}" type="presParOf" srcId="{1AA76469-6977-4F02-86C5-933D4F313AAD}" destId="{CDC88034-749F-46C0-905D-67098CF3306B}" srcOrd="6" destOrd="0" presId="urn:microsoft.com/office/officeart/2008/layout/VerticalCurvedList"/>
    <dgm:cxn modelId="{3181F746-AFDE-44A8-B005-EC2DD87F560D}" type="presParOf" srcId="{CDC88034-749F-46C0-905D-67098CF3306B}" destId="{9B9A8099-5B62-4E07-95B0-F4FB7BF638EA}" srcOrd="0" destOrd="0" presId="urn:microsoft.com/office/officeart/2008/layout/VerticalCurvedList"/>
    <dgm:cxn modelId="{89A85C2C-3B60-4E0C-B434-BD17E9B86D27}" type="presParOf" srcId="{1AA76469-6977-4F02-86C5-933D4F313AAD}" destId="{EEB91573-8ECA-474E-A329-6B9A46A74331}" srcOrd="7" destOrd="0" presId="urn:microsoft.com/office/officeart/2008/layout/VerticalCurvedList"/>
    <dgm:cxn modelId="{79B97912-FFE3-4D7B-BA8B-FD3C135058D4}" type="presParOf" srcId="{1AA76469-6977-4F02-86C5-933D4F313AAD}" destId="{C4185322-A1F9-4325-8966-5061D99CD177}" srcOrd="8" destOrd="0" presId="urn:microsoft.com/office/officeart/2008/layout/VerticalCurvedList"/>
    <dgm:cxn modelId="{7569657E-3EC2-4156-B669-7D20CBA655D4}" type="presParOf" srcId="{C4185322-A1F9-4325-8966-5061D99CD177}" destId="{660468D9-07DF-4815-B784-82124A37A8E4}" srcOrd="0" destOrd="0" presId="urn:microsoft.com/office/officeart/2008/layout/VerticalCurvedList"/>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01D6F71-1271-4921-B52D-97D7742FC82E}" type="doc">
      <dgm:prSet loTypeId="urn:microsoft.com/office/officeart/2005/8/layout/default#7" loCatId="list" qsTypeId="urn:microsoft.com/office/officeart/2005/8/quickstyle/simple1" qsCatId="simple" csTypeId="urn:microsoft.com/office/officeart/2005/8/colors/accent1_2" csCatId="accent1" phldr="1"/>
      <dgm:spPr/>
      <dgm:t>
        <a:bodyPr/>
        <a:lstStyle/>
        <a:p>
          <a:endParaRPr lang="en-US"/>
        </a:p>
      </dgm:t>
    </dgm:pt>
    <dgm:pt modelId="{F17C5F35-43D4-4ADE-ABE4-2D60CC9496B7}">
      <dgm:prSet phldrT="[Text]"/>
      <dgm:spPr/>
      <dgm:t>
        <a:bodyPr/>
        <a:lstStyle/>
        <a:p>
          <a:r>
            <a:rPr lang="en-US" dirty="0" smtClean="0"/>
            <a:t>Understanding TVET College lecturers</a:t>
          </a:r>
          <a:endParaRPr lang="en-US" dirty="0"/>
        </a:p>
      </dgm:t>
    </dgm:pt>
    <dgm:pt modelId="{7A03C3E9-431D-4CC9-AF4D-A1D84A1E6CD6}" type="parTrans" cxnId="{27725D48-D435-438C-BC3E-8AB6FF297128}">
      <dgm:prSet/>
      <dgm:spPr/>
      <dgm:t>
        <a:bodyPr/>
        <a:lstStyle/>
        <a:p>
          <a:endParaRPr lang="en-US"/>
        </a:p>
      </dgm:t>
    </dgm:pt>
    <dgm:pt modelId="{A799DC0C-3F10-4623-9F0E-165B2C220963}" type="sibTrans" cxnId="{27725D48-D435-438C-BC3E-8AB6FF297128}">
      <dgm:prSet/>
      <dgm:spPr/>
      <dgm:t>
        <a:bodyPr/>
        <a:lstStyle/>
        <a:p>
          <a:endParaRPr lang="en-US"/>
        </a:p>
      </dgm:t>
    </dgm:pt>
    <dgm:pt modelId="{C38AEBC7-9521-4841-BB68-4B07404C3301}">
      <dgm:prSet phldrT="[Text]"/>
      <dgm:spPr/>
      <dgm:t>
        <a:bodyPr/>
        <a:lstStyle/>
        <a:p>
          <a:r>
            <a:rPr lang="en-US" dirty="0" smtClean="0"/>
            <a:t>Learning-and-work pathways for sustainable development</a:t>
          </a:r>
          <a:endParaRPr lang="en-US" dirty="0"/>
        </a:p>
      </dgm:t>
    </dgm:pt>
    <dgm:pt modelId="{79B62957-3D28-49F5-8767-FB227D6A7BFA}" type="parTrans" cxnId="{0F24C825-6809-424C-A4F7-B472F235DF8C}">
      <dgm:prSet/>
      <dgm:spPr/>
      <dgm:t>
        <a:bodyPr/>
        <a:lstStyle/>
        <a:p>
          <a:endParaRPr lang="en-US"/>
        </a:p>
      </dgm:t>
    </dgm:pt>
    <dgm:pt modelId="{A538BF4E-568C-47B5-BCF1-C6491381BBB1}" type="sibTrans" cxnId="{0F24C825-6809-424C-A4F7-B472F235DF8C}">
      <dgm:prSet/>
      <dgm:spPr/>
      <dgm:t>
        <a:bodyPr/>
        <a:lstStyle/>
        <a:p>
          <a:endParaRPr lang="en-US"/>
        </a:p>
      </dgm:t>
    </dgm:pt>
    <dgm:pt modelId="{F9C77D79-ADB6-4242-B8D0-FED2ACB4F578}">
      <dgm:prSet phldrT="[Text]"/>
      <dgm:spPr/>
      <dgm:t>
        <a:bodyPr/>
        <a:lstStyle/>
        <a:p>
          <a:r>
            <a:rPr lang="en-US" dirty="0" smtClean="0"/>
            <a:t>Developing an inclusive RPL model</a:t>
          </a:r>
          <a:endParaRPr lang="en-US" dirty="0"/>
        </a:p>
      </dgm:t>
    </dgm:pt>
    <dgm:pt modelId="{E92BCFA0-2D88-43ED-B2A9-AE8FF2F15981}" type="parTrans" cxnId="{D3A1D741-1850-4598-8E4D-ABCF7CE54990}">
      <dgm:prSet/>
      <dgm:spPr/>
      <dgm:t>
        <a:bodyPr/>
        <a:lstStyle/>
        <a:p>
          <a:endParaRPr lang="en-US"/>
        </a:p>
      </dgm:t>
    </dgm:pt>
    <dgm:pt modelId="{3B62E708-0070-49B8-9E84-C8396A4A36CB}" type="sibTrans" cxnId="{D3A1D741-1850-4598-8E4D-ABCF7CE54990}">
      <dgm:prSet/>
      <dgm:spPr/>
      <dgm:t>
        <a:bodyPr/>
        <a:lstStyle/>
        <a:p>
          <a:endParaRPr lang="en-US"/>
        </a:p>
      </dgm:t>
    </dgm:pt>
    <dgm:pt modelId="{EA8C848F-D799-47BA-9B44-2D94D52528BD}">
      <dgm:prSet phldrT="[Text]"/>
      <dgm:spPr/>
      <dgm:t>
        <a:bodyPr/>
        <a:lstStyle/>
        <a:p>
          <a:r>
            <a:rPr lang="en-US" dirty="0" smtClean="0"/>
            <a:t>Flexible Learning and Teaching Practices (FLTP)</a:t>
          </a:r>
          <a:endParaRPr lang="en-US" dirty="0"/>
        </a:p>
      </dgm:t>
    </dgm:pt>
    <dgm:pt modelId="{C4A5E1D3-3BE1-40A6-98E3-EE2404F65ED0}" type="parTrans" cxnId="{8C26760A-ED80-4023-A146-12F197E448F5}">
      <dgm:prSet/>
      <dgm:spPr/>
      <dgm:t>
        <a:bodyPr/>
        <a:lstStyle/>
        <a:p>
          <a:endParaRPr lang="en-US"/>
        </a:p>
      </dgm:t>
    </dgm:pt>
    <dgm:pt modelId="{A8F5CC1A-31B2-4EA6-9344-B2EC1AFE49E9}" type="sibTrans" cxnId="{8C26760A-ED80-4023-A146-12F197E448F5}">
      <dgm:prSet/>
      <dgm:spPr/>
      <dgm:t>
        <a:bodyPr/>
        <a:lstStyle/>
        <a:p>
          <a:endParaRPr lang="en-US"/>
        </a:p>
      </dgm:t>
    </dgm:pt>
    <dgm:pt modelId="{C2F51269-8952-440E-91E9-5456E4BECC2A}">
      <dgm:prSet phldrT="[Text]"/>
      <dgm:spPr/>
      <dgm:t>
        <a:bodyPr/>
        <a:lstStyle/>
        <a:p>
          <a:r>
            <a:rPr lang="en-US" dirty="0" smtClean="0"/>
            <a:t>Articulation between TVET, higher education and the workplace</a:t>
          </a:r>
          <a:endParaRPr lang="en-US" dirty="0"/>
        </a:p>
      </dgm:t>
    </dgm:pt>
    <dgm:pt modelId="{3EFF248F-C525-42B2-936E-58C2B6D88D61}" type="parTrans" cxnId="{5AFD38A8-BACF-415F-92AA-48EC1333F0EA}">
      <dgm:prSet/>
      <dgm:spPr/>
      <dgm:t>
        <a:bodyPr/>
        <a:lstStyle/>
        <a:p>
          <a:endParaRPr lang="en-US"/>
        </a:p>
      </dgm:t>
    </dgm:pt>
    <dgm:pt modelId="{EF783046-8E24-4CF8-A99D-2B0A6745A021}" type="sibTrans" cxnId="{5AFD38A8-BACF-415F-92AA-48EC1333F0EA}">
      <dgm:prSet/>
      <dgm:spPr/>
      <dgm:t>
        <a:bodyPr/>
        <a:lstStyle/>
        <a:p>
          <a:endParaRPr lang="en-US"/>
        </a:p>
      </dgm:t>
    </dgm:pt>
    <dgm:pt modelId="{B9C5E87A-DDB3-444B-AB1E-DB3086FE7E61}">
      <dgm:prSet phldrT="[Text]"/>
      <dgm:spPr/>
      <dgm:t>
        <a:bodyPr/>
        <a:lstStyle/>
        <a:p>
          <a:r>
            <a:rPr lang="en-US" dirty="0" smtClean="0"/>
            <a:t>Strengthening learning pathways in Community Development, ECD, Engineering</a:t>
          </a:r>
          <a:endParaRPr lang="en-US" dirty="0"/>
        </a:p>
      </dgm:t>
    </dgm:pt>
    <dgm:pt modelId="{42F4D8D9-9D07-4D41-AB00-5B2FA9EBC315}" type="parTrans" cxnId="{0EE64033-7D46-4BCD-9B3B-64867F5CEDAD}">
      <dgm:prSet/>
      <dgm:spPr/>
      <dgm:t>
        <a:bodyPr/>
        <a:lstStyle/>
        <a:p>
          <a:endParaRPr lang="en-US"/>
        </a:p>
      </dgm:t>
    </dgm:pt>
    <dgm:pt modelId="{AFE55403-7FAF-4467-A917-DC7743503554}" type="sibTrans" cxnId="{0EE64033-7D46-4BCD-9B3B-64867F5CEDAD}">
      <dgm:prSet/>
      <dgm:spPr/>
      <dgm:t>
        <a:bodyPr/>
        <a:lstStyle/>
        <a:p>
          <a:endParaRPr lang="en-US"/>
        </a:p>
      </dgm:t>
    </dgm:pt>
    <dgm:pt modelId="{64FAC756-10C1-4795-8FF2-229EA6B1C125}">
      <dgm:prSet phldrT="[Text]"/>
      <dgm:spPr/>
      <dgm:t>
        <a:bodyPr/>
        <a:lstStyle/>
        <a:p>
          <a:r>
            <a:rPr lang="en-US" dirty="0" smtClean="0"/>
            <a:t>Case Study on Flexible Learning Pathways (FLPs) in South Africa</a:t>
          </a:r>
          <a:endParaRPr lang="en-US" dirty="0"/>
        </a:p>
      </dgm:t>
    </dgm:pt>
    <dgm:pt modelId="{AF4F599A-20B3-4ECE-BEFA-D64871E18EAD}" type="parTrans" cxnId="{C03C77DC-F6BF-4955-93AF-0470074D469D}">
      <dgm:prSet/>
      <dgm:spPr/>
      <dgm:t>
        <a:bodyPr/>
        <a:lstStyle/>
        <a:p>
          <a:endParaRPr lang="en-US"/>
        </a:p>
      </dgm:t>
    </dgm:pt>
    <dgm:pt modelId="{FB1DF77E-8CCC-4BE3-83B5-499D048EE6C5}" type="sibTrans" cxnId="{C03C77DC-F6BF-4955-93AF-0470074D469D}">
      <dgm:prSet/>
      <dgm:spPr/>
      <dgm:t>
        <a:bodyPr/>
        <a:lstStyle/>
        <a:p>
          <a:endParaRPr lang="en-US"/>
        </a:p>
      </dgm:t>
    </dgm:pt>
    <dgm:pt modelId="{56296C6F-6FBB-427A-8968-6AA1976ABCA3}">
      <dgm:prSet phldrT="[Text]"/>
      <dgm:spPr/>
      <dgm:t>
        <a:bodyPr/>
        <a:lstStyle/>
        <a:p>
          <a:r>
            <a:rPr lang="en-US" dirty="0" smtClean="0"/>
            <a:t>NQF Impact Studies</a:t>
          </a:r>
          <a:endParaRPr lang="en-US" dirty="0"/>
        </a:p>
      </dgm:t>
    </dgm:pt>
    <dgm:pt modelId="{70AA8A58-FE63-46D0-8EBE-BEA55778D97B}" type="parTrans" cxnId="{CB78465C-6637-4CC1-B66C-20BD6A6FA1AD}">
      <dgm:prSet/>
      <dgm:spPr/>
      <dgm:t>
        <a:bodyPr/>
        <a:lstStyle/>
        <a:p>
          <a:endParaRPr lang="en-US"/>
        </a:p>
      </dgm:t>
    </dgm:pt>
    <dgm:pt modelId="{6A90DD49-9D3D-4990-986F-3293CDB5C0CD}" type="sibTrans" cxnId="{CB78465C-6637-4CC1-B66C-20BD6A6FA1AD}">
      <dgm:prSet/>
      <dgm:spPr/>
      <dgm:t>
        <a:bodyPr/>
        <a:lstStyle/>
        <a:p>
          <a:endParaRPr lang="en-US"/>
        </a:p>
      </dgm:t>
    </dgm:pt>
    <dgm:pt modelId="{B4239DCB-AE68-4C6A-A5A7-C01BA2690D6C}" type="pres">
      <dgm:prSet presAssocID="{001D6F71-1271-4921-B52D-97D7742FC82E}" presName="diagram" presStyleCnt="0">
        <dgm:presLayoutVars>
          <dgm:dir/>
          <dgm:resizeHandles val="exact"/>
        </dgm:presLayoutVars>
      </dgm:prSet>
      <dgm:spPr/>
      <dgm:t>
        <a:bodyPr/>
        <a:lstStyle/>
        <a:p>
          <a:endParaRPr lang="en-US"/>
        </a:p>
      </dgm:t>
    </dgm:pt>
    <dgm:pt modelId="{48A94464-88C6-4541-842D-9E0DF2F6A5F6}" type="pres">
      <dgm:prSet presAssocID="{F17C5F35-43D4-4ADE-ABE4-2D60CC9496B7}" presName="node" presStyleLbl="node1" presStyleIdx="0" presStyleCnt="8">
        <dgm:presLayoutVars>
          <dgm:bulletEnabled val="1"/>
        </dgm:presLayoutVars>
      </dgm:prSet>
      <dgm:spPr/>
      <dgm:t>
        <a:bodyPr/>
        <a:lstStyle/>
        <a:p>
          <a:endParaRPr lang="en-US"/>
        </a:p>
      </dgm:t>
    </dgm:pt>
    <dgm:pt modelId="{206FA49D-FE0F-452C-8463-78A6D9CB426A}" type="pres">
      <dgm:prSet presAssocID="{A799DC0C-3F10-4623-9F0E-165B2C220963}" presName="sibTrans" presStyleCnt="0"/>
      <dgm:spPr/>
    </dgm:pt>
    <dgm:pt modelId="{8FFFC30D-4695-4F12-A7B6-BDD11A3F5487}" type="pres">
      <dgm:prSet presAssocID="{C38AEBC7-9521-4841-BB68-4B07404C3301}" presName="node" presStyleLbl="node1" presStyleIdx="1" presStyleCnt="8">
        <dgm:presLayoutVars>
          <dgm:bulletEnabled val="1"/>
        </dgm:presLayoutVars>
      </dgm:prSet>
      <dgm:spPr/>
      <dgm:t>
        <a:bodyPr/>
        <a:lstStyle/>
        <a:p>
          <a:endParaRPr lang="en-US"/>
        </a:p>
      </dgm:t>
    </dgm:pt>
    <dgm:pt modelId="{709D5359-FB5D-4E52-B30A-34E7A41E6E81}" type="pres">
      <dgm:prSet presAssocID="{A538BF4E-568C-47B5-BCF1-C6491381BBB1}" presName="sibTrans" presStyleCnt="0"/>
      <dgm:spPr/>
    </dgm:pt>
    <dgm:pt modelId="{4293A671-717E-4299-A9EA-506F8F475D6A}" type="pres">
      <dgm:prSet presAssocID="{F9C77D79-ADB6-4242-B8D0-FED2ACB4F578}" presName="node" presStyleLbl="node1" presStyleIdx="2" presStyleCnt="8">
        <dgm:presLayoutVars>
          <dgm:bulletEnabled val="1"/>
        </dgm:presLayoutVars>
      </dgm:prSet>
      <dgm:spPr/>
      <dgm:t>
        <a:bodyPr/>
        <a:lstStyle/>
        <a:p>
          <a:endParaRPr lang="en-US"/>
        </a:p>
      </dgm:t>
    </dgm:pt>
    <dgm:pt modelId="{6099FD1B-09AA-4143-911C-7B21AF80F512}" type="pres">
      <dgm:prSet presAssocID="{3B62E708-0070-49B8-9E84-C8396A4A36CB}" presName="sibTrans" presStyleCnt="0"/>
      <dgm:spPr/>
    </dgm:pt>
    <dgm:pt modelId="{40DEB6B4-C79E-41F6-A958-A4435F6113EF}" type="pres">
      <dgm:prSet presAssocID="{EA8C848F-D799-47BA-9B44-2D94D52528BD}" presName="node" presStyleLbl="node1" presStyleIdx="3" presStyleCnt="8">
        <dgm:presLayoutVars>
          <dgm:bulletEnabled val="1"/>
        </dgm:presLayoutVars>
      </dgm:prSet>
      <dgm:spPr/>
      <dgm:t>
        <a:bodyPr/>
        <a:lstStyle/>
        <a:p>
          <a:endParaRPr lang="en-US"/>
        </a:p>
      </dgm:t>
    </dgm:pt>
    <dgm:pt modelId="{6C7799E7-F25E-42FC-B921-2E0DD5289E8B}" type="pres">
      <dgm:prSet presAssocID="{A8F5CC1A-31B2-4EA6-9344-B2EC1AFE49E9}" presName="sibTrans" presStyleCnt="0"/>
      <dgm:spPr/>
    </dgm:pt>
    <dgm:pt modelId="{4A5BD600-CD09-424E-944F-628CBB24C400}" type="pres">
      <dgm:prSet presAssocID="{C2F51269-8952-440E-91E9-5456E4BECC2A}" presName="node" presStyleLbl="node1" presStyleIdx="4" presStyleCnt="8">
        <dgm:presLayoutVars>
          <dgm:bulletEnabled val="1"/>
        </dgm:presLayoutVars>
      </dgm:prSet>
      <dgm:spPr/>
      <dgm:t>
        <a:bodyPr/>
        <a:lstStyle/>
        <a:p>
          <a:endParaRPr lang="en-US"/>
        </a:p>
      </dgm:t>
    </dgm:pt>
    <dgm:pt modelId="{FF8DFD50-A688-4251-857C-2DAFB0E05389}" type="pres">
      <dgm:prSet presAssocID="{EF783046-8E24-4CF8-A99D-2B0A6745A021}" presName="sibTrans" presStyleCnt="0"/>
      <dgm:spPr/>
    </dgm:pt>
    <dgm:pt modelId="{CA53FB41-922B-414B-8EB3-3F45EBE27286}" type="pres">
      <dgm:prSet presAssocID="{B9C5E87A-DDB3-444B-AB1E-DB3086FE7E61}" presName="node" presStyleLbl="node1" presStyleIdx="5" presStyleCnt="8">
        <dgm:presLayoutVars>
          <dgm:bulletEnabled val="1"/>
        </dgm:presLayoutVars>
      </dgm:prSet>
      <dgm:spPr/>
      <dgm:t>
        <a:bodyPr/>
        <a:lstStyle/>
        <a:p>
          <a:endParaRPr lang="en-US"/>
        </a:p>
      </dgm:t>
    </dgm:pt>
    <dgm:pt modelId="{5A69EF32-17F4-4E06-80D0-5E26E464F4B8}" type="pres">
      <dgm:prSet presAssocID="{AFE55403-7FAF-4467-A917-DC7743503554}" presName="sibTrans" presStyleCnt="0"/>
      <dgm:spPr/>
    </dgm:pt>
    <dgm:pt modelId="{95E897F5-8155-4BB1-8752-6E557DE1457D}" type="pres">
      <dgm:prSet presAssocID="{64FAC756-10C1-4795-8FF2-229EA6B1C125}" presName="node" presStyleLbl="node1" presStyleIdx="6" presStyleCnt="8">
        <dgm:presLayoutVars>
          <dgm:bulletEnabled val="1"/>
        </dgm:presLayoutVars>
      </dgm:prSet>
      <dgm:spPr/>
      <dgm:t>
        <a:bodyPr/>
        <a:lstStyle/>
        <a:p>
          <a:endParaRPr lang="en-US"/>
        </a:p>
      </dgm:t>
    </dgm:pt>
    <dgm:pt modelId="{12AF1183-D542-4BE2-B344-D90AE120E442}" type="pres">
      <dgm:prSet presAssocID="{FB1DF77E-8CCC-4BE3-83B5-499D048EE6C5}" presName="sibTrans" presStyleCnt="0"/>
      <dgm:spPr/>
    </dgm:pt>
    <dgm:pt modelId="{ED397152-9037-4761-B93F-3DA8F1429332}" type="pres">
      <dgm:prSet presAssocID="{56296C6F-6FBB-427A-8968-6AA1976ABCA3}" presName="node" presStyleLbl="node1" presStyleIdx="7" presStyleCnt="8">
        <dgm:presLayoutVars>
          <dgm:bulletEnabled val="1"/>
        </dgm:presLayoutVars>
      </dgm:prSet>
      <dgm:spPr/>
      <dgm:t>
        <a:bodyPr/>
        <a:lstStyle/>
        <a:p>
          <a:endParaRPr lang="en-US"/>
        </a:p>
      </dgm:t>
    </dgm:pt>
  </dgm:ptLst>
  <dgm:cxnLst>
    <dgm:cxn modelId="{D3A1D741-1850-4598-8E4D-ABCF7CE54990}" srcId="{001D6F71-1271-4921-B52D-97D7742FC82E}" destId="{F9C77D79-ADB6-4242-B8D0-FED2ACB4F578}" srcOrd="2" destOrd="0" parTransId="{E92BCFA0-2D88-43ED-B2A9-AE8FF2F15981}" sibTransId="{3B62E708-0070-49B8-9E84-C8396A4A36CB}"/>
    <dgm:cxn modelId="{B1AEE87E-53C1-4C22-B044-15E84A9C76EB}" type="presOf" srcId="{F9C77D79-ADB6-4242-B8D0-FED2ACB4F578}" destId="{4293A671-717E-4299-A9EA-506F8F475D6A}" srcOrd="0" destOrd="0" presId="urn:microsoft.com/office/officeart/2005/8/layout/default#7"/>
    <dgm:cxn modelId="{CB78465C-6637-4CC1-B66C-20BD6A6FA1AD}" srcId="{001D6F71-1271-4921-B52D-97D7742FC82E}" destId="{56296C6F-6FBB-427A-8968-6AA1976ABCA3}" srcOrd="7" destOrd="0" parTransId="{70AA8A58-FE63-46D0-8EBE-BEA55778D97B}" sibTransId="{6A90DD49-9D3D-4990-986F-3293CDB5C0CD}"/>
    <dgm:cxn modelId="{3011FD0E-C08D-4DCD-B5F0-F5EE1114E7EF}" type="presOf" srcId="{C2F51269-8952-440E-91E9-5456E4BECC2A}" destId="{4A5BD600-CD09-424E-944F-628CBB24C400}" srcOrd="0" destOrd="0" presId="urn:microsoft.com/office/officeart/2005/8/layout/default#7"/>
    <dgm:cxn modelId="{0EE64033-7D46-4BCD-9B3B-64867F5CEDAD}" srcId="{001D6F71-1271-4921-B52D-97D7742FC82E}" destId="{B9C5E87A-DDB3-444B-AB1E-DB3086FE7E61}" srcOrd="5" destOrd="0" parTransId="{42F4D8D9-9D07-4D41-AB00-5B2FA9EBC315}" sibTransId="{AFE55403-7FAF-4467-A917-DC7743503554}"/>
    <dgm:cxn modelId="{8C26760A-ED80-4023-A146-12F197E448F5}" srcId="{001D6F71-1271-4921-B52D-97D7742FC82E}" destId="{EA8C848F-D799-47BA-9B44-2D94D52528BD}" srcOrd="3" destOrd="0" parTransId="{C4A5E1D3-3BE1-40A6-98E3-EE2404F65ED0}" sibTransId="{A8F5CC1A-31B2-4EA6-9344-B2EC1AFE49E9}"/>
    <dgm:cxn modelId="{0F24C825-6809-424C-A4F7-B472F235DF8C}" srcId="{001D6F71-1271-4921-B52D-97D7742FC82E}" destId="{C38AEBC7-9521-4841-BB68-4B07404C3301}" srcOrd="1" destOrd="0" parTransId="{79B62957-3D28-49F5-8767-FB227D6A7BFA}" sibTransId="{A538BF4E-568C-47B5-BCF1-C6491381BBB1}"/>
    <dgm:cxn modelId="{F3C8F3E2-E85E-499C-B71C-EDF6A011BF19}" type="presOf" srcId="{64FAC756-10C1-4795-8FF2-229EA6B1C125}" destId="{95E897F5-8155-4BB1-8752-6E557DE1457D}" srcOrd="0" destOrd="0" presId="urn:microsoft.com/office/officeart/2005/8/layout/default#7"/>
    <dgm:cxn modelId="{293A8EB8-B456-4776-9409-607ABA518944}" type="presOf" srcId="{001D6F71-1271-4921-B52D-97D7742FC82E}" destId="{B4239DCB-AE68-4C6A-A5A7-C01BA2690D6C}" srcOrd="0" destOrd="0" presId="urn:microsoft.com/office/officeart/2005/8/layout/default#7"/>
    <dgm:cxn modelId="{C03C77DC-F6BF-4955-93AF-0470074D469D}" srcId="{001D6F71-1271-4921-B52D-97D7742FC82E}" destId="{64FAC756-10C1-4795-8FF2-229EA6B1C125}" srcOrd="6" destOrd="0" parTransId="{AF4F599A-20B3-4ECE-BEFA-D64871E18EAD}" sibTransId="{FB1DF77E-8CCC-4BE3-83B5-499D048EE6C5}"/>
    <dgm:cxn modelId="{A1F5FB2B-A0B0-4DB1-A853-FD0EE3F9E1C1}" type="presOf" srcId="{C38AEBC7-9521-4841-BB68-4B07404C3301}" destId="{8FFFC30D-4695-4F12-A7B6-BDD11A3F5487}" srcOrd="0" destOrd="0" presId="urn:microsoft.com/office/officeart/2005/8/layout/default#7"/>
    <dgm:cxn modelId="{2968FED0-B253-413E-8492-A6A5687E935E}" type="presOf" srcId="{56296C6F-6FBB-427A-8968-6AA1976ABCA3}" destId="{ED397152-9037-4761-B93F-3DA8F1429332}" srcOrd="0" destOrd="0" presId="urn:microsoft.com/office/officeart/2005/8/layout/default#7"/>
    <dgm:cxn modelId="{27725D48-D435-438C-BC3E-8AB6FF297128}" srcId="{001D6F71-1271-4921-B52D-97D7742FC82E}" destId="{F17C5F35-43D4-4ADE-ABE4-2D60CC9496B7}" srcOrd="0" destOrd="0" parTransId="{7A03C3E9-431D-4CC9-AF4D-A1D84A1E6CD6}" sibTransId="{A799DC0C-3F10-4623-9F0E-165B2C220963}"/>
    <dgm:cxn modelId="{DBFC1590-F46C-4771-8C27-599E3D046C6B}" type="presOf" srcId="{F17C5F35-43D4-4ADE-ABE4-2D60CC9496B7}" destId="{48A94464-88C6-4541-842D-9E0DF2F6A5F6}" srcOrd="0" destOrd="0" presId="urn:microsoft.com/office/officeart/2005/8/layout/default#7"/>
    <dgm:cxn modelId="{9551FA55-34F3-4A98-BCCE-2406071B35EF}" type="presOf" srcId="{B9C5E87A-DDB3-444B-AB1E-DB3086FE7E61}" destId="{CA53FB41-922B-414B-8EB3-3F45EBE27286}" srcOrd="0" destOrd="0" presId="urn:microsoft.com/office/officeart/2005/8/layout/default#7"/>
    <dgm:cxn modelId="{E897BC09-9F09-4997-B43B-CD62564D7569}" type="presOf" srcId="{EA8C848F-D799-47BA-9B44-2D94D52528BD}" destId="{40DEB6B4-C79E-41F6-A958-A4435F6113EF}" srcOrd="0" destOrd="0" presId="urn:microsoft.com/office/officeart/2005/8/layout/default#7"/>
    <dgm:cxn modelId="{5AFD38A8-BACF-415F-92AA-48EC1333F0EA}" srcId="{001D6F71-1271-4921-B52D-97D7742FC82E}" destId="{C2F51269-8952-440E-91E9-5456E4BECC2A}" srcOrd="4" destOrd="0" parTransId="{3EFF248F-C525-42B2-936E-58C2B6D88D61}" sibTransId="{EF783046-8E24-4CF8-A99D-2B0A6745A021}"/>
    <dgm:cxn modelId="{FAF101A6-5E31-4C75-ADFE-7AE677B96F80}" type="presParOf" srcId="{B4239DCB-AE68-4C6A-A5A7-C01BA2690D6C}" destId="{48A94464-88C6-4541-842D-9E0DF2F6A5F6}" srcOrd="0" destOrd="0" presId="urn:microsoft.com/office/officeart/2005/8/layout/default#7"/>
    <dgm:cxn modelId="{A094CA74-86D1-4002-A49D-095963D8C192}" type="presParOf" srcId="{B4239DCB-AE68-4C6A-A5A7-C01BA2690D6C}" destId="{206FA49D-FE0F-452C-8463-78A6D9CB426A}" srcOrd="1" destOrd="0" presId="urn:microsoft.com/office/officeart/2005/8/layout/default#7"/>
    <dgm:cxn modelId="{2208D0C0-3B80-408A-BBB4-1B25B4EFAE60}" type="presParOf" srcId="{B4239DCB-AE68-4C6A-A5A7-C01BA2690D6C}" destId="{8FFFC30D-4695-4F12-A7B6-BDD11A3F5487}" srcOrd="2" destOrd="0" presId="urn:microsoft.com/office/officeart/2005/8/layout/default#7"/>
    <dgm:cxn modelId="{FF6B10E7-611F-4A41-88A8-DC8A4E8B8DDB}" type="presParOf" srcId="{B4239DCB-AE68-4C6A-A5A7-C01BA2690D6C}" destId="{709D5359-FB5D-4E52-B30A-34E7A41E6E81}" srcOrd="3" destOrd="0" presId="urn:microsoft.com/office/officeart/2005/8/layout/default#7"/>
    <dgm:cxn modelId="{292482BD-A584-47EE-B0B5-40E92A21AFA6}" type="presParOf" srcId="{B4239DCB-AE68-4C6A-A5A7-C01BA2690D6C}" destId="{4293A671-717E-4299-A9EA-506F8F475D6A}" srcOrd="4" destOrd="0" presId="urn:microsoft.com/office/officeart/2005/8/layout/default#7"/>
    <dgm:cxn modelId="{8102E576-8C38-4F45-9DA2-28D1686DD91F}" type="presParOf" srcId="{B4239DCB-AE68-4C6A-A5A7-C01BA2690D6C}" destId="{6099FD1B-09AA-4143-911C-7B21AF80F512}" srcOrd="5" destOrd="0" presId="urn:microsoft.com/office/officeart/2005/8/layout/default#7"/>
    <dgm:cxn modelId="{A876DBC9-7B9E-4882-A7B6-4E007010E629}" type="presParOf" srcId="{B4239DCB-AE68-4C6A-A5A7-C01BA2690D6C}" destId="{40DEB6B4-C79E-41F6-A958-A4435F6113EF}" srcOrd="6" destOrd="0" presId="urn:microsoft.com/office/officeart/2005/8/layout/default#7"/>
    <dgm:cxn modelId="{C6A9F561-8136-4B0A-8F84-8FC99D9AC1D9}" type="presParOf" srcId="{B4239DCB-AE68-4C6A-A5A7-C01BA2690D6C}" destId="{6C7799E7-F25E-42FC-B921-2E0DD5289E8B}" srcOrd="7" destOrd="0" presId="urn:microsoft.com/office/officeart/2005/8/layout/default#7"/>
    <dgm:cxn modelId="{AD0050B8-C201-482C-8DCD-3445771295EC}" type="presParOf" srcId="{B4239DCB-AE68-4C6A-A5A7-C01BA2690D6C}" destId="{4A5BD600-CD09-424E-944F-628CBB24C400}" srcOrd="8" destOrd="0" presId="urn:microsoft.com/office/officeart/2005/8/layout/default#7"/>
    <dgm:cxn modelId="{CA175185-13BB-4456-A0E1-3F5A16BB86A6}" type="presParOf" srcId="{B4239DCB-AE68-4C6A-A5A7-C01BA2690D6C}" destId="{FF8DFD50-A688-4251-857C-2DAFB0E05389}" srcOrd="9" destOrd="0" presId="urn:microsoft.com/office/officeart/2005/8/layout/default#7"/>
    <dgm:cxn modelId="{AB532C66-37C2-4468-A2D0-25E38228237A}" type="presParOf" srcId="{B4239DCB-AE68-4C6A-A5A7-C01BA2690D6C}" destId="{CA53FB41-922B-414B-8EB3-3F45EBE27286}" srcOrd="10" destOrd="0" presId="urn:microsoft.com/office/officeart/2005/8/layout/default#7"/>
    <dgm:cxn modelId="{A67223FC-B644-4562-A6D9-D8D2D07B3BC4}" type="presParOf" srcId="{B4239DCB-AE68-4C6A-A5A7-C01BA2690D6C}" destId="{5A69EF32-17F4-4E06-80D0-5E26E464F4B8}" srcOrd="11" destOrd="0" presId="urn:microsoft.com/office/officeart/2005/8/layout/default#7"/>
    <dgm:cxn modelId="{974F110A-4EA4-47B3-A208-6BAFF8F84D69}" type="presParOf" srcId="{B4239DCB-AE68-4C6A-A5A7-C01BA2690D6C}" destId="{95E897F5-8155-4BB1-8752-6E557DE1457D}" srcOrd="12" destOrd="0" presId="urn:microsoft.com/office/officeart/2005/8/layout/default#7"/>
    <dgm:cxn modelId="{E06BADCA-BFC7-42B4-9C9B-0B1732FFBDCC}" type="presParOf" srcId="{B4239DCB-AE68-4C6A-A5A7-C01BA2690D6C}" destId="{12AF1183-D542-4BE2-B344-D90AE120E442}" srcOrd="13" destOrd="0" presId="urn:microsoft.com/office/officeart/2005/8/layout/default#7"/>
    <dgm:cxn modelId="{3CCF839C-572E-4A26-AC55-90D34F2F6BA7}" type="presParOf" srcId="{B4239DCB-AE68-4C6A-A5A7-C01BA2690D6C}" destId="{ED397152-9037-4761-B93F-3DA8F1429332}" srcOrd="14" destOrd="0" presId="urn:microsoft.com/office/officeart/2005/8/layout/defaul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6420A7-AB97-456C-9377-2C24A2F9DE04}" type="doc">
      <dgm:prSet loTypeId="urn:microsoft.com/office/officeart/2005/8/layout/default#8" loCatId="list" qsTypeId="urn:microsoft.com/office/officeart/2005/8/quickstyle/simple1" qsCatId="simple" csTypeId="urn:microsoft.com/office/officeart/2005/8/colors/accent1_2" csCatId="accent1" phldr="1"/>
      <dgm:spPr/>
      <dgm:t>
        <a:bodyPr/>
        <a:lstStyle/>
        <a:p>
          <a:endParaRPr lang="en-US"/>
        </a:p>
      </dgm:t>
    </dgm:pt>
    <dgm:pt modelId="{253D410A-7AB8-41F2-A2C3-1FD12FC6FC06}">
      <dgm:prSet phldrT="[Text]"/>
      <dgm:spPr/>
      <dgm:t>
        <a:bodyPr/>
        <a:lstStyle/>
        <a:p>
          <a:r>
            <a:rPr lang="en-US" dirty="0" smtClean="0"/>
            <a:t>SAQA partnership research 2009 – 2012</a:t>
          </a:r>
          <a:endParaRPr lang="en-US" dirty="0"/>
        </a:p>
      </dgm:t>
    </dgm:pt>
    <dgm:pt modelId="{20A81B1D-7E9B-40E7-A58F-86D14D5FE608}" type="parTrans" cxnId="{0658E431-BF55-426D-8BCA-DC94EA170711}">
      <dgm:prSet/>
      <dgm:spPr/>
      <dgm:t>
        <a:bodyPr/>
        <a:lstStyle/>
        <a:p>
          <a:endParaRPr lang="en-US"/>
        </a:p>
      </dgm:t>
    </dgm:pt>
    <dgm:pt modelId="{667463A1-DC25-4190-BCD4-2E043FCDDD05}" type="sibTrans" cxnId="{0658E431-BF55-426D-8BCA-DC94EA170711}">
      <dgm:prSet/>
      <dgm:spPr/>
      <dgm:t>
        <a:bodyPr/>
        <a:lstStyle/>
        <a:p>
          <a:endParaRPr lang="en-US"/>
        </a:p>
      </dgm:t>
    </dgm:pt>
    <dgm:pt modelId="{68EACFB5-B083-42BC-8CB2-79297DDE42B8}">
      <dgm:prSet/>
      <dgm:spPr/>
      <dgm:t>
        <a:bodyPr/>
        <a:lstStyle/>
        <a:p>
          <a:r>
            <a:rPr lang="en-US" dirty="0" smtClean="0"/>
            <a:t>TVET College lecturers are ‘agents of articulation’</a:t>
          </a:r>
          <a:endParaRPr lang="en-US" dirty="0"/>
        </a:p>
      </dgm:t>
    </dgm:pt>
    <dgm:pt modelId="{78EAB3AF-4F3E-421B-B9B7-86530AA6F13F}" type="parTrans" cxnId="{1B834FA9-6812-41B2-9BC6-497AA4A46E3E}">
      <dgm:prSet/>
      <dgm:spPr/>
      <dgm:t>
        <a:bodyPr/>
        <a:lstStyle/>
        <a:p>
          <a:endParaRPr lang="en-US"/>
        </a:p>
      </dgm:t>
    </dgm:pt>
    <dgm:pt modelId="{C7BB38B8-0C77-4EA7-AE96-F72977FBB157}" type="sibTrans" cxnId="{1B834FA9-6812-41B2-9BC6-497AA4A46E3E}">
      <dgm:prSet/>
      <dgm:spPr/>
      <dgm:t>
        <a:bodyPr/>
        <a:lstStyle/>
        <a:p>
          <a:endParaRPr lang="en-US"/>
        </a:p>
      </dgm:t>
    </dgm:pt>
    <dgm:pt modelId="{A6181E6B-F219-4BD5-824B-CCE4EE1EC0E5}">
      <dgm:prSet/>
      <dgm:spPr/>
      <dgm:t>
        <a:bodyPr/>
        <a:lstStyle/>
        <a:p>
          <a:r>
            <a:rPr lang="en-US" dirty="0" smtClean="0"/>
            <a:t>The research looked at: who TVET College lecturers are, what education and training they have, what languages they speak, how they teach</a:t>
          </a:r>
          <a:endParaRPr lang="en-US" dirty="0"/>
        </a:p>
      </dgm:t>
    </dgm:pt>
    <dgm:pt modelId="{4AD1940C-7189-4B4A-BFFE-CB63A29FFAC3}" type="parTrans" cxnId="{72D03B03-8E19-4134-A47B-57F1A53A33E2}">
      <dgm:prSet/>
      <dgm:spPr/>
      <dgm:t>
        <a:bodyPr/>
        <a:lstStyle/>
        <a:p>
          <a:endParaRPr lang="en-US"/>
        </a:p>
      </dgm:t>
    </dgm:pt>
    <dgm:pt modelId="{358546FC-E6D6-49BD-AA49-3C96FCA937C7}" type="sibTrans" cxnId="{72D03B03-8E19-4134-A47B-57F1A53A33E2}">
      <dgm:prSet/>
      <dgm:spPr/>
      <dgm:t>
        <a:bodyPr/>
        <a:lstStyle/>
        <a:p>
          <a:endParaRPr lang="en-US"/>
        </a:p>
      </dgm:t>
    </dgm:pt>
    <dgm:pt modelId="{07C78E97-567D-41A4-81D1-929B07F2D465}">
      <dgm:prSet/>
      <dgm:spPr/>
      <dgm:t>
        <a:bodyPr/>
        <a:lstStyle/>
        <a:p>
          <a:r>
            <a:rPr lang="en-US" dirty="0" smtClean="0"/>
            <a:t>Main outputs: (1) SAQA Bulletin 2015 and (2) policy inputs </a:t>
          </a:r>
          <a:endParaRPr lang="en-US" dirty="0"/>
        </a:p>
      </dgm:t>
    </dgm:pt>
    <dgm:pt modelId="{DF704CCF-3653-48D4-9B67-7835ABC57BC4}" type="parTrans" cxnId="{A0C83F08-4DFD-454C-BB4E-7F0E7CF13106}">
      <dgm:prSet/>
      <dgm:spPr/>
      <dgm:t>
        <a:bodyPr/>
        <a:lstStyle/>
        <a:p>
          <a:endParaRPr lang="en-US"/>
        </a:p>
      </dgm:t>
    </dgm:pt>
    <dgm:pt modelId="{8238B308-EAAE-47ED-83EB-FBA3F949315B}" type="sibTrans" cxnId="{A0C83F08-4DFD-454C-BB4E-7F0E7CF13106}">
      <dgm:prSet/>
      <dgm:spPr/>
      <dgm:t>
        <a:bodyPr/>
        <a:lstStyle/>
        <a:p>
          <a:endParaRPr lang="en-US"/>
        </a:p>
      </dgm:t>
    </dgm:pt>
    <dgm:pt modelId="{3499DB29-83FC-4CBD-B2AC-78D53C266FA6}">
      <dgm:prSet/>
      <dgm:spPr/>
      <dgm:t>
        <a:bodyPr/>
        <a:lstStyle/>
        <a:p>
          <a:r>
            <a:rPr lang="en-US" dirty="0" smtClean="0"/>
            <a:t>Main impact: Research fed into the DHET’s Policy on Professional Qualifications for Lecturers in TVET </a:t>
          </a:r>
          <a:endParaRPr lang="en-US" dirty="0"/>
        </a:p>
      </dgm:t>
    </dgm:pt>
    <dgm:pt modelId="{235F7203-4456-4B39-BF78-A695F729BF4B}" type="parTrans" cxnId="{6ABAADA6-763E-4C4F-8D06-0A96ABC46FC6}">
      <dgm:prSet/>
      <dgm:spPr/>
      <dgm:t>
        <a:bodyPr/>
        <a:lstStyle/>
        <a:p>
          <a:endParaRPr lang="en-US"/>
        </a:p>
      </dgm:t>
    </dgm:pt>
    <dgm:pt modelId="{D9E4EED4-5573-4D46-8728-8B2EAC250E90}" type="sibTrans" cxnId="{6ABAADA6-763E-4C4F-8D06-0A96ABC46FC6}">
      <dgm:prSet/>
      <dgm:spPr/>
      <dgm:t>
        <a:bodyPr/>
        <a:lstStyle/>
        <a:p>
          <a:endParaRPr lang="en-US"/>
        </a:p>
      </dgm:t>
    </dgm:pt>
    <dgm:pt modelId="{669EABA8-1A95-48CC-A05B-180433B5BE43}" type="pres">
      <dgm:prSet presAssocID="{F36420A7-AB97-456C-9377-2C24A2F9DE04}" presName="diagram" presStyleCnt="0">
        <dgm:presLayoutVars>
          <dgm:dir/>
          <dgm:resizeHandles val="exact"/>
        </dgm:presLayoutVars>
      </dgm:prSet>
      <dgm:spPr/>
      <dgm:t>
        <a:bodyPr/>
        <a:lstStyle/>
        <a:p>
          <a:endParaRPr lang="en-US"/>
        </a:p>
      </dgm:t>
    </dgm:pt>
    <dgm:pt modelId="{38EA77A2-E065-4002-B213-E3799AF36AD2}" type="pres">
      <dgm:prSet presAssocID="{253D410A-7AB8-41F2-A2C3-1FD12FC6FC06}" presName="node" presStyleLbl="node1" presStyleIdx="0" presStyleCnt="5">
        <dgm:presLayoutVars>
          <dgm:bulletEnabled val="1"/>
        </dgm:presLayoutVars>
      </dgm:prSet>
      <dgm:spPr/>
      <dgm:t>
        <a:bodyPr/>
        <a:lstStyle/>
        <a:p>
          <a:endParaRPr lang="en-US"/>
        </a:p>
      </dgm:t>
    </dgm:pt>
    <dgm:pt modelId="{F99E54B8-FE80-4CE5-855F-75CCD981995F}" type="pres">
      <dgm:prSet presAssocID="{667463A1-DC25-4190-BCD4-2E043FCDDD05}" presName="sibTrans" presStyleCnt="0"/>
      <dgm:spPr/>
    </dgm:pt>
    <dgm:pt modelId="{ECA7FF0E-6B80-480C-A56A-A9E6A44615BE}" type="pres">
      <dgm:prSet presAssocID="{68EACFB5-B083-42BC-8CB2-79297DDE42B8}" presName="node" presStyleLbl="node1" presStyleIdx="1" presStyleCnt="5">
        <dgm:presLayoutVars>
          <dgm:bulletEnabled val="1"/>
        </dgm:presLayoutVars>
      </dgm:prSet>
      <dgm:spPr/>
      <dgm:t>
        <a:bodyPr/>
        <a:lstStyle/>
        <a:p>
          <a:endParaRPr lang="en-US"/>
        </a:p>
      </dgm:t>
    </dgm:pt>
    <dgm:pt modelId="{B99F2D05-1F93-4CDF-A47A-67EC3D9B2466}" type="pres">
      <dgm:prSet presAssocID="{C7BB38B8-0C77-4EA7-AE96-F72977FBB157}" presName="sibTrans" presStyleCnt="0"/>
      <dgm:spPr/>
    </dgm:pt>
    <dgm:pt modelId="{BC1981F0-CB35-4A9D-93E4-2298598C0BD6}" type="pres">
      <dgm:prSet presAssocID="{A6181E6B-F219-4BD5-824B-CCE4EE1EC0E5}" presName="node" presStyleLbl="node1" presStyleIdx="2" presStyleCnt="5">
        <dgm:presLayoutVars>
          <dgm:bulletEnabled val="1"/>
        </dgm:presLayoutVars>
      </dgm:prSet>
      <dgm:spPr/>
      <dgm:t>
        <a:bodyPr/>
        <a:lstStyle/>
        <a:p>
          <a:endParaRPr lang="en-US"/>
        </a:p>
      </dgm:t>
    </dgm:pt>
    <dgm:pt modelId="{9C34C41F-7799-46FF-8EE1-5524E65CEF4B}" type="pres">
      <dgm:prSet presAssocID="{358546FC-E6D6-49BD-AA49-3C96FCA937C7}" presName="sibTrans" presStyleCnt="0"/>
      <dgm:spPr/>
    </dgm:pt>
    <dgm:pt modelId="{97C0585A-C847-4BB0-B5C6-432A12857BCB}" type="pres">
      <dgm:prSet presAssocID="{07C78E97-567D-41A4-81D1-929B07F2D465}" presName="node" presStyleLbl="node1" presStyleIdx="3" presStyleCnt="5">
        <dgm:presLayoutVars>
          <dgm:bulletEnabled val="1"/>
        </dgm:presLayoutVars>
      </dgm:prSet>
      <dgm:spPr/>
      <dgm:t>
        <a:bodyPr/>
        <a:lstStyle/>
        <a:p>
          <a:endParaRPr lang="en-US"/>
        </a:p>
      </dgm:t>
    </dgm:pt>
    <dgm:pt modelId="{40C70336-E8DA-4C2D-B5A4-A48F204DC7F1}" type="pres">
      <dgm:prSet presAssocID="{8238B308-EAAE-47ED-83EB-FBA3F949315B}" presName="sibTrans" presStyleCnt="0"/>
      <dgm:spPr/>
    </dgm:pt>
    <dgm:pt modelId="{E0C3713E-54F0-4587-A489-19EBA296017D}" type="pres">
      <dgm:prSet presAssocID="{3499DB29-83FC-4CBD-B2AC-78D53C266FA6}" presName="node" presStyleLbl="node1" presStyleIdx="4" presStyleCnt="5">
        <dgm:presLayoutVars>
          <dgm:bulletEnabled val="1"/>
        </dgm:presLayoutVars>
      </dgm:prSet>
      <dgm:spPr/>
      <dgm:t>
        <a:bodyPr/>
        <a:lstStyle/>
        <a:p>
          <a:endParaRPr lang="en-US"/>
        </a:p>
      </dgm:t>
    </dgm:pt>
  </dgm:ptLst>
  <dgm:cxnLst>
    <dgm:cxn modelId="{91A3E4EC-FAC6-49D1-8C2A-4F4313241BE4}" type="presOf" srcId="{68EACFB5-B083-42BC-8CB2-79297DDE42B8}" destId="{ECA7FF0E-6B80-480C-A56A-A9E6A44615BE}" srcOrd="0" destOrd="0" presId="urn:microsoft.com/office/officeart/2005/8/layout/default#8"/>
    <dgm:cxn modelId="{6ABAADA6-763E-4C4F-8D06-0A96ABC46FC6}" srcId="{F36420A7-AB97-456C-9377-2C24A2F9DE04}" destId="{3499DB29-83FC-4CBD-B2AC-78D53C266FA6}" srcOrd="4" destOrd="0" parTransId="{235F7203-4456-4B39-BF78-A695F729BF4B}" sibTransId="{D9E4EED4-5573-4D46-8728-8B2EAC250E90}"/>
    <dgm:cxn modelId="{72D03B03-8E19-4134-A47B-57F1A53A33E2}" srcId="{F36420A7-AB97-456C-9377-2C24A2F9DE04}" destId="{A6181E6B-F219-4BD5-824B-CCE4EE1EC0E5}" srcOrd="2" destOrd="0" parTransId="{4AD1940C-7189-4B4A-BFFE-CB63A29FFAC3}" sibTransId="{358546FC-E6D6-49BD-AA49-3C96FCA937C7}"/>
    <dgm:cxn modelId="{61FD506E-1DD5-4F81-849F-15C005D91997}" type="presOf" srcId="{3499DB29-83FC-4CBD-B2AC-78D53C266FA6}" destId="{E0C3713E-54F0-4587-A489-19EBA296017D}" srcOrd="0" destOrd="0" presId="urn:microsoft.com/office/officeart/2005/8/layout/default#8"/>
    <dgm:cxn modelId="{9A9A389E-9A58-4CCA-8BC2-10FF93984995}" type="presOf" srcId="{F36420A7-AB97-456C-9377-2C24A2F9DE04}" destId="{669EABA8-1A95-48CC-A05B-180433B5BE43}" srcOrd="0" destOrd="0" presId="urn:microsoft.com/office/officeart/2005/8/layout/default#8"/>
    <dgm:cxn modelId="{F34B33FD-4539-48E2-ADFF-2D1593927B9E}" type="presOf" srcId="{253D410A-7AB8-41F2-A2C3-1FD12FC6FC06}" destId="{38EA77A2-E065-4002-B213-E3799AF36AD2}" srcOrd="0" destOrd="0" presId="urn:microsoft.com/office/officeart/2005/8/layout/default#8"/>
    <dgm:cxn modelId="{0658E431-BF55-426D-8BCA-DC94EA170711}" srcId="{F36420A7-AB97-456C-9377-2C24A2F9DE04}" destId="{253D410A-7AB8-41F2-A2C3-1FD12FC6FC06}" srcOrd="0" destOrd="0" parTransId="{20A81B1D-7E9B-40E7-A58F-86D14D5FE608}" sibTransId="{667463A1-DC25-4190-BCD4-2E043FCDDD05}"/>
    <dgm:cxn modelId="{1B834FA9-6812-41B2-9BC6-497AA4A46E3E}" srcId="{F36420A7-AB97-456C-9377-2C24A2F9DE04}" destId="{68EACFB5-B083-42BC-8CB2-79297DDE42B8}" srcOrd="1" destOrd="0" parTransId="{78EAB3AF-4F3E-421B-B9B7-86530AA6F13F}" sibTransId="{C7BB38B8-0C77-4EA7-AE96-F72977FBB157}"/>
    <dgm:cxn modelId="{A0C83F08-4DFD-454C-BB4E-7F0E7CF13106}" srcId="{F36420A7-AB97-456C-9377-2C24A2F9DE04}" destId="{07C78E97-567D-41A4-81D1-929B07F2D465}" srcOrd="3" destOrd="0" parTransId="{DF704CCF-3653-48D4-9B67-7835ABC57BC4}" sibTransId="{8238B308-EAAE-47ED-83EB-FBA3F949315B}"/>
    <dgm:cxn modelId="{B696A5CB-AA61-4CA3-88D5-FF56EC8CF424}" type="presOf" srcId="{A6181E6B-F219-4BD5-824B-CCE4EE1EC0E5}" destId="{BC1981F0-CB35-4A9D-93E4-2298598C0BD6}" srcOrd="0" destOrd="0" presId="urn:microsoft.com/office/officeart/2005/8/layout/default#8"/>
    <dgm:cxn modelId="{13CDC98C-0823-4057-B617-552D570A5F13}" type="presOf" srcId="{07C78E97-567D-41A4-81D1-929B07F2D465}" destId="{97C0585A-C847-4BB0-B5C6-432A12857BCB}" srcOrd="0" destOrd="0" presId="urn:microsoft.com/office/officeart/2005/8/layout/default#8"/>
    <dgm:cxn modelId="{9082F302-9B40-462F-B1E5-F67411136753}" type="presParOf" srcId="{669EABA8-1A95-48CC-A05B-180433B5BE43}" destId="{38EA77A2-E065-4002-B213-E3799AF36AD2}" srcOrd="0" destOrd="0" presId="urn:microsoft.com/office/officeart/2005/8/layout/default#8"/>
    <dgm:cxn modelId="{19F61630-ACE8-483B-91A2-BB1A2F55B195}" type="presParOf" srcId="{669EABA8-1A95-48CC-A05B-180433B5BE43}" destId="{F99E54B8-FE80-4CE5-855F-75CCD981995F}" srcOrd="1" destOrd="0" presId="urn:microsoft.com/office/officeart/2005/8/layout/default#8"/>
    <dgm:cxn modelId="{793EC934-53AE-49CA-AA25-2E2EC49C452B}" type="presParOf" srcId="{669EABA8-1A95-48CC-A05B-180433B5BE43}" destId="{ECA7FF0E-6B80-480C-A56A-A9E6A44615BE}" srcOrd="2" destOrd="0" presId="urn:microsoft.com/office/officeart/2005/8/layout/default#8"/>
    <dgm:cxn modelId="{F6253C62-165F-4EEA-A894-1B70D0040F3E}" type="presParOf" srcId="{669EABA8-1A95-48CC-A05B-180433B5BE43}" destId="{B99F2D05-1F93-4CDF-A47A-67EC3D9B2466}" srcOrd="3" destOrd="0" presId="urn:microsoft.com/office/officeart/2005/8/layout/default#8"/>
    <dgm:cxn modelId="{7A77F6A3-4CDC-4DAA-A287-A9323AA5A3C8}" type="presParOf" srcId="{669EABA8-1A95-48CC-A05B-180433B5BE43}" destId="{BC1981F0-CB35-4A9D-93E4-2298598C0BD6}" srcOrd="4" destOrd="0" presId="urn:microsoft.com/office/officeart/2005/8/layout/default#8"/>
    <dgm:cxn modelId="{20B51A31-BBD6-434B-BE71-461F2E84F2F0}" type="presParOf" srcId="{669EABA8-1A95-48CC-A05B-180433B5BE43}" destId="{9C34C41F-7799-46FF-8EE1-5524E65CEF4B}" srcOrd="5" destOrd="0" presId="urn:microsoft.com/office/officeart/2005/8/layout/default#8"/>
    <dgm:cxn modelId="{09895225-DA8A-408A-B98C-102314708368}" type="presParOf" srcId="{669EABA8-1A95-48CC-A05B-180433B5BE43}" destId="{97C0585A-C847-4BB0-B5C6-432A12857BCB}" srcOrd="6" destOrd="0" presId="urn:microsoft.com/office/officeart/2005/8/layout/default#8"/>
    <dgm:cxn modelId="{61F3D5C6-655D-49C2-911B-4EA3AC3FC23B}" type="presParOf" srcId="{669EABA8-1A95-48CC-A05B-180433B5BE43}" destId="{40C70336-E8DA-4C2D-B5A4-A48F204DC7F1}" srcOrd="7" destOrd="0" presId="urn:microsoft.com/office/officeart/2005/8/layout/default#8"/>
    <dgm:cxn modelId="{44A25A82-9242-4489-BE5F-24A0D9AF155B}" type="presParOf" srcId="{669EABA8-1A95-48CC-A05B-180433B5BE43}" destId="{E0C3713E-54F0-4587-A489-19EBA296017D}" srcOrd="8" destOrd="0" presId="urn:microsoft.com/office/officeart/2005/8/layout/default#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860899-B723-41E0-8A51-BACBFDC8AF2F}" type="doc">
      <dgm:prSet loTypeId="urn:microsoft.com/office/officeart/2005/8/layout/default#9" loCatId="list" qsTypeId="urn:microsoft.com/office/officeart/2005/8/quickstyle/simple1" qsCatId="simple" csTypeId="urn:microsoft.com/office/officeart/2005/8/colors/accent1_2" csCatId="accent1" phldr="1"/>
      <dgm:spPr/>
      <dgm:t>
        <a:bodyPr/>
        <a:lstStyle/>
        <a:p>
          <a:endParaRPr lang="en-US"/>
        </a:p>
      </dgm:t>
    </dgm:pt>
    <dgm:pt modelId="{3F9F44FC-1BF6-43F7-A5EF-56CB0FE02A81}">
      <dgm:prSet phldrT="[Text]"/>
      <dgm:spPr/>
      <dgm:t>
        <a:bodyPr/>
        <a:lstStyle/>
        <a:p>
          <a:r>
            <a:rPr lang="en-US" dirty="0" smtClean="0"/>
            <a:t>SAQA partnership research 2009-2011 + 2012-2015</a:t>
          </a:r>
          <a:endParaRPr lang="en-US" dirty="0"/>
        </a:p>
      </dgm:t>
    </dgm:pt>
    <dgm:pt modelId="{648F9851-06DC-448C-8A05-A9CAD6CC3F64}" type="parTrans" cxnId="{56910CBA-0705-407B-A70F-BFF28024DD44}">
      <dgm:prSet/>
      <dgm:spPr/>
      <dgm:t>
        <a:bodyPr/>
        <a:lstStyle/>
        <a:p>
          <a:endParaRPr lang="en-US"/>
        </a:p>
      </dgm:t>
    </dgm:pt>
    <dgm:pt modelId="{2FEC4D07-F656-4C75-B6CB-DCC22AB90582}" type="sibTrans" cxnId="{56910CBA-0705-407B-A70F-BFF28024DD44}">
      <dgm:prSet/>
      <dgm:spPr/>
      <dgm:t>
        <a:bodyPr/>
        <a:lstStyle/>
        <a:p>
          <a:endParaRPr lang="en-US"/>
        </a:p>
      </dgm:t>
    </dgm:pt>
    <dgm:pt modelId="{BFAAB150-A8FF-4603-B8FE-D9F4551C6CFE}">
      <dgm:prSet/>
      <dgm:spPr/>
      <dgm:t>
        <a:bodyPr/>
        <a:lstStyle/>
        <a:p>
          <a:r>
            <a:rPr lang="en-US" dirty="0" smtClean="0"/>
            <a:t>Focus: (1) Understanding learning-and-work pathways and (2) developing learning-and-work pathways in emerging fields</a:t>
          </a:r>
          <a:endParaRPr lang="en-US" dirty="0"/>
        </a:p>
      </dgm:t>
    </dgm:pt>
    <dgm:pt modelId="{1A28A2AA-C415-4287-95F5-92645C964DF1}" type="parTrans" cxnId="{AD82A6A1-4A68-4944-B249-BB1B9DB64772}">
      <dgm:prSet/>
      <dgm:spPr/>
      <dgm:t>
        <a:bodyPr/>
        <a:lstStyle/>
        <a:p>
          <a:endParaRPr lang="en-US"/>
        </a:p>
      </dgm:t>
    </dgm:pt>
    <dgm:pt modelId="{12673B6E-B6E4-44EF-87E1-B7C1C3C5F4E7}" type="sibTrans" cxnId="{AD82A6A1-4A68-4944-B249-BB1B9DB64772}">
      <dgm:prSet/>
      <dgm:spPr/>
      <dgm:t>
        <a:bodyPr/>
        <a:lstStyle/>
        <a:p>
          <a:endParaRPr lang="en-US"/>
        </a:p>
      </dgm:t>
    </dgm:pt>
    <dgm:pt modelId="{88D9115A-CBDC-41DE-90D4-ABEF756C6F58}">
      <dgm:prSet/>
      <dgm:spPr/>
      <dgm:t>
        <a:bodyPr/>
        <a:lstStyle/>
        <a:p>
          <a:r>
            <a:rPr lang="en-US" dirty="0" smtClean="0"/>
            <a:t>The research looked at: how learning-and work pathways are taking place in emerging sustainable development areas, and how to strengthen such pathways</a:t>
          </a:r>
          <a:endParaRPr lang="en-US" dirty="0"/>
        </a:p>
      </dgm:t>
    </dgm:pt>
    <dgm:pt modelId="{17FA358B-168D-45F1-AB73-72B61C968ACE}" type="parTrans" cxnId="{107D587A-05B5-4177-B414-6948B3458321}">
      <dgm:prSet/>
      <dgm:spPr/>
      <dgm:t>
        <a:bodyPr/>
        <a:lstStyle/>
        <a:p>
          <a:endParaRPr lang="en-US"/>
        </a:p>
      </dgm:t>
    </dgm:pt>
    <dgm:pt modelId="{225618E2-0F46-45A2-9F45-83F1E773CF54}" type="sibTrans" cxnId="{107D587A-05B5-4177-B414-6948B3458321}">
      <dgm:prSet/>
      <dgm:spPr/>
      <dgm:t>
        <a:bodyPr/>
        <a:lstStyle/>
        <a:p>
          <a:endParaRPr lang="en-US"/>
        </a:p>
      </dgm:t>
    </dgm:pt>
    <dgm:pt modelId="{87A99323-2177-4646-B3EA-9DF85175F6D9}">
      <dgm:prSet/>
      <dgm:spPr/>
      <dgm:t>
        <a:bodyPr/>
        <a:lstStyle/>
        <a:p>
          <a:r>
            <a:rPr lang="en-US" dirty="0" smtClean="0"/>
            <a:t>Main outputs: (1) Summary report, (2) SAQA Bulletin 2017, (3) actual development of learning pathways </a:t>
          </a:r>
          <a:endParaRPr lang="en-US" dirty="0"/>
        </a:p>
      </dgm:t>
    </dgm:pt>
    <dgm:pt modelId="{12B5B9DF-3104-4312-8C05-5A69FBE67CA7}" type="parTrans" cxnId="{555142B3-C893-480A-BAF5-BF3AD95E90FD}">
      <dgm:prSet/>
      <dgm:spPr/>
      <dgm:t>
        <a:bodyPr/>
        <a:lstStyle/>
        <a:p>
          <a:endParaRPr lang="en-US"/>
        </a:p>
      </dgm:t>
    </dgm:pt>
    <dgm:pt modelId="{38ED7A2C-C072-4B28-BF4C-719D4F0D302C}" type="sibTrans" cxnId="{555142B3-C893-480A-BAF5-BF3AD95E90FD}">
      <dgm:prSet/>
      <dgm:spPr/>
      <dgm:t>
        <a:bodyPr/>
        <a:lstStyle/>
        <a:p>
          <a:endParaRPr lang="en-US"/>
        </a:p>
      </dgm:t>
    </dgm:pt>
    <dgm:pt modelId="{804AD25A-DA23-43BB-B7C3-59DB2F4701DE}">
      <dgm:prSet/>
      <dgm:spPr/>
      <dgm:t>
        <a:bodyPr/>
        <a:lstStyle/>
        <a:p>
          <a:r>
            <a:rPr lang="en-US" dirty="0" smtClean="0"/>
            <a:t>Main impact: Led to the development of actual pathways _ informed all further articulation research and development by SAQA</a:t>
          </a:r>
          <a:endParaRPr lang="en-US" dirty="0"/>
        </a:p>
      </dgm:t>
    </dgm:pt>
    <dgm:pt modelId="{D87939C6-B6DA-4ECC-8A3A-1587FC3BB380}" type="parTrans" cxnId="{1D54BA44-26DA-462E-BACE-30AD073C59B6}">
      <dgm:prSet/>
      <dgm:spPr/>
      <dgm:t>
        <a:bodyPr/>
        <a:lstStyle/>
        <a:p>
          <a:endParaRPr lang="en-US"/>
        </a:p>
      </dgm:t>
    </dgm:pt>
    <dgm:pt modelId="{2AB3E921-B967-4CED-90E8-62B1B7B9A8BC}" type="sibTrans" cxnId="{1D54BA44-26DA-462E-BACE-30AD073C59B6}">
      <dgm:prSet/>
      <dgm:spPr/>
      <dgm:t>
        <a:bodyPr/>
        <a:lstStyle/>
        <a:p>
          <a:endParaRPr lang="en-US"/>
        </a:p>
      </dgm:t>
    </dgm:pt>
    <dgm:pt modelId="{885CC62A-DE08-4219-8F49-29BC4E2D454F}" type="pres">
      <dgm:prSet presAssocID="{5C860899-B723-41E0-8A51-BACBFDC8AF2F}" presName="diagram" presStyleCnt="0">
        <dgm:presLayoutVars>
          <dgm:dir/>
          <dgm:resizeHandles val="exact"/>
        </dgm:presLayoutVars>
      </dgm:prSet>
      <dgm:spPr/>
      <dgm:t>
        <a:bodyPr/>
        <a:lstStyle/>
        <a:p>
          <a:endParaRPr lang="en-US"/>
        </a:p>
      </dgm:t>
    </dgm:pt>
    <dgm:pt modelId="{E0674F41-5F8A-4EB3-AE73-C57A294F772D}" type="pres">
      <dgm:prSet presAssocID="{3F9F44FC-1BF6-43F7-A5EF-56CB0FE02A81}" presName="node" presStyleLbl="node1" presStyleIdx="0" presStyleCnt="5">
        <dgm:presLayoutVars>
          <dgm:bulletEnabled val="1"/>
        </dgm:presLayoutVars>
      </dgm:prSet>
      <dgm:spPr/>
      <dgm:t>
        <a:bodyPr/>
        <a:lstStyle/>
        <a:p>
          <a:endParaRPr lang="en-US"/>
        </a:p>
      </dgm:t>
    </dgm:pt>
    <dgm:pt modelId="{B9779020-A370-42A2-9AF5-AB97715890F8}" type="pres">
      <dgm:prSet presAssocID="{2FEC4D07-F656-4C75-B6CB-DCC22AB90582}" presName="sibTrans" presStyleCnt="0"/>
      <dgm:spPr/>
    </dgm:pt>
    <dgm:pt modelId="{479FDCBB-3E5A-4875-992B-16ACB7FC2533}" type="pres">
      <dgm:prSet presAssocID="{BFAAB150-A8FF-4603-B8FE-D9F4551C6CFE}" presName="node" presStyleLbl="node1" presStyleIdx="1" presStyleCnt="5">
        <dgm:presLayoutVars>
          <dgm:bulletEnabled val="1"/>
        </dgm:presLayoutVars>
      </dgm:prSet>
      <dgm:spPr/>
      <dgm:t>
        <a:bodyPr/>
        <a:lstStyle/>
        <a:p>
          <a:endParaRPr lang="en-US"/>
        </a:p>
      </dgm:t>
    </dgm:pt>
    <dgm:pt modelId="{14DADA2E-C382-414C-BC88-688102DE3CC9}" type="pres">
      <dgm:prSet presAssocID="{12673B6E-B6E4-44EF-87E1-B7C1C3C5F4E7}" presName="sibTrans" presStyleCnt="0"/>
      <dgm:spPr/>
    </dgm:pt>
    <dgm:pt modelId="{8DC52EE9-0824-4D36-A0AF-8D6A2139CDE2}" type="pres">
      <dgm:prSet presAssocID="{88D9115A-CBDC-41DE-90D4-ABEF756C6F58}" presName="node" presStyleLbl="node1" presStyleIdx="2" presStyleCnt="5">
        <dgm:presLayoutVars>
          <dgm:bulletEnabled val="1"/>
        </dgm:presLayoutVars>
      </dgm:prSet>
      <dgm:spPr/>
      <dgm:t>
        <a:bodyPr/>
        <a:lstStyle/>
        <a:p>
          <a:endParaRPr lang="en-US"/>
        </a:p>
      </dgm:t>
    </dgm:pt>
    <dgm:pt modelId="{57385E5F-B48E-4AAB-BE2A-B112021639D6}" type="pres">
      <dgm:prSet presAssocID="{225618E2-0F46-45A2-9F45-83F1E773CF54}" presName="sibTrans" presStyleCnt="0"/>
      <dgm:spPr/>
    </dgm:pt>
    <dgm:pt modelId="{9878C330-B104-44EE-80A0-9783F44BDD47}" type="pres">
      <dgm:prSet presAssocID="{87A99323-2177-4646-B3EA-9DF85175F6D9}" presName="node" presStyleLbl="node1" presStyleIdx="3" presStyleCnt="5">
        <dgm:presLayoutVars>
          <dgm:bulletEnabled val="1"/>
        </dgm:presLayoutVars>
      </dgm:prSet>
      <dgm:spPr/>
      <dgm:t>
        <a:bodyPr/>
        <a:lstStyle/>
        <a:p>
          <a:endParaRPr lang="en-US"/>
        </a:p>
      </dgm:t>
    </dgm:pt>
    <dgm:pt modelId="{AF609356-E653-441F-A48F-9F00620526A3}" type="pres">
      <dgm:prSet presAssocID="{38ED7A2C-C072-4B28-BF4C-719D4F0D302C}" presName="sibTrans" presStyleCnt="0"/>
      <dgm:spPr/>
    </dgm:pt>
    <dgm:pt modelId="{DF8BD57D-1C5E-4A57-964B-2990BFF0BAD8}" type="pres">
      <dgm:prSet presAssocID="{804AD25A-DA23-43BB-B7C3-59DB2F4701DE}" presName="node" presStyleLbl="node1" presStyleIdx="4" presStyleCnt="5">
        <dgm:presLayoutVars>
          <dgm:bulletEnabled val="1"/>
        </dgm:presLayoutVars>
      </dgm:prSet>
      <dgm:spPr/>
      <dgm:t>
        <a:bodyPr/>
        <a:lstStyle/>
        <a:p>
          <a:endParaRPr lang="en-US"/>
        </a:p>
      </dgm:t>
    </dgm:pt>
  </dgm:ptLst>
  <dgm:cxnLst>
    <dgm:cxn modelId="{1D54BA44-26DA-462E-BACE-30AD073C59B6}" srcId="{5C860899-B723-41E0-8A51-BACBFDC8AF2F}" destId="{804AD25A-DA23-43BB-B7C3-59DB2F4701DE}" srcOrd="4" destOrd="0" parTransId="{D87939C6-B6DA-4ECC-8A3A-1587FC3BB380}" sibTransId="{2AB3E921-B967-4CED-90E8-62B1B7B9A8BC}"/>
    <dgm:cxn modelId="{56910CBA-0705-407B-A70F-BFF28024DD44}" srcId="{5C860899-B723-41E0-8A51-BACBFDC8AF2F}" destId="{3F9F44FC-1BF6-43F7-A5EF-56CB0FE02A81}" srcOrd="0" destOrd="0" parTransId="{648F9851-06DC-448C-8A05-A9CAD6CC3F64}" sibTransId="{2FEC4D07-F656-4C75-B6CB-DCC22AB90582}"/>
    <dgm:cxn modelId="{B3F112AE-2A2B-425A-8A13-71C644F2DF76}" type="presOf" srcId="{5C860899-B723-41E0-8A51-BACBFDC8AF2F}" destId="{885CC62A-DE08-4219-8F49-29BC4E2D454F}" srcOrd="0" destOrd="0" presId="urn:microsoft.com/office/officeart/2005/8/layout/default#9"/>
    <dgm:cxn modelId="{107D587A-05B5-4177-B414-6948B3458321}" srcId="{5C860899-B723-41E0-8A51-BACBFDC8AF2F}" destId="{88D9115A-CBDC-41DE-90D4-ABEF756C6F58}" srcOrd="2" destOrd="0" parTransId="{17FA358B-168D-45F1-AB73-72B61C968ACE}" sibTransId="{225618E2-0F46-45A2-9F45-83F1E773CF54}"/>
    <dgm:cxn modelId="{AD82A6A1-4A68-4944-B249-BB1B9DB64772}" srcId="{5C860899-B723-41E0-8A51-BACBFDC8AF2F}" destId="{BFAAB150-A8FF-4603-B8FE-D9F4551C6CFE}" srcOrd="1" destOrd="0" parTransId="{1A28A2AA-C415-4287-95F5-92645C964DF1}" sibTransId="{12673B6E-B6E4-44EF-87E1-B7C1C3C5F4E7}"/>
    <dgm:cxn modelId="{DCAC8BD0-265D-44AC-B00E-91C50C44968F}" type="presOf" srcId="{88D9115A-CBDC-41DE-90D4-ABEF756C6F58}" destId="{8DC52EE9-0824-4D36-A0AF-8D6A2139CDE2}" srcOrd="0" destOrd="0" presId="urn:microsoft.com/office/officeart/2005/8/layout/default#9"/>
    <dgm:cxn modelId="{A17C14F6-5282-4223-AC72-4F176F90DF68}" type="presOf" srcId="{BFAAB150-A8FF-4603-B8FE-D9F4551C6CFE}" destId="{479FDCBB-3E5A-4875-992B-16ACB7FC2533}" srcOrd="0" destOrd="0" presId="urn:microsoft.com/office/officeart/2005/8/layout/default#9"/>
    <dgm:cxn modelId="{555142B3-C893-480A-BAF5-BF3AD95E90FD}" srcId="{5C860899-B723-41E0-8A51-BACBFDC8AF2F}" destId="{87A99323-2177-4646-B3EA-9DF85175F6D9}" srcOrd="3" destOrd="0" parTransId="{12B5B9DF-3104-4312-8C05-5A69FBE67CA7}" sibTransId="{38ED7A2C-C072-4B28-BF4C-719D4F0D302C}"/>
    <dgm:cxn modelId="{CAB35CDF-0F7A-43C9-AF2B-FDD1A5A02B81}" type="presOf" srcId="{804AD25A-DA23-43BB-B7C3-59DB2F4701DE}" destId="{DF8BD57D-1C5E-4A57-964B-2990BFF0BAD8}" srcOrd="0" destOrd="0" presId="urn:microsoft.com/office/officeart/2005/8/layout/default#9"/>
    <dgm:cxn modelId="{36A705DB-FC81-4732-A67B-6CB34B4C06C6}" type="presOf" srcId="{3F9F44FC-1BF6-43F7-A5EF-56CB0FE02A81}" destId="{E0674F41-5F8A-4EB3-AE73-C57A294F772D}" srcOrd="0" destOrd="0" presId="urn:microsoft.com/office/officeart/2005/8/layout/default#9"/>
    <dgm:cxn modelId="{AA4DD5D9-FD62-48C2-B293-7399385DA21A}" type="presOf" srcId="{87A99323-2177-4646-B3EA-9DF85175F6D9}" destId="{9878C330-B104-44EE-80A0-9783F44BDD47}" srcOrd="0" destOrd="0" presId="urn:microsoft.com/office/officeart/2005/8/layout/default#9"/>
    <dgm:cxn modelId="{25B0AD9B-EB2B-4477-AEF1-79A8A3554524}" type="presParOf" srcId="{885CC62A-DE08-4219-8F49-29BC4E2D454F}" destId="{E0674F41-5F8A-4EB3-AE73-C57A294F772D}" srcOrd="0" destOrd="0" presId="urn:microsoft.com/office/officeart/2005/8/layout/default#9"/>
    <dgm:cxn modelId="{4B26A91A-783A-4508-9852-647FB4A16C1D}" type="presParOf" srcId="{885CC62A-DE08-4219-8F49-29BC4E2D454F}" destId="{B9779020-A370-42A2-9AF5-AB97715890F8}" srcOrd="1" destOrd="0" presId="urn:microsoft.com/office/officeart/2005/8/layout/default#9"/>
    <dgm:cxn modelId="{03672C47-C4FF-4954-A232-8A7BC9FB2944}" type="presParOf" srcId="{885CC62A-DE08-4219-8F49-29BC4E2D454F}" destId="{479FDCBB-3E5A-4875-992B-16ACB7FC2533}" srcOrd="2" destOrd="0" presId="urn:microsoft.com/office/officeart/2005/8/layout/default#9"/>
    <dgm:cxn modelId="{57651009-742B-4AE1-92BA-0B671F3C0EA7}" type="presParOf" srcId="{885CC62A-DE08-4219-8F49-29BC4E2D454F}" destId="{14DADA2E-C382-414C-BC88-688102DE3CC9}" srcOrd="3" destOrd="0" presId="urn:microsoft.com/office/officeart/2005/8/layout/default#9"/>
    <dgm:cxn modelId="{3D28257B-BD82-4128-B4D7-F32A8281D5C2}" type="presParOf" srcId="{885CC62A-DE08-4219-8F49-29BC4E2D454F}" destId="{8DC52EE9-0824-4D36-A0AF-8D6A2139CDE2}" srcOrd="4" destOrd="0" presId="urn:microsoft.com/office/officeart/2005/8/layout/default#9"/>
    <dgm:cxn modelId="{2F8995E6-F9AE-4538-B375-C705E3D91024}" type="presParOf" srcId="{885CC62A-DE08-4219-8F49-29BC4E2D454F}" destId="{57385E5F-B48E-4AAB-BE2A-B112021639D6}" srcOrd="5" destOrd="0" presId="urn:microsoft.com/office/officeart/2005/8/layout/default#9"/>
    <dgm:cxn modelId="{F7C9172C-D485-4259-BFDA-2619FEB80A5E}" type="presParOf" srcId="{885CC62A-DE08-4219-8F49-29BC4E2D454F}" destId="{9878C330-B104-44EE-80A0-9783F44BDD47}" srcOrd="6" destOrd="0" presId="urn:microsoft.com/office/officeart/2005/8/layout/default#9"/>
    <dgm:cxn modelId="{95032548-938C-4BDB-BC18-7C8F0D7BAF32}" type="presParOf" srcId="{885CC62A-DE08-4219-8F49-29BC4E2D454F}" destId="{AF609356-E653-441F-A48F-9F00620526A3}" srcOrd="7" destOrd="0" presId="urn:microsoft.com/office/officeart/2005/8/layout/default#9"/>
    <dgm:cxn modelId="{92515656-C8F0-4A86-AE98-6178D345B9F5}" type="presParOf" srcId="{885CC62A-DE08-4219-8F49-29BC4E2D454F}" destId="{DF8BD57D-1C5E-4A57-964B-2990BFF0BAD8}" srcOrd="8" destOrd="0" presId="urn:microsoft.com/office/officeart/2005/8/layout/defaul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0F1772-D183-42A6-BE99-68BB02687AD6}" type="doc">
      <dgm:prSet loTypeId="urn:microsoft.com/office/officeart/2005/8/layout/default#10" loCatId="list" qsTypeId="urn:microsoft.com/office/officeart/2005/8/quickstyle/simple1" qsCatId="simple" csTypeId="urn:microsoft.com/office/officeart/2005/8/colors/accent1_2" csCatId="accent1" phldr="1"/>
      <dgm:spPr/>
      <dgm:t>
        <a:bodyPr/>
        <a:lstStyle/>
        <a:p>
          <a:endParaRPr lang="en-US"/>
        </a:p>
      </dgm:t>
    </dgm:pt>
    <dgm:pt modelId="{1617F799-FC87-4B8B-8224-CB43DCB6B807}">
      <dgm:prSet phldrT="[Text]"/>
      <dgm:spPr/>
      <dgm:t>
        <a:bodyPr/>
        <a:lstStyle/>
        <a:p>
          <a:r>
            <a:rPr lang="en-US" dirty="0" smtClean="0"/>
            <a:t>SAQA partnership research 2009 – 2015</a:t>
          </a:r>
          <a:endParaRPr lang="en-US" dirty="0"/>
        </a:p>
      </dgm:t>
    </dgm:pt>
    <dgm:pt modelId="{8CCCF89D-510A-45BB-B4BC-C00E379A0E3A}" type="parTrans" cxnId="{96EF3B56-725B-4A31-A3D7-BBE493169DEC}">
      <dgm:prSet/>
      <dgm:spPr/>
      <dgm:t>
        <a:bodyPr/>
        <a:lstStyle/>
        <a:p>
          <a:endParaRPr lang="en-US"/>
        </a:p>
      </dgm:t>
    </dgm:pt>
    <dgm:pt modelId="{DCDA7CC3-7B85-44CE-92CD-7203B271EF51}" type="sibTrans" cxnId="{96EF3B56-725B-4A31-A3D7-BBE493169DEC}">
      <dgm:prSet/>
      <dgm:spPr/>
      <dgm:t>
        <a:bodyPr/>
        <a:lstStyle/>
        <a:p>
          <a:endParaRPr lang="en-US"/>
        </a:p>
      </dgm:t>
    </dgm:pt>
    <dgm:pt modelId="{5BD3C2FC-6EF2-4693-B2CA-9C73ABCE03E7}">
      <dgm:prSet/>
      <dgm:spPr/>
      <dgm:t>
        <a:bodyPr/>
        <a:lstStyle/>
        <a:p>
          <a:r>
            <a:rPr lang="en-US" dirty="0" smtClean="0"/>
            <a:t>The research looked at: Understanding inclusive RPL processes and developing an RPL model applicable across a wide range of contexts – RPL for (a) access to undergraduate studies, (b) access to postgraduate studies, (c) workplace contexts, (d) in Worker Education</a:t>
          </a:r>
          <a:endParaRPr lang="en-US" dirty="0"/>
        </a:p>
      </dgm:t>
    </dgm:pt>
    <dgm:pt modelId="{9B1C6525-7C38-4D1C-B6DB-6087E346AB39}" type="parTrans" cxnId="{467E9049-48B3-4141-9F71-794093EE2B4A}">
      <dgm:prSet/>
      <dgm:spPr/>
      <dgm:t>
        <a:bodyPr/>
        <a:lstStyle/>
        <a:p>
          <a:endParaRPr lang="en-US"/>
        </a:p>
      </dgm:t>
    </dgm:pt>
    <dgm:pt modelId="{BCD5A9B2-B83C-4BC5-9061-063981BB345A}" type="sibTrans" cxnId="{467E9049-48B3-4141-9F71-794093EE2B4A}">
      <dgm:prSet/>
      <dgm:spPr/>
      <dgm:t>
        <a:bodyPr/>
        <a:lstStyle/>
        <a:p>
          <a:endParaRPr lang="en-US"/>
        </a:p>
      </dgm:t>
    </dgm:pt>
    <dgm:pt modelId="{8359B375-BE6D-4E49-821E-36662F362A77}">
      <dgm:prSet/>
      <dgm:spPr/>
      <dgm:t>
        <a:bodyPr/>
        <a:lstStyle/>
        <a:p>
          <a:r>
            <a:rPr lang="en-US" dirty="0" smtClean="0"/>
            <a:t>Main outputs: One of three peer reviewed RPL books in the world, and deepened RPL practices in the sectors involved </a:t>
          </a:r>
          <a:endParaRPr lang="en-US" dirty="0"/>
        </a:p>
      </dgm:t>
    </dgm:pt>
    <dgm:pt modelId="{83680549-4D9A-4193-AB3A-F245DBDDE38F}" type="parTrans" cxnId="{D80E0106-BFC2-4FEE-A6C5-AA662E645C4B}">
      <dgm:prSet/>
      <dgm:spPr/>
      <dgm:t>
        <a:bodyPr/>
        <a:lstStyle/>
        <a:p>
          <a:endParaRPr lang="en-US"/>
        </a:p>
      </dgm:t>
    </dgm:pt>
    <dgm:pt modelId="{23044B63-4AF3-4019-8F63-29352F59A8FD}" type="sibTrans" cxnId="{D80E0106-BFC2-4FEE-A6C5-AA662E645C4B}">
      <dgm:prSet/>
      <dgm:spPr/>
      <dgm:t>
        <a:bodyPr/>
        <a:lstStyle/>
        <a:p>
          <a:endParaRPr lang="en-US"/>
        </a:p>
      </dgm:t>
    </dgm:pt>
    <dgm:pt modelId="{E90C9EDA-68B3-4D57-9F8C-4648AFEEA2AD}">
      <dgm:prSet/>
      <dgm:spPr/>
      <dgm:t>
        <a:bodyPr/>
        <a:lstStyle/>
        <a:p>
          <a:r>
            <a:rPr lang="en-US" dirty="0" smtClean="0"/>
            <a:t>Main impact: (1) informed national RPL policy development in 2013, 2016, 2019, (2) informed Quality Council RPL policies,            (3) informed the implementation of RPL across the country </a:t>
          </a:r>
          <a:endParaRPr lang="en-US" dirty="0"/>
        </a:p>
      </dgm:t>
    </dgm:pt>
    <dgm:pt modelId="{1116B071-CA95-4517-B9F4-04CB740845F8}" type="parTrans" cxnId="{A8BB1DD6-5480-48C6-BDA8-D1F1F375EA2A}">
      <dgm:prSet/>
      <dgm:spPr/>
      <dgm:t>
        <a:bodyPr/>
        <a:lstStyle/>
        <a:p>
          <a:endParaRPr lang="en-US"/>
        </a:p>
      </dgm:t>
    </dgm:pt>
    <dgm:pt modelId="{DB1BAA41-B9CA-4463-B380-F9836DA89FDF}" type="sibTrans" cxnId="{A8BB1DD6-5480-48C6-BDA8-D1F1F375EA2A}">
      <dgm:prSet/>
      <dgm:spPr/>
      <dgm:t>
        <a:bodyPr/>
        <a:lstStyle/>
        <a:p>
          <a:endParaRPr lang="en-US"/>
        </a:p>
      </dgm:t>
    </dgm:pt>
    <dgm:pt modelId="{99AE1A93-9503-4CE3-BD94-C840429A7496}" type="pres">
      <dgm:prSet presAssocID="{390F1772-D183-42A6-BE99-68BB02687AD6}" presName="diagram" presStyleCnt="0">
        <dgm:presLayoutVars>
          <dgm:dir/>
          <dgm:resizeHandles val="exact"/>
        </dgm:presLayoutVars>
      </dgm:prSet>
      <dgm:spPr/>
      <dgm:t>
        <a:bodyPr/>
        <a:lstStyle/>
        <a:p>
          <a:endParaRPr lang="en-US"/>
        </a:p>
      </dgm:t>
    </dgm:pt>
    <dgm:pt modelId="{CCE0EDAD-6D0C-4D57-BCC1-4DE5E6AFE1FE}" type="pres">
      <dgm:prSet presAssocID="{1617F799-FC87-4B8B-8224-CB43DCB6B807}" presName="node" presStyleLbl="node1" presStyleIdx="0" presStyleCnt="4">
        <dgm:presLayoutVars>
          <dgm:bulletEnabled val="1"/>
        </dgm:presLayoutVars>
      </dgm:prSet>
      <dgm:spPr/>
      <dgm:t>
        <a:bodyPr/>
        <a:lstStyle/>
        <a:p>
          <a:endParaRPr lang="en-US"/>
        </a:p>
      </dgm:t>
    </dgm:pt>
    <dgm:pt modelId="{D98A8FBC-44D7-4FC9-A71A-9364AE3D3D57}" type="pres">
      <dgm:prSet presAssocID="{DCDA7CC3-7B85-44CE-92CD-7203B271EF51}" presName="sibTrans" presStyleCnt="0"/>
      <dgm:spPr/>
    </dgm:pt>
    <dgm:pt modelId="{B3B9C773-6A83-47BB-82F6-DE06302C492C}" type="pres">
      <dgm:prSet presAssocID="{5BD3C2FC-6EF2-4693-B2CA-9C73ABCE03E7}" presName="node" presStyleLbl="node1" presStyleIdx="1" presStyleCnt="4">
        <dgm:presLayoutVars>
          <dgm:bulletEnabled val="1"/>
        </dgm:presLayoutVars>
      </dgm:prSet>
      <dgm:spPr/>
      <dgm:t>
        <a:bodyPr/>
        <a:lstStyle/>
        <a:p>
          <a:endParaRPr lang="en-US"/>
        </a:p>
      </dgm:t>
    </dgm:pt>
    <dgm:pt modelId="{016AFAC0-6ADD-428B-99CA-F30A07987612}" type="pres">
      <dgm:prSet presAssocID="{BCD5A9B2-B83C-4BC5-9061-063981BB345A}" presName="sibTrans" presStyleCnt="0"/>
      <dgm:spPr/>
    </dgm:pt>
    <dgm:pt modelId="{7D0A29B4-0A54-4932-9839-52C2907E1119}" type="pres">
      <dgm:prSet presAssocID="{8359B375-BE6D-4E49-821E-36662F362A77}" presName="node" presStyleLbl="node1" presStyleIdx="2" presStyleCnt="4">
        <dgm:presLayoutVars>
          <dgm:bulletEnabled val="1"/>
        </dgm:presLayoutVars>
      </dgm:prSet>
      <dgm:spPr/>
      <dgm:t>
        <a:bodyPr/>
        <a:lstStyle/>
        <a:p>
          <a:endParaRPr lang="en-US"/>
        </a:p>
      </dgm:t>
    </dgm:pt>
    <dgm:pt modelId="{5E60E1F0-E7BB-4348-ABB9-8224EFFABEE5}" type="pres">
      <dgm:prSet presAssocID="{23044B63-4AF3-4019-8F63-29352F59A8FD}" presName="sibTrans" presStyleCnt="0"/>
      <dgm:spPr/>
    </dgm:pt>
    <dgm:pt modelId="{2934EFD0-0C34-4681-8331-BE3653457C87}" type="pres">
      <dgm:prSet presAssocID="{E90C9EDA-68B3-4D57-9F8C-4648AFEEA2AD}" presName="node" presStyleLbl="node1" presStyleIdx="3" presStyleCnt="4">
        <dgm:presLayoutVars>
          <dgm:bulletEnabled val="1"/>
        </dgm:presLayoutVars>
      </dgm:prSet>
      <dgm:spPr/>
      <dgm:t>
        <a:bodyPr/>
        <a:lstStyle/>
        <a:p>
          <a:endParaRPr lang="en-US"/>
        </a:p>
      </dgm:t>
    </dgm:pt>
  </dgm:ptLst>
  <dgm:cxnLst>
    <dgm:cxn modelId="{0B03F9F1-ECC6-42E8-8B4B-E8D9DC1606D3}" type="presOf" srcId="{8359B375-BE6D-4E49-821E-36662F362A77}" destId="{7D0A29B4-0A54-4932-9839-52C2907E1119}" srcOrd="0" destOrd="0" presId="urn:microsoft.com/office/officeart/2005/8/layout/default#10"/>
    <dgm:cxn modelId="{96EF3B56-725B-4A31-A3D7-BBE493169DEC}" srcId="{390F1772-D183-42A6-BE99-68BB02687AD6}" destId="{1617F799-FC87-4B8B-8224-CB43DCB6B807}" srcOrd="0" destOrd="0" parTransId="{8CCCF89D-510A-45BB-B4BC-C00E379A0E3A}" sibTransId="{DCDA7CC3-7B85-44CE-92CD-7203B271EF51}"/>
    <dgm:cxn modelId="{40177C12-5DFE-4EF5-B677-22545B53E4DD}" type="presOf" srcId="{1617F799-FC87-4B8B-8224-CB43DCB6B807}" destId="{CCE0EDAD-6D0C-4D57-BCC1-4DE5E6AFE1FE}" srcOrd="0" destOrd="0" presId="urn:microsoft.com/office/officeart/2005/8/layout/default#10"/>
    <dgm:cxn modelId="{6BBDAAD8-D32C-4E1B-884D-E4685489C98B}" type="presOf" srcId="{5BD3C2FC-6EF2-4693-B2CA-9C73ABCE03E7}" destId="{B3B9C773-6A83-47BB-82F6-DE06302C492C}" srcOrd="0" destOrd="0" presId="urn:microsoft.com/office/officeart/2005/8/layout/default#10"/>
    <dgm:cxn modelId="{9BD59145-EE54-4BB1-A3BF-2DB7C23217E8}" type="presOf" srcId="{390F1772-D183-42A6-BE99-68BB02687AD6}" destId="{99AE1A93-9503-4CE3-BD94-C840429A7496}" srcOrd="0" destOrd="0" presId="urn:microsoft.com/office/officeart/2005/8/layout/default#10"/>
    <dgm:cxn modelId="{D80E0106-BFC2-4FEE-A6C5-AA662E645C4B}" srcId="{390F1772-D183-42A6-BE99-68BB02687AD6}" destId="{8359B375-BE6D-4E49-821E-36662F362A77}" srcOrd="2" destOrd="0" parTransId="{83680549-4D9A-4193-AB3A-F245DBDDE38F}" sibTransId="{23044B63-4AF3-4019-8F63-29352F59A8FD}"/>
    <dgm:cxn modelId="{467E9049-48B3-4141-9F71-794093EE2B4A}" srcId="{390F1772-D183-42A6-BE99-68BB02687AD6}" destId="{5BD3C2FC-6EF2-4693-B2CA-9C73ABCE03E7}" srcOrd="1" destOrd="0" parTransId="{9B1C6525-7C38-4D1C-B6DB-6087E346AB39}" sibTransId="{BCD5A9B2-B83C-4BC5-9061-063981BB345A}"/>
    <dgm:cxn modelId="{A8BB1DD6-5480-48C6-BDA8-D1F1F375EA2A}" srcId="{390F1772-D183-42A6-BE99-68BB02687AD6}" destId="{E90C9EDA-68B3-4D57-9F8C-4648AFEEA2AD}" srcOrd="3" destOrd="0" parTransId="{1116B071-CA95-4517-B9F4-04CB740845F8}" sibTransId="{DB1BAA41-B9CA-4463-B380-F9836DA89FDF}"/>
    <dgm:cxn modelId="{E8F5FC6C-F110-4398-A6B2-CDF5BC93073D}" type="presOf" srcId="{E90C9EDA-68B3-4D57-9F8C-4648AFEEA2AD}" destId="{2934EFD0-0C34-4681-8331-BE3653457C87}" srcOrd="0" destOrd="0" presId="urn:microsoft.com/office/officeart/2005/8/layout/default#10"/>
    <dgm:cxn modelId="{15A2D4D6-0632-4A6D-A0CC-D500689D9968}" type="presParOf" srcId="{99AE1A93-9503-4CE3-BD94-C840429A7496}" destId="{CCE0EDAD-6D0C-4D57-BCC1-4DE5E6AFE1FE}" srcOrd="0" destOrd="0" presId="urn:microsoft.com/office/officeart/2005/8/layout/default#10"/>
    <dgm:cxn modelId="{F2C586BD-FD60-40BF-9AAE-19E1053BD13A}" type="presParOf" srcId="{99AE1A93-9503-4CE3-BD94-C840429A7496}" destId="{D98A8FBC-44D7-4FC9-A71A-9364AE3D3D57}" srcOrd="1" destOrd="0" presId="urn:microsoft.com/office/officeart/2005/8/layout/default#10"/>
    <dgm:cxn modelId="{C9F8EF7B-8859-47F8-B3F2-155E0FE29A59}" type="presParOf" srcId="{99AE1A93-9503-4CE3-BD94-C840429A7496}" destId="{B3B9C773-6A83-47BB-82F6-DE06302C492C}" srcOrd="2" destOrd="0" presId="urn:microsoft.com/office/officeart/2005/8/layout/default#10"/>
    <dgm:cxn modelId="{AED717C8-232A-4CBB-ADB4-9FA0CADA0E69}" type="presParOf" srcId="{99AE1A93-9503-4CE3-BD94-C840429A7496}" destId="{016AFAC0-6ADD-428B-99CA-F30A07987612}" srcOrd="3" destOrd="0" presId="urn:microsoft.com/office/officeart/2005/8/layout/default#10"/>
    <dgm:cxn modelId="{9C1A71BE-4099-495E-A27F-03C6F73919A5}" type="presParOf" srcId="{99AE1A93-9503-4CE3-BD94-C840429A7496}" destId="{7D0A29B4-0A54-4932-9839-52C2907E1119}" srcOrd="4" destOrd="0" presId="urn:microsoft.com/office/officeart/2005/8/layout/default#10"/>
    <dgm:cxn modelId="{C462A0F0-E6AC-499C-93D7-8AB1E4EB4371}" type="presParOf" srcId="{99AE1A93-9503-4CE3-BD94-C840429A7496}" destId="{5E60E1F0-E7BB-4348-ABB9-8224EFFABEE5}" srcOrd="5" destOrd="0" presId="urn:microsoft.com/office/officeart/2005/8/layout/default#10"/>
    <dgm:cxn modelId="{BF819EDB-B54C-40CF-A65D-CE7938D0EE74}" type="presParOf" srcId="{99AE1A93-9503-4CE3-BD94-C840429A7496}" destId="{2934EFD0-0C34-4681-8331-BE3653457C87}" srcOrd="6" destOrd="0" presId="urn:microsoft.com/office/officeart/2005/8/layout/default#10"/>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E0DA99-3C1E-4F43-B0B0-040A7B3ECE3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36EE9FB0-EEC6-4090-8A4C-256093B8EF4E}">
      <dgm:prSet phldrT="[Text]"/>
      <dgm:spPr/>
      <dgm:t>
        <a:bodyPr/>
        <a:lstStyle/>
        <a:p>
          <a:r>
            <a:rPr lang="en-US" dirty="0" smtClean="0"/>
            <a:t>SAQA partnership research 2012-2015</a:t>
          </a:r>
          <a:endParaRPr lang="en-US" dirty="0"/>
        </a:p>
      </dgm:t>
    </dgm:pt>
    <dgm:pt modelId="{851C6DDA-13D5-4496-8CCD-30795B36D415}" type="parTrans" cxnId="{128214F5-3E38-4544-885C-A9ACB5621E0B}">
      <dgm:prSet/>
      <dgm:spPr/>
      <dgm:t>
        <a:bodyPr/>
        <a:lstStyle/>
        <a:p>
          <a:endParaRPr lang="en-US"/>
        </a:p>
      </dgm:t>
    </dgm:pt>
    <dgm:pt modelId="{4554C4FA-6ABF-4A3D-967A-C13A41EBD87C}" type="sibTrans" cxnId="{128214F5-3E38-4544-885C-A9ACB5621E0B}">
      <dgm:prSet/>
      <dgm:spPr/>
      <dgm:t>
        <a:bodyPr/>
        <a:lstStyle/>
        <a:p>
          <a:endParaRPr lang="en-US"/>
        </a:p>
      </dgm:t>
    </dgm:pt>
    <dgm:pt modelId="{692E8C39-8DAE-461B-9271-EAAD0B51961F}">
      <dgm:prSet phldrT="[Text]"/>
      <dgm:spPr/>
      <dgm:t>
        <a:bodyPr/>
        <a:lstStyle/>
        <a:p>
          <a:r>
            <a:rPr lang="en-US" dirty="0" smtClean="0"/>
            <a:t>Main outputs: </a:t>
          </a:r>
          <a:endParaRPr lang="en-US" dirty="0"/>
        </a:p>
      </dgm:t>
    </dgm:pt>
    <dgm:pt modelId="{FD70D46D-D966-4EDC-8B6E-6DB5839541C0}" type="parTrans" cxnId="{6D1C3E43-F8EC-4108-8EB0-DEEEDEA4299D}">
      <dgm:prSet/>
      <dgm:spPr/>
      <dgm:t>
        <a:bodyPr/>
        <a:lstStyle/>
        <a:p>
          <a:endParaRPr lang="en-US"/>
        </a:p>
      </dgm:t>
    </dgm:pt>
    <dgm:pt modelId="{050A2ED4-E8E6-4AB9-BC11-C6F9F26DDDA5}" type="sibTrans" cxnId="{6D1C3E43-F8EC-4108-8EB0-DEEEDEA4299D}">
      <dgm:prSet/>
      <dgm:spPr/>
      <dgm:t>
        <a:bodyPr/>
        <a:lstStyle/>
        <a:p>
          <a:endParaRPr lang="en-US"/>
        </a:p>
      </dgm:t>
    </dgm:pt>
    <dgm:pt modelId="{239CF770-0814-4457-8A48-FBE7B2D3F2A3}">
      <dgm:prSet phldrT="[Text]"/>
      <dgm:spPr/>
      <dgm:t>
        <a:bodyPr/>
        <a:lstStyle/>
        <a:p>
          <a:r>
            <a:rPr lang="en-US" dirty="0" smtClean="0"/>
            <a:t>Actual FLTP that have persisted since the project</a:t>
          </a:r>
          <a:endParaRPr lang="en-US" dirty="0"/>
        </a:p>
      </dgm:t>
    </dgm:pt>
    <dgm:pt modelId="{9E931232-5FCB-4DC1-9B61-22779FA9DBE6}" type="parTrans" cxnId="{BB64683C-B6B1-4FCB-BA8C-49A686C5AB13}">
      <dgm:prSet/>
      <dgm:spPr/>
      <dgm:t>
        <a:bodyPr/>
        <a:lstStyle/>
        <a:p>
          <a:endParaRPr lang="en-US"/>
        </a:p>
      </dgm:t>
    </dgm:pt>
    <dgm:pt modelId="{251A90E4-5E43-44B7-BE97-C32548220A9F}" type="sibTrans" cxnId="{BB64683C-B6B1-4FCB-BA8C-49A686C5AB13}">
      <dgm:prSet/>
      <dgm:spPr/>
      <dgm:t>
        <a:bodyPr/>
        <a:lstStyle/>
        <a:p>
          <a:endParaRPr lang="en-US"/>
        </a:p>
      </dgm:t>
    </dgm:pt>
    <dgm:pt modelId="{0FDD367D-8623-42A6-B406-B9707A5FC730}">
      <dgm:prSet phldrT="[Text]"/>
      <dgm:spPr/>
      <dgm:t>
        <a:bodyPr/>
        <a:lstStyle/>
        <a:p>
          <a:r>
            <a:rPr lang="en-US" dirty="0" smtClean="0"/>
            <a:t>a booklet on the project</a:t>
          </a:r>
          <a:endParaRPr lang="en-US" dirty="0"/>
        </a:p>
      </dgm:t>
    </dgm:pt>
    <dgm:pt modelId="{B9E76A01-9404-40BA-A4DC-C450D95C399C}" type="parTrans" cxnId="{CFE49353-71DB-401D-94EE-3F2500F87261}">
      <dgm:prSet/>
      <dgm:spPr/>
      <dgm:t>
        <a:bodyPr/>
        <a:lstStyle/>
        <a:p>
          <a:endParaRPr lang="en-US"/>
        </a:p>
      </dgm:t>
    </dgm:pt>
    <dgm:pt modelId="{79053900-8181-45DC-B8BD-DD6DD60EE83B}" type="sibTrans" cxnId="{CFE49353-71DB-401D-94EE-3F2500F87261}">
      <dgm:prSet/>
      <dgm:spPr/>
      <dgm:t>
        <a:bodyPr/>
        <a:lstStyle/>
        <a:p>
          <a:endParaRPr lang="en-US"/>
        </a:p>
      </dgm:t>
    </dgm:pt>
    <dgm:pt modelId="{E9C911B2-46C0-4A34-A495-787FE3A64F10}">
      <dgm:prSet/>
      <dgm:spPr/>
      <dgm:t>
        <a:bodyPr/>
        <a:lstStyle/>
        <a:p>
          <a:r>
            <a:rPr lang="en-US" dirty="0" smtClean="0"/>
            <a:t>The project involved: using action research to develop FLTP at a public HEI that serves poor and working class students</a:t>
          </a:r>
          <a:endParaRPr lang="en-US" dirty="0"/>
        </a:p>
      </dgm:t>
    </dgm:pt>
    <dgm:pt modelId="{9D57F41F-CB00-46D2-A5CB-752BC7B4E7CF}" type="parTrans" cxnId="{AEDDDD57-A738-4E4F-87D8-FDC3BD0B8B92}">
      <dgm:prSet/>
      <dgm:spPr/>
      <dgm:t>
        <a:bodyPr/>
        <a:lstStyle/>
        <a:p>
          <a:endParaRPr lang="en-US"/>
        </a:p>
      </dgm:t>
    </dgm:pt>
    <dgm:pt modelId="{5B903D35-962A-4BEC-8960-30A0D7BFE6DC}" type="sibTrans" cxnId="{AEDDDD57-A738-4E4F-87D8-FDC3BD0B8B92}">
      <dgm:prSet/>
      <dgm:spPr/>
      <dgm:t>
        <a:bodyPr/>
        <a:lstStyle/>
        <a:p>
          <a:endParaRPr lang="en-US"/>
        </a:p>
      </dgm:t>
    </dgm:pt>
    <dgm:pt modelId="{B0C4D144-C7D1-41D6-9782-7EB60F2B10EC}">
      <dgm:prSet phldrT="[Text]"/>
      <dgm:spPr/>
      <dgm:t>
        <a:bodyPr/>
        <a:lstStyle/>
        <a:p>
          <a:r>
            <a:rPr lang="en-US" dirty="0" smtClean="0"/>
            <a:t>a poster on the project </a:t>
          </a:r>
          <a:endParaRPr lang="en-US" dirty="0"/>
        </a:p>
      </dgm:t>
    </dgm:pt>
    <dgm:pt modelId="{172C4C18-DC9B-43EC-ACE6-F9CFC145CFB3}" type="parTrans" cxnId="{2F28D0B0-BACE-4B2F-A21A-079526A26B33}">
      <dgm:prSet/>
      <dgm:spPr/>
      <dgm:t>
        <a:bodyPr/>
        <a:lstStyle/>
        <a:p>
          <a:endParaRPr lang="en-US"/>
        </a:p>
      </dgm:t>
    </dgm:pt>
    <dgm:pt modelId="{E51EBBA2-3836-4401-8A5E-70C51144D193}" type="sibTrans" cxnId="{2F28D0B0-BACE-4B2F-A21A-079526A26B33}">
      <dgm:prSet/>
      <dgm:spPr/>
      <dgm:t>
        <a:bodyPr/>
        <a:lstStyle/>
        <a:p>
          <a:endParaRPr lang="en-US"/>
        </a:p>
      </dgm:t>
    </dgm:pt>
    <dgm:pt modelId="{48DA33BC-56D5-4947-97E0-EA9170AF9E64}">
      <dgm:prSet phldrT="[Text]"/>
      <dgm:spPr/>
      <dgm:t>
        <a:bodyPr/>
        <a:lstStyle/>
        <a:p>
          <a:r>
            <a:rPr lang="en-US" dirty="0" smtClean="0"/>
            <a:t>Main impact</a:t>
          </a:r>
          <a:endParaRPr lang="en-US" dirty="0"/>
        </a:p>
      </dgm:t>
    </dgm:pt>
    <dgm:pt modelId="{4B04F175-8179-466B-BC47-66EC1EEA6F0D}" type="parTrans" cxnId="{8028EA15-125D-42D9-A3B9-5320E42479DF}">
      <dgm:prSet/>
      <dgm:spPr/>
      <dgm:t>
        <a:bodyPr/>
        <a:lstStyle/>
        <a:p>
          <a:endParaRPr lang="en-US"/>
        </a:p>
      </dgm:t>
    </dgm:pt>
    <dgm:pt modelId="{89E6A0FD-C454-4AED-982A-B5E1160DB90C}" type="sibTrans" cxnId="{8028EA15-125D-42D9-A3B9-5320E42479DF}">
      <dgm:prSet/>
      <dgm:spPr/>
      <dgm:t>
        <a:bodyPr/>
        <a:lstStyle/>
        <a:p>
          <a:endParaRPr lang="en-US"/>
        </a:p>
      </dgm:t>
    </dgm:pt>
    <dgm:pt modelId="{9361585B-C23A-49F5-8107-D71596097716}">
      <dgm:prSet phldrT="[Text]"/>
      <dgm:spPr/>
      <dgm:t>
        <a:bodyPr/>
        <a:lstStyle/>
        <a:p>
          <a:r>
            <a:rPr lang="en-US" dirty="0" smtClean="0"/>
            <a:t>deep and lasting transformation in one public HEI</a:t>
          </a:r>
          <a:endParaRPr lang="en-US" dirty="0"/>
        </a:p>
      </dgm:t>
    </dgm:pt>
    <dgm:pt modelId="{1B5D3856-1DF1-47E7-A799-918A77061114}" type="parTrans" cxnId="{763E5AD0-6E0F-48CD-B2A7-CBAB32C99749}">
      <dgm:prSet/>
      <dgm:spPr/>
      <dgm:t>
        <a:bodyPr/>
        <a:lstStyle/>
        <a:p>
          <a:endParaRPr lang="en-US"/>
        </a:p>
      </dgm:t>
    </dgm:pt>
    <dgm:pt modelId="{B58E96C6-7E4F-470F-B6EC-32A569ABBB71}" type="sibTrans" cxnId="{763E5AD0-6E0F-48CD-B2A7-CBAB32C99749}">
      <dgm:prSet/>
      <dgm:spPr/>
      <dgm:t>
        <a:bodyPr/>
        <a:lstStyle/>
        <a:p>
          <a:endParaRPr lang="en-US"/>
        </a:p>
      </dgm:t>
    </dgm:pt>
    <dgm:pt modelId="{04DA144C-F4F0-4EEB-BDC1-92590329AB7A}">
      <dgm:prSet phldrT="[Text]"/>
      <dgm:spPr/>
      <dgm:t>
        <a:bodyPr/>
        <a:lstStyle/>
        <a:p>
          <a:r>
            <a:rPr lang="en-US" dirty="0" smtClean="0"/>
            <a:t>deep sharing of the research with all public HEIs, </a:t>
          </a:r>
          <a:r>
            <a:rPr lang="en-US" dirty="0" err="1" smtClean="0"/>
            <a:t>USAf</a:t>
          </a:r>
          <a:r>
            <a:rPr lang="en-US" dirty="0" smtClean="0"/>
            <a:t>, CHE/ across-HEI learning</a:t>
          </a:r>
          <a:endParaRPr lang="en-US" dirty="0"/>
        </a:p>
      </dgm:t>
    </dgm:pt>
    <dgm:pt modelId="{5F9245D8-DFFA-461F-8E7F-47BDC5322697}" type="parTrans" cxnId="{07E2CD85-C1A8-4C06-9196-69B54D24951E}">
      <dgm:prSet/>
      <dgm:spPr/>
      <dgm:t>
        <a:bodyPr/>
        <a:lstStyle/>
        <a:p>
          <a:endParaRPr lang="en-US"/>
        </a:p>
      </dgm:t>
    </dgm:pt>
    <dgm:pt modelId="{E42DB869-4ABF-4793-8C35-EB6027B88570}" type="sibTrans" cxnId="{07E2CD85-C1A8-4C06-9196-69B54D24951E}">
      <dgm:prSet/>
      <dgm:spPr/>
      <dgm:t>
        <a:bodyPr/>
        <a:lstStyle/>
        <a:p>
          <a:endParaRPr lang="en-US"/>
        </a:p>
      </dgm:t>
    </dgm:pt>
    <dgm:pt modelId="{BAFDCC76-AEEE-4CDE-839E-7910A68E5A74}">
      <dgm:prSet phldrT="[Text]"/>
      <dgm:spPr/>
      <dgm:t>
        <a:bodyPr/>
        <a:lstStyle/>
        <a:p>
          <a:r>
            <a:rPr lang="en-US" dirty="0" smtClean="0"/>
            <a:t>informed all SAQA’s further articulation research and development</a:t>
          </a:r>
          <a:endParaRPr lang="en-US" dirty="0"/>
        </a:p>
      </dgm:t>
    </dgm:pt>
    <dgm:pt modelId="{8C881327-9773-476F-A9F8-473C705DA4BD}" type="parTrans" cxnId="{A1753AC4-E43A-41B3-B730-CBE59F7FDFC4}">
      <dgm:prSet/>
      <dgm:spPr/>
    </dgm:pt>
    <dgm:pt modelId="{D94528D8-80B5-4676-9298-CFB755E4CAC2}" type="sibTrans" cxnId="{A1753AC4-E43A-41B3-B730-CBE59F7FDFC4}">
      <dgm:prSet/>
      <dgm:spPr/>
    </dgm:pt>
    <dgm:pt modelId="{5896A2A4-6CB3-47D2-B7D5-D2B5D86E44B0}" type="pres">
      <dgm:prSet presAssocID="{C2E0DA99-3C1E-4F43-B0B0-040A7B3ECE38}" presName="diagram" presStyleCnt="0">
        <dgm:presLayoutVars>
          <dgm:chPref val="1"/>
          <dgm:dir/>
          <dgm:animOne val="branch"/>
          <dgm:animLvl val="lvl"/>
          <dgm:resizeHandles/>
        </dgm:presLayoutVars>
      </dgm:prSet>
      <dgm:spPr/>
      <dgm:t>
        <a:bodyPr/>
        <a:lstStyle/>
        <a:p>
          <a:endParaRPr lang="en-US"/>
        </a:p>
      </dgm:t>
    </dgm:pt>
    <dgm:pt modelId="{D622375F-F4BC-4A05-9523-1045ECA3AA05}" type="pres">
      <dgm:prSet presAssocID="{36EE9FB0-EEC6-4090-8A4C-256093B8EF4E}" presName="root" presStyleCnt="0"/>
      <dgm:spPr/>
    </dgm:pt>
    <dgm:pt modelId="{14EA654A-4890-4F4A-A31F-E2D64D191EB3}" type="pres">
      <dgm:prSet presAssocID="{36EE9FB0-EEC6-4090-8A4C-256093B8EF4E}" presName="rootComposite" presStyleCnt="0"/>
      <dgm:spPr/>
    </dgm:pt>
    <dgm:pt modelId="{B285C4AE-BF76-46D2-815A-2DBA872E4EDD}" type="pres">
      <dgm:prSet presAssocID="{36EE9FB0-EEC6-4090-8A4C-256093B8EF4E}" presName="rootText" presStyleLbl="node1" presStyleIdx="0" presStyleCnt="4"/>
      <dgm:spPr/>
      <dgm:t>
        <a:bodyPr/>
        <a:lstStyle/>
        <a:p>
          <a:endParaRPr lang="en-US"/>
        </a:p>
      </dgm:t>
    </dgm:pt>
    <dgm:pt modelId="{BBB75F69-C97E-4AA9-B93C-49D46C3DCE47}" type="pres">
      <dgm:prSet presAssocID="{36EE9FB0-EEC6-4090-8A4C-256093B8EF4E}" presName="rootConnector" presStyleLbl="node1" presStyleIdx="0" presStyleCnt="4"/>
      <dgm:spPr/>
      <dgm:t>
        <a:bodyPr/>
        <a:lstStyle/>
        <a:p>
          <a:endParaRPr lang="en-US"/>
        </a:p>
      </dgm:t>
    </dgm:pt>
    <dgm:pt modelId="{5A2134F8-0503-42D5-B351-2F7AECCF9F85}" type="pres">
      <dgm:prSet presAssocID="{36EE9FB0-EEC6-4090-8A4C-256093B8EF4E}" presName="childShape" presStyleCnt="0"/>
      <dgm:spPr/>
    </dgm:pt>
    <dgm:pt modelId="{85AA3420-F1BE-42CE-8002-6BFE3F22F1F2}" type="pres">
      <dgm:prSet presAssocID="{E9C911B2-46C0-4A34-A495-787FE3A64F10}" presName="root" presStyleCnt="0"/>
      <dgm:spPr/>
    </dgm:pt>
    <dgm:pt modelId="{93226662-4EF0-4FB1-AD4E-6CD9250CBB92}" type="pres">
      <dgm:prSet presAssocID="{E9C911B2-46C0-4A34-A495-787FE3A64F10}" presName="rootComposite" presStyleCnt="0"/>
      <dgm:spPr/>
    </dgm:pt>
    <dgm:pt modelId="{C295359D-5655-42E7-8F2B-F8E147139F8D}" type="pres">
      <dgm:prSet presAssocID="{E9C911B2-46C0-4A34-A495-787FE3A64F10}" presName="rootText" presStyleLbl="node1" presStyleIdx="1" presStyleCnt="4"/>
      <dgm:spPr/>
      <dgm:t>
        <a:bodyPr/>
        <a:lstStyle/>
        <a:p>
          <a:endParaRPr lang="en-US"/>
        </a:p>
      </dgm:t>
    </dgm:pt>
    <dgm:pt modelId="{70F55E57-4995-47FE-A3C3-D415993B8EED}" type="pres">
      <dgm:prSet presAssocID="{E9C911B2-46C0-4A34-A495-787FE3A64F10}" presName="rootConnector" presStyleLbl="node1" presStyleIdx="1" presStyleCnt="4"/>
      <dgm:spPr/>
      <dgm:t>
        <a:bodyPr/>
        <a:lstStyle/>
        <a:p>
          <a:endParaRPr lang="en-US"/>
        </a:p>
      </dgm:t>
    </dgm:pt>
    <dgm:pt modelId="{7F74C0A9-E2BA-4F9F-940A-D62F2404A15C}" type="pres">
      <dgm:prSet presAssocID="{E9C911B2-46C0-4A34-A495-787FE3A64F10}" presName="childShape" presStyleCnt="0"/>
      <dgm:spPr/>
    </dgm:pt>
    <dgm:pt modelId="{EFA17E12-03A7-4515-931F-76B3D489F396}" type="pres">
      <dgm:prSet presAssocID="{692E8C39-8DAE-461B-9271-EAAD0B51961F}" presName="root" presStyleCnt="0"/>
      <dgm:spPr/>
    </dgm:pt>
    <dgm:pt modelId="{B564ABC9-55EA-4034-B5BC-43035F1C7BF9}" type="pres">
      <dgm:prSet presAssocID="{692E8C39-8DAE-461B-9271-EAAD0B51961F}" presName="rootComposite" presStyleCnt="0"/>
      <dgm:spPr/>
    </dgm:pt>
    <dgm:pt modelId="{B2E02B7B-DE12-43E9-A31E-3888F817B163}" type="pres">
      <dgm:prSet presAssocID="{692E8C39-8DAE-461B-9271-EAAD0B51961F}" presName="rootText" presStyleLbl="node1" presStyleIdx="2" presStyleCnt="4"/>
      <dgm:spPr/>
      <dgm:t>
        <a:bodyPr/>
        <a:lstStyle/>
        <a:p>
          <a:endParaRPr lang="en-US"/>
        </a:p>
      </dgm:t>
    </dgm:pt>
    <dgm:pt modelId="{7416974B-28FE-4B9E-927E-170042D6662E}" type="pres">
      <dgm:prSet presAssocID="{692E8C39-8DAE-461B-9271-EAAD0B51961F}" presName="rootConnector" presStyleLbl="node1" presStyleIdx="2" presStyleCnt="4"/>
      <dgm:spPr/>
      <dgm:t>
        <a:bodyPr/>
        <a:lstStyle/>
        <a:p>
          <a:endParaRPr lang="en-US"/>
        </a:p>
      </dgm:t>
    </dgm:pt>
    <dgm:pt modelId="{51A91908-1506-4165-85EA-87BE97814F55}" type="pres">
      <dgm:prSet presAssocID="{692E8C39-8DAE-461B-9271-EAAD0B51961F}" presName="childShape" presStyleCnt="0"/>
      <dgm:spPr/>
    </dgm:pt>
    <dgm:pt modelId="{691552C7-DFC3-4E7A-8A45-39FBD708B627}" type="pres">
      <dgm:prSet presAssocID="{9E931232-5FCB-4DC1-9B61-22779FA9DBE6}" presName="Name13" presStyleLbl="parChTrans1D2" presStyleIdx="0" presStyleCnt="6"/>
      <dgm:spPr/>
      <dgm:t>
        <a:bodyPr/>
        <a:lstStyle/>
        <a:p>
          <a:endParaRPr lang="en-US"/>
        </a:p>
      </dgm:t>
    </dgm:pt>
    <dgm:pt modelId="{9B1F9AC4-94D7-425C-AC38-1F079B84DA8C}" type="pres">
      <dgm:prSet presAssocID="{239CF770-0814-4457-8A48-FBE7B2D3F2A3}" presName="childText" presStyleLbl="bgAcc1" presStyleIdx="0" presStyleCnt="6">
        <dgm:presLayoutVars>
          <dgm:bulletEnabled val="1"/>
        </dgm:presLayoutVars>
      </dgm:prSet>
      <dgm:spPr/>
      <dgm:t>
        <a:bodyPr/>
        <a:lstStyle/>
        <a:p>
          <a:endParaRPr lang="en-US"/>
        </a:p>
      </dgm:t>
    </dgm:pt>
    <dgm:pt modelId="{F270EC48-65B6-477A-AA50-FA40558B04DE}" type="pres">
      <dgm:prSet presAssocID="{B9E76A01-9404-40BA-A4DC-C450D95C399C}" presName="Name13" presStyleLbl="parChTrans1D2" presStyleIdx="1" presStyleCnt="6"/>
      <dgm:spPr/>
      <dgm:t>
        <a:bodyPr/>
        <a:lstStyle/>
        <a:p>
          <a:endParaRPr lang="en-US"/>
        </a:p>
      </dgm:t>
    </dgm:pt>
    <dgm:pt modelId="{587EDE30-5B5B-4F37-A076-8CC974EC8C39}" type="pres">
      <dgm:prSet presAssocID="{0FDD367D-8623-42A6-B406-B9707A5FC730}" presName="childText" presStyleLbl="bgAcc1" presStyleIdx="1" presStyleCnt="6">
        <dgm:presLayoutVars>
          <dgm:bulletEnabled val="1"/>
        </dgm:presLayoutVars>
      </dgm:prSet>
      <dgm:spPr/>
      <dgm:t>
        <a:bodyPr/>
        <a:lstStyle/>
        <a:p>
          <a:endParaRPr lang="en-US"/>
        </a:p>
      </dgm:t>
    </dgm:pt>
    <dgm:pt modelId="{1F3952AD-5D56-4613-B8B4-243FCE3DFD8F}" type="pres">
      <dgm:prSet presAssocID="{172C4C18-DC9B-43EC-ACE6-F9CFC145CFB3}" presName="Name13" presStyleLbl="parChTrans1D2" presStyleIdx="2" presStyleCnt="6"/>
      <dgm:spPr/>
      <dgm:t>
        <a:bodyPr/>
        <a:lstStyle/>
        <a:p>
          <a:endParaRPr lang="en-US"/>
        </a:p>
      </dgm:t>
    </dgm:pt>
    <dgm:pt modelId="{87E3514E-13D9-4C9C-8025-14BBC243A212}" type="pres">
      <dgm:prSet presAssocID="{B0C4D144-C7D1-41D6-9782-7EB60F2B10EC}" presName="childText" presStyleLbl="bgAcc1" presStyleIdx="2" presStyleCnt="6">
        <dgm:presLayoutVars>
          <dgm:bulletEnabled val="1"/>
        </dgm:presLayoutVars>
      </dgm:prSet>
      <dgm:spPr/>
      <dgm:t>
        <a:bodyPr/>
        <a:lstStyle/>
        <a:p>
          <a:endParaRPr lang="en-US"/>
        </a:p>
      </dgm:t>
    </dgm:pt>
    <dgm:pt modelId="{0FC1025B-D93F-4042-B626-8EF00EA48E7F}" type="pres">
      <dgm:prSet presAssocID="{48DA33BC-56D5-4947-97E0-EA9170AF9E64}" presName="root" presStyleCnt="0"/>
      <dgm:spPr/>
    </dgm:pt>
    <dgm:pt modelId="{A345CB75-6359-4E13-8CD1-BC019F5EAF41}" type="pres">
      <dgm:prSet presAssocID="{48DA33BC-56D5-4947-97E0-EA9170AF9E64}" presName="rootComposite" presStyleCnt="0"/>
      <dgm:spPr/>
    </dgm:pt>
    <dgm:pt modelId="{DF88A453-F994-46B7-8308-44958214A8F3}" type="pres">
      <dgm:prSet presAssocID="{48DA33BC-56D5-4947-97E0-EA9170AF9E64}" presName="rootText" presStyleLbl="node1" presStyleIdx="3" presStyleCnt="4"/>
      <dgm:spPr/>
      <dgm:t>
        <a:bodyPr/>
        <a:lstStyle/>
        <a:p>
          <a:endParaRPr lang="en-US"/>
        </a:p>
      </dgm:t>
    </dgm:pt>
    <dgm:pt modelId="{D42518D8-6E36-406D-98B8-2CD6052EDA36}" type="pres">
      <dgm:prSet presAssocID="{48DA33BC-56D5-4947-97E0-EA9170AF9E64}" presName="rootConnector" presStyleLbl="node1" presStyleIdx="3" presStyleCnt="4"/>
      <dgm:spPr/>
      <dgm:t>
        <a:bodyPr/>
        <a:lstStyle/>
        <a:p>
          <a:endParaRPr lang="en-US"/>
        </a:p>
      </dgm:t>
    </dgm:pt>
    <dgm:pt modelId="{73B65ED3-C857-4688-8EBF-C49651971229}" type="pres">
      <dgm:prSet presAssocID="{48DA33BC-56D5-4947-97E0-EA9170AF9E64}" presName="childShape" presStyleCnt="0"/>
      <dgm:spPr/>
    </dgm:pt>
    <dgm:pt modelId="{A5A04A3E-E7BB-41D1-83E5-A773B12CEB0A}" type="pres">
      <dgm:prSet presAssocID="{1B5D3856-1DF1-47E7-A799-918A77061114}" presName="Name13" presStyleLbl="parChTrans1D2" presStyleIdx="3" presStyleCnt="6"/>
      <dgm:spPr/>
      <dgm:t>
        <a:bodyPr/>
        <a:lstStyle/>
        <a:p>
          <a:endParaRPr lang="en-US"/>
        </a:p>
      </dgm:t>
    </dgm:pt>
    <dgm:pt modelId="{ED231745-8783-4A6C-8E1D-960472E03049}" type="pres">
      <dgm:prSet presAssocID="{9361585B-C23A-49F5-8107-D71596097716}" presName="childText" presStyleLbl="bgAcc1" presStyleIdx="3" presStyleCnt="6">
        <dgm:presLayoutVars>
          <dgm:bulletEnabled val="1"/>
        </dgm:presLayoutVars>
      </dgm:prSet>
      <dgm:spPr/>
      <dgm:t>
        <a:bodyPr/>
        <a:lstStyle/>
        <a:p>
          <a:endParaRPr lang="en-US"/>
        </a:p>
      </dgm:t>
    </dgm:pt>
    <dgm:pt modelId="{ABB088A0-4492-4C36-8943-89B9870D32C2}" type="pres">
      <dgm:prSet presAssocID="{5F9245D8-DFFA-461F-8E7F-47BDC5322697}" presName="Name13" presStyleLbl="parChTrans1D2" presStyleIdx="4" presStyleCnt="6"/>
      <dgm:spPr/>
      <dgm:t>
        <a:bodyPr/>
        <a:lstStyle/>
        <a:p>
          <a:endParaRPr lang="en-US"/>
        </a:p>
      </dgm:t>
    </dgm:pt>
    <dgm:pt modelId="{409D8992-02EE-4240-B1D2-978B7B0752BD}" type="pres">
      <dgm:prSet presAssocID="{04DA144C-F4F0-4EEB-BDC1-92590329AB7A}" presName="childText" presStyleLbl="bgAcc1" presStyleIdx="4" presStyleCnt="6">
        <dgm:presLayoutVars>
          <dgm:bulletEnabled val="1"/>
        </dgm:presLayoutVars>
      </dgm:prSet>
      <dgm:spPr/>
      <dgm:t>
        <a:bodyPr/>
        <a:lstStyle/>
        <a:p>
          <a:endParaRPr lang="en-US"/>
        </a:p>
      </dgm:t>
    </dgm:pt>
    <dgm:pt modelId="{1F381B7A-3CB2-442C-BB58-305C39495575}" type="pres">
      <dgm:prSet presAssocID="{8C881327-9773-476F-A9F8-473C705DA4BD}" presName="Name13" presStyleLbl="parChTrans1D2" presStyleIdx="5" presStyleCnt="6"/>
      <dgm:spPr/>
    </dgm:pt>
    <dgm:pt modelId="{AF664A00-B886-4C60-A83E-726A7B434C3F}" type="pres">
      <dgm:prSet presAssocID="{BAFDCC76-AEEE-4CDE-839E-7910A68E5A74}" presName="childText" presStyleLbl="bgAcc1" presStyleIdx="5" presStyleCnt="6">
        <dgm:presLayoutVars>
          <dgm:bulletEnabled val="1"/>
        </dgm:presLayoutVars>
      </dgm:prSet>
      <dgm:spPr/>
      <dgm:t>
        <a:bodyPr/>
        <a:lstStyle/>
        <a:p>
          <a:endParaRPr lang="en-US"/>
        </a:p>
      </dgm:t>
    </dgm:pt>
  </dgm:ptLst>
  <dgm:cxnLst>
    <dgm:cxn modelId="{E3F311DA-E309-4BDE-98C3-D54FB6D0BDDC}" type="presOf" srcId="{9361585B-C23A-49F5-8107-D71596097716}" destId="{ED231745-8783-4A6C-8E1D-960472E03049}" srcOrd="0" destOrd="0" presId="urn:microsoft.com/office/officeart/2005/8/layout/hierarchy3"/>
    <dgm:cxn modelId="{4A73B695-7893-4873-BF01-82A14F1CBA8A}" type="presOf" srcId="{5F9245D8-DFFA-461F-8E7F-47BDC5322697}" destId="{ABB088A0-4492-4C36-8943-89B9870D32C2}" srcOrd="0" destOrd="0" presId="urn:microsoft.com/office/officeart/2005/8/layout/hierarchy3"/>
    <dgm:cxn modelId="{CA000623-E1F7-46C1-9838-69737F4C4B90}" type="presOf" srcId="{9E931232-5FCB-4DC1-9B61-22779FA9DBE6}" destId="{691552C7-DFC3-4E7A-8A45-39FBD708B627}" srcOrd="0" destOrd="0" presId="urn:microsoft.com/office/officeart/2005/8/layout/hierarchy3"/>
    <dgm:cxn modelId="{F4205622-D0A6-4B1E-B20D-0692497301BD}" type="presOf" srcId="{C2E0DA99-3C1E-4F43-B0B0-040A7B3ECE38}" destId="{5896A2A4-6CB3-47D2-B7D5-D2B5D86E44B0}" srcOrd="0" destOrd="0" presId="urn:microsoft.com/office/officeart/2005/8/layout/hierarchy3"/>
    <dgm:cxn modelId="{BA019989-8249-4505-AF9C-656C21F18809}" type="presOf" srcId="{36EE9FB0-EEC6-4090-8A4C-256093B8EF4E}" destId="{B285C4AE-BF76-46D2-815A-2DBA872E4EDD}" srcOrd="0" destOrd="0" presId="urn:microsoft.com/office/officeart/2005/8/layout/hierarchy3"/>
    <dgm:cxn modelId="{BF982C43-CBC4-49A2-BB92-484B02616CBA}" type="presOf" srcId="{E9C911B2-46C0-4A34-A495-787FE3A64F10}" destId="{70F55E57-4995-47FE-A3C3-D415993B8EED}" srcOrd="1" destOrd="0" presId="urn:microsoft.com/office/officeart/2005/8/layout/hierarchy3"/>
    <dgm:cxn modelId="{07B4EA83-5580-4B93-A586-336DE819367C}" type="presOf" srcId="{04DA144C-F4F0-4EEB-BDC1-92590329AB7A}" destId="{409D8992-02EE-4240-B1D2-978B7B0752BD}" srcOrd="0" destOrd="0" presId="urn:microsoft.com/office/officeart/2005/8/layout/hierarchy3"/>
    <dgm:cxn modelId="{DAC2DD5F-1D3C-4B9B-BF91-021DDB723A2F}" type="presOf" srcId="{0FDD367D-8623-42A6-B406-B9707A5FC730}" destId="{587EDE30-5B5B-4F37-A076-8CC974EC8C39}" srcOrd="0" destOrd="0" presId="urn:microsoft.com/office/officeart/2005/8/layout/hierarchy3"/>
    <dgm:cxn modelId="{AEDDDD57-A738-4E4F-87D8-FDC3BD0B8B92}" srcId="{C2E0DA99-3C1E-4F43-B0B0-040A7B3ECE38}" destId="{E9C911B2-46C0-4A34-A495-787FE3A64F10}" srcOrd="1" destOrd="0" parTransId="{9D57F41F-CB00-46D2-A5CB-752BC7B4E7CF}" sibTransId="{5B903D35-962A-4BEC-8960-30A0D7BFE6DC}"/>
    <dgm:cxn modelId="{BEF0B0E9-8041-46B3-80C4-1A374141A9D2}" type="presOf" srcId="{239CF770-0814-4457-8A48-FBE7B2D3F2A3}" destId="{9B1F9AC4-94D7-425C-AC38-1F079B84DA8C}" srcOrd="0" destOrd="0" presId="urn:microsoft.com/office/officeart/2005/8/layout/hierarchy3"/>
    <dgm:cxn modelId="{521F6D9C-FE11-4492-B1B2-7880EEE3EAA1}" type="presOf" srcId="{36EE9FB0-EEC6-4090-8A4C-256093B8EF4E}" destId="{BBB75F69-C97E-4AA9-B93C-49D46C3DCE47}" srcOrd="1" destOrd="0" presId="urn:microsoft.com/office/officeart/2005/8/layout/hierarchy3"/>
    <dgm:cxn modelId="{28FCF413-446A-4F99-9D9C-7730B076A7FC}" type="presOf" srcId="{48DA33BC-56D5-4947-97E0-EA9170AF9E64}" destId="{D42518D8-6E36-406D-98B8-2CD6052EDA36}" srcOrd="1" destOrd="0" presId="urn:microsoft.com/office/officeart/2005/8/layout/hierarchy3"/>
    <dgm:cxn modelId="{6D1C3E43-F8EC-4108-8EB0-DEEEDEA4299D}" srcId="{C2E0DA99-3C1E-4F43-B0B0-040A7B3ECE38}" destId="{692E8C39-8DAE-461B-9271-EAAD0B51961F}" srcOrd="2" destOrd="0" parTransId="{FD70D46D-D966-4EDC-8B6E-6DB5839541C0}" sibTransId="{050A2ED4-E8E6-4AB9-BC11-C6F9F26DDDA5}"/>
    <dgm:cxn modelId="{7785130C-099F-4EA4-9A3A-0930BA859FEA}" type="presOf" srcId="{172C4C18-DC9B-43EC-ACE6-F9CFC145CFB3}" destId="{1F3952AD-5D56-4613-B8B4-243FCE3DFD8F}" srcOrd="0" destOrd="0" presId="urn:microsoft.com/office/officeart/2005/8/layout/hierarchy3"/>
    <dgm:cxn modelId="{A59E69C0-B8C5-47FF-8A8D-B07277543EE1}" type="presOf" srcId="{B9E76A01-9404-40BA-A4DC-C450D95C399C}" destId="{F270EC48-65B6-477A-AA50-FA40558B04DE}" srcOrd="0" destOrd="0" presId="urn:microsoft.com/office/officeart/2005/8/layout/hierarchy3"/>
    <dgm:cxn modelId="{07E2CD85-C1A8-4C06-9196-69B54D24951E}" srcId="{48DA33BC-56D5-4947-97E0-EA9170AF9E64}" destId="{04DA144C-F4F0-4EEB-BDC1-92590329AB7A}" srcOrd="1" destOrd="0" parTransId="{5F9245D8-DFFA-461F-8E7F-47BDC5322697}" sibTransId="{E42DB869-4ABF-4793-8C35-EB6027B88570}"/>
    <dgm:cxn modelId="{571F39CD-CE48-475E-8EF3-95980B07BD7D}" type="presOf" srcId="{BAFDCC76-AEEE-4CDE-839E-7910A68E5A74}" destId="{AF664A00-B886-4C60-A83E-726A7B434C3F}" srcOrd="0" destOrd="0" presId="urn:microsoft.com/office/officeart/2005/8/layout/hierarchy3"/>
    <dgm:cxn modelId="{26B34675-3B6C-46E6-A81D-1CFEC80732F5}" type="presOf" srcId="{692E8C39-8DAE-461B-9271-EAAD0B51961F}" destId="{B2E02B7B-DE12-43E9-A31E-3888F817B163}" srcOrd="0" destOrd="0" presId="urn:microsoft.com/office/officeart/2005/8/layout/hierarchy3"/>
    <dgm:cxn modelId="{A1753AC4-E43A-41B3-B730-CBE59F7FDFC4}" srcId="{48DA33BC-56D5-4947-97E0-EA9170AF9E64}" destId="{BAFDCC76-AEEE-4CDE-839E-7910A68E5A74}" srcOrd="2" destOrd="0" parTransId="{8C881327-9773-476F-A9F8-473C705DA4BD}" sibTransId="{D94528D8-80B5-4676-9298-CFB755E4CAC2}"/>
    <dgm:cxn modelId="{BB64683C-B6B1-4FCB-BA8C-49A686C5AB13}" srcId="{692E8C39-8DAE-461B-9271-EAAD0B51961F}" destId="{239CF770-0814-4457-8A48-FBE7B2D3F2A3}" srcOrd="0" destOrd="0" parTransId="{9E931232-5FCB-4DC1-9B61-22779FA9DBE6}" sibTransId="{251A90E4-5E43-44B7-BE97-C32548220A9F}"/>
    <dgm:cxn modelId="{CFE49353-71DB-401D-94EE-3F2500F87261}" srcId="{692E8C39-8DAE-461B-9271-EAAD0B51961F}" destId="{0FDD367D-8623-42A6-B406-B9707A5FC730}" srcOrd="1" destOrd="0" parTransId="{B9E76A01-9404-40BA-A4DC-C450D95C399C}" sibTransId="{79053900-8181-45DC-B8BD-DD6DD60EE83B}"/>
    <dgm:cxn modelId="{8028EA15-125D-42D9-A3B9-5320E42479DF}" srcId="{C2E0DA99-3C1E-4F43-B0B0-040A7B3ECE38}" destId="{48DA33BC-56D5-4947-97E0-EA9170AF9E64}" srcOrd="3" destOrd="0" parTransId="{4B04F175-8179-466B-BC47-66EC1EEA6F0D}" sibTransId="{89E6A0FD-C454-4AED-982A-B5E1160DB90C}"/>
    <dgm:cxn modelId="{763E5AD0-6E0F-48CD-B2A7-CBAB32C99749}" srcId="{48DA33BC-56D5-4947-97E0-EA9170AF9E64}" destId="{9361585B-C23A-49F5-8107-D71596097716}" srcOrd="0" destOrd="0" parTransId="{1B5D3856-1DF1-47E7-A799-918A77061114}" sibTransId="{B58E96C6-7E4F-470F-B6EC-32A569ABBB71}"/>
    <dgm:cxn modelId="{2F28D0B0-BACE-4B2F-A21A-079526A26B33}" srcId="{692E8C39-8DAE-461B-9271-EAAD0B51961F}" destId="{B0C4D144-C7D1-41D6-9782-7EB60F2B10EC}" srcOrd="2" destOrd="0" parTransId="{172C4C18-DC9B-43EC-ACE6-F9CFC145CFB3}" sibTransId="{E51EBBA2-3836-4401-8A5E-70C51144D193}"/>
    <dgm:cxn modelId="{35A0F28B-C4B4-4845-97C6-76F5B36D8093}" type="presOf" srcId="{1B5D3856-1DF1-47E7-A799-918A77061114}" destId="{A5A04A3E-E7BB-41D1-83E5-A773B12CEB0A}" srcOrd="0" destOrd="0" presId="urn:microsoft.com/office/officeart/2005/8/layout/hierarchy3"/>
    <dgm:cxn modelId="{57DF07C0-4650-4ED1-985B-39CBBF3CC916}" type="presOf" srcId="{48DA33BC-56D5-4947-97E0-EA9170AF9E64}" destId="{DF88A453-F994-46B7-8308-44958214A8F3}" srcOrd="0" destOrd="0" presId="urn:microsoft.com/office/officeart/2005/8/layout/hierarchy3"/>
    <dgm:cxn modelId="{128214F5-3E38-4544-885C-A9ACB5621E0B}" srcId="{C2E0DA99-3C1E-4F43-B0B0-040A7B3ECE38}" destId="{36EE9FB0-EEC6-4090-8A4C-256093B8EF4E}" srcOrd="0" destOrd="0" parTransId="{851C6DDA-13D5-4496-8CCD-30795B36D415}" sibTransId="{4554C4FA-6ABF-4A3D-967A-C13A41EBD87C}"/>
    <dgm:cxn modelId="{25EBAC5C-0CAB-4E93-B4CD-F4FEEE0DEE06}" type="presOf" srcId="{E9C911B2-46C0-4A34-A495-787FE3A64F10}" destId="{C295359D-5655-42E7-8F2B-F8E147139F8D}" srcOrd="0" destOrd="0" presId="urn:microsoft.com/office/officeart/2005/8/layout/hierarchy3"/>
    <dgm:cxn modelId="{1EDBA360-82AA-4655-BCDB-66162B4DB2C4}" type="presOf" srcId="{8C881327-9773-476F-A9F8-473C705DA4BD}" destId="{1F381B7A-3CB2-442C-BB58-305C39495575}" srcOrd="0" destOrd="0" presId="urn:microsoft.com/office/officeart/2005/8/layout/hierarchy3"/>
    <dgm:cxn modelId="{D22C9699-2BED-4377-9558-1E9437EAE2A3}" type="presOf" srcId="{B0C4D144-C7D1-41D6-9782-7EB60F2B10EC}" destId="{87E3514E-13D9-4C9C-8025-14BBC243A212}" srcOrd="0" destOrd="0" presId="urn:microsoft.com/office/officeart/2005/8/layout/hierarchy3"/>
    <dgm:cxn modelId="{61617182-2B62-41B3-995A-3F3527FEDEC8}" type="presOf" srcId="{692E8C39-8DAE-461B-9271-EAAD0B51961F}" destId="{7416974B-28FE-4B9E-927E-170042D6662E}" srcOrd="1" destOrd="0" presId="urn:microsoft.com/office/officeart/2005/8/layout/hierarchy3"/>
    <dgm:cxn modelId="{6274444C-24B9-4FC1-8B76-DB7CD26F4C9E}" type="presParOf" srcId="{5896A2A4-6CB3-47D2-B7D5-D2B5D86E44B0}" destId="{D622375F-F4BC-4A05-9523-1045ECA3AA05}" srcOrd="0" destOrd="0" presId="urn:microsoft.com/office/officeart/2005/8/layout/hierarchy3"/>
    <dgm:cxn modelId="{D72F0C92-3736-409D-8585-1B2161C712FA}" type="presParOf" srcId="{D622375F-F4BC-4A05-9523-1045ECA3AA05}" destId="{14EA654A-4890-4F4A-A31F-E2D64D191EB3}" srcOrd="0" destOrd="0" presId="urn:microsoft.com/office/officeart/2005/8/layout/hierarchy3"/>
    <dgm:cxn modelId="{EC8B6306-CB70-4DE1-A414-59133F9370DC}" type="presParOf" srcId="{14EA654A-4890-4F4A-A31F-E2D64D191EB3}" destId="{B285C4AE-BF76-46D2-815A-2DBA872E4EDD}" srcOrd="0" destOrd="0" presId="urn:microsoft.com/office/officeart/2005/8/layout/hierarchy3"/>
    <dgm:cxn modelId="{0F2BBA2B-68FF-44AB-A2C1-C3623D38914B}" type="presParOf" srcId="{14EA654A-4890-4F4A-A31F-E2D64D191EB3}" destId="{BBB75F69-C97E-4AA9-B93C-49D46C3DCE47}" srcOrd="1" destOrd="0" presId="urn:microsoft.com/office/officeart/2005/8/layout/hierarchy3"/>
    <dgm:cxn modelId="{79FE1E48-D991-4F96-BD8C-83BC4F95B895}" type="presParOf" srcId="{D622375F-F4BC-4A05-9523-1045ECA3AA05}" destId="{5A2134F8-0503-42D5-B351-2F7AECCF9F85}" srcOrd="1" destOrd="0" presId="urn:microsoft.com/office/officeart/2005/8/layout/hierarchy3"/>
    <dgm:cxn modelId="{DC053E2B-561D-49C2-9F27-46B10318B8BA}" type="presParOf" srcId="{5896A2A4-6CB3-47D2-B7D5-D2B5D86E44B0}" destId="{85AA3420-F1BE-42CE-8002-6BFE3F22F1F2}" srcOrd="1" destOrd="0" presId="urn:microsoft.com/office/officeart/2005/8/layout/hierarchy3"/>
    <dgm:cxn modelId="{7FBB432A-DD91-4029-BA86-6F2B696C990A}" type="presParOf" srcId="{85AA3420-F1BE-42CE-8002-6BFE3F22F1F2}" destId="{93226662-4EF0-4FB1-AD4E-6CD9250CBB92}" srcOrd="0" destOrd="0" presId="urn:microsoft.com/office/officeart/2005/8/layout/hierarchy3"/>
    <dgm:cxn modelId="{E7AF35DC-85DE-4947-B411-6FCA6516CC19}" type="presParOf" srcId="{93226662-4EF0-4FB1-AD4E-6CD9250CBB92}" destId="{C295359D-5655-42E7-8F2B-F8E147139F8D}" srcOrd="0" destOrd="0" presId="urn:microsoft.com/office/officeart/2005/8/layout/hierarchy3"/>
    <dgm:cxn modelId="{816C0B2B-953B-4CE9-8127-79235FB4E6FE}" type="presParOf" srcId="{93226662-4EF0-4FB1-AD4E-6CD9250CBB92}" destId="{70F55E57-4995-47FE-A3C3-D415993B8EED}" srcOrd="1" destOrd="0" presId="urn:microsoft.com/office/officeart/2005/8/layout/hierarchy3"/>
    <dgm:cxn modelId="{AFF91E10-CD31-4784-89C5-F265A29E57FD}" type="presParOf" srcId="{85AA3420-F1BE-42CE-8002-6BFE3F22F1F2}" destId="{7F74C0A9-E2BA-4F9F-940A-D62F2404A15C}" srcOrd="1" destOrd="0" presId="urn:microsoft.com/office/officeart/2005/8/layout/hierarchy3"/>
    <dgm:cxn modelId="{907FEF28-CED9-437A-BFF9-289654FC6CBD}" type="presParOf" srcId="{5896A2A4-6CB3-47D2-B7D5-D2B5D86E44B0}" destId="{EFA17E12-03A7-4515-931F-76B3D489F396}" srcOrd="2" destOrd="0" presId="urn:microsoft.com/office/officeart/2005/8/layout/hierarchy3"/>
    <dgm:cxn modelId="{5F229C4A-0E87-4E5B-A37F-B4FC44C105DE}" type="presParOf" srcId="{EFA17E12-03A7-4515-931F-76B3D489F396}" destId="{B564ABC9-55EA-4034-B5BC-43035F1C7BF9}" srcOrd="0" destOrd="0" presId="urn:microsoft.com/office/officeart/2005/8/layout/hierarchy3"/>
    <dgm:cxn modelId="{2959421F-3B80-47F1-8165-6F37FA1724A2}" type="presParOf" srcId="{B564ABC9-55EA-4034-B5BC-43035F1C7BF9}" destId="{B2E02B7B-DE12-43E9-A31E-3888F817B163}" srcOrd="0" destOrd="0" presId="urn:microsoft.com/office/officeart/2005/8/layout/hierarchy3"/>
    <dgm:cxn modelId="{EF769F70-CD1D-4976-888A-9D750BED4509}" type="presParOf" srcId="{B564ABC9-55EA-4034-B5BC-43035F1C7BF9}" destId="{7416974B-28FE-4B9E-927E-170042D6662E}" srcOrd="1" destOrd="0" presId="urn:microsoft.com/office/officeart/2005/8/layout/hierarchy3"/>
    <dgm:cxn modelId="{E44BAEB5-A131-460C-83E6-0ACD10CA88FF}" type="presParOf" srcId="{EFA17E12-03A7-4515-931F-76B3D489F396}" destId="{51A91908-1506-4165-85EA-87BE97814F55}" srcOrd="1" destOrd="0" presId="urn:microsoft.com/office/officeart/2005/8/layout/hierarchy3"/>
    <dgm:cxn modelId="{39F31ED8-9604-4384-88CD-7F66F10B0A4E}" type="presParOf" srcId="{51A91908-1506-4165-85EA-87BE97814F55}" destId="{691552C7-DFC3-4E7A-8A45-39FBD708B627}" srcOrd="0" destOrd="0" presId="urn:microsoft.com/office/officeart/2005/8/layout/hierarchy3"/>
    <dgm:cxn modelId="{3C3789E3-FC67-4912-A52D-7FE7A7CD3B79}" type="presParOf" srcId="{51A91908-1506-4165-85EA-87BE97814F55}" destId="{9B1F9AC4-94D7-425C-AC38-1F079B84DA8C}" srcOrd="1" destOrd="0" presId="urn:microsoft.com/office/officeart/2005/8/layout/hierarchy3"/>
    <dgm:cxn modelId="{CFD532B3-6518-4CE2-A24C-2B23193EAC29}" type="presParOf" srcId="{51A91908-1506-4165-85EA-87BE97814F55}" destId="{F270EC48-65B6-477A-AA50-FA40558B04DE}" srcOrd="2" destOrd="0" presId="urn:microsoft.com/office/officeart/2005/8/layout/hierarchy3"/>
    <dgm:cxn modelId="{5CF72EFA-D5CA-4C9A-A29E-8DB828708372}" type="presParOf" srcId="{51A91908-1506-4165-85EA-87BE97814F55}" destId="{587EDE30-5B5B-4F37-A076-8CC974EC8C39}" srcOrd="3" destOrd="0" presId="urn:microsoft.com/office/officeart/2005/8/layout/hierarchy3"/>
    <dgm:cxn modelId="{9DEDC23B-247B-453C-BB92-3BD4DCB7C51A}" type="presParOf" srcId="{51A91908-1506-4165-85EA-87BE97814F55}" destId="{1F3952AD-5D56-4613-B8B4-243FCE3DFD8F}" srcOrd="4" destOrd="0" presId="urn:microsoft.com/office/officeart/2005/8/layout/hierarchy3"/>
    <dgm:cxn modelId="{4267A94B-834D-4067-809C-F9A44A8C83B8}" type="presParOf" srcId="{51A91908-1506-4165-85EA-87BE97814F55}" destId="{87E3514E-13D9-4C9C-8025-14BBC243A212}" srcOrd="5" destOrd="0" presId="urn:microsoft.com/office/officeart/2005/8/layout/hierarchy3"/>
    <dgm:cxn modelId="{7323C4AA-763B-4D25-994C-0B816CB2359E}" type="presParOf" srcId="{5896A2A4-6CB3-47D2-B7D5-D2B5D86E44B0}" destId="{0FC1025B-D93F-4042-B626-8EF00EA48E7F}" srcOrd="3" destOrd="0" presId="urn:microsoft.com/office/officeart/2005/8/layout/hierarchy3"/>
    <dgm:cxn modelId="{8DE8B039-4FBD-469E-B654-B8C6BC7E92EA}" type="presParOf" srcId="{0FC1025B-D93F-4042-B626-8EF00EA48E7F}" destId="{A345CB75-6359-4E13-8CD1-BC019F5EAF41}" srcOrd="0" destOrd="0" presId="urn:microsoft.com/office/officeart/2005/8/layout/hierarchy3"/>
    <dgm:cxn modelId="{FACD51AA-00DE-4EFF-8F1C-C01CD0E8A254}" type="presParOf" srcId="{A345CB75-6359-4E13-8CD1-BC019F5EAF41}" destId="{DF88A453-F994-46B7-8308-44958214A8F3}" srcOrd="0" destOrd="0" presId="urn:microsoft.com/office/officeart/2005/8/layout/hierarchy3"/>
    <dgm:cxn modelId="{EE0210A7-C16B-4416-B128-21BD32038B0C}" type="presParOf" srcId="{A345CB75-6359-4E13-8CD1-BC019F5EAF41}" destId="{D42518D8-6E36-406D-98B8-2CD6052EDA36}" srcOrd="1" destOrd="0" presId="urn:microsoft.com/office/officeart/2005/8/layout/hierarchy3"/>
    <dgm:cxn modelId="{F1A520AA-104C-489C-A024-8D1F2DF9D3ED}" type="presParOf" srcId="{0FC1025B-D93F-4042-B626-8EF00EA48E7F}" destId="{73B65ED3-C857-4688-8EBF-C49651971229}" srcOrd="1" destOrd="0" presId="urn:microsoft.com/office/officeart/2005/8/layout/hierarchy3"/>
    <dgm:cxn modelId="{C2762B1F-1019-4602-BF63-5B98C55DE2CB}" type="presParOf" srcId="{73B65ED3-C857-4688-8EBF-C49651971229}" destId="{A5A04A3E-E7BB-41D1-83E5-A773B12CEB0A}" srcOrd="0" destOrd="0" presId="urn:microsoft.com/office/officeart/2005/8/layout/hierarchy3"/>
    <dgm:cxn modelId="{F762DF34-70BC-4169-AA0B-8031768E0519}" type="presParOf" srcId="{73B65ED3-C857-4688-8EBF-C49651971229}" destId="{ED231745-8783-4A6C-8E1D-960472E03049}" srcOrd="1" destOrd="0" presId="urn:microsoft.com/office/officeart/2005/8/layout/hierarchy3"/>
    <dgm:cxn modelId="{DAA7AE93-4103-4A99-B6D7-FCEAF2CB2863}" type="presParOf" srcId="{73B65ED3-C857-4688-8EBF-C49651971229}" destId="{ABB088A0-4492-4C36-8943-89B9870D32C2}" srcOrd="2" destOrd="0" presId="urn:microsoft.com/office/officeart/2005/8/layout/hierarchy3"/>
    <dgm:cxn modelId="{58CECAD1-9340-44C1-B823-C7D3CB20F3B7}" type="presParOf" srcId="{73B65ED3-C857-4688-8EBF-C49651971229}" destId="{409D8992-02EE-4240-B1D2-978B7B0752BD}" srcOrd="3" destOrd="0" presId="urn:microsoft.com/office/officeart/2005/8/layout/hierarchy3"/>
    <dgm:cxn modelId="{DA5032E0-D316-430F-A75D-135816B73F78}" type="presParOf" srcId="{73B65ED3-C857-4688-8EBF-C49651971229}" destId="{1F381B7A-3CB2-442C-BB58-305C39495575}" srcOrd="4" destOrd="0" presId="urn:microsoft.com/office/officeart/2005/8/layout/hierarchy3"/>
    <dgm:cxn modelId="{178D1FDE-D077-46ED-A57E-A64A5D8822E9}" type="presParOf" srcId="{73B65ED3-C857-4688-8EBF-C49651971229}" destId="{AF664A00-B886-4C60-A83E-726A7B434C3F}"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3EA210-A889-4508-8CB7-D96C17199F8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D38D2A2-ADEC-4D9A-8494-E5D8F0A3086A}">
      <dgm:prSet phldrT="[Text]"/>
      <dgm:spPr/>
      <dgm:t>
        <a:bodyPr/>
        <a:lstStyle/>
        <a:p>
          <a:r>
            <a:rPr lang="en-US" dirty="0" smtClean="0"/>
            <a:t>SAQA partnership research 2016-2020</a:t>
          </a:r>
          <a:endParaRPr lang="en-US" dirty="0"/>
        </a:p>
      </dgm:t>
    </dgm:pt>
    <dgm:pt modelId="{2A0A2F57-7A74-4868-B015-062CC9D4DFE5}" type="parTrans" cxnId="{5B3FED6D-8D11-4AEC-B33D-A9CA9773E275}">
      <dgm:prSet/>
      <dgm:spPr/>
      <dgm:t>
        <a:bodyPr/>
        <a:lstStyle/>
        <a:p>
          <a:endParaRPr lang="en-US"/>
        </a:p>
      </dgm:t>
    </dgm:pt>
    <dgm:pt modelId="{77911A61-F831-45A3-BB9B-60482207217B}" type="sibTrans" cxnId="{5B3FED6D-8D11-4AEC-B33D-A9CA9773E275}">
      <dgm:prSet/>
      <dgm:spPr/>
      <dgm:t>
        <a:bodyPr/>
        <a:lstStyle/>
        <a:p>
          <a:endParaRPr lang="en-US"/>
        </a:p>
      </dgm:t>
    </dgm:pt>
    <dgm:pt modelId="{4C2A15A8-DDCF-4B4F-ADC7-06C5F74FC703}">
      <dgm:prSet phldrT="[Text]"/>
      <dgm:spPr/>
      <dgm:t>
        <a:bodyPr/>
        <a:lstStyle/>
        <a:p>
          <a:r>
            <a:rPr lang="en-US" dirty="0" smtClean="0"/>
            <a:t>the National Articulation Baseline Study</a:t>
          </a:r>
          <a:endParaRPr lang="en-US" dirty="0"/>
        </a:p>
      </dgm:t>
    </dgm:pt>
    <dgm:pt modelId="{E88CD0FE-E1EF-4305-8DDD-E19EFF771ABE}" type="parTrans" cxnId="{FA34A334-5093-4E96-8CAE-F6B7140CC1C5}">
      <dgm:prSet/>
      <dgm:spPr/>
      <dgm:t>
        <a:bodyPr/>
        <a:lstStyle/>
        <a:p>
          <a:endParaRPr lang="en-US"/>
        </a:p>
      </dgm:t>
    </dgm:pt>
    <dgm:pt modelId="{E026CBD0-5C88-4620-87C0-80D799446DD2}" type="sibTrans" cxnId="{FA34A334-5093-4E96-8CAE-F6B7140CC1C5}">
      <dgm:prSet/>
      <dgm:spPr/>
      <dgm:t>
        <a:bodyPr/>
        <a:lstStyle/>
        <a:p>
          <a:endParaRPr lang="en-US"/>
        </a:p>
      </dgm:t>
    </dgm:pt>
    <dgm:pt modelId="{B80BACEB-AF3E-44E0-9560-6488FE1F30AD}">
      <dgm:prSet phldrT="[Text]"/>
      <dgm:spPr/>
      <dgm:t>
        <a:bodyPr/>
        <a:lstStyle/>
        <a:p>
          <a:r>
            <a:rPr lang="en-US" dirty="0" smtClean="0"/>
            <a:t>identifying existing articulation initiatives</a:t>
          </a:r>
          <a:endParaRPr lang="en-US" dirty="0"/>
        </a:p>
      </dgm:t>
    </dgm:pt>
    <dgm:pt modelId="{43DE360A-CED8-4964-A7C9-F4441E4FB5C1}" type="parTrans" cxnId="{EB99BEC2-3C10-481F-B8BB-254CE3025F33}">
      <dgm:prSet/>
      <dgm:spPr/>
      <dgm:t>
        <a:bodyPr/>
        <a:lstStyle/>
        <a:p>
          <a:endParaRPr lang="en-US"/>
        </a:p>
      </dgm:t>
    </dgm:pt>
    <dgm:pt modelId="{2AB6F6DC-5A8B-461C-ACAF-1C6A59872F2C}" type="sibTrans" cxnId="{EB99BEC2-3C10-481F-B8BB-254CE3025F33}">
      <dgm:prSet/>
      <dgm:spPr/>
      <dgm:t>
        <a:bodyPr/>
        <a:lstStyle/>
        <a:p>
          <a:endParaRPr lang="en-US"/>
        </a:p>
      </dgm:t>
    </dgm:pt>
    <dgm:pt modelId="{2B560452-3464-4077-A7B9-DA674A239493}">
      <dgm:prSet phldrT="[Text]"/>
      <dgm:spPr/>
      <dgm:t>
        <a:bodyPr/>
        <a:lstStyle/>
        <a:p>
          <a:r>
            <a:rPr lang="en-US" dirty="0" smtClean="0"/>
            <a:t>developing a set of articulation enablers towards taking successful initiatives to scale</a:t>
          </a:r>
          <a:endParaRPr lang="en-US" dirty="0"/>
        </a:p>
      </dgm:t>
    </dgm:pt>
    <dgm:pt modelId="{3BBAC759-C7D7-4249-A8A8-A5B0450F4994}" type="parTrans" cxnId="{62BA96EB-4D9F-4442-BB45-FA110AB2F8DA}">
      <dgm:prSet/>
      <dgm:spPr/>
      <dgm:t>
        <a:bodyPr/>
        <a:lstStyle/>
        <a:p>
          <a:endParaRPr lang="en-US"/>
        </a:p>
      </dgm:t>
    </dgm:pt>
    <dgm:pt modelId="{DFABB9A6-D6FE-4C72-A307-8F8EBD50C9B5}" type="sibTrans" cxnId="{62BA96EB-4D9F-4442-BB45-FA110AB2F8DA}">
      <dgm:prSet/>
      <dgm:spPr/>
      <dgm:t>
        <a:bodyPr/>
        <a:lstStyle/>
        <a:p>
          <a:endParaRPr lang="en-US"/>
        </a:p>
      </dgm:t>
    </dgm:pt>
    <dgm:pt modelId="{CB39B753-739C-43F1-82FB-28DD28B11298}">
      <dgm:prSet phldrT="[Text]"/>
      <dgm:spPr/>
      <dgm:t>
        <a:bodyPr/>
        <a:lstStyle/>
        <a:p>
          <a:r>
            <a:rPr lang="en-US" dirty="0" smtClean="0"/>
            <a:t>developing actual articulation via action research in seven case studies </a:t>
          </a:r>
          <a:endParaRPr lang="en-US" dirty="0"/>
        </a:p>
      </dgm:t>
    </dgm:pt>
    <dgm:pt modelId="{40C9A66D-797D-48D4-96BD-A3D5514B5B57}" type="parTrans" cxnId="{440F1814-E208-447A-A602-C9DC6D95A855}">
      <dgm:prSet/>
      <dgm:spPr/>
      <dgm:t>
        <a:bodyPr/>
        <a:lstStyle/>
        <a:p>
          <a:endParaRPr lang="en-US"/>
        </a:p>
      </dgm:t>
    </dgm:pt>
    <dgm:pt modelId="{10AC681B-2FC3-4608-958B-731169EE8274}" type="sibTrans" cxnId="{440F1814-E208-447A-A602-C9DC6D95A855}">
      <dgm:prSet/>
      <dgm:spPr/>
      <dgm:t>
        <a:bodyPr/>
        <a:lstStyle/>
        <a:p>
          <a:endParaRPr lang="en-US"/>
        </a:p>
      </dgm:t>
    </dgm:pt>
    <dgm:pt modelId="{B52B0B03-D174-4590-9B6B-A513C8E2E178}">
      <dgm:prSet phldrT="[Text]"/>
      <dgm:spPr/>
      <dgm:t>
        <a:bodyPr/>
        <a:lstStyle/>
        <a:p>
          <a:r>
            <a:rPr lang="en-US" dirty="0" smtClean="0"/>
            <a:t>National Articulation Baseline Study Report</a:t>
          </a:r>
          <a:endParaRPr lang="en-US" dirty="0"/>
        </a:p>
      </dgm:t>
    </dgm:pt>
    <dgm:pt modelId="{6D13B06E-56DB-4C79-B4E2-59A090F81A21}" type="parTrans" cxnId="{09DC73EF-5312-49E8-B378-53691E2C65E5}">
      <dgm:prSet/>
      <dgm:spPr/>
      <dgm:t>
        <a:bodyPr/>
        <a:lstStyle/>
        <a:p>
          <a:endParaRPr lang="en-US"/>
        </a:p>
      </dgm:t>
    </dgm:pt>
    <dgm:pt modelId="{8E9EDD2C-C7DB-447E-BF83-810ABD3477BC}" type="sibTrans" cxnId="{09DC73EF-5312-49E8-B378-53691E2C65E5}">
      <dgm:prSet/>
      <dgm:spPr/>
      <dgm:t>
        <a:bodyPr/>
        <a:lstStyle/>
        <a:p>
          <a:endParaRPr lang="en-US"/>
        </a:p>
      </dgm:t>
    </dgm:pt>
    <dgm:pt modelId="{B5E4AC8F-2ADB-47B2-BE55-01E07EDEF6F9}">
      <dgm:prSet/>
      <dgm:spPr/>
      <dgm:t>
        <a:bodyPr/>
        <a:lstStyle/>
        <a:p>
          <a:r>
            <a:rPr lang="en-US" dirty="0" smtClean="0"/>
            <a:t>The project involved</a:t>
          </a:r>
          <a:endParaRPr lang="en-US" dirty="0"/>
        </a:p>
      </dgm:t>
    </dgm:pt>
    <dgm:pt modelId="{FCA05397-433B-4A6D-B7D4-FC692A4A29D6}" type="parTrans" cxnId="{7906E332-6342-48BB-89E0-8AD204401145}">
      <dgm:prSet/>
      <dgm:spPr/>
      <dgm:t>
        <a:bodyPr/>
        <a:lstStyle/>
        <a:p>
          <a:endParaRPr lang="en-US"/>
        </a:p>
      </dgm:t>
    </dgm:pt>
    <dgm:pt modelId="{4004A5DF-3E8E-4932-92C2-EE55DC89695A}" type="sibTrans" cxnId="{7906E332-6342-48BB-89E0-8AD204401145}">
      <dgm:prSet/>
      <dgm:spPr/>
      <dgm:t>
        <a:bodyPr/>
        <a:lstStyle/>
        <a:p>
          <a:endParaRPr lang="en-US"/>
        </a:p>
      </dgm:t>
    </dgm:pt>
    <dgm:pt modelId="{F54B858F-5086-427E-A9CB-06DED89F3DB6}">
      <dgm:prSet/>
      <dgm:spPr/>
      <dgm:t>
        <a:bodyPr/>
        <a:lstStyle/>
        <a:p>
          <a:r>
            <a:rPr lang="en-US" dirty="0" smtClean="0"/>
            <a:t>Main outputs</a:t>
          </a:r>
          <a:endParaRPr lang="en-US" dirty="0"/>
        </a:p>
      </dgm:t>
    </dgm:pt>
    <dgm:pt modelId="{459686D8-41A2-451F-8F1C-6BD346FC41A5}" type="parTrans" cxnId="{32607FE0-5BBF-47CF-9DAE-0BAF3B733619}">
      <dgm:prSet/>
      <dgm:spPr/>
      <dgm:t>
        <a:bodyPr/>
        <a:lstStyle/>
        <a:p>
          <a:endParaRPr lang="en-US"/>
        </a:p>
      </dgm:t>
    </dgm:pt>
    <dgm:pt modelId="{96CC37B0-A832-42A8-ADE1-1F3858AFBFDB}" type="sibTrans" cxnId="{32607FE0-5BBF-47CF-9DAE-0BAF3B733619}">
      <dgm:prSet/>
      <dgm:spPr/>
      <dgm:t>
        <a:bodyPr/>
        <a:lstStyle/>
        <a:p>
          <a:endParaRPr lang="en-US"/>
        </a:p>
      </dgm:t>
    </dgm:pt>
    <dgm:pt modelId="{F4125649-5272-4475-9A4A-7853CDCA8D6F}">
      <dgm:prSet phldrT="[Text]"/>
      <dgm:spPr/>
      <dgm:t>
        <a:bodyPr/>
        <a:lstStyle/>
        <a:p>
          <a:r>
            <a:rPr lang="en-US" dirty="0" smtClean="0"/>
            <a:t>Set of Articulation Enablers</a:t>
          </a:r>
          <a:endParaRPr lang="en-US" dirty="0"/>
        </a:p>
      </dgm:t>
    </dgm:pt>
    <dgm:pt modelId="{D9EC2237-4122-41D0-8111-165F452309E3}" type="parTrans" cxnId="{53F15B60-7885-461B-98B6-E151F53D2EA3}">
      <dgm:prSet/>
      <dgm:spPr/>
      <dgm:t>
        <a:bodyPr/>
        <a:lstStyle/>
        <a:p>
          <a:endParaRPr lang="en-US"/>
        </a:p>
      </dgm:t>
    </dgm:pt>
    <dgm:pt modelId="{73B4D3BC-F010-49CF-AA68-3486D7E03241}" type="sibTrans" cxnId="{53F15B60-7885-461B-98B6-E151F53D2EA3}">
      <dgm:prSet/>
      <dgm:spPr/>
      <dgm:t>
        <a:bodyPr/>
        <a:lstStyle/>
        <a:p>
          <a:endParaRPr lang="en-US"/>
        </a:p>
      </dgm:t>
    </dgm:pt>
    <dgm:pt modelId="{1D28AA96-0102-4C03-B796-311D4C07F915}">
      <dgm:prSet phldrT="[Text]"/>
      <dgm:spPr/>
      <dgm:t>
        <a:bodyPr/>
        <a:lstStyle/>
        <a:p>
          <a:r>
            <a:rPr lang="en-US" dirty="0" smtClean="0"/>
            <a:t>Booklet on the whole project</a:t>
          </a:r>
          <a:endParaRPr lang="en-US" dirty="0"/>
        </a:p>
      </dgm:t>
    </dgm:pt>
    <dgm:pt modelId="{D1350E2A-38B2-4D0F-BB90-9D58C3A5C2BD}" type="parTrans" cxnId="{F08E1F00-3D03-4498-BE7C-5F0433D810FD}">
      <dgm:prSet/>
      <dgm:spPr/>
      <dgm:t>
        <a:bodyPr/>
        <a:lstStyle/>
        <a:p>
          <a:endParaRPr lang="en-US"/>
        </a:p>
      </dgm:t>
    </dgm:pt>
    <dgm:pt modelId="{A2D26F02-9691-4CA9-8D3B-71892796B59A}" type="sibTrans" cxnId="{F08E1F00-3D03-4498-BE7C-5F0433D810FD}">
      <dgm:prSet/>
      <dgm:spPr/>
      <dgm:t>
        <a:bodyPr/>
        <a:lstStyle/>
        <a:p>
          <a:endParaRPr lang="en-US"/>
        </a:p>
      </dgm:t>
    </dgm:pt>
    <dgm:pt modelId="{2DB5991E-5681-40BB-BF84-8D62B66A6CD0}">
      <dgm:prSet phldrT="[Text]"/>
      <dgm:spPr/>
      <dgm:t>
        <a:bodyPr/>
        <a:lstStyle/>
        <a:p>
          <a:r>
            <a:rPr lang="en-US" dirty="0" smtClean="0"/>
            <a:t>Actual articulation in the context of the seven case studies</a:t>
          </a:r>
          <a:endParaRPr lang="en-US" dirty="0"/>
        </a:p>
      </dgm:t>
    </dgm:pt>
    <dgm:pt modelId="{535A3449-DB7C-47C8-A521-B25859E11FD5}" type="parTrans" cxnId="{A0CF108D-4A75-41E8-976F-FF598768EB10}">
      <dgm:prSet/>
      <dgm:spPr/>
      <dgm:t>
        <a:bodyPr/>
        <a:lstStyle/>
        <a:p>
          <a:endParaRPr lang="en-US"/>
        </a:p>
      </dgm:t>
    </dgm:pt>
    <dgm:pt modelId="{58AF38AB-E89E-4405-A74C-51FD48B53F00}" type="sibTrans" cxnId="{A0CF108D-4A75-41E8-976F-FF598768EB10}">
      <dgm:prSet/>
      <dgm:spPr/>
      <dgm:t>
        <a:bodyPr/>
        <a:lstStyle/>
        <a:p>
          <a:endParaRPr lang="en-US"/>
        </a:p>
      </dgm:t>
    </dgm:pt>
    <dgm:pt modelId="{981A3033-9FB5-4BAA-9B7F-B4BC615D85B9}">
      <dgm:prSet phldrT="[Text]"/>
      <dgm:spPr/>
      <dgm:t>
        <a:bodyPr/>
        <a:lstStyle/>
        <a:p>
          <a:r>
            <a:rPr lang="en-US" dirty="0" smtClean="0"/>
            <a:t>Main impact</a:t>
          </a:r>
          <a:endParaRPr lang="en-US" dirty="0"/>
        </a:p>
      </dgm:t>
    </dgm:pt>
    <dgm:pt modelId="{A4ED5969-2417-4CA1-97F2-32F18F4580C1}" type="parTrans" cxnId="{87999DE2-23BA-4B31-92D3-5886372E84AF}">
      <dgm:prSet/>
      <dgm:spPr/>
      <dgm:t>
        <a:bodyPr/>
        <a:lstStyle/>
        <a:p>
          <a:endParaRPr lang="en-US"/>
        </a:p>
      </dgm:t>
    </dgm:pt>
    <dgm:pt modelId="{5D27A914-67A5-4E4B-8E40-2BBCB4A20872}" type="sibTrans" cxnId="{87999DE2-23BA-4B31-92D3-5886372E84AF}">
      <dgm:prSet/>
      <dgm:spPr/>
      <dgm:t>
        <a:bodyPr/>
        <a:lstStyle/>
        <a:p>
          <a:endParaRPr lang="en-US"/>
        </a:p>
      </dgm:t>
    </dgm:pt>
    <dgm:pt modelId="{18285476-D9BF-4FA9-A77E-1066F8E0CCAD}">
      <dgm:prSet phldrT="[Text]"/>
      <dgm:spPr/>
      <dgm:t>
        <a:bodyPr/>
        <a:lstStyle/>
        <a:p>
          <a:r>
            <a:rPr lang="en-US" dirty="0" smtClean="0"/>
            <a:t>knowledge and understanding of articulation that exists in the country and how it works</a:t>
          </a:r>
          <a:endParaRPr lang="en-US" dirty="0"/>
        </a:p>
      </dgm:t>
    </dgm:pt>
    <dgm:pt modelId="{43DF5E2E-D159-47EA-8A2C-0AF28EC5E14E}" type="parTrans" cxnId="{19364D55-0D22-44B9-8CA1-5942B8722C1A}">
      <dgm:prSet/>
      <dgm:spPr/>
      <dgm:t>
        <a:bodyPr/>
        <a:lstStyle/>
        <a:p>
          <a:endParaRPr lang="en-US"/>
        </a:p>
      </dgm:t>
    </dgm:pt>
    <dgm:pt modelId="{099D1C07-4E12-489F-91D4-46BEE9EB1735}" type="sibTrans" cxnId="{19364D55-0D22-44B9-8CA1-5942B8722C1A}">
      <dgm:prSet/>
      <dgm:spPr/>
      <dgm:t>
        <a:bodyPr/>
        <a:lstStyle/>
        <a:p>
          <a:endParaRPr lang="en-US"/>
        </a:p>
      </dgm:t>
    </dgm:pt>
    <dgm:pt modelId="{EA8F3EC8-350B-47AA-A321-014DC3E7FAB8}">
      <dgm:prSet phldrT="[Text]"/>
      <dgm:spPr/>
      <dgm:t>
        <a:bodyPr/>
        <a:lstStyle/>
        <a:p>
          <a:r>
            <a:rPr lang="en-US" dirty="0" smtClean="0"/>
            <a:t>formed the basis of, and provided support for, SAQA’s initiative to strengthen learning pathways in Community Development, Early Childhood Development, Engineering and other sectors</a:t>
          </a:r>
          <a:endParaRPr lang="en-US" dirty="0"/>
        </a:p>
      </dgm:t>
    </dgm:pt>
    <dgm:pt modelId="{85FD9539-A3E4-4F41-8B75-FC20C7674944}" type="parTrans" cxnId="{89015FB6-E965-40CC-9B48-14ACD742F4F6}">
      <dgm:prSet/>
      <dgm:spPr/>
      <dgm:t>
        <a:bodyPr/>
        <a:lstStyle/>
        <a:p>
          <a:endParaRPr lang="en-US"/>
        </a:p>
      </dgm:t>
    </dgm:pt>
    <dgm:pt modelId="{809DFDC9-BAD0-47F3-8014-F257E7EE0EF9}" type="sibTrans" cxnId="{89015FB6-E965-40CC-9B48-14ACD742F4F6}">
      <dgm:prSet/>
      <dgm:spPr/>
      <dgm:t>
        <a:bodyPr/>
        <a:lstStyle/>
        <a:p>
          <a:endParaRPr lang="en-US"/>
        </a:p>
      </dgm:t>
    </dgm:pt>
    <dgm:pt modelId="{9CBA7519-40F9-414B-93C1-EF837A1C26CD}" type="pres">
      <dgm:prSet presAssocID="{F93EA210-A889-4508-8CB7-D96C17199F8B}" presName="diagram" presStyleCnt="0">
        <dgm:presLayoutVars>
          <dgm:chPref val="1"/>
          <dgm:dir/>
          <dgm:animOne val="branch"/>
          <dgm:animLvl val="lvl"/>
          <dgm:resizeHandles/>
        </dgm:presLayoutVars>
      </dgm:prSet>
      <dgm:spPr/>
      <dgm:t>
        <a:bodyPr/>
        <a:lstStyle/>
        <a:p>
          <a:endParaRPr lang="en-US"/>
        </a:p>
      </dgm:t>
    </dgm:pt>
    <dgm:pt modelId="{B579862F-74B8-4F77-BE30-01C6EEFAE211}" type="pres">
      <dgm:prSet presAssocID="{0D38D2A2-ADEC-4D9A-8494-E5D8F0A3086A}" presName="root" presStyleCnt="0"/>
      <dgm:spPr/>
    </dgm:pt>
    <dgm:pt modelId="{A6CA226B-B501-4587-8E99-33B79171B15C}" type="pres">
      <dgm:prSet presAssocID="{0D38D2A2-ADEC-4D9A-8494-E5D8F0A3086A}" presName="rootComposite" presStyleCnt="0"/>
      <dgm:spPr/>
    </dgm:pt>
    <dgm:pt modelId="{5804A3CD-810D-4DD3-A298-4B6C60C412B4}" type="pres">
      <dgm:prSet presAssocID="{0D38D2A2-ADEC-4D9A-8494-E5D8F0A3086A}" presName="rootText" presStyleLbl="node1" presStyleIdx="0" presStyleCnt="4"/>
      <dgm:spPr/>
      <dgm:t>
        <a:bodyPr/>
        <a:lstStyle/>
        <a:p>
          <a:endParaRPr lang="en-US"/>
        </a:p>
      </dgm:t>
    </dgm:pt>
    <dgm:pt modelId="{FF37D511-297C-4C99-8A85-11DBF820AA7A}" type="pres">
      <dgm:prSet presAssocID="{0D38D2A2-ADEC-4D9A-8494-E5D8F0A3086A}" presName="rootConnector" presStyleLbl="node1" presStyleIdx="0" presStyleCnt="4"/>
      <dgm:spPr/>
      <dgm:t>
        <a:bodyPr/>
        <a:lstStyle/>
        <a:p>
          <a:endParaRPr lang="en-US"/>
        </a:p>
      </dgm:t>
    </dgm:pt>
    <dgm:pt modelId="{1B3853F2-11B8-4212-8A57-9BE5B799DD7B}" type="pres">
      <dgm:prSet presAssocID="{0D38D2A2-ADEC-4D9A-8494-E5D8F0A3086A}" presName="childShape" presStyleCnt="0"/>
      <dgm:spPr/>
    </dgm:pt>
    <dgm:pt modelId="{7C74AFAB-D6CF-48A1-9B28-885A7C46F48C}" type="pres">
      <dgm:prSet presAssocID="{B5E4AC8F-2ADB-47B2-BE55-01E07EDEF6F9}" presName="root" presStyleCnt="0"/>
      <dgm:spPr/>
    </dgm:pt>
    <dgm:pt modelId="{57795C8B-EE76-4330-8124-9D16A76A178B}" type="pres">
      <dgm:prSet presAssocID="{B5E4AC8F-2ADB-47B2-BE55-01E07EDEF6F9}" presName="rootComposite" presStyleCnt="0"/>
      <dgm:spPr/>
    </dgm:pt>
    <dgm:pt modelId="{DA028C6B-BC86-4415-8FF8-F2B0A9FA070C}" type="pres">
      <dgm:prSet presAssocID="{B5E4AC8F-2ADB-47B2-BE55-01E07EDEF6F9}" presName="rootText" presStyleLbl="node1" presStyleIdx="1" presStyleCnt="4"/>
      <dgm:spPr/>
      <dgm:t>
        <a:bodyPr/>
        <a:lstStyle/>
        <a:p>
          <a:endParaRPr lang="en-US"/>
        </a:p>
      </dgm:t>
    </dgm:pt>
    <dgm:pt modelId="{FD58B5F1-A3D6-4EE7-8B41-9ADF23CC78BC}" type="pres">
      <dgm:prSet presAssocID="{B5E4AC8F-2ADB-47B2-BE55-01E07EDEF6F9}" presName="rootConnector" presStyleLbl="node1" presStyleIdx="1" presStyleCnt="4"/>
      <dgm:spPr/>
      <dgm:t>
        <a:bodyPr/>
        <a:lstStyle/>
        <a:p>
          <a:endParaRPr lang="en-US"/>
        </a:p>
      </dgm:t>
    </dgm:pt>
    <dgm:pt modelId="{F3D8E117-C96D-4392-A936-391AFF8ACC5E}" type="pres">
      <dgm:prSet presAssocID="{B5E4AC8F-2ADB-47B2-BE55-01E07EDEF6F9}" presName="childShape" presStyleCnt="0"/>
      <dgm:spPr/>
    </dgm:pt>
    <dgm:pt modelId="{410C933B-C391-46D3-91B2-8839FE9E770D}" type="pres">
      <dgm:prSet presAssocID="{E88CD0FE-E1EF-4305-8DDD-E19EFF771ABE}" presName="Name13" presStyleLbl="parChTrans1D2" presStyleIdx="0" presStyleCnt="10"/>
      <dgm:spPr/>
      <dgm:t>
        <a:bodyPr/>
        <a:lstStyle/>
        <a:p>
          <a:endParaRPr lang="en-US"/>
        </a:p>
      </dgm:t>
    </dgm:pt>
    <dgm:pt modelId="{C80FDDE3-60F5-4469-8C60-B8840BA71809}" type="pres">
      <dgm:prSet presAssocID="{4C2A15A8-DDCF-4B4F-ADC7-06C5F74FC703}" presName="childText" presStyleLbl="bgAcc1" presStyleIdx="0" presStyleCnt="10">
        <dgm:presLayoutVars>
          <dgm:bulletEnabled val="1"/>
        </dgm:presLayoutVars>
      </dgm:prSet>
      <dgm:spPr/>
      <dgm:t>
        <a:bodyPr/>
        <a:lstStyle/>
        <a:p>
          <a:endParaRPr lang="en-US"/>
        </a:p>
      </dgm:t>
    </dgm:pt>
    <dgm:pt modelId="{FB232617-8ADD-4BD8-89C5-35B9BDB07B7D}" type="pres">
      <dgm:prSet presAssocID="{43DE360A-CED8-4964-A7C9-F4441E4FB5C1}" presName="Name13" presStyleLbl="parChTrans1D2" presStyleIdx="1" presStyleCnt="10"/>
      <dgm:spPr/>
      <dgm:t>
        <a:bodyPr/>
        <a:lstStyle/>
        <a:p>
          <a:endParaRPr lang="en-US"/>
        </a:p>
      </dgm:t>
    </dgm:pt>
    <dgm:pt modelId="{DF89CEA7-0D7C-4AA4-84C3-556C83267D9A}" type="pres">
      <dgm:prSet presAssocID="{B80BACEB-AF3E-44E0-9560-6488FE1F30AD}" presName="childText" presStyleLbl="bgAcc1" presStyleIdx="1" presStyleCnt="10">
        <dgm:presLayoutVars>
          <dgm:bulletEnabled val="1"/>
        </dgm:presLayoutVars>
      </dgm:prSet>
      <dgm:spPr/>
      <dgm:t>
        <a:bodyPr/>
        <a:lstStyle/>
        <a:p>
          <a:endParaRPr lang="en-US"/>
        </a:p>
      </dgm:t>
    </dgm:pt>
    <dgm:pt modelId="{CD9F7FB8-E088-462F-B76C-D25DDF373CD6}" type="pres">
      <dgm:prSet presAssocID="{3BBAC759-C7D7-4249-A8A8-A5B0450F4994}" presName="Name13" presStyleLbl="parChTrans1D2" presStyleIdx="2" presStyleCnt="10"/>
      <dgm:spPr/>
      <dgm:t>
        <a:bodyPr/>
        <a:lstStyle/>
        <a:p>
          <a:endParaRPr lang="en-US"/>
        </a:p>
      </dgm:t>
    </dgm:pt>
    <dgm:pt modelId="{C6FF06FC-E36C-4798-BFB8-E1406E9BC166}" type="pres">
      <dgm:prSet presAssocID="{2B560452-3464-4077-A7B9-DA674A239493}" presName="childText" presStyleLbl="bgAcc1" presStyleIdx="2" presStyleCnt="10">
        <dgm:presLayoutVars>
          <dgm:bulletEnabled val="1"/>
        </dgm:presLayoutVars>
      </dgm:prSet>
      <dgm:spPr/>
      <dgm:t>
        <a:bodyPr/>
        <a:lstStyle/>
        <a:p>
          <a:endParaRPr lang="en-US"/>
        </a:p>
      </dgm:t>
    </dgm:pt>
    <dgm:pt modelId="{3D29C340-C551-4EA9-B172-2C99B64749A3}" type="pres">
      <dgm:prSet presAssocID="{40C9A66D-797D-48D4-96BD-A3D5514B5B57}" presName="Name13" presStyleLbl="parChTrans1D2" presStyleIdx="3" presStyleCnt="10"/>
      <dgm:spPr/>
      <dgm:t>
        <a:bodyPr/>
        <a:lstStyle/>
        <a:p>
          <a:endParaRPr lang="en-US"/>
        </a:p>
      </dgm:t>
    </dgm:pt>
    <dgm:pt modelId="{02F456BD-A129-4399-A7AB-7E814DA6E3D5}" type="pres">
      <dgm:prSet presAssocID="{CB39B753-739C-43F1-82FB-28DD28B11298}" presName="childText" presStyleLbl="bgAcc1" presStyleIdx="3" presStyleCnt="10">
        <dgm:presLayoutVars>
          <dgm:bulletEnabled val="1"/>
        </dgm:presLayoutVars>
      </dgm:prSet>
      <dgm:spPr/>
      <dgm:t>
        <a:bodyPr/>
        <a:lstStyle/>
        <a:p>
          <a:endParaRPr lang="en-US"/>
        </a:p>
      </dgm:t>
    </dgm:pt>
    <dgm:pt modelId="{70AA3808-88BD-4508-905A-4DD5C3F6A6F8}" type="pres">
      <dgm:prSet presAssocID="{F54B858F-5086-427E-A9CB-06DED89F3DB6}" presName="root" presStyleCnt="0"/>
      <dgm:spPr/>
    </dgm:pt>
    <dgm:pt modelId="{40DA6628-F090-41A7-BFD5-094D31C68AA0}" type="pres">
      <dgm:prSet presAssocID="{F54B858F-5086-427E-A9CB-06DED89F3DB6}" presName="rootComposite" presStyleCnt="0"/>
      <dgm:spPr/>
    </dgm:pt>
    <dgm:pt modelId="{3EC52033-824A-4F4A-843F-CA8D6A5B5459}" type="pres">
      <dgm:prSet presAssocID="{F54B858F-5086-427E-A9CB-06DED89F3DB6}" presName="rootText" presStyleLbl="node1" presStyleIdx="2" presStyleCnt="4"/>
      <dgm:spPr/>
      <dgm:t>
        <a:bodyPr/>
        <a:lstStyle/>
        <a:p>
          <a:endParaRPr lang="en-US"/>
        </a:p>
      </dgm:t>
    </dgm:pt>
    <dgm:pt modelId="{BED2ECF2-1BD4-4905-BE93-4773BD351E70}" type="pres">
      <dgm:prSet presAssocID="{F54B858F-5086-427E-A9CB-06DED89F3DB6}" presName="rootConnector" presStyleLbl="node1" presStyleIdx="2" presStyleCnt="4"/>
      <dgm:spPr/>
      <dgm:t>
        <a:bodyPr/>
        <a:lstStyle/>
        <a:p>
          <a:endParaRPr lang="en-US"/>
        </a:p>
      </dgm:t>
    </dgm:pt>
    <dgm:pt modelId="{95D61B48-0869-45C4-8041-0072D5FF1797}" type="pres">
      <dgm:prSet presAssocID="{F54B858F-5086-427E-A9CB-06DED89F3DB6}" presName="childShape" presStyleCnt="0"/>
      <dgm:spPr/>
    </dgm:pt>
    <dgm:pt modelId="{CBC2A06A-EC37-4BC9-AD4F-4E53685FAFBF}" type="pres">
      <dgm:prSet presAssocID="{6D13B06E-56DB-4C79-B4E2-59A090F81A21}" presName="Name13" presStyleLbl="parChTrans1D2" presStyleIdx="4" presStyleCnt="10"/>
      <dgm:spPr/>
      <dgm:t>
        <a:bodyPr/>
        <a:lstStyle/>
        <a:p>
          <a:endParaRPr lang="en-US"/>
        </a:p>
      </dgm:t>
    </dgm:pt>
    <dgm:pt modelId="{34F0A90B-15DC-4E17-AC14-F4F0C8C02843}" type="pres">
      <dgm:prSet presAssocID="{B52B0B03-D174-4590-9B6B-A513C8E2E178}" presName="childText" presStyleLbl="bgAcc1" presStyleIdx="4" presStyleCnt="10">
        <dgm:presLayoutVars>
          <dgm:bulletEnabled val="1"/>
        </dgm:presLayoutVars>
      </dgm:prSet>
      <dgm:spPr/>
      <dgm:t>
        <a:bodyPr/>
        <a:lstStyle/>
        <a:p>
          <a:endParaRPr lang="en-US"/>
        </a:p>
      </dgm:t>
    </dgm:pt>
    <dgm:pt modelId="{B735FD6F-7880-4625-BCEC-5A134BA27377}" type="pres">
      <dgm:prSet presAssocID="{D9EC2237-4122-41D0-8111-165F452309E3}" presName="Name13" presStyleLbl="parChTrans1D2" presStyleIdx="5" presStyleCnt="10"/>
      <dgm:spPr/>
      <dgm:t>
        <a:bodyPr/>
        <a:lstStyle/>
        <a:p>
          <a:endParaRPr lang="en-US"/>
        </a:p>
      </dgm:t>
    </dgm:pt>
    <dgm:pt modelId="{8EDA1B27-98B8-4C14-BEE2-FE6902DC7471}" type="pres">
      <dgm:prSet presAssocID="{F4125649-5272-4475-9A4A-7853CDCA8D6F}" presName="childText" presStyleLbl="bgAcc1" presStyleIdx="5" presStyleCnt="10">
        <dgm:presLayoutVars>
          <dgm:bulletEnabled val="1"/>
        </dgm:presLayoutVars>
      </dgm:prSet>
      <dgm:spPr/>
      <dgm:t>
        <a:bodyPr/>
        <a:lstStyle/>
        <a:p>
          <a:endParaRPr lang="en-US"/>
        </a:p>
      </dgm:t>
    </dgm:pt>
    <dgm:pt modelId="{2985D6B4-66DE-4613-8B51-A051A29A7945}" type="pres">
      <dgm:prSet presAssocID="{D1350E2A-38B2-4D0F-BB90-9D58C3A5C2BD}" presName="Name13" presStyleLbl="parChTrans1D2" presStyleIdx="6" presStyleCnt="10"/>
      <dgm:spPr/>
      <dgm:t>
        <a:bodyPr/>
        <a:lstStyle/>
        <a:p>
          <a:endParaRPr lang="en-US"/>
        </a:p>
      </dgm:t>
    </dgm:pt>
    <dgm:pt modelId="{0E0923B7-F5EE-4FCB-9693-D193D8CD6783}" type="pres">
      <dgm:prSet presAssocID="{1D28AA96-0102-4C03-B796-311D4C07F915}" presName="childText" presStyleLbl="bgAcc1" presStyleIdx="6" presStyleCnt="10">
        <dgm:presLayoutVars>
          <dgm:bulletEnabled val="1"/>
        </dgm:presLayoutVars>
      </dgm:prSet>
      <dgm:spPr/>
      <dgm:t>
        <a:bodyPr/>
        <a:lstStyle/>
        <a:p>
          <a:endParaRPr lang="en-US"/>
        </a:p>
      </dgm:t>
    </dgm:pt>
    <dgm:pt modelId="{3B7C42DE-C5D2-45F4-8996-39E0DFACA427}" type="pres">
      <dgm:prSet presAssocID="{535A3449-DB7C-47C8-A521-B25859E11FD5}" presName="Name13" presStyleLbl="parChTrans1D2" presStyleIdx="7" presStyleCnt="10"/>
      <dgm:spPr/>
      <dgm:t>
        <a:bodyPr/>
        <a:lstStyle/>
        <a:p>
          <a:endParaRPr lang="en-US"/>
        </a:p>
      </dgm:t>
    </dgm:pt>
    <dgm:pt modelId="{330F241D-66DA-45D3-974B-67B648AE1F49}" type="pres">
      <dgm:prSet presAssocID="{2DB5991E-5681-40BB-BF84-8D62B66A6CD0}" presName="childText" presStyleLbl="bgAcc1" presStyleIdx="7" presStyleCnt="10">
        <dgm:presLayoutVars>
          <dgm:bulletEnabled val="1"/>
        </dgm:presLayoutVars>
      </dgm:prSet>
      <dgm:spPr/>
      <dgm:t>
        <a:bodyPr/>
        <a:lstStyle/>
        <a:p>
          <a:endParaRPr lang="en-US"/>
        </a:p>
      </dgm:t>
    </dgm:pt>
    <dgm:pt modelId="{D744E512-DC8E-4B66-A1F3-D5BDB11E926D}" type="pres">
      <dgm:prSet presAssocID="{981A3033-9FB5-4BAA-9B7F-B4BC615D85B9}" presName="root" presStyleCnt="0"/>
      <dgm:spPr/>
    </dgm:pt>
    <dgm:pt modelId="{7A740807-7030-4E28-AA22-30783835C716}" type="pres">
      <dgm:prSet presAssocID="{981A3033-9FB5-4BAA-9B7F-B4BC615D85B9}" presName="rootComposite" presStyleCnt="0"/>
      <dgm:spPr/>
    </dgm:pt>
    <dgm:pt modelId="{5AB5EEA5-1C04-4E9C-A097-1FDD81D2FD63}" type="pres">
      <dgm:prSet presAssocID="{981A3033-9FB5-4BAA-9B7F-B4BC615D85B9}" presName="rootText" presStyleLbl="node1" presStyleIdx="3" presStyleCnt="4"/>
      <dgm:spPr/>
      <dgm:t>
        <a:bodyPr/>
        <a:lstStyle/>
        <a:p>
          <a:endParaRPr lang="en-US"/>
        </a:p>
      </dgm:t>
    </dgm:pt>
    <dgm:pt modelId="{C67BEA0D-1FAC-4B7C-8B2C-D0DC753C75E8}" type="pres">
      <dgm:prSet presAssocID="{981A3033-9FB5-4BAA-9B7F-B4BC615D85B9}" presName="rootConnector" presStyleLbl="node1" presStyleIdx="3" presStyleCnt="4"/>
      <dgm:spPr/>
      <dgm:t>
        <a:bodyPr/>
        <a:lstStyle/>
        <a:p>
          <a:endParaRPr lang="en-US"/>
        </a:p>
      </dgm:t>
    </dgm:pt>
    <dgm:pt modelId="{1B8D4495-1571-4DCB-B340-0236C2372E7B}" type="pres">
      <dgm:prSet presAssocID="{981A3033-9FB5-4BAA-9B7F-B4BC615D85B9}" presName="childShape" presStyleCnt="0"/>
      <dgm:spPr/>
    </dgm:pt>
    <dgm:pt modelId="{5226D359-7067-4BCA-829B-A159C57E89F9}" type="pres">
      <dgm:prSet presAssocID="{43DF5E2E-D159-47EA-8A2C-0AF28EC5E14E}" presName="Name13" presStyleLbl="parChTrans1D2" presStyleIdx="8" presStyleCnt="10"/>
      <dgm:spPr/>
      <dgm:t>
        <a:bodyPr/>
        <a:lstStyle/>
        <a:p>
          <a:endParaRPr lang="en-US"/>
        </a:p>
      </dgm:t>
    </dgm:pt>
    <dgm:pt modelId="{E84D469D-8C27-4254-BD9F-ABD51802A8D9}" type="pres">
      <dgm:prSet presAssocID="{18285476-D9BF-4FA9-A77E-1066F8E0CCAD}" presName="childText" presStyleLbl="bgAcc1" presStyleIdx="8" presStyleCnt="10">
        <dgm:presLayoutVars>
          <dgm:bulletEnabled val="1"/>
        </dgm:presLayoutVars>
      </dgm:prSet>
      <dgm:spPr/>
      <dgm:t>
        <a:bodyPr/>
        <a:lstStyle/>
        <a:p>
          <a:endParaRPr lang="en-US"/>
        </a:p>
      </dgm:t>
    </dgm:pt>
    <dgm:pt modelId="{9F87E679-DF8A-4FD0-AE46-1D990F0E5CAA}" type="pres">
      <dgm:prSet presAssocID="{85FD9539-A3E4-4F41-8B75-FC20C7674944}" presName="Name13" presStyleLbl="parChTrans1D2" presStyleIdx="9" presStyleCnt="10"/>
      <dgm:spPr/>
      <dgm:t>
        <a:bodyPr/>
        <a:lstStyle/>
        <a:p>
          <a:endParaRPr lang="en-US"/>
        </a:p>
      </dgm:t>
    </dgm:pt>
    <dgm:pt modelId="{8BCE3146-8C5F-4DEC-A5CE-BE627077131E}" type="pres">
      <dgm:prSet presAssocID="{EA8F3EC8-350B-47AA-A321-014DC3E7FAB8}" presName="childText" presStyleLbl="bgAcc1" presStyleIdx="9" presStyleCnt="10">
        <dgm:presLayoutVars>
          <dgm:bulletEnabled val="1"/>
        </dgm:presLayoutVars>
      </dgm:prSet>
      <dgm:spPr/>
      <dgm:t>
        <a:bodyPr/>
        <a:lstStyle/>
        <a:p>
          <a:endParaRPr lang="en-US"/>
        </a:p>
      </dgm:t>
    </dgm:pt>
  </dgm:ptLst>
  <dgm:cxnLst>
    <dgm:cxn modelId="{85494ED5-B032-48B4-B6AA-AEC470F19D81}" type="presOf" srcId="{EA8F3EC8-350B-47AA-A321-014DC3E7FAB8}" destId="{8BCE3146-8C5F-4DEC-A5CE-BE627077131E}" srcOrd="0" destOrd="0" presId="urn:microsoft.com/office/officeart/2005/8/layout/hierarchy3"/>
    <dgm:cxn modelId="{E2047748-9B60-49F5-B224-184CAE758695}" type="presOf" srcId="{2DB5991E-5681-40BB-BF84-8D62B66A6CD0}" destId="{330F241D-66DA-45D3-974B-67B648AE1F49}" srcOrd="0" destOrd="0" presId="urn:microsoft.com/office/officeart/2005/8/layout/hierarchy3"/>
    <dgm:cxn modelId="{CA7894ED-9302-422D-A3B8-52401D7809D4}" type="presOf" srcId="{535A3449-DB7C-47C8-A521-B25859E11FD5}" destId="{3B7C42DE-C5D2-45F4-8996-39E0DFACA427}" srcOrd="0" destOrd="0" presId="urn:microsoft.com/office/officeart/2005/8/layout/hierarchy3"/>
    <dgm:cxn modelId="{25FA3E1A-F5A7-46BB-8942-88D79E7665CC}" type="presOf" srcId="{F4125649-5272-4475-9A4A-7853CDCA8D6F}" destId="{8EDA1B27-98B8-4C14-BEE2-FE6902DC7471}" srcOrd="0" destOrd="0" presId="urn:microsoft.com/office/officeart/2005/8/layout/hierarchy3"/>
    <dgm:cxn modelId="{7906E332-6342-48BB-89E0-8AD204401145}" srcId="{F93EA210-A889-4508-8CB7-D96C17199F8B}" destId="{B5E4AC8F-2ADB-47B2-BE55-01E07EDEF6F9}" srcOrd="1" destOrd="0" parTransId="{FCA05397-433B-4A6D-B7D4-FC692A4A29D6}" sibTransId="{4004A5DF-3E8E-4932-92C2-EE55DC89695A}"/>
    <dgm:cxn modelId="{2C3FE996-05CB-45CD-9053-9606926A18C4}" type="presOf" srcId="{B52B0B03-D174-4590-9B6B-A513C8E2E178}" destId="{34F0A90B-15DC-4E17-AC14-F4F0C8C02843}" srcOrd="0" destOrd="0" presId="urn:microsoft.com/office/officeart/2005/8/layout/hierarchy3"/>
    <dgm:cxn modelId="{405F8768-B703-4837-A0EA-D45D191982DA}" type="presOf" srcId="{981A3033-9FB5-4BAA-9B7F-B4BC615D85B9}" destId="{5AB5EEA5-1C04-4E9C-A097-1FDD81D2FD63}" srcOrd="0" destOrd="0" presId="urn:microsoft.com/office/officeart/2005/8/layout/hierarchy3"/>
    <dgm:cxn modelId="{87999DE2-23BA-4B31-92D3-5886372E84AF}" srcId="{F93EA210-A889-4508-8CB7-D96C17199F8B}" destId="{981A3033-9FB5-4BAA-9B7F-B4BC615D85B9}" srcOrd="3" destOrd="0" parTransId="{A4ED5969-2417-4CA1-97F2-32F18F4580C1}" sibTransId="{5D27A914-67A5-4E4B-8E40-2BBCB4A20872}"/>
    <dgm:cxn modelId="{F08E1F00-3D03-4498-BE7C-5F0433D810FD}" srcId="{F54B858F-5086-427E-A9CB-06DED89F3DB6}" destId="{1D28AA96-0102-4C03-B796-311D4C07F915}" srcOrd="2" destOrd="0" parTransId="{D1350E2A-38B2-4D0F-BB90-9D58C3A5C2BD}" sibTransId="{A2D26F02-9691-4CA9-8D3B-71892796B59A}"/>
    <dgm:cxn modelId="{5B3FED6D-8D11-4AEC-B33D-A9CA9773E275}" srcId="{F93EA210-A889-4508-8CB7-D96C17199F8B}" destId="{0D38D2A2-ADEC-4D9A-8494-E5D8F0A3086A}" srcOrd="0" destOrd="0" parTransId="{2A0A2F57-7A74-4868-B015-062CC9D4DFE5}" sibTransId="{77911A61-F831-45A3-BB9B-60482207217B}"/>
    <dgm:cxn modelId="{9F3EEE6C-EDEF-46AB-8B33-82231547D64D}" type="presOf" srcId="{B5E4AC8F-2ADB-47B2-BE55-01E07EDEF6F9}" destId="{FD58B5F1-A3D6-4EE7-8B41-9ADF23CC78BC}" srcOrd="1" destOrd="0" presId="urn:microsoft.com/office/officeart/2005/8/layout/hierarchy3"/>
    <dgm:cxn modelId="{11F70DE0-C6E1-46FA-9726-A35AC743C19B}" type="presOf" srcId="{3BBAC759-C7D7-4249-A8A8-A5B0450F4994}" destId="{CD9F7FB8-E088-462F-B76C-D25DDF373CD6}" srcOrd="0" destOrd="0" presId="urn:microsoft.com/office/officeart/2005/8/layout/hierarchy3"/>
    <dgm:cxn modelId="{A0CF108D-4A75-41E8-976F-FF598768EB10}" srcId="{F54B858F-5086-427E-A9CB-06DED89F3DB6}" destId="{2DB5991E-5681-40BB-BF84-8D62B66A6CD0}" srcOrd="3" destOrd="0" parTransId="{535A3449-DB7C-47C8-A521-B25859E11FD5}" sibTransId="{58AF38AB-E89E-4405-A74C-51FD48B53F00}"/>
    <dgm:cxn modelId="{32607FE0-5BBF-47CF-9DAE-0BAF3B733619}" srcId="{F93EA210-A889-4508-8CB7-D96C17199F8B}" destId="{F54B858F-5086-427E-A9CB-06DED89F3DB6}" srcOrd="2" destOrd="0" parTransId="{459686D8-41A2-451F-8F1C-6BD346FC41A5}" sibTransId="{96CC37B0-A832-42A8-ADE1-1F3858AFBFDB}"/>
    <dgm:cxn modelId="{C015170E-9F34-49EE-B372-3EE3D3EFD3D9}" type="presOf" srcId="{0D38D2A2-ADEC-4D9A-8494-E5D8F0A3086A}" destId="{5804A3CD-810D-4DD3-A298-4B6C60C412B4}" srcOrd="0" destOrd="0" presId="urn:microsoft.com/office/officeart/2005/8/layout/hierarchy3"/>
    <dgm:cxn modelId="{89015FB6-E965-40CC-9B48-14ACD742F4F6}" srcId="{981A3033-9FB5-4BAA-9B7F-B4BC615D85B9}" destId="{EA8F3EC8-350B-47AA-A321-014DC3E7FAB8}" srcOrd="1" destOrd="0" parTransId="{85FD9539-A3E4-4F41-8B75-FC20C7674944}" sibTransId="{809DFDC9-BAD0-47F3-8014-F257E7EE0EF9}"/>
    <dgm:cxn modelId="{19364D55-0D22-44B9-8CA1-5942B8722C1A}" srcId="{981A3033-9FB5-4BAA-9B7F-B4BC615D85B9}" destId="{18285476-D9BF-4FA9-A77E-1066F8E0CCAD}" srcOrd="0" destOrd="0" parTransId="{43DF5E2E-D159-47EA-8A2C-0AF28EC5E14E}" sibTransId="{099D1C07-4E12-489F-91D4-46BEE9EB1735}"/>
    <dgm:cxn modelId="{AE9BA7EF-BC65-448C-B7AE-8A6221E6C004}" type="presOf" srcId="{D1350E2A-38B2-4D0F-BB90-9D58C3A5C2BD}" destId="{2985D6B4-66DE-4613-8B51-A051A29A7945}" srcOrd="0" destOrd="0" presId="urn:microsoft.com/office/officeart/2005/8/layout/hierarchy3"/>
    <dgm:cxn modelId="{FA34A334-5093-4E96-8CAE-F6B7140CC1C5}" srcId="{B5E4AC8F-2ADB-47B2-BE55-01E07EDEF6F9}" destId="{4C2A15A8-DDCF-4B4F-ADC7-06C5F74FC703}" srcOrd="0" destOrd="0" parTransId="{E88CD0FE-E1EF-4305-8DDD-E19EFF771ABE}" sibTransId="{E026CBD0-5C88-4620-87C0-80D799446DD2}"/>
    <dgm:cxn modelId="{62BA96EB-4D9F-4442-BB45-FA110AB2F8DA}" srcId="{B5E4AC8F-2ADB-47B2-BE55-01E07EDEF6F9}" destId="{2B560452-3464-4077-A7B9-DA674A239493}" srcOrd="2" destOrd="0" parTransId="{3BBAC759-C7D7-4249-A8A8-A5B0450F4994}" sibTransId="{DFABB9A6-D6FE-4C72-A307-8F8EBD50C9B5}"/>
    <dgm:cxn modelId="{EB99BEC2-3C10-481F-B8BB-254CE3025F33}" srcId="{B5E4AC8F-2ADB-47B2-BE55-01E07EDEF6F9}" destId="{B80BACEB-AF3E-44E0-9560-6488FE1F30AD}" srcOrd="1" destOrd="0" parTransId="{43DE360A-CED8-4964-A7C9-F4441E4FB5C1}" sibTransId="{2AB6F6DC-5A8B-461C-ACAF-1C6A59872F2C}"/>
    <dgm:cxn modelId="{440F1814-E208-447A-A602-C9DC6D95A855}" srcId="{B5E4AC8F-2ADB-47B2-BE55-01E07EDEF6F9}" destId="{CB39B753-739C-43F1-82FB-28DD28B11298}" srcOrd="3" destOrd="0" parTransId="{40C9A66D-797D-48D4-96BD-A3D5514B5B57}" sibTransId="{10AC681B-2FC3-4608-958B-731169EE8274}"/>
    <dgm:cxn modelId="{BA0CFFFA-69F6-468A-998E-EB0D76297B45}" type="presOf" srcId="{18285476-D9BF-4FA9-A77E-1066F8E0CCAD}" destId="{E84D469D-8C27-4254-BD9F-ABD51802A8D9}" srcOrd="0" destOrd="0" presId="urn:microsoft.com/office/officeart/2005/8/layout/hierarchy3"/>
    <dgm:cxn modelId="{A7CF62F8-8584-48DB-BE62-5774FC9DF58B}" type="presOf" srcId="{F54B858F-5086-427E-A9CB-06DED89F3DB6}" destId="{3EC52033-824A-4F4A-843F-CA8D6A5B5459}" srcOrd="0" destOrd="0" presId="urn:microsoft.com/office/officeart/2005/8/layout/hierarchy3"/>
    <dgm:cxn modelId="{30AAFBB7-F9CF-424D-8457-12D7DCA42300}" type="presOf" srcId="{F54B858F-5086-427E-A9CB-06DED89F3DB6}" destId="{BED2ECF2-1BD4-4905-BE93-4773BD351E70}" srcOrd="1" destOrd="0" presId="urn:microsoft.com/office/officeart/2005/8/layout/hierarchy3"/>
    <dgm:cxn modelId="{9311E3D2-11B6-40D4-AF1C-1B03AA285B2E}" type="presOf" srcId="{CB39B753-739C-43F1-82FB-28DD28B11298}" destId="{02F456BD-A129-4399-A7AB-7E814DA6E3D5}" srcOrd="0" destOrd="0" presId="urn:microsoft.com/office/officeart/2005/8/layout/hierarchy3"/>
    <dgm:cxn modelId="{0A8C5F1D-E9E1-456A-9E51-D5C442B727B4}" type="presOf" srcId="{43DF5E2E-D159-47EA-8A2C-0AF28EC5E14E}" destId="{5226D359-7067-4BCA-829B-A159C57E89F9}" srcOrd="0" destOrd="0" presId="urn:microsoft.com/office/officeart/2005/8/layout/hierarchy3"/>
    <dgm:cxn modelId="{ABD9D1E7-1EA8-4B32-ABAA-88B4F9FF6AC5}" type="presOf" srcId="{0D38D2A2-ADEC-4D9A-8494-E5D8F0A3086A}" destId="{FF37D511-297C-4C99-8A85-11DBF820AA7A}" srcOrd="1" destOrd="0" presId="urn:microsoft.com/office/officeart/2005/8/layout/hierarchy3"/>
    <dgm:cxn modelId="{BD8A7464-E536-4252-9E27-590AE23A56DC}" type="presOf" srcId="{D9EC2237-4122-41D0-8111-165F452309E3}" destId="{B735FD6F-7880-4625-BCEC-5A134BA27377}" srcOrd="0" destOrd="0" presId="urn:microsoft.com/office/officeart/2005/8/layout/hierarchy3"/>
    <dgm:cxn modelId="{8C287A3E-FF5F-4693-893D-24CEE041E529}" type="presOf" srcId="{B80BACEB-AF3E-44E0-9560-6488FE1F30AD}" destId="{DF89CEA7-0D7C-4AA4-84C3-556C83267D9A}" srcOrd="0" destOrd="0" presId="urn:microsoft.com/office/officeart/2005/8/layout/hierarchy3"/>
    <dgm:cxn modelId="{786D5061-8EAD-46AE-A100-E00FF0C38753}" type="presOf" srcId="{E88CD0FE-E1EF-4305-8DDD-E19EFF771ABE}" destId="{410C933B-C391-46D3-91B2-8839FE9E770D}" srcOrd="0" destOrd="0" presId="urn:microsoft.com/office/officeart/2005/8/layout/hierarchy3"/>
    <dgm:cxn modelId="{000A35A1-632A-4510-B933-0296BDF0DAD2}" type="presOf" srcId="{981A3033-9FB5-4BAA-9B7F-B4BC615D85B9}" destId="{C67BEA0D-1FAC-4B7C-8B2C-D0DC753C75E8}" srcOrd="1" destOrd="0" presId="urn:microsoft.com/office/officeart/2005/8/layout/hierarchy3"/>
    <dgm:cxn modelId="{C1ECB155-742F-4328-AAF8-562FEF311D6C}" type="presOf" srcId="{2B560452-3464-4077-A7B9-DA674A239493}" destId="{C6FF06FC-E36C-4798-BFB8-E1406E9BC166}" srcOrd="0" destOrd="0" presId="urn:microsoft.com/office/officeart/2005/8/layout/hierarchy3"/>
    <dgm:cxn modelId="{53F15B60-7885-461B-98B6-E151F53D2EA3}" srcId="{F54B858F-5086-427E-A9CB-06DED89F3DB6}" destId="{F4125649-5272-4475-9A4A-7853CDCA8D6F}" srcOrd="1" destOrd="0" parTransId="{D9EC2237-4122-41D0-8111-165F452309E3}" sibTransId="{73B4D3BC-F010-49CF-AA68-3486D7E03241}"/>
    <dgm:cxn modelId="{818707C7-0796-4E6D-8959-81ADA199095C}" type="presOf" srcId="{B5E4AC8F-2ADB-47B2-BE55-01E07EDEF6F9}" destId="{DA028C6B-BC86-4415-8FF8-F2B0A9FA070C}" srcOrd="0" destOrd="0" presId="urn:microsoft.com/office/officeart/2005/8/layout/hierarchy3"/>
    <dgm:cxn modelId="{D2250DDC-A113-47CD-9CED-5D3DE9AF40FD}" type="presOf" srcId="{4C2A15A8-DDCF-4B4F-ADC7-06C5F74FC703}" destId="{C80FDDE3-60F5-4469-8C60-B8840BA71809}" srcOrd="0" destOrd="0" presId="urn:microsoft.com/office/officeart/2005/8/layout/hierarchy3"/>
    <dgm:cxn modelId="{BE1FDBE8-B04C-4FC6-9209-C0C50B19D534}" type="presOf" srcId="{85FD9539-A3E4-4F41-8B75-FC20C7674944}" destId="{9F87E679-DF8A-4FD0-AE46-1D990F0E5CAA}" srcOrd="0" destOrd="0" presId="urn:microsoft.com/office/officeart/2005/8/layout/hierarchy3"/>
    <dgm:cxn modelId="{D9815B03-B93F-4442-89D6-17E0A3946892}" type="presOf" srcId="{6D13B06E-56DB-4C79-B4E2-59A090F81A21}" destId="{CBC2A06A-EC37-4BC9-AD4F-4E53685FAFBF}" srcOrd="0" destOrd="0" presId="urn:microsoft.com/office/officeart/2005/8/layout/hierarchy3"/>
    <dgm:cxn modelId="{CCB50FD3-C64B-4AC5-8F15-4C46110ACA03}" type="presOf" srcId="{43DE360A-CED8-4964-A7C9-F4441E4FB5C1}" destId="{FB232617-8ADD-4BD8-89C5-35B9BDB07B7D}" srcOrd="0" destOrd="0" presId="urn:microsoft.com/office/officeart/2005/8/layout/hierarchy3"/>
    <dgm:cxn modelId="{71E9883D-2AF2-4EEF-AA42-FC424EEE941D}" type="presOf" srcId="{1D28AA96-0102-4C03-B796-311D4C07F915}" destId="{0E0923B7-F5EE-4FCB-9693-D193D8CD6783}" srcOrd="0" destOrd="0" presId="urn:microsoft.com/office/officeart/2005/8/layout/hierarchy3"/>
    <dgm:cxn modelId="{E5CEF442-CE14-4D12-92C8-B0E05849FAC0}" type="presOf" srcId="{F93EA210-A889-4508-8CB7-D96C17199F8B}" destId="{9CBA7519-40F9-414B-93C1-EF837A1C26CD}" srcOrd="0" destOrd="0" presId="urn:microsoft.com/office/officeart/2005/8/layout/hierarchy3"/>
    <dgm:cxn modelId="{491A930A-5EDC-4756-A8A5-A502BBC7F11F}" type="presOf" srcId="{40C9A66D-797D-48D4-96BD-A3D5514B5B57}" destId="{3D29C340-C551-4EA9-B172-2C99B64749A3}" srcOrd="0" destOrd="0" presId="urn:microsoft.com/office/officeart/2005/8/layout/hierarchy3"/>
    <dgm:cxn modelId="{09DC73EF-5312-49E8-B378-53691E2C65E5}" srcId="{F54B858F-5086-427E-A9CB-06DED89F3DB6}" destId="{B52B0B03-D174-4590-9B6B-A513C8E2E178}" srcOrd="0" destOrd="0" parTransId="{6D13B06E-56DB-4C79-B4E2-59A090F81A21}" sibTransId="{8E9EDD2C-C7DB-447E-BF83-810ABD3477BC}"/>
    <dgm:cxn modelId="{3E588531-EC52-4A25-800C-15C542D0B7D1}" type="presParOf" srcId="{9CBA7519-40F9-414B-93C1-EF837A1C26CD}" destId="{B579862F-74B8-4F77-BE30-01C6EEFAE211}" srcOrd="0" destOrd="0" presId="urn:microsoft.com/office/officeart/2005/8/layout/hierarchy3"/>
    <dgm:cxn modelId="{25279B1F-8EB9-42BB-993B-A7D448297710}" type="presParOf" srcId="{B579862F-74B8-4F77-BE30-01C6EEFAE211}" destId="{A6CA226B-B501-4587-8E99-33B79171B15C}" srcOrd="0" destOrd="0" presId="urn:microsoft.com/office/officeart/2005/8/layout/hierarchy3"/>
    <dgm:cxn modelId="{366628D0-1116-4A4C-8B01-160634A03FAF}" type="presParOf" srcId="{A6CA226B-B501-4587-8E99-33B79171B15C}" destId="{5804A3CD-810D-4DD3-A298-4B6C60C412B4}" srcOrd="0" destOrd="0" presId="urn:microsoft.com/office/officeart/2005/8/layout/hierarchy3"/>
    <dgm:cxn modelId="{73BBEB75-F2F8-41EF-8DF6-373888341297}" type="presParOf" srcId="{A6CA226B-B501-4587-8E99-33B79171B15C}" destId="{FF37D511-297C-4C99-8A85-11DBF820AA7A}" srcOrd="1" destOrd="0" presId="urn:microsoft.com/office/officeart/2005/8/layout/hierarchy3"/>
    <dgm:cxn modelId="{153734B4-1A90-476D-98BA-B4DE8007781C}" type="presParOf" srcId="{B579862F-74B8-4F77-BE30-01C6EEFAE211}" destId="{1B3853F2-11B8-4212-8A57-9BE5B799DD7B}" srcOrd="1" destOrd="0" presId="urn:microsoft.com/office/officeart/2005/8/layout/hierarchy3"/>
    <dgm:cxn modelId="{6777A19D-641D-4924-B7B8-5ABCE2E52F77}" type="presParOf" srcId="{9CBA7519-40F9-414B-93C1-EF837A1C26CD}" destId="{7C74AFAB-D6CF-48A1-9B28-885A7C46F48C}" srcOrd="1" destOrd="0" presId="urn:microsoft.com/office/officeart/2005/8/layout/hierarchy3"/>
    <dgm:cxn modelId="{F97930AF-22B5-422C-ADD8-0F720C30A9F2}" type="presParOf" srcId="{7C74AFAB-D6CF-48A1-9B28-885A7C46F48C}" destId="{57795C8B-EE76-4330-8124-9D16A76A178B}" srcOrd="0" destOrd="0" presId="urn:microsoft.com/office/officeart/2005/8/layout/hierarchy3"/>
    <dgm:cxn modelId="{D7294065-0551-4E2E-964A-648547463597}" type="presParOf" srcId="{57795C8B-EE76-4330-8124-9D16A76A178B}" destId="{DA028C6B-BC86-4415-8FF8-F2B0A9FA070C}" srcOrd="0" destOrd="0" presId="urn:microsoft.com/office/officeart/2005/8/layout/hierarchy3"/>
    <dgm:cxn modelId="{5A5F298E-D7B0-4099-9490-6AF4BE9250CE}" type="presParOf" srcId="{57795C8B-EE76-4330-8124-9D16A76A178B}" destId="{FD58B5F1-A3D6-4EE7-8B41-9ADF23CC78BC}" srcOrd="1" destOrd="0" presId="urn:microsoft.com/office/officeart/2005/8/layout/hierarchy3"/>
    <dgm:cxn modelId="{9471380C-DE0C-498E-9636-9BBA471A6338}" type="presParOf" srcId="{7C74AFAB-D6CF-48A1-9B28-885A7C46F48C}" destId="{F3D8E117-C96D-4392-A936-391AFF8ACC5E}" srcOrd="1" destOrd="0" presId="urn:microsoft.com/office/officeart/2005/8/layout/hierarchy3"/>
    <dgm:cxn modelId="{B47006BD-7C22-4883-A73F-DE633F4009EA}" type="presParOf" srcId="{F3D8E117-C96D-4392-A936-391AFF8ACC5E}" destId="{410C933B-C391-46D3-91B2-8839FE9E770D}" srcOrd="0" destOrd="0" presId="urn:microsoft.com/office/officeart/2005/8/layout/hierarchy3"/>
    <dgm:cxn modelId="{7B52E58F-B151-4D67-BE3E-629E835A6E1E}" type="presParOf" srcId="{F3D8E117-C96D-4392-A936-391AFF8ACC5E}" destId="{C80FDDE3-60F5-4469-8C60-B8840BA71809}" srcOrd="1" destOrd="0" presId="urn:microsoft.com/office/officeart/2005/8/layout/hierarchy3"/>
    <dgm:cxn modelId="{EF7B1A4E-B693-4306-AF8C-FAE6227786C9}" type="presParOf" srcId="{F3D8E117-C96D-4392-A936-391AFF8ACC5E}" destId="{FB232617-8ADD-4BD8-89C5-35B9BDB07B7D}" srcOrd="2" destOrd="0" presId="urn:microsoft.com/office/officeart/2005/8/layout/hierarchy3"/>
    <dgm:cxn modelId="{1841BB9D-54D7-4B4E-AC23-540A9434E3E2}" type="presParOf" srcId="{F3D8E117-C96D-4392-A936-391AFF8ACC5E}" destId="{DF89CEA7-0D7C-4AA4-84C3-556C83267D9A}" srcOrd="3" destOrd="0" presId="urn:microsoft.com/office/officeart/2005/8/layout/hierarchy3"/>
    <dgm:cxn modelId="{A9D14982-197B-4CD7-BD9E-86EA4D21A307}" type="presParOf" srcId="{F3D8E117-C96D-4392-A936-391AFF8ACC5E}" destId="{CD9F7FB8-E088-462F-B76C-D25DDF373CD6}" srcOrd="4" destOrd="0" presId="urn:microsoft.com/office/officeart/2005/8/layout/hierarchy3"/>
    <dgm:cxn modelId="{8C3353C4-137A-446A-A61E-E8A9D96E1C44}" type="presParOf" srcId="{F3D8E117-C96D-4392-A936-391AFF8ACC5E}" destId="{C6FF06FC-E36C-4798-BFB8-E1406E9BC166}" srcOrd="5" destOrd="0" presId="urn:microsoft.com/office/officeart/2005/8/layout/hierarchy3"/>
    <dgm:cxn modelId="{0C95C81C-D465-44AA-A494-FE9CD9D3C64A}" type="presParOf" srcId="{F3D8E117-C96D-4392-A936-391AFF8ACC5E}" destId="{3D29C340-C551-4EA9-B172-2C99B64749A3}" srcOrd="6" destOrd="0" presId="urn:microsoft.com/office/officeart/2005/8/layout/hierarchy3"/>
    <dgm:cxn modelId="{7DEB064A-6292-4539-816A-8DED8AAE9CDA}" type="presParOf" srcId="{F3D8E117-C96D-4392-A936-391AFF8ACC5E}" destId="{02F456BD-A129-4399-A7AB-7E814DA6E3D5}" srcOrd="7" destOrd="0" presId="urn:microsoft.com/office/officeart/2005/8/layout/hierarchy3"/>
    <dgm:cxn modelId="{18A412BE-A32A-40F3-9EE6-1C770191D18E}" type="presParOf" srcId="{9CBA7519-40F9-414B-93C1-EF837A1C26CD}" destId="{70AA3808-88BD-4508-905A-4DD5C3F6A6F8}" srcOrd="2" destOrd="0" presId="urn:microsoft.com/office/officeart/2005/8/layout/hierarchy3"/>
    <dgm:cxn modelId="{0EB28090-7D42-4E7A-894F-300A3E7BEF80}" type="presParOf" srcId="{70AA3808-88BD-4508-905A-4DD5C3F6A6F8}" destId="{40DA6628-F090-41A7-BFD5-094D31C68AA0}" srcOrd="0" destOrd="0" presId="urn:microsoft.com/office/officeart/2005/8/layout/hierarchy3"/>
    <dgm:cxn modelId="{5B7869E2-D239-4C93-A55A-A18A1C5822BA}" type="presParOf" srcId="{40DA6628-F090-41A7-BFD5-094D31C68AA0}" destId="{3EC52033-824A-4F4A-843F-CA8D6A5B5459}" srcOrd="0" destOrd="0" presId="urn:microsoft.com/office/officeart/2005/8/layout/hierarchy3"/>
    <dgm:cxn modelId="{6938A064-E4F7-422F-8BF1-7E958E4FD6C0}" type="presParOf" srcId="{40DA6628-F090-41A7-BFD5-094D31C68AA0}" destId="{BED2ECF2-1BD4-4905-BE93-4773BD351E70}" srcOrd="1" destOrd="0" presId="urn:microsoft.com/office/officeart/2005/8/layout/hierarchy3"/>
    <dgm:cxn modelId="{9421304B-E69A-4FD8-948C-04E1E4F9B79C}" type="presParOf" srcId="{70AA3808-88BD-4508-905A-4DD5C3F6A6F8}" destId="{95D61B48-0869-45C4-8041-0072D5FF1797}" srcOrd="1" destOrd="0" presId="urn:microsoft.com/office/officeart/2005/8/layout/hierarchy3"/>
    <dgm:cxn modelId="{2FA2F2C4-36BB-48DB-9615-91C233AE75F7}" type="presParOf" srcId="{95D61B48-0869-45C4-8041-0072D5FF1797}" destId="{CBC2A06A-EC37-4BC9-AD4F-4E53685FAFBF}" srcOrd="0" destOrd="0" presId="urn:microsoft.com/office/officeart/2005/8/layout/hierarchy3"/>
    <dgm:cxn modelId="{4D79E036-9E3C-4B80-A711-2F99D02C55AB}" type="presParOf" srcId="{95D61B48-0869-45C4-8041-0072D5FF1797}" destId="{34F0A90B-15DC-4E17-AC14-F4F0C8C02843}" srcOrd="1" destOrd="0" presId="urn:microsoft.com/office/officeart/2005/8/layout/hierarchy3"/>
    <dgm:cxn modelId="{D8602EDD-89C4-46F4-B482-75F08E004C64}" type="presParOf" srcId="{95D61B48-0869-45C4-8041-0072D5FF1797}" destId="{B735FD6F-7880-4625-BCEC-5A134BA27377}" srcOrd="2" destOrd="0" presId="urn:microsoft.com/office/officeart/2005/8/layout/hierarchy3"/>
    <dgm:cxn modelId="{1EA3847F-3369-4118-9CBE-508E22F088AC}" type="presParOf" srcId="{95D61B48-0869-45C4-8041-0072D5FF1797}" destId="{8EDA1B27-98B8-4C14-BEE2-FE6902DC7471}" srcOrd="3" destOrd="0" presId="urn:microsoft.com/office/officeart/2005/8/layout/hierarchy3"/>
    <dgm:cxn modelId="{7A9CF3AB-6995-40F4-BFC9-4B01BB925AE8}" type="presParOf" srcId="{95D61B48-0869-45C4-8041-0072D5FF1797}" destId="{2985D6B4-66DE-4613-8B51-A051A29A7945}" srcOrd="4" destOrd="0" presId="urn:microsoft.com/office/officeart/2005/8/layout/hierarchy3"/>
    <dgm:cxn modelId="{2FDCD950-AF27-4367-A7FF-A605343AF2C6}" type="presParOf" srcId="{95D61B48-0869-45C4-8041-0072D5FF1797}" destId="{0E0923B7-F5EE-4FCB-9693-D193D8CD6783}" srcOrd="5" destOrd="0" presId="urn:microsoft.com/office/officeart/2005/8/layout/hierarchy3"/>
    <dgm:cxn modelId="{75F3D147-EA28-404E-AFA6-0324BE2FC19E}" type="presParOf" srcId="{95D61B48-0869-45C4-8041-0072D5FF1797}" destId="{3B7C42DE-C5D2-45F4-8996-39E0DFACA427}" srcOrd="6" destOrd="0" presId="urn:microsoft.com/office/officeart/2005/8/layout/hierarchy3"/>
    <dgm:cxn modelId="{5F0F608A-70B7-48C6-A0F3-8427A508CDD7}" type="presParOf" srcId="{95D61B48-0869-45C4-8041-0072D5FF1797}" destId="{330F241D-66DA-45D3-974B-67B648AE1F49}" srcOrd="7" destOrd="0" presId="urn:microsoft.com/office/officeart/2005/8/layout/hierarchy3"/>
    <dgm:cxn modelId="{71B5F5F4-6011-4207-92F0-C8C6E5D95F32}" type="presParOf" srcId="{9CBA7519-40F9-414B-93C1-EF837A1C26CD}" destId="{D744E512-DC8E-4B66-A1F3-D5BDB11E926D}" srcOrd="3" destOrd="0" presId="urn:microsoft.com/office/officeart/2005/8/layout/hierarchy3"/>
    <dgm:cxn modelId="{5B045F41-1318-480E-AF87-E9FDA29BBE7F}" type="presParOf" srcId="{D744E512-DC8E-4B66-A1F3-D5BDB11E926D}" destId="{7A740807-7030-4E28-AA22-30783835C716}" srcOrd="0" destOrd="0" presId="urn:microsoft.com/office/officeart/2005/8/layout/hierarchy3"/>
    <dgm:cxn modelId="{DD6DD7F3-95A1-4021-BB18-12FA44B66090}" type="presParOf" srcId="{7A740807-7030-4E28-AA22-30783835C716}" destId="{5AB5EEA5-1C04-4E9C-A097-1FDD81D2FD63}" srcOrd="0" destOrd="0" presId="urn:microsoft.com/office/officeart/2005/8/layout/hierarchy3"/>
    <dgm:cxn modelId="{50051318-C4E6-4C0D-9349-FD38FC819EF7}" type="presParOf" srcId="{7A740807-7030-4E28-AA22-30783835C716}" destId="{C67BEA0D-1FAC-4B7C-8B2C-D0DC753C75E8}" srcOrd="1" destOrd="0" presId="urn:microsoft.com/office/officeart/2005/8/layout/hierarchy3"/>
    <dgm:cxn modelId="{3537D13B-7516-4BBF-A5E5-BBED764E042E}" type="presParOf" srcId="{D744E512-DC8E-4B66-A1F3-D5BDB11E926D}" destId="{1B8D4495-1571-4DCB-B340-0236C2372E7B}" srcOrd="1" destOrd="0" presId="urn:microsoft.com/office/officeart/2005/8/layout/hierarchy3"/>
    <dgm:cxn modelId="{02B13D80-037D-4379-B031-0C37EA151DA7}" type="presParOf" srcId="{1B8D4495-1571-4DCB-B340-0236C2372E7B}" destId="{5226D359-7067-4BCA-829B-A159C57E89F9}" srcOrd="0" destOrd="0" presId="urn:microsoft.com/office/officeart/2005/8/layout/hierarchy3"/>
    <dgm:cxn modelId="{B855AC63-84D7-4693-B193-7F672989B117}" type="presParOf" srcId="{1B8D4495-1571-4DCB-B340-0236C2372E7B}" destId="{E84D469D-8C27-4254-BD9F-ABD51802A8D9}" srcOrd="1" destOrd="0" presId="urn:microsoft.com/office/officeart/2005/8/layout/hierarchy3"/>
    <dgm:cxn modelId="{76CD7A41-A54E-47CF-8FF1-E4AF473F2EF1}" type="presParOf" srcId="{1B8D4495-1571-4DCB-B340-0236C2372E7B}" destId="{9F87E679-DF8A-4FD0-AE46-1D990F0E5CAA}" srcOrd="2" destOrd="0" presId="urn:microsoft.com/office/officeart/2005/8/layout/hierarchy3"/>
    <dgm:cxn modelId="{0064519F-DA35-4E8E-A6B4-F09A894BF6F4}" type="presParOf" srcId="{1B8D4495-1571-4DCB-B340-0236C2372E7B}" destId="{8BCE3146-8C5F-4DEC-A5CE-BE627077131E}"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856D36-9479-4501-8EB8-360FF090B8A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56E200-FB3A-4910-8D43-7345530FC91C}">
      <dgm:prSet phldrT="[Text]"/>
      <dgm:spPr/>
      <dgm:t>
        <a:bodyPr/>
        <a:lstStyle/>
        <a:p>
          <a:r>
            <a:rPr lang="en-US" dirty="0" smtClean="0"/>
            <a:t>September 2018 </a:t>
          </a:r>
          <a:endParaRPr lang="en-US" dirty="0"/>
        </a:p>
      </dgm:t>
    </dgm:pt>
    <dgm:pt modelId="{3113A070-E326-4766-AECA-DD9879A489FA}" type="parTrans" cxnId="{ABC10E51-4D2B-48F8-9061-01068354E505}">
      <dgm:prSet/>
      <dgm:spPr/>
      <dgm:t>
        <a:bodyPr/>
        <a:lstStyle/>
        <a:p>
          <a:endParaRPr lang="en-US"/>
        </a:p>
      </dgm:t>
    </dgm:pt>
    <dgm:pt modelId="{8CE5991F-9341-494A-BACE-F684028E9E64}" type="sibTrans" cxnId="{ABC10E51-4D2B-48F8-9061-01068354E505}">
      <dgm:prSet/>
      <dgm:spPr/>
      <dgm:t>
        <a:bodyPr/>
        <a:lstStyle/>
        <a:p>
          <a:endParaRPr lang="en-US"/>
        </a:p>
      </dgm:t>
    </dgm:pt>
    <dgm:pt modelId="{E306A1C6-B405-4878-B5A2-D6DBBECB66A5}">
      <dgm:prSet phldrT="[Text]"/>
      <dgm:spPr/>
      <dgm:t>
        <a:bodyPr/>
        <a:lstStyle/>
        <a:p>
          <a:r>
            <a:rPr lang="en-US" dirty="0" smtClean="0"/>
            <a:t>SAQA convened sector leaders, identified specific sectoral articulation challenges, sketch plans to address </a:t>
          </a:r>
          <a:endParaRPr lang="en-US" dirty="0"/>
        </a:p>
      </dgm:t>
    </dgm:pt>
    <dgm:pt modelId="{C9868158-4DC9-4813-A2E1-DF259129D69F}" type="parTrans" cxnId="{7D067276-4A97-4416-9B99-B4BACD22A769}">
      <dgm:prSet/>
      <dgm:spPr/>
      <dgm:t>
        <a:bodyPr/>
        <a:lstStyle/>
        <a:p>
          <a:endParaRPr lang="en-US"/>
        </a:p>
      </dgm:t>
    </dgm:pt>
    <dgm:pt modelId="{8D1449C2-FC53-4AA2-AC8F-0FBF45E745DE}" type="sibTrans" cxnId="{7D067276-4A97-4416-9B99-B4BACD22A769}">
      <dgm:prSet/>
      <dgm:spPr/>
      <dgm:t>
        <a:bodyPr/>
        <a:lstStyle/>
        <a:p>
          <a:endParaRPr lang="en-US"/>
        </a:p>
      </dgm:t>
    </dgm:pt>
    <dgm:pt modelId="{B5B98FE2-3C18-432D-BE94-6397B935845D}">
      <dgm:prSet phldrT="[Text]"/>
      <dgm:spPr/>
      <dgm:t>
        <a:bodyPr/>
        <a:lstStyle/>
        <a:p>
          <a:r>
            <a:rPr lang="en-US" dirty="0" smtClean="0"/>
            <a:t>May 2019 </a:t>
          </a:r>
          <a:endParaRPr lang="en-US" dirty="0"/>
        </a:p>
      </dgm:t>
    </dgm:pt>
    <dgm:pt modelId="{83775FC8-261A-4810-8AAC-1B166EBF8D60}" type="parTrans" cxnId="{B88394D3-767C-4719-8D96-7759D0BD0B7D}">
      <dgm:prSet/>
      <dgm:spPr/>
      <dgm:t>
        <a:bodyPr/>
        <a:lstStyle/>
        <a:p>
          <a:endParaRPr lang="en-US"/>
        </a:p>
      </dgm:t>
    </dgm:pt>
    <dgm:pt modelId="{39B37948-6B8B-410F-810E-4A8B8CC415F4}" type="sibTrans" cxnId="{B88394D3-767C-4719-8D96-7759D0BD0B7D}">
      <dgm:prSet/>
      <dgm:spPr/>
      <dgm:t>
        <a:bodyPr/>
        <a:lstStyle/>
        <a:p>
          <a:endParaRPr lang="en-US"/>
        </a:p>
      </dgm:t>
    </dgm:pt>
    <dgm:pt modelId="{49000533-3E2F-4AF9-8799-EDF4A5C8660A}">
      <dgm:prSet phldrT="[Text]"/>
      <dgm:spPr/>
      <dgm:t>
        <a:bodyPr/>
        <a:lstStyle/>
        <a:p>
          <a:r>
            <a:rPr lang="en-US" dirty="0" smtClean="0"/>
            <a:t>SAQA convened sectoral meetings to add detail to and fine-tune the plans</a:t>
          </a:r>
          <a:endParaRPr lang="en-US" dirty="0"/>
        </a:p>
      </dgm:t>
    </dgm:pt>
    <dgm:pt modelId="{DD12BDD6-4874-47C5-A8DD-8886B372C1C5}" type="parTrans" cxnId="{CA5F0F72-4105-4460-B13B-058C5E3CDF1A}">
      <dgm:prSet/>
      <dgm:spPr/>
      <dgm:t>
        <a:bodyPr/>
        <a:lstStyle/>
        <a:p>
          <a:endParaRPr lang="en-US"/>
        </a:p>
      </dgm:t>
    </dgm:pt>
    <dgm:pt modelId="{23ECFCD3-97E7-4C64-BB3B-C99AE34DF594}" type="sibTrans" cxnId="{CA5F0F72-4105-4460-B13B-058C5E3CDF1A}">
      <dgm:prSet/>
      <dgm:spPr/>
      <dgm:t>
        <a:bodyPr/>
        <a:lstStyle/>
        <a:p>
          <a:endParaRPr lang="en-US"/>
        </a:p>
      </dgm:t>
    </dgm:pt>
    <dgm:pt modelId="{6D9853A5-931E-4EBC-BEDA-AA8C0327443D}">
      <dgm:prSet phldrT="[Text]"/>
      <dgm:spPr/>
      <dgm:t>
        <a:bodyPr/>
        <a:lstStyle/>
        <a:p>
          <a:r>
            <a:rPr lang="en-US" dirty="0" smtClean="0"/>
            <a:t>SAQA hosted the 3rd NQF Conference ‘Strengthening learning pathways in , CD, ECD, Engineering – articulation plans were shared, improved, adopted with around 200 stakeholders</a:t>
          </a:r>
          <a:endParaRPr lang="en-US" dirty="0"/>
        </a:p>
      </dgm:t>
    </dgm:pt>
    <dgm:pt modelId="{C6C1A033-AF38-47D5-BBBA-77FFF18E9B49}" type="parTrans" cxnId="{E1D4F2B2-1C4B-48ED-802E-894C9E174430}">
      <dgm:prSet/>
      <dgm:spPr/>
      <dgm:t>
        <a:bodyPr/>
        <a:lstStyle/>
        <a:p>
          <a:endParaRPr lang="en-US"/>
        </a:p>
      </dgm:t>
    </dgm:pt>
    <dgm:pt modelId="{B05139B2-116F-44DD-B5BA-131750C8941B}" type="sibTrans" cxnId="{E1D4F2B2-1C4B-48ED-802E-894C9E174430}">
      <dgm:prSet/>
      <dgm:spPr/>
      <dgm:t>
        <a:bodyPr/>
        <a:lstStyle/>
        <a:p>
          <a:endParaRPr lang="en-US"/>
        </a:p>
      </dgm:t>
    </dgm:pt>
    <dgm:pt modelId="{DE3F16B7-A635-4C5C-9349-C4517099AB0C}">
      <dgm:prSet phldrT="[Text]"/>
      <dgm:spPr/>
      <dgm:t>
        <a:bodyPr/>
        <a:lstStyle/>
        <a:p>
          <a:r>
            <a:rPr lang="en-US" dirty="0" smtClean="0"/>
            <a:t>SAQA, the Quality Councils, the professional bodies concerned, and sector leaders and stakeholders implement the plans </a:t>
          </a:r>
          <a:endParaRPr lang="en-US" dirty="0"/>
        </a:p>
      </dgm:t>
    </dgm:pt>
    <dgm:pt modelId="{CA0142C3-42A6-492B-8FD5-278B549C1442}" type="parTrans" cxnId="{67A8D517-E48D-4654-B6C3-31146113060D}">
      <dgm:prSet/>
      <dgm:spPr/>
      <dgm:t>
        <a:bodyPr/>
        <a:lstStyle/>
        <a:p>
          <a:endParaRPr lang="en-US"/>
        </a:p>
      </dgm:t>
    </dgm:pt>
    <dgm:pt modelId="{4DC965B2-F774-4C04-8B33-C68D6D7B1911}" type="sibTrans" cxnId="{67A8D517-E48D-4654-B6C3-31146113060D}">
      <dgm:prSet/>
      <dgm:spPr/>
      <dgm:t>
        <a:bodyPr/>
        <a:lstStyle/>
        <a:p>
          <a:endParaRPr lang="en-US"/>
        </a:p>
      </dgm:t>
    </dgm:pt>
    <dgm:pt modelId="{DCD9DFDD-A192-4B37-8D31-9082F2A9D52C}">
      <dgm:prSet phldrT="[Text]"/>
      <dgm:spPr/>
      <dgm:t>
        <a:bodyPr/>
        <a:lstStyle/>
        <a:p>
          <a:r>
            <a:rPr lang="en-US" dirty="0" smtClean="0"/>
            <a:t>4th NQF Conference to report back on the plans implemented </a:t>
          </a:r>
          <a:endParaRPr lang="en-US" dirty="0"/>
        </a:p>
      </dgm:t>
    </dgm:pt>
    <dgm:pt modelId="{BF9BF13E-688D-466C-BA2F-A2DDB3F3257B}" type="parTrans" cxnId="{32A980D1-F6BF-49E4-9904-C4933515CADE}">
      <dgm:prSet/>
      <dgm:spPr/>
      <dgm:t>
        <a:bodyPr/>
        <a:lstStyle/>
        <a:p>
          <a:endParaRPr lang="en-US"/>
        </a:p>
      </dgm:t>
    </dgm:pt>
    <dgm:pt modelId="{AB66D65F-8605-4B41-8615-8544D6E311A8}" type="sibTrans" cxnId="{32A980D1-F6BF-49E4-9904-C4933515CADE}">
      <dgm:prSet/>
      <dgm:spPr/>
      <dgm:t>
        <a:bodyPr/>
        <a:lstStyle/>
        <a:p>
          <a:endParaRPr lang="en-US"/>
        </a:p>
      </dgm:t>
    </dgm:pt>
    <dgm:pt modelId="{38D1C0BF-BB4F-434A-A2D9-506790913098}">
      <dgm:prSet/>
      <dgm:spPr/>
      <dgm:t>
        <a:bodyPr/>
        <a:lstStyle/>
        <a:p>
          <a:r>
            <a:rPr lang="en-US" dirty="0" smtClean="0"/>
            <a:t>September 2019 </a:t>
          </a:r>
          <a:endParaRPr lang="en-US" dirty="0"/>
        </a:p>
      </dgm:t>
    </dgm:pt>
    <dgm:pt modelId="{9D6FA0C4-FCAF-4CFA-8184-24B7AF6E50CB}" type="parTrans" cxnId="{2709A69F-7616-4FCB-B095-2926E70D7194}">
      <dgm:prSet/>
      <dgm:spPr/>
      <dgm:t>
        <a:bodyPr/>
        <a:lstStyle/>
        <a:p>
          <a:endParaRPr lang="en-US"/>
        </a:p>
      </dgm:t>
    </dgm:pt>
    <dgm:pt modelId="{AB5AF3B7-540F-49D0-8C44-1EB6470F222D}" type="sibTrans" cxnId="{2709A69F-7616-4FCB-B095-2926E70D7194}">
      <dgm:prSet/>
      <dgm:spPr/>
      <dgm:t>
        <a:bodyPr/>
        <a:lstStyle/>
        <a:p>
          <a:endParaRPr lang="en-US"/>
        </a:p>
      </dgm:t>
    </dgm:pt>
    <dgm:pt modelId="{CB7CE105-6DA2-4325-B66B-7EE2D84D1156}">
      <dgm:prSet/>
      <dgm:spPr/>
      <dgm:t>
        <a:bodyPr/>
        <a:lstStyle/>
        <a:p>
          <a:r>
            <a:rPr lang="en-US" dirty="0" smtClean="0"/>
            <a:t>2020 -2022 </a:t>
          </a:r>
          <a:endParaRPr lang="en-US" dirty="0"/>
        </a:p>
      </dgm:t>
    </dgm:pt>
    <dgm:pt modelId="{4168E2A5-5AE1-4868-8A67-4D1837D522DA}" type="parTrans" cxnId="{396FAAC3-00C6-46CD-A669-0C25948DFCBE}">
      <dgm:prSet/>
      <dgm:spPr/>
      <dgm:t>
        <a:bodyPr/>
        <a:lstStyle/>
        <a:p>
          <a:endParaRPr lang="en-US"/>
        </a:p>
      </dgm:t>
    </dgm:pt>
    <dgm:pt modelId="{38A16713-A4D3-44EE-9B43-051DEA636414}" type="sibTrans" cxnId="{396FAAC3-00C6-46CD-A669-0C25948DFCBE}">
      <dgm:prSet/>
      <dgm:spPr/>
      <dgm:t>
        <a:bodyPr/>
        <a:lstStyle/>
        <a:p>
          <a:endParaRPr lang="en-US"/>
        </a:p>
      </dgm:t>
    </dgm:pt>
    <dgm:pt modelId="{C5F63D11-AD75-4807-AC54-4CC428D9B6EF}">
      <dgm:prSet/>
      <dgm:spPr/>
      <dgm:t>
        <a:bodyPr/>
        <a:lstStyle/>
        <a:p>
          <a:r>
            <a:rPr lang="en-US" dirty="0" smtClean="0"/>
            <a:t>2022/23 </a:t>
          </a:r>
          <a:endParaRPr lang="en-US" dirty="0"/>
        </a:p>
      </dgm:t>
    </dgm:pt>
    <dgm:pt modelId="{CB0C87CC-7E10-4B35-8C7A-211E91AE21A0}" type="parTrans" cxnId="{587053FA-D3FE-4FD0-9CAA-10E3E3935C05}">
      <dgm:prSet/>
      <dgm:spPr/>
      <dgm:t>
        <a:bodyPr/>
        <a:lstStyle/>
        <a:p>
          <a:endParaRPr lang="en-US"/>
        </a:p>
      </dgm:t>
    </dgm:pt>
    <dgm:pt modelId="{5F52B4BD-1BC6-45B0-9B4C-D31BFED73005}" type="sibTrans" cxnId="{587053FA-D3FE-4FD0-9CAA-10E3E3935C05}">
      <dgm:prSet/>
      <dgm:spPr/>
      <dgm:t>
        <a:bodyPr/>
        <a:lstStyle/>
        <a:p>
          <a:endParaRPr lang="en-US"/>
        </a:p>
      </dgm:t>
    </dgm:pt>
    <dgm:pt modelId="{A73A95D7-9534-49BD-9DA4-6C41D161C6AA}" type="pres">
      <dgm:prSet presAssocID="{6C856D36-9479-4501-8EB8-360FF090B8AC}" presName="Name0" presStyleCnt="0">
        <dgm:presLayoutVars>
          <dgm:dir/>
          <dgm:animLvl val="lvl"/>
          <dgm:resizeHandles val="exact"/>
        </dgm:presLayoutVars>
      </dgm:prSet>
      <dgm:spPr/>
      <dgm:t>
        <a:bodyPr/>
        <a:lstStyle/>
        <a:p>
          <a:endParaRPr lang="en-US"/>
        </a:p>
      </dgm:t>
    </dgm:pt>
    <dgm:pt modelId="{6C50C19C-5AC3-43CA-BE14-ADF118D2E965}" type="pres">
      <dgm:prSet presAssocID="{B056E200-FB3A-4910-8D43-7345530FC91C}" presName="composite" presStyleCnt="0"/>
      <dgm:spPr/>
    </dgm:pt>
    <dgm:pt modelId="{89982539-A982-4B2B-A386-8287A3A180FF}" type="pres">
      <dgm:prSet presAssocID="{B056E200-FB3A-4910-8D43-7345530FC91C}" presName="parTx" presStyleLbl="alignNode1" presStyleIdx="0" presStyleCnt="5">
        <dgm:presLayoutVars>
          <dgm:chMax val="0"/>
          <dgm:chPref val="0"/>
          <dgm:bulletEnabled val="1"/>
        </dgm:presLayoutVars>
      </dgm:prSet>
      <dgm:spPr/>
      <dgm:t>
        <a:bodyPr/>
        <a:lstStyle/>
        <a:p>
          <a:endParaRPr lang="en-US"/>
        </a:p>
      </dgm:t>
    </dgm:pt>
    <dgm:pt modelId="{53BB6995-C97D-40B6-97C5-844DEB342B27}" type="pres">
      <dgm:prSet presAssocID="{B056E200-FB3A-4910-8D43-7345530FC91C}" presName="desTx" presStyleLbl="alignAccFollowNode1" presStyleIdx="0" presStyleCnt="5">
        <dgm:presLayoutVars>
          <dgm:bulletEnabled val="1"/>
        </dgm:presLayoutVars>
      </dgm:prSet>
      <dgm:spPr/>
      <dgm:t>
        <a:bodyPr/>
        <a:lstStyle/>
        <a:p>
          <a:endParaRPr lang="en-US"/>
        </a:p>
      </dgm:t>
    </dgm:pt>
    <dgm:pt modelId="{F7722529-6E5F-4F99-BA86-3DAD06AEBE8E}" type="pres">
      <dgm:prSet presAssocID="{8CE5991F-9341-494A-BACE-F684028E9E64}" presName="space" presStyleCnt="0"/>
      <dgm:spPr/>
    </dgm:pt>
    <dgm:pt modelId="{4C278586-6BDF-4786-9718-3A42BB587B3C}" type="pres">
      <dgm:prSet presAssocID="{B5B98FE2-3C18-432D-BE94-6397B935845D}" presName="composite" presStyleCnt="0"/>
      <dgm:spPr/>
    </dgm:pt>
    <dgm:pt modelId="{A02CE0F1-6790-4089-969D-B8E2F7BEC37E}" type="pres">
      <dgm:prSet presAssocID="{B5B98FE2-3C18-432D-BE94-6397B935845D}" presName="parTx" presStyleLbl="alignNode1" presStyleIdx="1" presStyleCnt="5">
        <dgm:presLayoutVars>
          <dgm:chMax val="0"/>
          <dgm:chPref val="0"/>
          <dgm:bulletEnabled val="1"/>
        </dgm:presLayoutVars>
      </dgm:prSet>
      <dgm:spPr/>
      <dgm:t>
        <a:bodyPr/>
        <a:lstStyle/>
        <a:p>
          <a:endParaRPr lang="en-US"/>
        </a:p>
      </dgm:t>
    </dgm:pt>
    <dgm:pt modelId="{B524FBE4-5E41-42E3-9E95-53969EA34775}" type="pres">
      <dgm:prSet presAssocID="{B5B98FE2-3C18-432D-BE94-6397B935845D}" presName="desTx" presStyleLbl="alignAccFollowNode1" presStyleIdx="1" presStyleCnt="5">
        <dgm:presLayoutVars>
          <dgm:bulletEnabled val="1"/>
        </dgm:presLayoutVars>
      </dgm:prSet>
      <dgm:spPr/>
      <dgm:t>
        <a:bodyPr/>
        <a:lstStyle/>
        <a:p>
          <a:endParaRPr lang="en-US"/>
        </a:p>
      </dgm:t>
    </dgm:pt>
    <dgm:pt modelId="{F542A007-343D-4FF2-A852-ED3C6DCD8010}" type="pres">
      <dgm:prSet presAssocID="{39B37948-6B8B-410F-810E-4A8B8CC415F4}" presName="space" presStyleCnt="0"/>
      <dgm:spPr/>
    </dgm:pt>
    <dgm:pt modelId="{272C59C3-109E-457D-8C26-460CAEF17737}" type="pres">
      <dgm:prSet presAssocID="{38D1C0BF-BB4F-434A-A2D9-506790913098}" presName="composite" presStyleCnt="0"/>
      <dgm:spPr/>
    </dgm:pt>
    <dgm:pt modelId="{34843D80-9321-4C17-B2BB-AA3E6154DD5C}" type="pres">
      <dgm:prSet presAssocID="{38D1C0BF-BB4F-434A-A2D9-506790913098}" presName="parTx" presStyleLbl="alignNode1" presStyleIdx="2" presStyleCnt="5">
        <dgm:presLayoutVars>
          <dgm:chMax val="0"/>
          <dgm:chPref val="0"/>
          <dgm:bulletEnabled val="1"/>
        </dgm:presLayoutVars>
      </dgm:prSet>
      <dgm:spPr/>
      <dgm:t>
        <a:bodyPr/>
        <a:lstStyle/>
        <a:p>
          <a:endParaRPr lang="en-US"/>
        </a:p>
      </dgm:t>
    </dgm:pt>
    <dgm:pt modelId="{9696B9BD-61A9-46F2-8ACB-B3EC6F238B2A}" type="pres">
      <dgm:prSet presAssocID="{38D1C0BF-BB4F-434A-A2D9-506790913098}" presName="desTx" presStyleLbl="alignAccFollowNode1" presStyleIdx="2" presStyleCnt="5">
        <dgm:presLayoutVars>
          <dgm:bulletEnabled val="1"/>
        </dgm:presLayoutVars>
      </dgm:prSet>
      <dgm:spPr/>
      <dgm:t>
        <a:bodyPr/>
        <a:lstStyle/>
        <a:p>
          <a:endParaRPr lang="en-US"/>
        </a:p>
      </dgm:t>
    </dgm:pt>
    <dgm:pt modelId="{05AECC95-0F71-4F34-8441-EC4DC403720E}" type="pres">
      <dgm:prSet presAssocID="{AB5AF3B7-540F-49D0-8C44-1EB6470F222D}" presName="space" presStyleCnt="0"/>
      <dgm:spPr/>
    </dgm:pt>
    <dgm:pt modelId="{22748B2B-6C1E-452A-BDB9-1EC275DDE59D}" type="pres">
      <dgm:prSet presAssocID="{CB7CE105-6DA2-4325-B66B-7EE2D84D1156}" presName="composite" presStyleCnt="0"/>
      <dgm:spPr/>
    </dgm:pt>
    <dgm:pt modelId="{925AD6EC-49A0-470C-A133-DF04FD7321A8}" type="pres">
      <dgm:prSet presAssocID="{CB7CE105-6DA2-4325-B66B-7EE2D84D1156}" presName="parTx" presStyleLbl="alignNode1" presStyleIdx="3" presStyleCnt="5">
        <dgm:presLayoutVars>
          <dgm:chMax val="0"/>
          <dgm:chPref val="0"/>
          <dgm:bulletEnabled val="1"/>
        </dgm:presLayoutVars>
      </dgm:prSet>
      <dgm:spPr/>
      <dgm:t>
        <a:bodyPr/>
        <a:lstStyle/>
        <a:p>
          <a:endParaRPr lang="en-US"/>
        </a:p>
      </dgm:t>
    </dgm:pt>
    <dgm:pt modelId="{8D63C793-CE2A-461C-BED5-153D523704B0}" type="pres">
      <dgm:prSet presAssocID="{CB7CE105-6DA2-4325-B66B-7EE2D84D1156}" presName="desTx" presStyleLbl="alignAccFollowNode1" presStyleIdx="3" presStyleCnt="5">
        <dgm:presLayoutVars>
          <dgm:bulletEnabled val="1"/>
        </dgm:presLayoutVars>
      </dgm:prSet>
      <dgm:spPr/>
      <dgm:t>
        <a:bodyPr/>
        <a:lstStyle/>
        <a:p>
          <a:endParaRPr lang="en-US"/>
        </a:p>
      </dgm:t>
    </dgm:pt>
    <dgm:pt modelId="{B19AE2AB-56DB-4934-9C48-EFCC8434D437}" type="pres">
      <dgm:prSet presAssocID="{38A16713-A4D3-44EE-9B43-051DEA636414}" presName="space" presStyleCnt="0"/>
      <dgm:spPr/>
    </dgm:pt>
    <dgm:pt modelId="{21B14281-9E1D-46D7-A498-524E9FB329FE}" type="pres">
      <dgm:prSet presAssocID="{C5F63D11-AD75-4807-AC54-4CC428D9B6EF}" presName="composite" presStyleCnt="0"/>
      <dgm:spPr/>
    </dgm:pt>
    <dgm:pt modelId="{066848F5-B7C1-41F5-87A1-0FB9272EEC9F}" type="pres">
      <dgm:prSet presAssocID="{C5F63D11-AD75-4807-AC54-4CC428D9B6EF}" presName="parTx" presStyleLbl="alignNode1" presStyleIdx="4" presStyleCnt="5">
        <dgm:presLayoutVars>
          <dgm:chMax val="0"/>
          <dgm:chPref val="0"/>
          <dgm:bulletEnabled val="1"/>
        </dgm:presLayoutVars>
      </dgm:prSet>
      <dgm:spPr/>
      <dgm:t>
        <a:bodyPr/>
        <a:lstStyle/>
        <a:p>
          <a:endParaRPr lang="en-US"/>
        </a:p>
      </dgm:t>
    </dgm:pt>
    <dgm:pt modelId="{838E0309-ED03-44B6-83F9-C38281CCA549}" type="pres">
      <dgm:prSet presAssocID="{C5F63D11-AD75-4807-AC54-4CC428D9B6EF}" presName="desTx" presStyleLbl="alignAccFollowNode1" presStyleIdx="4" presStyleCnt="5">
        <dgm:presLayoutVars>
          <dgm:bulletEnabled val="1"/>
        </dgm:presLayoutVars>
      </dgm:prSet>
      <dgm:spPr/>
      <dgm:t>
        <a:bodyPr/>
        <a:lstStyle/>
        <a:p>
          <a:endParaRPr lang="en-US"/>
        </a:p>
      </dgm:t>
    </dgm:pt>
  </dgm:ptLst>
  <dgm:cxnLst>
    <dgm:cxn modelId="{32A980D1-F6BF-49E4-9904-C4933515CADE}" srcId="{C5F63D11-AD75-4807-AC54-4CC428D9B6EF}" destId="{DCD9DFDD-A192-4B37-8D31-9082F2A9D52C}" srcOrd="0" destOrd="0" parTransId="{BF9BF13E-688D-466C-BA2F-A2DDB3F3257B}" sibTransId="{AB66D65F-8605-4B41-8615-8544D6E311A8}"/>
    <dgm:cxn modelId="{0B4B6C90-6DCD-4A40-A540-A16F43B5CE06}" type="presOf" srcId="{B056E200-FB3A-4910-8D43-7345530FC91C}" destId="{89982539-A982-4B2B-A386-8287A3A180FF}" srcOrd="0" destOrd="0" presId="urn:microsoft.com/office/officeart/2005/8/layout/hList1"/>
    <dgm:cxn modelId="{7D067276-4A97-4416-9B99-B4BACD22A769}" srcId="{B056E200-FB3A-4910-8D43-7345530FC91C}" destId="{E306A1C6-B405-4878-B5A2-D6DBBECB66A5}" srcOrd="0" destOrd="0" parTransId="{C9868158-4DC9-4813-A2E1-DF259129D69F}" sibTransId="{8D1449C2-FC53-4AA2-AC8F-0FBF45E745DE}"/>
    <dgm:cxn modelId="{396FAAC3-00C6-46CD-A669-0C25948DFCBE}" srcId="{6C856D36-9479-4501-8EB8-360FF090B8AC}" destId="{CB7CE105-6DA2-4325-B66B-7EE2D84D1156}" srcOrd="3" destOrd="0" parTransId="{4168E2A5-5AE1-4868-8A67-4D1837D522DA}" sibTransId="{38A16713-A4D3-44EE-9B43-051DEA636414}"/>
    <dgm:cxn modelId="{6A6AA12B-C9ED-4215-A4AC-BB02ECDD8FDF}" type="presOf" srcId="{DE3F16B7-A635-4C5C-9349-C4517099AB0C}" destId="{8D63C793-CE2A-461C-BED5-153D523704B0}" srcOrd="0" destOrd="0" presId="urn:microsoft.com/office/officeart/2005/8/layout/hList1"/>
    <dgm:cxn modelId="{E1D4F2B2-1C4B-48ED-802E-894C9E174430}" srcId="{38D1C0BF-BB4F-434A-A2D9-506790913098}" destId="{6D9853A5-931E-4EBC-BEDA-AA8C0327443D}" srcOrd="0" destOrd="0" parTransId="{C6C1A033-AF38-47D5-BBBA-77FFF18E9B49}" sibTransId="{B05139B2-116F-44DD-B5BA-131750C8941B}"/>
    <dgm:cxn modelId="{759138B5-0734-4F29-BB5B-BE6DAA19C913}" type="presOf" srcId="{CB7CE105-6DA2-4325-B66B-7EE2D84D1156}" destId="{925AD6EC-49A0-470C-A133-DF04FD7321A8}" srcOrd="0" destOrd="0" presId="urn:microsoft.com/office/officeart/2005/8/layout/hList1"/>
    <dgm:cxn modelId="{34AD6329-3134-49B2-954F-9E93865E9900}" type="presOf" srcId="{DCD9DFDD-A192-4B37-8D31-9082F2A9D52C}" destId="{838E0309-ED03-44B6-83F9-C38281CCA549}" srcOrd="0" destOrd="0" presId="urn:microsoft.com/office/officeart/2005/8/layout/hList1"/>
    <dgm:cxn modelId="{67A8D517-E48D-4654-B6C3-31146113060D}" srcId="{CB7CE105-6DA2-4325-B66B-7EE2D84D1156}" destId="{DE3F16B7-A635-4C5C-9349-C4517099AB0C}" srcOrd="0" destOrd="0" parTransId="{CA0142C3-42A6-492B-8FD5-278B549C1442}" sibTransId="{4DC965B2-F774-4C04-8B33-C68D6D7B1911}"/>
    <dgm:cxn modelId="{2D80795C-42C3-4620-9010-1FEBB9FE53AF}" type="presOf" srcId="{B5B98FE2-3C18-432D-BE94-6397B935845D}" destId="{A02CE0F1-6790-4089-969D-B8E2F7BEC37E}" srcOrd="0" destOrd="0" presId="urn:microsoft.com/office/officeart/2005/8/layout/hList1"/>
    <dgm:cxn modelId="{2709A69F-7616-4FCB-B095-2926E70D7194}" srcId="{6C856D36-9479-4501-8EB8-360FF090B8AC}" destId="{38D1C0BF-BB4F-434A-A2D9-506790913098}" srcOrd="2" destOrd="0" parTransId="{9D6FA0C4-FCAF-4CFA-8184-24B7AF6E50CB}" sibTransId="{AB5AF3B7-540F-49D0-8C44-1EB6470F222D}"/>
    <dgm:cxn modelId="{B88394D3-767C-4719-8D96-7759D0BD0B7D}" srcId="{6C856D36-9479-4501-8EB8-360FF090B8AC}" destId="{B5B98FE2-3C18-432D-BE94-6397B935845D}" srcOrd="1" destOrd="0" parTransId="{83775FC8-261A-4810-8AAC-1B166EBF8D60}" sibTransId="{39B37948-6B8B-410F-810E-4A8B8CC415F4}"/>
    <dgm:cxn modelId="{7F8609D0-625A-4753-A210-C845F269A434}" type="presOf" srcId="{6D9853A5-931E-4EBC-BEDA-AA8C0327443D}" destId="{9696B9BD-61A9-46F2-8ACB-B3EC6F238B2A}" srcOrd="0" destOrd="0" presId="urn:microsoft.com/office/officeart/2005/8/layout/hList1"/>
    <dgm:cxn modelId="{A9BEC1D8-3D6F-4703-A6DE-278FA2DC951C}" type="presOf" srcId="{6C856D36-9479-4501-8EB8-360FF090B8AC}" destId="{A73A95D7-9534-49BD-9DA4-6C41D161C6AA}" srcOrd="0" destOrd="0" presId="urn:microsoft.com/office/officeart/2005/8/layout/hList1"/>
    <dgm:cxn modelId="{7D0E7160-2D9A-4460-97DA-86EB49521131}" type="presOf" srcId="{38D1C0BF-BB4F-434A-A2D9-506790913098}" destId="{34843D80-9321-4C17-B2BB-AA3E6154DD5C}" srcOrd="0" destOrd="0" presId="urn:microsoft.com/office/officeart/2005/8/layout/hList1"/>
    <dgm:cxn modelId="{CC939560-BD75-4237-8328-95C8D3B3A112}" type="presOf" srcId="{E306A1C6-B405-4878-B5A2-D6DBBECB66A5}" destId="{53BB6995-C97D-40B6-97C5-844DEB342B27}" srcOrd="0" destOrd="0" presId="urn:microsoft.com/office/officeart/2005/8/layout/hList1"/>
    <dgm:cxn modelId="{587053FA-D3FE-4FD0-9CAA-10E3E3935C05}" srcId="{6C856D36-9479-4501-8EB8-360FF090B8AC}" destId="{C5F63D11-AD75-4807-AC54-4CC428D9B6EF}" srcOrd="4" destOrd="0" parTransId="{CB0C87CC-7E10-4B35-8C7A-211E91AE21A0}" sibTransId="{5F52B4BD-1BC6-45B0-9B4C-D31BFED73005}"/>
    <dgm:cxn modelId="{ABC10E51-4D2B-48F8-9061-01068354E505}" srcId="{6C856D36-9479-4501-8EB8-360FF090B8AC}" destId="{B056E200-FB3A-4910-8D43-7345530FC91C}" srcOrd="0" destOrd="0" parTransId="{3113A070-E326-4766-AECA-DD9879A489FA}" sibTransId="{8CE5991F-9341-494A-BACE-F684028E9E64}"/>
    <dgm:cxn modelId="{1A65C681-0A13-4BAC-89F7-7538B13688DA}" type="presOf" srcId="{49000533-3E2F-4AF9-8799-EDF4A5C8660A}" destId="{B524FBE4-5E41-42E3-9E95-53969EA34775}" srcOrd="0" destOrd="0" presId="urn:microsoft.com/office/officeart/2005/8/layout/hList1"/>
    <dgm:cxn modelId="{700A319F-3BDF-4684-A194-6E78DC636B2E}" type="presOf" srcId="{C5F63D11-AD75-4807-AC54-4CC428D9B6EF}" destId="{066848F5-B7C1-41F5-87A1-0FB9272EEC9F}" srcOrd="0" destOrd="0" presId="urn:microsoft.com/office/officeart/2005/8/layout/hList1"/>
    <dgm:cxn modelId="{CA5F0F72-4105-4460-B13B-058C5E3CDF1A}" srcId="{B5B98FE2-3C18-432D-BE94-6397B935845D}" destId="{49000533-3E2F-4AF9-8799-EDF4A5C8660A}" srcOrd="0" destOrd="0" parTransId="{DD12BDD6-4874-47C5-A8DD-8886B372C1C5}" sibTransId="{23ECFCD3-97E7-4C64-BB3B-C99AE34DF594}"/>
    <dgm:cxn modelId="{746D6865-0C11-4C13-BFD9-B8C30A8DC207}" type="presParOf" srcId="{A73A95D7-9534-49BD-9DA4-6C41D161C6AA}" destId="{6C50C19C-5AC3-43CA-BE14-ADF118D2E965}" srcOrd="0" destOrd="0" presId="urn:microsoft.com/office/officeart/2005/8/layout/hList1"/>
    <dgm:cxn modelId="{622EC494-05CE-4E35-B932-242CC1F8607F}" type="presParOf" srcId="{6C50C19C-5AC3-43CA-BE14-ADF118D2E965}" destId="{89982539-A982-4B2B-A386-8287A3A180FF}" srcOrd="0" destOrd="0" presId="urn:microsoft.com/office/officeart/2005/8/layout/hList1"/>
    <dgm:cxn modelId="{F20BD8F7-AD40-4FC0-BAA1-0972EFC2971E}" type="presParOf" srcId="{6C50C19C-5AC3-43CA-BE14-ADF118D2E965}" destId="{53BB6995-C97D-40B6-97C5-844DEB342B27}" srcOrd="1" destOrd="0" presId="urn:microsoft.com/office/officeart/2005/8/layout/hList1"/>
    <dgm:cxn modelId="{1489ECE1-1A16-4360-B4AF-320B65242032}" type="presParOf" srcId="{A73A95D7-9534-49BD-9DA4-6C41D161C6AA}" destId="{F7722529-6E5F-4F99-BA86-3DAD06AEBE8E}" srcOrd="1" destOrd="0" presId="urn:microsoft.com/office/officeart/2005/8/layout/hList1"/>
    <dgm:cxn modelId="{BFF140F0-AECC-47EF-9FD4-936E8D8D7443}" type="presParOf" srcId="{A73A95D7-9534-49BD-9DA4-6C41D161C6AA}" destId="{4C278586-6BDF-4786-9718-3A42BB587B3C}" srcOrd="2" destOrd="0" presId="urn:microsoft.com/office/officeart/2005/8/layout/hList1"/>
    <dgm:cxn modelId="{6517A6E7-E4E9-4BF3-9613-AFF16CAAA7CE}" type="presParOf" srcId="{4C278586-6BDF-4786-9718-3A42BB587B3C}" destId="{A02CE0F1-6790-4089-969D-B8E2F7BEC37E}" srcOrd="0" destOrd="0" presId="urn:microsoft.com/office/officeart/2005/8/layout/hList1"/>
    <dgm:cxn modelId="{B1486C53-6011-47EF-8996-C27891976F91}" type="presParOf" srcId="{4C278586-6BDF-4786-9718-3A42BB587B3C}" destId="{B524FBE4-5E41-42E3-9E95-53969EA34775}" srcOrd="1" destOrd="0" presId="urn:microsoft.com/office/officeart/2005/8/layout/hList1"/>
    <dgm:cxn modelId="{85B4490E-6DF9-4E6F-9848-3AE264960B27}" type="presParOf" srcId="{A73A95D7-9534-49BD-9DA4-6C41D161C6AA}" destId="{F542A007-343D-4FF2-A852-ED3C6DCD8010}" srcOrd="3" destOrd="0" presId="urn:microsoft.com/office/officeart/2005/8/layout/hList1"/>
    <dgm:cxn modelId="{E027A407-18BF-49C2-B205-A45E8D5E6ADD}" type="presParOf" srcId="{A73A95D7-9534-49BD-9DA4-6C41D161C6AA}" destId="{272C59C3-109E-457D-8C26-460CAEF17737}" srcOrd="4" destOrd="0" presId="urn:microsoft.com/office/officeart/2005/8/layout/hList1"/>
    <dgm:cxn modelId="{990FECF5-158F-4928-A19B-C5DF2D70072D}" type="presParOf" srcId="{272C59C3-109E-457D-8C26-460CAEF17737}" destId="{34843D80-9321-4C17-B2BB-AA3E6154DD5C}" srcOrd="0" destOrd="0" presId="urn:microsoft.com/office/officeart/2005/8/layout/hList1"/>
    <dgm:cxn modelId="{03DF61D5-A7CB-4C6E-A72A-AA0A5100FD83}" type="presParOf" srcId="{272C59C3-109E-457D-8C26-460CAEF17737}" destId="{9696B9BD-61A9-46F2-8ACB-B3EC6F238B2A}" srcOrd="1" destOrd="0" presId="urn:microsoft.com/office/officeart/2005/8/layout/hList1"/>
    <dgm:cxn modelId="{D81678E0-2EEB-486B-8706-158278F463BE}" type="presParOf" srcId="{A73A95D7-9534-49BD-9DA4-6C41D161C6AA}" destId="{05AECC95-0F71-4F34-8441-EC4DC403720E}" srcOrd="5" destOrd="0" presId="urn:microsoft.com/office/officeart/2005/8/layout/hList1"/>
    <dgm:cxn modelId="{953A6F05-5B68-4BA6-A305-C7C9F87E32D9}" type="presParOf" srcId="{A73A95D7-9534-49BD-9DA4-6C41D161C6AA}" destId="{22748B2B-6C1E-452A-BDB9-1EC275DDE59D}" srcOrd="6" destOrd="0" presId="urn:microsoft.com/office/officeart/2005/8/layout/hList1"/>
    <dgm:cxn modelId="{63A8C50E-604F-41FA-8378-1A157DC63973}" type="presParOf" srcId="{22748B2B-6C1E-452A-BDB9-1EC275DDE59D}" destId="{925AD6EC-49A0-470C-A133-DF04FD7321A8}" srcOrd="0" destOrd="0" presId="urn:microsoft.com/office/officeart/2005/8/layout/hList1"/>
    <dgm:cxn modelId="{826B58CD-9187-488C-BC0F-8E757911E4B7}" type="presParOf" srcId="{22748B2B-6C1E-452A-BDB9-1EC275DDE59D}" destId="{8D63C793-CE2A-461C-BED5-153D523704B0}" srcOrd="1" destOrd="0" presId="urn:microsoft.com/office/officeart/2005/8/layout/hList1"/>
    <dgm:cxn modelId="{1DD01C53-C36B-46A4-BC0B-E88664EDF0AF}" type="presParOf" srcId="{A73A95D7-9534-49BD-9DA4-6C41D161C6AA}" destId="{B19AE2AB-56DB-4934-9C48-EFCC8434D437}" srcOrd="7" destOrd="0" presId="urn:microsoft.com/office/officeart/2005/8/layout/hList1"/>
    <dgm:cxn modelId="{A4B50E81-7F2B-482C-9C3F-97C349DF7E94}" type="presParOf" srcId="{A73A95D7-9534-49BD-9DA4-6C41D161C6AA}" destId="{21B14281-9E1D-46D7-A498-524E9FB329FE}" srcOrd="8" destOrd="0" presId="urn:microsoft.com/office/officeart/2005/8/layout/hList1"/>
    <dgm:cxn modelId="{A4ADA5CD-329B-40B7-AFBA-3A08E61FD3D9}" type="presParOf" srcId="{21B14281-9E1D-46D7-A498-524E9FB329FE}" destId="{066848F5-B7C1-41F5-87A1-0FB9272EEC9F}" srcOrd="0" destOrd="0" presId="urn:microsoft.com/office/officeart/2005/8/layout/hList1"/>
    <dgm:cxn modelId="{B9571FBA-A621-47D7-9BDE-435EDDF977A4}" type="presParOf" srcId="{21B14281-9E1D-46D7-A498-524E9FB329FE}" destId="{838E0309-ED03-44B6-83F9-C38281CCA54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A19A312-8F0B-42AE-98B1-6C7F5876222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AB84B5BE-56BB-42EA-BAC5-48E1EC190BD9}">
      <dgm:prSet phldrT="[Text]"/>
      <dgm:spPr/>
      <dgm:t>
        <a:bodyPr/>
        <a:lstStyle/>
        <a:p>
          <a:r>
            <a:rPr lang="en-US" dirty="0" smtClean="0"/>
            <a:t>UNESCO identified eight countries with strong articulation initiatives/ FLPs</a:t>
          </a:r>
          <a:endParaRPr lang="en-US" dirty="0"/>
        </a:p>
      </dgm:t>
    </dgm:pt>
    <dgm:pt modelId="{0D1A787E-F4AD-4ECB-AC94-97C22F9C682B}" type="parTrans" cxnId="{C78BC03F-378B-4FB6-961F-A3EA7E9BB7D1}">
      <dgm:prSet/>
      <dgm:spPr/>
      <dgm:t>
        <a:bodyPr/>
        <a:lstStyle/>
        <a:p>
          <a:endParaRPr lang="en-US"/>
        </a:p>
      </dgm:t>
    </dgm:pt>
    <dgm:pt modelId="{39C1A9AA-B5F2-4B96-BC53-6B2E7210BA85}" type="sibTrans" cxnId="{C78BC03F-378B-4FB6-961F-A3EA7E9BB7D1}">
      <dgm:prSet/>
      <dgm:spPr/>
      <dgm:t>
        <a:bodyPr/>
        <a:lstStyle/>
        <a:p>
          <a:endParaRPr lang="en-US"/>
        </a:p>
      </dgm:t>
    </dgm:pt>
    <dgm:pt modelId="{98E5B785-825D-4123-AEFD-6C826855B71C}">
      <dgm:prSet phldrT="[Text]"/>
      <dgm:spPr/>
      <dgm:t>
        <a:bodyPr/>
        <a:lstStyle/>
        <a:p>
          <a:r>
            <a:rPr lang="it-IT" dirty="0" smtClean="0"/>
            <a:t>Chile, Finland, India, Jamaica, Malaysia, Morrocco, South Africa, UK</a:t>
          </a:r>
          <a:endParaRPr lang="en-US" dirty="0"/>
        </a:p>
      </dgm:t>
    </dgm:pt>
    <dgm:pt modelId="{D10DD159-C590-4AAC-8E8C-45BD7C249156}" type="parTrans" cxnId="{E7ADFE33-23C5-40D8-B544-2717784E4C25}">
      <dgm:prSet/>
      <dgm:spPr/>
      <dgm:t>
        <a:bodyPr/>
        <a:lstStyle/>
        <a:p>
          <a:endParaRPr lang="en-US"/>
        </a:p>
      </dgm:t>
    </dgm:pt>
    <dgm:pt modelId="{4BEF5BE3-8D72-473C-891C-71438F82739C}" type="sibTrans" cxnId="{E7ADFE33-23C5-40D8-B544-2717784E4C25}">
      <dgm:prSet/>
      <dgm:spPr/>
      <dgm:t>
        <a:bodyPr/>
        <a:lstStyle/>
        <a:p>
          <a:endParaRPr lang="en-US"/>
        </a:p>
      </dgm:t>
    </dgm:pt>
    <dgm:pt modelId="{5DAC09DB-5976-4A5C-81F4-F5FA5165E25B}">
      <dgm:prSet phldrT="[Text]"/>
      <dgm:spPr/>
      <dgm:t>
        <a:bodyPr/>
        <a:lstStyle/>
        <a:p>
          <a:r>
            <a:rPr lang="en-US" dirty="0" smtClean="0"/>
            <a:t>UNESCO’s international survey </a:t>
          </a:r>
          <a:endParaRPr lang="en-US" dirty="0"/>
        </a:p>
      </dgm:t>
    </dgm:pt>
    <dgm:pt modelId="{B1218DA8-A34E-433F-BB68-EB7B0DE6E602}" type="parTrans" cxnId="{C441D1F1-0410-4C77-936A-7E8621A87858}">
      <dgm:prSet/>
      <dgm:spPr/>
      <dgm:t>
        <a:bodyPr/>
        <a:lstStyle/>
        <a:p>
          <a:endParaRPr lang="en-US"/>
        </a:p>
      </dgm:t>
    </dgm:pt>
    <dgm:pt modelId="{A141A95D-8046-4C94-B893-FFB63AC765F6}" type="sibTrans" cxnId="{C441D1F1-0410-4C77-936A-7E8621A87858}">
      <dgm:prSet/>
      <dgm:spPr/>
      <dgm:t>
        <a:bodyPr/>
        <a:lstStyle/>
        <a:p>
          <a:endParaRPr lang="en-US"/>
        </a:p>
      </dgm:t>
    </dgm:pt>
    <dgm:pt modelId="{770F1CCD-1738-4A34-B803-F360C06C97D7}">
      <dgm:prSet phldrT="[Text]"/>
      <dgm:spPr/>
      <dgm:t>
        <a:bodyPr/>
        <a:lstStyle/>
        <a:p>
          <a:r>
            <a:rPr lang="en-US" dirty="0" smtClean="0"/>
            <a:t>(2) eight country case studies that (a) documented national FLP policies, tools and practices, and (b) captured national and institutional views on what is being done re FLP/ articulation</a:t>
          </a:r>
          <a:endParaRPr lang="en-US" dirty="0"/>
        </a:p>
      </dgm:t>
    </dgm:pt>
    <dgm:pt modelId="{B6A2266D-3DE8-4922-92BE-EEED5B6F1547}" type="parTrans" cxnId="{0E04CF27-41A2-4323-B2B5-F6D5EA81450C}">
      <dgm:prSet/>
      <dgm:spPr/>
      <dgm:t>
        <a:bodyPr/>
        <a:lstStyle/>
        <a:p>
          <a:endParaRPr lang="en-US"/>
        </a:p>
      </dgm:t>
    </dgm:pt>
    <dgm:pt modelId="{20EDBDA6-77B1-42D7-B7A7-99EA361AD86D}" type="sibTrans" cxnId="{0E04CF27-41A2-4323-B2B5-F6D5EA81450C}">
      <dgm:prSet/>
      <dgm:spPr/>
      <dgm:t>
        <a:bodyPr/>
        <a:lstStyle/>
        <a:p>
          <a:endParaRPr lang="en-US"/>
        </a:p>
      </dgm:t>
    </dgm:pt>
    <dgm:pt modelId="{ED38D85F-6175-4D1D-9F67-ED12A875BB23}">
      <dgm:prSet phldrT="[Text]"/>
      <dgm:spPr/>
      <dgm:t>
        <a:bodyPr/>
        <a:lstStyle/>
        <a:p>
          <a:r>
            <a:rPr lang="en-US" dirty="0" smtClean="0"/>
            <a:t>the enablers and barriers (South African study: 51 interviews with 80 people)</a:t>
          </a:r>
          <a:endParaRPr lang="en-US" dirty="0"/>
        </a:p>
      </dgm:t>
    </dgm:pt>
    <dgm:pt modelId="{21CCF100-24D6-456F-BF0C-DB260A592020}" type="parTrans" cxnId="{87B8240C-0BFF-4161-B9F5-55074949644B}">
      <dgm:prSet/>
      <dgm:spPr/>
      <dgm:t>
        <a:bodyPr/>
        <a:lstStyle/>
        <a:p>
          <a:endParaRPr lang="en-US"/>
        </a:p>
      </dgm:t>
    </dgm:pt>
    <dgm:pt modelId="{F7C91021-19FA-4E1C-8006-06E9A5C1F3D8}" type="sibTrans" cxnId="{87B8240C-0BFF-4161-B9F5-55074949644B}">
      <dgm:prSet/>
      <dgm:spPr/>
      <dgm:t>
        <a:bodyPr/>
        <a:lstStyle/>
        <a:p>
          <a:endParaRPr lang="en-US"/>
        </a:p>
      </dgm:t>
    </dgm:pt>
    <dgm:pt modelId="{A2028DAD-E03B-440F-BFED-3A09F6B601FF}">
      <dgm:prSet phldrT="[Text]"/>
      <dgm:spPr/>
      <dgm:t>
        <a:bodyPr/>
        <a:lstStyle/>
        <a:p>
          <a:r>
            <a:rPr lang="en-US" dirty="0" smtClean="0"/>
            <a:t>Country report</a:t>
          </a:r>
          <a:endParaRPr lang="en-US" dirty="0"/>
        </a:p>
      </dgm:t>
    </dgm:pt>
    <dgm:pt modelId="{4D56A9C0-E5DF-469E-A124-3065245DEF77}" type="parTrans" cxnId="{7017E825-CF51-41ED-9036-1D4DA4FE32E3}">
      <dgm:prSet/>
      <dgm:spPr/>
      <dgm:t>
        <a:bodyPr/>
        <a:lstStyle/>
        <a:p>
          <a:endParaRPr lang="en-US"/>
        </a:p>
      </dgm:t>
    </dgm:pt>
    <dgm:pt modelId="{6C1F79D8-C0AD-4AFB-BFAE-B6DD3CCE1397}" type="sibTrans" cxnId="{7017E825-CF51-41ED-9036-1D4DA4FE32E3}">
      <dgm:prSet/>
      <dgm:spPr/>
      <dgm:t>
        <a:bodyPr/>
        <a:lstStyle/>
        <a:p>
          <a:endParaRPr lang="en-US"/>
        </a:p>
      </dgm:t>
    </dgm:pt>
    <dgm:pt modelId="{18910BEC-7B3A-4CBF-B661-2CB16CC488E3}">
      <dgm:prSet/>
      <dgm:spPr/>
      <dgm:t>
        <a:bodyPr/>
        <a:lstStyle/>
        <a:p>
          <a:r>
            <a:rPr lang="en-US" dirty="0" smtClean="0"/>
            <a:t>The research included</a:t>
          </a:r>
          <a:endParaRPr lang="en-US" dirty="0"/>
        </a:p>
      </dgm:t>
    </dgm:pt>
    <dgm:pt modelId="{675EB34B-AFAE-45DC-BBDF-733DDB290929}" type="parTrans" cxnId="{1FA9D317-6CDF-4AD2-920C-667A4E8F9B4A}">
      <dgm:prSet/>
      <dgm:spPr/>
      <dgm:t>
        <a:bodyPr/>
        <a:lstStyle/>
        <a:p>
          <a:endParaRPr lang="en-US"/>
        </a:p>
      </dgm:t>
    </dgm:pt>
    <dgm:pt modelId="{CD3FD864-2164-4462-AF76-8D1FEC995B0C}" type="sibTrans" cxnId="{1FA9D317-6CDF-4AD2-920C-667A4E8F9B4A}">
      <dgm:prSet/>
      <dgm:spPr/>
      <dgm:t>
        <a:bodyPr/>
        <a:lstStyle/>
        <a:p>
          <a:endParaRPr lang="en-US"/>
        </a:p>
      </dgm:t>
    </dgm:pt>
    <dgm:pt modelId="{7FE2A457-D332-4C9D-97F9-B4E36DA22CAC}">
      <dgm:prSet/>
      <dgm:spPr/>
      <dgm:t>
        <a:bodyPr/>
        <a:lstStyle/>
        <a:p>
          <a:r>
            <a:rPr lang="en-US" dirty="0" smtClean="0"/>
            <a:t>Main outputs</a:t>
          </a:r>
          <a:endParaRPr lang="en-US" dirty="0"/>
        </a:p>
      </dgm:t>
    </dgm:pt>
    <dgm:pt modelId="{525966CD-47D1-4281-A826-49E6C6185F27}" type="parTrans" cxnId="{923FF59D-29B8-4097-8CD5-BC7760F33281}">
      <dgm:prSet/>
      <dgm:spPr/>
      <dgm:t>
        <a:bodyPr/>
        <a:lstStyle/>
        <a:p>
          <a:endParaRPr lang="en-US"/>
        </a:p>
      </dgm:t>
    </dgm:pt>
    <dgm:pt modelId="{965C333F-7647-4DBF-BAE5-079799D63DCA}" type="sibTrans" cxnId="{923FF59D-29B8-4097-8CD5-BC7760F33281}">
      <dgm:prSet/>
      <dgm:spPr/>
      <dgm:t>
        <a:bodyPr/>
        <a:lstStyle/>
        <a:p>
          <a:endParaRPr lang="en-US"/>
        </a:p>
      </dgm:t>
    </dgm:pt>
    <dgm:pt modelId="{B258E0E4-BC71-46D3-A31F-07C3041F5E6E}">
      <dgm:prSet phldrT="[Text]"/>
      <dgm:spPr/>
      <dgm:t>
        <a:bodyPr/>
        <a:lstStyle/>
        <a:p>
          <a:r>
            <a:rPr lang="en-US" dirty="0" smtClean="0"/>
            <a:t>short paper</a:t>
          </a:r>
          <a:endParaRPr lang="en-US" dirty="0"/>
        </a:p>
      </dgm:t>
    </dgm:pt>
    <dgm:pt modelId="{1EC8ADA3-8DD2-40DD-85E3-8CF880590B93}" type="parTrans" cxnId="{5C6F4D9C-FDF5-487B-A753-6388256FF0EB}">
      <dgm:prSet/>
      <dgm:spPr/>
      <dgm:t>
        <a:bodyPr/>
        <a:lstStyle/>
        <a:p>
          <a:endParaRPr lang="en-US"/>
        </a:p>
      </dgm:t>
    </dgm:pt>
    <dgm:pt modelId="{E167953D-5686-4F5F-9379-518325FAF190}" type="sibTrans" cxnId="{5C6F4D9C-FDF5-487B-A753-6388256FF0EB}">
      <dgm:prSet/>
      <dgm:spPr/>
      <dgm:t>
        <a:bodyPr/>
        <a:lstStyle/>
        <a:p>
          <a:endParaRPr lang="en-US"/>
        </a:p>
      </dgm:t>
    </dgm:pt>
    <dgm:pt modelId="{EDE90FFF-9201-4F1C-BBBD-D00457AF640B}">
      <dgm:prSet phldrT="[Text]"/>
      <dgm:spPr/>
      <dgm:t>
        <a:bodyPr/>
        <a:lstStyle/>
        <a:p>
          <a:r>
            <a:rPr lang="en-US" dirty="0" smtClean="0"/>
            <a:t>policy brief</a:t>
          </a:r>
          <a:endParaRPr lang="en-US" dirty="0"/>
        </a:p>
      </dgm:t>
    </dgm:pt>
    <dgm:pt modelId="{412C3890-A618-4859-8737-8E00D4A401BE}" type="parTrans" cxnId="{3211AF9F-CC2D-4A43-A0F2-BACF000BADEF}">
      <dgm:prSet/>
      <dgm:spPr/>
      <dgm:t>
        <a:bodyPr/>
        <a:lstStyle/>
        <a:p>
          <a:endParaRPr lang="en-US"/>
        </a:p>
      </dgm:t>
    </dgm:pt>
    <dgm:pt modelId="{FC7A8EE6-7A4E-42A7-9541-D3CBE22D0476}" type="sibTrans" cxnId="{3211AF9F-CC2D-4A43-A0F2-BACF000BADEF}">
      <dgm:prSet/>
      <dgm:spPr/>
      <dgm:t>
        <a:bodyPr/>
        <a:lstStyle/>
        <a:p>
          <a:endParaRPr lang="en-US"/>
        </a:p>
      </dgm:t>
    </dgm:pt>
    <dgm:pt modelId="{D50ED057-804F-4631-961B-1C21A90EE63B}">
      <dgm:prSet phldrT="[Text]"/>
      <dgm:spPr/>
      <dgm:t>
        <a:bodyPr/>
        <a:lstStyle/>
        <a:p>
          <a:r>
            <a:rPr lang="en-US" dirty="0" smtClean="0"/>
            <a:t>webinar and information-sharing</a:t>
          </a:r>
          <a:endParaRPr lang="en-US" dirty="0"/>
        </a:p>
      </dgm:t>
    </dgm:pt>
    <dgm:pt modelId="{029A0BE0-02E2-451A-90BA-0FA11F48A6B2}" type="parTrans" cxnId="{13CC4C96-F9FB-4790-8009-2F898CF33E6A}">
      <dgm:prSet/>
      <dgm:spPr/>
      <dgm:t>
        <a:bodyPr/>
        <a:lstStyle/>
        <a:p>
          <a:endParaRPr lang="en-US"/>
        </a:p>
      </dgm:t>
    </dgm:pt>
    <dgm:pt modelId="{BD2DE45A-5055-4827-9267-20F5ED05219F}" type="sibTrans" cxnId="{13CC4C96-F9FB-4790-8009-2F898CF33E6A}">
      <dgm:prSet/>
      <dgm:spPr/>
      <dgm:t>
        <a:bodyPr/>
        <a:lstStyle/>
        <a:p>
          <a:endParaRPr lang="en-US"/>
        </a:p>
      </dgm:t>
    </dgm:pt>
    <dgm:pt modelId="{441321D2-F3DD-425B-950E-4FA621CDEA9C}" type="pres">
      <dgm:prSet presAssocID="{9A19A312-8F0B-42AE-98B1-6C7F58762228}" presName="diagram" presStyleCnt="0">
        <dgm:presLayoutVars>
          <dgm:chPref val="1"/>
          <dgm:dir/>
          <dgm:animOne val="branch"/>
          <dgm:animLvl val="lvl"/>
          <dgm:resizeHandles/>
        </dgm:presLayoutVars>
      </dgm:prSet>
      <dgm:spPr/>
      <dgm:t>
        <a:bodyPr/>
        <a:lstStyle/>
        <a:p>
          <a:endParaRPr lang="en-US"/>
        </a:p>
      </dgm:t>
    </dgm:pt>
    <dgm:pt modelId="{A6E7C202-9BF6-455C-85B5-827AAB15481A}" type="pres">
      <dgm:prSet presAssocID="{AB84B5BE-56BB-42EA-BAC5-48E1EC190BD9}" presName="root" presStyleCnt="0"/>
      <dgm:spPr/>
    </dgm:pt>
    <dgm:pt modelId="{70BF63F2-F8CB-49C5-9212-128590082D17}" type="pres">
      <dgm:prSet presAssocID="{AB84B5BE-56BB-42EA-BAC5-48E1EC190BD9}" presName="rootComposite" presStyleCnt="0"/>
      <dgm:spPr/>
    </dgm:pt>
    <dgm:pt modelId="{977FFC62-7F91-4DF8-B68C-A0DA00B297F8}" type="pres">
      <dgm:prSet presAssocID="{AB84B5BE-56BB-42EA-BAC5-48E1EC190BD9}" presName="rootText" presStyleLbl="node1" presStyleIdx="0" presStyleCnt="3"/>
      <dgm:spPr/>
      <dgm:t>
        <a:bodyPr/>
        <a:lstStyle/>
        <a:p>
          <a:endParaRPr lang="en-US"/>
        </a:p>
      </dgm:t>
    </dgm:pt>
    <dgm:pt modelId="{D8D93DB6-CA63-4558-BA3D-CA8798618FDB}" type="pres">
      <dgm:prSet presAssocID="{AB84B5BE-56BB-42EA-BAC5-48E1EC190BD9}" presName="rootConnector" presStyleLbl="node1" presStyleIdx="0" presStyleCnt="3"/>
      <dgm:spPr/>
      <dgm:t>
        <a:bodyPr/>
        <a:lstStyle/>
        <a:p>
          <a:endParaRPr lang="en-US"/>
        </a:p>
      </dgm:t>
    </dgm:pt>
    <dgm:pt modelId="{BA2F0982-F022-4165-9651-58847A80C729}" type="pres">
      <dgm:prSet presAssocID="{AB84B5BE-56BB-42EA-BAC5-48E1EC190BD9}" presName="childShape" presStyleCnt="0"/>
      <dgm:spPr/>
    </dgm:pt>
    <dgm:pt modelId="{E816804B-FB8F-4C05-960D-1C8D0CEBD95C}" type="pres">
      <dgm:prSet presAssocID="{D10DD159-C590-4AAC-8E8C-45BD7C249156}" presName="Name13" presStyleLbl="parChTrans1D2" presStyleIdx="0" presStyleCnt="8"/>
      <dgm:spPr/>
      <dgm:t>
        <a:bodyPr/>
        <a:lstStyle/>
        <a:p>
          <a:endParaRPr lang="en-US"/>
        </a:p>
      </dgm:t>
    </dgm:pt>
    <dgm:pt modelId="{56EEC0FB-4D09-46AF-981B-3006B2A289BF}" type="pres">
      <dgm:prSet presAssocID="{98E5B785-825D-4123-AEFD-6C826855B71C}" presName="childText" presStyleLbl="bgAcc1" presStyleIdx="0" presStyleCnt="8">
        <dgm:presLayoutVars>
          <dgm:bulletEnabled val="1"/>
        </dgm:presLayoutVars>
      </dgm:prSet>
      <dgm:spPr/>
      <dgm:t>
        <a:bodyPr/>
        <a:lstStyle/>
        <a:p>
          <a:endParaRPr lang="en-US"/>
        </a:p>
      </dgm:t>
    </dgm:pt>
    <dgm:pt modelId="{CDB5BF8E-AA64-4F53-8B66-EDA11643673B}" type="pres">
      <dgm:prSet presAssocID="{18910BEC-7B3A-4CBF-B661-2CB16CC488E3}" presName="root" presStyleCnt="0"/>
      <dgm:spPr/>
    </dgm:pt>
    <dgm:pt modelId="{5C57A599-693E-4CD7-AC6E-370D46A9725D}" type="pres">
      <dgm:prSet presAssocID="{18910BEC-7B3A-4CBF-B661-2CB16CC488E3}" presName="rootComposite" presStyleCnt="0"/>
      <dgm:spPr/>
    </dgm:pt>
    <dgm:pt modelId="{D404DA6A-8F1F-45BD-85A9-8B6E1B54E8A1}" type="pres">
      <dgm:prSet presAssocID="{18910BEC-7B3A-4CBF-B661-2CB16CC488E3}" presName="rootText" presStyleLbl="node1" presStyleIdx="1" presStyleCnt="3"/>
      <dgm:spPr/>
      <dgm:t>
        <a:bodyPr/>
        <a:lstStyle/>
        <a:p>
          <a:endParaRPr lang="en-US"/>
        </a:p>
      </dgm:t>
    </dgm:pt>
    <dgm:pt modelId="{D67C3D00-7767-4F13-A4CD-8C0675E82960}" type="pres">
      <dgm:prSet presAssocID="{18910BEC-7B3A-4CBF-B661-2CB16CC488E3}" presName="rootConnector" presStyleLbl="node1" presStyleIdx="1" presStyleCnt="3"/>
      <dgm:spPr/>
      <dgm:t>
        <a:bodyPr/>
        <a:lstStyle/>
        <a:p>
          <a:endParaRPr lang="en-US"/>
        </a:p>
      </dgm:t>
    </dgm:pt>
    <dgm:pt modelId="{16F6A88B-969A-426B-BF47-E40A114E155C}" type="pres">
      <dgm:prSet presAssocID="{18910BEC-7B3A-4CBF-B661-2CB16CC488E3}" presName="childShape" presStyleCnt="0"/>
      <dgm:spPr/>
    </dgm:pt>
    <dgm:pt modelId="{F18463A8-E71E-4157-8B37-0AAFE7BE7FEE}" type="pres">
      <dgm:prSet presAssocID="{B1218DA8-A34E-433F-BB68-EB7B0DE6E602}" presName="Name13" presStyleLbl="parChTrans1D2" presStyleIdx="1" presStyleCnt="8"/>
      <dgm:spPr/>
      <dgm:t>
        <a:bodyPr/>
        <a:lstStyle/>
        <a:p>
          <a:endParaRPr lang="en-US"/>
        </a:p>
      </dgm:t>
    </dgm:pt>
    <dgm:pt modelId="{50C4992D-3B9E-4B24-A0CB-B3C6B3002605}" type="pres">
      <dgm:prSet presAssocID="{5DAC09DB-5976-4A5C-81F4-F5FA5165E25B}" presName="childText" presStyleLbl="bgAcc1" presStyleIdx="1" presStyleCnt="8">
        <dgm:presLayoutVars>
          <dgm:bulletEnabled val="1"/>
        </dgm:presLayoutVars>
      </dgm:prSet>
      <dgm:spPr/>
      <dgm:t>
        <a:bodyPr/>
        <a:lstStyle/>
        <a:p>
          <a:endParaRPr lang="en-US"/>
        </a:p>
      </dgm:t>
    </dgm:pt>
    <dgm:pt modelId="{D17E83AD-90E2-4B85-BD61-8C946C3721CB}" type="pres">
      <dgm:prSet presAssocID="{B6A2266D-3DE8-4922-92BE-EEED5B6F1547}" presName="Name13" presStyleLbl="parChTrans1D2" presStyleIdx="2" presStyleCnt="8"/>
      <dgm:spPr/>
      <dgm:t>
        <a:bodyPr/>
        <a:lstStyle/>
        <a:p>
          <a:endParaRPr lang="en-US"/>
        </a:p>
      </dgm:t>
    </dgm:pt>
    <dgm:pt modelId="{A5687D5C-61B7-4BA9-940E-F727D85C038D}" type="pres">
      <dgm:prSet presAssocID="{770F1CCD-1738-4A34-B803-F360C06C97D7}" presName="childText" presStyleLbl="bgAcc1" presStyleIdx="2" presStyleCnt="8">
        <dgm:presLayoutVars>
          <dgm:bulletEnabled val="1"/>
        </dgm:presLayoutVars>
      </dgm:prSet>
      <dgm:spPr/>
      <dgm:t>
        <a:bodyPr/>
        <a:lstStyle/>
        <a:p>
          <a:endParaRPr lang="en-US"/>
        </a:p>
      </dgm:t>
    </dgm:pt>
    <dgm:pt modelId="{77C7C723-D9EF-4FE4-B9A3-C3B995C2B697}" type="pres">
      <dgm:prSet presAssocID="{21CCF100-24D6-456F-BF0C-DB260A592020}" presName="Name13" presStyleLbl="parChTrans1D2" presStyleIdx="3" presStyleCnt="8"/>
      <dgm:spPr/>
      <dgm:t>
        <a:bodyPr/>
        <a:lstStyle/>
        <a:p>
          <a:endParaRPr lang="en-US"/>
        </a:p>
      </dgm:t>
    </dgm:pt>
    <dgm:pt modelId="{A0A65B8D-4EEC-4216-ABF5-B3347EA05B1E}" type="pres">
      <dgm:prSet presAssocID="{ED38D85F-6175-4D1D-9F67-ED12A875BB23}" presName="childText" presStyleLbl="bgAcc1" presStyleIdx="3" presStyleCnt="8">
        <dgm:presLayoutVars>
          <dgm:bulletEnabled val="1"/>
        </dgm:presLayoutVars>
      </dgm:prSet>
      <dgm:spPr/>
      <dgm:t>
        <a:bodyPr/>
        <a:lstStyle/>
        <a:p>
          <a:endParaRPr lang="en-US"/>
        </a:p>
      </dgm:t>
    </dgm:pt>
    <dgm:pt modelId="{C43C3E40-4102-428E-9B58-C7E8C19CBAA0}" type="pres">
      <dgm:prSet presAssocID="{7FE2A457-D332-4C9D-97F9-B4E36DA22CAC}" presName="root" presStyleCnt="0"/>
      <dgm:spPr/>
    </dgm:pt>
    <dgm:pt modelId="{FFCBFA9A-7E68-4D46-A6AD-E638054F1757}" type="pres">
      <dgm:prSet presAssocID="{7FE2A457-D332-4C9D-97F9-B4E36DA22CAC}" presName="rootComposite" presStyleCnt="0"/>
      <dgm:spPr/>
    </dgm:pt>
    <dgm:pt modelId="{4B99C617-4723-400E-81CF-C6D2F84CC417}" type="pres">
      <dgm:prSet presAssocID="{7FE2A457-D332-4C9D-97F9-B4E36DA22CAC}" presName="rootText" presStyleLbl="node1" presStyleIdx="2" presStyleCnt="3"/>
      <dgm:spPr/>
      <dgm:t>
        <a:bodyPr/>
        <a:lstStyle/>
        <a:p>
          <a:endParaRPr lang="en-US"/>
        </a:p>
      </dgm:t>
    </dgm:pt>
    <dgm:pt modelId="{5BBC4011-335F-4E5D-8B74-BC28AE9BDE88}" type="pres">
      <dgm:prSet presAssocID="{7FE2A457-D332-4C9D-97F9-B4E36DA22CAC}" presName="rootConnector" presStyleLbl="node1" presStyleIdx="2" presStyleCnt="3"/>
      <dgm:spPr/>
      <dgm:t>
        <a:bodyPr/>
        <a:lstStyle/>
        <a:p>
          <a:endParaRPr lang="en-US"/>
        </a:p>
      </dgm:t>
    </dgm:pt>
    <dgm:pt modelId="{79620395-73F7-4F59-BF24-855DA519BF0E}" type="pres">
      <dgm:prSet presAssocID="{7FE2A457-D332-4C9D-97F9-B4E36DA22CAC}" presName="childShape" presStyleCnt="0"/>
      <dgm:spPr/>
    </dgm:pt>
    <dgm:pt modelId="{1B382C52-13C1-47C2-98BA-3993C3E1FE26}" type="pres">
      <dgm:prSet presAssocID="{4D56A9C0-E5DF-469E-A124-3065245DEF77}" presName="Name13" presStyleLbl="parChTrans1D2" presStyleIdx="4" presStyleCnt="8"/>
      <dgm:spPr/>
      <dgm:t>
        <a:bodyPr/>
        <a:lstStyle/>
        <a:p>
          <a:endParaRPr lang="en-US"/>
        </a:p>
      </dgm:t>
    </dgm:pt>
    <dgm:pt modelId="{40443743-136C-4488-B3F5-02D1C5394230}" type="pres">
      <dgm:prSet presAssocID="{A2028DAD-E03B-440F-BFED-3A09F6B601FF}" presName="childText" presStyleLbl="bgAcc1" presStyleIdx="4" presStyleCnt="8">
        <dgm:presLayoutVars>
          <dgm:bulletEnabled val="1"/>
        </dgm:presLayoutVars>
      </dgm:prSet>
      <dgm:spPr/>
      <dgm:t>
        <a:bodyPr/>
        <a:lstStyle/>
        <a:p>
          <a:endParaRPr lang="en-US"/>
        </a:p>
      </dgm:t>
    </dgm:pt>
    <dgm:pt modelId="{1618375D-C86E-4183-8C39-9D60E9F1D766}" type="pres">
      <dgm:prSet presAssocID="{1EC8ADA3-8DD2-40DD-85E3-8CF880590B93}" presName="Name13" presStyleLbl="parChTrans1D2" presStyleIdx="5" presStyleCnt="8"/>
      <dgm:spPr/>
      <dgm:t>
        <a:bodyPr/>
        <a:lstStyle/>
        <a:p>
          <a:endParaRPr lang="en-US"/>
        </a:p>
      </dgm:t>
    </dgm:pt>
    <dgm:pt modelId="{B20B057A-EA3A-4286-830E-7599C01D9087}" type="pres">
      <dgm:prSet presAssocID="{B258E0E4-BC71-46D3-A31F-07C3041F5E6E}" presName="childText" presStyleLbl="bgAcc1" presStyleIdx="5" presStyleCnt="8">
        <dgm:presLayoutVars>
          <dgm:bulletEnabled val="1"/>
        </dgm:presLayoutVars>
      </dgm:prSet>
      <dgm:spPr/>
      <dgm:t>
        <a:bodyPr/>
        <a:lstStyle/>
        <a:p>
          <a:endParaRPr lang="en-US"/>
        </a:p>
      </dgm:t>
    </dgm:pt>
    <dgm:pt modelId="{37FF74E1-1A0E-45FB-B579-FD09EC3C1790}" type="pres">
      <dgm:prSet presAssocID="{412C3890-A618-4859-8737-8E00D4A401BE}" presName="Name13" presStyleLbl="parChTrans1D2" presStyleIdx="6" presStyleCnt="8"/>
      <dgm:spPr/>
      <dgm:t>
        <a:bodyPr/>
        <a:lstStyle/>
        <a:p>
          <a:endParaRPr lang="en-US"/>
        </a:p>
      </dgm:t>
    </dgm:pt>
    <dgm:pt modelId="{3F90CE39-500F-46BF-8C50-5A232983B4D3}" type="pres">
      <dgm:prSet presAssocID="{EDE90FFF-9201-4F1C-BBBD-D00457AF640B}" presName="childText" presStyleLbl="bgAcc1" presStyleIdx="6" presStyleCnt="8">
        <dgm:presLayoutVars>
          <dgm:bulletEnabled val="1"/>
        </dgm:presLayoutVars>
      </dgm:prSet>
      <dgm:spPr/>
      <dgm:t>
        <a:bodyPr/>
        <a:lstStyle/>
        <a:p>
          <a:endParaRPr lang="en-US"/>
        </a:p>
      </dgm:t>
    </dgm:pt>
    <dgm:pt modelId="{8FF59287-DEE5-4AB6-BE37-21C815EB009C}" type="pres">
      <dgm:prSet presAssocID="{029A0BE0-02E2-451A-90BA-0FA11F48A6B2}" presName="Name13" presStyleLbl="parChTrans1D2" presStyleIdx="7" presStyleCnt="8"/>
      <dgm:spPr/>
      <dgm:t>
        <a:bodyPr/>
        <a:lstStyle/>
        <a:p>
          <a:endParaRPr lang="en-US"/>
        </a:p>
      </dgm:t>
    </dgm:pt>
    <dgm:pt modelId="{82715FF3-AEFA-45DC-86C7-3C478AA4FFEF}" type="pres">
      <dgm:prSet presAssocID="{D50ED057-804F-4631-961B-1C21A90EE63B}" presName="childText" presStyleLbl="bgAcc1" presStyleIdx="7" presStyleCnt="8">
        <dgm:presLayoutVars>
          <dgm:bulletEnabled val="1"/>
        </dgm:presLayoutVars>
      </dgm:prSet>
      <dgm:spPr/>
      <dgm:t>
        <a:bodyPr/>
        <a:lstStyle/>
        <a:p>
          <a:endParaRPr lang="en-US"/>
        </a:p>
      </dgm:t>
    </dgm:pt>
  </dgm:ptLst>
  <dgm:cxnLst>
    <dgm:cxn modelId="{3E854330-32D6-4175-8E2D-9E76D8E81C75}" type="presOf" srcId="{18910BEC-7B3A-4CBF-B661-2CB16CC488E3}" destId="{D67C3D00-7767-4F13-A4CD-8C0675E82960}" srcOrd="1" destOrd="0" presId="urn:microsoft.com/office/officeart/2005/8/layout/hierarchy3"/>
    <dgm:cxn modelId="{FAE68938-C0FD-4BCF-92FE-F02EBD81F8AC}" type="presOf" srcId="{98E5B785-825D-4123-AEFD-6C826855B71C}" destId="{56EEC0FB-4D09-46AF-981B-3006B2A289BF}" srcOrd="0" destOrd="0" presId="urn:microsoft.com/office/officeart/2005/8/layout/hierarchy3"/>
    <dgm:cxn modelId="{410D7AB1-1BDF-42C7-8183-36B31FA1B185}" type="presOf" srcId="{B6A2266D-3DE8-4922-92BE-EEED5B6F1547}" destId="{D17E83AD-90E2-4B85-BD61-8C946C3721CB}" srcOrd="0" destOrd="0" presId="urn:microsoft.com/office/officeart/2005/8/layout/hierarchy3"/>
    <dgm:cxn modelId="{1FA9D317-6CDF-4AD2-920C-667A4E8F9B4A}" srcId="{9A19A312-8F0B-42AE-98B1-6C7F58762228}" destId="{18910BEC-7B3A-4CBF-B661-2CB16CC488E3}" srcOrd="1" destOrd="0" parTransId="{675EB34B-AFAE-45DC-BBDF-733DDB290929}" sibTransId="{CD3FD864-2164-4462-AF76-8D1FEC995B0C}"/>
    <dgm:cxn modelId="{B63EF145-FA1A-4EA8-B2AB-DC3F9DD8F9F4}" type="presOf" srcId="{029A0BE0-02E2-451A-90BA-0FA11F48A6B2}" destId="{8FF59287-DEE5-4AB6-BE37-21C815EB009C}" srcOrd="0" destOrd="0" presId="urn:microsoft.com/office/officeart/2005/8/layout/hierarchy3"/>
    <dgm:cxn modelId="{7B1DA653-C863-47FF-BBF2-2A798350FB51}" type="presOf" srcId="{7FE2A457-D332-4C9D-97F9-B4E36DA22CAC}" destId="{4B99C617-4723-400E-81CF-C6D2F84CC417}" srcOrd="0" destOrd="0" presId="urn:microsoft.com/office/officeart/2005/8/layout/hierarchy3"/>
    <dgm:cxn modelId="{0E04CF27-41A2-4323-B2B5-F6D5EA81450C}" srcId="{18910BEC-7B3A-4CBF-B661-2CB16CC488E3}" destId="{770F1CCD-1738-4A34-B803-F360C06C97D7}" srcOrd="1" destOrd="0" parTransId="{B6A2266D-3DE8-4922-92BE-EEED5B6F1547}" sibTransId="{20EDBDA6-77B1-42D7-B7A7-99EA361AD86D}"/>
    <dgm:cxn modelId="{65E8944E-FF0F-4A3C-9183-32FFC2827ABA}" type="presOf" srcId="{AB84B5BE-56BB-42EA-BAC5-48E1EC190BD9}" destId="{D8D93DB6-CA63-4558-BA3D-CA8798618FDB}" srcOrd="1" destOrd="0" presId="urn:microsoft.com/office/officeart/2005/8/layout/hierarchy3"/>
    <dgm:cxn modelId="{BAA21135-A074-47B3-8CA2-627FADCE9323}" type="presOf" srcId="{B258E0E4-BC71-46D3-A31F-07C3041F5E6E}" destId="{B20B057A-EA3A-4286-830E-7599C01D9087}" srcOrd="0" destOrd="0" presId="urn:microsoft.com/office/officeart/2005/8/layout/hierarchy3"/>
    <dgm:cxn modelId="{05D84598-E963-48CC-887D-21B49B0AD0C6}" type="presOf" srcId="{ED38D85F-6175-4D1D-9F67-ED12A875BB23}" destId="{A0A65B8D-4EEC-4216-ABF5-B3347EA05B1E}" srcOrd="0" destOrd="0" presId="urn:microsoft.com/office/officeart/2005/8/layout/hierarchy3"/>
    <dgm:cxn modelId="{F6376F36-11FA-4997-97C0-E27FD00FF9ED}" type="presOf" srcId="{9A19A312-8F0B-42AE-98B1-6C7F58762228}" destId="{441321D2-F3DD-425B-950E-4FA621CDEA9C}" srcOrd="0" destOrd="0" presId="urn:microsoft.com/office/officeart/2005/8/layout/hierarchy3"/>
    <dgm:cxn modelId="{517870A6-1209-4488-89F1-EB899B973AEB}" type="presOf" srcId="{EDE90FFF-9201-4F1C-BBBD-D00457AF640B}" destId="{3F90CE39-500F-46BF-8C50-5A232983B4D3}" srcOrd="0" destOrd="0" presId="urn:microsoft.com/office/officeart/2005/8/layout/hierarchy3"/>
    <dgm:cxn modelId="{DCE6D218-32A2-4322-AD22-BA8BA4A29D32}" type="presOf" srcId="{4D56A9C0-E5DF-469E-A124-3065245DEF77}" destId="{1B382C52-13C1-47C2-98BA-3993C3E1FE26}" srcOrd="0" destOrd="0" presId="urn:microsoft.com/office/officeart/2005/8/layout/hierarchy3"/>
    <dgm:cxn modelId="{923FF59D-29B8-4097-8CD5-BC7760F33281}" srcId="{9A19A312-8F0B-42AE-98B1-6C7F58762228}" destId="{7FE2A457-D332-4C9D-97F9-B4E36DA22CAC}" srcOrd="2" destOrd="0" parTransId="{525966CD-47D1-4281-A826-49E6C6185F27}" sibTransId="{965C333F-7647-4DBF-BAE5-079799D63DCA}"/>
    <dgm:cxn modelId="{B7524310-8945-45A4-A152-869B721A1D74}" type="presOf" srcId="{770F1CCD-1738-4A34-B803-F360C06C97D7}" destId="{A5687D5C-61B7-4BA9-940E-F727D85C038D}" srcOrd="0" destOrd="0" presId="urn:microsoft.com/office/officeart/2005/8/layout/hierarchy3"/>
    <dgm:cxn modelId="{47628D81-E58F-426C-9FA6-91C9193A13C6}" type="presOf" srcId="{21CCF100-24D6-456F-BF0C-DB260A592020}" destId="{77C7C723-D9EF-4FE4-B9A3-C3B995C2B697}" srcOrd="0" destOrd="0" presId="urn:microsoft.com/office/officeart/2005/8/layout/hierarchy3"/>
    <dgm:cxn modelId="{6EF15B1E-55DC-4AD4-B0A4-4BFBA3CB2096}" type="presOf" srcId="{B1218DA8-A34E-433F-BB68-EB7B0DE6E602}" destId="{F18463A8-E71E-4157-8B37-0AAFE7BE7FEE}" srcOrd="0" destOrd="0" presId="urn:microsoft.com/office/officeart/2005/8/layout/hierarchy3"/>
    <dgm:cxn modelId="{C78BC03F-378B-4FB6-961F-A3EA7E9BB7D1}" srcId="{9A19A312-8F0B-42AE-98B1-6C7F58762228}" destId="{AB84B5BE-56BB-42EA-BAC5-48E1EC190BD9}" srcOrd="0" destOrd="0" parTransId="{0D1A787E-F4AD-4ECB-AC94-97C22F9C682B}" sibTransId="{39C1A9AA-B5F2-4B96-BC53-6B2E7210BA85}"/>
    <dgm:cxn modelId="{ACEBBBAD-5D22-461C-B302-1D128EA3673C}" type="presOf" srcId="{7FE2A457-D332-4C9D-97F9-B4E36DA22CAC}" destId="{5BBC4011-335F-4E5D-8B74-BC28AE9BDE88}" srcOrd="1" destOrd="0" presId="urn:microsoft.com/office/officeart/2005/8/layout/hierarchy3"/>
    <dgm:cxn modelId="{13CC4C96-F9FB-4790-8009-2F898CF33E6A}" srcId="{7FE2A457-D332-4C9D-97F9-B4E36DA22CAC}" destId="{D50ED057-804F-4631-961B-1C21A90EE63B}" srcOrd="3" destOrd="0" parTransId="{029A0BE0-02E2-451A-90BA-0FA11F48A6B2}" sibTransId="{BD2DE45A-5055-4827-9267-20F5ED05219F}"/>
    <dgm:cxn modelId="{7017E825-CF51-41ED-9036-1D4DA4FE32E3}" srcId="{7FE2A457-D332-4C9D-97F9-B4E36DA22CAC}" destId="{A2028DAD-E03B-440F-BFED-3A09F6B601FF}" srcOrd="0" destOrd="0" parTransId="{4D56A9C0-E5DF-469E-A124-3065245DEF77}" sibTransId="{6C1F79D8-C0AD-4AFB-BFAE-B6DD3CCE1397}"/>
    <dgm:cxn modelId="{E8160FA8-03C0-4005-870E-EC7F685D5FA7}" type="presOf" srcId="{18910BEC-7B3A-4CBF-B661-2CB16CC488E3}" destId="{D404DA6A-8F1F-45BD-85A9-8B6E1B54E8A1}" srcOrd="0" destOrd="0" presId="urn:microsoft.com/office/officeart/2005/8/layout/hierarchy3"/>
    <dgm:cxn modelId="{C3D23B89-42F8-4725-8E3D-12FD85657081}" type="presOf" srcId="{D50ED057-804F-4631-961B-1C21A90EE63B}" destId="{82715FF3-AEFA-45DC-86C7-3C478AA4FFEF}" srcOrd="0" destOrd="0" presId="urn:microsoft.com/office/officeart/2005/8/layout/hierarchy3"/>
    <dgm:cxn modelId="{A47A1212-C8AF-4D79-8F3E-5388AF6EE87D}" type="presOf" srcId="{A2028DAD-E03B-440F-BFED-3A09F6B601FF}" destId="{40443743-136C-4488-B3F5-02D1C5394230}" srcOrd="0" destOrd="0" presId="urn:microsoft.com/office/officeart/2005/8/layout/hierarchy3"/>
    <dgm:cxn modelId="{F867AA2E-1D54-49D1-A70F-9BE203A95AC4}" type="presOf" srcId="{1EC8ADA3-8DD2-40DD-85E3-8CF880590B93}" destId="{1618375D-C86E-4183-8C39-9D60E9F1D766}" srcOrd="0" destOrd="0" presId="urn:microsoft.com/office/officeart/2005/8/layout/hierarchy3"/>
    <dgm:cxn modelId="{B43F49BD-6392-457C-A1E5-3D1378191759}" type="presOf" srcId="{5DAC09DB-5976-4A5C-81F4-F5FA5165E25B}" destId="{50C4992D-3B9E-4B24-A0CB-B3C6B3002605}" srcOrd="0" destOrd="0" presId="urn:microsoft.com/office/officeart/2005/8/layout/hierarchy3"/>
    <dgm:cxn modelId="{73E8CD10-5521-4E6A-A7AB-FDD9307E8606}" type="presOf" srcId="{AB84B5BE-56BB-42EA-BAC5-48E1EC190BD9}" destId="{977FFC62-7F91-4DF8-B68C-A0DA00B297F8}" srcOrd="0" destOrd="0" presId="urn:microsoft.com/office/officeart/2005/8/layout/hierarchy3"/>
    <dgm:cxn modelId="{5C6F4D9C-FDF5-487B-A753-6388256FF0EB}" srcId="{7FE2A457-D332-4C9D-97F9-B4E36DA22CAC}" destId="{B258E0E4-BC71-46D3-A31F-07C3041F5E6E}" srcOrd="1" destOrd="0" parTransId="{1EC8ADA3-8DD2-40DD-85E3-8CF880590B93}" sibTransId="{E167953D-5686-4F5F-9379-518325FAF190}"/>
    <dgm:cxn modelId="{E7ADFE33-23C5-40D8-B544-2717784E4C25}" srcId="{AB84B5BE-56BB-42EA-BAC5-48E1EC190BD9}" destId="{98E5B785-825D-4123-AEFD-6C826855B71C}" srcOrd="0" destOrd="0" parTransId="{D10DD159-C590-4AAC-8E8C-45BD7C249156}" sibTransId="{4BEF5BE3-8D72-473C-891C-71438F82739C}"/>
    <dgm:cxn modelId="{C441D1F1-0410-4C77-936A-7E8621A87858}" srcId="{18910BEC-7B3A-4CBF-B661-2CB16CC488E3}" destId="{5DAC09DB-5976-4A5C-81F4-F5FA5165E25B}" srcOrd="0" destOrd="0" parTransId="{B1218DA8-A34E-433F-BB68-EB7B0DE6E602}" sibTransId="{A141A95D-8046-4C94-B893-FFB63AC765F6}"/>
    <dgm:cxn modelId="{21D9C814-882B-4FB6-8B3D-2859C8F16A8E}" type="presOf" srcId="{D10DD159-C590-4AAC-8E8C-45BD7C249156}" destId="{E816804B-FB8F-4C05-960D-1C8D0CEBD95C}" srcOrd="0" destOrd="0" presId="urn:microsoft.com/office/officeart/2005/8/layout/hierarchy3"/>
    <dgm:cxn modelId="{3211AF9F-CC2D-4A43-A0F2-BACF000BADEF}" srcId="{7FE2A457-D332-4C9D-97F9-B4E36DA22CAC}" destId="{EDE90FFF-9201-4F1C-BBBD-D00457AF640B}" srcOrd="2" destOrd="0" parTransId="{412C3890-A618-4859-8737-8E00D4A401BE}" sibTransId="{FC7A8EE6-7A4E-42A7-9541-D3CBE22D0476}"/>
    <dgm:cxn modelId="{87B8240C-0BFF-4161-B9F5-55074949644B}" srcId="{18910BEC-7B3A-4CBF-B661-2CB16CC488E3}" destId="{ED38D85F-6175-4D1D-9F67-ED12A875BB23}" srcOrd="2" destOrd="0" parTransId="{21CCF100-24D6-456F-BF0C-DB260A592020}" sibTransId="{F7C91021-19FA-4E1C-8006-06E9A5C1F3D8}"/>
    <dgm:cxn modelId="{409574CF-82F2-4221-89C4-F10A220BB2F1}" type="presOf" srcId="{412C3890-A618-4859-8737-8E00D4A401BE}" destId="{37FF74E1-1A0E-45FB-B579-FD09EC3C1790}" srcOrd="0" destOrd="0" presId="urn:microsoft.com/office/officeart/2005/8/layout/hierarchy3"/>
    <dgm:cxn modelId="{D8E803B1-1754-45B8-93DD-6EA88F0EC8B0}" type="presParOf" srcId="{441321D2-F3DD-425B-950E-4FA621CDEA9C}" destId="{A6E7C202-9BF6-455C-85B5-827AAB15481A}" srcOrd="0" destOrd="0" presId="urn:microsoft.com/office/officeart/2005/8/layout/hierarchy3"/>
    <dgm:cxn modelId="{2F05F20C-4AE7-4EE0-9E3E-7F8141222F02}" type="presParOf" srcId="{A6E7C202-9BF6-455C-85B5-827AAB15481A}" destId="{70BF63F2-F8CB-49C5-9212-128590082D17}" srcOrd="0" destOrd="0" presId="urn:microsoft.com/office/officeart/2005/8/layout/hierarchy3"/>
    <dgm:cxn modelId="{96B1204F-DD69-4220-9E57-5D5894189386}" type="presParOf" srcId="{70BF63F2-F8CB-49C5-9212-128590082D17}" destId="{977FFC62-7F91-4DF8-B68C-A0DA00B297F8}" srcOrd="0" destOrd="0" presId="urn:microsoft.com/office/officeart/2005/8/layout/hierarchy3"/>
    <dgm:cxn modelId="{E133FC9F-9EFA-48BF-846A-D3029B3792B8}" type="presParOf" srcId="{70BF63F2-F8CB-49C5-9212-128590082D17}" destId="{D8D93DB6-CA63-4558-BA3D-CA8798618FDB}" srcOrd="1" destOrd="0" presId="urn:microsoft.com/office/officeart/2005/8/layout/hierarchy3"/>
    <dgm:cxn modelId="{5DC6AB6C-BBF1-4C18-9A2A-EF444154A015}" type="presParOf" srcId="{A6E7C202-9BF6-455C-85B5-827AAB15481A}" destId="{BA2F0982-F022-4165-9651-58847A80C729}" srcOrd="1" destOrd="0" presId="urn:microsoft.com/office/officeart/2005/8/layout/hierarchy3"/>
    <dgm:cxn modelId="{255DAA6C-35E9-49DD-8657-AFA4BC7FA44C}" type="presParOf" srcId="{BA2F0982-F022-4165-9651-58847A80C729}" destId="{E816804B-FB8F-4C05-960D-1C8D0CEBD95C}" srcOrd="0" destOrd="0" presId="urn:microsoft.com/office/officeart/2005/8/layout/hierarchy3"/>
    <dgm:cxn modelId="{3D604387-DD8F-4E6F-951E-A0077821D78C}" type="presParOf" srcId="{BA2F0982-F022-4165-9651-58847A80C729}" destId="{56EEC0FB-4D09-46AF-981B-3006B2A289BF}" srcOrd="1" destOrd="0" presId="urn:microsoft.com/office/officeart/2005/8/layout/hierarchy3"/>
    <dgm:cxn modelId="{E8E7A3B7-7D18-49E3-8317-1603B6B1B795}" type="presParOf" srcId="{441321D2-F3DD-425B-950E-4FA621CDEA9C}" destId="{CDB5BF8E-AA64-4F53-8B66-EDA11643673B}" srcOrd="1" destOrd="0" presId="urn:microsoft.com/office/officeart/2005/8/layout/hierarchy3"/>
    <dgm:cxn modelId="{66BDB4E7-ACAF-4988-822A-5A51D190D161}" type="presParOf" srcId="{CDB5BF8E-AA64-4F53-8B66-EDA11643673B}" destId="{5C57A599-693E-4CD7-AC6E-370D46A9725D}" srcOrd="0" destOrd="0" presId="urn:microsoft.com/office/officeart/2005/8/layout/hierarchy3"/>
    <dgm:cxn modelId="{421B9175-FF49-4DFF-8487-10916081F44D}" type="presParOf" srcId="{5C57A599-693E-4CD7-AC6E-370D46A9725D}" destId="{D404DA6A-8F1F-45BD-85A9-8B6E1B54E8A1}" srcOrd="0" destOrd="0" presId="urn:microsoft.com/office/officeart/2005/8/layout/hierarchy3"/>
    <dgm:cxn modelId="{72842B3F-E4A0-4AFE-97E2-41F6DABB5134}" type="presParOf" srcId="{5C57A599-693E-4CD7-AC6E-370D46A9725D}" destId="{D67C3D00-7767-4F13-A4CD-8C0675E82960}" srcOrd="1" destOrd="0" presId="urn:microsoft.com/office/officeart/2005/8/layout/hierarchy3"/>
    <dgm:cxn modelId="{292A13B1-BFEA-4F06-AF70-FB58938FB240}" type="presParOf" srcId="{CDB5BF8E-AA64-4F53-8B66-EDA11643673B}" destId="{16F6A88B-969A-426B-BF47-E40A114E155C}" srcOrd="1" destOrd="0" presId="urn:microsoft.com/office/officeart/2005/8/layout/hierarchy3"/>
    <dgm:cxn modelId="{2B74E067-E881-4EE3-8FB4-26D06290BB0D}" type="presParOf" srcId="{16F6A88B-969A-426B-BF47-E40A114E155C}" destId="{F18463A8-E71E-4157-8B37-0AAFE7BE7FEE}" srcOrd="0" destOrd="0" presId="urn:microsoft.com/office/officeart/2005/8/layout/hierarchy3"/>
    <dgm:cxn modelId="{FF11B7BC-60A4-442B-B168-4D002EC24BB1}" type="presParOf" srcId="{16F6A88B-969A-426B-BF47-E40A114E155C}" destId="{50C4992D-3B9E-4B24-A0CB-B3C6B3002605}" srcOrd="1" destOrd="0" presId="urn:microsoft.com/office/officeart/2005/8/layout/hierarchy3"/>
    <dgm:cxn modelId="{FA7615E0-873C-4A98-A70E-BE5F0C88CF1D}" type="presParOf" srcId="{16F6A88B-969A-426B-BF47-E40A114E155C}" destId="{D17E83AD-90E2-4B85-BD61-8C946C3721CB}" srcOrd="2" destOrd="0" presId="urn:microsoft.com/office/officeart/2005/8/layout/hierarchy3"/>
    <dgm:cxn modelId="{B3C2627D-8054-4F65-8ECA-F2F2B6DA3FA8}" type="presParOf" srcId="{16F6A88B-969A-426B-BF47-E40A114E155C}" destId="{A5687D5C-61B7-4BA9-940E-F727D85C038D}" srcOrd="3" destOrd="0" presId="urn:microsoft.com/office/officeart/2005/8/layout/hierarchy3"/>
    <dgm:cxn modelId="{75DD4195-9581-4CC9-93AA-DD51112F70E2}" type="presParOf" srcId="{16F6A88B-969A-426B-BF47-E40A114E155C}" destId="{77C7C723-D9EF-4FE4-B9A3-C3B995C2B697}" srcOrd="4" destOrd="0" presId="urn:microsoft.com/office/officeart/2005/8/layout/hierarchy3"/>
    <dgm:cxn modelId="{E4ED7511-6056-4AE4-BE19-D1022AFBA263}" type="presParOf" srcId="{16F6A88B-969A-426B-BF47-E40A114E155C}" destId="{A0A65B8D-4EEC-4216-ABF5-B3347EA05B1E}" srcOrd="5" destOrd="0" presId="urn:microsoft.com/office/officeart/2005/8/layout/hierarchy3"/>
    <dgm:cxn modelId="{744A47E6-7A3A-4B4C-A487-DA40D85AB20C}" type="presParOf" srcId="{441321D2-F3DD-425B-950E-4FA621CDEA9C}" destId="{C43C3E40-4102-428E-9B58-C7E8C19CBAA0}" srcOrd="2" destOrd="0" presId="urn:microsoft.com/office/officeart/2005/8/layout/hierarchy3"/>
    <dgm:cxn modelId="{36E58A63-AC5E-4E33-8F7F-294BF519DED8}" type="presParOf" srcId="{C43C3E40-4102-428E-9B58-C7E8C19CBAA0}" destId="{FFCBFA9A-7E68-4D46-A6AD-E638054F1757}" srcOrd="0" destOrd="0" presId="urn:microsoft.com/office/officeart/2005/8/layout/hierarchy3"/>
    <dgm:cxn modelId="{841CDC63-2C15-4BE2-A1B3-77C2011AB67E}" type="presParOf" srcId="{FFCBFA9A-7E68-4D46-A6AD-E638054F1757}" destId="{4B99C617-4723-400E-81CF-C6D2F84CC417}" srcOrd="0" destOrd="0" presId="urn:microsoft.com/office/officeart/2005/8/layout/hierarchy3"/>
    <dgm:cxn modelId="{0A5C8DCC-97C3-4AB2-AFD8-55A51485C091}" type="presParOf" srcId="{FFCBFA9A-7E68-4D46-A6AD-E638054F1757}" destId="{5BBC4011-335F-4E5D-8B74-BC28AE9BDE88}" srcOrd="1" destOrd="0" presId="urn:microsoft.com/office/officeart/2005/8/layout/hierarchy3"/>
    <dgm:cxn modelId="{A4D4A4C1-C81D-40A3-9458-56B57D43142F}" type="presParOf" srcId="{C43C3E40-4102-428E-9B58-C7E8C19CBAA0}" destId="{79620395-73F7-4F59-BF24-855DA519BF0E}" srcOrd="1" destOrd="0" presId="urn:microsoft.com/office/officeart/2005/8/layout/hierarchy3"/>
    <dgm:cxn modelId="{A37263DC-5D6F-4B19-96C2-98CB1CA4CBDE}" type="presParOf" srcId="{79620395-73F7-4F59-BF24-855DA519BF0E}" destId="{1B382C52-13C1-47C2-98BA-3993C3E1FE26}" srcOrd="0" destOrd="0" presId="urn:microsoft.com/office/officeart/2005/8/layout/hierarchy3"/>
    <dgm:cxn modelId="{14064630-DA1C-450F-B6C3-314D75F958CB}" type="presParOf" srcId="{79620395-73F7-4F59-BF24-855DA519BF0E}" destId="{40443743-136C-4488-B3F5-02D1C5394230}" srcOrd="1" destOrd="0" presId="urn:microsoft.com/office/officeart/2005/8/layout/hierarchy3"/>
    <dgm:cxn modelId="{B45F0487-E6C5-4635-988E-7130C21C5D10}" type="presParOf" srcId="{79620395-73F7-4F59-BF24-855DA519BF0E}" destId="{1618375D-C86E-4183-8C39-9D60E9F1D766}" srcOrd="2" destOrd="0" presId="urn:microsoft.com/office/officeart/2005/8/layout/hierarchy3"/>
    <dgm:cxn modelId="{B4BEA536-055E-4554-B2FC-E6AAA7A0395F}" type="presParOf" srcId="{79620395-73F7-4F59-BF24-855DA519BF0E}" destId="{B20B057A-EA3A-4286-830E-7599C01D9087}" srcOrd="3" destOrd="0" presId="urn:microsoft.com/office/officeart/2005/8/layout/hierarchy3"/>
    <dgm:cxn modelId="{570F18AA-CBD0-40DC-9E36-2C7D9B2A3ED1}" type="presParOf" srcId="{79620395-73F7-4F59-BF24-855DA519BF0E}" destId="{37FF74E1-1A0E-45FB-B579-FD09EC3C1790}" srcOrd="4" destOrd="0" presId="urn:microsoft.com/office/officeart/2005/8/layout/hierarchy3"/>
    <dgm:cxn modelId="{B96B46CF-72D8-4DD9-8F43-94055E9CF46A}" type="presParOf" srcId="{79620395-73F7-4F59-BF24-855DA519BF0E}" destId="{3F90CE39-500F-46BF-8C50-5A232983B4D3}" srcOrd="5" destOrd="0" presId="urn:microsoft.com/office/officeart/2005/8/layout/hierarchy3"/>
    <dgm:cxn modelId="{F144F08B-E29E-49DF-8467-0F9949196C12}" type="presParOf" srcId="{79620395-73F7-4F59-BF24-855DA519BF0E}" destId="{8FF59287-DEE5-4AB6-BE37-21C815EB009C}" srcOrd="6" destOrd="0" presId="urn:microsoft.com/office/officeart/2005/8/layout/hierarchy3"/>
    <dgm:cxn modelId="{683E05F8-D2C7-4D8B-96BC-016E6389DFBE}" type="presParOf" srcId="{79620395-73F7-4F59-BF24-855DA519BF0E}" destId="{82715FF3-AEFA-45DC-86C7-3C478AA4FFEF}"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558632-319B-4978-9F76-61B491B580C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AE88A51-BC94-4F47-913F-E7D7F5FF966C}">
      <dgm:prSet phldrT="[Text]"/>
      <dgm:spPr/>
      <dgm:t>
        <a:bodyPr/>
        <a:lstStyle/>
        <a:p>
          <a:r>
            <a:rPr lang="en-US" dirty="0" smtClean="0"/>
            <a:t>2014 NQF Impact Study</a:t>
          </a:r>
          <a:endParaRPr lang="en-US" dirty="0"/>
        </a:p>
      </dgm:t>
    </dgm:pt>
    <dgm:pt modelId="{BD410AED-304B-4439-930A-2162967C723F}" type="parTrans" cxnId="{F644AFDC-2D20-45D3-A94F-1B44BE659135}">
      <dgm:prSet/>
      <dgm:spPr/>
      <dgm:t>
        <a:bodyPr/>
        <a:lstStyle/>
        <a:p>
          <a:endParaRPr lang="en-US"/>
        </a:p>
      </dgm:t>
    </dgm:pt>
    <dgm:pt modelId="{796A76CA-CEBD-48F8-B6A7-21798DADD8CE}" type="sibTrans" cxnId="{F644AFDC-2D20-45D3-A94F-1B44BE659135}">
      <dgm:prSet/>
      <dgm:spPr/>
      <dgm:t>
        <a:bodyPr/>
        <a:lstStyle/>
        <a:p>
          <a:endParaRPr lang="en-US"/>
        </a:p>
      </dgm:t>
    </dgm:pt>
    <dgm:pt modelId="{E52BE32B-9A0E-4DE6-A728-760711BE0C2F}">
      <dgm:prSet/>
      <dgm:spPr/>
      <dgm:t>
        <a:bodyPr/>
        <a:lstStyle/>
        <a:p>
          <a:r>
            <a:rPr lang="en-US" dirty="0" smtClean="0"/>
            <a:t>Focused on the system’s progress regarding access, redress, progression (articulation), quality, transparency (SAQA, 2017)</a:t>
          </a:r>
          <a:endParaRPr lang="en-US" dirty="0"/>
        </a:p>
      </dgm:t>
    </dgm:pt>
    <dgm:pt modelId="{64CB22E9-8812-4302-9D55-289A57753502}" type="parTrans" cxnId="{06EC1C33-B367-4971-9A23-916895C28F4F}">
      <dgm:prSet/>
      <dgm:spPr/>
      <dgm:t>
        <a:bodyPr/>
        <a:lstStyle/>
        <a:p>
          <a:endParaRPr lang="en-US"/>
        </a:p>
      </dgm:t>
    </dgm:pt>
    <dgm:pt modelId="{00F80361-E6D5-402C-99E9-57365A70F6ED}" type="sibTrans" cxnId="{06EC1C33-B367-4971-9A23-916895C28F4F}">
      <dgm:prSet/>
      <dgm:spPr/>
      <dgm:t>
        <a:bodyPr/>
        <a:lstStyle/>
        <a:p>
          <a:endParaRPr lang="en-US"/>
        </a:p>
      </dgm:t>
    </dgm:pt>
    <dgm:pt modelId="{D75FEB36-5700-489C-84DE-55EB2515AEF8}">
      <dgm:prSet/>
      <dgm:spPr/>
      <dgm:t>
        <a:bodyPr/>
        <a:lstStyle/>
        <a:p>
          <a:r>
            <a:rPr lang="en-US" dirty="0" smtClean="0"/>
            <a:t>2017 NQF Impact Study</a:t>
          </a:r>
          <a:endParaRPr lang="en-US" dirty="0"/>
        </a:p>
      </dgm:t>
    </dgm:pt>
    <dgm:pt modelId="{6C369CD3-37B7-4470-9DF3-9F5FF60D95CF}" type="parTrans" cxnId="{D48E4E2D-CD41-428E-BACB-583B79CA7C0A}">
      <dgm:prSet/>
      <dgm:spPr/>
      <dgm:t>
        <a:bodyPr/>
        <a:lstStyle/>
        <a:p>
          <a:endParaRPr lang="en-US"/>
        </a:p>
      </dgm:t>
    </dgm:pt>
    <dgm:pt modelId="{3B67A744-30EE-4962-801E-0D1A6E05F3A8}" type="sibTrans" cxnId="{D48E4E2D-CD41-428E-BACB-583B79CA7C0A}">
      <dgm:prSet/>
      <dgm:spPr/>
      <dgm:t>
        <a:bodyPr/>
        <a:lstStyle/>
        <a:p>
          <a:endParaRPr lang="en-US"/>
        </a:p>
      </dgm:t>
    </dgm:pt>
    <dgm:pt modelId="{4C71FE1D-C51B-4124-9EBF-DCE96657BDEC}">
      <dgm:prSet/>
      <dgm:spPr/>
      <dgm:t>
        <a:bodyPr/>
        <a:lstStyle/>
        <a:p>
          <a:r>
            <a:rPr lang="en-US" dirty="0" smtClean="0"/>
            <a:t>Focused on the implementation and impact of (1) SAQA’s policies for RPL, CAT and assessment, (2) the NQF Level Descriptors, (3) NLRD tools, (4) the integration of public + private HE, (5) the QCTO model – all of which link directly to articulation (SAQA, 2019)</a:t>
          </a:r>
          <a:endParaRPr lang="en-US" dirty="0"/>
        </a:p>
      </dgm:t>
    </dgm:pt>
    <dgm:pt modelId="{43B38949-ED99-4418-A630-748FE5EDFD19}" type="parTrans" cxnId="{91556066-BAAB-4665-93EE-36EFBF8B7A71}">
      <dgm:prSet/>
      <dgm:spPr/>
      <dgm:t>
        <a:bodyPr/>
        <a:lstStyle/>
        <a:p>
          <a:endParaRPr lang="en-US"/>
        </a:p>
      </dgm:t>
    </dgm:pt>
    <dgm:pt modelId="{0761C6E8-895A-4662-A4E2-91475E017EAE}" type="sibTrans" cxnId="{91556066-BAAB-4665-93EE-36EFBF8B7A71}">
      <dgm:prSet/>
      <dgm:spPr/>
      <dgm:t>
        <a:bodyPr/>
        <a:lstStyle/>
        <a:p>
          <a:endParaRPr lang="en-US"/>
        </a:p>
      </dgm:t>
    </dgm:pt>
    <dgm:pt modelId="{8C20A52B-DD6A-4274-8475-AC1F13613A33}">
      <dgm:prSet/>
      <dgm:spPr/>
      <dgm:t>
        <a:bodyPr/>
        <a:lstStyle/>
        <a:p>
          <a:r>
            <a:rPr lang="en-US" dirty="0" smtClean="0"/>
            <a:t>2021 NQF Impact Study</a:t>
          </a:r>
          <a:endParaRPr lang="en-US" dirty="0"/>
        </a:p>
      </dgm:t>
    </dgm:pt>
    <dgm:pt modelId="{F54A1797-F1F1-4012-B3CC-A770DD083AF7}" type="parTrans" cxnId="{09D65922-FBA9-4216-B50E-27E080802EE7}">
      <dgm:prSet/>
      <dgm:spPr/>
      <dgm:t>
        <a:bodyPr/>
        <a:lstStyle/>
        <a:p>
          <a:endParaRPr lang="en-US"/>
        </a:p>
      </dgm:t>
    </dgm:pt>
    <dgm:pt modelId="{2FB3039F-9A22-4225-8D1C-F2899B221982}" type="sibTrans" cxnId="{09D65922-FBA9-4216-B50E-27E080802EE7}">
      <dgm:prSet/>
      <dgm:spPr/>
      <dgm:t>
        <a:bodyPr/>
        <a:lstStyle/>
        <a:p>
          <a:endParaRPr lang="en-US"/>
        </a:p>
      </dgm:t>
    </dgm:pt>
    <dgm:pt modelId="{A07F1503-01A6-480F-A66A-915A5319AECA}">
      <dgm:prSet/>
      <dgm:spPr/>
      <dgm:t>
        <a:bodyPr/>
        <a:lstStyle/>
        <a:p>
          <a:r>
            <a:rPr lang="en-US" dirty="0" smtClean="0"/>
            <a:t>Focuses on the impact of RPL, CAT and FLP policies across all NQF stakeholders (SAQA, 2021/22 – forthcoming</a:t>
          </a:r>
          <a:endParaRPr lang="en-US" dirty="0"/>
        </a:p>
      </dgm:t>
    </dgm:pt>
    <dgm:pt modelId="{2977379A-8E58-4EB2-8FAC-9109410C095A}" type="parTrans" cxnId="{784882D0-C654-4EB5-AFBE-4DFFFE215861}">
      <dgm:prSet/>
      <dgm:spPr/>
      <dgm:t>
        <a:bodyPr/>
        <a:lstStyle/>
        <a:p>
          <a:endParaRPr lang="en-US"/>
        </a:p>
      </dgm:t>
    </dgm:pt>
    <dgm:pt modelId="{D2E55209-48A7-4A6A-A8B5-22307CD97DAD}" type="sibTrans" cxnId="{784882D0-C654-4EB5-AFBE-4DFFFE215861}">
      <dgm:prSet/>
      <dgm:spPr/>
      <dgm:t>
        <a:bodyPr/>
        <a:lstStyle/>
        <a:p>
          <a:endParaRPr lang="en-US"/>
        </a:p>
      </dgm:t>
    </dgm:pt>
    <dgm:pt modelId="{D87DAC74-3B4F-4452-A262-E0D484A9CAF2}" type="pres">
      <dgm:prSet presAssocID="{12558632-319B-4978-9F76-61B491B580C8}" presName="diagram" presStyleCnt="0">
        <dgm:presLayoutVars>
          <dgm:chPref val="1"/>
          <dgm:dir/>
          <dgm:animOne val="branch"/>
          <dgm:animLvl val="lvl"/>
          <dgm:resizeHandles/>
        </dgm:presLayoutVars>
      </dgm:prSet>
      <dgm:spPr/>
      <dgm:t>
        <a:bodyPr/>
        <a:lstStyle/>
        <a:p>
          <a:endParaRPr lang="en-US"/>
        </a:p>
      </dgm:t>
    </dgm:pt>
    <dgm:pt modelId="{7462001E-0E03-4C02-B414-22A097D1B726}" type="pres">
      <dgm:prSet presAssocID="{9AE88A51-BC94-4F47-913F-E7D7F5FF966C}" presName="root" presStyleCnt="0"/>
      <dgm:spPr/>
    </dgm:pt>
    <dgm:pt modelId="{81F430A3-D5AC-4CB0-9DE0-421C7CD6C728}" type="pres">
      <dgm:prSet presAssocID="{9AE88A51-BC94-4F47-913F-E7D7F5FF966C}" presName="rootComposite" presStyleCnt="0"/>
      <dgm:spPr/>
    </dgm:pt>
    <dgm:pt modelId="{B5F85035-5417-412C-98CE-8CFF38CD9A62}" type="pres">
      <dgm:prSet presAssocID="{9AE88A51-BC94-4F47-913F-E7D7F5FF966C}" presName="rootText" presStyleLbl="node1" presStyleIdx="0" presStyleCnt="3"/>
      <dgm:spPr/>
      <dgm:t>
        <a:bodyPr/>
        <a:lstStyle/>
        <a:p>
          <a:endParaRPr lang="en-US"/>
        </a:p>
      </dgm:t>
    </dgm:pt>
    <dgm:pt modelId="{811759BA-3D53-4007-BF35-BC1278F970A9}" type="pres">
      <dgm:prSet presAssocID="{9AE88A51-BC94-4F47-913F-E7D7F5FF966C}" presName="rootConnector" presStyleLbl="node1" presStyleIdx="0" presStyleCnt="3"/>
      <dgm:spPr/>
      <dgm:t>
        <a:bodyPr/>
        <a:lstStyle/>
        <a:p>
          <a:endParaRPr lang="en-US"/>
        </a:p>
      </dgm:t>
    </dgm:pt>
    <dgm:pt modelId="{87842303-5297-49CB-A091-336F83D82866}" type="pres">
      <dgm:prSet presAssocID="{9AE88A51-BC94-4F47-913F-E7D7F5FF966C}" presName="childShape" presStyleCnt="0"/>
      <dgm:spPr/>
    </dgm:pt>
    <dgm:pt modelId="{1EAF6DA5-ED48-46C1-BCA5-C44A9ECF191F}" type="pres">
      <dgm:prSet presAssocID="{64CB22E9-8812-4302-9D55-289A57753502}" presName="Name13" presStyleLbl="parChTrans1D2" presStyleIdx="0" presStyleCnt="3"/>
      <dgm:spPr/>
      <dgm:t>
        <a:bodyPr/>
        <a:lstStyle/>
        <a:p>
          <a:endParaRPr lang="en-US"/>
        </a:p>
      </dgm:t>
    </dgm:pt>
    <dgm:pt modelId="{B60AE610-0977-4119-A893-B8B6D750DF63}" type="pres">
      <dgm:prSet presAssocID="{E52BE32B-9A0E-4DE6-A728-760711BE0C2F}" presName="childText" presStyleLbl="bgAcc1" presStyleIdx="0" presStyleCnt="3">
        <dgm:presLayoutVars>
          <dgm:bulletEnabled val="1"/>
        </dgm:presLayoutVars>
      </dgm:prSet>
      <dgm:spPr/>
      <dgm:t>
        <a:bodyPr/>
        <a:lstStyle/>
        <a:p>
          <a:endParaRPr lang="en-US"/>
        </a:p>
      </dgm:t>
    </dgm:pt>
    <dgm:pt modelId="{57932482-D44B-440F-9246-79EEC95EB35D}" type="pres">
      <dgm:prSet presAssocID="{D75FEB36-5700-489C-84DE-55EB2515AEF8}" presName="root" presStyleCnt="0"/>
      <dgm:spPr/>
    </dgm:pt>
    <dgm:pt modelId="{41FE8631-DB75-4CDC-89DD-7A9ED53A48E8}" type="pres">
      <dgm:prSet presAssocID="{D75FEB36-5700-489C-84DE-55EB2515AEF8}" presName="rootComposite" presStyleCnt="0"/>
      <dgm:spPr/>
    </dgm:pt>
    <dgm:pt modelId="{5997DDEF-BE51-47C6-B07E-F8988FB9ABDF}" type="pres">
      <dgm:prSet presAssocID="{D75FEB36-5700-489C-84DE-55EB2515AEF8}" presName="rootText" presStyleLbl="node1" presStyleIdx="1" presStyleCnt="3"/>
      <dgm:spPr/>
      <dgm:t>
        <a:bodyPr/>
        <a:lstStyle/>
        <a:p>
          <a:endParaRPr lang="en-US"/>
        </a:p>
      </dgm:t>
    </dgm:pt>
    <dgm:pt modelId="{9CB40EA5-08EA-457C-A877-D17B6A177868}" type="pres">
      <dgm:prSet presAssocID="{D75FEB36-5700-489C-84DE-55EB2515AEF8}" presName="rootConnector" presStyleLbl="node1" presStyleIdx="1" presStyleCnt="3"/>
      <dgm:spPr/>
      <dgm:t>
        <a:bodyPr/>
        <a:lstStyle/>
        <a:p>
          <a:endParaRPr lang="en-US"/>
        </a:p>
      </dgm:t>
    </dgm:pt>
    <dgm:pt modelId="{962F5712-1632-461C-9F26-654AAC897567}" type="pres">
      <dgm:prSet presAssocID="{D75FEB36-5700-489C-84DE-55EB2515AEF8}" presName="childShape" presStyleCnt="0"/>
      <dgm:spPr/>
    </dgm:pt>
    <dgm:pt modelId="{E5477B2C-76FE-47B5-870C-14E81F4078C9}" type="pres">
      <dgm:prSet presAssocID="{43B38949-ED99-4418-A630-748FE5EDFD19}" presName="Name13" presStyleLbl="parChTrans1D2" presStyleIdx="1" presStyleCnt="3"/>
      <dgm:spPr/>
      <dgm:t>
        <a:bodyPr/>
        <a:lstStyle/>
        <a:p>
          <a:endParaRPr lang="en-US"/>
        </a:p>
      </dgm:t>
    </dgm:pt>
    <dgm:pt modelId="{CD7236D1-5E36-4E2C-8093-0A0DFAFD35C5}" type="pres">
      <dgm:prSet presAssocID="{4C71FE1D-C51B-4124-9EBF-DCE96657BDEC}" presName="childText" presStyleLbl="bgAcc1" presStyleIdx="1" presStyleCnt="3">
        <dgm:presLayoutVars>
          <dgm:bulletEnabled val="1"/>
        </dgm:presLayoutVars>
      </dgm:prSet>
      <dgm:spPr/>
      <dgm:t>
        <a:bodyPr/>
        <a:lstStyle/>
        <a:p>
          <a:endParaRPr lang="en-US"/>
        </a:p>
      </dgm:t>
    </dgm:pt>
    <dgm:pt modelId="{53954261-8D61-4CE2-AA1E-A8FF27D42A7C}" type="pres">
      <dgm:prSet presAssocID="{8C20A52B-DD6A-4274-8475-AC1F13613A33}" presName="root" presStyleCnt="0"/>
      <dgm:spPr/>
    </dgm:pt>
    <dgm:pt modelId="{AB47A5B1-33E2-4DF0-892B-69D4254C738A}" type="pres">
      <dgm:prSet presAssocID="{8C20A52B-DD6A-4274-8475-AC1F13613A33}" presName="rootComposite" presStyleCnt="0"/>
      <dgm:spPr/>
    </dgm:pt>
    <dgm:pt modelId="{805761B6-63C3-46FD-B4FB-119EF1159D00}" type="pres">
      <dgm:prSet presAssocID="{8C20A52B-DD6A-4274-8475-AC1F13613A33}" presName="rootText" presStyleLbl="node1" presStyleIdx="2" presStyleCnt="3"/>
      <dgm:spPr/>
      <dgm:t>
        <a:bodyPr/>
        <a:lstStyle/>
        <a:p>
          <a:endParaRPr lang="en-US"/>
        </a:p>
      </dgm:t>
    </dgm:pt>
    <dgm:pt modelId="{044EC2A4-5D4C-4BD0-AEBF-A68BC0E3EF89}" type="pres">
      <dgm:prSet presAssocID="{8C20A52B-DD6A-4274-8475-AC1F13613A33}" presName="rootConnector" presStyleLbl="node1" presStyleIdx="2" presStyleCnt="3"/>
      <dgm:spPr/>
      <dgm:t>
        <a:bodyPr/>
        <a:lstStyle/>
        <a:p>
          <a:endParaRPr lang="en-US"/>
        </a:p>
      </dgm:t>
    </dgm:pt>
    <dgm:pt modelId="{572BCB6E-8888-46A2-BADD-F8EF152655A3}" type="pres">
      <dgm:prSet presAssocID="{8C20A52B-DD6A-4274-8475-AC1F13613A33}" presName="childShape" presStyleCnt="0"/>
      <dgm:spPr/>
    </dgm:pt>
    <dgm:pt modelId="{39D510D1-A294-49F3-8A29-FED9E00921FA}" type="pres">
      <dgm:prSet presAssocID="{2977379A-8E58-4EB2-8FAC-9109410C095A}" presName="Name13" presStyleLbl="parChTrans1D2" presStyleIdx="2" presStyleCnt="3"/>
      <dgm:spPr/>
      <dgm:t>
        <a:bodyPr/>
        <a:lstStyle/>
        <a:p>
          <a:endParaRPr lang="en-US"/>
        </a:p>
      </dgm:t>
    </dgm:pt>
    <dgm:pt modelId="{2A35BC0B-F846-446D-8AF5-C73AC0B0A15B}" type="pres">
      <dgm:prSet presAssocID="{A07F1503-01A6-480F-A66A-915A5319AECA}" presName="childText" presStyleLbl="bgAcc1" presStyleIdx="2" presStyleCnt="3">
        <dgm:presLayoutVars>
          <dgm:bulletEnabled val="1"/>
        </dgm:presLayoutVars>
      </dgm:prSet>
      <dgm:spPr/>
      <dgm:t>
        <a:bodyPr/>
        <a:lstStyle/>
        <a:p>
          <a:endParaRPr lang="en-US"/>
        </a:p>
      </dgm:t>
    </dgm:pt>
  </dgm:ptLst>
  <dgm:cxnLst>
    <dgm:cxn modelId="{09D65922-FBA9-4216-B50E-27E080802EE7}" srcId="{12558632-319B-4978-9F76-61B491B580C8}" destId="{8C20A52B-DD6A-4274-8475-AC1F13613A33}" srcOrd="2" destOrd="0" parTransId="{F54A1797-F1F1-4012-B3CC-A770DD083AF7}" sibTransId="{2FB3039F-9A22-4225-8D1C-F2899B221982}"/>
    <dgm:cxn modelId="{06EC1C33-B367-4971-9A23-916895C28F4F}" srcId="{9AE88A51-BC94-4F47-913F-E7D7F5FF966C}" destId="{E52BE32B-9A0E-4DE6-A728-760711BE0C2F}" srcOrd="0" destOrd="0" parTransId="{64CB22E9-8812-4302-9D55-289A57753502}" sibTransId="{00F80361-E6D5-402C-99E9-57365A70F6ED}"/>
    <dgm:cxn modelId="{395821FB-9070-42FB-9F62-116F572EEC8F}" type="presOf" srcId="{D75FEB36-5700-489C-84DE-55EB2515AEF8}" destId="{5997DDEF-BE51-47C6-B07E-F8988FB9ABDF}" srcOrd="0" destOrd="0" presId="urn:microsoft.com/office/officeart/2005/8/layout/hierarchy3"/>
    <dgm:cxn modelId="{955F1A7A-947B-4EE3-8433-C26BDB721994}" type="presOf" srcId="{9AE88A51-BC94-4F47-913F-E7D7F5FF966C}" destId="{B5F85035-5417-412C-98CE-8CFF38CD9A62}" srcOrd="0" destOrd="0" presId="urn:microsoft.com/office/officeart/2005/8/layout/hierarchy3"/>
    <dgm:cxn modelId="{6DC54893-C24F-409F-9753-91356C20E653}" type="presOf" srcId="{2977379A-8E58-4EB2-8FAC-9109410C095A}" destId="{39D510D1-A294-49F3-8A29-FED9E00921FA}" srcOrd="0" destOrd="0" presId="urn:microsoft.com/office/officeart/2005/8/layout/hierarchy3"/>
    <dgm:cxn modelId="{D48E4E2D-CD41-428E-BACB-583B79CA7C0A}" srcId="{12558632-319B-4978-9F76-61B491B580C8}" destId="{D75FEB36-5700-489C-84DE-55EB2515AEF8}" srcOrd="1" destOrd="0" parTransId="{6C369CD3-37B7-4470-9DF3-9F5FF60D95CF}" sibTransId="{3B67A744-30EE-4962-801E-0D1A6E05F3A8}"/>
    <dgm:cxn modelId="{784882D0-C654-4EB5-AFBE-4DFFFE215861}" srcId="{8C20A52B-DD6A-4274-8475-AC1F13613A33}" destId="{A07F1503-01A6-480F-A66A-915A5319AECA}" srcOrd="0" destOrd="0" parTransId="{2977379A-8E58-4EB2-8FAC-9109410C095A}" sibTransId="{D2E55209-48A7-4A6A-A8B5-22307CD97DAD}"/>
    <dgm:cxn modelId="{65FBC260-6718-41F1-8186-910353AD465B}" type="presOf" srcId="{43B38949-ED99-4418-A630-748FE5EDFD19}" destId="{E5477B2C-76FE-47B5-870C-14E81F4078C9}" srcOrd="0" destOrd="0" presId="urn:microsoft.com/office/officeart/2005/8/layout/hierarchy3"/>
    <dgm:cxn modelId="{7A7F527A-73AE-4267-A73E-123B36BC9C25}" type="presOf" srcId="{A07F1503-01A6-480F-A66A-915A5319AECA}" destId="{2A35BC0B-F846-446D-8AF5-C73AC0B0A15B}" srcOrd="0" destOrd="0" presId="urn:microsoft.com/office/officeart/2005/8/layout/hierarchy3"/>
    <dgm:cxn modelId="{2D60B049-2829-4823-98FE-BC35BCBE9B4B}" type="presOf" srcId="{8C20A52B-DD6A-4274-8475-AC1F13613A33}" destId="{805761B6-63C3-46FD-B4FB-119EF1159D00}" srcOrd="0" destOrd="0" presId="urn:microsoft.com/office/officeart/2005/8/layout/hierarchy3"/>
    <dgm:cxn modelId="{5DA3ED9D-0E7A-4A42-971C-950383FFEA17}" type="presOf" srcId="{E52BE32B-9A0E-4DE6-A728-760711BE0C2F}" destId="{B60AE610-0977-4119-A893-B8B6D750DF63}" srcOrd="0" destOrd="0" presId="urn:microsoft.com/office/officeart/2005/8/layout/hierarchy3"/>
    <dgm:cxn modelId="{07EB2261-B56B-4656-9F3B-8638C64C63F6}" type="presOf" srcId="{4C71FE1D-C51B-4124-9EBF-DCE96657BDEC}" destId="{CD7236D1-5E36-4E2C-8093-0A0DFAFD35C5}" srcOrd="0" destOrd="0" presId="urn:microsoft.com/office/officeart/2005/8/layout/hierarchy3"/>
    <dgm:cxn modelId="{31324F0B-F3A6-4E56-84B1-D5684512FF42}" type="presOf" srcId="{D75FEB36-5700-489C-84DE-55EB2515AEF8}" destId="{9CB40EA5-08EA-457C-A877-D17B6A177868}" srcOrd="1" destOrd="0" presId="urn:microsoft.com/office/officeart/2005/8/layout/hierarchy3"/>
    <dgm:cxn modelId="{0C169A73-E181-459C-8B45-8CAA8D197B31}" type="presOf" srcId="{8C20A52B-DD6A-4274-8475-AC1F13613A33}" destId="{044EC2A4-5D4C-4BD0-AEBF-A68BC0E3EF89}" srcOrd="1" destOrd="0" presId="urn:microsoft.com/office/officeart/2005/8/layout/hierarchy3"/>
    <dgm:cxn modelId="{311CE2D8-C55C-4B44-AB00-D1D1C59CE4D9}" type="presOf" srcId="{9AE88A51-BC94-4F47-913F-E7D7F5FF966C}" destId="{811759BA-3D53-4007-BF35-BC1278F970A9}" srcOrd="1" destOrd="0" presId="urn:microsoft.com/office/officeart/2005/8/layout/hierarchy3"/>
    <dgm:cxn modelId="{91556066-BAAB-4665-93EE-36EFBF8B7A71}" srcId="{D75FEB36-5700-489C-84DE-55EB2515AEF8}" destId="{4C71FE1D-C51B-4124-9EBF-DCE96657BDEC}" srcOrd="0" destOrd="0" parTransId="{43B38949-ED99-4418-A630-748FE5EDFD19}" sibTransId="{0761C6E8-895A-4662-A4E2-91475E017EAE}"/>
    <dgm:cxn modelId="{B766F004-35F3-401F-8901-0577443CC63D}" type="presOf" srcId="{64CB22E9-8812-4302-9D55-289A57753502}" destId="{1EAF6DA5-ED48-46C1-BCA5-C44A9ECF191F}" srcOrd="0" destOrd="0" presId="urn:microsoft.com/office/officeart/2005/8/layout/hierarchy3"/>
    <dgm:cxn modelId="{76A86E0A-21C1-430E-BEB4-B8BB1ADB1A75}" type="presOf" srcId="{12558632-319B-4978-9F76-61B491B580C8}" destId="{D87DAC74-3B4F-4452-A262-E0D484A9CAF2}" srcOrd="0" destOrd="0" presId="urn:microsoft.com/office/officeart/2005/8/layout/hierarchy3"/>
    <dgm:cxn modelId="{F644AFDC-2D20-45D3-A94F-1B44BE659135}" srcId="{12558632-319B-4978-9F76-61B491B580C8}" destId="{9AE88A51-BC94-4F47-913F-E7D7F5FF966C}" srcOrd="0" destOrd="0" parTransId="{BD410AED-304B-4439-930A-2162967C723F}" sibTransId="{796A76CA-CEBD-48F8-B6A7-21798DADD8CE}"/>
    <dgm:cxn modelId="{75CA5BCA-E7B6-4527-992D-CF58D633BF3F}" type="presParOf" srcId="{D87DAC74-3B4F-4452-A262-E0D484A9CAF2}" destId="{7462001E-0E03-4C02-B414-22A097D1B726}" srcOrd="0" destOrd="0" presId="urn:microsoft.com/office/officeart/2005/8/layout/hierarchy3"/>
    <dgm:cxn modelId="{36BDC234-DD9F-448C-BF6C-30093F4702DD}" type="presParOf" srcId="{7462001E-0E03-4C02-B414-22A097D1B726}" destId="{81F430A3-D5AC-4CB0-9DE0-421C7CD6C728}" srcOrd="0" destOrd="0" presId="urn:microsoft.com/office/officeart/2005/8/layout/hierarchy3"/>
    <dgm:cxn modelId="{CD1DA989-69CD-4EE5-B831-25151F79DF3F}" type="presParOf" srcId="{81F430A3-D5AC-4CB0-9DE0-421C7CD6C728}" destId="{B5F85035-5417-412C-98CE-8CFF38CD9A62}" srcOrd="0" destOrd="0" presId="urn:microsoft.com/office/officeart/2005/8/layout/hierarchy3"/>
    <dgm:cxn modelId="{8E5B71E1-4CE0-4C8D-8887-4435747F1B78}" type="presParOf" srcId="{81F430A3-D5AC-4CB0-9DE0-421C7CD6C728}" destId="{811759BA-3D53-4007-BF35-BC1278F970A9}" srcOrd="1" destOrd="0" presId="urn:microsoft.com/office/officeart/2005/8/layout/hierarchy3"/>
    <dgm:cxn modelId="{A6768072-7F37-40DA-99D5-253801ED652E}" type="presParOf" srcId="{7462001E-0E03-4C02-B414-22A097D1B726}" destId="{87842303-5297-49CB-A091-336F83D82866}" srcOrd="1" destOrd="0" presId="urn:microsoft.com/office/officeart/2005/8/layout/hierarchy3"/>
    <dgm:cxn modelId="{099145D8-E975-432E-8091-F56293EB1F79}" type="presParOf" srcId="{87842303-5297-49CB-A091-336F83D82866}" destId="{1EAF6DA5-ED48-46C1-BCA5-C44A9ECF191F}" srcOrd="0" destOrd="0" presId="urn:microsoft.com/office/officeart/2005/8/layout/hierarchy3"/>
    <dgm:cxn modelId="{C3C642CB-735E-47FF-A135-261770987387}" type="presParOf" srcId="{87842303-5297-49CB-A091-336F83D82866}" destId="{B60AE610-0977-4119-A893-B8B6D750DF63}" srcOrd="1" destOrd="0" presId="urn:microsoft.com/office/officeart/2005/8/layout/hierarchy3"/>
    <dgm:cxn modelId="{D02539E2-536E-4A9C-8B6C-D848B75BEC3A}" type="presParOf" srcId="{D87DAC74-3B4F-4452-A262-E0D484A9CAF2}" destId="{57932482-D44B-440F-9246-79EEC95EB35D}" srcOrd="1" destOrd="0" presId="urn:microsoft.com/office/officeart/2005/8/layout/hierarchy3"/>
    <dgm:cxn modelId="{89ECD5FC-F684-4509-AEA7-57FE4E1FF960}" type="presParOf" srcId="{57932482-D44B-440F-9246-79EEC95EB35D}" destId="{41FE8631-DB75-4CDC-89DD-7A9ED53A48E8}" srcOrd="0" destOrd="0" presId="urn:microsoft.com/office/officeart/2005/8/layout/hierarchy3"/>
    <dgm:cxn modelId="{B741A00E-E694-47B1-8AA7-3315D7981940}" type="presParOf" srcId="{41FE8631-DB75-4CDC-89DD-7A9ED53A48E8}" destId="{5997DDEF-BE51-47C6-B07E-F8988FB9ABDF}" srcOrd="0" destOrd="0" presId="urn:microsoft.com/office/officeart/2005/8/layout/hierarchy3"/>
    <dgm:cxn modelId="{2AB0521E-5DB6-4C5C-80A3-99A7EEC50EB6}" type="presParOf" srcId="{41FE8631-DB75-4CDC-89DD-7A9ED53A48E8}" destId="{9CB40EA5-08EA-457C-A877-D17B6A177868}" srcOrd="1" destOrd="0" presId="urn:microsoft.com/office/officeart/2005/8/layout/hierarchy3"/>
    <dgm:cxn modelId="{3505954F-72EA-438B-93FE-F2985F91C510}" type="presParOf" srcId="{57932482-D44B-440F-9246-79EEC95EB35D}" destId="{962F5712-1632-461C-9F26-654AAC897567}" srcOrd="1" destOrd="0" presId="urn:microsoft.com/office/officeart/2005/8/layout/hierarchy3"/>
    <dgm:cxn modelId="{2A067058-B60A-42CB-ACB3-0DE9CF2028E4}" type="presParOf" srcId="{962F5712-1632-461C-9F26-654AAC897567}" destId="{E5477B2C-76FE-47B5-870C-14E81F4078C9}" srcOrd="0" destOrd="0" presId="urn:microsoft.com/office/officeart/2005/8/layout/hierarchy3"/>
    <dgm:cxn modelId="{690699CB-72AA-4056-80D8-8D1A14AEE9A2}" type="presParOf" srcId="{962F5712-1632-461C-9F26-654AAC897567}" destId="{CD7236D1-5E36-4E2C-8093-0A0DFAFD35C5}" srcOrd="1" destOrd="0" presId="urn:microsoft.com/office/officeart/2005/8/layout/hierarchy3"/>
    <dgm:cxn modelId="{4F767A7D-DDE9-478F-84AB-03B553C81069}" type="presParOf" srcId="{D87DAC74-3B4F-4452-A262-E0D484A9CAF2}" destId="{53954261-8D61-4CE2-AA1E-A8FF27D42A7C}" srcOrd="2" destOrd="0" presId="urn:microsoft.com/office/officeart/2005/8/layout/hierarchy3"/>
    <dgm:cxn modelId="{43D77D3C-83BF-4A79-AD60-5F4FBA4C3DEA}" type="presParOf" srcId="{53954261-8D61-4CE2-AA1E-A8FF27D42A7C}" destId="{AB47A5B1-33E2-4DF0-892B-69D4254C738A}" srcOrd="0" destOrd="0" presId="urn:microsoft.com/office/officeart/2005/8/layout/hierarchy3"/>
    <dgm:cxn modelId="{DEF4C8C3-EE3A-4958-BF00-CC67CB7A18DB}" type="presParOf" srcId="{AB47A5B1-33E2-4DF0-892B-69D4254C738A}" destId="{805761B6-63C3-46FD-B4FB-119EF1159D00}" srcOrd="0" destOrd="0" presId="urn:microsoft.com/office/officeart/2005/8/layout/hierarchy3"/>
    <dgm:cxn modelId="{5D7E840E-3DC9-47C6-A8AD-AC85A1044DA0}" type="presParOf" srcId="{AB47A5B1-33E2-4DF0-892B-69D4254C738A}" destId="{044EC2A4-5D4C-4BD0-AEBF-A68BC0E3EF89}" srcOrd="1" destOrd="0" presId="urn:microsoft.com/office/officeart/2005/8/layout/hierarchy3"/>
    <dgm:cxn modelId="{48A70F2B-AE6A-44CD-A3FB-86D459A6CDB3}" type="presParOf" srcId="{53954261-8D61-4CE2-AA1E-A8FF27D42A7C}" destId="{572BCB6E-8888-46A2-BADD-F8EF152655A3}" srcOrd="1" destOrd="0" presId="urn:microsoft.com/office/officeart/2005/8/layout/hierarchy3"/>
    <dgm:cxn modelId="{CB8CDE84-5CEB-4418-8939-A8D625667F3A}" type="presParOf" srcId="{572BCB6E-8888-46A2-BADD-F8EF152655A3}" destId="{39D510D1-A294-49F3-8A29-FED9E00921FA}" srcOrd="0" destOrd="0" presId="urn:microsoft.com/office/officeart/2005/8/layout/hierarchy3"/>
    <dgm:cxn modelId="{14AB3942-5F2C-4A89-9738-DD630AA24835}" type="presParOf" srcId="{572BCB6E-8888-46A2-BADD-F8EF152655A3}" destId="{2A35BC0B-F846-446D-8AF5-C73AC0B0A15B}"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B5D1145-5570-42C8-81BF-91EE9A0FFE8D}"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en-US"/>
        </a:p>
      </dgm:t>
    </dgm:pt>
    <dgm:pt modelId="{ECAEFD81-2F03-4708-A809-3461BEF7CADB}">
      <dgm:prSet phldrT="[Text]"/>
      <dgm:spPr/>
      <dgm:t>
        <a:bodyPr/>
        <a:lstStyle/>
        <a:p>
          <a:r>
            <a:rPr lang="en-US" dirty="0" smtClean="0"/>
            <a:t>The possibilities of Convener System under the NQF (2011)</a:t>
          </a:r>
          <a:endParaRPr lang="en-US" dirty="0"/>
        </a:p>
      </dgm:t>
    </dgm:pt>
    <dgm:pt modelId="{9F9F4F35-EF69-4225-8914-A1821A74D6BE}" type="parTrans" cxnId="{73CBA4C9-75B7-4A16-8CC0-DC5BF300C4DB}">
      <dgm:prSet/>
      <dgm:spPr/>
      <dgm:t>
        <a:bodyPr/>
        <a:lstStyle/>
        <a:p>
          <a:endParaRPr lang="en-US"/>
        </a:p>
      </dgm:t>
    </dgm:pt>
    <dgm:pt modelId="{08D64AB5-499D-4C50-B12B-31B58D143E04}" type="sibTrans" cxnId="{73CBA4C9-75B7-4A16-8CC0-DC5BF300C4DB}">
      <dgm:prSet/>
      <dgm:spPr/>
      <dgm:t>
        <a:bodyPr/>
        <a:lstStyle/>
        <a:p>
          <a:endParaRPr lang="en-US"/>
        </a:p>
      </dgm:t>
    </dgm:pt>
    <dgm:pt modelId="{BA8C6D97-FDF8-4C48-A1C8-2FDF5384E5D0}">
      <dgm:prSet/>
      <dgm:spPr/>
      <dgm:t>
        <a:bodyPr/>
        <a:lstStyle/>
        <a:p>
          <a:r>
            <a:rPr lang="en-US" dirty="0" smtClean="0"/>
            <a:t>RPL in SETAs (2012) </a:t>
          </a:r>
          <a:endParaRPr lang="en-US" dirty="0"/>
        </a:p>
      </dgm:t>
    </dgm:pt>
    <dgm:pt modelId="{E7179959-1868-41E0-929D-7800D1C37293}" type="parTrans" cxnId="{DE23FAF5-7D63-4234-B790-B58E52DAA50F}">
      <dgm:prSet/>
      <dgm:spPr/>
      <dgm:t>
        <a:bodyPr/>
        <a:lstStyle/>
        <a:p>
          <a:endParaRPr lang="en-US"/>
        </a:p>
      </dgm:t>
    </dgm:pt>
    <dgm:pt modelId="{1949E67A-6688-4F9F-AC9A-5D3C6C18B809}" type="sibTrans" cxnId="{DE23FAF5-7D63-4234-B790-B58E52DAA50F}">
      <dgm:prSet/>
      <dgm:spPr/>
      <dgm:t>
        <a:bodyPr/>
        <a:lstStyle/>
        <a:p>
          <a:endParaRPr lang="en-US"/>
        </a:p>
      </dgm:t>
    </dgm:pt>
    <dgm:pt modelId="{BD9D7A81-6A6E-4AF9-90F6-F5C7702D652E}">
      <dgm:prSet/>
      <dgm:spPr/>
      <dgm:t>
        <a:bodyPr/>
        <a:lstStyle/>
        <a:p>
          <a:r>
            <a:rPr lang="en-US" dirty="0" smtClean="0"/>
            <a:t>Criteria and processes for registering qualifications (2012)</a:t>
          </a:r>
          <a:endParaRPr lang="en-US" dirty="0"/>
        </a:p>
      </dgm:t>
    </dgm:pt>
    <dgm:pt modelId="{10B32647-89B1-4FFF-B002-88ED65D96446}" type="parTrans" cxnId="{31AF3B85-1BB0-4CC4-8C2A-80355BFFCDF0}">
      <dgm:prSet/>
      <dgm:spPr/>
      <dgm:t>
        <a:bodyPr/>
        <a:lstStyle/>
        <a:p>
          <a:endParaRPr lang="en-US"/>
        </a:p>
      </dgm:t>
    </dgm:pt>
    <dgm:pt modelId="{27A055AF-0FCB-4E31-939E-847B8DC5BABE}" type="sibTrans" cxnId="{31AF3B85-1BB0-4CC4-8C2A-80355BFFCDF0}">
      <dgm:prSet/>
      <dgm:spPr/>
      <dgm:t>
        <a:bodyPr/>
        <a:lstStyle/>
        <a:p>
          <a:endParaRPr lang="en-US"/>
        </a:p>
      </dgm:t>
    </dgm:pt>
    <dgm:pt modelId="{06D9E83E-4F0E-4610-B612-636BAEA2343D}">
      <dgm:prSet/>
      <dgm:spPr/>
      <dgm:t>
        <a:bodyPr/>
        <a:lstStyle/>
        <a:p>
          <a:r>
            <a:rPr lang="en-US" dirty="0" smtClean="0"/>
            <a:t>Learning pathways in the EW sector (2015)</a:t>
          </a:r>
          <a:endParaRPr lang="en-US" dirty="0"/>
        </a:p>
      </dgm:t>
    </dgm:pt>
    <dgm:pt modelId="{015CB047-F35D-4353-8528-F8F7AB5623A3}" type="parTrans" cxnId="{1F71F175-DAF0-47EA-82B3-2694561BD9CB}">
      <dgm:prSet/>
      <dgm:spPr/>
      <dgm:t>
        <a:bodyPr/>
        <a:lstStyle/>
        <a:p>
          <a:endParaRPr lang="en-US"/>
        </a:p>
      </dgm:t>
    </dgm:pt>
    <dgm:pt modelId="{567B5166-4F68-4981-A530-BC4BAFEA6BD6}" type="sibTrans" cxnId="{1F71F175-DAF0-47EA-82B3-2694561BD9CB}">
      <dgm:prSet/>
      <dgm:spPr/>
      <dgm:t>
        <a:bodyPr/>
        <a:lstStyle/>
        <a:p>
          <a:endParaRPr lang="en-US"/>
        </a:p>
      </dgm:t>
    </dgm:pt>
    <dgm:pt modelId="{D54B527E-1260-4357-A32C-EC98F941DE60}">
      <dgm:prSet/>
      <dgm:spPr/>
      <dgm:t>
        <a:bodyPr/>
        <a:lstStyle/>
        <a:p>
          <a:r>
            <a:rPr lang="en-US" dirty="0" smtClean="0"/>
            <a:t>Learning pathways in Community Development (2015)</a:t>
          </a:r>
          <a:endParaRPr lang="en-US" dirty="0"/>
        </a:p>
      </dgm:t>
    </dgm:pt>
    <dgm:pt modelId="{2A825E99-1923-4578-9BCC-536199E1FF54}" type="parTrans" cxnId="{AE8029F8-7385-4D94-893C-03E61A5D6236}">
      <dgm:prSet/>
      <dgm:spPr/>
      <dgm:t>
        <a:bodyPr/>
        <a:lstStyle/>
        <a:p>
          <a:endParaRPr lang="en-US"/>
        </a:p>
      </dgm:t>
    </dgm:pt>
    <dgm:pt modelId="{8802AADF-2E00-4392-A638-4198381FC4E7}" type="sibTrans" cxnId="{AE8029F8-7385-4D94-893C-03E61A5D6236}">
      <dgm:prSet/>
      <dgm:spPr/>
      <dgm:t>
        <a:bodyPr/>
        <a:lstStyle/>
        <a:p>
          <a:endParaRPr lang="en-US"/>
        </a:p>
      </dgm:t>
    </dgm:pt>
    <dgm:pt modelId="{75613E91-0288-4D10-9733-7CC21FA7D1D2}">
      <dgm:prSet/>
      <dgm:spPr/>
      <dgm:t>
        <a:bodyPr/>
        <a:lstStyle/>
        <a:p>
          <a:r>
            <a:rPr lang="en-US" dirty="0" smtClean="0"/>
            <a:t>Continuing Professional Development (CPD) (2015)</a:t>
          </a:r>
          <a:endParaRPr lang="en-US" dirty="0"/>
        </a:p>
      </dgm:t>
    </dgm:pt>
    <dgm:pt modelId="{BDB2E006-958D-425C-A3E1-143D1A00CD28}" type="parTrans" cxnId="{1339D576-027D-484A-B3DA-BDCE4F5E3EDE}">
      <dgm:prSet/>
      <dgm:spPr/>
      <dgm:t>
        <a:bodyPr/>
        <a:lstStyle/>
        <a:p>
          <a:endParaRPr lang="en-US"/>
        </a:p>
      </dgm:t>
    </dgm:pt>
    <dgm:pt modelId="{65BEAA3D-A421-48BA-B3BC-279780EAC4E9}" type="sibTrans" cxnId="{1339D576-027D-484A-B3DA-BDCE4F5E3EDE}">
      <dgm:prSet/>
      <dgm:spPr/>
      <dgm:t>
        <a:bodyPr/>
        <a:lstStyle/>
        <a:p>
          <a:endParaRPr lang="en-US"/>
        </a:p>
      </dgm:t>
    </dgm:pt>
    <dgm:pt modelId="{612C6181-FCAE-4865-A8F4-874F4E290371}">
      <dgm:prSet/>
      <dgm:spPr/>
      <dgm:t>
        <a:bodyPr/>
        <a:lstStyle/>
        <a:p>
          <a:r>
            <a:rPr lang="en-US" dirty="0" smtClean="0"/>
            <a:t>Worker Education (2015)</a:t>
          </a:r>
          <a:endParaRPr lang="en-US" dirty="0"/>
        </a:p>
      </dgm:t>
    </dgm:pt>
    <dgm:pt modelId="{D6A4E3EB-B71F-4066-8768-AE6F10EBBD18}" type="parTrans" cxnId="{890749AC-DBBC-4039-94CA-0794465E8DD8}">
      <dgm:prSet/>
      <dgm:spPr/>
      <dgm:t>
        <a:bodyPr/>
        <a:lstStyle/>
        <a:p>
          <a:endParaRPr lang="en-US"/>
        </a:p>
      </dgm:t>
    </dgm:pt>
    <dgm:pt modelId="{0A037E78-6E60-486B-9FCC-81B3ECC2C75A}" type="sibTrans" cxnId="{890749AC-DBBC-4039-94CA-0794465E8DD8}">
      <dgm:prSet/>
      <dgm:spPr/>
      <dgm:t>
        <a:bodyPr/>
        <a:lstStyle/>
        <a:p>
          <a:endParaRPr lang="en-US"/>
        </a:p>
      </dgm:t>
    </dgm:pt>
    <dgm:pt modelId="{0A7A1916-6190-41C2-9E35-2E59446C9F7A}">
      <dgm:prSet/>
      <dgm:spPr/>
      <dgm:t>
        <a:bodyPr/>
        <a:lstStyle/>
        <a:p>
          <a:r>
            <a:rPr lang="en-US" dirty="0" smtClean="0"/>
            <a:t>RPL cases (2010-2015)</a:t>
          </a:r>
          <a:endParaRPr lang="en-US" dirty="0"/>
        </a:p>
      </dgm:t>
    </dgm:pt>
    <dgm:pt modelId="{7B7955A4-FE4A-4611-9B3A-0CBFCEA75AAA}" type="parTrans" cxnId="{51DC4A82-BA81-484B-B0FC-6BDDED8F72A0}">
      <dgm:prSet/>
      <dgm:spPr/>
      <dgm:t>
        <a:bodyPr/>
        <a:lstStyle/>
        <a:p>
          <a:endParaRPr lang="en-US"/>
        </a:p>
      </dgm:t>
    </dgm:pt>
    <dgm:pt modelId="{F834F6FF-0AE4-495D-AA89-0C8E57BDA1BF}" type="sibTrans" cxnId="{51DC4A82-BA81-484B-B0FC-6BDDED8F72A0}">
      <dgm:prSet/>
      <dgm:spPr/>
      <dgm:t>
        <a:bodyPr/>
        <a:lstStyle/>
        <a:p>
          <a:endParaRPr lang="en-US"/>
        </a:p>
      </dgm:t>
    </dgm:pt>
    <dgm:pt modelId="{361D7D42-E08A-4FE7-9914-FDA248C6C985}">
      <dgm:prSet/>
      <dgm:spPr/>
      <dgm:t>
        <a:bodyPr/>
        <a:lstStyle/>
        <a:p>
          <a:r>
            <a:rPr lang="en-US" dirty="0" smtClean="0"/>
            <a:t>SAQA as Articulation </a:t>
          </a:r>
          <a:r>
            <a:rPr lang="en-US" dirty="0" err="1" smtClean="0"/>
            <a:t>Ombud</a:t>
          </a:r>
          <a:r>
            <a:rPr lang="en-US" dirty="0" smtClean="0"/>
            <a:t> (2016)</a:t>
          </a:r>
          <a:endParaRPr lang="en-US" dirty="0"/>
        </a:p>
      </dgm:t>
    </dgm:pt>
    <dgm:pt modelId="{420E5724-0AF5-4FC6-AA5F-7330A3CF5DBD}" type="parTrans" cxnId="{C1F81DE5-F8CD-404C-A3A9-74B32882D7D2}">
      <dgm:prSet/>
      <dgm:spPr/>
      <dgm:t>
        <a:bodyPr/>
        <a:lstStyle/>
        <a:p>
          <a:endParaRPr lang="en-US"/>
        </a:p>
      </dgm:t>
    </dgm:pt>
    <dgm:pt modelId="{4977A188-3E4A-4D3A-B678-9FBC685EC22B}" type="sibTrans" cxnId="{C1F81DE5-F8CD-404C-A3A9-74B32882D7D2}">
      <dgm:prSet/>
      <dgm:spPr/>
      <dgm:t>
        <a:bodyPr/>
        <a:lstStyle/>
        <a:p>
          <a:endParaRPr lang="en-US"/>
        </a:p>
      </dgm:t>
    </dgm:pt>
    <dgm:pt modelId="{5F499C4C-92BD-4259-BA88-C63748C548A1}">
      <dgm:prSet/>
      <dgm:spPr/>
      <dgm:t>
        <a:bodyPr/>
        <a:lstStyle/>
        <a:p>
          <a:r>
            <a:rPr lang="en-US" dirty="0" smtClean="0"/>
            <a:t>Understanding learning pathways (2017)</a:t>
          </a:r>
          <a:endParaRPr lang="en-US" dirty="0"/>
        </a:p>
      </dgm:t>
    </dgm:pt>
    <dgm:pt modelId="{DCB65C0E-E6EE-41BD-84DE-24EEE9D7DAEC}" type="parTrans" cxnId="{337DE6F4-2234-4A78-87F5-7943ABBF5DE7}">
      <dgm:prSet/>
      <dgm:spPr/>
      <dgm:t>
        <a:bodyPr/>
        <a:lstStyle/>
        <a:p>
          <a:endParaRPr lang="en-US"/>
        </a:p>
      </dgm:t>
    </dgm:pt>
    <dgm:pt modelId="{9493D7EA-65F6-4C40-8794-C68414AB4272}" type="sibTrans" cxnId="{337DE6F4-2234-4A78-87F5-7943ABBF5DE7}">
      <dgm:prSet/>
      <dgm:spPr/>
      <dgm:t>
        <a:bodyPr/>
        <a:lstStyle/>
        <a:p>
          <a:endParaRPr lang="en-US"/>
        </a:p>
      </dgm:t>
    </dgm:pt>
    <dgm:pt modelId="{CEDC8EB6-FAB2-49C5-8458-2DF791CD1435}">
      <dgm:prSet/>
      <dgm:spPr/>
      <dgm:t>
        <a:bodyPr/>
        <a:lstStyle/>
        <a:p>
          <a:r>
            <a:rPr lang="en-US" dirty="0" smtClean="0"/>
            <a:t>Elaborating on successful articulation initiatives (2018)</a:t>
          </a:r>
          <a:endParaRPr lang="en-US" dirty="0"/>
        </a:p>
      </dgm:t>
    </dgm:pt>
    <dgm:pt modelId="{27C298B2-5D42-4B1D-9C14-AD689BE7CBE7}" type="parTrans" cxnId="{3C13B27F-425F-44A2-8D39-19122DB70C00}">
      <dgm:prSet/>
      <dgm:spPr/>
      <dgm:t>
        <a:bodyPr/>
        <a:lstStyle/>
        <a:p>
          <a:endParaRPr lang="en-US"/>
        </a:p>
      </dgm:t>
    </dgm:pt>
    <dgm:pt modelId="{47690F2D-1402-44AF-A86F-21CB0E28D99A}" type="sibTrans" cxnId="{3C13B27F-425F-44A2-8D39-19122DB70C00}">
      <dgm:prSet/>
      <dgm:spPr/>
      <dgm:t>
        <a:bodyPr/>
        <a:lstStyle/>
        <a:p>
          <a:endParaRPr lang="en-US"/>
        </a:p>
      </dgm:t>
    </dgm:pt>
    <dgm:pt modelId="{E68C035D-2CA9-41EA-A22B-2359C2A1A8A7}">
      <dgm:prSet/>
      <dgm:spPr/>
      <dgm:t>
        <a:bodyPr/>
        <a:lstStyle/>
        <a:p>
          <a:r>
            <a:rPr lang="en-US" dirty="0" smtClean="0"/>
            <a:t>Sustainable professional bodies (2019)</a:t>
          </a:r>
          <a:endParaRPr lang="en-US" dirty="0"/>
        </a:p>
      </dgm:t>
    </dgm:pt>
    <dgm:pt modelId="{5541A812-5D3A-4595-9B4F-301FCEF632D7}" type="parTrans" cxnId="{90825171-75EF-458C-B3FF-E04AC52E48C9}">
      <dgm:prSet/>
      <dgm:spPr/>
      <dgm:t>
        <a:bodyPr/>
        <a:lstStyle/>
        <a:p>
          <a:endParaRPr lang="en-US"/>
        </a:p>
      </dgm:t>
    </dgm:pt>
    <dgm:pt modelId="{E2488C25-4027-4B02-B0A4-3DA9A40AB8B1}" type="sibTrans" cxnId="{90825171-75EF-458C-B3FF-E04AC52E48C9}">
      <dgm:prSet/>
      <dgm:spPr/>
      <dgm:t>
        <a:bodyPr/>
        <a:lstStyle/>
        <a:p>
          <a:endParaRPr lang="en-US"/>
        </a:p>
      </dgm:t>
    </dgm:pt>
    <dgm:pt modelId="{0344A4D0-36BE-496A-BB24-884D127C2D47}">
      <dgm:prSet/>
      <dgm:spPr/>
      <dgm:t>
        <a:bodyPr/>
        <a:lstStyle/>
        <a:p>
          <a:r>
            <a:rPr lang="en-US" dirty="0" smtClean="0"/>
            <a:t>Overlaps in legislation for NQF, SAQA, QCs, PBs (2020)</a:t>
          </a:r>
          <a:endParaRPr lang="en-US" dirty="0"/>
        </a:p>
      </dgm:t>
    </dgm:pt>
    <dgm:pt modelId="{4937BBD8-1C80-48A1-AF46-B6859FFC60CC}" type="parTrans" cxnId="{D9B3233B-3B58-4FD8-836D-55FF5B7A3E6F}">
      <dgm:prSet/>
      <dgm:spPr/>
      <dgm:t>
        <a:bodyPr/>
        <a:lstStyle/>
        <a:p>
          <a:endParaRPr lang="en-US"/>
        </a:p>
      </dgm:t>
    </dgm:pt>
    <dgm:pt modelId="{479DF665-BB7A-40D5-AA14-F2225FBB20F7}" type="sibTrans" cxnId="{D9B3233B-3B58-4FD8-836D-55FF5B7A3E6F}">
      <dgm:prSet/>
      <dgm:spPr/>
      <dgm:t>
        <a:bodyPr/>
        <a:lstStyle/>
        <a:p>
          <a:endParaRPr lang="en-US"/>
        </a:p>
      </dgm:t>
    </dgm:pt>
    <dgm:pt modelId="{FAD4AC33-8597-419E-940E-14FE096B78D5}" type="pres">
      <dgm:prSet presAssocID="{DB5D1145-5570-42C8-81BF-91EE9A0FFE8D}" presName="Name0" presStyleCnt="0">
        <dgm:presLayoutVars>
          <dgm:dir/>
          <dgm:resizeHandles/>
        </dgm:presLayoutVars>
      </dgm:prSet>
      <dgm:spPr/>
      <dgm:t>
        <a:bodyPr/>
        <a:lstStyle/>
        <a:p>
          <a:endParaRPr lang="en-US"/>
        </a:p>
      </dgm:t>
    </dgm:pt>
    <dgm:pt modelId="{34713A42-6E3E-4CDC-BEE9-98005E687786}" type="pres">
      <dgm:prSet presAssocID="{ECAEFD81-2F03-4708-A809-3461BEF7CADB}" presName="compNode" presStyleCnt="0"/>
      <dgm:spPr/>
    </dgm:pt>
    <dgm:pt modelId="{FAC8CC33-CCB8-4B4A-AA00-F9846DF3F4E1}" type="pres">
      <dgm:prSet presAssocID="{ECAEFD81-2F03-4708-A809-3461BEF7CADB}" presName="dummyConnPt" presStyleCnt="0"/>
      <dgm:spPr/>
    </dgm:pt>
    <dgm:pt modelId="{BD1F1DD6-6262-41FF-A6D0-17E9CA7589A9}" type="pres">
      <dgm:prSet presAssocID="{ECAEFD81-2F03-4708-A809-3461BEF7CADB}" presName="node" presStyleLbl="node1" presStyleIdx="0" presStyleCnt="13">
        <dgm:presLayoutVars>
          <dgm:bulletEnabled val="1"/>
        </dgm:presLayoutVars>
      </dgm:prSet>
      <dgm:spPr/>
      <dgm:t>
        <a:bodyPr/>
        <a:lstStyle/>
        <a:p>
          <a:endParaRPr lang="en-US"/>
        </a:p>
      </dgm:t>
    </dgm:pt>
    <dgm:pt modelId="{CEBC820B-A890-4227-B138-1AB0A38A6F09}" type="pres">
      <dgm:prSet presAssocID="{08D64AB5-499D-4C50-B12B-31B58D143E04}" presName="sibTrans" presStyleLbl="bgSibTrans2D1" presStyleIdx="0" presStyleCnt="12"/>
      <dgm:spPr/>
      <dgm:t>
        <a:bodyPr/>
        <a:lstStyle/>
        <a:p>
          <a:endParaRPr lang="en-US"/>
        </a:p>
      </dgm:t>
    </dgm:pt>
    <dgm:pt modelId="{F8A007E3-1D7F-4E70-A346-BBA5299C6010}" type="pres">
      <dgm:prSet presAssocID="{BA8C6D97-FDF8-4C48-A1C8-2FDF5384E5D0}" presName="compNode" presStyleCnt="0"/>
      <dgm:spPr/>
    </dgm:pt>
    <dgm:pt modelId="{70ABD03B-F890-4386-837E-3F196A3420BD}" type="pres">
      <dgm:prSet presAssocID="{BA8C6D97-FDF8-4C48-A1C8-2FDF5384E5D0}" presName="dummyConnPt" presStyleCnt="0"/>
      <dgm:spPr/>
    </dgm:pt>
    <dgm:pt modelId="{50042B23-6E38-45E1-B853-B16F7CF3B966}" type="pres">
      <dgm:prSet presAssocID="{BA8C6D97-FDF8-4C48-A1C8-2FDF5384E5D0}" presName="node" presStyleLbl="node1" presStyleIdx="1" presStyleCnt="13">
        <dgm:presLayoutVars>
          <dgm:bulletEnabled val="1"/>
        </dgm:presLayoutVars>
      </dgm:prSet>
      <dgm:spPr/>
      <dgm:t>
        <a:bodyPr/>
        <a:lstStyle/>
        <a:p>
          <a:endParaRPr lang="en-US"/>
        </a:p>
      </dgm:t>
    </dgm:pt>
    <dgm:pt modelId="{3771AF75-AB05-4D7F-ADAC-D3084689A8EA}" type="pres">
      <dgm:prSet presAssocID="{1949E67A-6688-4F9F-AC9A-5D3C6C18B809}" presName="sibTrans" presStyleLbl="bgSibTrans2D1" presStyleIdx="1" presStyleCnt="12"/>
      <dgm:spPr/>
      <dgm:t>
        <a:bodyPr/>
        <a:lstStyle/>
        <a:p>
          <a:endParaRPr lang="en-US"/>
        </a:p>
      </dgm:t>
    </dgm:pt>
    <dgm:pt modelId="{F3C7D79F-2062-466F-AD56-D3785E6329A0}" type="pres">
      <dgm:prSet presAssocID="{BD9D7A81-6A6E-4AF9-90F6-F5C7702D652E}" presName="compNode" presStyleCnt="0"/>
      <dgm:spPr/>
    </dgm:pt>
    <dgm:pt modelId="{B9470BEC-F104-4BE4-B350-50C4D98A701C}" type="pres">
      <dgm:prSet presAssocID="{BD9D7A81-6A6E-4AF9-90F6-F5C7702D652E}" presName="dummyConnPt" presStyleCnt="0"/>
      <dgm:spPr/>
    </dgm:pt>
    <dgm:pt modelId="{AC68F5BC-8C4D-45E5-A0C2-257BB61A9A1A}" type="pres">
      <dgm:prSet presAssocID="{BD9D7A81-6A6E-4AF9-90F6-F5C7702D652E}" presName="node" presStyleLbl="node1" presStyleIdx="2" presStyleCnt="13">
        <dgm:presLayoutVars>
          <dgm:bulletEnabled val="1"/>
        </dgm:presLayoutVars>
      </dgm:prSet>
      <dgm:spPr/>
      <dgm:t>
        <a:bodyPr/>
        <a:lstStyle/>
        <a:p>
          <a:endParaRPr lang="en-US"/>
        </a:p>
      </dgm:t>
    </dgm:pt>
    <dgm:pt modelId="{BFD5662E-07E6-4C0E-B0EC-BF6EF38B6EC0}" type="pres">
      <dgm:prSet presAssocID="{27A055AF-0FCB-4E31-939E-847B8DC5BABE}" presName="sibTrans" presStyleLbl="bgSibTrans2D1" presStyleIdx="2" presStyleCnt="12"/>
      <dgm:spPr/>
      <dgm:t>
        <a:bodyPr/>
        <a:lstStyle/>
        <a:p>
          <a:endParaRPr lang="en-US"/>
        </a:p>
      </dgm:t>
    </dgm:pt>
    <dgm:pt modelId="{9E3549D5-23EB-428D-A302-99ED9205A5E0}" type="pres">
      <dgm:prSet presAssocID="{06D9E83E-4F0E-4610-B612-636BAEA2343D}" presName="compNode" presStyleCnt="0"/>
      <dgm:spPr/>
    </dgm:pt>
    <dgm:pt modelId="{59FFBD63-79B3-4831-8A99-1703B5D128A4}" type="pres">
      <dgm:prSet presAssocID="{06D9E83E-4F0E-4610-B612-636BAEA2343D}" presName="dummyConnPt" presStyleCnt="0"/>
      <dgm:spPr/>
    </dgm:pt>
    <dgm:pt modelId="{CB143E92-6A22-4A1F-BCE7-7F1F55C8C9BD}" type="pres">
      <dgm:prSet presAssocID="{06D9E83E-4F0E-4610-B612-636BAEA2343D}" presName="node" presStyleLbl="node1" presStyleIdx="3" presStyleCnt="13">
        <dgm:presLayoutVars>
          <dgm:bulletEnabled val="1"/>
        </dgm:presLayoutVars>
      </dgm:prSet>
      <dgm:spPr/>
      <dgm:t>
        <a:bodyPr/>
        <a:lstStyle/>
        <a:p>
          <a:endParaRPr lang="en-US"/>
        </a:p>
      </dgm:t>
    </dgm:pt>
    <dgm:pt modelId="{4140264A-AC67-4598-910C-8A15F00B2168}" type="pres">
      <dgm:prSet presAssocID="{567B5166-4F68-4981-A530-BC4BAFEA6BD6}" presName="sibTrans" presStyleLbl="bgSibTrans2D1" presStyleIdx="3" presStyleCnt="12"/>
      <dgm:spPr/>
      <dgm:t>
        <a:bodyPr/>
        <a:lstStyle/>
        <a:p>
          <a:endParaRPr lang="en-US"/>
        </a:p>
      </dgm:t>
    </dgm:pt>
    <dgm:pt modelId="{9C5CB502-B2C6-4AE4-B225-E0025B6B6556}" type="pres">
      <dgm:prSet presAssocID="{D54B527E-1260-4357-A32C-EC98F941DE60}" presName="compNode" presStyleCnt="0"/>
      <dgm:spPr/>
    </dgm:pt>
    <dgm:pt modelId="{7FA3654B-BEAC-4080-8F52-CF99EF91D4CC}" type="pres">
      <dgm:prSet presAssocID="{D54B527E-1260-4357-A32C-EC98F941DE60}" presName="dummyConnPt" presStyleCnt="0"/>
      <dgm:spPr/>
    </dgm:pt>
    <dgm:pt modelId="{D1E4AFCC-F08F-4A27-9040-07FCEFA667C8}" type="pres">
      <dgm:prSet presAssocID="{D54B527E-1260-4357-A32C-EC98F941DE60}" presName="node" presStyleLbl="node1" presStyleIdx="4" presStyleCnt="13">
        <dgm:presLayoutVars>
          <dgm:bulletEnabled val="1"/>
        </dgm:presLayoutVars>
      </dgm:prSet>
      <dgm:spPr/>
      <dgm:t>
        <a:bodyPr/>
        <a:lstStyle/>
        <a:p>
          <a:endParaRPr lang="en-US"/>
        </a:p>
      </dgm:t>
    </dgm:pt>
    <dgm:pt modelId="{7B9D146B-875C-4364-BFE4-6C78E2FB9A69}" type="pres">
      <dgm:prSet presAssocID="{8802AADF-2E00-4392-A638-4198381FC4E7}" presName="sibTrans" presStyleLbl="bgSibTrans2D1" presStyleIdx="4" presStyleCnt="12"/>
      <dgm:spPr/>
      <dgm:t>
        <a:bodyPr/>
        <a:lstStyle/>
        <a:p>
          <a:endParaRPr lang="en-US"/>
        </a:p>
      </dgm:t>
    </dgm:pt>
    <dgm:pt modelId="{D21165FE-1208-4FA6-9560-83846A2F795B}" type="pres">
      <dgm:prSet presAssocID="{75613E91-0288-4D10-9733-7CC21FA7D1D2}" presName="compNode" presStyleCnt="0"/>
      <dgm:spPr/>
    </dgm:pt>
    <dgm:pt modelId="{A107A2F3-2F92-4B08-BECA-A8E7B6F8BDEB}" type="pres">
      <dgm:prSet presAssocID="{75613E91-0288-4D10-9733-7CC21FA7D1D2}" presName="dummyConnPt" presStyleCnt="0"/>
      <dgm:spPr/>
    </dgm:pt>
    <dgm:pt modelId="{3A4FA10E-EDFB-49E9-94F1-0D62F4A100DB}" type="pres">
      <dgm:prSet presAssocID="{75613E91-0288-4D10-9733-7CC21FA7D1D2}" presName="node" presStyleLbl="node1" presStyleIdx="5" presStyleCnt="13">
        <dgm:presLayoutVars>
          <dgm:bulletEnabled val="1"/>
        </dgm:presLayoutVars>
      </dgm:prSet>
      <dgm:spPr/>
      <dgm:t>
        <a:bodyPr/>
        <a:lstStyle/>
        <a:p>
          <a:endParaRPr lang="en-US"/>
        </a:p>
      </dgm:t>
    </dgm:pt>
    <dgm:pt modelId="{970D8860-5716-4C29-AA91-11FB9BDF8795}" type="pres">
      <dgm:prSet presAssocID="{65BEAA3D-A421-48BA-B3BC-279780EAC4E9}" presName="sibTrans" presStyleLbl="bgSibTrans2D1" presStyleIdx="5" presStyleCnt="12"/>
      <dgm:spPr/>
      <dgm:t>
        <a:bodyPr/>
        <a:lstStyle/>
        <a:p>
          <a:endParaRPr lang="en-US"/>
        </a:p>
      </dgm:t>
    </dgm:pt>
    <dgm:pt modelId="{D126F053-37B8-4CD7-8F8C-C2583DAD194F}" type="pres">
      <dgm:prSet presAssocID="{612C6181-FCAE-4865-A8F4-874F4E290371}" presName="compNode" presStyleCnt="0"/>
      <dgm:spPr/>
    </dgm:pt>
    <dgm:pt modelId="{49C5F3FE-A8F6-4C19-945D-85FA4BFE82F3}" type="pres">
      <dgm:prSet presAssocID="{612C6181-FCAE-4865-A8F4-874F4E290371}" presName="dummyConnPt" presStyleCnt="0"/>
      <dgm:spPr/>
    </dgm:pt>
    <dgm:pt modelId="{79A73BA6-EE5D-4A15-B63A-E15E70FCD811}" type="pres">
      <dgm:prSet presAssocID="{612C6181-FCAE-4865-A8F4-874F4E290371}" presName="node" presStyleLbl="node1" presStyleIdx="6" presStyleCnt="13">
        <dgm:presLayoutVars>
          <dgm:bulletEnabled val="1"/>
        </dgm:presLayoutVars>
      </dgm:prSet>
      <dgm:spPr/>
      <dgm:t>
        <a:bodyPr/>
        <a:lstStyle/>
        <a:p>
          <a:endParaRPr lang="en-US"/>
        </a:p>
      </dgm:t>
    </dgm:pt>
    <dgm:pt modelId="{674F3808-18D9-4207-B498-2F7C9504146F}" type="pres">
      <dgm:prSet presAssocID="{0A037E78-6E60-486B-9FCC-81B3ECC2C75A}" presName="sibTrans" presStyleLbl="bgSibTrans2D1" presStyleIdx="6" presStyleCnt="12"/>
      <dgm:spPr/>
      <dgm:t>
        <a:bodyPr/>
        <a:lstStyle/>
        <a:p>
          <a:endParaRPr lang="en-US"/>
        </a:p>
      </dgm:t>
    </dgm:pt>
    <dgm:pt modelId="{B50F07E3-9CCD-497F-8C95-311F0FBD23E3}" type="pres">
      <dgm:prSet presAssocID="{0A7A1916-6190-41C2-9E35-2E59446C9F7A}" presName="compNode" presStyleCnt="0"/>
      <dgm:spPr/>
    </dgm:pt>
    <dgm:pt modelId="{68D47E39-9BF0-4935-A449-B4CE82ADA15E}" type="pres">
      <dgm:prSet presAssocID="{0A7A1916-6190-41C2-9E35-2E59446C9F7A}" presName="dummyConnPt" presStyleCnt="0"/>
      <dgm:spPr/>
    </dgm:pt>
    <dgm:pt modelId="{F45CD28C-66B4-4FD2-81D1-93715AA717CA}" type="pres">
      <dgm:prSet presAssocID="{0A7A1916-6190-41C2-9E35-2E59446C9F7A}" presName="node" presStyleLbl="node1" presStyleIdx="7" presStyleCnt="13">
        <dgm:presLayoutVars>
          <dgm:bulletEnabled val="1"/>
        </dgm:presLayoutVars>
      </dgm:prSet>
      <dgm:spPr/>
      <dgm:t>
        <a:bodyPr/>
        <a:lstStyle/>
        <a:p>
          <a:endParaRPr lang="en-US"/>
        </a:p>
      </dgm:t>
    </dgm:pt>
    <dgm:pt modelId="{FFE2B3B0-282F-4D42-B726-9AC1C8901CB7}" type="pres">
      <dgm:prSet presAssocID="{F834F6FF-0AE4-495D-AA89-0C8E57BDA1BF}" presName="sibTrans" presStyleLbl="bgSibTrans2D1" presStyleIdx="7" presStyleCnt="12"/>
      <dgm:spPr/>
      <dgm:t>
        <a:bodyPr/>
        <a:lstStyle/>
        <a:p>
          <a:endParaRPr lang="en-US"/>
        </a:p>
      </dgm:t>
    </dgm:pt>
    <dgm:pt modelId="{67883862-0AF9-4862-8648-AEB5286FB729}" type="pres">
      <dgm:prSet presAssocID="{361D7D42-E08A-4FE7-9914-FDA248C6C985}" presName="compNode" presStyleCnt="0"/>
      <dgm:spPr/>
    </dgm:pt>
    <dgm:pt modelId="{35A4F7A3-1B1D-4B92-8BB8-E674C4E75987}" type="pres">
      <dgm:prSet presAssocID="{361D7D42-E08A-4FE7-9914-FDA248C6C985}" presName="dummyConnPt" presStyleCnt="0"/>
      <dgm:spPr/>
    </dgm:pt>
    <dgm:pt modelId="{947DA836-757C-4AAB-91E8-5A7113C31282}" type="pres">
      <dgm:prSet presAssocID="{361D7D42-E08A-4FE7-9914-FDA248C6C985}" presName="node" presStyleLbl="node1" presStyleIdx="8" presStyleCnt="13">
        <dgm:presLayoutVars>
          <dgm:bulletEnabled val="1"/>
        </dgm:presLayoutVars>
      </dgm:prSet>
      <dgm:spPr/>
      <dgm:t>
        <a:bodyPr/>
        <a:lstStyle/>
        <a:p>
          <a:endParaRPr lang="en-US"/>
        </a:p>
      </dgm:t>
    </dgm:pt>
    <dgm:pt modelId="{06A46B37-3640-4B0C-8455-600DFF9AFBD0}" type="pres">
      <dgm:prSet presAssocID="{4977A188-3E4A-4D3A-B678-9FBC685EC22B}" presName="sibTrans" presStyleLbl="bgSibTrans2D1" presStyleIdx="8" presStyleCnt="12"/>
      <dgm:spPr/>
      <dgm:t>
        <a:bodyPr/>
        <a:lstStyle/>
        <a:p>
          <a:endParaRPr lang="en-US"/>
        </a:p>
      </dgm:t>
    </dgm:pt>
    <dgm:pt modelId="{C1320EC0-9EC0-4CAD-A775-2F45872A246F}" type="pres">
      <dgm:prSet presAssocID="{5F499C4C-92BD-4259-BA88-C63748C548A1}" presName="compNode" presStyleCnt="0"/>
      <dgm:spPr/>
    </dgm:pt>
    <dgm:pt modelId="{0C83C1BD-B021-426B-8958-3FC2B4AE6C8F}" type="pres">
      <dgm:prSet presAssocID="{5F499C4C-92BD-4259-BA88-C63748C548A1}" presName="dummyConnPt" presStyleCnt="0"/>
      <dgm:spPr/>
    </dgm:pt>
    <dgm:pt modelId="{87D88FA8-EE39-4C5F-96C9-A3CA15A607CD}" type="pres">
      <dgm:prSet presAssocID="{5F499C4C-92BD-4259-BA88-C63748C548A1}" presName="node" presStyleLbl="node1" presStyleIdx="9" presStyleCnt="13">
        <dgm:presLayoutVars>
          <dgm:bulletEnabled val="1"/>
        </dgm:presLayoutVars>
      </dgm:prSet>
      <dgm:spPr/>
      <dgm:t>
        <a:bodyPr/>
        <a:lstStyle/>
        <a:p>
          <a:endParaRPr lang="en-US"/>
        </a:p>
      </dgm:t>
    </dgm:pt>
    <dgm:pt modelId="{FF247802-F85F-4A14-9148-F09699B31191}" type="pres">
      <dgm:prSet presAssocID="{9493D7EA-65F6-4C40-8794-C68414AB4272}" presName="sibTrans" presStyleLbl="bgSibTrans2D1" presStyleIdx="9" presStyleCnt="12"/>
      <dgm:spPr/>
      <dgm:t>
        <a:bodyPr/>
        <a:lstStyle/>
        <a:p>
          <a:endParaRPr lang="en-US"/>
        </a:p>
      </dgm:t>
    </dgm:pt>
    <dgm:pt modelId="{B0473710-8E59-476B-A8D0-D3A7533AD003}" type="pres">
      <dgm:prSet presAssocID="{CEDC8EB6-FAB2-49C5-8458-2DF791CD1435}" presName="compNode" presStyleCnt="0"/>
      <dgm:spPr/>
    </dgm:pt>
    <dgm:pt modelId="{67EC53C7-762F-48CA-8A1F-47A26CB4E694}" type="pres">
      <dgm:prSet presAssocID="{CEDC8EB6-FAB2-49C5-8458-2DF791CD1435}" presName="dummyConnPt" presStyleCnt="0"/>
      <dgm:spPr/>
    </dgm:pt>
    <dgm:pt modelId="{E0D2D2A7-C9A5-4B69-9695-34541DB98843}" type="pres">
      <dgm:prSet presAssocID="{CEDC8EB6-FAB2-49C5-8458-2DF791CD1435}" presName="node" presStyleLbl="node1" presStyleIdx="10" presStyleCnt="13">
        <dgm:presLayoutVars>
          <dgm:bulletEnabled val="1"/>
        </dgm:presLayoutVars>
      </dgm:prSet>
      <dgm:spPr/>
      <dgm:t>
        <a:bodyPr/>
        <a:lstStyle/>
        <a:p>
          <a:endParaRPr lang="en-US"/>
        </a:p>
      </dgm:t>
    </dgm:pt>
    <dgm:pt modelId="{DA55AF2B-37DE-4952-AB35-F64FAC5F4271}" type="pres">
      <dgm:prSet presAssocID="{47690F2D-1402-44AF-A86F-21CB0E28D99A}" presName="sibTrans" presStyleLbl="bgSibTrans2D1" presStyleIdx="10" presStyleCnt="12"/>
      <dgm:spPr/>
      <dgm:t>
        <a:bodyPr/>
        <a:lstStyle/>
        <a:p>
          <a:endParaRPr lang="en-US"/>
        </a:p>
      </dgm:t>
    </dgm:pt>
    <dgm:pt modelId="{7FA96043-8DED-45D1-A42D-0B10368D095E}" type="pres">
      <dgm:prSet presAssocID="{E68C035D-2CA9-41EA-A22B-2359C2A1A8A7}" presName="compNode" presStyleCnt="0"/>
      <dgm:spPr/>
    </dgm:pt>
    <dgm:pt modelId="{4CE30DAB-4D2D-498C-B771-B2837A518220}" type="pres">
      <dgm:prSet presAssocID="{E68C035D-2CA9-41EA-A22B-2359C2A1A8A7}" presName="dummyConnPt" presStyleCnt="0"/>
      <dgm:spPr/>
    </dgm:pt>
    <dgm:pt modelId="{74B0F1EE-675E-45BA-8404-71250A2FD3F6}" type="pres">
      <dgm:prSet presAssocID="{E68C035D-2CA9-41EA-A22B-2359C2A1A8A7}" presName="node" presStyleLbl="node1" presStyleIdx="11" presStyleCnt="13">
        <dgm:presLayoutVars>
          <dgm:bulletEnabled val="1"/>
        </dgm:presLayoutVars>
      </dgm:prSet>
      <dgm:spPr/>
      <dgm:t>
        <a:bodyPr/>
        <a:lstStyle/>
        <a:p>
          <a:endParaRPr lang="en-US"/>
        </a:p>
      </dgm:t>
    </dgm:pt>
    <dgm:pt modelId="{1F14C123-44EA-477B-9A8F-CB31343C710B}" type="pres">
      <dgm:prSet presAssocID="{E2488C25-4027-4B02-B0A4-3DA9A40AB8B1}" presName="sibTrans" presStyleLbl="bgSibTrans2D1" presStyleIdx="11" presStyleCnt="12"/>
      <dgm:spPr/>
      <dgm:t>
        <a:bodyPr/>
        <a:lstStyle/>
        <a:p>
          <a:endParaRPr lang="en-US"/>
        </a:p>
      </dgm:t>
    </dgm:pt>
    <dgm:pt modelId="{89B6EBC3-4EEF-4D9F-A119-A3685E870F8A}" type="pres">
      <dgm:prSet presAssocID="{0344A4D0-36BE-496A-BB24-884D127C2D47}" presName="compNode" presStyleCnt="0"/>
      <dgm:spPr/>
    </dgm:pt>
    <dgm:pt modelId="{4044025D-AE6E-4D74-84BF-8D677212DC9A}" type="pres">
      <dgm:prSet presAssocID="{0344A4D0-36BE-496A-BB24-884D127C2D47}" presName="dummyConnPt" presStyleCnt="0"/>
      <dgm:spPr/>
    </dgm:pt>
    <dgm:pt modelId="{03F25325-531A-45D4-9913-AACC77D5F245}" type="pres">
      <dgm:prSet presAssocID="{0344A4D0-36BE-496A-BB24-884D127C2D47}" presName="node" presStyleLbl="node1" presStyleIdx="12" presStyleCnt="13">
        <dgm:presLayoutVars>
          <dgm:bulletEnabled val="1"/>
        </dgm:presLayoutVars>
      </dgm:prSet>
      <dgm:spPr/>
      <dgm:t>
        <a:bodyPr/>
        <a:lstStyle/>
        <a:p>
          <a:endParaRPr lang="en-US"/>
        </a:p>
      </dgm:t>
    </dgm:pt>
  </dgm:ptLst>
  <dgm:cxnLst>
    <dgm:cxn modelId="{856FCA02-44B8-4D94-8EDA-64C896A2187F}" type="presOf" srcId="{CEDC8EB6-FAB2-49C5-8458-2DF791CD1435}" destId="{E0D2D2A7-C9A5-4B69-9695-34541DB98843}" srcOrd="0" destOrd="0" presId="urn:microsoft.com/office/officeart/2005/8/layout/bProcess4"/>
    <dgm:cxn modelId="{C1F81DE5-F8CD-404C-A3A9-74B32882D7D2}" srcId="{DB5D1145-5570-42C8-81BF-91EE9A0FFE8D}" destId="{361D7D42-E08A-4FE7-9914-FDA248C6C985}" srcOrd="8" destOrd="0" parTransId="{420E5724-0AF5-4FC6-AA5F-7330A3CF5DBD}" sibTransId="{4977A188-3E4A-4D3A-B678-9FBC685EC22B}"/>
    <dgm:cxn modelId="{90825171-75EF-458C-B3FF-E04AC52E48C9}" srcId="{DB5D1145-5570-42C8-81BF-91EE9A0FFE8D}" destId="{E68C035D-2CA9-41EA-A22B-2359C2A1A8A7}" srcOrd="11" destOrd="0" parTransId="{5541A812-5D3A-4595-9B4F-301FCEF632D7}" sibTransId="{E2488C25-4027-4B02-B0A4-3DA9A40AB8B1}"/>
    <dgm:cxn modelId="{A520C76A-EFE2-4186-B4F0-D152251810FC}" type="presOf" srcId="{E68C035D-2CA9-41EA-A22B-2359C2A1A8A7}" destId="{74B0F1EE-675E-45BA-8404-71250A2FD3F6}" srcOrd="0" destOrd="0" presId="urn:microsoft.com/office/officeart/2005/8/layout/bProcess4"/>
    <dgm:cxn modelId="{DD3FCED8-63AD-4919-9424-D30172712AF0}" type="presOf" srcId="{1949E67A-6688-4F9F-AC9A-5D3C6C18B809}" destId="{3771AF75-AB05-4D7F-ADAC-D3084689A8EA}" srcOrd="0" destOrd="0" presId="urn:microsoft.com/office/officeart/2005/8/layout/bProcess4"/>
    <dgm:cxn modelId="{DC19E8FA-144F-49FF-9949-A8EB10DDFAB0}" type="presOf" srcId="{0344A4D0-36BE-496A-BB24-884D127C2D47}" destId="{03F25325-531A-45D4-9913-AACC77D5F245}" srcOrd="0" destOrd="0" presId="urn:microsoft.com/office/officeart/2005/8/layout/bProcess4"/>
    <dgm:cxn modelId="{890749AC-DBBC-4039-94CA-0794465E8DD8}" srcId="{DB5D1145-5570-42C8-81BF-91EE9A0FFE8D}" destId="{612C6181-FCAE-4865-A8F4-874F4E290371}" srcOrd="6" destOrd="0" parTransId="{D6A4E3EB-B71F-4066-8768-AE6F10EBBD18}" sibTransId="{0A037E78-6E60-486B-9FCC-81B3ECC2C75A}"/>
    <dgm:cxn modelId="{AE8029F8-7385-4D94-893C-03E61A5D6236}" srcId="{DB5D1145-5570-42C8-81BF-91EE9A0FFE8D}" destId="{D54B527E-1260-4357-A32C-EC98F941DE60}" srcOrd="4" destOrd="0" parTransId="{2A825E99-1923-4578-9BCC-536199E1FF54}" sibTransId="{8802AADF-2E00-4392-A638-4198381FC4E7}"/>
    <dgm:cxn modelId="{55D0DDCE-AA1B-45CD-8B14-95893C948421}" type="presOf" srcId="{47690F2D-1402-44AF-A86F-21CB0E28D99A}" destId="{DA55AF2B-37DE-4952-AB35-F64FAC5F4271}" srcOrd="0" destOrd="0" presId="urn:microsoft.com/office/officeart/2005/8/layout/bProcess4"/>
    <dgm:cxn modelId="{BD51F51D-F973-4E9C-BE1D-89312A796D78}" type="presOf" srcId="{612C6181-FCAE-4865-A8F4-874F4E290371}" destId="{79A73BA6-EE5D-4A15-B63A-E15E70FCD811}" srcOrd="0" destOrd="0" presId="urn:microsoft.com/office/officeart/2005/8/layout/bProcess4"/>
    <dgm:cxn modelId="{8D6D7B89-B83C-4FF9-BFAF-F958933FAB7F}" type="presOf" srcId="{27A055AF-0FCB-4E31-939E-847B8DC5BABE}" destId="{BFD5662E-07E6-4C0E-B0EC-BF6EF38B6EC0}" srcOrd="0" destOrd="0" presId="urn:microsoft.com/office/officeart/2005/8/layout/bProcess4"/>
    <dgm:cxn modelId="{337DE6F4-2234-4A78-87F5-7943ABBF5DE7}" srcId="{DB5D1145-5570-42C8-81BF-91EE9A0FFE8D}" destId="{5F499C4C-92BD-4259-BA88-C63748C548A1}" srcOrd="9" destOrd="0" parTransId="{DCB65C0E-E6EE-41BD-84DE-24EEE9D7DAEC}" sibTransId="{9493D7EA-65F6-4C40-8794-C68414AB4272}"/>
    <dgm:cxn modelId="{1F71F175-DAF0-47EA-82B3-2694561BD9CB}" srcId="{DB5D1145-5570-42C8-81BF-91EE9A0FFE8D}" destId="{06D9E83E-4F0E-4610-B612-636BAEA2343D}" srcOrd="3" destOrd="0" parTransId="{015CB047-F35D-4353-8528-F8F7AB5623A3}" sibTransId="{567B5166-4F68-4981-A530-BC4BAFEA6BD6}"/>
    <dgm:cxn modelId="{B249E41C-549D-4273-9131-846043AC49AA}" type="presOf" srcId="{65BEAA3D-A421-48BA-B3BC-279780EAC4E9}" destId="{970D8860-5716-4C29-AA91-11FB9BDF8795}" srcOrd="0" destOrd="0" presId="urn:microsoft.com/office/officeart/2005/8/layout/bProcess4"/>
    <dgm:cxn modelId="{8806AFDA-0E63-4D6B-B760-62085B2E0195}" type="presOf" srcId="{8802AADF-2E00-4392-A638-4198381FC4E7}" destId="{7B9D146B-875C-4364-BFE4-6C78E2FB9A69}" srcOrd="0" destOrd="0" presId="urn:microsoft.com/office/officeart/2005/8/layout/bProcess4"/>
    <dgm:cxn modelId="{C0E9AE4C-501A-4115-ABE3-43C4C5151BAD}" type="presOf" srcId="{08D64AB5-499D-4C50-B12B-31B58D143E04}" destId="{CEBC820B-A890-4227-B138-1AB0A38A6F09}" srcOrd="0" destOrd="0" presId="urn:microsoft.com/office/officeart/2005/8/layout/bProcess4"/>
    <dgm:cxn modelId="{82407F18-DEA4-460A-860F-2721E6F68BDA}" type="presOf" srcId="{ECAEFD81-2F03-4708-A809-3461BEF7CADB}" destId="{BD1F1DD6-6262-41FF-A6D0-17E9CA7589A9}" srcOrd="0" destOrd="0" presId="urn:microsoft.com/office/officeart/2005/8/layout/bProcess4"/>
    <dgm:cxn modelId="{9CE7F645-E8AB-4947-ABA3-471C11CC54EA}" type="presOf" srcId="{06D9E83E-4F0E-4610-B612-636BAEA2343D}" destId="{CB143E92-6A22-4A1F-BCE7-7F1F55C8C9BD}" srcOrd="0" destOrd="0" presId="urn:microsoft.com/office/officeart/2005/8/layout/bProcess4"/>
    <dgm:cxn modelId="{1339D576-027D-484A-B3DA-BDCE4F5E3EDE}" srcId="{DB5D1145-5570-42C8-81BF-91EE9A0FFE8D}" destId="{75613E91-0288-4D10-9733-7CC21FA7D1D2}" srcOrd="5" destOrd="0" parTransId="{BDB2E006-958D-425C-A3E1-143D1A00CD28}" sibTransId="{65BEAA3D-A421-48BA-B3BC-279780EAC4E9}"/>
    <dgm:cxn modelId="{23614C87-D751-45C1-AA30-FA7085E7F789}" type="presOf" srcId="{0A037E78-6E60-486B-9FCC-81B3ECC2C75A}" destId="{674F3808-18D9-4207-B498-2F7C9504146F}" srcOrd="0" destOrd="0" presId="urn:microsoft.com/office/officeart/2005/8/layout/bProcess4"/>
    <dgm:cxn modelId="{BBBF9B2C-9DEB-4F3B-A9B7-D2AEAE3FCDBA}" type="presOf" srcId="{361D7D42-E08A-4FE7-9914-FDA248C6C985}" destId="{947DA836-757C-4AAB-91E8-5A7113C31282}" srcOrd="0" destOrd="0" presId="urn:microsoft.com/office/officeart/2005/8/layout/bProcess4"/>
    <dgm:cxn modelId="{3C13B27F-425F-44A2-8D39-19122DB70C00}" srcId="{DB5D1145-5570-42C8-81BF-91EE9A0FFE8D}" destId="{CEDC8EB6-FAB2-49C5-8458-2DF791CD1435}" srcOrd="10" destOrd="0" parTransId="{27C298B2-5D42-4B1D-9C14-AD689BE7CBE7}" sibTransId="{47690F2D-1402-44AF-A86F-21CB0E28D99A}"/>
    <dgm:cxn modelId="{0291CDE8-2FBD-48B7-ADBF-40BFB2B0D398}" type="presOf" srcId="{BD9D7A81-6A6E-4AF9-90F6-F5C7702D652E}" destId="{AC68F5BC-8C4D-45E5-A0C2-257BB61A9A1A}" srcOrd="0" destOrd="0" presId="urn:microsoft.com/office/officeart/2005/8/layout/bProcess4"/>
    <dgm:cxn modelId="{99DA8832-023B-4C39-A16F-1FBB986A7018}" type="presOf" srcId="{567B5166-4F68-4981-A530-BC4BAFEA6BD6}" destId="{4140264A-AC67-4598-910C-8A15F00B2168}" srcOrd="0" destOrd="0" presId="urn:microsoft.com/office/officeart/2005/8/layout/bProcess4"/>
    <dgm:cxn modelId="{262E652A-3755-4FF0-B440-679415F1F2F1}" type="presOf" srcId="{75613E91-0288-4D10-9733-7CC21FA7D1D2}" destId="{3A4FA10E-EDFB-49E9-94F1-0D62F4A100DB}" srcOrd="0" destOrd="0" presId="urn:microsoft.com/office/officeart/2005/8/layout/bProcess4"/>
    <dgm:cxn modelId="{31AF3B85-1BB0-4CC4-8C2A-80355BFFCDF0}" srcId="{DB5D1145-5570-42C8-81BF-91EE9A0FFE8D}" destId="{BD9D7A81-6A6E-4AF9-90F6-F5C7702D652E}" srcOrd="2" destOrd="0" parTransId="{10B32647-89B1-4FFF-B002-88ED65D96446}" sibTransId="{27A055AF-0FCB-4E31-939E-847B8DC5BABE}"/>
    <dgm:cxn modelId="{0A466FB1-13E2-4224-984A-563D21DD26B5}" type="presOf" srcId="{DB5D1145-5570-42C8-81BF-91EE9A0FFE8D}" destId="{FAD4AC33-8597-419E-940E-14FE096B78D5}" srcOrd="0" destOrd="0" presId="urn:microsoft.com/office/officeart/2005/8/layout/bProcess4"/>
    <dgm:cxn modelId="{2B8A6672-60BF-4011-ABC7-EFA35DFB0CCE}" type="presOf" srcId="{E2488C25-4027-4B02-B0A4-3DA9A40AB8B1}" destId="{1F14C123-44EA-477B-9A8F-CB31343C710B}" srcOrd="0" destOrd="0" presId="urn:microsoft.com/office/officeart/2005/8/layout/bProcess4"/>
    <dgm:cxn modelId="{1C64B7D4-8915-4E14-AA45-B1CDEF0E396F}" type="presOf" srcId="{BA8C6D97-FDF8-4C48-A1C8-2FDF5384E5D0}" destId="{50042B23-6E38-45E1-B853-B16F7CF3B966}" srcOrd="0" destOrd="0" presId="urn:microsoft.com/office/officeart/2005/8/layout/bProcess4"/>
    <dgm:cxn modelId="{A7018027-697F-46CB-B4A0-A899ADC7B636}" type="presOf" srcId="{0A7A1916-6190-41C2-9E35-2E59446C9F7A}" destId="{F45CD28C-66B4-4FD2-81D1-93715AA717CA}" srcOrd="0" destOrd="0" presId="urn:microsoft.com/office/officeart/2005/8/layout/bProcess4"/>
    <dgm:cxn modelId="{DE23FAF5-7D63-4234-B790-B58E52DAA50F}" srcId="{DB5D1145-5570-42C8-81BF-91EE9A0FFE8D}" destId="{BA8C6D97-FDF8-4C48-A1C8-2FDF5384E5D0}" srcOrd="1" destOrd="0" parTransId="{E7179959-1868-41E0-929D-7800D1C37293}" sibTransId="{1949E67A-6688-4F9F-AC9A-5D3C6C18B809}"/>
    <dgm:cxn modelId="{D9B3233B-3B58-4FD8-836D-55FF5B7A3E6F}" srcId="{DB5D1145-5570-42C8-81BF-91EE9A0FFE8D}" destId="{0344A4D0-36BE-496A-BB24-884D127C2D47}" srcOrd="12" destOrd="0" parTransId="{4937BBD8-1C80-48A1-AF46-B6859FFC60CC}" sibTransId="{479DF665-BB7A-40D5-AA14-F2225FBB20F7}"/>
    <dgm:cxn modelId="{72C3D8F3-9C11-41D8-B384-5717A64D118A}" type="presOf" srcId="{9493D7EA-65F6-4C40-8794-C68414AB4272}" destId="{FF247802-F85F-4A14-9148-F09699B31191}" srcOrd="0" destOrd="0" presId="urn:microsoft.com/office/officeart/2005/8/layout/bProcess4"/>
    <dgm:cxn modelId="{CE32CD43-C7E3-40A2-B053-FD0E7EFFADA0}" type="presOf" srcId="{D54B527E-1260-4357-A32C-EC98F941DE60}" destId="{D1E4AFCC-F08F-4A27-9040-07FCEFA667C8}" srcOrd="0" destOrd="0" presId="urn:microsoft.com/office/officeart/2005/8/layout/bProcess4"/>
    <dgm:cxn modelId="{1A31F911-D47B-4A63-9BBD-E0C83029A887}" type="presOf" srcId="{4977A188-3E4A-4D3A-B678-9FBC685EC22B}" destId="{06A46B37-3640-4B0C-8455-600DFF9AFBD0}" srcOrd="0" destOrd="0" presId="urn:microsoft.com/office/officeart/2005/8/layout/bProcess4"/>
    <dgm:cxn modelId="{73CBA4C9-75B7-4A16-8CC0-DC5BF300C4DB}" srcId="{DB5D1145-5570-42C8-81BF-91EE9A0FFE8D}" destId="{ECAEFD81-2F03-4708-A809-3461BEF7CADB}" srcOrd="0" destOrd="0" parTransId="{9F9F4F35-EF69-4225-8914-A1821A74D6BE}" sibTransId="{08D64AB5-499D-4C50-B12B-31B58D143E04}"/>
    <dgm:cxn modelId="{FEBC753F-6ECA-4BCA-8801-A6D1BF9BB3A1}" type="presOf" srcId="{F834F6FF-0AE4-495D-AA89-0C8E57BDA1BF}" destId="{FFE2B3B0-282F-4D42-B726-9AC1C8901CB7}" srcOrd="0" destOrd="0" presId="urn:microsoft.com/office/officeart/2005/8/layout/bProcess4"/>
    <dgm:cxn modelId="{51DC4A82-BA81-484B-B0FC-6BDDED8F72A0}" srcId="{DB5D1145-5570-42C8-81BF-91EE9A0FFE8D}" destId="{0A7A1916-6190-41C2-9E35-2E59446C9F7A}" srcOrd="7" destOrd="0" parTransId="{7B7955A4-FE4A-4611-9B3A-0CBFCEA75AAA}" sibTransId="{F834F6FF-0AE4-495D-AA89-0C8E57BDA1BF}"/>
    <dgm:cxn modelId="{196EF4BB-EEDA-4066-B1F6-34701F5E7AF8}" type="presOf" srcId="{5F499C4C-92BD-4259-BA88-C63748C548A1}" destId="{87D88FA8-EE39-4C5F-96C9-A3CA15A607CD}" srcOrd="0" destOrd="0" presId="urn:microsoft.com/office/officeart/2005/8/layout/bProcess4"/>
    <dgm:cxn modelId="{25D3BB0C-7B4C-40F4-B2AB-5E5AA7B99F77}" type="presParOf" srcId="{FAD4AC33-8597-419E-940E-14FE096B78D5}" destId="{34713A42-6E3E-4CDC-BEE9-98005E687786}" srcOrd="0" destOrd="0" presId="urn:microsoft.com/office/officeart/2005/8/layout/bProcess4"/>
    <dgm:cxn modelId="{6E7D061F-7919-4ED6-8CB0-90031C78D8E1}" type="presParOf" srcId="{34713A42-6E3E-4CDC-BEE9-98005E687786}" destId="{FAC8CC33-CCB8-4B4A-AA00-F9846DF3F4E1}" srcOrd="0" destOrd="0" presId="urn:microsoft.com/office/officeart/2005/8/layout/bProcess4"/>
    <dgm:cxn modelId="{721FCB10-AAE5-462F-93E9-DA37C8511EF6}" type="presParOf" srcId="{34713A42-6E3E-4CDC-BEE9-98005E687786}" destId="{BD1F1DD6-6262-41FF-A6D0-17E9CA7589A9}" srcOrd="1" destOrd="0" presId="urn:microsoft.com/office/officeart/2005/8/layout/bProcess4"/>
    <dgm:cxn modelId="{C69CD05A-D2AB-4E7B-8E21-2947CC8D17AD}" type="presParOf" srcId="{FAD4AC33-8597-419E-940E-14FE096B78D5}" destId="{CEBC820B-A890-4227-B138-1AB0A38A6F09}" srcOrd="1" destOrd="0" presId="urn:microsoft.com/office/officeart/2005/8/layout/bProcess4"/>
    <dgm:cxn modelId="{6E3F51B7-878E-4F9E-BB0F-E1A8A1DB3F13}" type="presParOf" srcId="{FAD4AC33-8597-419E-940E-14FE096B78D5}" destId="{F8A007E3-1D7F-4E70-A346-BBA5299C6010}" srcOrd="2" destOrd="0" presId="urn:microsoft.com/office/officeart/2005/8/layout/bProcess4"/>
    <dgm:cxn modelId="{0A759A43-869F-4B2A-A416-05401FA29784}" type="presParOf" srcId="{F8A007E3-1D7F-4E70-A346-BBA5299C6010}" destId="{70ABD03B-F890-4386-837E-3F196A3420BD}" srcOrd="0" destOrd="0" presId="urn:microsoft.com/office/officeart/2005/8/layout/bProcess4"/>
    <dgm:cxn modelId="{1CE3EB97-09E6-4DFA-BCD9-B2A487D174B0}" type="presParOf" srcId="{F8A007E3-1D7F-4E70-A346-BBA5299C6010}" destId="{50042B23-6E38-45E1-B853-B16F7CF3B966}" srcOrd="1" destOrd="0" presId="urn:microsoft.com/office/officeart/2005/8/layout/bProcess4"/>
    <dgm:cxn modelId="{C9B85137-2ECE-405A-9A76-1B414009EB7B}" type="presParOf" srcId="{FAD4AC33-8597-419E-940E-14FE096B78D5}" destId="{3771AF75-AB05-4D7F-ADAC-D3084689A8EA}" srcOrd="3" destOrd="0" presId="urn:microsoft.com/office/officeart/2005/8/layout/bProcess4"/>
    <dgm:cxn modelId="{D05C653E-9E00-489A-97F3-F38500DA3C02}" type="presParOf" srcId="{FAD4AC33-8597-419E-940E-14FE096B78D5}" destId="{F3C7D79F-2062-466F-AD56-D3785E6329A0}" srcOrd="4" destOrd="0" presId="urn:microsoft.com/office/officeart/2005/8/layout/bProcess4"/>
    <dgm:cxn modelId="{1C777404-A24E-41EE-A306-9E33DC568B2C}" type="presParOf" srcId="{F3C7D79F-2062-466F-AD56-D3785E6329A0}" destId="{B9470BEC-F104-4BE4-B350-50C4D98A701C}" srcOrd="0" destOrd="0" presId="urn:microsoft.com/office/officeart/2005/8/layout/bProcess4"/>
    <dgm:cxn modelId="{8950CE9B-E40E-42BE-B0DA-DC3ACB5C1B61}" type="presParOf" srcId="{F3C7D79F-2062-466F-AD56-D3785E6329A0}" destId="{AC68F5BC-8C4D-45E5-A0C2-257BB61A9A1A}" srcOrd="1" destOrd="0" presId="urn:microsoft.com/office/officeart/2005/8/layout/bProcess4"/>
    <dgm:cxn modelId="{B0B577D1-4365-4A03-8405-0C5A8C23AD3A}" type="presParOf" srcId="{FAD4AC33-8597-419E-940E-14FE096B78D5}" destId="{BFD5662E-07E6-4C0E-B0EC-BF6EF38B6EC0}" srcOrd="5" destOrd="0" presId="urn:microsoft.com/office/officeart/2005/8/layout/bProcess4"/>
    <dgm:cxn modelId="{505EBD0A-E28A-424D-B0A6-F39F4A665142}" type="presParOf" srcId="{FAD4AC33-8597-419E-940E-14FE096B78D5}" destId="{9E3549D5-23EB-428D-A302-99ED9205A5E0}" srcOrd="6" destOrd="0" presId="urn:microsoft.com/office/officeart/2005/8/layout/bProcess4"/>
    <dgm:cxn modelId="{B10D4205-E9B2-4AE0-B0CF-367584666623}" type="presParOf" srcId="{9E3549D5-23EB-428D-A302-99ED9205A5E0}" destId="{59FFBD63-79B3-4831-8A99-1703B5D128A4}" srcOrd="0" destOrd="0" presId="urn:microsoft.com/office/officeart/2005/8/layout/bProcess4"/>
    <dgm:cxn modelId="{F7514F7A-2990-4147-894A-0A150BC71E05}" type="presParOf" srcId="{9E3549D5-23EB-428D-A302-99ED9205A5E0}" destId="{CB143E92-6A22-4A1F-BCE7-7F1F55C8C9BD}" srcOrd="1" destOrd="0" presId="urn:microsoft.com/office/officeart/2005/8/layout/bProcess4"/>
    <dgm:cxn modelId="{7A61C0E0-4D34-40D8-B51A-DDEBBF4FBBA1}" type="presParOf" srcId="{FAD4AC33-8597-419E-940E-14FE096B78D5}" destId="{4140264A-AC67-4598-910C-8A15F00B2168}" srcOrd="7" destOrd="0" presId="urn:microsoft.com/office/officeart/2005/8/layout/bProcess4"/>
    <dgm:cxn modelId="{7B89FD4C-9F42-4F5B-A756-F72A23D80BEF}" type="presParOf" srcId="{FAD4AC33-8597-419E-940E-14FE096B78D5}" destId="{9C5CB502-B2C6-4AE4-B225-E0025B6B6556}" srcOrd="8" destOrd="0" presId="urn:microsoft.com/office/officeart/2005/8/layout/bProcess4"/>
    <dgm:cxn modelId="{1BBCD8A4-DA15-46AC-A274-58BCD11234F8}" type="presParOf" srcId="{9C5CB502-B2C6-4AE4-B225-E0025B6B6556}" destId="{7FA3654B-BEAC-4080-8F52-CF99EF91D4CC}" srcOrd="0" destOrd="0" presId="urn:microsoft.com/office/officeart/2005/8/layout/bProcess4"/>
    <dgm:cxn modelId="{0B89012F-2735-4D83-8371-A5DFFCA08493}" type="presParOf" srcId="{9C5CB502-B2C6-4AE4-B225-E0025B6B6556}" destId="{D1E4AFCC-F08F-4A27-9040-07FCEFA667C8}" srcOrd="1" destOrd="0" presId="urn:microsoft.com/office/officeart/2005/8/layout/bProcess4"/>
    <dgm:cxn modelId="{198BD476-5469-4F56-A4BC-A0D772AB7EB7}" type="presParOf" srcId="{FAD4AC33-8597-419E-940E-14FE096B78D5}" destId="{7B9D146B-875C-4364-BFE4-6C78E2FB9A69}" srcOrd="9" destOrd="0" presId="urn:microsoft.com/office/officeart/2005/8/layout/bProcess4"/>
    <dgm:cxn modelId="{283B236F-D725-47E3-8A78-FED5D59A7939}" type="presParOf" srcId="{FAD4AC33-8597-419E-940E-14FE096B78D5}" destId="{D21165FE-1208-4FA6-9560-83846A2F795B}" srcOrd="10" destOrd="0" presId="urn:microsoft.com/office/officeart/2005/8/layout/bProcess4"/>
    <dgm:cxn modelId="{1C73BE51-0BC8-47B0-9B0C-9FA34F4B114F}" type="presParOf" srcId="{D21165FE-1208-4FA6-9560-83846A2F795B}" destId="{A107A2F3-2F92-4B08-BECA-A8E7B6F8BDEB}" srcOrd="0" destOrd="0" presId="urn:microsoft.com/office/officeart/2005/8/layout/bProcess4"/>
    <dgm:cxn modelId="{C3E64AEA-A7A5-44F3-8D5E-F07FD40C6135}" type="presParOf" srcId="{D21165FE-1208-4FA6-9560-83846A2F795B}" destId="{3A4FA10E-EDFB-49E9-94F1-0D62F4A100DB}" srcOrd="1" destOrd="0" presId="urn:microsoft.com/office/officeart/2005/8/layout/bProcess4"/>
    <dgm:cxn modelId="{BC1CC2A9-E856-4CBE-AFF9-B146FE3C6422}" type="presParOf" srcId="{FAD4AC33-8597-419E-940E-14FE096B78D5}" destId="{970D8860-5716-4C29-AA91-11FB9BDF8795}" srcOrd="11" destOrd="0" presId="urn:microsoft.com/office/officeart/2005/8/layout/bProcess4"/>
    <dgm:cxn modelId="{A974756F-B427-410F-994B-AB440A205038}" type="presParOf" srcId="{FAD4AC33-8597-419E-940E-14FE096B78D5}" destId="{D126F053-37B8-4CD7-8F8C-C2583DAD194F}" srcOrd="12" destOrd="0" presId="urn:microsoft.com/office/officeart/2005/8/layout/bProcess4"/>
    <dgm:cxn modelId="{3F1A225C-0A84-4A38-B525-871289149B49}" type="presParOf" srcId="{D126F053-37B8-4CD7-8F8C-C2583DAD194F}" destId="{49C5F3FE-A8F6-4C19-945D-85FA4BFE82F3}" srcOrd="0" destOrd="0" presId="urn:microsoft.com/office/officeart/2005/8/layout/bProcess4"/>
    <dgm:cxn modelId="{B657A9B4-CDC8-481A-9C29-853854B10017}" type="presParOf" srcId="{D126F053-37B8-4CD7-8F8C-C2583DAD194F}" destId="{79A73BA6-EE5D-4A15-B63A-E15E70FCD811}" srcOrd="1" destOrd="0" presId="urn:microsoft.com/office/officeart/2005/8/layout/bProcess4"/>
    <dgm:cxn modelId="{C7F1FDB6-29AB-4B7F-A4CD-08CE6C1B8DAA}" type="presParOf" srcId="{FAD4AC33-8597-419E-940E-14FE096B78D5}" destId="{674F3808-18D9-4207-B498-2F7C9504146F}" srcOrd="13" destOrd="0" presId="urn:microsoft.com/office/officeart/2005/8/layout/bProcess4"/>
    <dgm:cxn modelId="{FA5552D0-F996-4247-BC23-E41F93C5DF1B}" type="presParOf" srcId="{FAD4AC33-8597-419E-940E-14FE096B78D5}" destId="{B50F07E3-9CCD-497F-8C95-311F0FBD23E3}" srcOrd="14" destOrd="0" presId="urn:microsoft.com/office/officeart/2005/8/layout/bProcess4"/>
    <dgm:cxn modelId="{C3CE20E2-78FC-4851-8D64-B5B19AAA8764}" type="presParOf" srcId="{B50F07E3-9CCD-497F-8C95-311F0FBD23E3}" destId="{68D47E39-9BF0-4935-A449-B4CE82ADA15E}" srcOrd="0" destOrd="0" presId="urn:microsoft.com/office/officeart/2005/8/layout/bProcess4"/>
    <dgm:cxn modelId="{FD5349AF-2109-4C03-A8E6-2D1BF8F3FCC3}" type="presParOf" srcId="{B50F07E3-9CCD-497F-8C95-311F0FBD23E3}" destId="{F45CD28C-66B4-4FD2-81D1-93715AA717CA}" srcOrd="1" destOrd="0" presId="urn:microsoft.com/office/officeart/2005/8/layout/bProcess4"/>
    <dgm:cxn modelId="{00A4CEE6-CEB5-4850-9733-A2CF0D4EAADD}" type="presParOf" srcId="{FAD4AC33-8597-419E-940E-14FE096B78D5}" destId="{FFE2B3B0-282F-4D42-B726-9AC1C8901CB7}" srcOrd="15" destOrd="0" presId="urn:microsoft.com/office/officeart/2005/8/layout/bProcess4"/>
    <dgm:cxn modelId="{F46B8678-CF6C-4ACC-BEBB-F5D6F553D04C}" type="presParOf" srcId="{FAD4AC33-8597-419E-940E-14FE096B78D5}" destId="{67883862-0AF9-4862-8648-AEB5286FB729}" srcOrd="16" destOrd="0" presId="urn:microsoft.com/office/officeart/2005/8/layout/bProcess4"/>
    <dgm:cxn modelId="{F71DE6C2-3383-454C-B3E6-C5E9F247C767}" type="presParOf" srcId="{67883862-0AF9-4862-8648-AEB5286FB729}" destId="{35A4F7A3-1B1D-4B92-8BB8-E674C4E75987}" srcOrd="0" destOrd="0" presId="urn:microsoft.com/office/officeart/2005/8/layout/bProcess4"/>
    <dgm:cxn modelId="{A7754699-C03A-4E67-9413-0C9444FC7864}" type="presParOf" srcId="{67883862-0AF9-4862-8648-AEB5286FB729}" destId="{947DA836-757C-4AAB-91E8-5A7113C31282}" srcOrd="1" destOrd="0" presId="urn:microsoft.com/office/officeart/2005/8/layout/bProcess4"/>
    <dgm:cxn modelId="{64D93803-05CC-4CCE-B29A-C629D5B516B4}" type="presParOf" srcId="{FAD4AC33-8597-419E-940E-14FE096B78D5}" destId="{06A46B37-3640-4B0C-8455-600DFF9AFBD0}" srcOrd="17" destOrd="0" presId="urn:microsoft.com/office/officeart/2005/8/layout/bProcess4"/>
    <dgm:cxn modelId="{99398F19-3383-41AE-B031-8790532726C2}" type="presParOf" srcId="{FAD4AC33-8597-419E-940E-14FE096B78D5}" destId="{C1320EC0-9EC0-4CAD-A775-2F45872A246F}" srcOrd="18" destOrd="0" presId="urn:microsoft.com/office/officeart/2005/8/layout/bProcess4"/>
    <dgm:cxn modelId="{DA325E79-9130-4984-A8AC-04A1B280EA1D}" type="presParOf" srcId="{C1320EC0-9EC0-4CAD-A775-2F45872A246F}" destId="{0C83C1BD-B021-426B-8958-3FC2B4AE6C8F}" srcOrd="0" destOrd="0" presId="urn:microsoft.com/office/officeart/2005/8/layout/bProcess4"/>
    <dgm:cxn modelId="{011EB18E-FFA3-49FE-92A4-7CDB2DD2C094}" type="presParOf" srcId="{C1320EC0-9EC0-4CAD-A775-2F45872A246F}" destId="{87D88FA8-EE39-4C5F-96C9-A3CA15A607CD}" srcOrd="1" destOrd="0" presId="urn:microsoft.com/office/officeart/2005/8/layout/bProcess4"/>
    <dgm:cxn modelId="{40C075DB-BF17-4AA5-8594-5B342844EC4D}" type="presParOf" srcId="{FAD4AC33-8597-419E-940E-14FE096B78D5}" destId="{FF247802-F85F-4A14-9148-F09699B31191}" srcOrd="19" destOrd="0" presId="urn:microsoft.com/office/officeart/2005/8/layout/bProcess4"/>
    <dgm:cxn modelId="{718E5BD1-A1D6-406D-BD84-08C9097291FE}" type="presParOf" srcId="{FAD4AC33-8597-419E-940E-14FE096B78D5}" destId="{B0473710-8E59-476B-A8D0-D3A7533AD003}" srcOrd="20" destOrd="0" presId="urn:microsoft.com/office/officeart/2005/8/layout/bProcess4"/>
    <dgm:cxn modelId="{CD9CBD11-13EB-4923-AE6A-B40A9A7C82AA}" type="presParOf" srcId="{B0473710-8E59-476B-A8D0-D3A7533AD003}" destId="{67EC53C7-762F-48CA-8A1F-47A26CB4E694}" srcOrd="0" destOrd="0" presId="urn:microsoft.com/office/officeart/2005/8/layout/bProcess4"/>
    <dgm:cxn modelId="{F5153F3C-B398-44CB-B83D-EB53C2C2032E}" type="presParOf" srcId="{B0473710-8E59-476B-A8D0-D3A7533AD003}" destId="{E0D2D2A7-C9A5-4B69-9695-34541DB98843}" srcOrd="1" destOrd="0" presId="urn:microsoft.com/office/officeart/2005/8/layout/bProcess4"/>
    <dgm:cxn modelId="{10EF61F4-41AE-49D4-9C3D-89DD96F45CF9}" type="presParOf" srcId="{FAD4AC33-8597-419E-940E-14FE096B78D5}" destId="{DA55AF2B-37DE-4952-AB35-F64FAC5F4271}" srcOrd="21" destOrd="0" presId="urn:microsoft.com/office/officeart/2005/8/layout/bProcess4"/>
    <dgm:cxn modelId="{626EB4BE-6F73-47D5-BF75-10F060B726B9}" type="presParOf" srcId="{FAD4AC33-8597-419E-940E-14FE096B78D5}" destId="{7FA96043-8DED-45D1-A42D-0B10368D095E}" srcOrd="22" destOrd="0" presId="urn:microsoft.com/office/officeart/2005/8/layout/bProcess4"/>
    <dgm:cxn modelId="{1A508AB0-74A0-4C20-937E-9AF25C9C7E54}" type="presParOf" srcId="{7FA96043-8DED-45D1-A42D-0B10368D095E}" destId="{4CE30DAB-4D2D-498C-B771-B2837A518220}" srcOrd="0" destOrd="0" presId="urn:microsoft.com/office/officeart/2005/8/layout/bProcess4"/>
    <dgm:cxn modelId="{6FEFCA2D-1787-48D8-BDCC-27F23B00AA8D}" type="presParOf" srcId="{7FA96043-8DED-45D1-A42D-0B10368D095E}" destId="{74B0F1EE-675E-45BA-8404-71250A2FD3F6}" srcOrd="1" destOrd="0" presId="urn:microsoft.com/office/officeart/2005/8/layout/bProcess4"/>
    <dgm:cxn modelId="{B7A8EB91-1C8B-495E-9AD7-4979C54101DA}" type="presParOf" srcId="{FAD4AC33-8597-419E-940E-14FE096B78D5}" destId="{1F14C123-44EA-477B-9A8F-CB31343C710B}" srcOrd="23" destOrd="0" presId="urn:microsoft.com/office/officeart/2005/8/layout/bProcess4"/>
    <dgm:cxn modelId="{05273958-901E-4E05-BB1C-D8D30E4E0FDC}" type="presParOf" srcId="{FAD4AC33-8597-419E-940E-14FE096B78D5}" destId="{89B6EBC3-4EEF-4D9F-A119-A3685E870F8A}" srcOrd="24" destOrd="0" presId="urn:microsoft.com/office/officeart/2005/8/layout/bProcess4"/>
    <dgm:cxn modelId="{82A8E543-6305-470A-BA56-F755DB3E7A77}" type="presParOf" srcId="{89B6EBC3-4EEF-4D9F-A119-A3685E870F8A}" destId="{4044025D-AE6E-4D74-84BF-8D677212DC9A}" srcOrd="0" destOrd="0" presId="urn:microsoft.com/office/officeart/2005/8/layout/bProcess4"/>
    <dgm:cxn modelId="{2B4A1883-527A-4DB1-8B03-B6772680B436}" type="presParOf" srcId="{89B6EBC3-4EEF-4D9F-A119-A3685E870F8A}" destId="{03F25325-531A-45D4-9913-AACC77D5F245}"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871433-86D7-4010-A4E6-2665C1EE38EF}" type="doc">
      <dgm:prSet loTypeId="urn:microsoft.com/office/officeart/2005/8/layout/default#1" loCatId="list" qsTypeId="urn:microsoft.com/office/officeart/2005/8/quickstyle/simple1" qsCatId="simple" csTypeId="urn:microsoft.com/office/officeart/2005/8/colors/accent1_1" csCatId="accent1" phldr="1"/>
      <dgm:spPr/>
      <dgm:t>
        <a:bodyPr/>
        <a:lstStyle/>
        <a:p>
          <a:endParaRPr lang="en-US"/>
        </a:p>
      </dgm:t>
    </dgm:pt>
    <dgm:pt modelId="{5F6E766C-63E7-4240-92E6-F66812F11D98}">
      <dgm:prSet phldrT="[Text]"/>
      <dgm:spPr/>
      <dgm:t>
        <a:bodyPr/>
        <a:lstStyle/>
        <a:p>
          <a:r>
            <a:rPr lang="en-US" dirty="0" smtClean="0"/>
            <a:t>Minister: HEST published the Articulation Policy in 2017</a:t>
          </a:r>
          <a:endParaRPr lang="en-US" dirty="0"/>
        </a:p>
      </dgm:t>
    </dgm:pt>
    <dgm:pt modelId="{A6E50E47-17B0-4A72-8C40-37435F17A897}" type="parTrans" cxnId="{D1D9F6DE-2FE6-43C9-A692-1B54CE738F3D}">
      <dgm:prSet/>
      <dgm:spPr/>
      <dgm:t>
        <a:bodyPr/>
        <a:lstStyle/>
        <a:p>
          <a:endParaRPr lang="en-US"/>
        </a:p>
      </dgm:t>
    </dgm:pt>
    <dgm:pt modelId="{547732C8-D6DF-4E50-A816-8278E8742AC3}" type="sibTrans" cxnId="{D1D9F6DE-2FE6-43C9-A692-1B54CE738F3D}">
      <dgm:prSet/>
      <dgm:spPr/>
      <dgm:t>
        <a:bodyPr/>
        <a:lstStyle/>
        <a:p>
          <a:endParaRPr lang="en-US"/>
        </a:p>
      </dgm:t>
    </dgm:pt>
    <dgm:pt modelId="{A9740AC2-42B7-4701-B610-4F2C51191CED}">
      <dgm:prSet phldrT="[Text]"/>
      <dgm:spPr/>
      <dgm:t>
        <a:bodyPr/>
        <a:lstStyle/>
        <a:p>
          <a:r>
            <a:rPr lang="en-US" dirty="0" smtClean="0"/>
            <a:t>“a well -articulated system is one in which there are linkages between its different parts; there should be no silos, no dead ends. “</a:t>
          </a:r>
          <a:endParaRPr lang="en-US" dirty="0"/>
        </a:p>
      </dgm:t>
    </dgm:pt>
    <dgm:pt modelId="{72FE99BF-3E6E-4CEE-823B-69C1978F9FB9}" type="parTrans" cxnId="{96A5885E-23C1-41D3-A842-1F9BAEB27C8B}">
      <dgm:prSet/>
      <dgm:spPr/>
      <dgm:t>
        <a:bodyPr/>
        <a:lstStyle/>
        <a:p>
          <a:endParaRPr lang="en-US"/>
        </a:p>
      </dgm:t>
    </dgm:pt>
    <dgm:pt modelId="{B5690B0A-18C4-4F3E-9A89-C601C6F813F8}" type="sibTrans" cxnId="{96A5885E-23C1-41D3-A842-1F9BAEB27C8B}">
      <dgm:prSet/>
      <dgm:spPr/>
      <dgm:t>
        <a:bodyPr/>
        <a:lstStyle/>
        <a:p>
          <a:endParaRPr lang="en-US"/>
        </a:p>
      </dgm:t>
    </dgm:pt>
    <dgm:pt modelId="{1CE9341E-CD5A-45F1-831C-CC209A55EF44}">
      <dgm:prSet phldrT="[Text]"/>
      <dgm:spPr/>
      <dgm:t>
        <a:bodyPr/>
        <a:lstStyle/>
        <a:p>
          <a:r>
            <a:rPr lang="en-US" dirty="0" smtClean="0"/>
            <a:t>“Learners must be supported in their individual learning and work pathways”</a:t>
          </a:r>
          <a:endParaRPr lang="en-US" dirty="0"/>
        </a:p>
      </dgm:t>
    </dgm:pt>
    <dgm:pt modelId="{0D7D9EC8-4FEE-4A37-86A8-A0DEC2F50A5E}" type="parTrans" cxnId="{7E9CD13D-F4EB-481D-B1AB-06112F35C0E5}">
      <dgm:prSet/>
      <dgm:spPr/>
      <dgm:t>
        <a:bodyPr/>
        <a:lstStyle/>
        <a:p>
          <a:endParaRPr lang="en-US"/>
        </a:p>
      </dgm:t>
    </dgm:pt>
    <dgm:pt modelId="{2EE21A94-235E-4270-AFCA-43BE48911AFD}" type="sibTrans" cxnId="{7E9CD13D-F4EB-481D-B1AB-06112F35C0E5}">
      <dgm:prSet/>
      <dgm:spPr/>
      <dgm:t>
        <a:bodyPr/>
        <a:lstStyle/>
        <a:p>
          <a:endParaRPr lang="en-US"/>
        </a:p>
      </dgm:t>
    </dgm:pt>
    <dgm:pt modelId="{0E2E6890-0BDC-4D64-91CC-B2F0B0166907}">
      <dgm:prSet/>
      <dgm:spPr/>
      <dgm:t>
        <a:bodyPr/>
        <a:lstStyle/>
        <a:p>
          <a:r>
            <a:rPr lang="en-US" dirty="0" smtClean="0"/>
            <a:t>The Articulation Policy “establishes the overarching conceptual structure, principles and policy statements to support the implementation of credible approaches to articulation within the South African post-school education and training system” </a:t>
          </a:r>
          <a:endParaRPr lang="en-US" dirty="0"/>
        </a:p>
      </dgm:t>
    </dgm:pt>
    <dgm:pt modelId="{5471A6E8-4CB0-41AE-8E3F-7BABDB2564DC}" type="parTrans" cxnId="{1AE2A7D7-FDAF-4F60-8F44-B6D28D1962E3}">
      <dgm:prSet/>
      <dgm:spPr/>
      <dgm:t>
        <a:bodyPr/>
        <a:lstStyle/>
        <a:p>
          <a:endParaRPr lang="en-US"/>
        </a:p>
      </dgm:t>
    </dgm:pt>
    <dgm:pt modelId="{385AC39C-32F7-4F04-93C3-548F0B7B8118}" type="sibTrans" cxnId="{1AE2A7D7-FDAF-4F60-8F44-B6D28D1962E3}">
      <dgm:prSet/>
      <dgm:spPr/>
      <dgm:t>
        <a:bodyPr/>
        <a:lstStyle/>
        <a:p>
          <a:endParaRPr lang="en-US"/>
        </a:p>
      </dgm:t>
    </dgm:pt>
    <dgm:pt modelId="{655BEA7E-96E6-4C8F-8B50-B304784CB62C}" type="pres">
      <dgm:prSet presAssocID="{29871433-86D7-4010-A4E6-2665C1EE38EF}" presName="diagram" presStyleCnt="0">
        <dgm:presLayoutVars>
          <dgm:dir/>
          <dgm:resizeHandles val="exact"/>
        </dgm:presLayoutVars>
      </dgm:prSet>
      <dgm:spPr/>
      <dgm:t>
        <a:bodyPr/>
        <a:lstStyle/>
        <a:p>
          <a:endParaRPr lang="en-US"/>
        </a:p>
      </dgm:t>
    </dgm:pt>
    <dgm:pt modelId="{7828CC65-D10E-4666-9E61-F5B5CA56B26A}" type="pres">
      <dgm:prSet presAssocID="{5F6E766C-63E7-4240-92E6-F66812F11D98}" presName="node" presStyleLbl="node1" presStyleIdx="0" presStyleCnt="4">
        <dgm:presLayoutVars>
          <dgm:bulletEnabled val="1"/>
        </dgm:presLayoutVars>
      </dgm:prSet>
      <dgm:spPr/>
      <dgm:t>
        <a:bodyPr/>
        <a:lstStyle/>
        <a:p>
          <a:endParaRPr lang="en-US"/>
        </a:p>
      </dgm:t>
    </dgm:pt>
    <dgm:pt modelId="{F9D79F51-39BC-43D4-91D9-F3CC80A0F8D7}" type="pres">
      <dgm:prSet presAssocID="{547732C8-D6DF-4E50-A816-8278E8742AC3}" presName="sibTrans" presStyleCnt="0"/>
      <dgm:spPr/>
    </dgm:pt>
    <dgm:pt modelId="{39F5730D-20CF-437A-8ADA-EE172B80F1F9}" type="pres">
      <dgm:prSet presAssocID="{0E2E6890-0BDC-4D64-91CC-B2F0B0166907}" presName="node" presStyleLbl="node1" presStyleIdx="1" presStyleCnt="4">
        <dgm:presLayoutVars>
          <dgm:bulletEnabled val="1"/>
        </dgm:presLayoutVars>
      </dgm:prSet>
      <dgm:spPr/>
      <dgm:t>
        <a:bodyPr/>
        <a:lstStyle/>
        <a:p>
          <a:endParaRPr lang="en-US"/>
        </a:p>
      </dgm:t>
    </dgm:pt>
    <dgm:pt modelId="{EEC2A0EE-7B99-495F-B693-C735158D9809}" type="pres">
      <dgm:prSet presAssocID="{385AC39C-32F7-4F04-93C3-548F0B7B8118}" presName="sibTrans" presStyleCnt="0"/>
      <dgm:spPr/>
    </dgm:pt>
    <dgm:pt modelId="{93C1ACEB-6F37-4847-BD3B-5A1945A5FF51}" type="pres">
      <dgm:prSet presAssocID="{A9740AC2-42B7-4701-B610-4F2C51191CED}" presName="node" presStyleLbl="node1" presStyleIdx="2" presStyleCnt="4">
        <dgm:presLayoutVars>
          <dgm:bulletEnabled val="1"/>
        </dgm:presLayoutVars>
      </dgm:prSet>
      <dgm:spPr/>
      <dgm:t>
        <a:bodyPr/>
        <a:lstStyle/>
        <a:p>
          <a:endParaRPr lang="en-US"/>
        </a:p>
      </dgm:t>
    </dgm:pt>
    <dgm:pt modelId="{E07FA82D-E992-4703-B66E-41F0DA35FAC2}" type="pres">
      <dgm:prSet presAssocID="{B5690B0A-18C4-4F3E-9A89-C601C6F813F8}" presName="sibTrans" presStyleCnt="0"/>
      <dgm:spPr/>
    </dgm:pt>
    <dgm:pt modelId="{CB377D34-05EC-43E0-A059-E9165C3C85E9}" type="pres">
      <dgm:prSet presAssocID="{1CE9341E-CD5A-45F1-831C-CC209A55EF44}" presName="node" presStyleLbl="node1" presStyleIdx="3" presStyleCnt="4">
        <dgm:presLayoutVars>
          <dgm:bulletEnabled val="1"/>
        </dgm:presLayoutVars>
      </dgm:prSet>
      <dgm:spPr/>
      <dgm:t>
        <a:bodyPr/>
        <a:lstStyle/>
        <a:p>
          <a:endParaRPr lang="en-US"/>
        </a:p>
      </dgm:t>
    </dgm:pt>
  </dgm:ptLst>
  <dgm:cxnLst>
    <dgm:cxn modelId="{D1D9F6DE-2FE6-43C9-A692-1B54CE738F3D}" srcId="{29871433-86D7-4010-A4E6-2665C1EE38EF}" destId="{5F6E766C-63E7-4240-92E6-F66812F11D98}" srcOrd="0" destOrd="0" parTransId="{A6E50E47-17B0-4A72-8C40-37435F17A897}" sibTransId="{547732C8-D6DF-4E50-A816-8278E8742AC3}"/>
    <dgm:cxn modelId="{1AE2A7D7-FDAF-4F60-8F44-B6D28D1962E3}" srcId="{29871433-86D7-4010-A4E6-2665C1EE38EF}" destId="{0E2E6890-0BDC-4D64-91CC-B2F0B0166907}" srcOrd="1" destOrd="0" parTransId="{5471A6E8-4CB0-41AE-8E3F-7BABDB2564DC}" sibTransId="{385AC39C-32F7-4F04-93C3-548F0B7B8118}"/>
    <dgm:cxn modelId="{F3D72B5E-407C-4D10-9FAE-0BCED3ACEB25}" type="presOf" srcId="{1CE9341E-CD5A-45F1-831C-CC209A55EF44}" destId="{CB377D34-05EC-43E0-A059-E9165C3C85E9}" srcOrd="0" destOrd="0" presId="urn:microsoft.com/office/officeart/2005/8/layout/default#1"/>
    <dgm:cxn modelId="{B7CC96EA-33AD-4C17-9A17-859C3D0E81F2}" type="presOf" srcId="{5F6E766C-63E7-4240-92E6-F66812F11D98}" destId="{7828CC65-D10E-4666-9E61-F5B5CA56B26A}" srcOrd="0" destOrd="0" presId="urn:microsoft.com/office/officeart/2005/8/layout/default#1"/>
    <dgm:cxn modelId="{96A5885E-23C1-41D3-A842-1F9BAEB27C8B}" srcId="{29871433-86D7-4010-A4E6-2665C1EE38EF}" destId="{A9740AC2-42B7-4701-B610-4F2C51191CED}" srcOrd="2" destOrd="0" parTransId="{72FE99BF-3E6E-4CEE-823B-69C1978F9FB9}" sibTransId="{B5690B0A-18C4-4F3E-9A89-C601C6F813F8}"/>
    <dgm:cxn modelId="{AF6AB4EA-711D-4594-A5EB-BBEEC398BE66}" type="presOf" srcId="{29871433-86D7-4010-A4E6-2665C1EE38EF}" destId="{655BEA7E-96E6-4C8F-8B50-B304784CB62C}" srcOrd="0" destOrd="0" presId="urn:microsoft.com/office/officeart/2005/8/layout/default#1"/>
    <dgm:cxn modelId="{253EE575-9C22-4992-BA96-51ED481AAD0A}" type="presOf" srcId="{0E2E6890-0BDC-4D64-91CC-B2F0B0166907}" destId="{39F5730D-20CF-437A-8ADA-EE172B80F1F9}" srcOrd="0" destOrd="0" presId="urn:microsoft.com/office/officeart/2005/8/layout/default#1"/>
    <dgm:cxn modelId="{C311D970-4BBD-420D-BD70-FBBB372E9D5E}" type="presOf" srcId="{A9740AC2-42B7-4701-B610-4F2C51191CED}" destId="{93C1ACEB-6F37-4847-BD3B-5A1945A5FF51}" srcOrd="0" destOrd="0" presId="urn:microsoft.com/office/officeart/2005/8/layout/default#1"/>
    <dgm:cxn modelId="{7E9CD13D-F4EB-481D-B1AB-06112F35C0E5}" srcId="{29871433-86D7-4010-A4E6-2665C1EE38EF}" destId="{1CE9341E-CD5A-45F1-831C-CC209A55EF44}" srcOrd="3" destOrd="0" parTransId="{0D7D9EC8-4FEE-4A37-86A8-A0DEC2F50A5E}" sibTransId="{2EE21A94-235E-4270-AFCA-43BE48911AFD}"/>
    <dgm:cxn modelId="{58A55875-246C-4007-8D4F-864DF690A168}" type="presParOf" srcId="{655BEA7E-96E6-4C8F-8B50-B304784CB62C}" destId="{7828CC65-D10E-4666-9E61-F5B5CA56B26A}" srcOrd="0" destOrd="0" presId="urn:microsoft.com/office/officeart/2005/8/layout/default#1"/>
    <dgm:cxn modelId="{E88BD8B9-3C4A-4AA7-9FF2-1D5440ECD8D9}" type="presParOf" srcId="{655BEA7E-96E6-4C8F-8B50-B304784CB62C}" destId="{F9D79F51-39BC-43D4-91D9-F3CC80A0F8D7}" srcOrd="1" destOrd="0" presId="urn:microsoft.com/office/officeart/2005/8/layout/default#1"/>
    <dgm:cxn modelId="{BA5204DC-53D7-4C21-B262-0F52D6DE58AC}" type="presParOf" srcId="{655BEA7E-96E6-4C8F-8B50-B304784CB62C}" destId="{39F5730D-20CF-437A-8ADA-EE172B80F1F9}" srcOrd="2" destOrd="0" presId="urn:microsoft.com/office/officeart/2005/8/layout/default#1"/>
    <dgm:cxn modelId="{A67F1218-E41D-44B6-A43B-9B0A17DD9D15}" type="presParOf" srcId="{655BEA7E-96E6-4C8F-8B50-B304784CB62C}" destId="{EEC2A0EE-7B99-495F-B693-C735158D9809}" srcOrd="3" destOrd="0" presId="urn:microsoft.com/office/officeart/2005/8/layout/default#1"/>
    <dgm:cxn modelId="{FF31B3DC-4D16-43A4-BAE9-0D8C41EE2AD2}" type="presParOf" srcId="{655BEA7E-96E6-4C8F-8B50-B304784CB62C}" destId="{93C1ACEB-6F37-4847-BD3B-5A1945A5FF51}" srcOrd="4" destOrd="0" presId="urn:microsoft.com/office/officeart/2005/8/layout/default#1"/>
    <dgm:cxn modelId="{F0567C33-FCD7-404D-ACE5-EDCEE3FA9FF7}" type="presParOf" srcId="{655BEA7E-96E6-4C8F-8B50-B304784CB62C}" destId="{E07FA82D-E992-4703-B66E-41F0DA35FAC2}" srcOrd="5" destOrd="0" presId="urn:microsoft.com/office/officeart/2005/8/layout/default#1"/>
    <dgm:cxn modelId="{C52EC743-6285-43C0-99D1-6E796DEA0211}" type="presParOf" srcId="{655BEA7E-96E6-4C8F-8B50-B304784CB62C}" destId="{CB377D34-05EC-43E0-A059-E9165C3C85E9}"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8F52A96-BB03-4466-B2E1-44B3E0DBE45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D930F7B9-83D1-4DE7-9982-C149432181FB}">
      <dgm:prSet phldrT="[Text]"/>
      <dgm:spPr/>
      <dgm:t>
        <a:bodyPr/>
        <a:lstStyle/>
        <a:p>
          <a:r>
            <a:rPr lang="en-US" dirty="0" smtClean="0"/>
            <a:t>Advice to the Minister </a:t>
          </a:r>
          <a:endParaRPr lang="en-US" dirty="0"/>
        </a:p>
      </dgm:t>
    </dgm:pt>
    <dgm:pt modelId="{A0310DE5-823F-4E59-B677-13DAA7DA254B}" type="parTrans" cxnId="{F7CBB3BE-C367-4AB5-8840-751D4F86DEE2}">
      <dgm:prSet/>
      <dgm:spPr/>
      <dgm:t>
        <a:bodyPr/>
        <a:lstStyle/>
        <a:p>
          <a:endParaRPr lang="en-US"/>
        </a:p>
      </dgm:t>
    </dgm:pt>
    <dgm:pt modelId="{F477417B-69D4-4D83-AD6B-A06180904650}" type="sibTrans" cxnId="{F7CBB3BE-C367-4AB5-8840-751D4F86DEE2}">
      <dgm:prSet/>
      <dgm:spPr/>
      <dgm:t>
        <a:bodyPr/>
        <a:lstStyle/>
        <a:p>
          <a:endParaRPr lang="en-US"/>
        </a:p>
      </dgm:t>
    </dgm:pt>
    <dgm:pt modelId="{FAD938B8-6C1D-4C17-99F6-787ED7194583}">
      <dgm:prSet phldrT="[Text]"/>
      <dgm:spPr/>
      <dgm:t>
        <a:bodyPr/>
        <a:lstStyle/>
        <a:p>
          <a:r>
            <a:rPr lang="en-US" dirty="0" smtClean="0"/>
            <a:t>Events</a:t>
          </a:r>
          <a:endParaRPr lang="en-US" dirty="0"/>
        </a:p>
      </dgm:t>
    </dgm:pt>
    <dgm:pt modelId="{F9BB3D6A-87C2-49E1-A0BB-47A8944C12DB}" type="parTrans" cxnId="{991F3DDC-CB0F-420E-B788-B5944870C102}">
      <dgm:prSet/>
      <dgm:spPr/>
      <dgm:t>
        <a:bodyPr/>
        <a:lstStyle/>
        <a:p>
          <a:endParaRPr lang="en-US"/>
        </a:p>
      </dgm:t>
    </dgm:pt>
    <dgm:pt modelId="{2FDFB4FA-FC7F-462C-A580-569F4B84AFE7}" type="sibTrans" cxnId="{991F3DDC-CB0F-420E-B788-B5944870C102}">
      <dgm:prSet/>
      <dgm:spPr/>
      <dgm:t>
        <a:bodyPr/>
        <a:lstStyle/>
        <a:p>
          <a:endParaRPr lang="en-US"/>
        </a:p>
      </dgm:t>
    </dgm:pt>
    <dgm:pt modelId="{D254B50A-4FF9-4F60-9A12-0B3B779CDA1D}">
      <dgm:prSet phldrT="[Text]"/>
      <dgm:spPr/>
      <dgm:t>
        <a:bodyPr/>
        <a:lstStyle/>
        <a:p>
          <a:r>
            <a:rPr lang="en-US" dirty="0" smtClean="0"/>
            <a:t>Publications</a:t>
          </a:r>
          <a:endParaRPr lang="en-US" dirty="0"/>
        </a:p>
      </dgm:t>
    </dgm:pt>
    <dgm:pt modelId="{DFE4A1F4-6A51-460C-A36A-BF166B869196}" type="parTrans" cxnId="{704C81C6-B1C6-4016-A3F4-F6EECE1D04E0}">
      <dgm:prSet/>
      <dgm:spPr/>
      <dgm:t>
        <a:bodyPr/>
        <a:lstStyle/>
        <a:p>
          <a:endParaRPr lang="en-US"/>
        </a:p>
      </dgm:t>
    </dgm:pt>
    <dgm:pt modelId="{C513151B-C95C-4941-91F2-DC96A95539A8}" type="sibTrans" cxnId="{704C81C6-B1C6-4016-A3F4-F6EECE1D04E0}">
      <dgm:prSet/>
      <dgm:spPr/>
      <dgm:t>
        <a:bodyPr/>
        <a:lstStyle/>
        <a:p>
          <a:endParaRPr lang="en-US"/>
        </a:p>
      </dgm:t>
    </dgm:pt>
    <dgm:pt modelId="{6390B3BA-1347-443D-B26A-3D2FE0144646}" type="pres">
      <dgm:prSet presAssocID="{48F52A96-BB03-4466-B2E1-44B3E0DBE450}" presName="Name0" presStyleCnt="0">
        <dgm:presLayoutVars>
          <dgm:chMax val="11"/>
          <dgm:chPref val="11"/>
          <dgm:dir/>
          <dgm:resizeHandles/>
        </dgm:presLayoutVars>
      </dgm:prSet>
      <dgm:spPr/>
      <dgm:t>
        <a:bodyPr/>
        <a:lstStyle/>
        <a:p>
          <a:endParaRPr lang="en-US"/>
        </a:p>
      </dgm:t>
    </dgm:pt>
    <dgm:pt modelId="{E975FF9F-5E74-46DF-A622-3A0107FBA3D2}" type="pres">
      <dgm:prSet presAssocID="{D254B50A-4FF9-4F60-9A12-0B3B779CDA1D}" presName="Accent3" presStyleCnt="0"/>
      <dgm:spPr/>
    </dgm:pt>
    <dgm:pt modelId="{7B17533C-96C6-41CD-87D3-91E12EE3D9D7}" type="pres">
      <dgm:prSet presAssocID="{D254B50A-4FF9-4F60-9A12-0B3B779CDA1D}" presName="Accent" presStyleLbl="node1" presStyleIdx="0" presStyleCnt="3"/>
      <dgm:spPr/>
    </dgm:pt>
    <dgm:pt modelId="{D52D4397-6A68-43B9-81BB-A0A3CAB740BF}" type="pres">
      <dgm:prSet presAssocID="{D254B50A-4FF9-4F60-9A12-0B3B779CDA1D}" presName="ParentBackground3" presStyleCnt="0"/>
      <dgm:spPr/>
    </dgm:pt>
    <dgm:pt modelId="{5ECD630A-E302-410B-A48B-B31E2ED803DF}" type="pres">
      <dgm:prSet presAssocID="{D254B50A-4FF9-4F60-9A12-0B3B779CDA1D}" presName="ParentBackground" presStyleLbl="fgAcc1" presStyleIdx="0" presStyleCnt="3"/>
      <dgm:spPr/>
      <dgm:t>
        <a:bodyPr/>
        <a:lstStyle/>
        <a:p>
          <a:endParaRPr lang="en-US"/>
        </a:p>
      </dgm:t>
    </dgm:pt>
    <dgm:pt modelId="{787D8830-A4A2-4E93-9BDF-82E23570D740}" type="pres">
      <dgm:prSet presAssocID="{D254B50A-4FF9-4F60-9A12-0B3B779CDA1D}" presName="Parent3" presStyleLbl="revTx" presStyleIdx="0" presStyleCnt="0">
        <dgm:presLayoutVars>
          <dgm:chMax val="1"/>
          <dgm:chPref val="1"/>
          <dgm:bulletEnabled val="1"/>
        </dgm:presLayoutVars>
      </dgm:prSet>
      <dgm:spPr/>
      <dgm:t>
        <a:bodyPr/>
        <a:lstStyle/>
        <a:p>
          <a:endParaRPr lang="en-US"/>
        </a:p>
      </dgm:t>
    </dgm:pt>
    <dgm:pt modelId="{B1B89753-7EA5-4CAB-9723-3F4992A354DB}" type="pres">
      <dgm:prSet presAssocID="{FAD938B8-6C1D-4C17-99F6-787ED7194583}" presName="Accent2" presStyleCnt="0"/>
      <dgm:spPr/>
    </dgm:pt>
    <dgm:pt modelId="{B7BDA026-2397-4F9D-8264-DEEA64722137}" type="pres">
      <dgm:prSet presAssocID="{FAD938B8-6C1D-4C17-99F6-787ED7194583}" presName="Accent" presStyleLbl="node1" presStyleIdx="1" presStyleCnt="3"/>
      <dgm:spPr/>
    </dgm:pt>
    <dgm:pt modelId="{DFF921DE-433F-43BF-8FE4-6D71A472514A}" type="pres">
      <dgm:prSet presAssocID="{FAD938B8-6C1D-4C17-99F6-787ED7194583}" presName="ParentBackground2" presStyleCnt="0"/>
      <dgm:spPr/>
    </dgm:pt>
    <dgm:pt modelId="{7F9E9798-DDD5-435E-A316-C5FC4D7D4132}" type="pres">
      <dgm:prSet presAssocID="{FAD938B8-6C1D-4C17-99F6-787ED7194583}" presName="ParentBackground" presStyleLbl="fgAcc1" presStyleIdx="1" presStyleCnt="3"/>
      <dgm:spPr/>
      <dgm:t>
        <a:bodyPr/>
        <a:lstStyle/>
        <a:p>
          <a:endParaRPr lang="en-US"/>
        </a:p>
      </dgm:t>
    </dgm:pt>
    <dgm:pt modelId="{9D533414-723A-43FE-B78C-2B7B3265DE22}" type="pres">
      <dgm:prSet presAssocID="{FAD938B8-6C1D-4C17-99F6-787ED7194583}" presName="Parent2" presStyleLbl="revTx" presStyleIdx="0" presStyleCnt="0">
        <dgm:presLayoutVars>
          <dgm:chMax val="1"/>
          <dgm:chPref val="1"/>
          <dgm:bulletEnabled val="1"/>
        </dgm:presLayoutVars>
      </dgm:prSet>
      <dgm:spPr/>
      <dgm:t>
        <a:bodyPr/>
        <a:lstStyle/>
        <a:p>
          <a:endParaRPr lang="en-US"/>
        </a:p>
      </dgm:t>
    </dgm:pt>
    <dgm:pt modelId="{23D90858-6655-4A2A-9586-898668244C52}" type="pres">
      <dgm:prSet presAssocID="{D930F7B9-83D1-4DE7-9982-C149432181FB}" presName="Accent1" presStyleCnt="0"/>
      <dgm:spPr/>
    </dgm:pt>
    <dgm:pt modelId="{77C84A96-9D76-400A-AD0D-DBD611924502}" type="pres">
      <dgm:prSet presAssocID="{D930F7B9-83D1-4DE7-9982-C149432181FB}" presName="Accent" presStyleLbl="node1" presStyleIdx="2" presStyleCnt="3"/>
      <dgm:spPr/>
    </dgm:pt>
    <dgm:pt modelId="{53CB7024-6103-4599-BAB4-F5EE4735F0E2}" type="pres">
      <dgm:prSet presAssocID="{D930F7B9-83D1-4DE7-9982-C149432181FB}" presName="ParentBackground1" presStyleCnt="0"/>
      <dgm:spPr/>
    </dgm:pt>
    <dgm:pt modelId="{DCEE709E-E6BB-47C7-ADA5-6C81388BACDA}" type="pres">
      <dgm:prSet presAssocID="{D930F7B9-83D1-4DE7-9982-C149432181FB}" presName="ParentBackground" presStyleLbl="fgAcc1" presStyleIdx="2" presStyleCnt="3"/>
      <dgm:spPr/>
      <dgm:t>
        <a:bodyPr/>
        <a:lstStyle/>
        <a:p>
          <a:endParaRPr lang="en-US"/>
        </a:p>
      </dgm:t>
    </dgm:pt>
    <dgm:pt modelId="{081CD04E-72CB-404D-8E34-8D99DEDDA618}" type="pres">
      <dgm:prSet presAssocID="{D930F7B9-83D1-4DE7-9982-C149432181FB}" presName="Parent1" presStyleLbl="revTx" presStyleIdx="0" presStyleCnt="0">
        <dgm:presLayoutVars>
          <dgm:chMax val="1"/>
          <dgm:chPref val="1"/>
          <dgm:bulletEnabled val="1"/>
        </dgm:presLayoutVars>
      </dgm:prSet>
      <dgm:spPr/>
      <dgm:t>
        <a:bodyPr/>
        <a:lstStyle/>
        <a:p>
          <a:endParaRPr lang="en-US"/>
        </a:p>
      </dgm:t>
    </dgm:pt>
  </dgm:ptLst>
  <dgm:cxnLst>
    <dgm:cxn modelId="{DCE1249C-E28F-474D-969A-5376E38F5CBC}" type="presOf" srcId="{D254B50A-4FF9-4F60-9A12-0B3B779CDA1D}" destId="{787D8830-A4A2-4E93-9BDF-82E23570D740}" srcOrd="1" destOrd="0" presId="urn:microsoft.com/office/officeart/2011/layout/CircleProcess"/>
    <dgm:cxn modelId="{704C81C6-B1C6-4016-A3F4-F6EECE1D04E0}" srcId="{48F52A96-BB03-4466-B2E1-44B3E0DBE450}" destId="{D254B50A-4FF9-4F60-9A12-0B3B779CDA1D}" srcOrd="2" destOrd="0" parTransId="{DFE4A1F4-6A51-460C-A36A-BF166B869196}" sibTransId="{C513151B-C95C-4941-91F2-DC96A95539A8}"/>
    <dgm:cxn modelId="{AE81CA17-AEAD-4EEE-AA45-7A4EDD9D8097}" type="presOf" srcId="{FAD938B8-6C1D-4C17-99F6-787ED7194583}" destId="{9D533414-723A-43FE-B78C-2B7B3265DE22}" srcOrd="1" destOrd="0" presId="urn:microsoft.com/office/officeart/2011/layout/CircleProcess"/>
    <dgm:cxn modelId="{9D0A0E62-E20B-4919-8EB5-00747CC0EAC6}" type="presOf" srcId="{FAD938B8-6C1D-4C17-99F6-787ED7194583}" destId="{7F9E9798-DDD5-435E-A316-C5FC4D7D4132}" srcOrd="0" destOrd="0" presId="urn:microsoft.com/office/officeart/2011/layout/CircleProcess"/>
    <dgm:cxn modelId="{991F3DDC-CB0F-420E-B788-B5944870C102}" srcId="{48F52A96-BB03-4466-B2E1-44B3E0DBE450}" destId="{FAD938B8-6C1D-4C17-99F6-787ED7194583}" srcOrd="1" destOrd="0" parTransId="{F9BB3D6A-87C2-49E1-A0BB-47A8944C12DB}" sibTransId="{2FDFB4FA-FC7F-462C-A580-569F4B84AFE7}"/>
    <dgm:cxn modelId="{B7E2A28D-FFC2-4943-8B7D-5C07B294096D}" type="presOf" srcId="{48F52A96-BB03-4466-B2E1-44B3E0DBE450}" destId="{6390B3BA-1347-443D-B26A-3D2FE0144646}" srcOrd="0" destOrd="0" presId="urn:microsoft.com/office/officeart/2011/layout/CircleProcess"/>
    <dgm:cxn modelId="{04F83814-45BC-4797-B44D-5191B01CAA43}" type="presOf" srcId="{D930F7B9-83D1-4DE7-9982-C149432181FB}" destId="{DCEE709E-E6BB-47C7-ADA5-6C81388BACDA}" srcOrd="0" destOrd="0" presId="urn:microsoft.com/office/officeart/2011/layout/CircleProcess"/>
    <dgm:cxn modelId="{1D7F16D7-7EA6-4936-8947-97DBEC6E3195}" type="presOf" srcId="{D254B50A-4FF9-4F60-9A12-0B3B779CDA1D}" destId="{5ECD630A-E302-410B-A48B-B31E2ED803DF}" srcOrd="0" destOrd="0" presId="urn:microsoft.com/office/officeart/2011/layout/CircleProcess"/>
    <dgm:cxn modelId="{F7CBB3BE-C367-4AB5-8840-751D4F86DEE2}" srcId="{48F52A96-BB03-4466-B2E1-44B3E0DBE450}" destId="{D930F7B9-83D1-4DE7-9982-C149432181FB}" srcOrd="0" destOrd="0" parTransId="{A0310DE5-823F-4E59-B677-13DAA7DA254B}" sibTransId="{F477417B-69D4-4D83-AD6B-A06180904650}"/>
    <dgm:cxn modelId="{5ED78095-B6FF-453E-B860-8BC1B915ED9F}" type="presOf" srcId="{D930F7B9-83D1-4DE7-9982-C149432181FB}" destId="{081CD04E-72CB-404D-8E34-8D99DEDDA618}" srcOrd="1" destOrd="0" presId="urn:microsoft.com/office/officeart/2011/layout/CircleProcess"/>
    <dgm:cxn modelId="{45DC2580-E2F0-4563-A090-60CF8529BC25}" type="presParOf" srcId="{6390B3BA-1347-443D-B26A-3D2FE0144646}" destId="{E975FF9F-5E74-46DF-A622-3A0107FBA3D2}" srcOrd="0" destOrd="0" presId="urn:microsoft.com/office/officeart/2011/layout/CircleProcess"/>
    <dgm:cxn modelId="{20F270D9-D7C6-438C-8D6F-772A7EBB283A}" type="presParOf" srcId="{E975FF9F-5E74-46DF-A622-3A0107FBA3D2}" destId="{7B17533C-96C6-41CD-87D3-91E12EE3D9D7}" srcOrd="0" destOrd="0" presId="urn:microsoft.com/office/officeart/2011/layout/CircleProcess"/>
    <dgm:cxn modelId="{427F70A0-1CC7-497A-9941-0018AB6D0900}" type="presParOf" srcId="{6390B3BA-1347-443D-B26A-3D2FE0144646}" destId="{D52D4397-6A68-43B9-81BB-A0A3CAB740BF}" srcOrd="1" destOrd="0" presId="urn:microsoft.com/office/officeart/2011/layout/CircleProcess"/>
    <dgm:cxn modelId="{93880A8A-2A83-4734-8DD1-10C1DC0F3B4D}" type="presParOf" srcId="{D52D4397-6A68-43B9-81BB-A0A3CAB740BF}" destId="{5ECD630A-E302-410B-A48B-B31E2ED803DF}" srcOrd="0" destOrd="0" presId="urn:microsoft.com/office/officeart/2011/layout/CircleProcess"/>
    <dgm:cxn modelId="{C64AD91E-B756-450D-8C68-3EBEBAC3C61B}" type="presParOf" srcId="{6390B3BA-1347-443D-B26A-3D2FE0144646}" destId="{787D8830-A4A2-4E93-9BDF-82E23570D740}" srcOrd="2" destOrd="0" presId="urn:microsoft.com/office/officeart/2011/layout/CircleProcess"/>
    <dgm:cxn modelId="{E794534D-1953-4EBD-A3A6-9729DE927FBE}" type="presParOf" srcId="{6390B3BA-1347-443D-B26A-3D2FE0144646}" destId="{B1B89753-7EA5-4CAB-9723-3F4992A354DB}" srcOrd="3" destOrd="0" presId="urn:microsoft.com/office/officeart/2011/layout/CircleProcess"/>
    <dgm:cxn modelId="{8D40F65E-8902-4D7E-BA97-5CB621226F5E}" type="presParOf" srcId="{B1B89753-7EA5-4CAB-9723-3F4992A354DB}" destId="{B7BDA026-2397-4F9D-8264-DEEA64722137}" srcOrd="0" destOrd="0" presId="urn:microsoft.com/office/officeart/2011/layout/CircleProcess"/>
    <dgm:cxn modelId="{52E6FA4E-6E2B-47EA-8566-1A21FA5DFB31}" type="presParOf" srcId="{6390B3BA-1347-443D-B26A-3D2FE0144646}" destId="{DFF921DE-433F-43BF-8FE4-6D71A472514A}" srcOrd="4" destOrd="0" presId="urn:microsoft.com/office/officeart/2011/layout/CircleProcess"/>
    <dgm:cxn modelId="{7A2888B3-48E7-4336-AC3D-01D81EDBC6D4}" type="presParOf" srcId="{DFF921DE-433F-43BF-8FE4-6D71A472514A}" destId="{7F9E9798-DDD5-435E-A316-C5FC4D7D4132}" srcOrd="0" destOrd="0" presId="urn:microsoft.com/office/officeart/2011/layout/CircleProcess"/>
    <dgm:cxn modelId="{AD80E562-AAF2-4FD7-B701-1342E8FD1402}" type="presParOf" srcId="{6390B3BA-1347-443D-B26A-3D2FE0144646}" destId="{9D533414-723A-43FE-B78C-2B7B3265DE22}" srcOrd="5" destOrd="0" presId="urn:microsoft.com/office/officeart/2011/layout/CircleProcess"/>
    <dgm:cxn modelId="{0019AFD4-19AB-4915-9FE5-0FD3A78207E6}" type="presParOf" srcId="{6390B3BA-1347-443D-B26A-3D2FE0144646}" destId="{23D90858-6655-4A2A-9586-898668244C52}" srcOrd="6" destOrd="0" presId="urn:microsoft.com/office/officeart/2011/layout/CircleProcess"/>
    <dgm:cxn modelId="{D13303C0-96C8-4FAD-9469-6ADC5533801D}" type="presParOf" srcId="{23D90858-6655-4A2A-9586-898668244C52}" destId="{77C84A96-9D76-400A-AD0D-DBD611924502}" srcOrd="0" destOrd="0" presId="urn:microsoft.com/office/officeart/2011/layout/CircleProcess"/>
    <dgm:cxn modelId="{8D7A13A9-7529-411C-964B-730AB5C04656}" type="presParOf" srcId="{6390B3BA-1347-443D-B26A-3D2FE0144646}" destId="{53CB7024-6103-4599-BAB4-F5EE4735F0E2}" srcOrd="7" destOrd="0" presId="urn:microsoft.com/office/officeart/2011/layout/CircleProcess"/>
    <dgm:cxn modelId="{A923204B-A9CD-4B53-BDD7-11E9826B52D0}" type="presParOf" srcId="{53CB7024-6103-4599-BAB4-F5EE4735F0E2}" destId="{DCEE709E-E6BB-47C7-ADA5-6C81388BACDA}" srcOrd="0" destOrd="0" presId="urn:microsoft.com/office/officeart/2011/layout/CircleProcess"/>
    <dgm:cxn modelId="{B31AEC0D-B82D-4D92-9BF5-201192849CDB}" type="presParOf" srcId="{6390B3BA-1347-443D-B26A-3D2FE0144646}" destId="{081CD04E-72CB-404D-8E34-8D99DEDDA618}" srcOrd="8" destOrd="0" presId="urn:microsoft.com/office/officeart/2011/layout/Circle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E50BF63-665E-4D6A-8A3E-94A9296DC451}"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en-US"/>
        </a:p>
      </dgm:t>
    </dgm:pt>
    <dgm:pt modelId="{928D9E07-CDF3-45C4-834A-6EE7EEAE6407}">
      <dgm:prSet phldrT="[Text]"/>
      <dgm:spPr/>
      <dgm:t>
        <a:bodyPr/>
        <a:lstStyle/>
        <a:p>
          <a:r>
            <a:rPr lang="en-US" dirty="0" smtClean="0"/>
            <a:t>Collaborative relationships</a:t>
          </a:r>
          <a:endParaRPr lang="en-US" dirty="0"/>
        </a:p>
      </dgm:t>
    </dgm:pt>
    <dgm:pt modelId="{469FBF15-3B70-478C-B01C-5F983E97F2CC}" type="parTrans" cxnId="{37FC8B97-95B9-428D-A451-9697BBDFC532}">
      <dgm:prSet/>
      <dgm:spPr/>
      <dgm:t>
        <a:bodyPr/>
        <a:lstStyle/>
        <a:p>
          <a:endParaRPr lang="en-US"/>
        </a:p>
      </dgm:t>
    </dgm:pt>
    <dgm:pt modelId="{0F74ECBB-59D2-40CF-9A11-77B0E4F0E557}" type="sibTrans" cxnId="{37FC8B97-95B9-428D-A451-9697BBDFC532}">
      <dgm:prSet/>
      <dgm:spPr/>
      <dgm:t>
        <a:bodyPr/>
        <a:lstStyle/>
        <a:p>
          <a:endParaRPr lang="en-US"/>
        </a:p>
      </dgm:t>
    </dgm:pt>
    <dgm:pt modelId="{C0313C85-4280-42E2-8CC8-BA16CB12B334}">
      <dgm:prSet/>
      <dgm:spPr/>
      <dgm:t>
        <a:bodyPr/>
        <a:lstStyle/>
        <a:p>
          <a:r>
            <a:rPr lang="en-US" dirty="0" smtClean="0"/>
            <a:t>Advocacy + use of NQF regulatory system</a:t>
          </a:r>
          <a:endParaRPr lang="en-US" dirty="0"/>
        </a:p>
      </dgm:t>
    </dgm:pt>
    <dgm:pt modelId="{770A2AA1-B783-4F0A-880B-1AEBBD6A9B67}" type="parTrans" cxnId="{7720C879-049F-4103-8ACF-C2BCE42F84C0}">
      <dgm:prSet/>
      <dgm:spPr/>
      <dgm:t>
        <a:bodyPr/>
        <a:lstStyle/>
        <a:p>
          <a:endParaRPr lang="en-US"/>
        </a:p>
      </dgm:t>
    </dgm:pt>
    <dgm:pt modelId="{BE0C3D93-03FE-4D32-BBE8-F78C2DADB829}" type="sibTrans" cxnId="{7720C879-049F-4103-8ACF-C2BCE42F84C0}">
      <dgm:prSet/>
      <dgm:spPr/>
      <dgm:t>
        <a:bodyPr/>
        <a:lstStyle/>
        <a:p>
          <a:endParaRPr lang="en-US"/>
        </a:p>
      </dgm:t>
    </dgm:pt>
    <dgm:pt modelId="{B97EEFCC-3140-4DA4-896C-DED349540F02}">
      <dgm:prSet/>
      <dgm:spPr/>
      <dgm:t>
        <a:bodyPr/>
        <a:lstStyle/>
        <a:p>
          <a:r>
            <a:rPr lang="en-US" dirty="0" smtClean="0"/>
            <a:t>Creation + commitment to </a:t>
          </a:r>
          <a:r>
            <a:rPr lang="en-US" dirty="0" err="1" smtClean="0"/>
            <a:t>MoU</a:t>
          </a:r>
          <a:r>
            <a:rPr lang="en-US" dirty="0" smtClean="0"/>
            <a:t>/</a:t>
          </a:r>
          <a:r>
            <a:rPr lang="en-US" dirty="0" err="1" smtClean="0"/>
            <a:t>MoA</a:t>
          </a:r>
          <a:endParaRPr lang="en-US" dirty="0"/>
        </a:p>
      </dgm:t>
    </dgm:pt>
    <dgm:pt modelId="{48864400-E77F-4904-8402-119F1C5F7DBE}" type="parTrans" cxnId="{202CEFDC-743D-460B-8EA7-1810C633646B}">
      <dgm:prSet/>
      <dgm:spPr/>
      <dgm:t>
        <a:bodyPr/>
        <a:lstStyle/>
        <a:p>
          <a:endParaRPr lang="en-US"/>
        </a:p>
      </dgm:t>
    </dgm:pt>
    <dgm:pt modelId="{C98503B0-19D7-4A01-A394-468205F8728D}" type="sibTrans" cxnId="{202CEFDC-743D-460B-8EA7-1810C633646B}">
      <dgm:prSet/>
      <dgm:spPr/>
      <dgm:t>
        <a:bodyPr/>
        <a:lstStyle/>
        <a:p>
          <a:endParaRPr lang="en-US"/>
        </a:p>
      </dgm:t>
    </dgm:pt>
    <dgm:pt modelId="{5243B6A9-9C16-4B78-AFDB-D428701EE5DA}">
      <dgm:prSet/>
      <dgm:spPr/>
      <dgm:t>
        <a:bodyPr/>
        <a:lstStyle/>
        <a:p>
          <a:r>
            <a:rPr lang="en-US" dirty="0" smtClean="0"/>
            <a:t>Inclusive admission criteria</a:t>
          </a:r>
          <a:endParaRPr lang="en-US" dirty="0"/>
        </a:p>
      </dgm:t>
    </dgm:pt>
    <dgm:pt modelId="{FAAF773F-630E-49C1-A957-FCF1A1AFF57A}" type="parTrans" cxnId="{D56F8FC3-8846-4494-8823-3491C3393AFB}">
      <dgm:prSet/>
      <dgm:spPr/>
      <dgm:t>
        <a:bodyPr/>
        <a:lstStyle/>
        <a:p>
          <a:endParaRPr lang="en-US"/>
        </a:p>
      </dgm:t>
    </dgm:pt>
    <dgm:pt modelId="{71C06489-5D48-4C74-80F6-3F5D1CE5C144}" type="sibTrans" cxnId="{D56F8FC3-8846-4494-8823-3491C3393AFB}">
      <dgm:prSet/>
      <dgm:spPr/>
      <dgm:t>
        <a:bodyPr/>
        <a:lstStyle/>
        <a:p>
          <a:endParaRPr lang="en-US"/>
        </a:p>
      </dgm:t>
    </dgm:pt>
    <dgm:pt modelId="{2126E7ED-BBDB-481F-A9D8-ACC00E2AD410}">
      <dgm:prSet/>
      <dgm:spPr/>
      <dgm:t>
        <a:bodyPr/>
        <a:lstStyle/>
        <a:p>
          <a:r>
            <a:rPr lang="en-US" dirty="0" smtClean="0"/>
            <a:t>Quality teaching &amp; learning</a:t>
          </a:r>
          <a:endParaRPr lang="en-US" dirty="0"/>
        </a:p>
      </dgm:t>
    </dgm:pt>
    <dgm:pt modelId="{D29B371E-D1A7-4E8B-9AE4-7B31EF995B06}" type="parTrans" cxnId="{C6A5D3AE-C829-4E05-9797-5DE49A201559}">
      <dgm:prSet/>
      <dgm:spPr/>
      <dgm:t>
        <a:bodyPr/>
        <a:lstStyle/>
        <a:p>
          <a:endParaRPr lang="en-US"/>
        </a:p>
      </dgm:t>
    </dgm:pt>
    <dgm:pt modelId="{24453B11-9F93-4ACF-A7C7-C0AAEEB9CD74}" type="sibTrans" cxnId="{C6A5D3AE-C829-4E05-9797-5DE49A201559}">
      <dgm:prSet/>
      <dgm:spPr/>
      <dgm:t>
        <a:bodyPr/>
        <a:lstStyle/>
        <a:p>
          <a:endParaRPr lang="en-US"/>
        </a:p>
      </dgm:t>
    </dgm:pt>
    <dgm:pt modelId="{0FFD46B7-8188-4529-9EE3-9EBFE3CCA104}">
      <dgm:prSet/>
      <dgm:spPr/>
      <dgm:t>
        <a:bodyPr/>
        <a:lstStyle/>
        <a:p>
          <a:r>
            <a:rPr lang="en-US" dirty="0" smtClean="0"/>
            <a:t>Career advice</a:t>
          </a:r>
          <a:endParaRPr lang="en-US" dirty="0"/>
        </a:p>
      </dgm:t>
    </dgm:pt>
    <dgm:pt modelId="{EC44FDBE-2C75-4B6A-81E6-919C07E2044B}" type="parTrans" cxnId="{93C07E5A-3CF9-461C-B0AC-E34E55F363BF}">
      <dgm:prSet/>
      <dgm:spPr/>
      <dgm:t>
        <a:bodyPr/>
        <a:lstStyle/>
        <a:p>
          <a:endParaRPr lang="en-US"/>
        </a:p>
      </dgm:t>
    </dgm:pt>
    <dgm:pt modelId="{AF257A80-4CD3-4D45-84F9-5D5D15ED4930}" type="sibTrans" cxnId="{93C07E5A-3CF9-461C-B0AC-E34E55F363BF}">
      <dgm:prSet/>
      <dgm:spPr/>
      <dgm:t>
        <a:bodyPr/>
        <a:lstStyle/>
        <a:p>
          <a:endParaRPr lang="en-US"/>
        </a:p>
      </dgm:t>
    </dgm:pt>
    <dgm:pt modelId="{3E413B3D-9AC6-4E34-BEF5-D25BC1850CAA}">
      <dgm:prSet/>
      <dgm:spPr/>
      <dgm:t>
        <a:bodyPr/>
        <a:lstStyle/>
        <a:p>
          <a:r>
            <a:rPr lang="en-US" dirty="0" smtClean="0"/>
            <a:t>Focusing on particular pathways (highways) at a time</a:t>
          </a:r>
          <a:endParaRPr lang="en-US" dirty="0"/>
        </a:p>
      </dgm:t>
    </dgm:pt>
    <dgm:pt modelId="{1314CA4A-A73B-4222-820A-19E732E36975}" type="parTrans" cxnId="{6009301C-876E-496C-8E90-B403277F1FBA}">
      <dgm:prSet/>
      <dgm:spPr/>
      <dgm:t>
        <a:bodyPr/>
        <a:lstStyle/>
        <a:p>
          <a:endParaRPr lang="en-US"/>
        </a:p>
      </dgm:t>
    </dgm:pt>
    <dgm:pt modelId="{D9B2E097-89E7-4A38-A914-65ACCCC6F337}" type="sibTrans" cxnId="{6009301C-876E-496C-8E90-B403277F1FBA}">
      <dgm:prSet/>
      <dgm:spPr/>
      <dgm:t>
        <a:bodyPr/>
        <a:lstStyle/>
        <a:p>
          <a:endParaRPr lang="en-US"/>
        </a:p>
      </dgm:t>
    </dgm:pt>
    <dgm:pt modelId="{AF42DE0E-D82A-478A-AE9C-256C0C6A6A7E}">
      <dgm:prSet/>
      <dgm:spPr/>
      <dgm:t>
        <a:bodyPr/>
        <a:lstStyle/>
        <a:p>
          <a:r>
            <a:rPr lang="en-US" dirty="0" smtClean="0"/>
            <a:t>Critical resources</a:t>
          </a:r>
          <a:endParaRPr lang="en-US" dirty="0"/>
        </a:p>
      </dgm:t>
    </dgm:pt>
    <dgm:pt modelId="{C34BBCE6-3A3E-48B8-A433-74ACFD50E65C}" type="parTrans" cxnId="{2A5BA124-075E-43BD-AB05-C8F6580958F9}">
      <dgm:prSet/>
      <dgm:spPr/>
      <dgm:t>
        <a:bodyPr/>
        <a:lstStyle/>
        <a:p>
          <a:endParaRPr lang="en-US"/>
        </a:p>
      </dgm:t>
    </dgm:pt>
    <dgm:pt modelId="{6E8880F3-B533-4139-A0C6-101EB2DF4817}" type="sibTrans" cxnId="{2A5BA124-075E-43BD-AB05-C8F6580958F9}">
      <dgm:prSet/>
      <dgm:spPr/>
      <dgm:t>
        <a:bodyPr/>
        <a:lstStyle/>
        <a:p>
          <a:endParaRPr lang="en-US"/>
        </a:p>
      </dgm:t>
    </dgm:pt>
    <dgm:pt modelId="{DDFB6B7B-96B4-4D2B-B657-246EEAE12BE3}">
      <dgm:prSet/>
      <dgm:spPr/>
      <dgm:t>
        <a:bodyPr/>
        <a:lstStyle/>
        <a:p>
          <a:r>
            <a:rPr lang="en-US" dirty="0" smtClean="0"/>
            <a:t>Articulation research</a:t>
          </a:r>
          <a:endParaRPr lang="en-US" dirty="0"/>
        </a:p>
      </dgm:t>
    </dgm:pt>
    <dgm:pt modelId="{8E1339D0-2681-4A32-83E9-810A8F10F890}" type="parTrans" cxnId="{9B1E8DB6-E6FD-4CE9-B9A7-8678F6380468}">
      <dgm:prSet/>
      <dgm:spPr/>
      <dgm:t>
        <a:bodyPr/>
        <a:lstStyle/>
        <a:p>
          <a:endParaRPr lang="en-US"/>
        </a:p>
      </dgm:t>
    </dgm:pt>
    <dgm:pt modelId="{C69E12F2-8099-4033-A424-8E9C1FF8536E}" type="sibTrans" cxnId="{9B1E8DB6-E6FD-4CE9-B9A7-8678F6380468}">
      <dgm:prSet/>
      <dgm:spPr/>
      <dgm:t>
        <a:bodyPr/>
        <a:lstStyle/>
        <a:p>
          <a:endParaRPr lang="en-US"/>
        </a:p>
      </dgm:t>
    </dgm:pt>
    <dgm:pt modelId="{8931D8A7-E78B-40F9-AF1A-371720A48CA7}" type="pres">
      <dgm:prSet presAssocID="{8E50BF63-665E-4D6A-8A3E-94A9296DC451}" presName="Name0" presStyleCnt="0">
        <dgm:presLayoutVars>
          <dgm:dir/>
          <dgm:resizeHandles/>
        </dgm:presLayoutVars>
      </dgm:prSet>
      <dgm:spPr/>
      <dgm:t>
        <a:bodyPr/>
        <a:lstStyle/>
        <a:p>
          <a:endParaRPr lang="en-US"/>
        </a:p>
      </dgm:t>
    </dgm:pt>
    <dgm:pt modelId="{A5F27C02-7D5F-416F-8029-6D2AC8AA1074}" type="pres">
      <dgm:prSet presAssocID="{928D9E07-CDF3-45C4-834A-6EE7EEAE6407}" presName="compNode" presStyleCnt="0"/>
      <dgm:spPr/>
    </dgm:pt>
    <dgm:pt modelId="{69FAA5F0-E207-449C-8451-5C9266403AB6}" type="pres">
      <dgm:prSet presAssocID="{928D9E07-CDF3-45C4-834A-6EE7EEAE6407}" presName="dummyConnPt" presStyleCnt="0"/>
      <dgm:spPr/>
    </dgm:pt>
    <dgm:pt modelId="{186A18DB-C268-42C5-ABDD-AFCD74141CE7}" type="pres">
      <dgm:prSet presAssocID="{928D9E07-CDF3-45C4-834A-6EE7EEAE6407}" presName="node" presStyleLbl="node1" presStyleIdx="0" presStyleCnt="9">
        <dgm:presLayoutVars>
          <dgm:bulletEnabled val="1"/>
        </dgm:presLayoutVars>
      </dgm:prSet>
      <dgm:spPr/>
      <dgm:t>
        <a:bodyPr/>
        <a:lstStyle/>
        <a:p>
          <a:endParaRPr lang="en-US"/>
        </a:p>
      </dgm:t>
    </dgm:pt>
    <dgm:pt modelId="{DCED7EA4-0669-40B9-B235-EF9420E31326}" type="pres">
      <dgm:prSet presAssocID="{0F74ECBB-59D2-40CF-9A11-77B0E4F0E557}" presName="sibTrans" presStyleLbl="bgSibTrans2D1" presStyleIdx="0" presStyleCnt="8"/>
      <dgm:spPr/>
      <dgm:t>
        <a:bodyPr/>
        <a:lstStyle/>
        <a:p>
          <a:endParaRPr lang="en-US"/>
        </a:p>
      </dgm:t>
    </dgm:pt>
    <dgm:pt modelId="{014F264D-B4B9-49FD-AEAC-DCD7C6EB601E}" type="pres">
      <dgm:prSet presAssocID="{C0313C85-4280-42E2-8CC8-BA16CB12B334}" presName="compNode" presStyleCnt="0"/>
      <dgm:spPr/>
    </dgm:pt>
    <dgm:pt modelId="{8FD9949A-E832-421F-BF62-C314AD4A158C}" type="pres">
      <dgm:prSet presAssocID="{C0313C85-4280-42E2-8CC8-BA16CB12B334}" presName="dummyConnPt" presStyleCnt="0"/>
      <dgm:spPr/>
    </dgm:pt>
    <dgm:pt modelId="{3AC99B34-5D7B-40CE-B459-F4A69B11FA0C}" type="pres">
      <dgm:prSet presAssocID="{C0313C85-4280-42E2-8CC8-BA16CB12B334}" presName="node" presStyleLbl="node1" presStyleIdx="1" presStyleCnt="9">
        <dgm:presLayoutVars>
          <dgm:bulletEnabled val="1"/>
        </dgm:presLayoutVars>
      </dgm:prSet>
      <dgm:spPr/>
      <dgm:t>
        <a:bodyPr/>
        <a:lstStyle/>
        <a:p>
          <a:endParaRPr lang="en-US"/>
        </a:p>
      </dgm:t>
    </dgm:pt>
    <dgm:pt modelId="{F0CB5793-3621-4823-B80B-62D52E02777E}" type="pres">
      <dgm:prSet presAssocID="{BE0C3D93-03FE-4D32-BBE8-F78C2DADB829}" presName="sibTrans" presStyleLbl="bgSibTrans2D1" presStyleIdx="1" presStyleCnt="8"/>
      <dgm:spPr/>
      <dgm:t>
        <a:bodyPr/>
        <a:lstStyle/>
        <a:p>
          <a:endParaRPr lang="en-US"/>
        </a:p>
      </dgm:t>
    </dgm:pt>
    <dgm:pt modelId="{03C4B36C-7E0A-472E-9884-1B99FB2DA711}" type="pres">
      <dgm:prSet presAssocID="{B97EEFCC-3140-4DA4-896C-DED349540F02}" presName="compNode" presStyleCnt="0"/>
      <dgm:spPr/>
    </dgm:pt>
    <dgm:pt modelId="{092EF3BB-F18D-442F-8B47-C65B465D2929}" type="pres">
      <dgm:prSet presAssocID="{B97EEFCC-3140-4DA4-896C-DED349540F02}" presName="dummyConnPt" presStyleCnt="0"/>
      <dgm:spPr/>
    </dgm:pt>
    <dgm:pt modelId="{8D69EBC0-68D0-4DB6-A75F-81C89018E3FE}" type="pres">
      <dgm:prSet presAssocID="{B97EEFCC-3140-4DA4-896C-DED349540F02}" presName="node" presStyleLbl="node1" presStyleIdx="2" presStyleCnt="9">
        <dgm:presLayoutVars>
          <dgm:bulletEnabled val="1"/>
        </dgm:presLayoutVars>
      </dgm:prSet>
      <dgm:spPr/>
      <dgm:t>
        <a:bodyPr/>
        <a:lstStyle/>
        <a:p>
          <a:endParaRPr lang="en-US"/>
        </a:p>
      </dgm:t>
    </dgm:pt>
    <dgm:pt modelId="{80213742-8740-4896-940A-FD64AC5E4155}" type="pres">
      <dgm:prSet presAssocID="{C98503B0-19D7-4A01-A394-468205F8728D}" presName="sibTrans" presStyleLbl="bgSibTrans2D1" presStyleIdx="2" presStyleCnt="8"/>
      <dgm:spPr/>
      <dgm:t>
        <a:bodyPr/>
        <a:lstStyle/>
        <a:p>
          <a:endParaRPr lang="en-US"/>
        </a:p>
      </dgm:t>
    </dgm:pt>
    <dgm:pt modelId="{577B316E-E19E-447F-BD2C-7132EF87614A}" type="pres">
      <dgm:prSet presAssocID="{5243B6A9-9C16-4B78-AFDB-D428701EE5DA}" presName="compNode" presStyleCnt="0"/>
      <dgm:spPr/>
    </dgm:pt>
    <dgm:pt modelId="{8A0E821F-3F14-4DC6-BB91-6986470E19EA}" type="pres">
      <dgm:prSet presAssocID="{5243B6A9-9C16-4B78-AFDB-D428701EE5DA}" presName="dummyConnPt" presStyleCnt="0"/>
      <dgm:spPr/>
    </dgm:pt>
    <dgm:pt modelId="{C189224A-25EF-4EB2-A941-0FF0847E0FEC}" type="pres">
      <dgm:prSet presAssocID="{5243B6A9-9C16-4B78-AFDB-D428701EE5DA}" presName="node" presStyleLbl="node1" presStyleIdx="3" presStyleCnt="9">
        <dgm:presLayoutVars>
          <dgm:bulletEnabled val="1"/>
        </dgm:presLayoutVars>
      </dgm:prSet>
      <dgm:spPr/>
      <dgm:t>
        <a:bodyPr/>
        <a:lstStyle/>
        <a:p>
          <a:endParaRPr lang="en-US"/>
        </a:p>
      </dgm:t>
    </dgm:pt>
    <dgm:pt modelId="{24B079AF-5C2C-474C-9F0F-B354CBD30625}" type="pres">
      <dgm:prSet presAssocID="{71C06489-5D48-4C74-80F6-3F5D1CE5C144}" presName="sibTrans" presStyleLbl="bgSibTrans2D1" presStyleIdx="3" presStyleCnt="8"/>
      <dgm:spPr/>
      <dgm:t>
        <a:bodyPr/>
        <a:lstStyle/>
        <a:p>
          <a:endParaRPr lang="en-US"/>
        </a:p>
      </dgm:t>
    </dgm:pt>
    <dgm:pt modelId="{C5959FAE-20EA-4AE5-B235-CA9AC47E946E}" type="pres">
      <dgm:prSet presAssocID="{2126E7ED-BBDB-481F-A9D8-ACC00E2AD410}" presName="compNode" presStyleCnt="0"/>
      <dgm:spPr/>
    </dgm:pt>
    <dgm:pt modelId="{60C8388D-3BDB-46E1-BD2F-06DB794DE346}" type="pres">
      <dgm:prSet presAssocID="{2126E7ED-BBDB-481F-A9D8-ACC00E2AD410}" presName="dummyConnPt" presStyleCnt="0"/>
      <dgm:spPr/>
    </dgm:pt>
    <dgm:pt modelId="{0442BA87-8C7B-4144-8A75-0329B5457D16}" type="pres">
      <dgm:prSet presAssocID="{2126E7ED-BBDB-481F-A9D8-ACC00E2AD410}" presName="node" presStyleLbl="node1" presStyleIdx="4" presStyleCnt="9">
        <dgm:presLayoutVars>
          <dgm:bulletEnabled val="1"/>
        </dgm:presLayoutVars>
      </dgm:prSet>
      <dgm:spPr/>
      <dgm:t>
        <a:bodyPr/>
        <a:lstStyle/>
        <a:p>
          <a:endParaRPr lang="en-US"/>
        </a:p>
      </dgm:t>
    </dgm:pt>
    <dgm:pt modelId="{D67C1E41-E6B8-4F6F-AA00-F584D89F4F42}" type="pres">
      <dgm:prSet presAssocID="{24453B11-9F93-4ACF-A7C7-C0AAEEB9CD74}" presName="sibTrans" presStyleLbl="bgSibTrans2D1" presStyleIdx="4" presStyleCnt="8"/>
      <dgm:spPr/>
      <dgm:t>
        <a:bodyPr/>
        <a:lstStyle/>
        <a:p>
          <a:endParaRPr lang="en-US"/>
        </a:p>
      </dgm:t>
    </dgm:pt>
    <dgm:pt modelId="{B2BE80E2-7450-4898-A42E-8A6673933C6C}" type="pres">
      <dgm:prSet presAssocID="{0FFD46B7-8188-4529-9EE3-9EBFE3CCA104}" presName="compNode" presStyleCnt="0"/>
      <dgm:spPr/>
    </dgm:pt>
    <dgm:pt modelId="{4CF0E6DB-BEBC-45D5-86BF-F0035CFC1BFC}" type="pres">
      <dgm:prSet presAssocID="{0FFD46B7-8188-4529-9EE3-9EBFE3CCA104}" presName="dummyConnPt" presStyleCnt="0"/>
      <dgm:spPr/>
    </dgm:pt>
    <dgm:pt modelId="{A937166E-2F0D-4C8A-A9CE-4F929FF4B367}" type="pres">
      <dgm:prSet presAssocID="{0FFD46B7-8188-4529-9EE3-9EBFE3CCA104}" presName="node" presStyleLbl="node1" presStyleIdx="5" presStyleCnt="9">
        <dgm:presLayoutVars>
          <dgm:bulletEnabled val="1"/>
        </dgm:presLayoutVars>
      </dgm:prSet>
      <dgm:spPr/>
      <dgm:t>
        <a:bodyPr/>
        <a:lstStyle/>
        <a:p>
          <a:endParaRPr lang="en-US"/>
        </a:p>
      </dgm:t>
    </dgm:pt>
    <dgm:pt modelId="{206FE721-13C8-4B27-9489-58B796043B16}" type="pres">
      <dgm:prSet presAssocID="{AF257A80-4CD3-4D45-84F9-5D5D15ED4930}" presName="sibTrans" presStyleLbl="bgSibTrans2D1" presStyleIdx="5" presStyleCnt="8"/>
      <dgm:spPr/>
      <dgm:t>
        <a:bodyPr/>
        <a:lstStyle/>
        <a:p>
          <a:endParaRPr lang="en-US"/>
        </a:p>
      </dgm:t>
    </dgm:pt>
    <dgm:pt modelId="{C6DEA24A-D79C-4601-B7B8-C6ABADC30F0C}" type="pres">
      <dgm:prSet presAssocID="{3E413B3D-9AC6-4E34-BEF5-D25BC1850CAA}" presName="compNode" presStyleCnt="0"/>
      <dgm:spPr/>
    </dgm:pt>
    <dgm:pt modelId="{553D04B1-E627-4EF7-9CFE-7B900EF73732}" type="pres">
      <dgm:prSet presAssocID="{3E413B3D-9AC6-4E34-BEF5-D25BC1850CAA}" presName="dummyConnPt" presStyleCnt="0"/>
      <dgm:spPr/>
    </dgm:pt>
    <dgm:pt modelId="{30EF28C5-D714-4DC4-ACD1-9FD3A732C0AD}" type="pres">
      <dgm:prSet presAssocID="{3E413B3D-9AC6-4E34-BEF5-D25BC1850CAA}" presName="node" presStyleLbl="node1" presStyleIdx="6" presStyleCnt="9">
        <dgm:presLayoutVars>
          <dgm:bulletEnabled val="1"/>
        </dgm:presLayoutVars>
      </dgm:prSet>
      <dgm:spPr/>
      <dgm:t>
        <a:bodyPr/>
        <a:lstStyle/>
        <a:p>
          <a:endParaRPr lang="en-US"/>
        </a:p>
      </dgm:t>
    </dgm:pt>
    <dgm:pt modelId="{A6E4742A-3E91-474D-9C7B-760B3E292880}" type="pres">
      <dgm:prSet presAssocID="{D9B2E097-89E7-4A38-A914-65ACCCC6F337}" presName="sibTrans" presStyleLbl="bgSibTrans2D1" presStyleIdx="6" presStyleCnt="8"/>
      <dgm:spPr/>
      <dgm:t>
        <a:bodyPr/>
        <a:lstStyle/>
        <a:p>
          <a:endParaRPr lang="en-US"/>
        </a:p>
      </dgm:t>
    </dgm:pt>
    <dgm:pt modelId="{AC5304E6-2610-4D93-A9DF-CFF53AE164EC}" type="pres">
      <dgm:prSet presAssocID="{AF42DE0E-D82A-478A-AE9C-256C0C6A6A7E}" presName="compNode" presStyleCnt="0"/>
      <dgm:spPr/>
    </dgm:pt>
    <dgm:pt modelId="{0212E7CE-4EFC-48BD-8236-1F1469ECD1B5}" type="pres">
      <dgm:prSet presAssocID="{AF42DE0E-D82A-478A-AE9C-256C0C6A6A7E}" presName="dummyConnPt" presStyleCnt="0"/>
      <dgm:spPr/>
    </dgm:pt>
    <dgm:pt modelId="{E7589818-6769-42DB-A5A8-6217052C499A}" type="pres">
      <dgm:prSet presAssocID="{AF42DE0E-D82A-478A-AE9C-256C0C6A6A7E}" presName="node" presStyleLbl="node1" presStyleIdx="7" presStyleCnt="9">
        <dgm:presLayoutVars>
          <dgm:bulletEnabled val="1"/>
        </dgm:presLayoutVars>
      </dgm:prSet>
      <dgm:spPr/>
      <dgm:t>
        <a:bodyPr/>
        <a:lstStyle/>
        <a:p>
          <a:endParaRPr lang="en-US"/>
        </a:p>
      </dgm:t>
    </dgm:pt>
    <dgm:pt modelId="{A3213DB6-F5B7-44B6-9C1A-84183341E572}" type="pres">
      <dgm:prSet presAssocID="{6E8880F3-B533-4139-A0C6-101EB2DF4817}" presName="sibTrans" presStyleLbl="bgSibTrans2D1" presStyleIdx="7" presStyleCnt="8"/>
      <dgm:spPr/>
      <dgm:t>
        <a:bodyPr/>
        <a:lstStyle/>
        <a:p>
          <a:endParaRPr lang="en-US"/>
        </a:p>
      </dgm:t>
    </dgm:pt>
    <dgm:pt modelId="{C924AEA7-B3DC-4CEF-97BA-78026F456634}" type="pres">
      <dgm:prSet presAssocID="{DDFB6B7B-96B4-4D2B-B657-246EEAE12BE3}" presName="compNode" presStyleCnt="0"/>
      <dgm:spPr/>
    </dgm:pt>
    <dgm:pt modelId="{AC812D72-9797-404F-A959-8154A7770504}" type="pres">
      <dgm:prSet presAssocID="{DDFB6B7B-96B4-4D2B-B657-246EEAE12BE3}" presName="dummyConnPt" presStyleCnt="0"/>
      <dgm:spPr/>
    </dgm:pt>
    <dgm:pt modelId="{C99D0979-1D9C-4177-9EC0-A4F0C053505B}" type="pres">
      <dgm:prSet presAssocID="{DDFB6B7B-96B4-4D2B-B657-246EEAE12BE3}" presName="node" presStyleLbl="node1" presStyleIdx="8" presStyleCnt="9">
        <dgm:presLayoutVars>
          <dgm:bulletEnabled val="1"/>
        </dgm:presLayoutVars>
      </dgm:prSet>
      <dgm:spPr/>
      <dgm:t>
        <a:bodyPr/>
        <a:lstStyle/>
        <a:p>
          <a:endParaRPr lang="en-US"/>
        </a:p>
      </dgm:t>
    </dgm:pt>
  </dgm:ptLst>
  <dgm:cxnLst>
    <dgm:cxn modelId="{92393DC2-1649-4429-9986-3F92CAA4B30A}" type="presOf" srcId="{24453B11-9F93-4ACF-A7C7-C0AAEEB9CD74}" destId="{D67C1E41-E6B8-4F6F-AA00-F584D89F4F42}" srcOrd="0" destOrd="0" presId="urn:microsoft.com/office/officeart/2005/8/layout/bProcess4"/>
    <dgm:cxn modelId="{202CEFDC-743D-460B-8EA7-1810C633646B}" srcId="{8E50BF63-665E-4D6A-8A3E-94A9296DC451}" destId="{B97EEFCC-3140-4DA4-896C-DED349540F02}" srcOrd="2" destOrd="0" parTransId="{48864400-E77F-4904-8402-119F1C5F7DBE}" sibTransId="{C98503B0-19D7-4A01-A394-468205F8728D}"/>
    <dgm:cxn modelId="{2A5BA124-075E-43BD-AB05-C8F6580958F9}" srcId="{8E50BF63-665E-4D6A-8A3E-94A9296DC451}" destId="{AF42DE0E-D82A-478A-AE9C-256C0C6A6A7E}" srcOrd="7" destOrd="0" parTransId="{C34BBCE6-3A3E-48B8-A433-74ACFD50E65C}" sibTransId="{6E8880F3-B533-4139-A0C6-101EB2DF4817}"/>
    <dgm:cxn modelId="{7F5694D3-ADFC-4900-A492-1B3C94C354D4}" type="presOf" srcId="{6E8880F3-B533-4139-A0C6-101EB2DF4817}" destId="{A3213DB6-F5B7-44B6-9C1A-84183341E572}" srcOrd="0" destOrd="0" presId="urn:microsoft.com/office/officeart/2005/8/layout/bProcess4"/>
    <dgm:cxn modelId="{93C07E5A-3CF9-461C-B0AC-E34E55F363BF}" srcId="{8E50BF63-665E-4D6A-8A3E-94A9296DC451}" destId="{0FFD46B7-8188-4529-9EE3-9EBFE3CCA104}" srcOrd="5" destOrd="0" parTransId="{EC44FDBE-2C75-4B6A-81E6-919C07E2044B}" sibTransId="{AF257A80-4CD3-4D45-84F9-5D5D15ED4930}"/>
    <dgm:cxn modelId="{87FC3528-ED9C-4C04-A4E6-E6C1DBD6D728}" type="presOf" srcId="{C0313C85-4280-42E2-8CC8-BA16CB12B334}" destId="{3AC99B34-5D7B-40CE-B459-F4A69B11FA0C}" srcOrd="0" destOrd="0" presId="urn:microsoft.com/office/officeart/2005/8/layout/bProcess4"/>
    <dgm:cxn modelId="{9B1E8DB6-E6FD-4CE9-B9A7-8678F6380468}" srcId="{8E50BF63-665E-4D6A-8A3E-94A9296DC451}" destId="{DDFB6B7B-96B4-4D2B-B657-246EEAE12BE3}" srcOrd="8" destOrd="0" parTransId="{8E1339D0-2681-4A32-83E9-810A8F10F890}" sibTransId="{C69E12F2-8099-4033-A424-8E9C1FF8536E}"/>
    <dgm:cxn modelId="{DE56E91F-8248-4A60-924B-B535C77FF555}" type="presOf" srcId="{DDFB6B7B-96B4-4D2B-B657-246EEAE12BE3}" destId="{C99D0979-1D9C-4177-9EC0-A4F0C053505B}" srcOrd="0" destOrd="0" presId="urn:microsoft.com/office/officeart/2005/8/layout/bProcess4"/>
    <dgm:cxn modelId="{3CCAEA36-0F53-4D11-9FBE-3C6CED57CC16}" type="presOf" srcId="{8E50BF63-665E-4D6A-8A3E-94A9296DC451}" destId="{8931D8A7-E78B-40F9-AF1A-371720A48CA7}" srcOrd="0" destOrd="0" presId="urn:microsoft.com/office/officeart/2005/8/layout/bProcess4"/>
    <dgm:cxn modelId="{CCA86E3F-5BA9-455C-B00E-24623B4F3656}" type="presOf" srcId="{5243B6A9-9C16-4B78-AFDB-D428701EE5DA}" destId="{C189224A-25EF-4EB2-A941-0FF0847E0FEC}" srcOrd="0" destOrd="0" presId="urn:microsoft.com/office/officeart/2005/8/layout/bProcess4"/>
    <dgm:cxn modelId="{FD62EE0C-65F7-40F5-BF82-1E07BD8A4DAE}" type="presOf" srcId="{C98503B0-19D7-4A01-A394-468205F8728D}" destId="{80213742-8740-4896-940A-FD64AC5E4155}" srcOrd="0" destOrd="0" presId="urn:microsoft.com/office/officeart/2005/8/layout/bProcess4"/>
    <dgm:cxn modelId="{7720C879-049F-4103-8ACF-C2BCE42F84C0}" srcId="{8E50BF63-665E-4D6A-8A3E-94A9296DC451}" destId="{C0313C85-4280-42E2-8CC8-BA16CB12B334}" srcOrd="1" destOrd="0" parTransId="{770A2AA1-B783-4F0A-880B-1AEBBD6A9B67}" sibTransId="{BE0C3D93-03FE-4D32-BBE8-F78C2DADB829}"/>
    <dgm:cxn modelId="{12DB9B1A-5FA7-45B0-B19F-7BAD16C79830}" type="presOf" srcId="{D9B2E097-89E7-4A38-A914-65ACCCC6F337}" destId="{A6E4742A-3E91-474D-9C7B-760B3E292880}" srcOrd="0" destOrd="0" presId="urn:microsoft.com/office/officeart/2005/8/layout/bProcess4"/>
    <dgm:cxn modelId="{BF99E50B-2A91-41FC-96BC-F35EFFCC4FD9}" type="presOf" srcId="{BE0C3D93-03FE-4D32-BBE8-F78C2DADB829}" destId="{F0CB5793-3621-4823-B80B-62D52E02777E}" srcOrd="0" destOrd="0" presId="urn:microsoft.com/office/officeart/2005/8/layout/bProcess4"/>
    <dgm:cxn modelId="{82D6F16C-D224-4FE8-8D12-727CBD501CFB}" type="presOf" srcId="{0FFD46B7-8188-4529-9EE3-9EBFE3CCA104}" destId="{A937166E-2F0D-4C8A-A9CE-4F929FF4B367}" srcOrd="0" destOrd="0" presId="urn:microsoft.com/office/officeart/2005/8/layout/bProcess4"/>
    <dgm:cxn modelId="{195B51FD-9B30-4C4D-9247-F88C3D1419AA}" type="presOf" srcId="{0F74ECBB-59D2-40CF-9A11-77B0E4F0E557}" destId="{DCED7EA4-0669-40B9-B235-EF9420E31326}" srcOrd="0" destOrd="0" presId="urn:microsoft.com/office/officeart/2005/8/layout/bProcess4"/>
    <dgm:cxn modelId="{C6A5D3AE-C829-4E05-9797-5DE49A201559}" srcId="{8E50BF63-665E-4D6A-8A3E-94A9296DC451}" destId="{2126E7ED-BBDB-481F-A9D8-ACC00E2AD410}" srcOrd="4" destOrd="0" parTransId="{D29B371E-D1A7-4E8B-9AE4-7B31EF995B06}" sibTransId="{24453B11-9F93-4ACF-A7C7-C0AAEEB9CD74}"/>
    <dgm:cxn modelId="{C4B9CF38-CFFC-40DC-98F2-601F9BEA7199}" type="presOf" srcId="{AF42DE0E-D82A-478A-AE9C-256C0C6A6A7E}" destId="{E7589818-6769-42DB-A5A8-6217052C499A}" srcOrd="0" destOrd="0" presId="urn:microsoft.com/office/officeart/2005/8/layout/bProcess4"/>
    <dgm:cxn modelId="{1013AF3B-648A-40D9-A33D-5F40F7FA3189}" type="presOf" srcId="{B97EEFCC-3140-4DA4-896C-DED349540F02}" destId="{8D69EBC0-68D0-4DB6-A75F-81C89018E3FE}" srcOrd="0" destOrd="0" presId="urn:microsoft.com/office/officeart/2005/8/layout/bProcess4"/>
    <dgm:cxn modelId="{9744B403-884F-4B4C-AD2B-C030969AF593}" type="presOf" srcId="{2126E7ED-BBDB-481F-A9D8-ACC00E2AD410}" destId="{0442BA87-8C7B-4144-8A75-0329B5457D16}" srcOrd="0" destOrd="0" presId="urn:microsoft.com/office/officeart/2005/8/layout/bProcess4"/>
    <dgm:cxn modelId="{D56F8FC3-8846-4494-8823-3491C3393AFB}" srcId="{8E50BF63-665E-4D6A-8A3E-94A9296DC451}" destId="{5243B6A9-9C16-4B78-AFDB-D428701EE5DA}" srcOrd="3" destOrd="0" parTransId="{FAAF773F-630E-49C1-A957-FCF1A1AFF57A}" sibTransId="{71C06489-5D48-4C74-80F6-3F5D1CE5C144}"/>
    <dgm:cxn modelId="{32FE5E43-21A0-4769-B9E9-2431D0A8D5BA}" type="presOf" srcId="{71C06489-5D48-4C74-80F6-3F5D1CE5C144}" destId="{24B079AF-5C2C-474C-9F0F-B354CBD30625}" srcOrd="0" destOrd="0" presId="urn:microsoft.com/office/officeart/2005/8/layout/bProcess4"/>
    <dgm:cxn modelId="{6009301C-876E-496C-8E90-B403277F1FBA}" srcId="{8E50BF63-665E-4D6A-8A3E-94A9296DC451}" destId="{3E413B3D-9AC6-4E34-BEF5-D25BC1850CAA}" srcOrd="6" destOrd="0" parTransId="{1314CA4A-A73B-4222-820A-19E732E36975}" sibTransId="{D9B2E097-89E7-4A38-A914-65ACCCC6F337}"/>
    <dgm:cxn modelId="{37FC8B97-95B9-428D-A451-9697BBDFC532}" srcId="{8E50BF63-665E-4D6A-8A3E-94A9296DC451}" destId="{928D9E07-CDF3-45C4-834A-6EE7EEAE6407}" srcOrd="0" destOrd="0" parTransId="{469FBF15-3B70-478C-B01C-5F983E97F2CC}" sibTransId="{0F74ECBB-59D2-40CF-9A11-77B0E4F0E557}"/>
    <dgm:cxn modelId="{E60B822D-00A5-40CF-90E6-43BD76403D01}" type="presOf" srcId="{928D9E07-CDF3-45C4-834A-6EE7EEAE6407}" destId="{186A18DB-C268-42C5-ABDD-AFCD74141CE7}" srcOrd="0" destOrd="0" presId="urn:microsoft.com/office/officeart/2005/8/layout/bProcess4"/>
    <dgm:cxn modelId="{FC6A22F8-BFC3-45DA-8917-AFF324298F0C}" type="presOf" srcId="{AF257A80-4CD3-4D45-84F9-5D5D15ED4930}" destId="{206FE721-13C8-4B27-9489-58B796043B16}" srcOrd="0" destOrd="0" presId="urn:microsoft.com/office/officeart/2005/8/layout/bProcess4"/>
    <dgm:cxn modelId="{D4BFF0E2-B9E3-4E91-BB24-97F1858F695E}" type="presOf" srcId="{3E413B3D-9AC6-4E34-BEF5-D25BC1850CAA}" destId="{30EF28C5-D714-4DC4-ACD1-9FD3A732C0AD}" srcOrd="0" destOrd="0" presId="urn:microsoft.com/office/officeart/2005/8/layout/bProcess4"/>
    <dgm:cxn modelId="{E8851562-D7B5-482F-A83A-28D1615660B1}" type="presParOf" srcId="{8931D8A7-E78B-40F9-AF1A-371720A48CA7}" destId="{A5F27C02-7D5F-416F-8029-6D2AC8AA1074}" srcOrd="0" destOrd="0" presId="urn:microsoft.com/office/officeart/2005/8/layout/bProcess4"/>
    <dgm:cxn modelId="{D7E26C67-E201-461C-980E-ED0343A0203E}" type="presParOf" srcId="{A5F27C02-7D5F-416F-8029-6D2AC8AA1074}" destId="{69FAA5F0-E207-449C-8451-5C9266403AB6}" srcOrd="0" destOrd="0" presId="urn:microsoft.com/office/officeart/2005/8/layout/bProcess4"/>
    <dgm:cxn modelId="{5200BE72-CEF4-47FE-921A-157D86A6DF88}" type="presParOf" srcId="{A5F27C02-7D5F-416F-8029-6D2AC8AA1074}" destId="{186A18DB-C268-42C5-ABDD-AFCD74141CE7}" srcOrd="1" destOrd="0" presId="urn:microsoft.com/office/officeart/2005/8/layout/bProcess4"/>
    <dgm:cxn modelId="{19110A10-BC9E-452D-8661-8A72E2532E45}" type="presParOf" srcId="{8931D8A7-E78B-40F9-AF1A-371720A48CA7}" destId="{DCED7EA4-0669-40B9-B235-EF9420E31326}" srcOrd="1" destOrd="0" presId="urn:microsoft.com/office/officeart/2005/8/layout/bProcess4"/>
    <dgm:cxn modelId="{D042CAEF-F5C2-4733-8269-8D61C42B769F}" type="presParOf" srcId="{8931D8A7-E78B-40F9-AF1A-371720A48CA7}" destId="{014F264D-B4B9-49FD-AEAC-DCD7C6EB601E}" srcOrd="2" destOrd="0" presId="urn:microsoft.com/office/officeart/2005/8/layout/bProcess4"/>
    <dgm:cxn modelId="{813B4C51-0F7B-4DA1-BF60-70C7AB99B11C}" type="presParOf" srcId="{014F264D-B4B9-49FD-AEAC-DCD7C6EB601E}" destId="{8FD9949A-E832-421F-BF62-C314AD4A158C}" srcOrd="0" destOrd="0" presId="urn:microsoft.com/office/officeart/2005/8/layout/bProcess4"/>
    <dgm:cxn modelId="{20C2776A-A907-4D9B-9546-D428857C0DF4}" type="presParOf" srcId="{014F264D-B4B9-49FD-AEAC-DCD7C6EB601E}" destId="{3AC99B34-5D7B-40CE-B459-F4A69B11FA0C}" srcOrd="1" destOrd="0" presId="urn:microsoft.com/office/officeart/2005/8/layout/bProcess4"/>
    <dgm:cxn modelId="{F008A0A7-1031-4161-BE8B-E38492D68519}" type="presParOf" srcId="{8931D8A7-E78B-40F9-AF1A-371720A48CA7}" destId="{F0CB5793-3621-4823-B80B-62D52E02777E}" srcOrd="3" destOrd="0" presId="urn:microsoft.com/office/officeart/2005/8/layout/bProcess4"/>
    <dgm:cxn modelId="{3C36BB14-DC70-4180-A624-7ADFDDB5A65D}" type="presParOf" srcId="{8931D8A7-E78B-40F9-AF1A-371720A48CA7}" destId="{03C4B36C-7E0A-472E-9884-1B99FB2DA711}" srcOrd="4" destOrd="0" presId="urn:microsoft.com/office/officeart/2005/8/layout/bProcess4"/>
    <dgm:cxn modelId="{48E5E4C2-7CAA-4B45-A20C-26E8758BAE14}" type="presParOf" srcId="{03C4B36C-7E0A-472E-9884-1B99FB2DA711}" destId="{092EF3BB-F18D-442F-8B47-C65B465D2929}" srcOrd="0" destOrd="0" presId="urn:microsoft.com/office/officeart/2005/8/layout/bProcess4"/>
    <dgm:cxn modelId="{4F7337D2-8011-4E73-9579-E4020446E72F}" type="presParOf" srcId="{03C4B36C-7E0A-472E-9884-1B99FB2DA711}" destId="{8D69EBC0-68D0-4DB6-A75F-81C89018E3FE}" srcOrd="1" destOrd="0" presId="urn:microsoft.com/office/officeart/2005/8/layout/bProcess4"/>
    <dgm:cxn modelId="{6B51030B-D733-4DE1-AE71-13ED56426857}" type="presParOf" srcId="{8931D8A7-E78B-40F9-AF1A-371720A48CA7}" destId="{80213742-8740-4896-940A-FD64AC5E4155}" srcOrd="5" destOrd="0" presId="urn:microsoft.com/office/officeart/2005/8/layout/bProcess4"/>
    <dgm:cxn modelId="{DA87938C-4B09-4181-9747-94FD5B72DB94}" type="presParOf" srcId="{8931D8A7-E78B-40F9-AF1A-371720A48CA7}" destId="{577B316E-E19E-447F-BD2C-7132EF87614A}" srcOrd="6" destOrd="0" presId="urn:microsoft.com/office/officeart/2005/8/layout/bProcess4"/>
    <dgm:cxn modelId="{1E886098-1380-4A3F-9DCD-1DA1CED5B84B}" type="presParOf" srcId="{577B316E-E19E-447F-BD2C-7132EF87614A}" destId="{8A0E821F-3F14-4DC6-BB91-6986470E19EA}" srcOrd="0" destOrd="0" presId="urn:microsoft.com/office/officeart/2005/8/layout/bProcess4"/>
    <dgm:cxn modelId="{DC97B074-0F0D-41E1-B563-229C0C21E110}" type="presParOf" srcId="{577B316E-E19E-447F-BD2C-7132EF87614A}" destId="{C189224A-25EF-4EB2-A941-0FF0847E0FEC}" srcOrd="1" destOrd="0" presId="urn:microsoft.com/office/officeart/2005/8/layout/bProcess4"/>
    <dgm:cxn modelId="{9818BB84-8E85-43FC-AA02-2A846B3D43F4}" type="presParOf" srcId="{8931D8A7-E78B-40F9-AF1A-371720A48CA7}" destId="{24B079AF-5C2C-474C-9F0F-B354CBD30625}" srcOrd="7" destOrd="0" presId="urn:microsoft.com/office/officeart/2005/8/layout/bProcess4"/>
    <dgm:cxn modelId="{DE898957-9C2F-4984-BDF7-743B023C7C97}" type="presParOf" srcId="{8931D8A7-E78B-40F9-AF1A-371720A48CA7}" destId="{C5959FAE-20EA-4AE5-B235-CA9AC47E946E}" srcOrd="8" destOrd="0" presId="urn:microsoft.com/office/officeart/2005/8/layout/bProcess4"/>
    <dgm:cxn modelId="{037D768E-1E94-4870-9C10-8E62EE5E5E44}" type="presParOf" srcId="{C5959FAE-20EA-4AE5-B235-CA9AC47E946E}" destId="{60C8388D-3BDB-46E1-BD2F-06DB794DE346}" srcOrd="0" destOrd="0" presId="urn:microsoft.com/office/officeart/2005/8/layout/bProcess4"/>
    <dgm:cxn modelId="{BC03C04B-9060-4250-828D-F8C9F2D2D7EE}" type="presParOf" srcId="{C5959FAE-20EA-4AE5-B235-CA9AC47E946E}" destId="{0442BA87-8C7B-4144-8A75-0329B5457D16}" srcOrd="1" destOrd="0" presId="urn:microsoft.com/office/officeart/2005/8/layout/bProcess4"/>
    <dgm:cxn modelId="{B708799B-EAFB-4E88-88FD-FA8563D0A2F6}" type="presParOf" srcId="{8931D8A7-E78B-40F9-AF1A-371720A48CA7}" destId="{D67C1E41-E6B8-4F6F-AA00-F584D89F4F42}" srcOrd="9" destOrd="0" presId="urn:microsoft.com/office/officeart/2005/8/layout/bProcess4"/>
    <dgm:cxn modelId="{A31C0B1C-D606-48E3-896A-6FA5D9082DF2}" type="presParOf" srcId="{8931D8A7-E78B-40F9-AF1A-371720A48CA7}" destId="{B2BE80E2-7450-4898-A42E-8A6673933C6C}" srcOrd="10" destOrd="0" presId="urn:microsoft.com/office/officeart/2005/8/layout/bProcess4"/>
    <dgm:cxn modelId="{6D8465BE-8C60-499F-908C-771801D840AD}" type="presParOf" srcId="{B2BE80E2-7450-4898-A42E-8A6673933C6C}" destId="{4CF0E6DB-BEBC-45D5-86BF-F0035CFC1BFC}" srcOrd="0" destOrd="0" presId="urn:microsoft.com/office/officeart/2005/8/layout/bProcess4"/>
    <dgm:cxn modelId="{E827A688-08FB-4D3A-9048-E279D0FD18FF}" type="presParOf" srcId="{B2BE80E2-7450-4898-A42E-8A6673933C6C}" destId="{A937166E-2F0D-4C8A-A9CE-4F929FF4B367}" srcOrd="1" destOrd="0" presId="urn:microsoft.com/office/officeart/2005/8/layout/bProcess4"/>
    <dgm:cxn modelId="{90A8359D-3626-46E1-9D61-AE8A5DE38D37}" type="presParOf" srcId="{8931D8A7-E78B-40F9-AF1A-371720A48CA7}" destId="{206FE721-13C8-4B27-9489-58B796043B16}" srcOrd="11" destOrd="0" presId="urn:microsoft.com/office/officeart/2005/8/layout/bProcess4"/>
    <dgm:cxn modelId="{5221F3CE-6734-43D5-803A-4CB4301DF0E0}" type="presParOf" srcId="{8931D8A7-E78B-40F9-AF1A-371720A48CA7}" destId="{C6DEA24A-D79C-4601-B7B8-C6ABADC30F0C}" srcOrd="12" destOrd="0" presId="urn:microsoft.com/office/officeart/2005/8/layout/bProcess4"/>
    <dgm:cxn modelId="{834AF25F-8915-46B2-BD00-54D424E1AE32}" type="presParOf" srcId="{C6DEA24A-D79C-4601-B7B8-C6ABADC30F0C}" destId="{553D04B1-E627-4EF7-9CFE-7B900EF73732}" srcOrd="0" destOrd="0" presId="urn:microsoft.com/office/officeart/2005/8/layout/bProcess4"/>
    <dgm:cxn modelId="{E6D8896B-DD94-457B-A953-911AB80BD0D3}" type="presParOf" srcId="{C6DEA24A-D79C-4601-B7B8-C6ABADC30F0C}" destId="{30EF28C5-D714-4DC4-ACD1-9FD3A732C0AD}" srcOrd="1" destOrd="0" presId="urn:microsoft.com/office/officeart/2005/8/layout/bProcess4"/>
    <dgm:cxn modelId="{3C349C78-6537-47FC-9A7F-AAE05466780C}" type="presParOf" srcId="{8931D8A7-E78B-40F9-AF1A-371720A48CA7}" destId="{A6E4742A-3E91-474D-9C7B-760B3E292880}" srcOrd="13" destOrd="0" presId="urn:microsoft.com/office/officeart/2005/8/layout/bProcess4"/>
    <dgm:cxn modelId="{08BD1B4F-0EC0-4152-B023-F5453D19D65D}" type="presParOf" srcId="{8931D8A7-E78B-40F9-AF1A-371720A48CA7}" destId="{AC5304E6-2610-4D93-A9DF-CFF53AE164EC}" srcOrd="14" destOrd="0" presId="urn:microsoft.com/office/officeart/2005/8/layout/bProcess4"/>
    <dgm:cxn modelId="{7E5F2532-0225-4994-9648-BB1FB726DE2A}" type="presParOf" srcId="{AC5304E6-2610-4D93-A9DF-CFF53AE164EC}" destId="{0212E7CE-4EFC-48BD-8236-1F1469ECD1B5}" srcOrd="0" destOrd="0" presId="urn:microsoft.com/office/officeart/2005/8/layout/bProcess4"/>
    <dgm:cxn modelId="{9EE4B633-3115-4670-A86E-B8A197FDDA67}" type="presParOf" srcId="{AC5304E6-2610-4D93-A9DF-CFF53AE164EC}" destId="{E7589818-6769-42DB-A5A8-6217052C499A}" srcOrd="1" destOrd="0" presId="urn:microsoft.com/office/officeart/2005/8/layout/bProcess4"/>
    <dgm:cxn modelId="{F389CB55-227B-4341-BCAF-72BCEE4B1330}" type="presParOf" srcId="{8931D8A7-E78B-40F9-AF1A-371720A48CA7}" destId="{A3213DB6-F5B7-44B6-9C1A-84183341E572}" srcOrd="15" destOrd="0" presId="urn:microsoft.com/office/officeart/2005/8/layout/bProcess4"/>
    <dgm:cxn modelId="{E36EFFFB-7C6A-48CB-800F-FC189E196220}" type="presParOf" srcId="{8931D8A7-E78B-40F9-AF1A-371720A48CA7}" destId="{C924AEA7-B3DC-4CEF-97BA-78026F456634}" srcOrd="16" destOrd="0" presId="urn:microsoft.com/office/officeart/2005/8/layout/bProcess4"/>
    <dgm:cxn modelId="{23A104F3-CDB2-4114-8208-16DD6FA4DA12}" type="presParOf" srcId="{C924AEA7-B3DC-4CEF-97BA-78026F456634}" destId="{AC812D72-9797-404F-A959-8154A7770504}" srcOrd="0" destOrd="0" presId="urn:microsoft.com/office/officeart/2005/8/layout/bProcess4"/>
    <dgm:cxn modelId="{8F90FDFA-D51B-49FD-A382-9C547140BAE3}" type="presParOf" srcId="{C924AEA7-B3DC-4CEF-97BA-78026F456634}" destId="{C99D0979-1D9C-4177-9EC0-A4F0C053505B}"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4098DEB-2E92-4C6A-B3EB-3E14121EF3AC}" type="doc">
      <dgm:prSet loTypeId="urn:microsoft.com/office/officeart/2005/8/layout/default#11" loCatId="list" qsTypeId="urn:microsoft.com/office/officeart/2005/8/quickstyle/simple1" qsCatId="simple" csTypeId="urn:microsoft.com/office/officeart/2005/8/colors/accent5_1" csCatId="accent5" phldr="1"/>
      <dgm:spPr/>
      <dgm:t>
        <a:bodyPr/>
        <a:lstStyle/>
        <a:p>
          <a:endParaRPr lang="en-US"/>
        </a:p>
      </dgm:t>
    </dgm:pt>
    <dgm:pt modelId="{3CE5D0D4-9B66-46F9-83AC-F5CBD0E8E0E9}">
      <dgm:prSet phldrT="[Text]"/>
      <dgm:spPr/>
      <dgm:t>
        <a:bodyPr/>
        <a:lstStyle/>
        <a:p>
          <a:r>
            <a:rPr lang="en-US" dirty="0" smtClean="0"/>
            <a:t>Analysis of overlaps in legislation for the NQF, SAQA, the Quality Councils and statutory professional bodies</a:t>
          </a:r>
          <a:endParaRPr lang="en-US" dirty="0"/>
        </a:p>
      </dgm:t>
    </dgm:pt>
    <dgm:pt modelId="{9B30BF51-A620-409D-A911-39F45ED8871F}" type="parTrans" cxnId="{563083FE-3E90-4A63-8ED0-87F883820986}">
      <dgm:prSet/>
      <dgm:spPr/>
      <dgm:t>
        <a:bodyPr/>
        <a:lstStyle/>
        <a:p>
          <a:endParaRPr lang="en-US"/>
        </a:p>
      </dgm:t>
    </dgm:pt>
    <dgm:pt modelId="{9335F87A-B7EC-42FB-95D8-6DFF84244B28}" type="sibTrans" cxnId="{563083FE-3E90-4A63-8ED0-87F883820986}">
      <dgm:prSet/>
      <dgm:spPr/>
      <dgm:t>
        <a:bodyPr/>
        <a:lstStyle/>
        <a:p>
          <a:endParaRPr lang="en-US"/>
        </a:p>
      </dgm:t>
    </dgm:pt>
    <dgm:pt modelId="{82FFF7D2-B98B-407E-A2F7-A47BAC8F3D4E}">
      <dgm:prSet phldrT="[Text]"/>
      <dgm:spPr/>
      <dgm:t>
        <a:bodyPr/>
        <a:lstStyle/>
        <a:p>
          <a:r>
            <a:rPr lang="en-US" dirty="0" smtClean="0"/>
            <a:t>Technical Working Group for the DBE’s Ministerial Task Team on Articulation in the Three Stream Model for Schools</a:t>
          </a:r>
          <a:endParaRPr lang="en-US" dirty="0"/>
        </a:p>
      </dgm:t>
    </dgm:pt>
    <dgm:pt modelId="{0F77D549-5B56-4C39-AE1C-C4AD0FF9AEE9}" type="parTrans" cxnId="{728269A0-4EDD-496F-97D0-0511A325FB1A}">
      <dgm:prSet/>
      <dgm:spPr/>
      <dgm:t>
        <a:bodyPr/>
        <a:lstStyle/>
        <a:p>
          <a:endParaRPr lang="en-US"/>
        </a:p>
      </dgm:t>
    </dgm:pt>
    <dgm:pt modelId="{D409932D-203B-47AB-BC00-16E71D27B079}" type="sibTrans" cxnId="{728269A0-4EDD-496F-97D0-0511A325FB1A}">
      <dgm:prSet/>
      <dgm:spPr/>
      <dgm:t>
        <a:bodyPr/>
        <a:lstStyle/>
        <a:p>
          <a:endParaRPr lang="en-US"/>
        </a:p>
      </dgm:t>
    </dgm:pt>
    <dgm:pt modelId="{4191644C-51E4-42BC-A788-1A610AA34002}">
      <dgm:prSet/>
      <dgm:spPr/>
      <dgm:t>
        <a:bodyPr/>
        <a:lstStyle/>
        <a:p>
          <a:r>
            <a:rPr lang="en-US" dirty="0" smtClean="0"/>
            <a:t>CHE Task Team to enhance articulation between TVET and higher education</a:t>
          </a:r>
          <a:endParaRPr lang="en-US" dirty="0"/>
        </a:p>
      </dgm:t>
    </dgm:pt>
    <dgm:pt modelId="{DED609E4-9B49-43BC-B06B-9000141CF4A2}" type="parTrans" cxnId="{4ED2E46F-B2BD-4F29-8CCA-9EA10F28E823}">
      <dgm:prSet/>
      <dgm:spPr/>
      <dgm:t>
        <a:bodyPr/>
        <a:lstStyle/>
        <a:p>
          <a:endParaRPr lang="en-US"/>
        </a:p>
      </dgm:t>
    </dgm:pt>
    <dgm:pt modelId="{D4FD4253-6187-4FB7-AEC7-D93DB0E541B1}" type="sibTrans" cxnId="{4ED2E46F-B2BD-4F29-8CCA-9EA10F28E823}">
      <dgm:prSet/>
      <dgm:spPr/>
      <dgm:t>
        <a:bodyPr/>
        <a:lstStyle/>
        <a:p>
          <a:endParaRPr lang="en-US"/>
        </a:p>
      </dgm:t>
    </dgm:pt>
    <dgm:pt modelId="{9CC6CBC2-FF21-4028-8FE3-AB5FCDE4F470}" type="pres">
      <dgm:prSet presAssocID="{D4098DEB-2E92-4C6A-B3EB-3E14121EF3AC}" presName="diagram" presStyleCnt="0">
        <dgm:presLayoutVars>
          <dgm:dir/>
          <dgm:resizeHandles val="exact"/>
        </dgm:presLayoutVars>
      </dgm:prSet>
      <dgm:spPr/>
      <dgm:t>
        <a:bodyPr/>
        <a:lstStyle/>
        <a:p>
          <a:endParaRPr lang="en-US"/>
        </a:p>
      </dgm:t>
    </dgm:pt>
    <dgm:pt modelId="{5C20BF8F-464F-42CD-A4FB-F2DE4A7EA249}" type="pres">
      <dgm:prSet presAssocID="{3CE5D0D4-9B66-46F9-83AC-F5CBD0E8E0E9}" presName="node" presStyleLbl="node1" presStyleIdx="0" presStyleCnt="3">
        <dgm:presLayoutVars>
          <dgm:bulletEnabled val="1"/>
        </dgm:presLayoutVars>
      </dgm:prSet>
      <dgm:spPr/>
      <dgm:t>
        <a:bodyPr/>
        <a:lstStyle/>
        <a:p>
          <a:endParaRPr lang="en-US"/>
        </a:p>
      </dgm:t>
    </dgm:pt>
    <dgm:pt modelId="{A16D3CC9-CE5A-47DF-A714-2E4CE1E9DEE6}" type="pres">
      <dgm:prSet presAssocID="{9335F87A-B7EC-42FB-95D8-6DFF84244B28}" presName="sibTrans" presStyleCnt="0"/>
      <dgm:spPr/>
    </dgm:pt>
    <dgm:pt modelId="{53E409D8-0AC7-4F24-A46F-9EE7305CF452}" type="pres">
      <dgm:prSet presAssocID="{82FFF7D2-B98B-407E-A2F7-A47BAC8F3D4E}" presName="node" presStyleLbl="node1" presStyleIdx="1" presStyleCnt="3">
        <dgm:presLayoutVars>
          <dgm:bulletEnabled val="1"/>
        </dgm:presLayoutVars>
      </dgm:prSet>
      <dgm:spPr/>
      <dgm:t>
        <a:bodyPr/>
        <a:lstStyle/>
        <a:p>
          <a:endParaRPr lang="en-US"/>
        </a:p>
      </dgm:t>
    </dgm:pt>
    <dgm:pt modelId="{05A4AE40-52CF-4AE3-B4E2-DEC7AA350CA2}" type="pres">
      <dgm:prSet presAssocID="{D409932D-203B-47AB-BC00-16E71D27B079}" presName="sibTrans" presStyleCnt="0"/>
      <dgm:spPr/>
    </dgm:pt>
    <dgm:pt modelId="{ACD68A45-F93C-4D47-AF2D-2D427193A1D8}" type="pres">
      <dgm:prSet presAssocID="{4191644C-51E4-42BC-A788-1A610AA34002}" presName="node" presStyleLbl="node1" presStyleIdx="2" presStyleCnt="3">
        <dgm:presLayoutVars>
          <dgm:bulletEnabled val="1"/>
        </dgm:presLayoutVars>
      </dgm:prSet>
      <dgm:spPr/>
      <dgm:t>
        <a:bodyPr/>
        <a:lstStyle/>
        <a:p>
          <a:endParaRPr lang="en-US"/>
        </a:p>
      </dgm:t>
    </dgm:pt>
  </dgm:ptLst>
  <dgm:cxnLst>
    <dgm:cxn modelId="{6AECAAD4-0114-4F5A-A31F-932115AE3760}" type="presOf" srcId="{3CE5D0D4-9B66-46F9-83AC-F5CBD0E8E0E9}" destId="{5C20BF8F-464F-42CD-A4FB-F2DE4A7EA249}" srcOrd="0" destOrd="0" presId="urn:microsoft.com/office/officeart/2005/8/layout/default#11"/>
    <dgm:cxn modelId="{575040AB-675C-4C10-B0F8-B7002868308C}" type="presOf" srcId="{4191644C-51E4-42BC-A788-1A610AA34002}" destId="{ACD68A45-F93C-4D47-AF2D-2D427193A1D8}" srcOrd="0" destOrd="0" presId="urn:microsoft.com/office/officeart/2005/8/layout/default#11"/>
    <dgm:cxn modelId="{4ED2E46F-B2BD-4F29-8CCA-9EA10F28E823}" srcId="{D4098DEB-2E92-4C6A-B3EB-3E14121EF3AC}" destId="{4191644C-51E4-42BC-A788-1A610AA34002}" srcOrd="2" destOrd="0" parTransId="{DED609E4-9B49-43BC-B06B-9000141CF4A2}" sibTransId="{D4FD4253-6187-4FB7-AEC7-D93DB0E541B1}"/>
    <dgm:cxn modelId="{556B88CD-A57F-4D43-BAB9-81BE0DF4AD85}" type="presOf" srcId="{D4098DEB-2E92-4C6A-B3EB-3E14121EF3AC}" destId="{9CC6CBC2-FF21-4028-8FE3-AB5FCDE4F470}" srcOrd="0" destOrd="0" presId="urn:microsoft.com/office/officeart/2005/8/layout/default#11"/>
    <dgm:cxn modelId="{728269A0-4EDD-496F-97D0-0511A325FB1A}" srcId="{D4098DEB-2E92-4C6A-B3EB-3E14121EF3AC}" destId="{82FFF7D2-B98B-407E-A2F7-A47BAC8F3D4E}" srcOrd="1" destOrd="0" parTransId="{0F77D549-5B56-4C39-AE1C-C4AD0FF9AEE9}" sibTransId="{D409932D-203B-47AB-BC00-16E71D27B079}"/>
    <dgm:cxn modelId="{563083FE-3E90-4A63-8ED0-87F883820986}" srcId="{D4098DEB-2E92-4C6A-B3EB-3E14121EF3AC}" destId="{3CE5D0D4-9B66-46F9-83AC-F5CBD0E8E0E9}" srcOrd="0" destOrd="0" parTransId="{9B30BF51-A620-409D-A911-39F45ED8871F}" sibTransId="{9335F87A-B7EC-42FB-95D8-6DFF84244B28}"/>
    <dgm:cxn modelId="{66639DFB-F09F-4B36-BAC0-BCB919AF0839}" type="presOf" srcId="{82FFF7D2-B98B-407E-A2F7-A47BAC8F3D4E}" destId="{53E409D8-0AC7-4F24-A46F-9EE7305CF452}" srcOrd="0" destOrd="0" presId="urn:microsoft.com/office/officeart/2005/8/layout/default#11"/>
    <dgm:cxn modelId="{9CCEDE94-1BD5-45AE-93F7-971B19E9295B}" type="presParOf" srcId="{9CC6CBC2-FF21-4028-8FE3-AB5FCDE4F470}" destId="{5C20BF8F-464F-42CD-A4FB-F2DE4A7EA249}" srcOrd="0" destOrd="0" presId="urn:microsoft.com/office/officeart/2005/8/layout/default#11"/>
    <dgm:cxn modelId="{2B9AFAE2-43D0-4EEB-913E-27AFDBE32F8F}" type="presParOf" srcId="{9CC6CBC2-FF21-4028-8FE3-AB5FCDE4F470}" destId="{A16D3CC9-CE5A-47DF-A714-2E4CE1E9DEE6}" srcOrd="1" destOrd="0" presId="urn:microsoft.com/office/officeart/2005/8/layout/default#11"/>
    <dgm:cxn modelId="{2D7EF811-9959-4F15-974B-F0F46BC4D63B}" type="presParOf" srcId="{9CC6CBC2-FF21-4028-8FE3-AB5FCDE4F470}" destId="{53E409D8-0AC7-4F24-A46F-9EE7305CF452}" srcOrd="2" destOrd="0" presId="urn:microsoft.com/office/officeart/2005/8/layout/default#11"/>
    <dgm:cxn modelId="{78004093-DE08-43D8-8725-8EDB17B9104F}" type="presParOf" srcId="{9CC6CBC2-FF21-4028-8FE3-AB5FCDE4F470}" destId="{05A4AE40-52CF-4AE3-B4E2-DEC7AA350CA2}" srcOrd="3" destOrd="0" presId="urn:microsoft.com/office/officeart/2005/8/layout/default#11"/>
    <dgm:cxn modelId="{73890C26-A9F8-492C-9436-E20978E6FC64}" type="presParOf" srcId="{9CC6CBC2-FF21-4028-8FE3-AB5FCDE4F470}" destId="{ACD68A45-F93C-4D47-AF2D-2D427193A1D8}" srcOrd="4" destOrd="0" presId="urn:microsoft.com/office/officeart/2005/8/layout/defaul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372297-2DFC-43A5-8AD1-7A05B6C8C00D}"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en-US"/>
        </a:p>
      </dgm:t>
    </dgm:pt>
    <dgm:pt modelId="{2D48F9D2-759A-4B23-8A61-F6EF5EDDA82F}">
      <dgm:prSet phldrT="[Text]" custT="1"/>
      <dgm:spPr/>
      <dgm:t>
        <a:bodyPr/>
        <a:lstStyle/>
        <a:p>
          <a:r>
            <a:rPr lang="en-US" sz="1800" dirty="0" smtClean="0">
              <a:latin typeface="Arial" panose="020B0604020202020204" pitchFamily="34" charset="0"/>
              <a:cs typeface="Arial" panose="020B0604020202020204" pitchFamily="34" charset="0"/>
            </a:rPr>
            <a:t>Determine criteria for Articulation</a:t>
          </a:r>
          <a:endParaRPr lang="en-US" sz="1800" dirty="0">
            <a:latin typeface="Arial" panose="020B0604020202020204" pitchFamily="34" charset="0"/>
            <a:cs typeface="Arial" panose="020B0604020202020204" pitchFamily="34" charset="0"/>
          </a:endParaRPr>
        </a:p>
      </dgm:t>
    </dgm:pt>
    <dgm:pt modelId="{C4072A7B-6A3D-47BA-91F1-DC25D071FEFA}" type="parTrans" cxnId="{F6F69600-13BB-4A2B-A359-4F3B39DA2752}">
      <dgm:prSet/>
      <dgm:spPr/>
      <dgm:t>
        <a:bodyPr/>
        <a:lstStyle/>
        <a:p>
          <a:endParaRPr lang="en-US">
            <a:latin typeface="Arial" panose="020B0604020202020204" pitchFamily="34" charset="0"/>
            <a:cs typeface="Arial" panose="020B0604020202020204" pitchFamily="34" charset="0"/>
          </a:endParaRPr>
        </a:p>
      </dgm:t>
    </dgm:pt>
    <dgm:pt modelId="{CEDEEF8E-BBA8-43E8-8F9B-E4B57E135055}" type="sibTrans" cxnId="{F6F69600-13BB-4A2B-A359-4F3B39DA2752}">
      <dgm:prSet/>
      <dgm:spPr>
        <a:solidFill>
          <a:schemeClr val="tx2"/>
        </a:solidFill>
      </dgm:spPr>
      <dgm:t>
        <a:bodyPr/>
        <a:lstStyle/>
        <a:p>
          <a:endParaRPr lang="en-US">
            <a:latin typeface="Arial" panose="020B0604020202020204" pitchFamily="34" charset="0"/>
            <a:cs typeface="Arial" panose="020B0604020202020204" pitchFamily="34" charset="0"/>
          </a:endParaRPr>
        </a:p>
      </dgm:t>
    </dgm:pt>
    <dgm:pt modelId="{D2112C2A-5134-4D64-BD7F-302A3C8321C6}">
      <dgm:prSet phldrT="[Text]" custT="1"/>
      <dgm:spPr/>
      <dgm:t>
        <a:bodyPr/>
        <a:lstStyle/>
        <a:p>
          <a:r>
            <a:rPr lang="en-US" sz="1800" dirty="0" smtClean="0">
              <a:latin typeface="Arial" panose="020B0604020202020204" pitchFamily="34" charset="0"/>
              <a:cs typeface="Arial" panose="020B0604020202020204" pitchFamily="34" charset="0"/>
            </a:rPr>
            <a:t>Provide leadership to QCs in terms of Articulation processes and practices </a:t>
          </a:r>
          <a:endParaRPr lang="en-US" sz="1800" dirty="0">
            <a:latin typeface="Arial" panose="020B0604020202020204" pitchFamily="34" charset="0"/>
            <a:cs typeface="Arial" panose="020B0604020202020204" pitchFamily="34" charset="0"/>
          </a:endParaRPr>
        </a:p>
      </dgm:t>
    </dgm:pt>
    <dgm:pt modelId="{8B4DA84A-4627-46B4-B4B0-7B4D760D7545}" type="parTrans" cxnId="{182D1C76-AC52-4F56-A1B8-F57B82B18D11}">
      <dgm:prSet/>
      <dgm:spPr/>
      <dgm:t>
        <a:bodyPr/>
        <a:lstStyle/>
        <a:p>
          <a:endParaRPr lang="en-US">
            <a:latin typeface="Arial" panose="020B0604020202020204" pitchFamily="34" charset="0"/>
            <a:cs typeface="Arial" panose="020B0604020202020204" pitchFamily="34" charset="0"/>
          </a:endParaRPr>
        </a:p>
      </dgm:t>
    </dgm:pt>
    <dgm:pt modelId="{E3BAB38B-B0EE-4FF4-9F73-2C1D139CB0C6}" type="sibTrans" cxnId="{182D1C76-AC52-4F56-A1B8-F57B82B18D11}">
      <dgm:prSet/>
      <dgm:spPr/>
      <dgm:t>
        <a:bodyPr/>
        <a:lstStyle/>
        <a:p>
          <a:endParaRPr lang="en-US">
            <a:latin typeface="Arial" panose="020B0604020202020204" pitchFamily="34" charset="0"/>
            <a:cs typeface="Arial" panose="020B0604020202020204" pitchFamily="34" charset="0"/>
          </a:endParaRPr>
        </a:p>
      </dgm:t>
    </dgm:pt>
    <dgm:pt modelId="{27004421-C9DC-4CAE-99CB-406FDD67AC9F}">
      <dgm:prSet phldrT="[Text]" custT="1"/>
      <dgm:spPr/>
      <dgm:t>
        <a:bodyPr/>
        <a:lstStyle/>
        <a:p>
          <a:r>
            <a:rPr lang="en-US" sz="1800" dirty="0" smtClean="0">
              <a:latin typeface="Arial" panose="020B0604020202020204" pitchFamily="34" charset="0"/>
              <a:cs typeface="Arial" panose="020B0604020202020204" pitchFamily="34" charset="0"/>
            </a:rPr>
            <a:t>Provide annual reports to the Minister</a:t>
          </a:r>
          <a:endParaRPr lang="en-US" sz="1800" dirty="0">
            <a:latin typeface="Arial" panose="020B0604020202020204" pitchFamily="34" charset="0"/>
            <a:cs typeface="Arial" panose="020B0604020202020204" pitchFamily="34" charset="0"/>
          </a:endParaRPr>
        </a:p>
      </dgm:t>
    </dgm:pt>
    <dgm:pt modelId="{B1DF692F-6160-4E9E-8323-AAC407AE2C92}" type="parTrans" cxnId="{7FBE2A26-F17D-44D3-A545-DE9A71416045}">
      <dgm:prSet/>
      <dgm:spPr/>
      <dgm:t>
        <a:bodyPr/>
        <a:lstStyle/>
        <a:p>
          <a:endParaRPr lang="en-US">
            <a:latin typeface="Arial" panose="020B0604020202020204" pitchFamily="34" charset="0"/>
            <a:cs typeface="Arial" panose="020B0604020202020204" pitchFamily="34" charset="0"/>
          </a:endParaRPr>
        </a:p>
      </dgm:t>
    </dgm:pt>
    <dgm:pt modelId="{A5866890-E5BF-4821-9EB4-F40DB492B63A}" type="sibTrans" cxnId="{7FBE2A26-F17D-44D3-A545-DE9A71416045}">
      <dgm:prSet/>
      <dgm:spPr/>
      <dgm:t>
        <a:bodyPr/>
        <a:lstStyle/>
        <a:p>
          <a:endParaRPr lang="en-US">
            <a:latin typeface="Arial" panose="020B0604020202020204" pitchFamily="34" charset="0"/>
            <a:cs typeface="Arial" panose="020B0604020202020204" pitchFamily="34" charset="0"/>
          </a:endParaRPr>
        </a:p>
      </dgm:t>
    </dgm:pt>
    <dgm:pt modelId="{A2FB95E1-1990-476F-A023-77245ED55383}">
      <dgm:prSet custT="1"/>
      <dgm:spPr/>
      <dgm:t>
        <a:bodyPr/>
        <a:lstStyle/>
        <a:p>
          <a:r>
            <a:rPr lang="en-US" sz="1800" dirty="0" smtClean="0">
              <a:latin typeface="Arial" panose="020B0604020202020204" pitchFamily="34" charset="0"/>
              <a:cs typeface="Arial" panose="020B0604020202020204" pitchFamily="34" charset="0"/>
            </a:rPr>
            <a:t>Ensure that all qualifications have Articulation statements</a:t>
          </a:r>
          <a:endParaRPr lang="en-ZA" sz="1800" dirty="0" smtClean="0">
            <a:latin typeface="Arial" panose="020B0604020202020204" pitchFamily="34" charset="0"/>
            <a:cs typeface="Arial" panose="020B0604020202020204" pitchFamily="34" charset="0"/>
          </a:endParaRPr>
        </a:p>
      </dgm:t>
    </dgm:pt>
    <dgm:pt modelId="{2CE5D968-501E-4B50-9D30-9C67D84D9FFC}" type="parTrans" cxnId="{4B11ABC9-714E-45A2-9EFF-0BE9C112C089}">
      <dgm:prSet/>
      <dgm:spPr/>
      <dgm:t>
        <a:bodyPr/>
        <a:lstStyle/>
        <a:p>
          <a:endParaRPr lang="en-US">
            <a:latin typeface="Arial" panose="020B0604020202020204" pitchFamily="34" charset="0"/>
            <a:cs typeface="Arial" panose="020B0604020202020204" pitchFamily="34" charset="0"/>
          </a:endParaRPr>
        </a:p>
      </dgm:t>
    </dgm:pt>
    <dgm:pt modelId="{BB786D2B-F0F8-4A07-B734-3CAE16D1B54B}" type="sibTrans" cxnId="{4B11ABC9-714E-45A2-9EFF-0BE9C112C089}">
      <dgm:prSet/>
      <dgm:spPr/>
      <dgm:t>
        <a:bodyPr/>
        <a:lstStyle/>
        <a:p>
          <a:endParaRPr lang="en-US">
            <a:latin typeface="Arial" panose="020B0604020202020204" pitchFamily="34" charset="0"/>
            <a:cs typeface="Arial" panose="020B0604020202020204" pitchFamily="34" charset="0"/>
          </a:endParaRPr>
        </a:p>
      </dgm:t>
    </dgm:pt>
    <dgm:pt modelId="{FE4DCF13-6143-468D-B9EB-DD89D689DC0C}">
      <dgm:prSet custT="1"/>
      <dgm:spPr/>
      <dgm:t>
        <a:bodyPr/>
        <a:lstStyle/>
        <a:p>
          <a:r>
            <a:rPr lang="en-ZA" sz="1800" dirty="0" smtClean="0">
              <a:latin typeface="Arial" panose="020B0604020202020204" pitchFamily="34" charset="0"/>
              <a:cs typeface="Arial" panose="020B0604020202020204" pitchFamily="34" charset="0"/>
            </a:rPr>
            <a:t>Resolve systemic challenges and incongruities</a:t>
          </a:r>
        </a:p>
      </dgm:t>
    </dgm:pt>
    <dgm:pt modelId="{9F626BB2-FA7E-410D-8FB2-2F31C0E2F610}" type="parTrans" cxnId="{D02C7EC0-9547-4063-BB70-C5E963D17A12}">
      <dgm:prSet/>
      <dgm:spPr/>
      <dgm:t>
        <a:bodyPr/>
        <a:lstStyle/>
        <a:p>
          <a:endParaRPr lang="en-US">
            <a:latin typeface="Arial" panose="020B0604020202020204" pitchFamily="34" charset="0"/>
            <a:cs typeface="Arial" panose="020B0604020202020204" pitchFamily="34" charset="0"/>
          </a:endParaRPr>
        </a:p>
      </dgm:t>
    </dgm:pt>
    <dgm:pt modelId="{16CE4941-C55F-4392-A77B-0536722D705F}" type="sibTrans" cxnId="{D02C7EC0-9547-4063-BB70-C5E963D17A12}">
      <dgm:prSet/>
      <dgm:spPr/>
      <dgm:t>
        <a:bodyPr/>
        <a:lstStyle/>
        <a:p>
          <a:endParaRPr lang="en-US">
            <a:latin typeface="Arial" panose="020B0604020202020204" pitchFamily="34" charset="0"/>
            <a:cs typeface="Arial" panose="020B0604020202020204" pitchFamily="34" charset="0"/>
          </a:endParaRPr>
        </a:p>
      </dgm:t>
    </dgm:pt>
    <dgm:pt modelId="{2E2E48F8-AB06-42DD-904B-CDC957424F41}">
      <dgm:prSet custT="1"/>
      <dgm:spPr/>
      <dgm:t>
        <a:bodyPr/>
        <a:lstStyle/>
        <a:p>
          <a:r>
            <a:rPr lang="en-US" sz="1800" dirty="0" smtClean="0">
              <a:latin typeface="Arial" panose="020B0604020202020204" pitchFamily="34" charset="0"/>
              <a:cs typeface="Arial" panose="020B0604020202020204" pitchFamily="34" charset="0"/>
            </a:rPr>
            <a:t>Advise the Minister about amendments to legislation/policy</a:t>
          </a:r>
          <a:endParaRPr lang="en-US" sz="1800" dirty="0">
            <a:latin typeface="Arial" panose="020B0604020202020204" pitchFamily="34" charset="0"/>
            <a:cs typeface="Arial" panose="020B0604020202020204" pitchFamily="34" charset="0"/>
          </a:endParaRPr>
        </a:p>
      </dgm:t>
    </dgm:pt>
    <dgm:pt modelId="{979F29F1-3A6E-4EA1-A7EC-8FD39C15DF8A}" type="parTrans" cxnId="{84F9D185-2798-4C23-8303-843D502D7DF7}">
      <dgm:prSet/>
      <dgm:spPr/>
      <dgm:t>
        <a:bodyPr/>
        <a:lstStyle/>
        <a:p>
          <a:endParaRPr lang="en-US">
            <a:latin typeface="Arial" panose="020B0604020202020204" pitchFamily="34" charset="0"/>
            <a:cs typeface="Arial" panose="020B0604020202020204" pitchFamily="34" charset="0"/>
          </a:endParaRPr>
        </a:p>
      </dgm:t>
    </dgm:pt>
    <dgm:pt modelId="{BFD58BFB-9EBA-4284-B285-17C4BD5B51D3}" type="sibTrans" cxnId="{84F9D185-2798-4C23-8303-843D502D7DF7}">
      <dgm:prSet/>
      <dgm:spPr/>
      <dgm:t>
        <a:bodyPr/>
        <a:lstStyle/>
        <a:p>
          <a:endParaRPr lang="en-US">
            <a:latin typeface="Arial" panose="020B0604020202020204" pitchFamily="34" charset="0"/>
            <a:cs typeface="Arial" panose="020B0604020202020204" pitchFamily="34" charset="0"/>
          </a:endParaRPr>
        </a:p>
      </dgm:t>
    </dgm:pt>
    <dgm:pt modelId="{E3CF4EDD-D709-49C7-8A97-6964E35B4F7F}">
      <dgm:prSet custT="1"/>
      <dgm:spPr/>
      <dgm:t>
        <a:bodyPr/>
        <a:lstStyle/>
        <a:p>
          <a:r>
            <a:rPr lang="en-US" sz="1800" dirty="0" smtClean="0">
              <a:latin typeface="Arial" panose="020B0604020202020204" pitchFamily="34" charset="0"/>
              <a:cs typeface="Arial" panose="020B0604020202020204" pitchFamily="34" charset="0"/>
            </a:rPr>
            <a:t>Co-ordinate the work of QCs to eliminate Articulation conflicts</a:t>
          </a:r>
          <a:endParaRPr lang="en-US" sz="1800" dirty="0">
            <a:latin typeface="Arial" panose="020B0604020202020204" pitchFamily="34" charset="0"/>
            <a:cs typeface="Arial" panose="020B0604020202020204" pitchFamily="34" charset="0"/>
          </a:endParaRPr>
        </a:p>
      </dgm:t>
    </dgm:pt>
    <dgm:pt modelId="{47342EB5-BFA9-465B-92FD-528454C55A5F}" type="parTrans" cxnId="{53194A10-F1F4-472C-BB04-1EE573346808}">
      <dgm:prSet/>
      <dgm:spPr/>
      <dgm:t>
        <a:bodyPr/>
        <a:lstStyle/>
        <a:p>
          <a:endParaRPr lang="en-US">
            <a:latin typeface="Arial" panose="020B0604020202020204" pitchFamily="34" charset="0"/>
            <a:cs typeface="Arial" panose="020B0604020202020204" pitchFamily="34" charset="0"/>
          </a:endParaRPr>
        </a:p>
      </dgm:t>
    </dgm:pt>
    <dgm:pt modelId="{F91250D3-6551-4B6A-8C5F-76B303A8E0B1}" type="sibTrans" cxnId="{53194A10-F1F4-472C-BB04-1EE573346808}">
      <dgm:prSet/>
      <dgm:spPr/>
      <dgm:t>
        <a:bodyPr/>
        <a:lstStyle/>
        <a:p>
          <a:endParaRPr lang="en-US">
            <a:latin typeface="Arial" panose="020B0604020202020204" pitchFamily="34" charset="0"/>
            <a:cs typeface="Arial" panose="020B0604020202020204" pitchFamily="34" charset="0"/>
          </a:endParaRPr>
        </a:p>
      </dgm:t>
    </dgm:pt>
    <dgm:pt modelId="{269EC369-47A5-4427-A9B3-2C0BD30C4644}" type="pres">
      <dgm:prSet presAssocID="{E4372297-2DFC-43A5-8AD1-7A05B6C8C00D}" presName="Name0" presStyleCnt="0">
        <dgm:presLayoutVars>
          <dgm:dir/>
          <dgm:resizeHandles val="exact"/>
        </dgm:presLayoutVars>
      </dgm:prSet>
      <dgm:spPr/>
      <dgm:t>
        <a:bodyPr/>
        <a:lstStyle/>
        <a:p>
          <a:endParaRPr lang="en-US"/>
        </a:p>
      </dgm:t>
    </dgm:pt>
    <dgm:pt modelId="{4009F017-BF73-45B7-A31E-595B89076819}" type="pres">
      <dgm:prSet presAssocID="{E4372297-2DFC-43A5-8AD1-7A05B6C8C00D}" presName="cycle" presStyleCnt="0"/>
      <dgm:spPr/>
    </dgm:pt>
    <dgm:pt modelId="{1642C3E3-544E-4137-9419-9A387011AB1B}" type="pres">
      <dgm:prSet presAssocID="{2D48F9D2-759A-4B23-8A61-F6EF5EDDA82F}" presName="nodeFirstNode" presStyleLbl="node1" presStyleIdx="0" presStyleCnt="7">
        <dgm:presLayoutVars>
          <dgm:bulletEnabled val="1"/>
        </dgm:presLayoutVars>
      </dgm:prSet>
      <dgm:spPr/>
      <dgm:t>
        <a:bodyPr/>
        <a:lstStyle/>
        <a:p>
          <a:endParaRPr lang="en-US"/>
        </a:p>
      </dgm:t>
    </dgm:pt>
    <dgm:pt modelId="{2BFA6872-0677-4664-ACF5-17755B6F9360}" type="pres">
      <dgm:prSet presAssocID="{CEDEEF8E-BBA8-43E8-8F9B-E4B57E135055}" presName="sibTransFirstNode" presStyleLbl="bgShp" presStyleIdx="0" presStyleCnt="1"/>
      <dgm:spPr/>
      <dgm:t>
        <a:bodyPr/>
        <a:lstStyle/>
        <a:p>
          <a:endParaRPr lang="en-US"/>
        </a:p>
      </dgm:t>
    </dgm:pt>
    <dgm:pt modelId="{DF07FB73-F5DB-4EF2-A0B1-E07D85BF34A4}" type="pres">
      <dgm:prSet presAssocID="{A2FB95E1-1990-476F-A023-77245ED55383}" presName="nodeFollowingNodes" presStyleLbl="node1" presStyleIdx="1" presStyleCnt="7">
        <dgm:presLayoutVars>
          <dgm:bulletEnabled val="1"/>
        </dgm:presLayoutVars>
      </dgm:prSet>
      <dgm:spPr/>
      <dgm:t>
        <a:bodyPr/>
        <a:lstStyle/>
        <a:p>
          <a:endParaRPr lang="en-US"/>
        </a:p>
      </dgm:t>
    </dgm:pt>
    <dgm:pt modelId="{3ABE21CA-11DF-4EFF-9755-6B9D37792541}" type="pres">
      <dgm:prSet presAssocID="{D2112C2A-5134-4D64-BD7F-302A3C8321C6}" presName="nodeFollowingNodes" presStyleLbl="node1" presStyleIdx="2" presStyleCnt="7" custScaleY="161093">
        <dgm:presLayoutVars>
          <dgm:bulletEnabled val="1"/>
        </dgm:presLayoutVars>
      </dgm:prSet>
      <dgm:spPr/>
      <dgm:t>
        <a:bodyPr/>
        <a:lstStyle/>
        <a:p>
          <a:endParaRPr lang="en-US"/>
        </a:p>
      </dgm:t>
    </dgm:pt>
    <dgm:pt modelId="{814F5723-A2DB-4719-9057-9D33AF2395B9}" type="pres">
      <dgm:prSet presAssocID="{27004421-C9DC-4CAE-99CB-406FDD67AC9F}" presName="nodeFollowingNodes" presStyleLbl="node1" presStyleIdx="3" presStyleCnt="7">
        <dgm:presLayoutVars>
          <dgm:bulletEnabled val="1"/>
        </dgm:presLayoutVars>
      </dgm:prSet>
      <dgm:spPr/>
      <dgm:t>
        <a:bodyPr/>
        <a:lstStyle/>
        <a:p>
          <a:endParaRPr lang="en-US"/>
        </a:p>
      </dgm:t>
    </dgm:pt>
    <dgm:pt modelId="{5C782247-DD23-4D42-A4CE-9683A2F7EFE3}" type="pres">
      <dgm:prSet presAssocID="{FE4DCF13-6143-468D-B9EB-DD89D689DC0C}" presName="nodeFollowingNodes" presStyleLbl="node1" presStyleIdx="4" presStyleCnt="7">
        <dgm:presLayoutVars>
          <dgm:bulletEnabled val="1"/>
        </dgm:presLayoutVars>
      </dgm:prSet>
      <dgm:spPr/>
      <dgm:t>
        <a:bodyPr/>
        <a:lstStyle/>
        <a:p>
          <a:endParaRPr lang="en-US"/>
        </a:p>
      </dgm:t>
    </dgm:pt>
    <dgm:pt modelId="{4753521E-F899-4946-ACED-A7938886684C}" type="pres">
      <dgm:prSet presAssocID="{2E2E48F8-AB06-42DD-904B-CDC957424F41}" presName="nodeFollowingNodes" presStyleLbl="node1" presStyleIdx="5" presStyleCnt="7">
        <dgm:presLayoutVars>
          <dgm:bulletEnabled val="1"/>
        </dgm:presLayoutVars>
      </dgm:prSet>
      <dgm:spPr/>
      <dgm:t>
        <a:bodyPr/>
        <a:lstStyle/>
        <a:p>
          <a:endParaRPr lang="en-US"/>
        </a:p>
      </dgm:t>
    </dgm:pt>
    <dgm:pt modelId="{D361B014-93FB-46C2-90E4-E1433CF5AD3C}" type="pres">
      <dgm:prSet presAssocID="{E3CF4EDD-D709-49C7-8A97-6964E35B4F7F}" presName="nodeFollowingNodes" presStyleLbl="node1" presStyleIdx="6" presStyleCnt="7" custScaleY="141545" custRadScaleRad="97358" custRadScaleInc="-3143">
        <dgm:presLayoutVars>
          <dgm:bulletEnabled val="1"/>
        </dgm:presLayoutVars>
      </dgm:prSet>
      <dgm:spPr/>
      <dgm:t>
        <a:bodyPr/>
        <a:lstStyle/>
        <a:p>
          <a:endParaRPr lang="en-US"/>
        </a:p>
      </dgm:t>
    </dgm:pt>
  </dgm:ptLst>
  <dgm:cxnLst>
    <dgm:cxn modelId="{33A84F8D-AAB8-4FBD-94E2-DDB8A9D0CC61}" type="presOf" srcId="{2E2E48F8-AB06-42DD-904B-CDC957424F41}" destId="{4753521E-F899-4946-ACED-A7938886684C}" srcOrd="0" destOrd="0" presId="urn:microsoft.com/office/officeart/2005/8/layout/cycle3"/>
    <dgm:cxn modelId="{53456665-2D49-4987-98B9-28122CC67916}" type="presOf" srcId="{27004421-C9DC-4CAE-99CB-406FDD67AC9F}" destId="{814F5723-A2DB-4719-9057-9D33AF2395B9}" srcOrd="0" destOrd="0" presId="urn:microsoft.com/office/officeart/2005/8/layout/cycle3"/>
    <dgm:cxn modelId="{D02C7EC0-9547-4063-BB70-C5E963D17A12}" srcId="{E4372297-2DFC-43A5-8AD1-7A05B6C8C00D}" destId="{FE4DCF13-6143-468D-B9EB-DD89D689DC0C}" srcOrd="4" destOrd="0" parTransId="{9F626BB2-FA7E-410D-8FB2-2F31C0E2F610}" sibTransId="{16CE4941-C55F-4392-A77B-0536722D705F}"/>
    <dgm:cxn modelId="{AC8AE706-3CB1-4DC7-9AFF-3A39FF25FF67}" type="presOf" srcId="{E3CF4EDD-D709-49C7-8A97-6964E35B4F7F}" destId="{D361B014-93FB-46C2-90E4-E1433CF5AD3C}" srcOrd="0" destOrd="0" presId="urn:microsoft.com/office/officeart/2005/8/layout/cycle3"/>
    <dgm:cxn modelId="{84F9D185-2798-4C23-8303-843D502D7DF7}" srcId="{E4372297-2DFC-43A5-8AD1-7A05B6C8C00D}" destId="{2E2E48F8-AB06-42DD-904B-CDC957424F41}" srcOrd="5" destOrd="0" parTransId="{979F29F1-3A6E-4EA1-A7EC-8FD39C15DF8A}" sibTransId="{BFD58BFB-9EBA-4284-B285-17C4BD5B51D3}"/>
    <dgm:cxn modelId="{182D1C76-AC52-4F56-A1B8-F57B82B18D11}" srcId="{E4372297-2DFC-43A5-8AD1-7A05B6C8C00D}" destId="{D2112C2A-5134-4D64-BD7F-302A3C8321C6}" srcOrd="2" destOrd="0" parTransId="{8B4DA84A-4627-46B4-B4B0-7B4D760D7545}" sibTransId="{E3BAB38B-B0EE-4FF4-9F73-2C1D139CB0C6}"/>
    <dgm:cxn modelId="{7FBE2A26-F17D-44D3-A545-DE9A71416045}" srcId="{E4372297-2DFC-43A5-8AD1-7A05B6C8C00D}" destId="{27004421-C9DC-4CAE-99CB-406FDD67AC9F}" srcOrd="3" destOrd="0" parTransId="{B1DF692F-6160-4E9E-8323-AAC407AE2C92}" sibTransId="{A5866890-E5BF-4821-9EB4-F40DB492B63A}"/>
    <dgm:cxn modelId="{53194A10-F1F4-472C-BB04-1EE573346808}" srcId="{E4372297-2DFC-43A5-8AD1-7A05B6C8C00D}" destId="{E3CF4EDD-D709-49C7-8A97-6964E35B4F7F}" srcOrd="6" destOrd="0" parTransId="{47342EB5-BFA9-465B-92FD-528454C55A5F}" sibTransId="{F91250D3-6551-4B6A-8C5F-76B303A8E0B1}"/>
    <dgm:cxn modelId="{F6F69600-13BB-4A2B-A359-4F3B39DA2752}" srcId="{E4372297-2DFC-43A5-8AD1-7A05B6C8C00D}" destId="{2D48F9D2-759A-4B23-8A61-F6EF5EDDA82F}" srcOrd="0" destOrd="0" parTransId="{C4072A7B-6A3D-47BA-91F1-DC25D071FEFA}" sibTransId="{CEDEEF8E-BBA8-43E8-8F9B-E4B57E135055}"/>
    <dgm:cxn modelId="{7A8537A6-7186-43CC-8DC7-C78D174ED1DE}" type="presOf" srcId="{FE4DCF13-6143-468D-B9EB-DD89D689DC0C}" destId="{5C782247-DD23-4D42-A4CE-9683A2F7EFE3}" srcOrd="0" destOrd="0" presId="urn:microsoft.com/office/officeart/2005/8/layout/cycle3"/>
    <dgm:cxn modelId="{24F66A92-1DA2-4078-8A2D-19A06688FA36}" type="presOf" srcId="{2D48F9D2-759A-4B23-8A61-F6EF5EDDA82F}" destId="{1642C3E3-544E-4137-9419-9A387011AB1B}" srcOrd="0" destOrd="0" presId="urn:microsoft.com/office/officeart/2005/8/layout/cycle3"/>
    <dgm:cxn modelId="{4B11ABC9-714E-45A2-9EFF-0BE9C112C089}" srcId="{E4372297-2DFC-43A5-8AD1-7A05B6C8C00D}" destId="{A2FB95E1-1990-476F-A023-77245ED55383}" srcOrd="1" destOrd="0" parTransId="{2CE5D968-501E-4B50-9D30-9C67D84D9FFC}" sibTransId="{BB786D2B-F0F8-4A07-B734-3CAE16D1B54B}"/>
    <dgm:cxn modelId="{E5CD2EF8-C695-43CE-98C9-9A71548F40A8}" type="presOf" srcId="{A2FB95E1-1990-476F-A023-77245ED55383}" destId="{DF07FB73-F5DB-4EF2-A0B1-E07D85BF34A4}" srcOrd="0" destOrd="0" presId="urn:microsoft.com/office/officeart/2005/8/layout/cycle3"/>
    <dgm:cxn modelId="{3F972F99-126B-499A-B77F-29DCCB929A25}" type="presOf" srcId="{CEDEEF8E-BBA8-43E8-8F9B-E4B57E135055}" destId="{2BFA6872-0677-4664-ACF5-17755B6F9360}" srcOrd="0" destOrd="0" presId="urn:microsoft.com/office/officeart/2005/8/layout/cycle3"/>
    <dgm:cxn modelId="{F3F48FC3-7BE1-438B-A8E2-24E80F5F0ED8}" type="presOf" srcId="{D2112C2A-5134-4D64-BD7F-302A3C8321C6}" destId="{3ABE21CA-11DF-4EFF-9755-6B9D37792541}" srcOrd="0" destOrd="0" presId="urn:microsoft.com/office/officeart/2005/8/layout/cycle3"/>
    <dgm:cxn modelId="{96A4C4BB-1FAB-4280-809E-611BD06062CA}" type="presOf" srcId="{E4372297-2DFC-43A5-8AD1-7A05B6C8C00D}" destId="{269EC369-47A5-4427-A9B3-2C0BD30C4644}" srcOrd="0" destOrd="0" presId="urn:microsoft.com/office/officeart/2005/8/layout/cycle3"/>
    <dgm:cxn modelId="{447637D8-C66B-4423-A644-7F79687414AF}" type="presParOf" srcId="{269EC369-47A5-4427-A9B3-2C0BD30C4644}" destId="{4009F017-BF73-45B7-A31E-595B89076819}" srcOrd="0" destOrd="0" presId="urn:microsoft.com/office/officeart/2005/8/layout/cycle3"/>
    <dgm:cxn modelId="{E6B7AC79-EEA5-4989-A70D-DEC71AD72E5C}" type="presParOf" srcId="{4009F017-BF73-45B7-A31E-595B89076819}" destId="{1642C3E3-544E-4137-9419-9A387011AB1B}" srcOrd="0" destOrd="0" presId="urn:microsoft.com/office/officeart/2005/8/layout/cycle3"/>
    <dgm:cxn modelId="{4DC7DB97-D507-45D8-AC24-A976FCA15395}" type="presParOf" srcId="{4009F017-BF73-45B7-A31E-595B89076819}" destId="{2BFA6872-0677-4664-ACF5-17755B6F9360}" srcOrd="1" destOrd="0" presId="urn:microsoft.com/office/officeart/2005/8/layout/cycle3"/>
    <dgm:cxn modelId="{937DA9A2-506C-41FE-940A-030D51F88AF3}" type="presParOf" srcId="{4009F017-BF73-45B7-A31E-595B89076819}" destId="{DF07FB73-F5DB-4EF2-A0B1-E07D85BF34A4}" srcOrd="2" destOrd="0" presId="urn:microsoft.com/office/officeart/2005/8/layout/cycle3"/>
    <dgm:cxn modelId="{C78F1EB0-64C5-41A5-8A98-33CC15B947F5}" type="presParOf" srcId="{4009F017-BF73-45B7-A31E-595B89076819}" destId="{3ABE21CA-11DF-4EFF-9755-6B9D37792541}" srcOrd="3" destOrd="0" presId="urn:microsoft.com/office/officeart/2005/8/layout/cycle3"/>
    <dgm:cxn modelId="{CA76AEB1-B72A-4B75-8CDC-A1482A855AC8}" type="presParOf" srcId="{4009F017-BF73-45B7-A31E-595B89076819}" destId="{814F5723-A2DB-4719-9057-9D33AF2395B9}" srcOrd="4" destOrd="0" presId="urn:microsoft.com/office/officeart/2005/8/layout/cycle3"/>
    <dgm:cxn modelId="{ABC837BF-5253-40A3-98E2-43B5D2167792}" type="presParOf" srcId="{4009F017-BF73-45B7-A31E-595B89076819}" destId="{5C782247-DD23-4D42-A4CE-9683A2F7EFE3}" srcOrd="5" destOrd="0" presId="urn:microsoft.com/office/officeart/2005/8/layout/cycle3"/>
    <dgm:cxn modelId="{74EACAC5-4E43-4D7A-AD6F-9E3FA309D903}" type="presParOf" srcId="{4009F017-BF73-45B7-A31E-595B89076819}" destId="{4753521E-F899-4946-ACED-A7938886684C}" srcOrd="6" destOrd="0" presId="urn:microsoft.com/office/officeart/2005/8/layout/cycle3"/>
    <dgm:cxn modelId="{33399527-5DA8-42FC-81DE-CC40F1F10E8E}" type="presParOf" srcId="{4009F017-BF73-45B7-A31E-595B89076819}" destId="{D361B014-93FB-46C2-90E4-E1433CF5AD3C}" srcOrd="7"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FD1E53-F5D0-46EB-B732-93E44CC8189E}"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642F0055-7271-4E37-AC69-08FC0F7170D9}">
      <dgm:prSet phldrT="[Text]" custT="1"/>
      <dgm:spPr/>
      <dgm:t>
        <a:bodyPr/>
        <a:lstStyle/>
        <a:p>
          <a:r>
            <a:rPr lang="en-US" sz="1050" dirty="0" smtClean="0"/>
            <a:t>By 31 March 2021, the QCs must ensure that institutional policies include national entry and progression requirements, and post-qualification pathways, in line with SAQA and DHET policies</a:t>
          </a:r>
          <a:endParaRPr lang="en-US" sz="1050" dirty="0"/>
        </a:p>
      </dgm:t>
    </dgm:pt>
    <dgm:pt modelId="{138EE1D9-7C63-426F-9C93-E7901C5FE509}" type="parTrans" cxnId="{86E8FF2C-1381-4F0C-8A82-61689557D8CE}">
      <dgm:prSet/>
      <dgm:spPr/>
      <dgm:t>
        <a:bodyPr/>
        <a:lstStyle/>
        <a:p>
          <a:endParaRPr lang="en-US" sz="2400"/>
        </a:p>
      </dgm:t>
    </dgm:pt>
    <dgm:pt modelId="{DA7E7AC7-9ABC-461C-B9D5-2C1CF604A2B8}" type="sibTrans" cxnId="{86E8FF2C-1381-4F0C-8A82-61689557D8CE}">
      <dgm:prSet/>
      <dgm:spPr/>
      <dgm:t>
        <a:bodyPr/>
        <a:lstStyle/>
        <a:p>
          <a:endParaRPr lang="en-US" sz="2400"/>
        </a:p>
      </dgm:t>
    </dgm:pt>
    <dgm:pt modelId="{37A825C5-A25B-400F-ADD4-2D900BF57CE9}">
      <dgm:prSet phldrT="[Text]" custT="1"/>
      <dgm:spPr/>
      <dgm:t>
        <a:bodyPr/>
        <a:lstStyle/>
        <a:p>
          <a:r>
            <a:rPr lang="en-US" sz="1050" dirty="0" smtClean="0"/>
            <a:t>SAQA has encouraged the QCs to align their policies to the revised national policies. In this regard, SAQA made extensive inputs into the Quality Council for Trades and Occupations’ CAT revised policy in June 2020. The QCTO’s CAT Policy, when published, should be aligned to SAQA’s revised CAT policy and the DHET’s Articulation Policy.</a:t>
          </a:r>
          <a:endParaRPr lang="en-US" sz="1050" dirty="0"/>
        </a:p>
      </dgm:t>
    </dgm:pt>
    <dgm:pt modelId="{267241C5-F754-4A56-B93D-1EAC4901877E}" type="parTrans" cxnId="{2C4EA582-9FE7-467B-8988-BEB132E8CE87}">
      <dgm:prSet/>
      <dgm:spPr/>
      <dgm:t>
        <a:bodyPr/>
        <a:lstStyle/>
        <a:p>
          <a:endParaRPr lang="en-US" sz="2400"/>
        </a:p>
      </dgm:t>
    </dgm:pt>
    <dgm:pt modelId="{8D68E253-22D6-4B5B-8328-324872421466}" type="sibTrans" cxnId="{2C4EA582-9FE7-467B-8988-BEB132E8CE87}">
      <dgm:prSet/>
      <dgm:spPr/>
      <dgm:t>
        <a:bodyPr/>
        <a:lstStyle/>
        <a:p>
          <a:endParaRPr lang="en-US" sz="2400"/>
        </a:p>
      </dgm:t>
    </dgm:pt>
    <dgm:pt modelId="{691AB0F6-E118-49A4-B480-A735A66B13FB}">
      <dgm:prSet phldrT="[Text]" custT="1"/>
      <dgm:spPr/>
      <dgm:t>
        <a:bodyPr/>
        <a:lstStyle/>
        <a:p>
          <a:r>
            <a:rPr lang="en-US" sz="1050" dirty="0" smtClean="0"/>
            <a:t>Inputs into </a:t>
          </a:r>
          <a:r>
            <a:rPr lang="en-US" sz="1050" dirty="0" err="1" smtClean="0"/>
            <a:t>Umalusi’s</a:t>
          </a:r>
          <a:r>
            <a:rPr lang="en-US" sz="1050" dirty="0" smtClean="0"/>
            <a:t> (a) revised Recognition of Prior Learning (RPL) and CAT policies in February 2020, (b) articulation for the new General Education Certificate (GEC) in the General and Further Education and Training Qualifications Sub-Framework of the National Qualifications Framework (GFETQSF), and (c) as part of the Technical Working Group for the Department of Basic Education’s Ministerial Task Team, towards articulation in the new Three Stream Model for Basic Education.</a:t>
          </a:r>
          <a:endParaRPr lang="en-US" sz="1050" dirty="0"/>
        </a:p>
      </dgm:t>
    </dgm:pt>
    <dgm:pt modelId="{17FB7AE9-3F44-45AE-A500-33A34B00DC4B}" type="parTrans" cxnId="{4C95982A-7B6F-4E1E-AC05-95A33352949D}">
      <dgm:prSet/>
      <dgm:spPr/>
      <dgm:t>
        <a:bodyPr/>
        <a:lstStyle/>
        <a:p>
          <a:endParaRPr lang="en-US" sz="2400"/>
        </a:p>
      </dgm:t>
    </dgm:pt>
    <dgm:pt modelId="{C95D5DD2-53F4-4ECD-AC40-6CD6C0D6D8CB}" type="sibTrans" cxnId="{4C95982A-7B6F-4E1E-AC05-95A33352949D}">
      <dgm:prSet/>
      <dgm:spPr/>
      <dgm:t>
        <a:bodyPr/>
        <a:lstStyle/>
        <a:p>
          <a:endParaRPr lang="en-US" sz="2400"/>
        </a:p>
      </dgm:t>
    </dgm:pt>
    <dgm:pt modelId="{0EE43D29-E275-4D26-862A-04317904EAD0}">
      <dgm:prSet phldrT="[Text]" custT="1"/>
      <dgm:spPr/>
      <dgm:t>
        <a:bodyPr/>
        <a:lstStyle/>
        <a:p>
          <a:r>
            <a:rPr lang="en-US" sz="1050" dirty="0" smtClean="0"/>
            <a:t>Inputs into the Council on Higher Education’s ‘Norms and Standards for Certification for the Higher Education Sector in the Context of the Higher Education Qualifications Sub-Framework (HEQSF)’, published in 2020, in which RPL and CAT feature in a way that is broadly aligned to SAQA and DHET Recognition of Prior Learning (RPL), CAT and Articulation Policies. </a:t>
          </a:r>
          <a:endParaRPr lang="en-US" sz="1050" dirty="0"/>
        </a:p>
      </dgm:t>
    </dgm:pt>
    <dgm:pt modelId="{08BE9239-2CC6-4FB0-9A70-6CEA0FBEF9A3}" type="parTrans" cxnId="{99DC01B7-A00F-4231-9C65-9F7C0AC076B5}">
      <dgm:prSet/>
      <dgm:spPr/>
      <dgm:t>
        <a:bodyPr/>
        <a:lstStyle/>
        <a:p>
          <a:endParaRPr lang="en-US" sz="2400"/>
        </a:p>
      </dgm:t>
    </dgm:pt>
    <dgm:pt modelId="{49F9C3F0-15C1-4C0D-8ED7-9423CB0B35CF}" type="sibTrans" cxnId="{99DC01B7-A00F-4231-9C65-9F7C0AC076B5}">
      <dgm:prSet/>
      <dgm:spPr/>
      <dgm:t>
        <a:bodyPr/>
        <a:lstStyle/>
        <a:p>
          <a:endParaRPr lang="en-US" sz="2400"/>
        </a:p>
      </dgm:t>
    </dgm:pt>
    <dgm:pt modelId="{50EC3DD1-570A-428B-BD7D-CCA011C8D015}">
      <dgm:prSet custT="1"/>
      <dgm:spPr/>
      <dgm:t>
        <a:bodyPr/>
        <a:lstStyle/>
        <a:p>
          <a:r>
            <a:rPr lang="en-US" sz="1050" dirty="0" smtClean="0"/>
            <a:t>Reviewed the SAQA 2014 Credit Accumulation and Transfer (CAT) Policy in 2020 to align it to the Articulation Policy. The CAT Policy will be published on 23 November 2020 for public comment. The reviewed policy will be </a:t>
          </a:r>
          <a:r>
            <a:rPr lang="en-US" sz="1050" dirty="0" err="1" smtClean="0"/>
            <a:t>gazetted</a:t>
          </a:r>
          <a:r>
            <a:rPr lang="en-US" sz="1050" dirty="0" smtClean="0"/>
            <a:t> in March 2021.</a:t>
          </a:r>
          <a:endParaRPr lang="en-US" sz="1050" dirty="0"/>
        </a:p>
      </dgm:t>
    </dgm:pt>
    <dgm:pt modelId="{BB0EEA7F-A0DC-41B2-949D-5E954EBF9FC8}" type="parTrans" cxnId="{4DDF1FB9-60B2-463E-A0AF-EB448E9439D9}">
      <dgm:prSet/>
      <dgm:spPr/>
      <dgm:t>
        <a:bodyPr/>
        <a:lstStyle/>
        <a:p>
          <a:endParaRPr lang="en-US" sz="2400"/>
        </a:p>
      </dgm:t>
    </dgm:pt>
    <dgm:pt modelId="{292B1168-64A9-4C71-97A9-8778C95F3DD3}" type="sibTrans" cxnId="{4DDF1FB9-60B2-463E-A0AF-EB448E9439D9}">
      <dgm:prSet/>
      <dgm:spPr/>
      <dgm:t>
        <a:bodyPr/>
        <a:lstStyle/>
        <a:p>
          <a:endParaRPr lang="en-US" sz="2400"/>
        </a:p>
      </dgm:t>
    </dgm:pt>
    <dgm:pt modelId="{3BECB9B5-1EFD-40FD-B3C5-80140BC05A8E}">
      <dgm:prSet custT="1"/>
      <dgm:spPr/>
      <dgm:t>
        <a:bodyPr/>
        <a:lstStyle/>
        <a:p>
          <a:r>
            <a:rPr lang="en-US" sz="1050" dirty="0" smtClean="0"/>
            <a:t>Participating in the CHE’s Task Team to enhance articulation between TVET and Higher Education. The alignment of the CHE policies for RPL and CAT is under discussion</a:t>
          </a:r>
          <a:endParaRPr lang="en-US" sz="1050" dirty="0"/>
        </a:p>
      </dgm:t>
    </dgm:pt>
    <dgm:pt modelId="{18C899D2-E169-4C90-BE8F-7AEFBFCEF944}" type="parTrans" cxnId="{55A18628-EECE-4A1A-91CE-536FF61CC1DF}">
      <dgm:prSet/>
      <dgm:spPr/>
      <dgm:t>
        <a:bodyPr/>
        <a:lstStyle/>
        <a:p>
          <a:endParaRPr lang="en-US" sz="2400"/>
        </a:p>
      </dgm:t>
    </dgm:pt>
    <dgm:pt modelId="{E580EDF2-AE6B-448F-9549-02DDB70B3ADD}" type="sibTrans" cxnId="{55A18628-EECE-4A1A-91CE-536FF61CC1DF}">
      <dgm:prSet/>
      <dgm:spPr/>
      <dgm:t>
        <a:bodyPr/>
        <a:lstStyle/>
        <a:p>
          <a:endParaRPr lang="en-US" sz="2400"/>
        </a:p>
      </dgm:t>
    </dgm:pt>
    <dgm:pt modelId="{310D3802-074B-48E8-B201-455E66F526C3}" type="pres">
      <dgm:prSet presAssocID="{20FD1E53-F5D0-46EB-B732-93E44CC8189E}" presName="diagram" presStyleCnt="0">
        <dgm:presLayoutVars>
          <dgm:dir/>
          <dgm:resizeHandles val="exact"/>
        </dgm:presLayoutVars>
      </dgm:prSet>
      <dgm:spPr/>
      <dgm:t>
        <a:bodyPr/>
        <a:lstStyle/>
        <a:p>
          <a:endParaRPr lang="en-US"/>
        </a:p>
      </dgm:t>
    </dgm:pt>
    <dgm:pt modelId="{C78E0A4A-5432-4DD0-8EBA-C5DA9913FFB8}" type="pres">
      <dgm:prSet presAssocID="{642F0055-7271-4E37-AC69-08FC0F7170D9}" presName="node" presStyleLbl="node1" presStyleIdx="0" presStyleCnt="6">
        <dgm:presLayoutVars>
          <dgm:bulletEnabled val="1"/>
        </dgm:presLayoutVars>
      </dgm:prSet>
      <dgm:spPr/>
      <dgm:t>
        <a:bodyPr/>
        <a:lstStyle/>
        <a:p>
          <a:endParaRPr lang="en-US"/>
        </a:p>
      </dgm:t>
    </dgm:pt>
    <dgm:pt modelId="{12C1A489-31D1-4DB7-A746-11FA0D23F177}" type="pres">
      <dgm:prSet presAssocID="{DA7E7AC7-9ABC-461C-B9D5-2C1CF604A2B8}" presName="sibTrans" presStyleCnt="0"/>
      <dgm:spPr/>
    </dgm:pt>
    <dgm:pt modelId="{92D64FDA-F8D8-41E5-A664-7BC244C40ED0}" type="pres">
      <dgm:prSet presAssocID="{50EC3DD1-570A-428B-BD7D-CCA011C8D015}" presName="node" presStyleLbl="node1" presStyleIdx="1" presStyleCnt="6">
        <dgm:presLayoutVars>
          <dgm:bulletEnabled val="1"/>
        </dgm:presLayoutVars>
      </dgm:prSet>
      <dgm:spPr/>
      <dgm:t>
        <a:bodyPr/>
        <a:lstStyle/>
        <a:p>
          <a:endParaRPr lang="en-US"/>
        </a:p>
      </dgm:t>
    </dgm:pt>
    <dgm:pt modelId="{3D3A92C3-B78E-4EA6-AFC4-50A8AF4E102A}" type="pres">
      <dgm:prSet presAssocID="{292B1168-64A9-4C71-97A9-8778C95F3DD3}" presName="sibTrans" presStyleCnt="0"/>
      <dgm:spPr/>
    </dgm:pt>
    <dgm:pt modelId="{F596E894-C314-45DB-867B-D6829D9F6CFE}" type="pres">
      <dgm:prSet presAssocID="{37A825C5-A25B-400F-ADD4-2D900BF57CE9}" presName="node" presStyleLbl="node1" presStyleIdx="2" presStyleCnt="6">
        <dgm:presLayoutVars>
          <dgm:bulletEnabled val="1"/>
        </dgm:presLayoutVars>
      </dgm:prSet>
      <dgm:spPr/>
      <dgm:t>
        <a:bodyPr/>
        <a:lstStyle/>
        <a:p>
          <a:endParaRPr lang="en-US"/>
        </a:p>
      </dgm:t>
    </dgm:pt>
    <dgm:pt modelId="{70E66AEF-EA1E-44E1-9EBA-C3487B5F7660}" type="pres">
      <dgm:prSet presAssocID="{8D68E253-22D6-4B5B-8328-324872421466}" presName="sibTrans" presStyleCnt="0"/>
      <dgm:spPr/>
    </dgm:pt>
    <dgm:pt modelId="{68900158-36FA-469F-8025-3D2289924A46}" type="pres">
      <dgm:prSet presAssocID="{691AB0F6-E118-49A4-B480-A735A66B13FB}" presName="node" presStyleLbl="node1" presStyleIdx="3" presStyleCnt="6" custScaleY="124710">
        <dgm:presLayoutVars>
          <dgm:bulletEnabled val="1"/>
        </dgm:presLayoutVars>
      </dgm:prSet>
      <dgm:spPr/>
      <dgm:t>
        <a:bodyPr/>
        <a:lstStyle/>
        <a:p>
          <a:endParaRPr lang="en-US"/>
        </a:p>
      </dgm:t>
    </dgm:pt>
    <dgm:pt modelId="{0053005D-CC73-492B-8D15-E8A4ACD228A8}" type="pres">
      <dgm:prSet presAssocID="{C95D5DD2-53F4-4ECD-AC40-6CD6C0D6D8CB}" presName="sibTrans" presStyleCnt="0"/>
      <dgm:spPr/>
    </dgm:pt>
    <dgm:pt modelId="{08904E23-70B7-4338-A3CF-4DC35F0FBFE7}" type="pres">
      <dgm:prSet presAssocID="{0EE43D29-E275-4D26-862A-04317904EAD0}" presName="node" presStyleLbl="node1" presStyleIdx="4" presStyleCnt="6">
        <dgm:presLayoutVars>
          <dgm:bulletEnabled val="1"/>
        </dgm:presLayoutVars>
      </dgm:prSet>
      <dgm:spPr/>
      <dgm:t>
        <a:bodyPr/>
        <a:lstStyle/>
        <a:p>
          <a:endParaRPr lang="en-US"/>
        </a:p>
      </dgm:t>
    </dgm:pt>
    <dgm:pt modelId="{5CBF8BA9-33B1-4667-A6C6-1FABCC46BFFC}" type="pres">
      <dgm:prSet presAssocID="{49F9C3F0-15C1-4C0D-8ED7-9423CB0B35CF}" presName="sibTrans" presStyleCnt="0"/>
      <dgm:spPr/>
    </dgm:pt>
    <dgm:pt modelId="{7A3EA9E9-898B-4A8E-B94A-58D647C00508}" type="pres">
      <dgm:prSet presAssocID="{3BECB9B5-1EFD-40FD-B3C5-80140BC05A8E}" presName="node" presStyleLbl="node1" presStyleIdx="5" presStyleCnt="6">
        <dgm:presLayoutVars>
          <dgm:bulletEnabled val="1"/>
        </dgm:presLayoutVars>
      </dgm:prSet>
      <dgm:spPr/>
      <dgm:t>
        <a:bodyPr/>
        <a:lstStyle/>
        <a:p>
          <a:endParaRPr lang="en-US"/>
        </a:p>
      </dgm:t>
    </dgm:pt>
  </dgm:ptLst>
  <dgm:cxnLst>
    <dgm:cxn modelId="{55A18628-EECE-4A1A-91CE-536FF61CC1DF}" srcId="{20FD1E53-F5D0-46EB-B732-93E44CC8189E}" destId="{3BECB9B5-1EFD-40FD-B3C5-80140BC05A8E}" srcOrd="5" destOrd="0" parTransId="{18C899D2-E169-4C90-BE8F-7AEFBFCEF944}" sibTransId="{E580EDF2-AE6B-448F-9549-02DDB70B3ADD}"/>
    <dgm:cxn modelId="{1D46148A-C64B-48D9-84C2-4BEC04F3F0A0}" type="presOf" srcId="{0EE43D29-E275-4D26-862A-04317904EAD0}" destId="{08904E23-70B7-4338-A3CF-4DC35F0FBFE7}" srcOrd="0" destOrd="0" presId="urn:microsoft.com/office/officeart/2005/8/layout/default#2"/>
    <dgm:cxn modelId="{4C95982A-7B6F-4E1E-AC05-95A33352949D}" srcId="{20FD1E53-F5D0-46EB-B732-93E44CC8189E}" destId="{691AB0F6-E118-49A4-B480-A735A66B13FB}" srcOrd="3" destOrd="0" parTransId="{17FB7AE9-3F44-45AE-A500-33A34B00DC4B}" sibTransId="{C95D5DD2-53F4-4ECD-AC40-6CD6C0D6D8CB}"/>
    <dgm:cxn modelId="{E41FA611-59A7-4897-8672-F085AB3FD0DE}" type="presOf" srcId="{642F0055-7271-4E37-AC69-08FC0F7170D9}" destId="{C78E0A4A-5432-4DD0-8EBA-C5DA9913FFB8}" srcOrd="0" destOrd="0" presId="urn:microsoft.com/office/officeart/2005/8/layout/default#2"/>
    <dgm:cxn modelId="{86E8FF2C-1381-4F0C-8A82-61689557D8CE}" srcId="{20FD1E53-F5D0-46EB-B732-93E44CC8189E}" destId="{642F0055-7271-4E37-AC69-08FC0F7170D9}" srcOrd="0" destOrd="0" parTransId="{138EE1D9-7C63-426F-9C93-E7901C5FE509}" sibTransId="{DA7E7AC7-9ABC-461C-B9D5-2C1CF604A2B8}"/>
    <dgm:cxn modelId="{2C4EA582-9FE7-467B-8988-BEB132E8CE87}" srcId="{20FD1E53-F5D0-46EB-B732-93E44CC8189E}" destId="{37A825C5-A25B-400F-ADD4-2D900BF57CE9}" srcOrd="2" destOrd="0" parTransId="{267241C5-F754-4A56-B93D-1EAC4901877E}" sibTransId="{8D68E253-22D6-4B5B-8328-324872421466}"/>
    <dgm:cxn modelId="{B80312CD-8762-4B97-B154-6777FAAE568A}" type="presOf" srcId="{3BECB9B5-1EFD-40FD-B3C5-80140BC05A8E}" destId="{7A3EA9E9-898B-4A8E-B94A-58D647C00508}" srcOrd="0" destOrd="0" presId="urn:microsoft.com/office/officeart/2005/8/layout/default#2"/>
    <dgm:cxn modelId="{5AFC34C5-9EE1-4D54-A662-10E1A390777F}" type="presOf" srcId="{50EC3DD1-570A-428B-BD7D-CCA011C8D015}" destId="{92D64FDA-F8D8-41E5-A664-7BC244C40ED0}" srcOrd="0" destOrd="0" presId="urn:microsoft.com/office/officeart/2005/8/layout/default#2"/>
    <dgm:cxn modelId="{4DDF1FB9-60B2-463E-A0AF-EB448E9439D9}" srcId="{20FD1E53-F5D0-46EB-B732-93E44CC8189E}" destId="{50EC3DD1-570A-428B-BD7D-CCA011C8D015}" srcOrd="1" destOrd="0" parTransId="{BB0EEA7F-A0DC-41B2-949D-5E954EBF9FC8}" sibTransId="{292B1168-64A9-4C71-97A9-8778C95F3DD3}"/>
    <dgm:cxn modelId="{18278306-E78F-46DD-8F63-9E6398DBBDA4}" type="presOf" srcId="{691AB0F6-E118-49A4-B480-A735A66B13FB}" destId="{68900158-36FA-469F-8025-3D2289924A46}" srcOrd="0" destOrd="0" presId="urn:microsoft.com/office/officeart/2005/8/layout/default#2"/>
    <dgm:cxn modelId="{99DC01B7-A00F-4231-9C65-9F7C0AC076B5}" srcId="{20FD1E53-F5D0-46EB-B732-93E44CC8189E}" destId="{0EE43D29-E275-4D26-862A-04317904EAD0}" srcOrd="4" destOrd="0" parTransId="{08BE9239-2CC6-4FB0-9A70-6CEA0FBEF9A3}" sibTransId="{49F9C3F0-15C1-4C0D-8ED7-9423CB0B35CF}"/>
    <dgm:cxn modelId="{6B692632-321A-4A20-AE92-678E2EA1BE07}" type="presOf" srcId="{37A825C5-A25B-400F-ADD4-2D900BF57CE9}" destId="{F596E894-C314-45DB-867B-D6829D9F6CFE}" srcOrd="0" destOrd="0" presId="urn:microsoft.com/office/officeart/2005/8/layout/default#2"/>
    <dgm:cxn modelId="{F9EDA0FE-9BEB-4C4B-8DAD-6AA924496DE2}" type="presOf" srcId="{20FD1E53-F5D0-46EB-B732-93E44CC8189E}" destId="{310D3802-074B-48E8-B201-455E66F526C3}" srcOrd="0" destOrd="0" presId="urn:microsoft.com/office/officeart/2005/8/layout/default#2"/>
    <dgm:cxn modelId="{E3348D56-FD0F-42AE-A022-9A10389DF04C}" type="presParOf" srcId="{310D3802-074B-48E8-B201-455E66F526C3}" destId="{C78E0A4A-5432-4DD0-8EBA-C5DA9913FFB8}" srcOrd="0" destOrd="0" presId="urn:microsoft.com/office/officeart/2005/8/layout/default#2"/>
    <dgm:cxn modelId="{CBCE9446-C01B-465F-88DD-C80B209493BD}" type="presParOf" srcId="{310D3802-074B-48E8-B201-455E66F526C3}" destId="{12C1A489-31D1-4DB7-A746-11FA0D23F177}" srcOrd="1" destOrd="0" presId="urn:microsoft.com/office/officeart/2005/8/layout/default#2"/>
    <dgm:cxn modelId="{D9AEE102-FF54-4C5B-966E-9DCD915BEA41}" type="presParOf" srcId="{310D3802-074B-48E8-B201-455E66F526C3}" destId="{92D64FDA-F8D8-41E5-A664-7BC244C40ED0}" srcOrd="2" destOrd="0" presId="urn:microsoft.com/office/officeart/2005/8/layout/default#2"/>
    <dgm:cxn modelId="{62FF5B94-F791-47F8-8CEF-FBC26634DBCB}" type="presParOf" srcId="{310D3802-074B-48E8-B201-455E66F526C3}" destId="{3D3A92C3-B78E-4EA6-AFC4-50A8AF4E102A}" srcOrd="3" destOrd="0" presId="urn:microsoft.com/office/officeart/2005/8/layout/default#2"/>
    <dgm:cxn modelId="{DDAFE433-4E81-4D61-8EC3-571BE3FFAB39}" type="presParOf" srcId="{310D3802-074B-48E8-B201-455E66F526C3}" destId="{F596E894-C314-45DB-867B-D6829D9F6CFE}" srcOrd="4" destOrd="0" presId="urn:microsoft.com/office/officeart/2005/8/layout/default#2"/>
    <dgm:cxn modelId="{285B79C9-95F2-4504-9AB8-D5604A8810F0}" type="presParOf" srcId="{310D3802-074B-48E8-B201-455E66F526C3}" destId="{70E66AEF-EA1E-44E1-9EBA-C3487B5F7660}" srcOrd="5" destOrd="0" presId="urn:microsoft.com/office/officeart/2005/8/layout/default#2"/>
    <dgm:cxn modelId="{4DB9A712-2CBE-4204-B13B-9C993FA4356B}" type="presParOf" srcId="{310D3802-074B-48E8-B201-455E66F526C3}" destId="{68900158-36FA-469F-8025-3D2289924A46}" srcOrd="6" destOrd="0" presId="urn:microsoft.com/office/officeart/2005/8/layout/default#2"/>
    <dgm:cxn modelId="{ED5494C9-4137-432B-83B6-0F8783A76719}" type="presParOf" srcId="{310D3802-074B-48E8-B201-455E66F526C3}" destId="{0053005D-CC73-492B-8D15-E8A4ACD228A8}" srcOrd="7" destOrd="0" presId="urn:microsoft.com/office/officeart/2005/8/layout/default#2"/>
    <dgm:cxn modelId="{D904F745-2967-4BEE-8736-4EC35466C67D}" type="presParOf" srcId="{310D3802-074B-48E8-B201-455E66F526C3}" destId="{08904E23-70B7-4338-A3CF-4DC35F0FBFE7}" srcOrd="8" destOrd="0" presId="urn:microsoft.com/office/officeart/2005/8/layout/default#2"/>
    <dgm:cxn modelId="{65454C5C-BE2D-4512-8BB5-F12179040FBF}" type="presParOf" srcId="{310D3802-074B-48E8-B201-455E66F526C3}" destId="{5CBF8BA9-33B1-4667-A6C6-1FABCC46BFFC}" srcOrd="9" destOrd="0" presId="urn:microsoft.com/office/officeart/2005/8/layout/default#2"/>
    <dgm:cxn modelId="{A9A645EE-09B6-479F-9D48-94A2FCE5140F}" type="presParOf" srcId="{310D3802-074B-48E8-B201-455E66F526C3}" destId="{7A3EA9E9-898B-4A8E-B94A-58D647C00508}" srcOrd="10"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7F41AE-9DDA-4D83-A935-AD4B27E4681C}"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F20757D8-E799-4DDF-8729-F2F359FE1EA0}">
      <dgm:prSet phldrT="[Text]" custT="1"/>
      <dgm:spPr/>
      <dgm:t>
        <a:bodyPr/>
        <a:lstStyle/>
        <a:p>
          <a:r>
            <a:rPr lang="en-US" sz="1000" dirty="0" smtClean="0"/>
            <a:t>SAQA revised its Policy and Criteria for Registering Qualifications and Part-Qualifications on the NQF, to provide for these aspects. The revised policy was published via Government Gazette in March 2020. </a:t>
          </a:r>
          <a:endParaRPr lang="en-US" sz="1000" dirty="0"/>
        </a:p>
      </dgm:t>
    </dgm:pt>
    <dgm:pt modelId="{85F2F51D-114D-4694-9DFD-65C953F3CDD0}" type="parTrans" cxnId="{33F53AE3-6D1A-488C-9F2E-CE7BD2EFDC4C}">
      <dgm:prSet/>
      <dgm:spPr/>
      <dgm:t>
        <a:bodyPr/>
        <a:lstStyle/>
        <a:p>
          <a:endParaRPr lang="en-US" sz="1800"/>
        </a:p>
      </dgm:t>
    </dgm:pt>
    <dgm:pt modelId="{8202A25E-EE03-43E3-9928-F192D6CB135A}" type="sibTrans" cxnId="{33F53AE3-6D1A-488C-9F2E-CE7BD2EFDC4C}">
      <dgm:prSet/>
      <dgm:spPr/>
      <dgm:t>
        <a:bodyPr/>
        <a:lstStyle/>
        <a:p>
          <a:endParaRPr lang="en-US" sz="1800"/>
        </a:p>
      </dgm:t>
    </dgm:pt>
    <dgm:pt modelId="{A765F272-1EF2-4699-9FAE-C6A97837050D}">
      <dgm:prSet custT="1"/>
      <dgm:spPr/>
      <dgm:t>
        <a:bodyPr/>
        <a:lstStyle/>
        <a:p>
          <a:r>
            <a:rPr lang="en-US" sz="1000" dirty="0" smtClean="0"/>
            <a:t>During the 2020/2021 financial year, all qualifications registered on the NQF comply with the registration requirements. SAQA returns qualifications with no articulation pathways to the QCs for amendments.</a:t>
          </a:r>
          <a:endParaRPr lang="en-US" sz="1000" dirty="0"/>
        </a:p>
      </dgm:t>
    </dgm:pt>
    <dgm:pt modelId="{BC1899B2-A967-4C3A-976E-B5FA3F14B0E8}" type="parTrans" cxnId="{1EBB68A5-54CF-48CD-8E62-9AA4A90A78CF}">
      <dgm:prSet/>
      <dgm:spPr/>
      <dgm:t>
        <a:bodyPr/>
        <a:lstStyle/>
        <a:p>
          <a:endParaRPr lang="en-US" sz="1800"/>
        </a:p>
      </dgm:t>
    </dgm:pt>
    <dgm:pt modelId="{030C05E8-D17A-4DFE-B725-109385075CA1}" type="sibTrans" cxnId="{1EBB68A5-54CF-48CD-8E62-9AA4A90A78CF}">
      <dgm:prSet/>
      <dgm:spPr/>
      <dgm:t>
        <a:bodyPr/>
        <a:lstStyle/>
        <a:p>
          <a:endParaRPr lang="en-US" sz="1800"/>
        </a:p>
      </dgm:t>
    </dgm:pt>
    <dgm:pt modelId="{9D2A95BB-502D-4A27-83C7-5CA97BEABA5E}">
      <dgm:prSet custT="1"/>
      <dgm:spPr/>
      <dgm:t>
        <a:bodyPr/>
        <a:lstStyle/>
        <a:p>
          <a:r>
            <a:rPr lang="en-US" sz="1000" dirty="0" smtClean="0"/>
            <a:t>SAQA has identified 74 Higher Education qualifications already registered on the NQF after 1 January 2014 that do not have an articulation option, and requested the missing information from the Council on Higher Education (CHE). So far, the CHE has submitted eight (8) qualifications and SAQA has processed them.</a:t>
          </a:r>
          <a:endParaRPr lang="en-US" sz="1000" dirty="0"/>
        </a:p>
      </dgm:t>
    </dgm:pt>
    <dgm:pt modelId="{9381665B-93BC-41D6-B965-D38930AC6336}" type="parTrans" cxnId="{E94827D5-CF76-4611-939B-8EFBADB38CA9}">
      <dgm:prSet/>
      <dgm:spPr/>
      <dgm:t>
        <a:bodyPr/>
        <a:lstStyle/>
        <a:p>
          <a:endParaRPr lang="en-US" sz="1800"/>
        </a:p>
      </dgm:t>
    </dgm:pt>
    <dgm:pt modelId="{D340A5C3-4713-43F8-8CBF-4BB2F69AD6BE}" type="sibTrans" cxnId="{E94827D5-CF76-4611-939B-8EFBADB38CA9}">
      <dgm:prSet/>
      <dgm:spPr/>
      <dgm:t>
        <a:bodyPr/>
        <a:lstStyle/>
        <a:p>
          <a:endParaRPr lang="en-US" sz="1800"/>
        </a:p>
      </dgm:t>
    </dgm:pt>
    <dgm:pt modelId="{3B60C611-8FA2-4481-AEBB-8A4681E2D197}">
      <dgm:prSet custT="1"/>
      <dgm:spPr/>
      <dgm:t>
        <a:bodyPr/>
        <a:lstStyle/>
        <a:p>
          <a:r>
            <a:rPr lang="en-US" sz="1000" dirty="0" smtClean="0"/>
            <a:t>SAQA made inputs into the Umalusi Policy and Criteria for the Development, Registration and Publication of Qualifications on the General and Further Education and Training Qualifications Sub-Framework of the National Qualifications Framework. The aim was to ensure that, when the policy is published, it is aligned with the SAQA Policy and Criteria for Registering Qualifications and Part- Qualifications on the NQF in terms of Articulation.</a:t>
          </a:r>
          <a:endParaRPr lang="en-US" sz="1000" dirty="0"/>
        </a:p>
      </dgm:t>
    </dgm:pt>
    <dgm:pt modelId="{CE915AB7-4EF2-4EE6-92E4-FF4F66940E6B}" type="parTrans" cxnId="{B812E2D8-FC1A-4189-8F67-0F7B12C77B62}">
      <dgm:prSet/>
      <dgm:spPr/>
      <dgm:t>
        <a:bodyPr/>
        <a:lstStyle/>
        <a:p>
          <a:endParaRPr lang="en-US" sz="1800"/>
        </a:p>
      </dgm:t>
    </dgm:pt>
    <dgm:pt modelId="{542092FB-72C7-437D-8E9B-9F725B0CD3E1}" type="sibTrans" cxnId="{B812E2D8-FC1A-4189-8F67-0F7B12C77B62}">
      <dgm:prSet/>
      <dgm:spPr/>
      <dgm:t>
        <a:bodyPr/>
        <a:lstStyle/>
        <a:p>
          <a:endParaRPr lang="en-US" sz="1800"/>
        </a:p>
      </dgm:t>
    </dgm:pt>
    <dgm:pt modelId="{521AA2C8-A104-4706-BE4E-1C7BF19057CF}">
      <dgm:prSet custT="1"/>
      <dgm:spPr/>
      <dgm:t>
        <a:bodyPr/>
        <a:lstStyle/>
        <a:p>
          <a:r>
            <a:rPr lang="en-US" sz="1000" dirty="0" smtClean="0"/>
            <a:t>100% of qualifications registered by SAQA have at least one horizontal and vertical articulation option.</a:t>
          </a:r>
          <a:endParaRPr lang="en-US" sz="1000" dirty="0"/>
        </a:p>
      </dgm:t>
    </dgm:pt>
    <dgm:pt modelId="{3C649684-4C19-474C-A1F5-50F599BA7033}" type="parTrans" cxnId="{EFC697F1-85E4-4004-A48F-6D36C47C2DAE}">
      <dgm:prSet/>
      <dgm:spPr/>
      <dgm:t>
        <a:bodyPr/>
        <a:lstStyle/>
        <a:p>
          <a:endParaRPr lang="en-US" sz="1800"/>
        </a:p>
      </dgm:t>
    </dgm:pt>
    <dgm:pt modelId="{C9B93609-B96A-40E8-A4EC-DBE7788FE201}" type="sibTrans" cxnId="{EFC697F1-85E4-4004-A48F-6D36C47C2DAE}">
      <dgm:prSet/>
      <dgm:spPr/>
      <dgm:t>
        <a:bodyPr/>
        <a:lstStyle/>
        <a:p>
          <a:endParaRPr lang="en-US" sz="1800"/>
        </a:p>
      </dgm:t>
    </dgm:pt>
    <dgm:pt modelId="{6BA04BEB-402C-4FA1-84E5-7DF1F17A132D}">
      <dgm:prSet custT="1"/>
      <dgm:spPr/>
      <dgm:t>
        <a:bodyPr/>
        <a:lstStyle/>
        <a:p>
          <a:r>
            <a:rPr lang="en-US" sz="1000" dirty="0" smtClean="0"/>
            <a:t>SAQA designed the 2021 NQF Impact Study to focus on the implementation and impact of the national policies for RPL, CAT and system flexibility. SAQA will complete this study and publish its findings by March 2023.</a:t>
          </a:r>
          <a:endParaRPr lang="en-US" sz="1000" dirty="0"/>
        </a:p>
      </dgm:t>
    </dgm:pt>
    <dgm:pt modelId="{41D74601-D26B-4511-973E-058749E2D261}" type="parTrans" cxnId="{AF81B3B0-7578-4013-94C7-961B6B2C3EB5}">
      <dgm:prSet/>
      <dgm:spPr/>
      <dgm:t>
        <a:bodyPr/>
        <a:lstStyle/>
        <a:p>
          <a:endParaRPr lang="en-US" sz="1800"/>
        </a:p>
      </dgm:t>
    </dgm:pt>
    <dgm:pt modelId="{FAEB365E-3B72-49B6-B509-AE33D63D7148}" type="sibTrans" cxnId="{AF81B3B0-7578-4013-94C7-961B6B2C3EB5}">
      <dgm:prSet/>
      <dgm:spPr/>
      <dgm:t>
        <a:bodyPr/>
        <a:lstStyle/>
        <a:p>
          <a:endParaRPr lang="en-US" sz="1800"/>
        </a:p>
      </dgm:t>
    </dgm:pt>
    <dgm:pt modelId="{66B232F2-5D11-47B6-82C6-9446F60BF1CB}">
      <dgm:prSet custT="1"/>
      <dgm:spPr/>
      <dgm:t>
        <a:bodyPr/>
        <a:lstStyle/>
        <a:p>
          <a:r>
            <a:rPr lang="en-US" sz="1000" dirty="0" smtClean="0"/>
            <a:t>Surveyed  500 stakeholders; Extended deadline until December 2020 to increase responses. A preliminary analysis was conducted in August 2020, of the responses relating to CAT – the results were circulated within SAQA in September 2020, and informed SAQA’s CAT policy review process and inputs.</a:t>
          </a:r>
          <a:endParaRPr lang="en-US" sz="1000" dirty="0"/>
        </a:p>
      </dgm:t>
    </dgm:pt>
    <dgm:pt modelId="{D4D1BAA8-9BD0-41CF-A22E-5EAD206DC943}" type="parTrans" cxnId="{12F47511-8B9C-471F-82A2-B61174F912DF}">
      <dgm:prSet/>
      <dgm:spPr/>
      <dgm:t>
        <a:bodyPr/>
        <a:lstStyle/>
        <a:p>
          <a:endParaRPr lang="en-US" sz="1800"/>
        </a:p>
      </dgm:t>
    </dgm:pt>
    <dgm:pt modelId="{61CCFE42-10A3-45FC-9D60-2B33F511F3D6}" type="sibTrans" cxnId="{12F47511-8B9C-471F-82A2-B61174F912DF}">
      <dgm:prSet/>
      <dgm:spPr/>
      <dgm:t>
        <a:bodyPr/>
        <a:lstStyle/>
        <a:p>
          <a:endParaRPr lang="en-US" sz="1800"/>
        </a:p>
      </dgm:t>
    </dgm:pt>
    <dgm:pt modelId="{62B975B7-D178-4EB1-A770-99E40F87D746}" type="pres">
      <dgm:prSet presAssocID="{CC7F41AE-9DDA-4D83-A935-AD4B27E4681C}" presName="diagram" presStyleCnt="0">
        <dgm:presLayoutVars>
          <dgm:dir/>
          <dgm:resizeHandles val="exact"/>
        </dgm:presLayoutVars>
      </dgm:prSet>
      <dgm:spPr/>
      <dgm:t>
        <a:bodyPr/>
        <a:lstStyle/>
        <a:p>
          <a:endParaRPr lang="en-US"/>
        </a:p>
      </dgm:t>
    </dgm:pt>
    <dgm:pt modelId="{F72073AA-455B-43D6-A339-76F35A517BCA}" type="pres">
      <dgm:prSet presAssocID="{F20757D8-E799-4DDF-8729-F2F359FE1EA0}" presName="node" presStyleLbl="node1" presStyleIdx="0" presStyleCnt="7">
        <dgm:presLayoutVars>
          <dgm:bulletEnabled val="1"/>
        </dgm:presLayoutVars>
      </dgm:prSet>
      <dgm:spPr/>
      <dgm:t>
        <a:bodyPr/>
        <a:lstStyle/>
        <a:p>
          <a:endParaRPr lang="en-US"/>
        </a:p>
      </dgm:t>
    </dgm:pt>
    <dgm:pt modelId="{E7EC3AB9-6CD7-4D23-9841-521E4377ECD8}" type="pres">
      <dgm:prSet presAssocID="{8202A25E-EE03-43E3-9928-F192D6CB135A}" presName="sibTrans" presStyleCnt="0"/>
      <dgm:spPr/>
    </dgm:pt>
    <dgm:pt modelId="{29E6BE7D-EB94-44A6-918B-3878573FC207}" type="pres">
      <dgm:prSet presAssocID="{A765F272-1EF2-4699-9FAE-C6A97837050D}" presName="node" presStyleLbl="node1" presStyleIdx="1" presStyleCnt="7">
        <dgm:presLayoutVars>
          <dgm:bulletEnabled val="1"/>
        </dgm:presLayoutVars>
      </dgm:prSet>
      <dgm:spPr/>
      <dgm:t>
        <a:bodyPr/>
        <a:lstStyle/>
        <a:p>
          <a:endParaRPr lang="en-US"/>
        </a:p>
      </dgm:t>
    </dgm:pt>
    <dgm:pt modelId="{1556B2AF-0C55-4496-8A1A-241E73EA18A0}" type="pres">
      <dgm:prSet presAssocID="{030C05E8-D17A-4DFE-B725-109385075CA1}" presName="sibTrans" presStyleCnt="0"/>
      <dgm:spPr/>
    </dgm:pt>
    <dgm:pt modelId="{B2688D76-E927-438C-96CD-55786B31FBAD}" type="pres">
      <dgm:prSet presAssocID="{9D2A95BB-502D-4A27-83C7-5CA97BEABA5E}" presName="node" presStyleLbl="node1" presStyleIdx="2" presStyleCnt="7">
        <dgm:presLayoutVars>
          <dgm:bulletEnabled val="1"/>
        </dgm:presLayoutVars>
      </dgm:prSet>
      <dgm:spPr/>
      <dgm:t>
        <a:bodyPr/>
        <a:lstStyle/>
        <a:p>
          <a:endParaRPr lang="en-US"/>
        </a:p>
      </dgm:t>
    </dgm:pt>
    <dgm:pt modelId="{FC87601F-BA86-4748-8296-0BE90854D620}" type="pres">
      <dgm:prSet presAssocID="{D340A5C3-4713-43F8-8CBF-4BB2F69AD6BE}" presName="sibTrans" presStyleCnt="0"/>
      <dgm:spPr/>
    </dgm:pt>
    <dgm:pt modelId="{1A8DCC23-A9DE-42FA-BFAC-8A128ACABABD}" type="pres">
      <dgm:prSet presAssocID="{3B60C611-8FA2-4481-AEBB-8A4681E2D197}" presName="node" presStyleLbl="node1" presStyleIdx="3" presStyleCnt="7">
        <dgm:presLayoutVars>
          <dgm:bulletEnabled val="1"/>
        </dgm:presLayoutVars>
      </dgm:prSet>
      <dgm:spPr/>
      <dgm:t>
        <a:bodyPr/>
        <a:lstStyle/>
        <a:p>
          <a:endParaRPr lang="en-US"/>
        </a:p>
      </dgm:t>
    </dgm:pt>
    <dgm:pt modelId="{3A954846-ED80-47D1-8C64-8BC96EE23DBE}" type="pres">
      <dgm:prSet presAssocID="{542092FB-72C7-437D-8E9B-9F725B0CD3E1}" presName="sibTrans" presStyleCnt="0"/>
      <dgm:spPr/>
    </dgm:pt>
    <dgm:pt modelId="{2B645EB8-0EA1-44FE-B7B9-8ADF35996A6D}" type="pres">
      <dgm:prSet presAssocID="{521AA2C8-A104-4706-BE4E-1C7BF19057CF}" presName="node" presStyleLbl="node1" presStyleIdx="4" presStyleCnt="7">
        <dgm:presLayoutVars>
          <dgm:bulletEnabled val="1"/>
        </dgm:presLayoutVars>
      </dgm:prSet>
      <dgm:spPr/>
      <dgm:t>
        <a:bodyPr/>
        <a:lstStyle/>
        <a:p>
          <a:endParaRPr lang="en-US"/>
        </a:p>
      </dgm:t>
    </dgm:pt>
    <dgm:pt modelId="{2D4A4109-3FD8-4F75-B049-B5C384657C7B}" type="pres">
      <dgm:prSet presAssocID="{C9B93609-B96A-40E8-A4EC-DBE7788FE201}" presName="sibTrans" presStyleCnt="0"/>
      <dgm:spPr/>
    </dgm:pt>
    <dgm:pt modelId="{47119E7B-00BD-4260-90CD-A7F52B919FC1}" type="pres">
      <dgm:prSet presAssocID="{6BA04BEB-402C-4FA1-84E5-7DF1F17A132D}" presName="node" presStyleLbl="node1" presStyleIdx="5" presStyleCnt="7">
        <dgm:presLayoutVars>
          <dgm:bulletEnabled val="1"/>
        </dgm:presLayoutVars>
      </dgm:prSet>
      <dgm:spPr/>
      <dgm:t>
        <a:bodyPr/>
        <a:lstStyle/>
        <a:p>
          <a:endParaRPr lang="en-US"/>
        </a:p>
      </dgm:t>
    </dgm:pt>
    <dgm:pt modelId="{29CFB2A4-FB3D-4EB2-AE45-9919BB85071C}" type="pres">
      <dgm:prSet presAssocID="{FAEB365E-3B72-49B6-B509-AE33D63D7148}" presName="sibTrans" presStyleCnt="0"/>
      <dgm:spPr/>
    </dgm:pt>
    <dgm:pt modelId="{14DDC13B-4EA6-42C9-AF4B-69548E0109F7}" type="pres">
      <dgm:prSet presAssocID="{66B232F2-5D11-47B6-82C6-9446F60BF1CB}" presName="node" presStyleLbl="node1" presStyleIdx="6" presStyleCnt="7">
        <dgm:presLayoutVars>
          <dgm:bulletEnabled val="1"/>
        </dgm:presLayoutVars>
      </dgm:prSet>
      <dgm:spPr/>
      <dgm:t>
        <a:bodyPr/>
        <a:lstStyle/>
        <a:p>
          <a:endParaRPr lang="en-US"/>
        </a:p>
      </dgm:t>
    </dgm:pt>
  </dgm:ptLst>
  <dgm:cxnLst>
    <dgm:cxn modelId="{12F47511-8B9C-471F-82A2-B61174F912DF}" srcId="{CC7F41AE-9DDA-4D83-A935-AD4B27E4681C}" destId="{66B232F2-5D11-47B6-82C6-9446F60BF1CB}" srcOrd="6" destOrd="0" parTransId="{D4D1BAA8-9BD0-41CF-A22E-5EAD206DC943}" sibTransId="{61CCFE42-10A3-45FC-9D60-2B33F511F3D6}"/>
    <dgm:cxn modelId="{B812E2D8-FC1A-4189-8F67-0F7B12C77B62}" srcId="{CC7F41AE-9DDA-4D83-A935-AD4B27E4681C}" destId="{3B60C611-8FA2-4481-AEBB-8A4681E2D197}" srcOrd="3" destOrd="0" parTransId="{CE915AB7-4EF2-4EE6-92E4-FF4F66940E6B}" sibTransId="{542092FB-72C7-437D-8E9B-9F725B0CD3E1}"/>
    <dgm:cxn modelId="{FB2B5BFA-C14B-4CAF-9BE1-7CCDB9D71574}" type="presOf" srcId="{66B232F2-5D11-47B6-82C6-9446F60BF1CB}" destId="{14DDC13B-4EA6-42C9-AF4B-69548E0109F7}" srcOrd="0" destOrd="0" presId="urn:microsoft.com/office/officeart/2005/8/layout/default#3"/>
    <dgm:cxn modelId="{33F53AE3-6D1A-488C-9F2E-CE7BD2EFDC4C}" srcId="{CC7F41AE-9DDA-4D83-A935-AD4B27E4681C}" destId="{F20757D8-E799-4DDF-8729-F2F359FE1EA0}" srcOrd="0" destOrd="0" parTransId="{85F2F51D-114D-4694-9DFD-65C953F3CDD0}" sibTransId="{8202A25E-EE03-43E3-9928-F192D6CB135A}"/>
    <dgm:cxn modelId="{C98108D3-DA6B-4015-B129-4278ED879893}" type="presOf" srcId="{A765F272-1EF2-4699-9FAE-C6A97837050D}" destId="{29E6BE7D-EB94-44A6-918B-3878573FC207}" srcOrd="0" destOrd="0" presId="urn:microsoft.com/office/officeart/2005/8/layout/default#3"/>
    <dgm:cxn modelId="{1EBB68A5-54CF-48CD-8E62-9AA4A90A78CF}" srcId="{CC7F41AE-9DDA-4D83-A935-AD4B27E4681C}" destId="{A765F272-1EF2-4699-9FAE-C6A97837050D}" srcOrd="1" destOrd="0" parTransId="{BC1899B2-A967-4C3A-976E-B5FA3F14B0E8}" sibTransId="{030C05E8-D17A-4DFE-B725-109385075CA1}"/>
    <dgm:cxn modelId="{E94827D5-CF76-4611-939B-8EFBADB38CA9}" srcId="{CC7F41AE-9DDA-4D83-A935-AD4B27E4681C}" destId="{9D2A95BB-502D-4A27-83C7-5CA97BEABA5E}" srcOrd="2" destOrd="0" parTransId="{9381665B-93BC-41D6-B965-D38930AC6336}" sibTransId="{D340A5C3-4713-43F8-8CBF-4BB2F69AD6BE}"/>
    <dgm:cxn modelId="{5F87D222-B02F-43EB-B685-A623A2A2CCE8}" type="presOf" srcId="{CC7F41AE-9DDA-4D83-A935-AD4B27E4681C}" destId="{62B975B7-D178-4EB1-A770-99E40F87D746}" srcOrd="0" destOrd="0" presId="urn:microsoft.com/office/officeart/2005/8/layout/default#3"/>
    <dgm:cxn modelId="{479C5B7D-27BF-4E6D-A6BF-DB92014294A6}" type="presOf" srcId="{9D2A95BB-502D-4A27-83C7-5CA97BEABA5E}" destId="{B2688D76-E927-438C-96CD-55786B31FBAD}" srcOrd="0" destOrd="0" presId="urn:microsoft.com/office/officeart/2005/8/layout/default#3"/>
    <dgm:cxn modelId="{1C270585-C394-4C82-8033-B0CE0BBF0A34}" type="presOf" srcId="{6BA04BEB-402C-4FA1-84E5-7DF1F17A132D}" destId="{47119E7B-00BD-4260-90CD-A7F52B919FC1}" srcOrd="0" destOrd="0" presId="urn:microsoft.com/office/officeart/2005/8/layout/default#3"/>
    <dgm:cxn modelId="{31310CA5-D2AF-4A64-8845-A472843E4550}" type="presOf" srcId="{3B60C611-8FA2-4481-AEBB-8A4681E2D197}" destId="{1A8DCC23-A9DE-42FA-BFAC-8A128ACABABD}" srcOrd="0" destOrd="0" presId="urn:microsoft.com/office/officeart/2005/8/layout/default#3"/>
    <dgm:cxn modelId="{AF81B3B0-7578-4013-94C7-961B6B2C3EB5}" srcId="{CC7F41AE-9DDA-4D83-A935-AD4B27E4681C}" destId="{6BA04BEB-402C-4FA1-84E5-7DF1F17A132D}" srcOrd="5" destOrd="0" parTransId="{41D74601-D26B-4511-973E-058749E2D261}" sibTransId="{FAEB365E-3B72-49B6-B509-AE33D63D7148}"/>
    <dgm:cxn modelId="{EFC697F1-85E4-4004-A48F-6D36C47C2DAE}" srcId="{CC7F41AE-9DDA-4D83-A935-AD4B27E4681C}" destId="{521AA2C8-A104-4706-BE4E-1C7BF19057CF}" srcOrd="4" destOrd="0" parTransId="{3C649684-4C19-474C-A1F5-50F599BA7033}" sibTransId="{C9B93609-B96A-40E8-A4EC-DBE7788FE201}"/>
    <dgm:cxn modelId="{614482E1-4B65-4BF0-A3D9-35ABCD08A994}" type="presOf" srcId="{521AA2C8-A104-4706-BE4E-1C7BF19057CF}" destId="{2B645EB8-0EA1-44FE-B7B9-8ADF35996A6D}" srcOrd="0" destOrd="0" presId="urn:microsoft.com/office/officeart/2005/8/layout/default#3"/>
    <dgm:cxn modelId="{45EF6C9A-551B-4B40-950C-41C7B2967996}" type="presOf" srcId="{F20757D8-E799-4DDF-8729-F2F359FE1EA0}" destId="{F72073AA-455B-43D6-A339-76F35A517BCA}" srcOrd="0" destOrd="0" presId="urn:microsoft.com/office/officeart/2005/8/layout/default#3"/>
    <dgm:cxn modelId="{4251F3BA-B4E1-47DE-A120-6E3A830FA907}" type="presParOf" srcId="{62B975B7-D178-4EB1-A770-99E40F87D746}" destId="{F72073AA-455B-43D6-A339-76F35A517BCA}" srcOrd="0" destOrd="0" presId="urn:microsoft.com/office/officeart/2005/8/layout/default#3"/>
    <dgm:cxn modelId="{FAC35DAB-E34F-4724-BCF4-FD8E982586E6}" type="presParOf" srcId="{62B975B7-D178-4EB1-A770-99E40F87D746}" destId="{E7EC3AB9-6CD7-4D23-9841-521E4377ECD8}" srcOrd="1" destOrd="0" presId="urn:microsoft.com/office/officeart/2005/8/layout/default#3"/>
    <dgm:cxn modelId="{EBA0F48D-7EDC-4736-B2B9-D70DD398DA68}" type="presParOf" srcId="{62B975B7-D178-4EB1-A770-99E40F87D746}" destId="{29E6BE7D-EB94-44A6-918B-3878573FC207}" srcOrd="2" destOrd="0" presId="urn:microsoft.com/office/officeart/2005/8/layout/default#3"/>
    <dgm:cxn modelId="{D0BA84F0-4B7C-44F6-95A9-499D0CB74A4B}" type="presParOf" srcId="{62B975B7-D178-4EB1-A770-99E40F87D746}" destId="{1556B2AF-0C55-4496-8A1A-241E73EA18A0}" srcOrd="3" destOrd="0" presId="urn:microsoft.com/office/officeart/2005/8/layout/default#3"/>
    <dgm:cxn modelId="{AAA2F4D5-F474-47FE-9AE9-CE1583A3F0DB}" type="presParOf" srcId="{62B975B7-D178-4EB1-A770-99E40F87D746}" destId="{B2688D76-E927-438C-96CD-55786B31FBAD}" srcOrd="4" destOrd="0" presId="urn:microsoft.com/office/officeart/2005/8/layout/default#3"/>
    <dgm:cxn modelId="{3A2A3841-4880-4133-8942-EDE5A5382504}" type="presParOf" srcId="{62B975B7-D178-4EB1-A770-99E40F87D746}" destId="{FC87601F-BA86-4748-8296-0BE90854D620}" srcOrd="5" destOrd="0" presId="urn:microsoft.com/office/officeart/2005/8/layout/default#3"/>
    <dgm:cxn modelId="{5C22546A-2110-4403-81A5-97AD4334F4DF}" type="presParOf" srcId="{62B975B7-D178-4EB1-A770-99E40F87D746}" destId="{1A8DCC23-A9DE-42FA-BFAC-8A128ACABABD}" srcOrd="6" destOrd="0" presId="urn:microsoft.com/office/officeart/2005/8/layout/default#3"/>
    <dgm:cxn modelId="{C951B86B-3D1A-4BFB-932C-AB0C85D19EBB}" type="presParOf" srcId="{62B975B7-D178-4EB1-A770-99E40F87D746}" destId="{3A954846-ED80-47D1-8C64-8BC96EE23DBE}" srcOrd="7" destOrd="0" presId="urn:microsoft.com/office/officeart/2005/8/layout/default#3"/>
    <dgm:cxn modelId="{50488D25-CACD-4B67-90DC-86B0A56FFCF1}" type="presParOf" srcId="{62B975B7-D178-4EB1-A770-99E40F87D746}" destId="{2B645EB8-0EA1-44FE-B7B9-8ADF35996A6D}" srcOrd="8" destOrd="0" presId="urn:microsoft.com/office/officeart/2005/8/layout/default#3"/>
    <dgm:cxn modelId="{602BA5BB-FE93-4069-ABB3-9DFFB8FDEFDA}" type="presParOf" srcId="{62B975B7-D178-4EB1-A770-99E40F87D746}" destId="{2D4A4109-3FD8-4F75-B049-B5C384657C7B}" srcOrd="9" destOrd="0" presId="urn:microsoft.com/office/officeart/2005/8/layout/default#3"/>
    <dgm:cxn modelId="{403F20F4-AC2D-44D6-8527-CEA2A89D942B}" type="presParOf" srcId="{62B975B7-D178-4EB1-A770-99E40F87D746}" destId="{47119E7B-00BD-4260-90CD-A7F52B919FC1}" srcOrd="10" destOrd="0" presId="urn:microsoft.com/office/officeart/2005/8/layout/default#3"/>
    <dgm:cxn modelId="{86DC7DF9-149C-4511-8A54-11B92420C84F}" type="presParOf" srcId="{62B975B7-D178-4EB1-A770-99E40F87D746}" destId="{29CFB2A4-FB3D-4EB2-AE45-9919BB85071C}" srcOrd="11" destOrd="0" presId="urn:microsoft.com/office/officeart/2005/8/layout/default#3"/>
    <dgm:cxn modelId="{783DC5EB-124F-4574-8937-DDF5E029F576}" type="presParOf" srcId="{62B975B7-D178-4EB1-A770-99E40F87D746}" destId="{14DDC13B-4EA6-42C9-AF4B-69548E0109F7}" srcOrd="12"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312D3F-7B29-4B03-A516-266D541699C0}"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ECA313B5-27DC-4896-969C-B76F0A5CEE15}">
      <dgm:prSet phldrT="[Text]"/>
      <dgm:spPr/>
      <dgm:t>
        <a:bodyPr/>
        <a:lstStyle/>
        <a:p>
          <a:r>
            <a:rPr lang="en-US" dirty="0" smtClean="0"/>
            <a:t>The Articulation Policy requires SAQA to report to the Minister: Higher Education, Science and Technology (HEST) on the National Qualifications Framework (NQF) family's progress with implementing it. The CEO Committee set up a task team comprising SAQA, the DHET and the QCs, to develop a reporting template for this purpose. The Task Team developed a draft Theory of Change for the Articulation Policy, which provided the framework for the report. In the report, each specifies how it will contribute to the outputs and outcomes, and provide its delivery deadlines. Each entities reports its progress against clear deliverables.</a:t>
          </a:r>
          <a:endParaRPr lang="en-US" dirty="0"/>
        </a:p>
      </dgm:t>
    </dgm:pt>
    <dgm:pt modelId="{C05427DC-97A9-488E-8719-D8F9CD5911BE}" type="parTrans" cxnId="{7002BC77-C523-4201-B200-C23D2681CD56}">
      <dgm:prSet/>
      <dgm:spPr/>
      <dgm:t>
        <a:bodyPr/>
        <a:lstStyle/>
        <a:p>
          <a:endParaRPr lang="en-US"/>
        </a:p>
      </dgm:t>
    </dgm:pt>
    <dgm:pt modelId="{9EE4F552-7120-42DB-8B8A-3FE39F2EC028}" type="sibTrans" cxnId="{7002BC77-C523-4201-B200-C23D2681CD56}">
      <dgm:prSet/>
      <dgm:spPr/>
      <dgm:t>
        <a:bodyPr/>
        <a:lstStyle/>
        <a:p>
          <a:endParaRPr lang="en-US"/>
        </a:p>
      </dgm:t>
    </dgm:pt>
    <dgm:pt modelId="{5C7CC0D5-F265-43EE-AA0E-CC9925595C8E}">
      <dgm:prSet/>
      <dgm:spPr/>
      <dgm:t>
        <a:bodyPr/>
        <a:lstStyle/>
        <a:p>
          <a:r>
            <a:rPr lang="en-US" dirty="0" smtClean="0"/>
            <a:t>SAQA consolidated the first annual report to the Minister (HEST) and submitted it in April 2020. The second report will be submitted in April 2021.</a:t>
          </a:r>
          <a:endParaRPr lang="en-US" dirty="0"/>
        </a:p>
      </dgm:t>
    </dgm:pt>
    <dgm:pt modelId="{A947F9A8-F227-42F7-89A5-F7D68B4DD7FD}" type="parTrans" cxnId="{9B93A8B0-A7CF-4DD3-9B73-705650AC2F9A}">
      <dgm:prSet/>
      <dgm:spPr/>
      <dgm:t>
        <a:bodyPr/>
        <a:lstStyle/>
        <a:p>
          <a:endParaRPr lang="en-US"/>
        </a:p>
      </dgm:t>
    </dgm:pt>
    <dgm:pt modelId="{9EF3F62E-600F-485D-BFD2-25B76551FF53}" type="sibTrans" cxnId="{9B93A8B0-A7CF-4DD3-9B73-705650AC2F9A}">
      <dgm:prSet/>
      <dgm:spPr/>
      <dgm:t>
        <a:bodyPr/>
        <a:lstStyle/>
        <a:p>
          <a:endParaRPr lang="en-US"/>
        </a:p>
      </dgm:t>
    </dgm:pt>
    <dgm:pt modelId="{E9FF8C25-B910-4BB7-9246-96B661D8ABBD}" type="pres">
      <dgm:prSet presAssocID="{EF312D3F-7B29-4B03-A516-266D541699C0}" presName="diagram" presStyleCnt="0">
        <dgm:presLayoutVars>
          <dgm:dir/>
          <dgm:resizeHandles val="exact"/>
        </dgm:presLayoutVars>
      </dgm:prSet>
      <dgm:spPr/>
      <dgm:t>
        <a:bodyPr/>
        <a:lstStyle/>
        <a:p>
          <a:endParaRPr lang="en-US"/>
        </a:p>
      </dgm:t>
    </dgm:pt>
    <dgm:pt modelId="{45117F7E-0392-4DA7-B480-36571A8E10D7}" type="pres">
      <dgm:prSet presAssocID="{ECA313B5-27DC-4896-969C-B76F0A5CEE15}" presName="node" presStyleLbl="node1" presStyleIdx="0" presStyleCnt="2">
        <dgm:presLayoutVars>
          <dgm:bulletEnabled val="1"/>
        </dgm:presLayoutVars>
      </dgm:prSet>
      <dgm:spPr/>
      <dgm:t>
        <a:bodyPr/>
        <a:lstStyle/>
        <a:p>
          <a:endParaRPr lang="en-US"/>
        </a:p>
      </dgm:t>
    </dgm:pt>
    <dgm:pt modelId="{6A9ED709-9DDD-4E66-8273-254518527DE1}" type="pres">
      <dgm:prSet presAssocID="{9EE4F552-7120-42DB-8B8A-3FE39F2EC028}" presName="sibTrans" presStyleCnt="0"/>
      <dgm:spPr/>
    </dgm:pt>
    <dgm:pt modelId="{B302A0D1-BE05-4865-8B06-8B87324107A4}" type="pres">
      <dgm:prSet presAssocID="{5C7CC0D5-F265-43EE-AA0E-CC9925595C8E}" presName="node" presStyleLbl="node1" presStyleIdx="1" presStyleCnt="2">
        <dgm:presLayoutVars>
          <dgm:bulletEnabled val="1"/>
        </dgm:presLayoutVars>
      </dgm:prSet>
      <dgm:spPr/>
      <dgm:t>
        <a:bodyPr/>
        <a:lstStyle/>
        <a:p>
          <a:endParaRPr lang="en-US"/>
        </a:p>
      </dgm:t>
    </dgm:pt>
  </dgm:ptLst>
  <dgm:cxnLst>
    <dgm:cxn modelId="{05E6F577-C275-47B8-B9C4-72A86142309D}" type="presOf" srcId="{EF312D3F-7B29-4B03-A516-266D541699C0}" destId="{E9FF8C25-B910-4BB7-9246-96B661D8ABBD}" srcOrd="0" destOrd="0" presId="urn:microsoft.com/office/officeart/2005/8/layout/default#4"/>
    <dgm:cxn modelId="{9B93A8B0-A7CF-4DD3-9B73-705650AC2F9A}" srcId="{EF312D3F-7B29-4B03-A516-266D541699C0}" destId="{5C7CC0D5-F265-43EE-AA0E-CC9925595C8E}" srcOrd="1" destOrd="0" parTransId="{A947F9A8-F227-42F7-89A5-F7D68B4DD7FD}" sibTransId="{9EF3F62E-600F-485D-BFD2-25B76551FF53}"/>
    <dgm:cxn modelId="{83FCF54F-AA6C-4749-86BC-9E6C34CF9C7B}" type="presOf" srcId="{ECA313B5-27DC-4896-969C-B76F0A5CEE15}" destId="{45117F7E-0392-4DA7-B480-36571A8E10D7}" srcOrd="0" destOrd="0" presId="urn:microsoft.com/office/officeart/2005/8/layout/default#4"/>
    <dgm:cxn modelId="{FBB70236-350F-4D2D-93B1-63D149251805}" type="presOf" srcId="{5C7CC0D5-F265-43EE-AA0E-CC9925595C8E}" destId="{B302A0D1-BE05-4865-8B06-8B87324107A4}" srcOrd="0" destOrd="0" presId="urn:microsoft.com/office/officeart/2005/8/layout/default#4"/>
    <dgm:cxn modelId="{7002BC77-C523-4201-B200-C23D2681CD56}" srcId="{EF312D3F-7B29-4B03-A516-266D541699C0}" destId="{ECA313B5-27DC-4896-969C-B76F0A5CEE15}" srcOrd="0" destOrd="0" parTransId="{C05427DC-97A9-488E-8719-D8F9CD5911BE}" sibTransId="{9EE4F552-7120-42DB-8B8A-3FE39F2EC028}"/>
    <dgm:cxn modelId="{7CA8B6A0-3E8B-429D-9855-71BD710F83EB}" type="presParOf" srcId="{E9FF8C25-B910-4BB7-9246-96B661D8ABBD}" destId="{45117F7E-0392-4DA7-B480-36571A8E10D7}" srcOrd="0" destOrd="0" presId="urn:microsoft.com/office/officeart/2005/8/layout/default#4"/>
    <dgm:cxn modelId="{0CBF5233-4254-44FD-924B-1CD65F62D8B0}" type="presParOf" srcId="{E9FF8C25-B910-4BB7-9246-96B661D8ABBD}" destId="{6A9ED709-9DDD-4E66-8273-254518527DE1}" srcOrd="1" destOrd="0" presId="urn:microsoft.com/office/officeart/2005/8/layout/default#4"/>
    <dgm:cxn modelId="{6BB6BF56-DAA0-43E5-B6E6-4ED1E1E81CE1}" type="presParOf" srcId="{E9FF8C25-B910-4BB7-9246-96B661D8ABBD}" destId="{B302A0D1-BE05-4865-8B06-8B87324107A4}" srcOrd="2" destOrd="0" presId="urn:microsoft.com/office/officeart/2005/8/layout/defaul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F93949-0B0C-4155-AC7C-6ADBE1ED779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8112426-4F47-4348-8009-831618CC3DCE}">
      <dgm:prSet phldrT="[Text]" custT="1"/>
      <dgm:spPr/>
      <dgm:t>
        <a:bodyPr/>
        <a:lstStyle/>
        <a:p>
          <a:r>
            <a:rPr lang="en-US" sz="1050" dirty="0" smtClean="0"/>
            <a:t>The Policy and Criteria for the Registration of Qualifications and Part-qualifications on the NQF (As amended – 2020) requires that Quality Councils (QCs) must indicate horizontal, vertical and diagonal articulation options when recommending qualifications for registration on the NQF.  The Quality Council for Trades and Occupations (QCTO) develops Occupational qualifications and part-qualifications from levels 1 to 8 and recommend it for registration on the NQF.</a:t>
          </a:r>
          <a:endParaRPr lang="en-US" sz="1050" dirty="0"/>
        </a:p>
      </dgm:t>
    </dgm:pt>
    <dgm:pt modelId="{6FB63965-6012-4A7C-90C4-6DFB3E1279EC}" type="parTrans" cxnId="{9BB5A5E9-E8E4-49E9-BEE6-97BE06B10353}">
      <dgm:prSet/>
      <dgm:spPr/>
      <dgm:t>
        <a:bodyPr/>
        <a:lstStyle/>
        <a:p>
          <a:endParaRPr lang="en-US"/>
        </a:p>
      </dgm:t>
    </dgm:pt>
    <dgm:pt modelId="{4C6B6647-7202-44D2-B792-AD868D4063C7}" type="sibTrans" cxnId="{9BB5A5E9-E8E4-49E9-BEE6-97BE06B10353}">
      <dgm:prSet/>
      <dgm:spPr/>
      <dgm:t>
        <a:bodyPr/>
        <a:lstStyle/>
        <a:p>
          <a:endParaRPr lang="en-US"/>
        </a:p>
      </dgm:t>
    </dgm:pt>
    <dgm:pt modelId="{7C56BB87-A338-4D35-A950-5970DA1633DD}">
      <dgm:prSet/>
      <dgm:spPr/>
      <dgm:t>
        <a:bodyPr/>
        <a:lstStyle/>
        <a:p>
          <a:r>
            <a:rPr lang="en-US" dirty="0" smtClean="0"/>
            <a:t>The problems with articulation within occupational qualifications and part-qualifications are the following:</a:t>
          </a:r>
          <a:endParaRPr lang="en-US" dirty="0"/>
        </a:p>
      </dgm:t>
    </dgm:pt>
    <dgm:pt modelId="{279EA6F7-A5F0-48A8-AE0F-1E1C18B5F4D4}" type="parTrans" cxnId="{D7C1684B-9C2A-4AA5-A1DC-954BD762CB54}">
      <dgm:prSet/>
      <dgm:spPr/>
      <dgm:t>
        <a:bodyPr/>
        <a:lstStyle/>
        <a:p>
          <a:endParaRPr lang="en-US"/>
        </a:p>
      </dgm:t>
    </dgm:pt>
    <dgm:pt modelId="{FB2660F5-2802-4354-9BC4-BEBD1E6716B7}" type="sibTrans" cxnId="{D7C1684B-9C2A-4AA5-A1DC-954BD762CB54}">
      <dgm:prSet/>
      <dgm:spPr/>
      <dgm:t>
        <a:bodyPr/>
        <a:lstStyle/>
        <a:p>
          <a:endParaRPr lang="en-US"/>
        </a:p>
      </dgm:t>
    </dgm:pt>
    <dgm:pt modelId="{2692697F-A1D9-4CDC-A792-47538E250CD0}">
      <dgm:prSet custT="1"/>
      <dgm:spPr/>
      <dgm:t>
        <a:bodyPr/>
        <a:lstStyle/>
        <a:p>
          <a:r>
            <a:rPr lang="en-US" sz="700" dirty="0" err="1" smtClean="0"/>
            <a:t>i</a:t>
          </a:r>
          <a:r>
            <a:rPr lang="en-US" sz="700" dirty="0" smtClean="0"/>
            <a:t>) Part-qualifications with credits less than 120 articulate to qualifications registered within the OQSF and HEQSF with 120 credits or more.</a:t>
          </a:r>
          <a:endParaRPr lang="en-US" sz="700" dirty="0"/>
        </a:p>
      </dgm:t>
    </dgm:pt>
    <dgm:pt modelId="{F19FEDA4-A6EC-42A9-87BF-B0C8E822A0D8}" type="parTrans" cxnId="{4AAD1FF8-A4EC-4655-8E24-2D7EE855407A}">
      <dgm:prSet/>
      <dgm:spPr/>
      <dgm:t>
        <a:bodyPr/>
        <a:lstStyle/>
        <a:p>
          <a:endParaRPr lang="en-US"/>
        </a:p>
      </dgm:t>
    </dgm:pt>
    <dgm:pt modelId="{AC21875F-7D18-4A86-BEAA-E4C6929A3A13}" type="sibTrans" cxnId="{4AAD1FF8-A4EC-4655-8E24-2D7EE855407A}">
      <dgm:prSet/>
      <dgm:spPr/>
      <dgm:t>
        <a:bodyPr/>
        <a:lstStyle/>
        <a:p>
          <a:endParaRPr lang="en-US"/>
        </a:p>
      </dgm:t>
    </dgm:pt>
    <dgm:pt modelId="{4BC1A88E-13EF-4A3B-B2E5-3C2919519777}">
      <dgm:prSet/>
      <dgm:spPr/>
      <dgm:t>
        <a:bodyPr/>
        <a:lstStyle/>
        <a:p>
          <a:r>
            <a:rPr lang="en-US" dirty="0" smtClean="0"/>
            <a:t>ii) Qualifications) with less than 120 credits articulate to qualifications registered within the OQSF and HEQSF with 120 credits or more.</a:t>
          </a:r>
          <a:endParaRPr lang="en-US" dirty="0"/>
        </a:p>
      </dgm:t>
    </dgm:pt>
    <dgm:pt modelId="{478FF91E-37DA-49CD-8A06-1407AA6A2CB1}" type="parTrans" cxnId="{40E02AB2-EDBD-4DA6-AEE3-3CF3FEE51934}">
      <dgm:prSet/>
      <dgm:spPr/>
      <dgm:t>
        <a:bodyPr/>
        <a:lstStyle/>
        <a:p>
          <a:endParaRPr lang="en-US"/>
        </a:p>
      </dgm:t>
    </dgm:pt>
    <dgm:pt modelId="{456560B1-3D0C-4E18-A342-B4C4F9461B89}" type="sibTrans" cxnId="{40E02AB2-EDBD-4DA6-AEE3-3CF3FEE51934}">
      <dgm:prSet/>
      <dgm:spPr/>
      <dgm:t>
        <a:bodyPr/>
        <a:lstStyle/>
        <a:p>
          <a:endParaRPr lang="en-US"/>
        </a:p>
      </dgm:t>
    </dgm:pt>
    <dgm:pt modelId="{7DD82387-7538-473F-8CCF-41EDBD07A11D}">
      <dgm:prSet/>
      <dgm:spPr/>
      <dgm:t>
        <a:bodyPr/>
        <a:lstStyle/>
        <a:p>
          <a:r>
            <a:rPr lang="en-US" dirty="0" smtClean="0"/>
            <a:t>iii) Articulation options are considered within and across sub-frameworks without considering the entry requirements of the qualifications to which it articulates.</a:t>
          </a:r>
          <a:endParaRPr lang="en-US" dirty="0"/>
        </a:p>
      </dgm:t>
    </dgm:pt>
    <dgm:pt modelId="{6408876E-1EA0-4A4A-B89A-4F6DA7E98BD7}" type="parTrans" cxnId="{088F0300-1580-438A-B4DE-A55994F81CEF}">
      <dgm:prSet/>
      <dgm:spPr/>
      <dgm:t>
        <a:bodyPr/>
        <a:lstStyle/>
        <a:p>
          <a:endParaRPr lang="en-US"/>
        </a:p>
      </dgm:t>
    </dgm:pt>
    <dgm:pt modelId="{90F5A335-1CA6-4697-A63F-816C4FB7BDC3}" type="sibTrans" cxnId="{088F0300-1580-438A-B4DE-A55994F81CEF}">
      <dgm:prSet/>
      <dgm:spPr/>
      <dgm:t>
        <a:bodyPr/>
        <a:lstStyle/>
        <a:p>
          <a:endParaRPr lang="en-US"/>
        </a:p>
      </dgm:t>
    </dgm:pt>
    <dgm:pt modelId="{FDE23C9A-802F-4E0A-BA36-45C977D03A6E}">
      <dgm:prSet/>
      <dgm:spPr/>
      <dgm:t>
        <a:bodyPr/>
        <a:lstStyle/>
        <a:p>
          <a:r>
            <a:rPr lang="en-US" dirty="0" smtClean="0"/>
            <a:t>iv) Occupational qualifications articulate to historical qualifications that expired or are about to expire.</a:t>
          </a:r>
          <a:endParaRPr lang="en-US" dirty="0"/>
        </a:p>
      </dgm:t>
    </dgm:pt>
    <dgm:pt modelId="{F65FA45F-555A-416C-A93D-7B2FB87FA53C}" type="parTrans" cxnId="{5BF7648C-2125-4492-A16F-0BF566372D0F}">
      <dgm:prSet/>
      <dgm:spPr/>
      <dgm:t>
        <a:bodyPr/>
        <a:lstStyle/>
        <a:p>
          <a:endParaRPr lang="en-US"/>
        </a:p>
      </dgm:t>
    </dgm:pt>
    <dgm:pt modelId="{8B1153D1-F4A6-4B28-BB6A-3BEB78BE5A73}" type="sibTrans" cxnId="{5BF7648C-2125-4492-A16F-0BF566372D0F}">
      <dgm:prSet/>
      <dgm:spPr/>
      <dgm:t>
        <a:bodyPr/>
        <a:lstStyle/>
        <a:p>
          <a:endParaRPr lang="en-US"/>
        </a:p>
      </dgm:t>
    </dgm:pt>
    <dgm:pt modelId="{6B2FB1D1-4FA1-43CD-BFFB-E505CF753CBB}">
      <dgm:prSet/>
      <dgm:spPr/>
      <dgm:t>
        <a:bodyPr/>
        <a:lstStyle/>
        <a:p>
          <a:r>
            <a:rPr lang="en-US" dirty="0" smtClean="0"/>
            <a:t>v)  HEIs do not accept occupational qualifications for entry to their qualifications.</a:t>
          </a:r>
          <a:endParaRPr lang="en-US" dirty="0"/>
        </a:p>
      </dgm:t>
    </dgm:pt>
    <dgm:pt modelId="{47B24ED3-CF56-4186-8120-52F33F5CC8B1}" type="parTrans" cxnId="{8D001735-4BAD-4719-A2B7-984E928E1B3C}">
      <dgm:prSet/>
      <dgm:spPr/>
      <dgm:t>
        <a:bodyPr/>
        <a:lstStyle/>
        <a:p>
          <a:endParaRPr lang="en-US"/>
        </a:p>
      </dgm:t>
    </dgm:pt>
    <dgm:pt modelId="{5470CEE2-1A8E-49A9-8752-23A166441906}" type="sibTrans" cxnId="{8D001735-4BAD-4719-A2B7-984E928E1B3C}">
      <dgm:prSet/>
      <dgm:spPr/>
      <dgm:t>
        <a:bodyPr/>
        <a:lstStyle/>
        <a:p>
          <a:endParaRPr lang="en-US"/>
        </a:p>
      </dgm:t>
    </dgm:pt>
    <dgm:pt modelId="{B0F0A0D5-DD49-49BD-997F-1D52BD3D7C49}">
      <dgm:prSet custT="1"/>
      <dgm:spPr/>
      <dgm:t>
        <a:bodyPr/>
        <a:lstStyle/>
        <a:p>
          <a:r>
            <a:rPr lang="en-US" sz="1100" dirty="0" smtClean="0"/>
            <a:t>Meetings with QCTO, the Development Quality Partners (DQPs), Assessment Quality Partners (AQPs) and Qualification Development Facilitators (QDFs) to discuss issues relating to articulation of occupational qualifications with qualifications registered on the HEQSF.</a:t>
          </a:r>
          <a:endParaRPr lang="en-US" sz="1100" dirty="0"/>
        </a:p>
      </dgm:t>
    </dgm:pt>
    <dgm:pt modelId="{BE276F7D-7CDA-4817-83D8-C85436271F87}" type="parTrans" cxnId="{A6B27348-9732-4E76-A56C-53A05785FE77}">
      <dgm:prSet/>
      <dgm:spPr/>
      <dgm:t>
        <a:bodyPr/>
        <a:lstStyle/>
        <a:p>
          <a:endParaRPr lang="en-US"/>
        </a:p>
      </dgm:t>
    </dgm:pt>
    <dgm:pt modelId="{EA2A2C4F-505C-4621-BE42-0E62262CDD3D}" type="sibTrans" cxnId="{A6B27348-9732-4E76-A56C-53A05785FE77}">
      <dgm:prSet/>
      <dgm:spPr/>
      <dgm:t>
        <a:bodyPr/>
        <a:lstStyle/>
        <a:p>
          <a:endParaRPr lang="en-US"/>
        </a:p>
      </dgm:t>
    </dgm:pt>
    <dgm:pt modelId="{F502EBF2-30FF-437F-9402-988C2B6134F2}">
      <dgm:prSet custT="1"/>
      <dgm:spPr/>
      <dgm:t>
        <a:bodyPr/>
        <a:lstStyle/>
        <a:p>
          <a:r>
            <a:rPr lang="en-US" sz="1100" dirty="0" smtClean="0"/>
            <a:t>One of the biggest challenges for articulation of qualifications across the two sub-frameworks is the development of Exit Level Outcomes (ELOs).  ELOs within occupational qualifications reflect occupational tasks which are not framed against the level descriptors. DRR is in the process to develop a guideline document to assist the developers of qualifications in the development of ELOs to ensure better articulation between qualifications within and across sub-frameworks.</a:t>
          </a:r>
          <a:endParaRPr lang="en-US" sz="1100" dirty="0"/>
        </a:p>
      </dgm:t>
    </dgm:pt>
    <dgm:pt modelId="{7D2C1F9B-CDF1-4DB7-B5C2-205C40359FC5}" type="parTrans" cxnId="{DCC698E5-A558-452D-8B87-4578A9878226}">
      <dgm:prSet/>
      <dgm:spPr/>
      <dgm:t>
        <a:bodyPr/>
        <a:lstStyle/>
        <a:p>
          <a:endParaRPr lang="en-US"/>
        </a:p>
      </dgm:t>
    </dgm:pt>
    <dgm:pt modelId="{F5037F31-ADFC-45B7-9078-3E6EE88E3472}" type="sibTrans" cxnId="{DCC698E5-A558-452D-8B87-4578A9878226}">
      <dgm:prSet/>
      <dgm:spPr/>
      <dgm:t>
        <a:bodyPr/>
        <a:lstStyle/>
        <a:p>
          <a:endParaRPr lang="en-US"/>
        </a:p>
      </dgm:t>
    </dgm:pt>
    <dgm:pt modelId="{9CD31791-DFD8-4707-95EB-8A9164BFBD3B}" type="pres">
      <dgm:prSet presAssocID="{62F93949-0B0C-4155-AC7C-6ADBE1ED779A}" presName="diagram" presStyleCnt="0">
        <dgm:presLayoutVars>
          <dgm:chPref val="1"/>
          <dgm:dir/>
          <dgm:animOne val="branch"/>
          <dgm:animLvl val="lvl"/>
          <dgm:resizeHandles/>
        </dgm:presLayoutVars>
      </dgm:prSet>
      <dgm:spPr/>
      <dgm:t>
        <a:bodyPr/>
        <a:lstStyle/>
        <a:p>
          <a:endParaRPr lang="en-US"/>
        </a:p>
      </dgm:t>
    </dgm:pt>
    <dgm:pt modelId="{060BF810-A36B-40EB-963F-BFD12FD96038}" type="pres">
      <dgm:prSet presAssocID="{F8112426-4F47-4348-8009-831618CC3DCE}" presName="root" presStyleCnt="0"/>
      <dgm:spPr/>
    </dgm:pt>
    <dgm:pt modelId="{E154C2FE-1D72-4814-B699-D55CD3419801}" type="pres">
      <dgm:prSet presAssocID="{F8112426-4F47-4348-8009-831618CC3DCE}" presName="rootComposite" presStyleCnt="0"/>
      <dgm:spPr/>
    </dgm:pt>
    <dgm:pt modelId="{36BAE7AB-3B62-4EC7-97FE-737AA361D9FC}" type="pres">
      <dgm:prSet presAssocID="{F8112426-4F47-4348-8009-831618CC3DCE}" presName="rootText" presStyleLbl="node1" presStyleIdx="0" presStyleCnt="4" custScaleY="442994"/>
      <dgm:spPr/>
      <dgm:t>
        <a:bodyPr/>
        <a:lstStyle/>
        <a:p>
          <a:endParaRPr lang="en-US"/>
        </a:p>
      </dgm:t>
    </dgm:pt>
    <dgm:pt modelId="{3D4F5123-BFCB-45B7-84F8-636734DDAFBE}" type="pres">
      <dgm:prSet presAssocID="{F8112426-4F47-4348-8009-831618CC3DCE}" presName="rootConnector" presStyleLbl="node1" presStyleIdx="0" presStyleCnt="4"/>
      <dgm:spPr/>
      <dgm:t>
        <a:bodyPr/>
        <a:lstStyle/>
        <a:p>
          <a:endParaRPr lang="en-US"/>
        </a:p>
      </dgm:t>
    </dgm:pt>
    <dgm:pt modelId="{A7D8DB93-4EC1-4A2D-98CC-12FAB00EBFC8}" type="pres">
      <dgm:prSet presAssocID="{F8112426-4F47-4348-8009-831618CC3DCE}" presName="childShape" presStyleCnt="0"/>
      <dgm:spPr/>
    </dgm:pt>
    <dgm:pt modelId="{A91377BC-B088-4E25-B778-E0A8CA6DF534}" type="pres">
      <dgm:prSet presAssocID="{7C56BB87-A338-4D35-A950-5970DA1633DD}" presName="root" presStyleCnt="0"/>
      <dgm:spPr/>
    </dgm:pt>
    <dgm:pt modelId="{516B274F-FAD7-492B-983D-FCC0E26F33D9}" type="pres">
      <dgm:prSet presAssocID="{7C56BB87-A338-4D35-A950-5970DA1633DD}" presName="rootComposite" presStyleCnt="0"/>
      <dgm:spPr/>
    </dgm:pt>
    <dgm:pt modelId="{A8AB28FD-48AB-4C5B-9502-4248B12D862D}" type="pres">
      <dgm:prSet presAssocID="{7C56BB87-A338-4D35-A950-5970DA1633DD}" presName="rootText" presStyleLbl="node1" presStyleIdx="1" presStyleCnt="4"/>
      <dgm:spPr/>
      <dgm:t>
        <a:bodyPr/>
        <a:lstStyle/>
        <a:p>
          <a:endParaRPr lang="en-US"/>
        </a:p>
      </dgm:t>
    </dgm:pt>
    <dgm:pt modelId="{450FA7AC-4203-412A-AD19-CA45A983A3A0}" type="pres">
      <dgm:prSet presAssocID="{7C56BB87-A338-4D35-A950-5970DA1633DD}" presName="rootConnector" presStyleLbl="node1" presStyleIdx="1" presStyleCnt="4"/>
      <dgm:spPr/>
      <dgm:t>
        <a:bodyPr/>
        <a:lstStyle/>
        <a:p>
          <a:endParaRPr lang="en-US"/>
        </a:p>
      </dgm:t>
    </dgm:pt>
    <dgm:pt modelId="{FD2498C9-1FE0-431B-8925-02DD773B687B}" type="pres">
      <dgm:prSet presAssocID="{7C56BB87-A338-4D35-A950-5970DA1633DD}" presName="childShape" presStyleCnt="0"/>
      <dgm:spPr/>
    </dgm:pt>
    <dgm:pt modelId="{22681DE4-1D2F-4446-90DC-5753BE6DA59B}" type="pres">
      <dgm:prSet presAssocID="{F19FEDA4-A6EC-42A9-87BF-B0C8E822A0D8}" presName="Name13" presStyleLbl="parChTrans1D2" presStyleIdx="0" presStyleCnt="5"/>
      <dgm:spPr/>
      <dgm:t>
        <a:bodyPr/>
        <a:lstStyle/>
        <a:p>
          <a:endParaRPr lang="en-US"/>
        </a:p>
      </dgm:t>
    </dgm:pt>
    <dgm:pt modelId="{788438ED-62AF-46C4-A2E8-640AA00B9F0D}" type="pres">
      <dgm:prSet presAssocID="{2692697F-A1D9-4CDC-A792-47538E250CD0}" presName="childText" presStyleLbl="bgAcc1" presStyleIdx="0" presStyleCnt="5">
        <dgm:presLayoutVars>
          <dgm:bulletEnabled val="1"/>
        </dgm:presLayoutVars>
      </dgm:prSet>
      <dgm:spPr/>
      <dgm:t>
        <a:bodyPr/>
        <a:lstStyle/>
        <a:p>
          <a:endParaRPr lang="en-US"/>
        </a:p>
      </dgm:t>
    </dgm:pt>
    <dgm:pt modelId="{5B378823-F53C-4A3C-945F-1CEB81B41611}" type="pres">
      <dgm:prSet presAssocID="{478FF91E-37DA-49CD-8A06-1407AA6A2CB1}" presName="Name13" presStyleLbl="parChTrans1D2" presStyleIdx="1" presStyleCnt="5"/>
      <dgm:spPr/>
      <dgm:t>
        <a:bodyPr/>
        <a:lstStyle/>
        <a:p>
          <a:endParaRPr lang="en-US"/>
        </a:p>
      </dgm:t>
    </dgm:pt>
    <dgm:pt modelId="{974CA0D2-D3DE-4D63-91A6-6637F4925348}" type="pres">
      <dgm:prSet presAssocID="{4BC1A88E-13EF-4A3B-B2E5-3C2919519777}" presName="childText" presStyleLbl="bgAcc1" presStyleIdx="1" presStyleCnt="5">
        <dgm:presLayoutVars>
          <dgm:bulletEnabled val="1"/>
        </dgm:presLayoutVars>
      </dgm:prSet>
      <dgm:spPr/>
      <dgm:t>
        <a:bodyPr/>
        <a:lstStyle/>
        <a:p>
          <a:endParaRPr lang="en-US"/>
        </a:p>
      </dgm:t>
    </dgm:pt>
    <dgm:pt modelId="{C68C33A4-F293-4ED1-B42C-A3687A73BAD6}" type="pres">
      <dgm:prSet presAssocID="{6408876E-1EA0-4A4A-B89A-4F6DA7E98BD7}" presName="Name13" presStyleLbl="parChTrans1D2" presStyleIdx="2" presStyleCnt="5"/>
      <dgm:spPr/>
      <dgm:t>
        <a:bodyPr/>
        <a:lstStyle/>
        <a:p>
          <a:endParaRPr lang="en-US"/>
        </a:p>
      </dgm:t>
    </dgm:pt>
    <dgm:pt modelId="{5052EEE9-9CF1-4885-A1C6-DC34C91B97BE}" type="pres">
      <dgm:prSet presAssocID="{7DD82387-7538-473F-8CCF-41EDBD07A11D}" presName="childText" presStyleLbl="bgAcc1" presStyleIdx="2" presStyleCnt="5">
        <dgm:presLayoutVars>
          <dgm:bulletEnabled val="1"/>
        </dgm:presLayoutVars>
      </dgm:prSet>
      <dgm:spPr/>
      <dgm:t>
        <a:bodyPr/>
        <a:lstStyle/>
        <a:p>
          <a:endParaRPr lang="en-US"/>
        </a:p>
      </dgm:t>
    </dgm:pt>
    <dgm:pt modelId="{90E2D8F7-A5FA-467C-ADB6-2DDF629EC79F}" type="pres">
      <dgm:prSet presAssocID="{F65FA45F-555A-416C-A93D-7B2FB87FA53C}" presName="Name13" presStyleLbl="parChTrans1D2" presStyleIdx="3" presStyleCnt="5"/>
      <dgm:spPr/>
      <dgm:t>
        <a:bodyPr/>
        <a:lstStyle/>
        <a:p>
          <a:endParaRPr lang="en-US"/>
        </a:p>
      </dgm:t>
    </dgm:pt>
    <dgm:pt modelId="{5508FF76-A6A5-4A16-B2CD-09BBE6463DD4}" type="pres">
      <dgm:prSet presAssocID="{FDE23C9A-802F-4E0A-BA36-45C977D03A6E}" presName="childText" presStyleLbl="bgAcc1" presStyleIdx="3" presStyleCnt="5">
        <dgm:presLayoutVars>
          <dgm:bulletEnabled val="1"/>
        </dgm:presLayoutVars>
      </dgm:prSet>
      <dgm:spPr/>
      <dgm:t>
        <a:bodyPr/>
        <a:lstStyle/>
        <a:p>
          <a:endParaRPr lang="en-US"/>
        </a:p>
      </dgm:t>
    </dgm:pt>
    <dgm:pt modelId="{63BDDFFD-7EAA-4457-B8BA-30EBFA301306}" type="pres">
      <dgm:prSet presAssocID="{47B24ED3-CF56-4186-8120-52F33F5CC8B1}" presName="Name13" presStyleLbl="parChTrans1D2" presStyleIdx="4" presStyleCnt="5"/>
      <dgm:spPr/>
      <dgm:t>
        <a:bodyPr/>
        <a:lstStyle/>
        <a:p>
          <a:endParaRPr lang="en-US"/>
        </a:p>
      </dgm:t>
    </dgm:pt>
    <dgm:pt modelId="{0E777518-C4D6-49BA-A470-8CDCC3689FFB}" type="pres">
      <dgm:prSet presAssocID="{6B2FB1D1-4FA1-43CD-BFFB-E505CF753CBB}" presName="childText" presStyleLbl="bgAcc1" presStyleIdx="4" presStyleCnt="5">
        <dgm:presLayoutVars>
          <dgm:bulletEnabled val="1"/>
        </dgm:presLayoutVars>
      </dgm:prSet>
      <dgm:spPr/>
      <dgm:t>
        <a:bodyPr/>
        <a:lstStyle/>
        <a:p>
          <a:endParaRPr lang="en-US"/>
        </a:p>
      </dgm:t>
    </dgm:pt>
    <dgm:pt modelId="{054F6BAA-382E-4F0A-AED9-14986429DF3E}" type="pres">
      <dgm:prSet presAssocID="{B0F0A0D5-DD49-49BD-997F-1D52BD3D7C49}" presName="root" presStyleCnt="0"/>
      <dgm:spPr/>
    </dgm:pt>
    <dgm:pt modelId="{900C90AE-EF2A-417C-8FD8-6892122882B8}" type="pres">
      <dgm:prSet presAssocID="{B0F0A0D5-DD49-49BD-997F-1D52BD3D7C49}" presName="rootComposite" presStyleCnt="0"/>
      <dgm:spPr/>
    </dgm:pt>
    <dgm:pt modelId="{D41B1502-2D5E-4492-8FDE-3C8F3EB7EF0C}" type="pres">
      <dgm:prSet presAssocID="{B0F0A0D5-DD49-49BD-997F-1D52BD3D7C49}" presName="rootText" presStyleLbl="node1" presStyleIdx="2" presStyleCnt="4" custScaleY="423775"/>
      <dgm:spPr/>
      <dgm:t>
        <a:bodyPr/>
        <a:lstStyle/>
        <a:p>
          <a:endParaRPr lang="en-US"/>
        </a:p>
      </dgm:t>
    </dgm:pt>
    <dgm:pt modelId="{13A5E6B3-2D3A-4C65-81CA-C3D41737D389}" type="pres">
      <dgm:prSet presAssocID="{B0F0A0D5-DD49-49BD-997F-1D52BD3D7C49}" presName="rootConnector" presStyleLbl="node1" presStyleIdx="2" presStyleCnt="4"/>
      <dgm:spPr/>
      <dgm:t>
        <a:bodyPr/>
        <a:lstStyle/>
        <a:p>
          <a:endParaRPr lang="en-US"/>
        </a:p>
      </dgm:t>
    </dgm:pt>
    <dgm:pt modelId="{2980F39B-59BD-497A-98CA-FB8E869259E2}" type="pres">
      <dgm:prSet presAssocID="{B0F0A0D5-DD49-49BD-997F-1D52BD3D7C49}" presName="childShape" presStyleCnt="0"/>
      <dgm:spPr/>
    </dgm:pt>
    <dgm:pt modelId="{21FEFA85-BE99-458D-9E90-E2A58F47BBC3}" type="pres">
      <dgm:prSet presAssocID="{F502EBF2-30FF-437F-9402-988C2B6134F2}" presName="root" presStyleCnt="0"/>
      <dgm:spPr/>
    </dgm:pt>
    <dgm:pt modelId="{1C4EDFE3-46A5-4339-B73F-B3AD201F0A5D}" type="pres">
      <dgm:prSet presAssocID="{F502EBF2-30FF-437F-9402-988C2B6134F2}" presName="rootComposite" presStyleCnt="0"/>
      <dgm:spPr/>
    </dgm:pt>
    <dgm:pt modelId="{4576F4D5-67DA-4649-967C-541A87376957}" type="pres">
      <dgm:prSet presAssocID="{F502EBF2-30FF-437F-9402-988C2B6134F2}" presName="rootText" presStyleLbl="node1" presStyleIdx="3" presStyleCnt="4" custScaleY="426086"/>
      <dgm:spPr/>
      <dgm:t>
        <a:bodyPr/>
        <a:lstStyle/>
        <a:p>
          <a:endParaRPr lang="en-US"/>
        </a:p>
      </dgm:t>
    </dgm:pt>
    <dgm:pt modelId="{C020598D-6BB4-4A81-9E3F-FF11F36E7922}" type="pres">
      <dgm:prSet presAssocID="{F502EBF2-30FF-437F-9402-988C2B6134F2}" presName="rootConnector" presStyleLbl="node1" presStyleIdx="3" presStyleCnt="4"/>
      <dgm:spPr/>
      <dgm:t>
        <a:bodyPr/>
        <a:lstStyle/>
        <a:p>
          <a:endParaRPr lang="en-US"/>
        </a:p>
      </dgm:t>
    </dgm:pt>
    <dgm:pt modelId="{6AE53932-1783-475A-896E-B90A2D92F38D}" type="pres">
      <dgm:prSet presAssocID="{F502EBF2-30FF-437F-9402-988C2B6134F2}" presName="childShape" presStyleCnt="0"/>
      <dgm:spPr/>
    </dgm:pt>
  </dgm:ptLst>
  <dgm:cxnLst>
    <dgm:cxn modelId="{2F1063B7-E12D-453F-8FD2-1B8F77EE982B}" type="presOf" srcId="{47B24ED3-CF56-4186-8120-52F33F5CC8B1}" destId="{63BDDFFD-7EAA-4457-B8BA-30EBFA301306}" srcOrd="0" destOrd="0" presId="urn:microsoft.com/office/officeart/2005/8/layout/hierarchy3"/>
    <dgm:cxn modelId="{BF9D09FB-7A52-4337-8A19-4720E640FEA3}" type="presOf" srcId="{B0F0A0D5-DD49-49BD-997F-1D52BD3D7C49}" destId="{13A5E6B3-2D3A-4C65-81CA-C3D41737D389}" srcOrd="1" destOrd="0" presId="urn:microsoft.com/office/officeart/2005/8/layout/hierarchy3"/>
    <dgm:cxn modelId="{FFD340D4-6E94-44F1-8D00-01232ED6FBF2}" type="presOf" srcId="{F8112426-4F47-4348-8009-831618CC3DCE}" destId="{3D4F5123-BFCB-45B7-84F8-636734DDAFBE}" srcOrd="1" destOrd="0" presId="urn:microsoft.com/office/officeart/2005/8/layout/hierarchy3"/>
    <dgm:cxn modelId="{1AF5A98E-73FD-455D-BD2D-8B180AA8F6D3}" type="presOf" srcId="{62F93949-0B0C-4155-AC7C-6ADBE1ED779A}" destId="{9CD31791-DFD8-4707-95EB-8A9164BFBD3B}" srcOrd="0" destOrd="0" presId="urn:microsoft.com/office/officeart/2005/8/layout/hierarchy3"/>
    <dgm:cxn modelId="{4082C5EE-59AA-4D8F-9CDE-80034FEF53F7}" type="presOf" srcId="{F19FEDA4-A6EC-42A9-87BF-B0C8E822A0D8}" destId="{22681DE4-1D2F-4446-90DC-5753BE6DA59B}" srcOrd="0" destOrd="0" presId="urn:microsoft.com/office/officeart/2005/8/layout/hierarchy3"/>
    <dgm:cxn modelId="{8DBD102B-7F64-4F90-9DDC-FAA96FF89088}" type="presOf" srcId="{6B2FB1D1-4FA1-43CD-BFFB-E505CF753CBB}" destId="{0E777518-C4D6-49BA-A470-8CDCC3689FFB}" srcOrd="0" destOrd="0" presId="urn:microsoft.com/office/officeart/2005/8/layout/hierarchy3"/>
    <dgm:cxn modelId="{FBC5CC99-B92F-4C22-A343-F76695EFCC97}" type="presOf" srcId="{FDE23C9A-802F-4E0A-BA36-45C977D03A6E}" destId="{5508FF76-A6A5-4A16-B2CD-09BBE6463DD4}" srcOrd="0" destOrd="0" presId="urn:microsoft.com/office/officeart/2005/8/layout/hierarchy3"/>
    <dgm:cxn modelId="{088F0300-1580-438A-B4DE-A55994F81CEF}" srcId="{7C56BB87-A338-4D35-A950-5970DA1633DD}" destId="{7DD82387-7538-473F-8CCF-41EDBD07A11D}" srcOrd="2" destOrd="0" parTransId="{6408876E-1EA0-4A4A-B89A-4F6DA7E98BD7}" sibTransId="{90F5A335-1CA6-4697-A63F-816C4FB7BDC3}"/>
    <dgm:cxn modelId="{1B0674C1-B487-44A4-A5C6-C84790D42ACB}" type="presOf" srcId="{F8112426-4F47-4348-8009-831618CC3DCE}" destId="{36BAE7AB-3B62-4EC7-97FE-737AA361D9FC}" srcOrd="0" destOrd="0" presId="urn:microsoft.com/office/officeart/2005/8/layout/hierarchy3"/>
    <dgm:cxn modelId="{DCC698E5-A558-452D-8B87-4578A9878226}" srcId="{62F93949-0B0C-4155-AC7C-6ADBE1ED779A}" destId="{F502EBF2-30FF-437F-9402-988C2B6134F2}" srcOrd="3" destOrd="0" parTransId="{7D2C1F9B-CDF1-4DB7-B5C2-205C40359FC5}" sibTransId="{F5037F31-ADFC-45B7-9078-3E6EE88E3472}"/>
    <dgm:cxn modelId="{8D001735-4BAD-4719-A2B7-984E928E1B3C}" srcId="{7C56BB87-A338-4D35-A950-5970DA1633DD}" destId="{6B2FB1D1-4FA1-43CD-BFFB-E505CF753CBB}" srcOrd="4" destOrd="0" parTransId="{47B24ED3-CF56-4186-8120-52F33F5CC8B1}" sibTransId="{5470CEE2-1A8E-49A9-8752-23A166441906}"/>
    <dgm:cxn modelId="{904E0593-DCA5-40BF-AC73-6DEA3345337C}" type="presOf" srcId="{F502EBF2-30FF-437F-9402-988C2B6134F2}" destId="{C020598D-6BB4-4A81-9E3F-FF11F36E7922}" srcOrd="1" destOrd="0" presId="urn:microsoft.com/office/officeart/2005/8/layout/hierarchy3"/>
    <dgm:cxn modelId="{C3DE23E1-93AE-4BC9-8807-E54FCD0E99B8}" type="presOf" srcId="{7DD82387-7538-473F-8CCF-41EDBD07A11D}" destId="{5052EEE9-9CF1-4885-A1C6-DC34C91B97BE}" srcOrd="0" destOrd="0" presId="urn:microsoft.com/office/officeart/2005/8/layout/hierarchy3"/>
    <dgm:cxn modelId="{560024FA-C252-4A41-A3B8-F5698A5C5F58}" type="presOf" srcId="{478FF91E-37DA-49CD-8A06-1407AA6A2CB1}" destId="{5B378823-F53C-4A3C-945F-1CEB81B41611}" srcOrd="0" destOrd="0" presId="urn:microsoft.com/office/officeart/2005/8/layout/hierarchy3"/>
    <dgm:cxn modelId="{A6B27348-9732-4E76-A56C-53A05785FE77}" srcId="{62F93949-0B0C-4155-AC7C-6ADBE1ED779A}" destId="{B0F0A0D5-DD49-49BD-997F-1D52BD3D7C49}" srcOrd="2" destOrd="0" parTransId="{BE276F7D-7CDA-4817-83D8-C85436271F87}" sibTransId="{EA2A2C4F-505C-4621-BE42-0E62262CDD3D}"/>
    <dgm:cxn modelId="{4AAD1FF8-A4EC-4655-8E24-2D7EE855407A}" srcId="{7C56BB87-A338-4D35-A950-5970DA1633DD}" destId="{2692697F-A1D9-4CDC-A792-47538E250CD0}" srcOrd="0" destOrd="0" parTransId="{F19FEDA4-A6EC-42A9-87BF-B0C8E822A0D8}" sibTransId="{AC21875F-7D18-4A86-BEAA-E4C6929A3A13}"/>
    <dgm:cxn modelId="{8C7ACA6F-9551-478A-BACA-AFAB1A4F609D}" type="presOf" srcId="{F65FA45F-555A-416C-A93D-7B2FB87FA53C}" destId="{90E2D8F7-A5FA-467C-ADB6-2DDF629EC79F}" srcOrd="0" destOrd="0" presId="urn:microsoft.com/office/officeart/2005/8/layout/hierarchy3"/>
    <dgm:cxn modelId="{D7C1684B-9C2A-4AA5-A1DC-954BD762CB54}" srcId="{62F93949-0B0C-4155-AC7C-6ADBE1ED779A}" destId="{7C56BB87-A338-4D35-A950-5970DA1633DD}" srcOrd="1" destOrd="0" parTransId="{279EA6F7-A5F0-48A8-AE0F-1E1C18B5F4D4}" sibTransId="{FB2660F5-2802-4354-9BC4-BEBD1E6716B7}"/>
    <dgm:cxn modelId="{45C5FC26-D77B-468B-9FA5-9EB25942BB05}" type="presOf" srcId="{6408876E-1EA0-4A4A-B89A-4F6DA7E98BD7}" destId="{C68C33A4-F293-4ED1-B42C-A3687A73BAD6}" srcOrd="0" destOrd="0" presId="urn:microsoft.com/office/officeart/2005/8/layout/hierarchy3"/>
    <dgm:cxn modelId="{6334A4A9-63E7-4593-8F5A-36EF04403EDD}" type="presOf" srcId="{2692697F-A1D9-4CDC-A792-47538E250CD0}" destId="{788438ED-62AF-46C4-A2E8-640AA00B9F0D}" srcOrd="0" destOrd="0" presId="urn:microsoft.com/office/officeart/2005/8/layout/hierarchy3"/>
    <dgm:cxn modelId="{541BE1D4-F25B-478E-8F3B-24C774689C6D}" type="presOf" srcId="{7C56BB87-A338-4D35-A950-5970DA1633DD}" destId="{450FA7AC-4203-412A-AD19-CA45A983A3A0}" srcOrd="1" destOrd="0" presId="urn:microsoft.com/office/officeart/2005/8/layout/hierarchy3"/>
    <dgm:cxn modelId="{66CAEACF-EE04-4A67-88A3-04274595A5F1}" type="presOf" srcId="{4BC1A88E-13EF-4A3B-B2E5-3C2919519777}" destId="{974CA0D2-D3DE-4D63-91A6-6637F4925348}" srcOrd="0" destOrd="0" presId="urn:microsoft.com/office/officeart/2005/8/layout/hierarchy3"/>
    <dgm:cxn modelId="{5BF7648C-2125-4492-A16F-0BF566372D0F}" srcId="{7C56BB87-A338-4D35-A950-5970DA1633DD}" destId="{FDE23C9A-802F-4E0A-BA36-45C977D03A6E}" srcOrd="3" destOrd="0" parTransId="{F65FA45F-555A-416C-A93D-7B2FB87FA53C}" sibTransId="{8B1153D1-F4A6-4B28-BB6A-3BEB78BE5A73}"/>
    <dgm:cxn modelId="{40E02AB2-EDBD-4DA6-AEE3-3CF3FEE51934}" srcId="{7C56BB87-A338-4D35-A950-5970DA1633DD}" destId="{4BC1A88E-13EF-4A3B-B2E5-3C2919519777}" srcOrd="1" destOrd="0" parTransId="{478FF91E-37DA-49CD-8A06-1407AA6A2CB1}" sibTransId="{456560B1-3D0C-4E18-A342-B4C4F9461B89}"/>
    <dgm:cxn modelId="{24F4CF7F-C2D2-4E16-B1DA-EF7C316F58B1}" type="presOf" srcId="{7C56BB87-A338-4D35-A950-5970DA1633DD}" destId="{A8AB28FD-48AB-4C5B-9502-4248B12D862D}" srcOrd="0" destOrd="0" presId="urn:microsoft.com/office/officeart/2005/8/layout/hierarchy3"/>
    <dgm:cxn modelId="{9BB5A5E9-E8E4-49E9-BEE6-97BE06B10353}" srcId="{62F93949-0B0C-4155-AC7C-6ADBE1ED779A}" destId="{F8112426-4F47-4348-8009-831618CC3DCE}" srcOrd="0" destOrd="0" parTransId="{6FB63965-6012-4A7C-90C4-6DFB3E1279EC}" sibTransId="{4C6B6647-7202-44D2-B792-AD868D4063C7}"/>
    <dgm:cxn modelId="{D02D432E-188C-4F73-AF73-E0ADCB07390F}" type="presOf" srcId="{F502EBF2-30FF-437F-9402-988C2B6134F2}" destId="{4576F4D5-67DA-4649-967C-541A87376957}" srcOrd="0" destOrd="0" presId="urn:microsoft.com/office/officeart/2005/8/layout/hierarchy3"/>
    <dgm:cxn modelId="{C9FBB701-64DE-40E6-83E8-E68BACF1D25B}" type="presOf" srcId="{B0F0A0D5-DD49-49BD-997F-1D52BD3D7C49}" destId="{D41B1502-2D5E-4492-8FDE-3C8F3EB7EF0C}" srcOrd="0" destOrd="0" presId="urn:microsoft.com/office/officeart/2005/8/layout/hierarchy3"/>
    <dgm:cxn modelId="{005CB5C4-B24D-45AA-857B-F3AA08313D07}" type="presParOf" srcId="{9CD31791-DFD8-4707-95EB-8A9164BFBD3B}" destId="{060BF810-A36B-40EB-963F-BFD12FD96038}" srcOrd="0" destOrd="0" presId="urn:microsoft.com/office/officeart/2005/8/layout/hierarchy3"/>
    <dgm:cxn modelId="{BF8417B7-0939-4D4F-B012-62137B9278B0}" type="presParOf" srcId="{060BF810-A36B-40EB-963F-BFD12FD96038}" destId="{E154C2FE-1D72-4814-B699-D55CD3419801}" srcOrd="0" destOrd="0" presId="urn:microsoft.com/office/officeart/2005/8/layout/hierarchy3"/>
    <dgm:cxn modelId="{FF17B968-9142-4C51-8D5C-4D50640562EE}" type="presParOf" srcId="{E154C2FE-1D72-4814-B699-D55CD3419801}" destId="{36BAE7AB-3B62-4EC7-97FE-737AA361D9FC}" srcOrd="0" destOrd="0" presId="urn:microsoft.com/office/officeart/2005/8/layout/hierarchy3"/>
    <dgm:cxn modelId="{2127F02D-8DB3-4CE5-B9AC-573D0534DEF7}" type="presParOf" srcId="{E154C2FE-1D72-4814-B699-D55CD3419801}" destId="{3D4F5123-BFCB-45B7-84F8-636734DDAFBE}" srcOrd="1" destOrd="0" presId="urn:microsoft.com/office/officeart/2005/8/layout/hierarchy3"/>
    <dgm:cxn modelId="{56866B5F-C259-4003-8CC3-4B6379F4D574}" type="presParOf" srcId="{060BF810-A36B-40EB-963F-BFD12FD96038}" destId="{A7D8DB93-4EC1-4A2D-98CC-12FAB00EBFC8}" srcOrd="1" destOrd="0" presId="urn:microsoft.com/office/officeart/2005/8/layout/hierarchy3"/>
    <dgm:cxn modelId="{5D576863-D0EA-441B-AD33-845ABBA59B40}" type="presParOf" srcId="{9CD31791-DFD8-4707-95EB-8A9164BFBD3B}" destId="{A91377BC-B088-4E25-B778-E0A8CA6DF534}" srcOrd="1" destOrd="0" presId="urn:microsoft.com/office/officeart/2005/8/layout/hierarchy3"/>
    <dgm:cxn modelId="{47F8CD88-F6E2-4764-9BDF-4F3D110B10F5}" type="presParOf" srcId="{A91377BC-B088-4E25-B778-E0A8CA6DF534}" destId="{516B274F-FAD7-492B-983D-FCC0E26F33D9}" srcOrd="0" destOrd="0" presId="urn:microsoft.com/office/officeart/2005/8/layout/hierarchy3"/>
    <dgm:cxn modelId="{77A66AA3-12C5-466C-B362-2B16AC93CD40}" type="presParOf" srcId="{516B274F-FAD7-492B-983D-FCC0E26F33D9}" destId="{A8AB28FD-48AB-4C5B-9502-4248B12D862D}" srcOrd="0" destOrd="0" presId="urn:microsoft.com/office/officeart/2005/8/layout/hierarchy3"/>
    <dgm:cxn modelId="{C3F72043-A05E-458B-AEE4-B6BF4812723C}" type="presParOf" srcId="{516B274F-FAD7-492B-983D-FCC0E26F33D9}" destId="{450FA7AC-4203-412A-AD19-CA45A983A3A0}" srcOrd="1" destOrd="0" presId="urn:microsoft.com/office/officeart/2005/8/layout/hierarchy3"/>
    <dgm:cxn modelId="{1BDBAF80-F085-4174-9BFB-79EF7E5A8B7A}" type="presParOf" srcId="{A91377BC-B088-4E25-B778-E0A8CA6DF534}" destId="{FD2498C9-1FE0-431B-8925-02DD773B687B}" srcOrd="1" destOrd="0" presId="urn:microsoft.com/office/officeart/2005/8/layout/hierarchy3"/>
    <dgm:cxn modelId="{C5F12F85-CDBE-40EF-88AB-8F835A4D7636}" type="presParOf" srcId="{FD2498C9-1FE0-431B-8925-02DD773B687B}" destId="{22681DE4-1D2F-4446-90DC-5753BE6DA59B}" srcOrd="0" destOrd="0" presId="urn:microsoft.com/office/officeart/2005/8/layout/hierarchy3"/>
    <dgm:cxn modelId="{20E92091-20EE-4477-BE38-C5EC0788D004}" type="presParOf" srcId="{FD2498C9-1FE0-431B-8925-02DD773B687B}" destId="{788438ED-62AF-46C4-A2E8-640AA00B9F0D}" srcOrd="1" destOrd="0" presId="urn:microsoft.com/office/officeart/2005/8/layout/hierarchy3"/>
    <dgm:cxn modelId="{109D18B0-3A29-4929-A680-5BD9BAC22CE9}" type="presParOf" srcId="{FD2498C9-1FE0-431B-8925-02DD773B687B}" destId="{5B378823-F53C-4A3C-945F-1CEB81B41611}" srcOrd="2" destOrd="0" presId="urn:microsoft.com/office/officeart/2005/8/layout/hierarchy3"/>
    <dgm:cxn modelId="{8263EA2A-7A81-4476-938A-DDF663ED4716}" type="presParOf" srcId="{FD2498C9-1FE0-431B-8925-02DD773B687B}" destId="{974CA0D2-D3DE-4D63-91A6-6637F4925348}" srcOrd="3" destOrd="0" presId="urn:microsoft.com/office/officeart/2005/8/layout/hierarchy3"/>
    <dgm:cxn modelId="{D92A2030-65C8-4949-BBE6-579AB32DB9E8}" type="presParOf" srcId="{FD2498C9-1FE0-431B-8925-02DD773B687B}" destId="{C68C33A4-F293-4ED1-B42C-A3687A73BAD6}" srcOrd="4" destOrd="0" presId="urn:microsoft.com/office/officeart/2005/8/layout/hierarchy3"/>
    <dgm:cxn modelId="{4E83B5C2-A4DD-4E0F-9F9F-5F3C8656E553}" type="presParOf" srcId="{FD2498C9-1FE0-431B-8925-02DD773B687B}" destId="{5052EEE9-9CF1-4885-A1C6-DC34C91B97BE}" srcOrd="5" destOrd="0" presId="urn:microsoft.com/office/officeart/2005/8/layout/hierarchy3"/>
    <dgm:cxn modelId="{1EBEE7AD-8C4B-40AE-A570-A17FDD3540E4}" type="presParOf" srcId="{FD2498C9-1FE0-431B-8925-02DD773B687B}" destId="{90E2D8F7-A5FA-467C-ADB6-2DDF629EC79F}" srcOrd="6" destOrd="0" presId="urn:microsoft.com/office/officeart/2005/8/layout/hierarchy3"/>
    <dgm:cxn modelId="{1030CDBD-471E-4B4C-8125-97FDC0A0A8CD}" type="presParOf" srcId="{FD2498C9-1FE0-431B-8925-02DD773B687B}" destId="{5508FF76-A6A5-4A16-B2CD-09BBE6463DD4}" srcOrd="7" destOrd="0" presId="urn:microsoft.com/office/officeart/2005/8/layout/hierarchy3"/>
    <dgm:cxn modelId="{979F44E7-79D1-4472-9A31-A5D9D527EE9B}" type="presParOf" srcId="{FD2498C9-1FE0-431B-8925-02DD773B687B}" destId="{63BDDFFD-7EAA-4457-B8BA-30EBFA301306}" srcOrd="8" destOrd="0" presId="urn:microsoft.com/office/officeart/2005/8/layout/hierarchy3"/>
    <dgm:cxn modelId="{6D664B5C-09D7-4BC1-8EF1-723AE45EDDD3}" type="presParOf" srcId="{FD2498C9-1FE0-431B-8925-02DD773B687B}" destId="{0E777518-C4D6-49BA-A470-8CDCC3689FFB}" srcOrd="9" destOrd="0" presId="urn:microsoft.com/office/officeart/2005/8/layout/hierarchy3"/>
    <dgm:cxn modelId="{D47B2B13-D78E-4C78-B9AC-6B50C685F288}" type="presParOf" srcId="{9CD31791-DFD8-4707-95EB-8A9164BFBD3B}" destId="{054F6BAA-382E-4F0A-AED9-14986429DF3E}" srcOrd="2" destOrd="0" presId="urn:microsoft.com/office/officeart/2005/8/layout/hierarchy3"/>
    <dgm:cxn modelId="{6EFB7F7D-23AE-43D5-904A-FFBAC78916C4}" type="presParOf" srcId="{054F6BAA-382E-4F0A-AED9-14986429DF3E}" destId="{900C90AE-EF2A-417C-8FD8-6892122882B8}" srcOrd="0" destOrd="0" presId="urn:microsoft.com/office/officeart/2005/8/layout/hierarchy3"/>
    <dgm:cxn modelId="{BA44B385-9E52-4C94-82D7-3241092DEC92}" type="presParOf" srcId="{900C90AE-EF2A-417C-8FD8-6892122882B8}" destId="{D41B1502-2D5E-4492-8FDE-3C8F3EB7EF0C}" srcOrd="0" destOrd="0" presId="urn:microsoft.com/office/officeart/2005/8/layout/hierarchy3"/>
    <dgm:cxn modelId="{D8923B70-757D-4424-8D25-43B46DFF4D82}" type="presParOf" srcId="{900C90AE-EF2A-417C-8FD8-6892122882B8}" destId="{13A5E6B3-2D3A-4C65-81CA-C3D41737D389}" srcOrd="1" destOrd="0" presId="urn:microsoft.com/office/officeart/2005/8/layout/hierarchy3"/>
    <dgm:cxn modelId="{911D24C5-C7A4-48BC-85F5-5919CB591CD5}" type="presParOf" srcId="{054F6BAA-382E-4F0A-AED9-14986429DF3E}" destId="{2980F39B-59BD-497A-98CA-FB8E869259E2}" srcOrd="1" destOrd="0" presId="urn:microsoft.com/office/officeart/2005/8/layout/hierarchy3"/>
    <dgm:cxn modelId="{2B084209-66EC-4D56-A73D-9D28A3ADA515}" type="presParOf" srcId="{9CD31791-DFD8-4707-95EB-8A9164BFBD3B}" destId="{21FEFA85-BE99-458D-9E90-E2A58F47BBC3}" srcOrd="3" destOrd="0" presId="urn:microsoft.com/office/officeart/2005/8/layout/hierarchy3"/>
    <dgm:cxn modelId="{F8199666-2AAA-4622-96C3-709CA4E53D9F}" type="presParOf" srcId="{21FEFA85-BE99-458D-9E90-E2A58F47BBC3}" destId="{1C4EDFE3-46A5-4339-B73F-B3AD201F0A5D}" srcOrd="0" destOrd="0" presId="urn:microsoft.com/office/officeart/2005/8/layout/hierarchy3"/>
    <dgm:cxn modelId="{6BD25F7E-3A2C-46CB-819E-E78BFBD51980}" type="presParOf" srcId="{1C4EDFE3-46A5-4339-B73F-B3AD201F0A5D}" destId="{4576F4D5-67DA-4649-967C-541A87376957}" srcOrd="0" destOrd="0" presId="urn:microsoft.com/office/officeart/2005/8/layout/hierarchy3"/>
    <dgm:cxn modelId="{1E528A4C-DC67-41BD-9124-BF9AE0CC865C}" type="presParOf" srcId="{1C4EDFE3-46A5-4339-B73F-B3AD201F0A5D}" destId="{C020598D-6BB4-4A81-9E3F-FF11F36E7922}" srcOrd="1" destOrd="0" presId="urn:microsoft.com/office/officeart/2005/8/layout/hierarchy3"/>
    <dgm:cxn modelId="{22768624-9647-4FEB-A3A1-7BD93C965D47}" type="presParOf" srcId="{21FEFA85-BE99-458D-9E90-E2A58F47BBC3}" destId="{6AE53932-1783-475A-896E-B90A2D92F38D}"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532968-7C29-4442-A1C7-2E688772C702}"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US"/>
        </a:p>
      </dgm:t>
    </dgm:pt>
    <dgm:pt modelId="{351F86D7-E693-4915-92D4-1B230722E3F6}">
      <dgm:prSet phldrT="[Text]"/>
      <dgm:spPr/>
      <dgm:t>
        <a:bodyPr/>
        <a:lstStyle/>
        <a:p>
          <a:r>
            <a:rPr lang="en-US" dirty="0" smtClean="0"/>
            <a:t>DETERMINATION OF THE SUB-FRAMEWORKS THAT COMPRISE THE NATIONAL QUALIFICATIONS FRAMEWORK</a:t>
          </a:r>
          <a:endParaRPr lang="en-US" dirty="0"/>
        </a:p>
      </dgm:t>
    </dgm:pt>
    <dgm:pt modelId="{34884571-5E96-4ED2-9F0A-77506EB89717}" type="parTrans" cxnId="{CFDB8F40-7833-48E9-8B14-E1D034C847FB}">
      <dgm:prSet/>
      <dgm:spPr/>
      <dgm:t>
        <a:bodyPr/>
        <a:lstStyle/>
        <a:p>
          <a:endParaRPr lang="en-US"/>
        </a:p>
      </dgm:t>
    </dgm:pt>
    <dgm:pt modelId="{9C440D19-303B-4281-A819-043ADD893D65}" type="sibTrans" cxnId="{CFDB8F40-7833-48E9-8B14-E1D034C847FB}">
      <dgm:prSet/>
      <dgm:spPr/>
      <dgm:t>
        <a:bodyPr/>
        <a:lstStyle/>
        <a:p>
          <a:endParaRPr lang="en-US"/>
        </a:p>
      </dgm:t>
    </dgm:pt>
    <dgm:pt modelId="{FFA2667B-6525-4D2E-85E6-CDCAFEB82009}">
      <dgm:prSet phldrT="[Text]"/>
      <dgm:spPr/>
      <dgm:t>
        <a:bodyPr/>
        <a:lstStyle/>
        <a:p>
          <a:r>
            <a:rPr lang="en-US" dirty="0" smtClean="0"/>
            <a:t>Advised on Levels and Qualification Types</a:t>
          </a:r>
          <a:endParaRPr lang="en-US" dirty="0"/>
        </a:p>
      </dgm:t>
    </dgm:pt>
    <dgm:pt modelId="{85E07428-3497-44CF-8ACF-F07E7DF95076}" type="parTrans" cxnId="{20C3E978-4FBD-4866-9B0D-6D1FCD05019E}">
      <dgm:prSet/>
      <dgm:spPr/>
      <dgm:t>
        <a:bodyPr/>
        <a:lstStyle/>
        <a:p>
          <a:endParaRPr lang="en-US"/>
        </a:p>
      </dgm:t>
    </dgm:pt>
    <dgm:pt modelId="{C6CB10AB-69FA-4249-A63B-B9619FCCE4B1}" type="sibTrans" cxnId="{20C3E978-4FBD-4866-9B0D-6D1FCD05019E}">
      <dgm:prSet/>
      <dgm:spPr/>
      <dgm:t>
        <a:bodyPr/>
        <a:lstStyle/>
        <a:p>
          <a:endParaRPr lang="en-US"/>
        </a:p>
      </dgm:t>
    </dgm:pt>
    <dgm:pt modelId="{E35F727C-794C-4BE9-A142-45C9A007323F}">
      <dgm:prSet phldrT="[Text]"/>
      <dgm:spPr/>
      <dgm:t>
        <a:bodyPr/>
        <a:lstStyle/>
        <a:p>
          <a:r>
            <a:rPr lang="en-US" dirty="0" smtClean="0"/>
            <a:t>Exceptions</a:t>
          </a:r>
          <a:endParaRPr lang="en-US" dirty="0"/>
        </a:p>
      </dgm:t>
    </dgm:pt>
    <dgm:pt modelId="{5B330A6D-472E-49A2-B7F2-BF3086B867F0}" type="parTrans" cxnId="{A391F584-BE9D-4734-8A1E-3B38381E1DF9}">
      <dgm:prSet/>
      <dgm:spPr/>
      <dgm:t>
        <a:bodyPr/>
        <a:lstStyle/>
        <a:p>
          <a:endParaRPr lang="en-US"/>
        </a:p>
      </dgm:t>
    </dgm:pt>
    <dgm:pt modelId="{CB3FD436-1A79-4596-8910-3E36A0F4BFC7}" type="sibTrans" cxnId="{A391F584-BE9D-4734-8A1E-3B38381E1DF9}">
      <dgm:prSet/>
      <dgm:spPr/>
      <dgm:t>
        <a:bodyPr/>
        <a:lstStyle/>
        <a:p>
          <a:endParaRPr lang="en-US"/>
        </a:p>
      </dgm:t>
    </dgm:pt>
    <dgm:pt modelId="{339F87AF-AFF9-42D3-9EA3-726FF7ED4B5F}">
      <dgm:prSet phldrT="[Text]"/>
      <dgm:spPr/>
      <dgm:t>
        <a:bodyPr/>
        <a:lstStyle/>
        <a:p>
          <a:r>
            <a:rPr lang="en-US" dirty="0" smtClean="0"/>
            <a:t>Transitional Arrangements</a:t>
          </a:r>
          <a:endParaRPr lang="en-US" dirty="0"/>
        </a:p>
      </dgm:t>
    </dgm:pt>
    <dgm:pt modelId="{AF6718C7-1C5E-4229-910A-5335216F11BC}" type="parTrans" cxnId="{0CA18B9D-5484-4057-9BA5-70D2075896BB}">
      <dgm:prSet/>
      <dgm:spPr/>
      <dgm:t>
        <a:bodyPr/>
        <a:lstStyle/>
        <a:p>
          <a:endParaRPr lang="en-US"/>
        </a:p>
      </dgm:t>
    </dgm:pt>
    <dgm:pt modelId="{B3A54E6F-8765-445A-B53A-FCDBA3DA733B}" type="sibTrans" cxnId="{0CA18B9D-5484-4057-9BA5-70D2075896BB}">
      <dgm:prSet/>
      <dgm:spPr/>
      <dgm:t>
        <a:bodyPr/>
        <a:lstStyle/>
        <a:p>
          <a:endParaRPr lang="en-US"/>
        </a:p>
      </dgm:t>
    </dgm:pt>
    <dgm:pt modelId="{BFCEF61A-4F4A-4DEE-BC6D-64485C1C4579}" type="pres">
      <dgm:prSet presAssocID="{03532968-7C29-4442-A1C7-2E688772C702}" presName="diagram" presStyleCnt="0">
        <dgm:presLayoutVars>
          <dgm:dir/>
          <dgm:resizeHandles val="exact"/>
        </dgm:presLayoutVars>
      </dgm:prSet>
      <dgm:spPr/>
      <dgm:t>
        <a:bodyPr/>
        <a:lstStyle/>
        <a:p>
          <a:endParaRPr lang="en-US"/>
        </a:p>
      </dgm:t>
    </dgm:pt>
    <dgm:pt modelId="{A6532E39-F568-444E-A0AF-B9FA48330841}" type="pres">
      <dgm:prSet presAssocID="{351F86D7-E693-4915-92D4-1B230722E3F6}" presName="node" presStyleLbl="node1" presStyleIdx="0" presStyleCnt="4">
        <dgm:presLayoutVars>
          <dgm:bulletEnabled val="1"/>
        </dgm:presLayoutVars>
      </dgm:prSet>
      <dgm:spPr/>
      <dgm:t>
        <a:bodyPr/>
        <a:lstStyle/>
        <a:p>
          <a:endParaRPr lang="en-US"/>
        </a:p>
      </dgm:t>
    </dgm:pt>
    <dgm:pt modelId="{BDA360A3-CB83-4192-ABBC-BD140CC7C9F2}" type="pres">
      <dgm:prSet presAssocID="{9C440D19-303B-4281-A819-043ADD893D65}" presName="sibTrans" presStyleCnt="0"/>
      <dgm:spPr/>
    </dgm:pt>
    <dgm:pt modelId="{D3D90795-6C18-4D39-B4AA-32121A71B8FA}" type="pres">
      <dgm:prSet presAssocID="{FFA2667B-6525-4D2E-85E6-CDCAFEB82009}" presName="node" presStyleLbl="node1" presStyleIdx="1" presStyleCnt="4">
        <dgm:presLayoutVars>
          <dgm:bulletEnabled val="1"/>
        </dgm:presLayoutVars>
      </dgm:prSet>
      <dgm:spPr/>
      <dgm:t>
        <a:bodyPr/>
        <a:lstStyle/>
        <a:p>
          <a:endParaRPr lang="en-US"/>
        </a:p>
      </dgm:t>
    </dgm:pt>
    <dgm:pt modelId="{ECEF3104-1E77-4068-843E-7AE053B8EE7B}" type="pres">
      <dgm:prSet presAssocID="{C6CB10AB-69FA-4249-A63B-B9619FCCE4B1}" presName="sibTrans" presStyleCnt="0"/>
      <dgm:spPr/>
    </dgm:pt>
    <dgm:pt modelId="{6C74CC6C-DD9F-4D28-87A2-D2488A85853A}" type="pres">
      <dgm:prSet presAssocID="{E35F727C-794C-4BE9-A142-45C9A007323F}" presName="node" presStyleLbl="node1" presStyleIdx="2" presStyleCnt="4">
        <dgm:presLayoutVars>
          <dgm:bulletEnabled val="1"/>
        </dgm:presLayoutVars>
      </dgm:prSet>
      <dgm:spPr/>
      <dgm:t>
        <a:bodyPr/>
        <a:lstStyle/>
        <a:p>
          <a:endParaRPr lang="en-US"/>
        </a:p>
      </dgm:t>
    </dgm:pt>
    <dgm:pt modelId="{191592E9-D032-497E-ACFB-FE20958C346D}" type="pres">
      <dgm:prSet presAssocID="{CB3FD436-1A79-4596-8910-3E36A0F4BFC7}" presName="sibTrans" presStyleCnt="0"/>
      <dgm:spPr/>
    </dgm:pt>
    <dgm:pt modelId="{86BD6971-CF5F-4AD9-8283-FA5D6B762CAA}" type="pres">
      <dgm:prSet presAssocID="{339F87AF-AFF9-42D3-9EA3-726FF7ED4B5F}" presName="node" presStyleLbl="node1" presStyleIdx="3" presStyleCnt="4">
        <dgm:presLayoutVars>
          <dgm:bulletEnabled val="1"/>
        </dgm:presLayoutVars>
      </dgm:prSet>
      <dgm:spPr/>
      <dgm:t>
        <a:bodyPr/>
        <a:lstStyle/>
        <a:p>
          <a:endParaRPr lang="en-US"/>
        </a:p>
      </dgm:t>
    </dgm:pt>
  </dgm:ptLst>
  <dgm:cxnLst>
    <dgm:cxn modelId="{0CA18B9D-5484-4057-9BA5-70D2075896BB}" srcId="{03532968-7C29-4442-A1C7-2E688772C702}" destId="{339F87AF-AFF9-42D3-9EA3-726FF7ED4B5F}" srcOrd="3" destOrd="0" parTransId="{AF6718C7-1C5E-4229-910A-5335216F11BC}" sibTransId="{B3A54E6F-8765-445A-B53A-FCDBA3DA733B}"/>
    <dgm:cxn modelId="{CFDB8F40-7833-48E9-8B14-E1D034C847FB}" srcId="{03532968-7C29-4442-A1C7-2E688772C702}" destId="{351F86D7-E693-4915-92D4-1B230722E3F6}" srcOrd="0" destOrd="0" parTransId="{34884571-5E96-4ED2-9F0A-77506EB89717}" sibTransId="{9C440D19-303B-4281-A819-043ADD893D65}"/>
    <dgm:cxn modelId="{D404EEC8-5014-4A42-A968-54C0A71288F8}" type="presOf" srcId="{E35F727C-794C-4BE9-A142-45C9A007323F}" destId="{6C74CC6C-DD9F-4D28-87A2-D2488A85853A}" srcOrd="0" destOrd="0" presId="urn:microsoft.com/office/officeart/2005/8/layout/default#5"/>
    <dgm:cxn modelId="{7862E250-A0F2-4BA8-AFA1-5B490E9BB8C4}" type="presOf" srcId="{03532968-7C29-4442-A1C7-2E688772C702}" destId="{BFCEF61A-4F4A-4DEE-BC6D-64485C1C4579}" srcOrd="0" destOrd="0" presId="urn:microsoft.com/office/officeart/2005/8/layout/default#5"/>
    <dgm:cxn modelId="{E3928747-EF5B-496D-A2C8-A9057DCC34B1}" type="presOf" srcId="{351F86D7-E693-4915-92D4-1B230722E3F6}" destId="{A6532E39-F568-444E-A0AF-B9FA48330841}" srcOrd="0" destOrd="0" presId="urn:microsoft.com/office/officeart/2005/8/layout/default#5"/>
    <dgm:cxn modelId="{20C3E978-4FBD-4866-9B0D-6D1FCD05019E}" srcId="{03532968-7C29-4442-A1C7-2E688772C702}" destId="{FFA2667B-6525-4D2E-85E6-CDCAFEB82009}" srcOrd="1" destOrd="0" parTransId="{85E07428-3497-44CF-8ACF-F07E7DF95076}" sibTransId="{C6CB10AB-69FA-4249-A63B-B9619FCCE4B1}"/>
    <dgm:cxn modelId="{A391F584-BE9D-4734-8A1E-3B38381E1DF9}" srcId="{03532968-7C29-4442-A1C7-2E688772C702}" destId="{E35F727C-794C-4BE9-A142-45C9A007323F}" srcOrd="2" destOrd="0" parTransId="{5B330A6D-472E-49A2-B7F2-BF3086B867F0}" sibTransId="{CB3FD436-1A79-4596-8910-3E36A0F4BFC7}"/>
    <dgm:cxn modelId="{B84A17A1-A7B3-4176-9070-132973A0332C}" type="presOf" srcId="{FFA2667B-6525-4D2E-85E6-CDCAFEB82009}" destId="{D3D90795-6C18-4D39-B4AA-32121A71B8FA}" srcOrd="0" destOrd="0" presId="urn:microsoft.com/office/officeart/2005/8/layout/default#5"/>
    <dgm:cxn modelId="{E7ED16A5-E60C-4549-918A-F56DD90578ED}" type="presOf" srcId="{339F87AF-AFF9-42D3-9EA3-726FF7ED4B5F}" destId="{86BD6971-CF5F-4AD9-8283-FA5D6B762CAA}" srcOrd="0" destOrd="0" presId="urn:microsoft.com/office/officeart/2005/8/layout/default#5"/>
    <dgm:cxn modelId="{4F9185CF-DC03-4FCC-A104-A79E4EA20026}" type="presParOf" srcId="{BFCEF61A-4F4A-4DEE-BC6D-64485C1C4579}" destId="{A6532E39-F568-444E-A0AF-B9FA48330841}" srcOrd="0" destOrd="0" presId="urn:microsoft.com/office/officeart/2005/8/layout/default#5"/>
    <dgm:cxn modelId="{20BDD419-A4DC-4570-9657-7DAF97AF15E8}" type="presParOf" srcId="{BFCEF61A-4F4A-4DEE-BC6D-64485C1C4579}" destId="{BDA360A3-CB83-4192-ABBC-BD140CC7C9F2}" srcOrd="1" destOrd="0" presId="urn:microsoft.com/office/officeart/2005/8/layout/default#5"/>
    <dgm:cxn modelId="{17BED904-290E-44E1-9401-ED97743D92B8}" type="presParOf" srcId="{BFCEF61A-4F4A-4DEE-BC6D-64485C1C4579}" destId="{D3D90795-6C18-4D39-B4AA-32121A71B8FA}" srcOrd="2" destOrd="0" presId="urn:microsoft.com/office/officeart/2005/8/layout/default#5"/>
    <dgm:cxn modelId="{4E23C004-AC8A-41B4-BD30-DCA08A2AEF62}" type="presParOf" srcId="{BFCEF61A-4F4A-4DEE-BC6D-64485C1C4579}" destId="{ECEF3104-1E77-4068-843E-7AE053B8EE7B}" srcOrd="3" destOrd="0" presId="urn:microsoft.com/office/officeart/2005/8/layout/default#5"/>
    <dgm:cxn modelId="{6F153D9A-E2B3-44C3-A647-CBC4F10BCA39}" type="presParOf" srcId="{BFCEF61A-4F4A-4DEE-BC6D-64485C1C4579}" destId="{6C74CC6C-DD9F-4D28-87A2-D2488A85853A}" srcOrd="4" destOrd="0" presId="urn:microsoft.com/office/officeart/2005/8/layout/default#5"/>
    <dgm:cxn modelId="{A2BDB67B-DCC9-457D-BE11-19E38C98C6B3}" type="presParOf" srcId="{BFCEF61A-4F4A-4DEE-BC6D-64485C1C4579}" destId="{191592E9-D032-497E-ACFB-FE20958C346D}" srcOrd="5" destOrd="0" presId="urn:microsoft.com/office/officeart/2005/8/layout/default#5"/>
    <dgm:cxn modelId="{0CD0E177-8F65-4773-8D8B-3DB2B2AEBEB6}" type="presParOf" srcId="{BFCEF61A-4F4A-4DEE-BC6D-64485C1C4579}" destId="{86BD6971-CF5F-4AD9-8283-FA5D6B762CAA}" srcOrd="6" destOrd="0" presId="urn:microsoft.com/office/officeart/2005/8/layout/defaul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F2BDF5-546E-4C3D-A615-69E1720ECDBE}" type="doc">
      <dgm:prSet loTypeId="urn:microsoft.com/office/officeart/2005/8/layout/default#6" loCatId="list" qsTypeId="urn:microsoft.com/office/officeart/2005/8/quickstyle/simple1" qsCatId="simple" csTypeId="urn:microsoft.com/office/officeart/2005/8/colors/accent1_2" csCatId="accent1" phldr="1"/>
      <dgm:spPr/>
      <dgm:t>
        <a:bodyPr/>
        <a:lstStyle/>
        <a:p>
          <a:endParaRPr lang="en-US"/>
        </a:p>
      </dgm:t>
    </dgm:pt>
    <dgm:pt modelId="{1F917013-EC14-4494-9C27-5EBDB4390E18}">
      <dgm:prSet phldrT="[Text]"/>
      <dgm:spPr/>
      <dgm:t>
        <a:bodyPr/>
        <a:lstStyle/>
        <a:p>
          <a:r>
            <a:rPr lang="en-US" dirty="0" smtClean="0"/>
            <a:t>CEO Committee engagement towards addressing articulation jointly across SAQA and the Quality Councils (NQF Sub-Frameworks)</a:t>
          </a:r>
          <a:endParaRPr lang="en-US" dirty="0"/>
        </a:p>
      </dgm:t>
    </dgm:pt>
    <dgm:pt modelId="{156A09BA-C600-4D4B-BC62-999F37172220}" type="parTrans" cxnId="{ED3AFF1C-E130-4FA0-BB00-23F86FC28AD9}">
      <dgm:prSet/>
      <dgm:spPr/>
      <dgm:t>
        <a:bodyPr/>
        <a:lstStyle/>
        <a:p>
          <a:endParaRPr lang="en-US"/>
        </a:p>
      </dgm:t>
    </dgm:pt>
    <dgm:pt modelId="{138F810D-DD07-4329-BBA2-30E4B74EA1E0}" type="sibTrans" cxnId="{ED3AFF1C-E130-4FA0-BB00-23F86FC28AD9}">
      <dgm:prSet/>
      <dgm:spPr/>
      <dgm:t>
        <a:bodyPr/>
        <a:lstStyle/>
        <a:p>
          <a:endParaRPr lang="en-US"/>
        </a:p>
      </dgm:t>
    </dgm:pt>
    <dgm:pt modelId="{58511C9B-F729-42B2-97DB-93F738958D6D}">
      <dgm:prSet/>
      <dgm:spPr/>
      <dgm:t>
        <a:bodyPr/>
        <a:lstStyle/>
        <a:p>
          <a:r>
            <a:rPr lang="en-US" dirty="0" smtClean="0"/>
            <a:t>Process to align all higher education qualifications – including legacy qualifications – with the HEQSF</a:t>
          </a:r>
          <a:endParaRPr lang="en-US" dirty="0"/>
        </a:p>
      </dgm:t>
    </dgm:pt>
    <dgm:pt modelId="{8E4D3F6A-6827-4A3D-81C6-37093B7272F8}" type="parTrans" cxnId="{AF5CF8C4-05DE-48D1-8D70-8DA6718D503C}">
      <dgm:prSet/>
      <dgm:spPr/>
      <dgm:t>
        <a:bodyPr/>
        <a:lstStyle/>
        <a:p>
          <a:endParaRPr lang="en-US"/>
        </a:p>
      </dgm:t>
    </dgm:pt>
    <dgm:pt modelId="{C8F9DF3D-ABAC-4351-A99A-792E1BFCC66E}" type="sibTrans" cxnId="{AF5CF8C4-05DE-48D1-8D70-8DA6718D503C}">
      <dgm:prSet/>
      <dgm:spPr/>
      <dgm:t>
        <a:bodyPr/>
        <a:lstStyle/>
        <a:p>
          <a:endParaRPr lang="en-US"/>
        </a:p>
      </dgm:t>
    </dgm:pt>
    <dgm:pt modelId="{D3AF8821-616D-4300-B235-C6A0489AE0C5}">
      <dgm:prSet/>
      <dgm:spPr/>
      <dgm:t>
        <a:bodyPr/>
        <a:lstStyle/>
        <a:p>
          <a:r>
            <a:rPr lang="en-US" dirty="0" smtClean="0"/>
            <a:t>Process to align legacy occupational qualifications with the OQSF</a:t>
          </a:r>
          <a:endParaRPr lang="en-US" dirty="0"/>
        </a:p>
      </dgm:t>
    </dgm:pt>
    <dgm:pt modelId="{4471054B-AA0C-4FEC-AE67-84E717581498}" type="parTrans" cxnId="{14402D05-EB3F-48EF-8D66-A100B292B56C}">
      <dgm:prSet/>
      <dgm:spPr/>
      <dgm:t>
        <a:bodyPr/>
        <a:lstStyle/>
        <a:p>
          <a:endParaRPr lang="en-US"/>
        </a:p>
      </dgm:t>
    </dgm:pt>
    <dgm:pt modelId="{32C2D48A-5810-4BE3-9FC5-06146E93D557}" type="sibTrans" cxnId="{14402D05-EB3F-48EF-8D66-A100B292B56C}">
      <dgm:prSet/>
      <dgm:spPr/>
      <dgm:t>
        <a:bodyPr/>
        <a:lstStyle/>
        <a:p>
          <a:endParaRPr lang="en-US"/>
        </a:p>
      </dgm:t>
    </dgm:pt>
    <dgm:pt modelId="{A0978687-AC05-4CA3-ADFE-9D4FDD83F83E}">
      <dgm:prSet/>
      <dgm:spPr/>
      <dgm:t>
        <a:bodyPr/>
        <a:lstStyle/>
        <a:p>
          <a:r>
            <a:rPr lang="en-US" dirty="0" smtClean="0"/>
            <a:t>Registering qualifications at NQF Level 5 (e.g. Higher Certificates) – that help to bridge across the NQF Sub-Frameworks</a:t>
          </a:r>
          <a:endParaRPr lang="en-US" dirty="0"/>
        </a:p>
      </dgm:t>
    </dgm:pt>
    <dgm:pt modelId="{6F3DC271-8C29-4F55-AA5F-0166E834225D}" type="parTrans" cxnId="{66BF794E-47CB-4DBD-9F2D-B1770D6D60C6}">
      <dgm:prSet/>
      <dgm:spPr/>
      <dgm:t>
        <a:bodyPr/>
        <a:lstStyle/>
        <a:p>
          <a:endParaRPr lang="en-US"/>
        </a:p>
      </dgm:t>
    </dgm:pt>
    <dgm:pt modelId="{DEA04F1B-906B-4E26-8977-859AB83E38D2}" type="sibTrans" cxnId="{66BF794E-47CB-4DBD-9F2D-B1770D6D60C6}">
      <dgm:prSet/>
      <dgm:spPr/>
      <dgm:t>
        <a:bodyPr/>
        <a:lstStyle/>
        <a:p>
          <a:endParaRPr lang="en-US"/>
        </a:p>
      </dgm:t>
    </dgm:pt>
    <dgm:pt modelId="{12EA8BF3-D9D7-4C1D-8BAD-9E32F4C2FBF5}">
      <dgm:prSet/>
      <dgm:spPr/>
      <dgm:t>
        <a:bodyPr/>
        <a:lstStyle/>
        <a:p>
          <a:r>
            <a:rPr lang="en-US" dirty="0" smtClean="0"/>
            <a:t>Collaboration between NQF partners and with NQF stakeholders</a:t>
          </a:r>
          <a:endParaRPr lang="en-US" dirty="0"/>
        </a:p>
      </dgm:t>
    </dgm:pt>
    <dgm:pt modelId="{FFC0B274-2657-4CEE-A952-28AA3F18D358}" type="parTrans" cxnId="{146BD1D0-A51F-41DD-8798-7A76502DB17B}">
      <dgm:prSet/>
      <dgm:spPr/>
      <dgm:t>
        <a:bodyPr/>
        <a:lstStyle/>
        <a:p>
          <a:endParaRPr lang="en-US"/>
        </a:p>
      </dgm:t>
    </dgm:pt>
    <dgm:pt modelId="{0BBC6174-C2D7-4826-842D-EF82D2FA048D}" type="sibTrans" cxnId="{146BD1D0-A51F-41DD-8798-7A76502DB17B}">
      <dgm:prSet/>
      <dgm:spPr/>
      <dgm:t>
        <a:bodyPr/>
        <a:lstStyle/>
        <a:p>
          <a:endParaRPr lang="en-US"/>
        </a:p>
      </dgm:t>
    </dgm:pt>
    <dgm:pt modelId="{44EEB52D-74FA-4A7D-B5E1-CC8F18EE9F32}">
      <dgm:prSet/>
      <dgm:spPr/>
      <dgm:t>
        <a:bodyPr/>
        <a:lstStyle/>
        <a:p>
          <a:r>
            <a:rPr lang="en-US" dirty="0" smtClean="0"/>
            <a:t>Providing NQF advice, advocacy, communication</a:t>
          </a:r>
          <a:endParaRPr lang="en-US" dirty="0"/>
        </a:p>
      </dgm:t>
    </dgm:pt>
    <dgm:pt modelId="{6BF6BF55-E797-439D-A1FA-48F0B6F45ED3}" type="parTrans" cxnId="{7CBEEB6C-76B5-4B22-9F70-5A9C11D84CF2}">
      <dgm:prSet/>
      <dgm:spPr/>
      <dgm:t>
        <a:bodyPr/>
        <a:lstStyle/>
        <a:p>
          <a:endParaRPr lang="en-US"/>
        </a:p>
      </dgm:t>
    </dgm:pt>
    <dgm:pt modelId="{96BCDC5F-E386-4FD3-A60A-7BF8667C39A8}" type="sibTrans" cxnId="{7CBEEB6C-76B5-4B22-9F70-5A9C11D84CF2}">
      <dgm:prSet/>
      <dgm:spPr/>
      <dgm:t>
        <a:bodyPr/>
        <a:lstStyle/>
        <a:p>
          <a:endParaRPr lang="en-US"/>
        </a:p>
      </dgm:t>
    </dgm:pt>
    <dgm:pt modelId="{B89B212F-3721-4901-8EB4-54AB028A019E}" type="pres">
      <dgm:prSet presAssocID="{8EF2BDF5-546E-4C3D-A615-69E1720ECDBE}" presName="diagram" presStyleCnt="0">
        <dgm:presLayoutVars>
          <dgm:dir/>
          <dgm:resizeHandles val="exact"/>
        </dgm:presLayoutVars>
      </dgm:prSet>
      <dgm:spPr/>
      <dgm:t>
        <a:bodyPr/>
        <a:lstStyle/>
        <a:p>
          <a:endParaRPr lang="en-US"/>
        </a:p>
      </dgm:t>
    </dgm:pt>
    <dgm:pt modelId="{DADF406D-6758-4760-B055-424464979BFB}" type="pres">
      <dgm:prSet presAssocID="{1F917013-EC14-4494-9C27-5EBDB4390E18}" presName="node" presStyleLbl="node1" presStyleIdx="0" presStyleCnt="6">
        <dgm:presLayoutVars>
          <dgm:bulletEnabled val="1"/>
        </dgm:presLayoutVars>
      </dgm:prSet>
      <dgm:spPr/>
      <dgm:t>
        <a:bodyPr/>
        <a:lstStyle/>
        <a:p>
          <a:endParaRPr lang="en-US"/>
        </a:p>
      </dgm:t>
    </dgm:pt>
    <dgm:pt modelId="{E264CB6B-ACE4-4360-B70E-1AAD25A803A4}" type="pres">
      <dgm:prSet presAssocID="{138F810D-DD07-4329-BBA2-30E4B74EA1E0}" presName="sibTrans" presStyleCnt="0"/>
      <dgm:spPr/>
    </dgm:pt>
    <dgm:pt modelId="{CCE40C1C-C9DE-467D-BB82-DE4C3B86875E}" type="pres">
      <dgm:prSet presAssocID="{58511C9B-F729-42B2-97DB-93F738958D6D}" presName="node" presStyleLbl="node1" presStyleIdx="1" presStyleCnt="6">
        <dgm:presLayoutVars>
          <dgm:bulletEnabled val="1"/>
        </dgm:presLayoutVars>
      </dgm:prSet>
      <dgm:spPr/>
      <dgm:t>
        <a:bodyPr/>
        <a:lstStyle/>
        <a:p>
          <a:endParaRPr lang="en-US"/>
        </a:p>
      </dgm:t>
    </dgm:pt>
    <dgm:pt modelId="{D4BC3453-B4F7-4B24-8579-708464230D6E}" type="pres">
      <dgm:prSet presAssocID="{C8F9DF3D-ABAC-4351-A99A-792E1BFCC66E}" presName="sibTrans" presStyleCnt="0"/>
      <dgm:spPr/>
    </dgm:pt>
    <dgm:pt modelId="{D80D17FC-B974-4197-A0D4-6B0C1F4CC019}" type="pres">
      <dgm:prSet presAssocID="{D3AF8821-616D-4300-B235-C6A0489AE0C5}" presName="node" presStyleLbl="node1" presStyleIdx="2" presStyleCnt="6">
        <dgm:presLayoutVars>
          <dgm:bulletEnabled val="1"/>
        </dgm:presLayoutVars>
      </dgm:prSet>
      <dgm:spPr/>
      <dgm:t>
        <a:bodyPr/>
        <a:lstStyle/>
        <a:p>
          <a:endParaRPr lang="en-US"/>
        </a:p>
      </dgm:t>
    </dgm:pt>
    <dgm:pt modelId="{7D996987-52EF-4F8F-8587-D160AD161D47}" type="pres">
      <dgm:prSet presAssocID="{32C2D48A-5810-4BE3-9FC5-06146E93D557}" presName="sibTrans" presStyleCnt="0"/>
      <dgm:spPr/>
    </dgm:pt>
    <dgm:pt modelId="{F66F32C9-0BAA-4FFD-A18B-E438B485DCC5}" type="pres">
      <dgm:prSet presAssocID="{A0978687-AC05-4CA3-ADFE-9D4FDD83F83E}" presName="node" presStyleLbl="node1" presStyleIdx="3" presStyleCnt="6">
        <dgm:presLayoutVars>
          <dgm:bulletEnabled val="1"/>
        </dgm:presLayoutVars>
      </dgm:prSet>
      <dgm:spPr/>
      <dgm:t>
        <a:bodyPr/>
        <a:lstStyle/>
        <a:p>
          <a:endParaRPr lang="en-US"/>
        </a:p>
      </dgm:t>
    </dgm:pt>
    <dgm:pt modelId="{822DA14B-1622-4C40-A1CB-3851F56576E1}" type="pres">
      <dgm:prSet presAssocID="{DEA04F1B-906B-4E26-8977-859AB83E38D2}" presName="sibTrans" presStyleCnt="0"/>
      <dgm:spPr/>
    </dgm:pt>
    <dgm:pt modelId="{EDAECD96-43EF-44C9-96AB-AB9528AB48B4}" type="pres">
      <dgm:prSet presAssocID="{12EA8BF3-D9D7-4C1D-8BAD-9E32F4C2FBF5}" presName="node" presStyleLbl="node1" presStyleIdx="4" presStyleCnt="6">
        <dgm:presLayoutVars>
          <dgm:bulletEnabled val="1"/>
        </dgm:presLayoutVars>
      </dgm:prSet>
      <dgm:spPr/>
      <dgm:t>
        <a:bodyPr/>
        <a:lstStyle/>
        <a:p>
          <a:endParaRPr lang="en-US"/>
        </a:p>
      </dgm:t>
    </dgm:pt>
    <dgm:pt modelId="{F7455692-6DED-4AD5-841B-D3BF87946999}" type="pres">
      <dgm:prSet presAssocID="{0BBC6174-C2D7-4826-842D-EF82D2FA048D}" presName="sibTrans" presStyleCnt="0"/>
      <dgm:spPr/>
    </dgm:pt>
    <dgm:pt modelId="{78CD42B3-353F-4174-9E71-AFAD88B3345D}" type="pres">
      <dgm:prSet presAssocID="{44EEB52D-74FA-4A7D-B5E1-CC8F18EE9F32}" presName="node" presStyleLbl="node1" presStyleIdx="5" presStyleCnt="6">
        <dgm:presLayoutVars>
          <dgm:bulletEnabled val="1"/>
        </dgm:presLayoutVars>
      </dgm:prSet>
      <dgm:spPr/>
      <dgm:t>
        <a:bodyPr/>
        <a:lstStyle/>
        <a:p>
          <a:endParaRPr lang="en-US"/>
        </a:p>
      </dgm:t>
    </dgm:pt>
  </dgm:ptLst>
  <dgm:cxnLst>
    <dgm:cxn modelId="{14402D05-EB3F-48EF-8D66-A100B292B56C}" srcId="{8EF2BDF5-546E-4C3D-A615-69E1720ECDBE}" destId="{D3AF8821-616D-4300-B235-C6A0489AE0C5}" srcOrd="2" destOrd="0" parTransId="{4471054B-AA0C-4FEC-AE67-84E717581498}" sibTransId="{32C2D48A-5810-4BE3-9FC5-06146E93D557}"/>
    <dgm:cxn modelId="{66BF794E-47CB-4DBD-9F2D-B1770D6D60C6}" srcId="{8EF2BDF5-546E-4C3D-A615-69E1720ECDBE}" destId="{A0978687-AC05-4CA3-ADFE-9D4FDD83F83E}" srcOrd="3" destOrd="0" parTransId="{6F3DC271-8C29-4F55-AA5F-0166E834225D}" sibTransId="{DEA04F1B-906B-4E26-8977-859AB83E38D2}"/>
    <dgm:cxn modelId="{91CD193F-654C-4591-BDED-0CD920E1F040}" type="presOf" srcId="{58511C9B-F729-42B2-97DB-93F738958D6D}" destId="{CCE40C1C-C9DE-467D-BB82-DE4C3B86875E}" srcOrd="0" destOrd="0" presId="urn:microsoft.com/office/officeart/2005/8/layout/default#6"/>
    <dgm:cxn modelId="{407970F9-75D4-47F9-B758-EFD880508BCA}" type="presOf" srcId="{D3AF8821-616D-4300-B235-C6A0489AE0C5}" destId="{D80D17FC-B974-4197-A0D4-6B0C1F4CC019}" srcOrd="0" destOrd="0" presId="urn:microsoft.com/office/officeart/2005/8/layout/default#6"/>
    <dgm:cxn modelId="{F7D65FCC-6620-4A51-8C84-46F5AF2C23B2}" type="presOf" srcId="{1F917013-EC14-4494-9C27-5EBDB4390E18}" destId="{DADF406D-6758-4760-B055-424464979BFB}" srcOrd="0" destOrd="0" presId="urn:microsoft.com/office/officeart/2005/8/layout/default#6"/>
    <dgm:cxn modelId="{12639CD1-CD66-4458-87D4-CD582045B93A}" type="presOf" srcId="{A0978687-AC05-4CA3-ADFE-9D4FDD83F83E}" destId="{F66F32C9-0BAA-4FFD-A18B-E438B485DCC5}" srcOrd="0" destOrd="0" presId="urn:microsoft.com/office/officeart/2005/8/layout/default#6"/>
    <dgm:cxn modelId="{7CBEEB6C-76B5-4B22-9F70-5A9C11D84CF2}" srcId="{8EF2BDF5-546E-4C3D-A615-69E1720ECDBE}" destId="{44EEB52D-74FA-4A7D-B5E1-CC8F18EE9F32}" srcOrd="5" destOrd="0" parTransId="{6BF6BF55-E797-439D-A1FA-48F0B6F45ED3}" sibTransId="{96BCDC5F-E386-4FD3-A60A-7BF8667C39A8}"/>
    <dgm:cxn modelId="{C8AC25FF-AD7A-4B6C-BA6C-43069CACAF27}" type="presOf" srcId="{12EA8BF3-D9D7-4C1D-8BAD-9E32F4C2FBF5}" destId="{EDAECD96-43EF-44C9-96AB-AB9528AB48B4}" srcOrd="0" destOrd="0" presId="urn:microsoft.com/office/officeart/2005/8/layout/default#6"/>
    <dgm:cxn modelId="{FA57D957-CEC8-4AE4-B1D6-A7AF4EE33A73}" type="presOf" srcId="{44EEB52D-74FA-4A7D-B5E1-CC8F18EE9F32}" destId="{78CD42B3-353F-4174-9E71-AFAD88B3345D}" srcOrd="0" destOrd="0" presId="urn:microsoft.com/office/officeart/2005/8/layout/default#6"/>
    <dgm:cxn modelId="{6A3D44D1-4D19-4B96-9A76-FA7736E60C41}" type="presOf" srcId="{8EF2BDF5-546E-4C3D-A615-69E1720ECDBE}" destId="{B89B212F-3721-4901-8EB4-54AB028A019E}" srcOrd="0" destOrd="0" presId="urn:microsoft.com/office/officeart/2005/8/layout/default#6"/>
    <dgm:cxn modelId="{146BD1D0-A51F-41DD-8798-7A76502DB17B}" srcId="{8EF2BDF5-546E-4C3D-A615-69E1720ECDBE}" destId="{12EA8BF3-D9D7-4C1D-8BAD-9E32F4C2FBF5}" srcOrd="4" destOrd="0" parTransId="{FFC0B274-2657-4CEE-A952-28AA3F18D358}" sibTransId="{0BBC6174-C2D7-4826-842D-EF82D2FA048D}"/>
    <dgm:cxn modelId="{ED3AFF1C-E130-4FA0-BB00-23F86FC28AD9}" srcId="{8EF2BDF5-546E-4C3D-A615-69E1720ECDBE}" destId="{1F917013-EC14-4494-9C27-5EBDB4390E18}" srcOrd="0" destOrd="0" parTransId="{156A09BA-C600-4D4B-BC62-999F37172220}" sibTransId="{138F810D-DD07-4329-BBA2-30E4B74EA1E0}"/>
    <dgm:cxn modelId="{AF5CF8C4-05DE-48D1-8D70-8DA6718D503C}" srcId="{8EF2BDF5-546E-4C3D-A615-69E1720ECDBE}" destId="{58511C9B-F729-42B2-97DB-93F738958D6D}" srcOrd="1" destOrd="0" parTransId="{8E4D3F6A-6827-4A3D-81C6-37093B7272F8}" sibTransId="{C8F9DF3D-ABAC-4351-A99A-792E1BFCC66E}"/>
    <dgm:cxn modelId="{8FD1F858-BC96-4451-8C9E-BF5E5F1165B4}" type="presParOf" srcId="{B89B212F-3721-4901-8EB4-54AB028A019E}" destId="{DADF406D-6758-4760-B055-424464979BFB}" srcOrd="0" destOrd="0" presId="urn:microsoft.com/office/officeart/2005/8/layout/default#6"/>
    <dgm:cxn modelId="{5869AA5A-9ABF-4608-8528-3DF94ED3259E}" type="presParOf" srcId="{B89B212F-3721-4901-8EB4-54AB028A019E}" destId="{E264CB6B-ACE4-4360-B70E-1AAD25A803A4}" srcOrd="1" destOrd="0" presId="urn:microsoft.com/office/officeart/2005/8/layout/default#6"/>
    <dgm:cxn modelId="{E92577BB-CE6F-4FB0-8CC4-595424E05501}" type="presParOf" srcId="{B89B212F-3721-4901-8EB4-54AB028A019E}" destId="{CCE40C1C-C9DE-467D-BB82-DE4C3B86875E}" srcOrd="2" destOrd="0" presId="urn:microsoft.com/office/officeart/2005/8/layout/default#6"/>
    <dgm:cxn modelId="{A1D83E2A-1C36-4186-98B4-5E1942623452}" type="presParOf" srcId="{B89B212F-3721-4901-8EB4-54AB028A019E}" destId="{D4BC3453-B4F7-4B24-8579-708464230D6E}" srcOrd="3" destOrd="0" presId="urn:microsoft.com/office/officeart/2005/8/layout/default#6"/>
    <dgm:cxn modelId="{96F42833-28E2-4410-8A11-2B872B43641C}" type="presParOf" srcId="{B89B212F-3721-4901-8EB4-54AB028A019E}" destId="{D80D17FC-B974-4197-A0D4-6B0C1F4CC019}" srcOrd="4" destOrd="0" presId="urn:microsoft.com/office/officeart/2005/8/layout/default#6"/>
    <dgm:cxn modelId="{1248BF4A-1882-4D09-9254-0C2CCFC5652C}" type="presParOf" srcId="{B89B212F-3721-4901-8EB4-54AB028A019E}" destId="{7D996987-52EF-4F8F-8587-D160AD161D47}" srcOrd="5" destOrd="0" presId="urn:microsoft.com/office/officeart/2005/8/layout/default#6"/>
    <dgm:cxn modelId="{6D160CAE-930F-4E78-AA02-5D17A3473C96}" type="presParOf" srcId="{B89B212F-3721-4901-8EB4-54AB028A019E}" destId="{F66F32C9-0BAA-4FFD-A18B-E438B485DCC5}" srcOrd="6" destOrd="0" presId="urn:microsoft.com/office/officeart/2005/8/layout/default#6"/>
    <dgm:cxn modelId="{06BDC6E3-1590-492A-AF30-C361FFFE681B}" type="presParOf" srcId="{B89B212F-3721-4901-8EB4-54AB028A019E}" destId="{822DA14B-1622-4C40-A1CB-3851F56576E1}" srcOrd="7" destOrd="0" presId="urn:microsoft.com/office/officeart/2005/8/layout/default#6"/>
    <dgm:cxn modelId="{868476D7-A8E2-4D58-AEF5-F7FC779D381F}" type="presParOf" srcId="{B89B212F-3721-4901-8EB4-54AB028A019E}" destId="{EDAECD96-43EF-44C9-96AB-AB9528AB48B4}" srcOrd="8" destOrd="0" presId="urn:microsoft.com/office/officeart/2005/8/layout/default#6"/>
    <dgm:cxn modelId="{92D73D13-FADD-41CE-8E90-8CA49B3852D0}" type="presParOf" srcId="{B89B212F-3721-4901-8EB4-54AB028A019E}" destId="{F7455692-6DED-4AD5-841B-D3BF87946999}" srcOrd="9" destOrd="0" presId="urn:microsoft.com/office/officeart/2005/8/layout/default#6"/>
    <dgm:cxn modelId="{CFFFBB12-B3AF-4E62-B3F8-06432E5C260E}" type="presParOf" srcId="{B89B212F-3721-4901-8EB4-54AB028A019E}" destId="{78CD42B3-353F-4174-9E71-AFAD88B3345D}" srcOrd="10" destOrd="0" presId="urn:microsoft.com/office/officeart/2005/8/layout/defaul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6AE59-273C-4F0C-9260-7C5625EECFEE}">
      <dsp:nvSpPr>
        <dsp:cNvPr id="0" name=""/>
        <dsp:cNvSpPr/>
      </dsp:nvSpPr>
      <dsp:spPr>
        <a:xfrm>
          <a:off x="-5893252" y="-901877"/>
          <a:ext cx="7015835" cy="7015835"/>
        </a:xfrm>
        <a:prstGeom prst="blockArc">
          <a:avLst>
            <a:gd name="adj1" fmla="val 18900000"/>
            <a:gd name="adj2" fmla="val 2700000"/>
            <a:gd name="adj3" fmla="val 30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790449-EF9C-4B27-8302-34BD8910DCAD}">
      <dsp:nvSpPr>
        <dsp:cNvPr id="0" name=""/>
        <dsp:cNvSpPr/>
      </dsp:nvSpPr>
      <dsp:spPr>
        <a:xfrm>
          <a:off x="587572" y="400704"/>
          <a:ext cx="8376428" cy="801826"/>
        </a:xfrm>
        <a:prstGeom prst="rect">
          <a:avLst/>
        </a:prstGeom>
        <a:solidFill>
          <a:schemeClr val="bg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45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solidFill>
                <a:schemeClr val="tx1"/>
              </a:solidFill>
            </a:rPr>
            <a:t>Purpose</a:t>
          </a:r>
          <a:endParaRPr lang="en-US" sz="4200" kern="1200" dirty="0">
            <a:solidFill>
              <a:schemeClr val="tx1"/>
            </a:solidFill>
          </a:endParaRPr>
        </a:p>
      </dsp:txBody>
      <dsp:txXfrm>
        <a:off x="587572" y="400704"/>
        <a:ext cx="8376428" cy="801826"/>
      </dsp:txXfrm>
    </dsp:sp>
    <dsp:sp modelId="{C3FC9FD1-4D02-4224-9FCA-F00A2F85863C}">
      <dsp:nvSpPr>
        <dsp:cNvPr id="0" name=""/>
        <dsp:cNvSpPr/>
      </dsp:nvSpPr>
      <dsp:spPr>
        <a:xfrm>
          <a:off x="86430" y="300476"/>
          <a:ext cx="1002282" cy="10022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FB5124-39B6-4F17-9C92-883DCAD2551B}">
      <dsp:nvSpPr>
        <dsp:cNvPr id="0" name=""/>
        <dsp:cNvSpPr/>
      </dsp:nvSpPr>
      <dsp:spPr>
        <a:xfrm>
          <a:off x="1047277" y="1603652"/>
          <a:ext cx="7916722" cy="801826"/>
        </a:xfrm>
        <a:prstGeom prst="rect">
          <a:avLst/>
        </a:prstGeom>
        <a:solidFill>
          <a:schemeClr val="bg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45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solidFill>
                <a:schemeClr val="tx1"/>
              </a:solidFill>
            </a:rPr>
            <a:t>Background information</a:t>
          </a:r>
          <a:endParaRPr lang="en-US" sz="4200" kern="1200" dirty="0">
            <a:solidFill>
              <a:schemeClr val="tx1"/>
            </a:solidFill>
          </a:endParaRPr>
        </a:p>
      </dsp:txBody>
      <dsp:txXfrm>
        <a:off x="1047277" y="1603652"/>
        <a:ext cx="7916722" cy="801826"/>
      </dsp:txXfrm>
    </dsp:sp>
    <dsp:sp modelId="{F64B1B0C-18CC-43DA-A255-2A22EF58DF30}">
      <dsp:nvSpPr>
        <dsp:cNvPr id="0" name=""/>
        <dsp:cNvSpPr/>
      </dsp:nvSpPr>
      <dsp:spPr>
        <a:xfrm>
          <a:off x="546136" y="1503424"/>
          <a:ext cx="1002282" cy="10022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CD128-942E-45A6-A690-B04DA8E91D6B}">
      <dsp:nvSpPr>
        <dsp:cNvPr id="0" name=""/>
        <dsp:cNvSpPr/>
      </dsp:nvSpPr>
      <dsp:spPr>
        <a:xfrm>
          <a:off x="1047277" y="2806600"/>
          <a:ext cx="7916722" cy="801826"/>
        </a:xfrm>
        <a:prstGeom prst="rect">
          <a:avLst/>
        </a:prstGeom>
        <a:solidFill>
          <a:schemeClr val="bg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45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solidFill>
                <a:schemeClr val="tx1"/>
              </a:solidFill>
            </a:rPr>
            <a:t>Responsibilities of SAQA</a:t>
          </a:r>
          <a:endParaRPr lang="en-US" sz="4200" kern="1200" dirty="0">
            <a:solidFill>
              <a:schemeClr val="tx1"/>
            </a:solidFill>
          </a:endParaRPr>
        </a:p>
      </dsp:txBody>
      <dsp:txXfrm>
        <a:off x="1047277" y="2806600"/>
        <a:ext cx="7916722" cy="801826"/>
      </dsp:txXfrm>
    </dsp:sp>
    <dsp:sp modelId="{9B9A8099-5B62-4E07-95B0-F4FB7BF638EA}">
      <dsp:nvSpPr>
        <dsp:cNvPr id="0" name=""/>
        <dsp:cNvSpPr/>
      </dsp:nvSpPr>
      <dsp:spPr>
        <a:xfrm>
          <a:off x="546136" y="2706372"/>
          <a:ext cx="1002282" cy="1002282"/>
        </a:xfrm>
        <a:prstGeom prst="ellipse">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EEB91573-8ECA-474E-A329-6B9A46A74331}">
      <dsp:nvSpPr>
        <dsp:cNvPr id="0" name=""/>
        <dsp:cNvSpPr/>
      </dsp:nvSpPr>
      <dsp:spPr>
        <a:xfrm>
          <a:off x="587572" y="4009548"/>
          <a:ext cx="8376428" cy="801826"/>
        </a:xfrm>
        <a:prstGeom prst="rect">
          <a:avLst/>
        </a:prstGeom>
        <a:solidFill>
          <a:schemeClr val="bg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45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solidFill>
                <a:schemeClr val="tx1"/>
              </a:solidFill>
            </a:rPr>
            <a:t>Progress made by SAQA</a:t>
          </a:r>
          <a:endParaRPr lang="en-US" sz="4200" kern="1200" dirty="0">
            <a:solidFill>
              <a:schemeClr val="tx1"/>
            </a:solidFill>
          </a:endParaRPr>
        </a:p>
      </dsp:txBody>
      <dsp:txXfrm>
        <a:off x="587572" y="4009548"/>
        <a:ext cx="8376428" cy="801826"/>
      </dsp:txXfrm>
    </dsp:sp>
    <dsp:sp modelId="{660468D9-07DF-4815-B784-82124A37A8E4}">
      <dsp:nvSpPr>
        <dsp:cNvPr id="0" name=""/>
        <dsp:cNvSpPr/>
      </dsp:nvSpPr>
      <dsp:spPr>
        <a:xfrm>
          <a:off x="86430" y="3909320"/>
          <a:ext cx="1002282" cy="10022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94464-88C6-4541-842D-9E0DF2F6A5F6}">
      <dsp:nvSpPr>
        <dsp:cNvPr id="0" name=""/>
        <dsp:cNvSpPr/>
      </dsp:nvSpPr>
      <dsp:spPr>
        <a:xfrm>
          <a:off x="185737" y="2605"/>
          <a:ext cx="1788914" cy="1073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Understanding TVET College lecturers</a:t>
          </a:r>
          <a:endParaRPr lang="en-US" sz="1300" kern="1200" dirty="0"/>
        </a:p>
      </dsp:txBody>
      <dsp:txXfrm>
        <a:off x="185737" y="2605"/>
        <a:ext cx="1788914" cy="1073348"/>
      </dsp:txXfrm>
    </dsp:sp>
    <dsp:sp modelId="{8FFFC30D-4695-4F12-A7B6-BDD11A3F5487}">
      <dsp:nvSpPr>
        <dsp:cNvPr id="0" name=""/>
        <dsp:cNvSpPr/>
      </dsp:nvSpPr>
      <dsp:spPr>
        <a:xfrm>
          <a:off x="2153542" y="2605"/>
          <a:ext cx="1788914" cy="1073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Learning-and-work pathways for sustainable development</a:t>
          </a:r>
          <a:endParaRPr lang="en-US" sz="1300" kern="1200" dirty="0"/>
        </a:p>
      </dsp:txBody>
      <dsp:txXfrm>
        <a:off x="2153542" y="2605"/>
        <a:ext cx="1788914" cy="1073348"/>
      </dsp:txXfrm>
    </dsp:sp>
    <dsp:sp modelId="{4293A671-717E-4299-A9EA-506F8F475D6A}">
      <dsp:nvSpPr>
        <dsp:cNvPr id="0" name=""/>
        <dsp:cNvSpPr/>
      </dsp:nvSpPr>
      <dsp:spPr>
        <a:xfrm>
          <a:off x="4121348" y="2605"/>
          <a:ext cx="1788914" cy="1073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Developing an inclusive RPL model</a:t>
          </a:r>
          <a:endParaRPr lang="en-US" sz="1300" kern="1200" dirty="0"/>
        </a:p>
      </dsp:txBody>
      <dsp:txXfrm>
        <a:off x="4121348" y="2605"/>
        <a:ext cx="1788914" cy="1073348"/>
      </dsp:txXfrm>
    </dsp:sp>
    <dsp:sp modelId="{40DEB6B4-C79E-41F6-A958-A4435F6113EF}">
      <dsp:nvSpPr>
        <dsp:cNvPr id="0" name=""/>
        <dsp:cNvSpPr/>
      </dsp:nvSpPr>
      <dsp:spPr>
        <a:xfrm>
          <a:off x="185737" y="1254845"/>
          <a:ext cx="1788914" cy="1073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Flexible Learning and Teaching Practices (FLTP)</a:t>
          </a:r>
          <a:endParaRPr lang="en-US" sz="1300" kern="1200" dirty="0"/>
        </a:p>
      </dsp:txBody>
      <dsp:txXfrm>
        <a:off x="185737" y="1254845"/>
        <a:ext cx="1788914" cy="1073348"/>
      </dsp:txXfrm>
    </dsp:sp>
    <dsp:sp modelId="{4A5BD600-CD09-424E-944F-628CBB24C400}">
      <dsp:nvSpPr>
        <dsp:cNvPr id="0" name=""/>
        <dsp:cNvSpPr/>
      </dsp:nvSpPr>
      <dsp:spPr>
        <a:xfrm>
          <a:off x="2153542" y="1254845"/>
          <a:ext cx="1788914" cy="1073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Articulation between TVET, higher education and the workplace</a:t>
          </a:r>
          <a:endParaRPr lang="en-US" sz="1300" kern="1200" dirty="0"/>
        </a:p>
      </dsp:txBody>
      <dsp:txXfrm>
        <a:off x="2153542" y="1254845"/>
        <a:ext cx="1788914" cy="1073348"/>
      </dsp:txXfrm>
    </dsp:sp>
    <dsp:sp modelId="{CA53FB41-922B-414B-8EB3-3F45EBE27286}">
      <dsp:nvSpPr>
        <dsp:cNvPr id="0" name=""/>
        <dsp:cNvSpPr/>
      </dsp:nvSpPr>
      <dsp:spPr>
        <a:xfrm>
          <a:off x="4121348" y="1254845"/>
          <a:ext cx="1788914" cy="1073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Strengthening learning pathways in Community Development, ECD, Engineering</a:t>
          </a:r>
          <a:endParaRPr lang="en-US" sz="1300" kern="1200" dirty="0"/>
        </a:p>
      </dsp:txBody>
      <dsp:txXfrm>
        <a:off x="4121348" y="1254845"/>
        <a:ext cx="1788914" cy="1073348"/>
      </dsp:txXfrm>
    </dsp:sp>
    <dsp:sp modelId="{95E897F5-8155-4BB1-8752-6E557DE1457D}">
      <dsp:nvSpPr>
        <dsp:cNvPr id="0" name=""/>
        <dsp:cNvSpPr/>
      </dsp:nvSpPr>
      <dsp:spPr>
        <a:xfrm>
          <a:off x="1169640" y="2507085"/>
          <a:ext cx="1788914" cy="1073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Case Study on Flexible Learning Pathways (FLPs) in South Africa</a:t>
          </a:r>
          <a:endParaRPr lang="en-US" sz="1300" kern="1200" dirty="0"/>
        </a:p>
      </dsp:txBody>
      <dsp:txXfrm>
        <a:off x="1169640" y="2507085"/>
        <a:ext cx="1788914" cy="1073348"/>
      </dsp:txXfrm>
    </dsp:sp>
    <dsp:sp modelId="{ED397152-9037-4761-B93F-3DA8F1429332}">
      <dsp:nvSpPr>
        <dsp:cNvPr id="0" name=""/>
        <dsp:cNvSpPr/>
      </dsp:nvSpPr>
      <dsp:spPr>
        <a:xfrm>
          <a:off x="3137445" y="2507085"/>
          <a:ext cx="1788914" cy="10733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NQF Impact Studies</a:t>
          </a:r>
          <a:endParaRPr lang="en-US" sz="1300" kern="1200" dirty="0"/>
        </a:p>
      </dsp:txBody>
      <dsp:txXfrm>
        <a:off x="3137445" y="2507085"/>
        <a:ext cx="1788914" cy="10733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A77A2-E065-4002-B213-E3799AF36AD2}">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SAQA partnership research 2009 – 2012</a:t>
          </a:r>
          <a:endParaRPr lang="en-US" sz="1600" kern="1200" dirty="0"/>
        </a:p>
      </dsp:txBody>
      <dsp:txXfrm>
        <a:off x="0" y="591343"/>
        <a:ext cx="2571749" cy="1543050"/>
      </dsp:txXfrm>
    </dsp:sp>
    <dsp:sp modelId="{ECA7FF0E-6B80-480C-A56A-A9E6A44615BE}">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TVET College lecturers are ‘agents of articulation’</a:t>
          </a:r>
          <a:endParaRPr lang="en-US" sz="1600" kern="1200" dirty="0"/>
        </a:p>
      </dsp:txBody>
      <dsp:txXfrm>
        <a:off x="2828925" y="591343"/>
        <a:ext cx="2571749" cy="1543050"/>
      </dsp:txXfrm>
    </dsp:sp>
    <dsp:sp modelId="{BC1981F0-CB35-4A9D-93E4-2298598C0BD6}">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research looked at: who TVET College lecturers are, what education and training they have, what languages they speak, how they teach</a:t>
          </a:r>
          <a:endParaRPr lang="en-US" sz="1600" kern="1200" dirty="0"/>
        </a:p>
      </dsp:txBody>
      <dsp:txXfrm>
        <a:off x="5657849" y="591343"/>
        <a:ext cx="2571749" cy="1543050"/>
      </dsp:txXfrm>
    </dsp:sp>
    <dsp:sp modelId="{97C0585A-C847-4BB0-B5C6-432A12857BCB}">
      <dsp:nvSpPr>
        <dsp:cNvPr id="0" name=""/>
        <dsp:cNvSpPr/>
      </dsp:nvSpPr>
      <dsp:spPr>
        <a:xfrm>
          <a:off x="1414462"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Main outputs: (1) SAQA Bulletin 2015 and (2) policy inputs </a:t>
          </a:r>
          <a:endParaRPr lang="en-US" sz="1600" kern="1200" dirty="0"/>
        </a:p>
      </dsp:txBody>
      <dsp:txXfrm>
        <a:off x="1414462" y="2391569"/>
        <a:ext cx="2571749" cy="1543050"/>
      </dsp:txXfrm>
    </dsp:sp>
    <dsp:sp modelId="{E0C3713E-54F0-4587-A489-19EBA296017D}">
      <dsp:nvSpPr>
        <dsp:cNvPr id="0" name=""/>
        <dsp:cNvSpPr/>
      </dsp:nvSpPr>
      <dsp:spPr>
        <a:xfrm>
          <a:off x="4243387"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Main impact: Research fed into the DHET’s Policy on Professional Qualifications for Lecturers in TVET </a:t>
          </a:r>
          <a:endParaRPr lang="en-US" sz="1600" kern="1200" dirty="0"/>
        </a:p>
      </dsp:txBody>
      <dsp:txXfrm>
        <a:off x="4243387" y="2391569"/>
        <a:ext cx="2571749" cy="15430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74F41-5F8A-4EB3-AE73-C57A294F772D}">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SAQA partnership research 2009-2011 + 2012-2015</a:t>
          </a:r>
          <a:endParaRPr lang="en-US" sz="1600" kern="1200" dirty="0"/>
        </a:p>
      </dsp:txBody>
      <dsp:txXfrm>
        <a:off x="0" y="591343"/>
        <a:ext cx="2571749" cy="1543050"/>
      </dsp:txXfrm>
    </dsp:sp>
    <dsp:sp modelId="{479FDCBB-3E5A-4875-992B-16ACB7FC253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Focus: (1) Understanding learning-and-work pathways and (2) developing learning-and-work pathways in emerging fields</a:t>
          </a:r>
          <a:endParaRPr lang="en-US" sz="1600" kern="1200" dirty="0"/>
        </a:p>
      </dsp:txBody>
      <dsp:txXfrm>
        <a:off x="2828925" y="591343"/>
        <a:ext cx="2571749" cy="1543050"/>
      </dsp:txXfrm>
    </dsp:sp>
    <dsp:sp modelId="{8DC52EE9-0824-4D36-A0AF-8D6A2139CDE2}">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research looked at: how learning-and work pathways are taking place in emerging sustainable development areas, and how to strengthen such pathways</a:t>
          </a:r>
          <a:endParaRPr lang="en-US" sz="1600" kern="1200" dirty="0"/>
        </a:p>
      </dsp:txBody>
      <dsp:txXfrm>
        <a:off x="5657849" y="591343"/>
        <a:ext cx="2571749" cy="1543050"/>
      </dsp:txXfrm>
    </dsp:sp>
    <dsp:sp modelId="{9878C330-B104-44EE-80A0-9783F44BDD47}">
      <dsp:nvSpPr>
        <dsp:cNvPr id="0" name=""/>
        <dsp:cNvSpPr/>
      </dsp:nvSpPr>
      <dsp:spPr>
        <a:xfrm>
          <a:off x="1414462"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Main outputs: (1) Summary report, (2) SAQA Bulletin 2017, (3) actual development of learning pathways </a:t>
          </a:r>
          <a:endParaRPr lang="en-US" sz="1600" kern="1200" dirty="0"/>
        </a:p>
      </dsp:txBody>
      <dsp:txXfrm>
        <a:off x="1414462" y="2391569"/>
        <a:ext cx="2571749" cy="1543050"/>
      </dsp:txXfrm>
    </dsp:sp>
    <dsp:sp modelId="{DF8BD57D-1C5E-4A57-964B-2990BFF0BAD8}">
      <dsp:nvSpPr>
        <dsp:cNvPr id="0" name=""/>
        <dsp:cNvSpPr/>
      </dsp:nvSpPr>
      <dsp:spPr>
        <a:xfrm>
          <a:off x="4243387"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Main impact: Led to the development of actual pathways _ informed all further articulation research and development by SAQA</a:t>
          </a:r>
          <a:endParaRPr lang="en-US" sz="1600" kern="1200" dirty="0"/>
        </a:p>
      </dsp:txBody>
      <dsp:txXfrm>
        <a:off x="4243387" y="2391569"/>
        <a:ext cx="2571749" cy="15430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0EDAD-6D0C-4D57-BCC1-4DE5E6AFE1FE}">
      <dsp:nvSpPr>
        <dsp:cNvPr id="0" name=""/>
        <dsp:cNvSpPr/>
      </dsp:nvSpPr>
      <dsp:spPr>
        <a:xfrm>
          <a:off x="460905"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SAQA partnership research 2009 – 2015</a:t>
          </a:r>
          <a:endParaRPr lang="en-US" sz="1700" kern="1200" dirty="0"/>
        </a:p>
      </dsp:txBody>
      <dsp:txXfrm>
        <a:off x="460905" y="1047"/>
        <a:ext cx="3479899" cy="2087939"/>
      </dsp:txXfrm>
    </dsp:sp>
    <dsp:sp modelId="{B3B9C773-6A83-47BB-82F6-DE06302C492C}">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The research looked at: Understanding inclusive RPL processes and developing an RPL model applicable across a wide range of contexts – RPL for (a) access to undergraduate studies, (b) access to postgraduate studies, (c) workplace contexts, (d) in Worker Education</a:t>
          </a:r>
          <a:endParaRPr lang="en-US" sz="1700" kern="1200" dirty="0"/>
        </a:p>
      </dsp:txBody>
      <dsp:txXfrm>
        <a:off x="4288794" y="1047"/>
        <a:ext cx="3479899" cy="2087939"/>
      </dsp:txXfrm>
    </dsp:sp>
    <dsp:sp modelId="{7D0A29B4-0A54-4932-9839-52C2907E1119}">
      <dsp:nvSpPr>
        <dsp:cNvPr id="0" name=""/>
        <dsp:cNvSpPr/>
      </dsp:nvSpPr>
      <dsp:spPr>
        <a:xfrm>
          <a:off x="460905"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Main outputs: One of three peer reviewed RPL books in the world, and deepened RPL practices in the sectors involved </a:t>
          </a:r>
          <a:endParaRPr lang="en-US" sz="1700" kern="1200" dirty="0"/>
        </a:p>
      </dsp:txBody>
      <dsp:txXfrm>
        <a:off x="460905" y="2436976"/>
        <a:ext cx="3479899" cy="2087939"/>
      </dsp:txXfrm>
    </dsp:sp>
    <dsp:sp modelId="{2934EFD0-0C34-4681-8331-BE3653457C87}">
      <dsp:nvSpPr>
        <dsp:cNvPr id="0" name=""/>
        <dsp:cNvSpPr/>
      </dsp:nvSpPr>
      <dsp:spPr>
        <a:xfrm>
          <a:off x="4288794"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Main impact: (1) informed national RPL policy development in 2013, 2016, 2019, (2) informed Quality Council RPL policies,            (3) informed the implementation of RPL across the country </a:t>
          </a:r>
          <a:endParaRPr lang="en-US" sz="1700" kern="1200" dirty="0"/>
        </a:p>
      </dsp:txBody>
      <dsp:txXfrm>
        <a:off x="4288794" y="2436976"/>
        <a:ext cx="3479899" cy="20879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5C4AE-BF76-46D2-815A-2DBA872E4EDD}">
      <dsp:nvSpPr>
        <dsp:cNvPr id="0" name=""/>
        <dsp:cNvSpPr/>
      </dsp:nvSpPr>
      <dsp:spPr>
        <a:xfrm>
          <a:off x="1506" y="206334"/>
          <a:ext cx="1731912" cy="86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SAQA partnership research 2012-2015</a:t>
          </a:r>
          <a:endParaRPr lang="en-US" sz="1100" kern="1200" dirty="0"/>
        </a:p>
      </dsp:txBody>
      <dsp:txXfrm>
        <a:off x="26869" y="231697"/>
        <a:ext cx="1681186" cy="815230"/>
      </dsp:txXfrm>
    </dsp:sp>
    <dsp:sp modelId="{C295359D-5655-42E7-8F2B-F8E147139F8D}">
      <dsp:nvSpPr>
        <dsp:cNvPr id="0" name=""/>
        <dsp:cNvSpPr/>
      </dsp:nvSpPr>
      <dsp:spPr>
        <a:xfrm>
          <a:off x="2166397" y="206334"/>
          <a:ext cx="1731912" cy="86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The project involved: using action research to develop FLTP at a public HEI that serves poor and working class students</a:t>
          </a:r>
          <a:endParaRPr lang="en-US" sz="1100" kern="1200" dirty="0"/>
        </a:p>
      </dsp:txBody>
      <dsp:txXfrm>
        <a:off x="2191760" y="231697"/>
        <a:ext cx="1681186" cy="815230"/>
      </dsp:txXfrm>
    </dsp:sp>
    <dsp:sp modelId="{B2E02B7B-DE12-43E9-A31E-3888F817B163}">
      <dsp:nvSpPr>
        <dsp:cNvPr id="0" name=""/>
        <dsp:cNvSpPr/>
      </dsp:nvSpPr>
      <dsp:spPr>
        <a:xfrm>
          <a:off x="4331289" y="206334"/>
          <a:ext cx="1731912" cy="86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Main outputs: </a:t>
          </a:r>
          <a:endParaRPr lang="en-US" sz="1100" kern="1200" dirty="0"/>
        </a:p>
      </dsp:txBody>
      <dsp:txXfrm>
        <a:off x="4356652" y="231697"/>
        <a:ext cx="1681186" cy="815230"/>
      </dsp:txXfrm>
    </dsp:sp>
    <dsp:sp modelId="{691552C7-DFC3-4E7A-8A45-39FBD708B627}">
      <dsp:nvSpPr>
        <dsp:cNvPr id="0" name=""/>
        <dsp:cNvSpPr/>
      </dsp:nvSpPr>
      <dsp:spPr>
        <a:xfrm>
          <a:off x="4504480" y="1072291"/>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F9AC4-94D7-425C-AC38-1F079B84DA8C}">
      <dsp:nvSpPr>
        <dsp:cNvPr id="0" name=""/>
        <dsp:cNvSpPr/>
      </dsp:nvSpPr>
      <dsp:spPr>
        <a:xfrm>
          <a:off x="4677671" y="1288780"/>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Actual FLTP that have persisted since the project</a:t>
          </a:r>
          <a:endParaRPr lang="en-US" sz="1100" kern="1200" dirty="0"/>
        </a:p>
      </dsp:txBody>
      <dsp:txXfrm>
        <a:off x="4703034" y="1314143"/>
        <a:ext cx="1334804" cy="815230"/>
      </dsp:txXfrm>
    </dsp:sp>
    <dsp:sp modelId="{F270EC48-65B6-477A-AA50-FA40558B04DE}">
      <dsp:nvSpPr>
        <dsp:cNvPr id="0" name=""/>
        <dsp:cNvSpPr/>
      </dsp:nvSpPr>
      <dsp:spPr>
        <a:xfrm>
          <a:off x="4504480" y="1072291"/>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7EDE30-5B5B-4F37-A076-8CC974EC8C39}">
      <dsp:nvSpPr>
        <dsp:cNvPr id="0" name=""/>
        <dsp:cNvSpPr/>
      </dsp:nvSpPr>
      <dsp:spPr>
        <a:xfrm>
          <a:off x="4677671" y="2371226"/>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a booklet on the project</a:t>
          </a:r>
          <a:endParaRPr lang="en-US" sz="1100" kern="1200" dirty="0"/>
        </a:p>
      </dsp:txBody>
      <dsp:txXfrm>
        <a:off x="4703034" y="2396589"/>
        <a:ext cx="1334804" cy="815230"/>
      </dsp:txXfrm>
    </dsp:sp>
    <dsp:sp modelId="{1F3952AD-5D56-4613-B8B4-243FCE3DFD8F}">
      <dsp:nvSpPr>
        <dsp:cNvPr id="0" name=""/>
        <dsp:cNvSpPr/>
      </dsp:nvSpPr>
      <dsp:spPr>
        <a:xfrm>
          <a:off x="4504480" y="1072291"/>
          <a:ext cx="173191" cy="2814358"/>
        </a:xfrm>
        <a:custGeom>
          <a:avLst/>
          <a:gdLst/>
          <a:ahLst/>
          <a:cxnLst/>
          <a:rect l="0" t="0" r="0" b="0"/>
          <a:pathLst>
            <a:path>
              <a:moveTo>
                <a:pt x="0" y="0"/>
              </a:moveTo>
              <a:lnTo>
                <a:pt x="0" y="2814358"/>
              </a:lnTo>
              <a:lnTo>
                <a:pt x="173191" y="28143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3514E-13D9-4C9C-8025-14BBC243A212}">
      <dsp:nvSpPr>
        <dsp:cNvPr id="0" name=""/>
        <dsp:cNvSpPr/>
      </dsp:nvSpPr>
      <dsp:spPr>
        <a:xfrm>
          <a:off x="4677671" y="3453671"/>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a poster on the project </a:t>
          </a:r>
          <a:endParaRPr lang="en-US" sz="1100" kern="1200" dirty="0"/>
        </a:p>
      </dsp:txBody>
      <dsp:txXfrm>
        <a:off x="4703034" y="3479034"/>
        <a:ext cx="1334804" cy="815230"/>
      </dsp:txXfrm>
    </dsp:sp>
    <dsp:sp modelId="{DF88A453-F994-46B7-8308-44958214A8F3}">
      <dsp:nvSpPr>
        <dsp:cNvPr id="0" name=""/>
        <dsp:cNvSpPr/>
      </dsp:nvSpPr>
      <dsp:spPr>
        <a:xfrm>
          <a:off x="6496180" y="206334"/>
          <a:ext cx="1731912" cy="86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Main impact</a:t>
          </a:r>
          <a:endParaRPr lang="en-US" sz="1100" kern="1200" dirty="0"/>
        </a:p>
      </dsp:txBody>
      <dsp:txXfrm>
        <a:off x="6521543" y="231697"/>
        <a:ext cx="1681186" cy="815230"/>
      </dsp:txXfrm>
    </dsp:sp>
    <dsp:sp modelId="{A5A04A3E-E7BB-41D1-83E5-A773B12CEB0A}">
      <dsp:nvSpPr>
        <dsp:cNvPr id="0" name=""/>
        <dsp:cNvSpPr/>
      </dsp:nvSpPr>
      <dsp:spPr>
        <a:xfrm>
          <a:off x="6669371" y="1072291"/>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231745-8783-4A6C-8E1D-960472E03049}">
      <dsp:nvSpPr>
        <dsp:cNvPr id="0" name=""/>
        <dsp:cNvSpPr/>
      </dsp:nvSpPr>
      <dsp:spPr>
        <a:xfrm>
          <a:off x="6842562" y="1288780"/>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deep and lasting transformation in one public HEI</a:t>
          </a:r>
          <a:endParaRPr lang="en-US" sz="1100" kern="1200" dirty="0"/>
        </a:p>
      </dsp:txBody>
      <dsp:txXfrm>
        <a:off x="6867925" y="1314143"/>
        <a:ext cx="1334804" cy="815230"/>
      </dsp:txXfrm>
    </dsp:sp>
    <dsp:sp modelId="{ABB088A0-4492-4C36-8943-89B9870D32C2}">
      <dsp:nvSpPr>
        <dsp:cNvPr id="0" name=""/>
        <dsp:cNvSpPr/>
      </dsp:nvSpPr>
      <dsp:spPr>
        <a:xfrm>
          <a:off x="6669371" y="1072291"/>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9D8992-02EE-4240-B1D2-978B7B0752BD}">
      <dsp:nvSpPr>
        <dsp:cNvPr id="0" name=""/>
        <dsp:cNvSpPr/>
      </dsp:nvSpPr>
      <dsp:spPr>
        <a:xfrm>
          <a:off x="6842562" y="2371226"/>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deep sharing of the research with all public HEIs, </a:t>
          </a:r>
          <a:r>
            <a:rPr lang="en-US" sz="1100" kern="1200" dirty="0" err="1" smtClean="0"/>
            <a:t>USAf</a:t>
          </a:r>
          <a:r>
            <a:rPr lang="en-US" sz="1100" kern="1200" dirty="0" smtClean="0"/>
            <a:t>, CHE/ across-HEI learning</a:t>
          </a:r>
          <a:endParaRPr lang="en-US" sz="1100" kern="1200" dirty="0"/>
        </a:p>
      </dsp:txBody>
      <dsp:txXfrm>
        <a:off x="6867925" y="2396589"/>
        <a:ext cx="1334804" cy="815230"/>
      </dsp:txXfrm>
    </dsp:sp>
    <dsp:sp modelId="{1F381B7A-3CB2-442C-BB58-305C39495575}">
      <dsp:nvSpPr>
        <dsp:cNvPr id="0" name=""/>
        <dsp:cNvSpPr/>
      </dsp:nvSpPr>
      <dsp:spPr>
        <a:xfrm>
          <a:off x="6669371" y="1072291"/>
          <a:ext cx="173191" cy="2814358"/>
        </a:xfrm>
        <a:custGeom>
          <a:avLst/>
          <a:gdLst/>
          <a:ahLst/>
          <a:cxnLst/>
          <a:rect l="0" t="0" r="0" b="0"/>
          <a:pathLst>
            <a:path>
              <a:moveTo>
                <a:pt x="0" y="0"/>
              </a:moveTo>
              <a:lnTo>
                <a:pt x="0" y="2814358"/>
              </a:lnTo>
              <a:lnTo>
                <a:pt x="173191" y="28143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64A00-B886-4C60-A83E-726A7B434C3F}">
      <dsp:nvSpPr>
        <dsp:cNvPr id="0" name=""/>
        <dsp:cNvSpPr/>
      </dsp:nvSpPr>
      <dsp:spPr>
        <a:xfrm>
          <a:off x="6842562" y="3453671"/>
          <a:ext cx="1385530" cy="865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informed all SAQA’s further articulation research and development</a:t>
          </a:r>
          <a:endParaRPr lang="en-US" sz="1100" kern="1200" dirty="0"/>
        </a:p>
      </dsp:txBody>
      <dsp:txXfrm>
        <a:off x="6867925" y="3479034"/>
        <a:ext cx="1334804" cy="8152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4A3CD-810D-4DD3-A298-4B6C60C412B4}">
      <dsp:nvSpPr>
        <dsp:cNvPr id="0" name=""/>
        <dsp:cNvSpPr/>
      </dsp:nvSpPr>
      <dsp:spPr>
        <a:xfrm>
          <a:off x="535948" y="2654"/>
          <a:ext cx="1506884" cy="753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SAQA partnership research 2016-2020</a:t>
          </a:r>
          <a:endParaRPr lang="en-US" sz="1500" kern="1200" dirty="0"/>
        </a:p>
      </dsp:txBody>
      <dsp:txXfrm>
        <a:off x="558016" y="24722"/>
        <a:ext cx="1462748" cy="709306"/>
      </dsp:txXfrm>
    </dsp:sp>
    <dsp:sp modelId="{DA028C6B-BC86-4415-8FF8-F2B0A9FA070C}">
      <dsp:nvSpPr>
        <dsp:cNvPr id="0" name=""/>
        <dsp:cNvSpPr/>
      </dsp:nvSpPr>
      <dsp:spPr>
        <a:xfrm>
          <a:off x="2419554" y="2654"/>
          <a:ext cx="1506884" cy="753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The project involved</a:t>
          </a:r>
          <a:endParaRPr lang="en-US" sz="1500" kern="1200" dirty="0"/>
        </a:p>
      </dsp:txBody>
      <dsp:txXfrm>
        <a:off x="2441622" y="24722"/>
        <a:ext cx="1462748" cy="709306"/>
      </dsp:txXfrm>
    </dsp:sp>
    <dsp:sp modelId="{410C933B-C391-46D3-91B2-8839FE9E770D}">
      <dsp:nvSpPr>
        <dsp:cNvPr id="0" name=""/>
        <dsp:cNvSpPr/>
      </dsp:nvSpPr>
      <dsp:spPr>
        <a:xfrm>
          <a:off x="2570243" y="756096"/>
          <a:ext cx="150688" cy="565081"/>
        </a:xfrm>
        <a:custGeom>
          <a:avLst/>
          <a:gdLst/>
          <a:ahLst/>
          <a:cxnLst/>
          <a:rect l="0" t="0" r="0" b="0"/>
          <a:pathLst>
            <a:path>
              <a:moveTo>
                <a:pt x="0" y="0"/>
              </a:moveTo>
              <a:lnTo>
                <a:pt x="0" y="565081"/>
              </a:lnTo>
              <a:lnTo>
                <a:pt x="150688" y="5650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0FDDE3-60F5-4469-8C60-B8840BA71809}">
      <dsp:nvSpPr>
        <dsp:cNvPr id="0" name=""/>
        <dsp:cNvSpPr/>
      </dsp:nvSpPr>
      <dsp:spPr>
        <a:xfrm>
          <a:off x="2720931" y="944457"/>
          <a:ext cx="1205507" cy="75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the National Articulation Baseline Study</a:t>
          </a:r>
          <a:endParaRPr lang="en-US" sz="700" kern="1200" dirty="0"/>
        </a:p>
      </dsp:txBody>
      <dsp:txXfrm>
        <a:off x="2742999" y="966525"/>
        <a:ext cx="1161371" cy="709306"/>
      </dsp:txXfrm>
    </dsp:sp>
    <dsp:sp modelId="{FB232617-8ADD-4BD8-89C5-35B9BDB07B7D}">
      <dsp:nvSpPr>
        <dsp:cNvPr id="0" name=""/>
        <dsp:cNvSpPr/>
      </dsp:nvSpPr>
      <dsp:spPr>
        <a:xfrm>
          <a:off x="2570243" y="756096"/>
          <a:ext cx="150688" cy="1506884"/>
        </a:xfrm>
        <a:custGeom>
          <a:avLst/>
          <a:gdLst/>
          <a:ahLst/>
          <a:cxnLst/>
          <a:rect l="0" t="0" r="0" b="0"/>
          <a:pathLst>
            <a:path>
              <a:moveTo>
                <a:pt x="0" y="0"/>
              </a:moveTo>
              <a:lnTo>
                <a:pt x="0" y="1506884"/>
              </a:lnTo>
              <a:lnTo>
                <a:pt x="150688" y="1506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9CEA7-0D7C-4AA4-84C3-556C83267D9A}">
      <dsp:nvSpPr>
        <dsp:cNvPr id="0" name=""/>
        <dsp:cNvSpPr/>
      </dsp:nvSpPr>
      <dsp:spPr>
        <a:xfrm>
          <a:off x="2720931" y="1886260"/>
          <a:ext cx="1205507" cy="75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identifying existing articulation initiatives</a:t>
          </a:r>
          <a:endParaRPr lang="en-US" sz="700" kern="1200" dirty="0"/>
        </a:p>
      </dsp:txBody>
      <dsp:txXfrm>
        <a:off x="2742999" y="1908328"/>
        <a:ext cx="1161371" cy="709306"/>
      </dsp:txXfrm>
    </dsp:sp>
    <dsp:sp modelId="{CD9F7FB8-E088-462F-B76C-D25DDF373CD6}">
      <dsp:nvSpPr>
        <dsp:cNvPr id="0" name=""/>
        <dsp:cNvSpPr/>
      </dsp:nvSpPr>
      <dsp:spPr>
        <a:xfrm>
          <a:off x="2570243" y="756096"/>
          <a:ext cx="150688" cy="2448687"/>
        </a:xfrm>
        <a:custGeom>
          <a:avLst/>
          <a:gdLst/>
          <a:ahLst/>
          <a:cxnLst/>
          <a:rect l="0" t="0" r="0" b="0"/>
          <a:pathLst>
            <a:path>
              <a:moveTo>
                <a:pt x="0" y="0"/>
              </a:moveTo>
              <a:lnTo>
                <a:pt x="0" y="2448687"/>
              </a:lnTo>
              <a:lnTo>
                <a:pt x="150688" y="2448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F06FC-E36C-4798-BFB8-E1406E9BC166}">
      <dsp:nvSpPr>
        <dsp:cNvPr id="0" name=""/>
        <dsp:cNvSpPr/>
      </dsp:nvSpPr>
      <dsp:spPr>
        <a:xfrm>
          <a:off x="2720931" y="2828063"/>
          <a:ext cx="1205507" cy="75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developing a set of articulation enablers towards taking successful initiatives to scale</a:t>
          </a:r>
          <a:endParaRPr lang="en-US" sz="700" kern="1200" dirty="0"/>
        </a:p>
      </dsp:txBody>
      <dsp:txXfrm>
        <a:off x="2742999" y="2850131"/>
        <a:ext cx="1161371" cy="709306"/>
      </dsp:txXfrm>
    </dsp:sp>
    <dsp:sp modelId="{3D29C340-C551-4EA9-B172-2C99B64749A3}">
      <dsp:nvSpPr>
        <dsp:cNvPr id="0" name=""/>
        <dsp:cNvSpPr/>
      </dsp:nvSpPr>
      <dsp:spPr>
        <a:xfrm>
          <a:off x="2570243" y="756096"/>
          <a:ext cx="150688" cy="3390490"/>
        </a:xfrm>
        <a:custGeom>
          <a:avLst/>
          <a:gdLst/>
          <a:ahLst/>
          <a:cxnLst/>
          <a:rect l="0" t="0" r="0" b="0"/>
          <a:pathLst>
            <a:path>
              <a:moveTo>
                <a:pt x="0" y="0"/>
              </a:moveTo>
              <a:lnTo>
                <a:pt x="0" y="3390490"/>
              </a:lnTo>
              <a:lnTo>
                <a:pt x="150688" y="3390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456BD-A129-4399-A7AB-7E814DA6E3D5}">
      <dsp:nvSpPr>
        <dsp:cNvPr id="0" name=""/>
        <dsp:cNvSpPr/>
      </dsp:nvSpPr>
      <dsp:spPr>
        <a:xfrm>
          <a:off x="2720931" y="3769866"/>
          <a:ext cx="1205507" cy="75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developing actual articulation via action research in seven case studies </a:t>
          </a:r>
          <a:endParaRPr lang="en-US" sz="700" kern="1200" dirty="0"/>
        </a:p>
      </dsp:txBody>
      <dsp:txXfrm>
        <a:off x="2742999" y="3791934"/>
        <a:ext cx="1161371" cy="709306"/>
      </dsp:txXfrm>
    </dsp:sp>
    <dsp:sp modelId="{3EC52033-824A-4F4A-843F-CA8D6A5B5459}">
      <dsp:nvSpPr>
        <dsp:cNvPr id="0" name=""/>
        <dsp:cNvSpPr/>
      </dsp:nvSpPr>
      <dsp:spPr>
        <a:xfrm>
          <a:off x="4303160" y="2654"/>
          <a:ext cx="1506884" cy="753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Main outputs</a:t>
          </a:r>
          <a:endParaRPr lang="en-US" sz="1500" kern="1200" dirty="0"/>
        </a:p>
      </dsp:txBody>
      <dsp:txXfrm>
        <a:off x="4325228" y="24722"/>
        <a:ext cx="1462748" cy="709306"/>
      </dsp:txXfrm>
    </dsp:sp>
    <dsp:sp modelId="{CBC2A06A-EC37-4BC9-AD4F-4E53685FAFBF}">
      <dsp:nvSpPr>
        <dsp:cNvPr id="0" name=""/>
        <dsp:cNvSpPr/>
      </dsp:nvSpPr>
      <dsp:spPr>
        <a:xfrm>
          <a:off x="4453849" y="756096"/>
          <a:ext cx="150688" cy="565081"/>
        </a:xfrm>
        <a:custGeom>
          <a:avLst/>
          <a:gdLst/>
          <a:ahLst/>
          <a:cxnLst/>
          <a:rect l="0" t="0" r="0" b="0"/>
          <a:pathLst>
            <a:path>
              <a:moveTo>
                <a:pt x="0" y="0"/>
              </a:moveTo>
              <a:lnTo>
                <a:pt x="0" y="565081"/>
              </a:lnTo>
              <a:lnTo>
                <a:pt x="150688" y="5650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F0A90B-15DC-4E17-AC14-F4F0C8C02843}">
      <dsp:nvSpPr>
        <dsp:cNvPr id="0" name=""/>
        <dsp:cNvSpPr/>
      </dsp:nvSpPr>
      <dsp:spPr>
        <a:xfrm>
          <a:off x="4604537" y="944457"/>
          <a:ext cx="1205507" cy="75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National Articulation Baseline Study Report</a:t>
          </a:r>
          <a:endParaRPr lang="en-US" sz="700" kern="1200" dirty="0"/>
        </a:p>
      </dsp:txBody>
      <dsp:txXfrm>
        <a:off x="4626605" y="966525"/>
        <a:ext cx="1161371" cy="709306"/>
      </dsp:txXfrm>
    </dsp:sp>
    <dsp:sp modelId="{B735FD6F-7880-4625-BCEC-5A134BA27377}">
      <dsp:nvSpPr>
        <dsp:cNvPr id="0" name=""/>
        <dsp:cNvSpPr/>
      </dsp:nvSpPr>
      <dsp:spPr>
        <a:xfrm>
          <a:off x="4453849" y="756096"/>
          <a:ext cx="150688" cy="1506884"/>
        </a:xfrm>
        <a:custGeom>
          <a:avLst/>
          <a:gdLst/>
          <a:ahLst/>
          <a:cxnLst/>
          <a:rect l="0" t="0" r="0" b="0"/>
          <a:pathLst>
            <a:path>
              <a:moveTo>
                <a:pt x="0" y="0"/>
              </a:moveTo>
              <a:lnTo>
                <a:pt x="0" y="1506884"/>
              </a:lnTo>
              <a:lnTo>
                <a:pt x="150688" y="1506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A1B27-98B8-4C14-BEE2-FE6902DC7471}">
      <dsp:nvSpPr>
        <dsp:cNvPr id="0" name=""/>
        <dsp:cNvSpPr/>
      </dsp:nvSpPr>
      <dsp:spPr>
        <a:xfrm>
          <a:off x="4604537" y="1886260"/>
          <a:ext cx="1205507" cy="75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Set of Articulation Enablers</a:t>
          </a:r>
          <a:endParaRPr lang="en-US" sz="700" kern="1200" dirty="0"/>
        </a:p>
      </dsp:txBody>
      <dsp:txXfrm>
        <a:off x="4626605" y="1908328"/>
        <a:ext cx="1161371" cy="709306"/>
      </dsp:txXfrm>
    </dsp:sp>
    <dsp:sp modelId="{2985D6B4-66DE-4613-8B51-A051A29A7945}">
      <dsp:nvSpPr>
        <dsp:cNvPr id="0" name=""/>
        <dsp:cNvSpPr/>
      </dsp:nvSpPr>
      <dsp:spPr>
        <a:xfrm>
          <a:off x="4453849" y="756096"/>
          <a:ext cx="150688" cy="2448687"/>
        </a:xfrm>
        <a:custGeom>
          <a:avLst/>
          <a:gdLst/>
          <a:ahLst/>
          <a:cxnLst/>
          <a:rect l="0" t="0" r="0" b="0"/>
          <a:pathLst>
            <a:path>
              <a:moveTo>
                <a:pt x="0" y="0"/>
              </a:moveTo>
              <a:lnTo>
                <a:pt x="0" y="2448687"/>
              </a:lnTo>
              <a:lnTo>
                <a:pt x="150688" y="2448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923B7-F5EE-4FCB-9693-D193D8CD6783}">
      <dsp:nvSpPr>
        <dsp:cNvPr id="0" name=""/>
        <dsp:cNvSpPr/>
      </dsp:nvSpPr>
      <dsp:spPr>
        <a:xfrm>
          <a:off x="4604537" y="2828063"/>
          <a:ext cx="1205507" cy="75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Booklet on the whole project</a:t>
          </a:r>
          <a:endParaRPr lang="en-US" sz="700" kern="1200" dirty="0"/>
        </a:p>
      </dsp:txBody>
      <dsp:txXfrm>
        <a:off x="4626605" y="2850131"/>
        <a:ext cx="1161371" cy="709306"/>
      </dsp:txXfrm>
    </dsp:sp>
    <dsp:sp modelId="{3B7C42DE-C5D2-45F4-8996-39E0DFACA427}">
      <dsp:nvSpPr>
        <dsp:cNvPr id="0" name=""/>
        <dsp:cNvSpPr/>
      </dsp:nvSpPr>
      <dsp:spPr>
        <a:xfrm>
          <a:off x="4453849" y="756096"/>
          <a:ext cx="150688" cy="3390490"/>
        </a:xfrm>
        <a:custGeom>
          <a:avLst/>
          <a:gdLst/>
          <a:ahLst/>
          <a:cxnLst/>
          <a:rect l="0" t="0" r="0" b="0"/>
          <a:pathLst>
            <a:path>
              <a:moveTo>
                <a:pt x="0" y="0"/>
              </a:moveTo>
              <a:lnTo>
                <a:pt x="0" y="3390490"/>
              </a:lnTo>
              <a:lnTo>
                <a:pt x="150688" y="3390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0F241D-66DA-45D3-974B-67B648AE1F49}">
      <dsp:nvSpPr>
        <dsp:cNvPr id="0" name=""/>
        <dsp:cNvSpPr/>
      </dsp:nvSpPr>
      <dsp:spPr>
        <a:xfrm>
          <a:off x="4604537" y="3769866"/>
          <a:ext cx="1205507" cy="75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Actual articulation in the context of the seven case studies</a:t>
          </a:r>
          <a:endParaRPr lang="en-US" sz="700" kern="1200" dirty="0"/>
        </a:p>
      </dsp:txBody>
      <dsp:txXfrm>
        <a:off x="4626605" y="3791934"/>
        <a:ext cx="1161371" cy="709306"/>
      </dsp:txXfrm>
    </dsp:sp>
    <dsp:sp modelId="{5AB5EEA5-1C04-4E9C-A097-1FDD81D2FD63}">
      <dsp:nvSpPr>
        <dsp:cNvPr id="0" name=""/>
        <dsp:cNvSpPr/>
      </dsp:nvSpPr>
      <dsp:spPr>
        <a:xfrm>
          <a:off x="6186766" y="2654"/>
          <a:ext cx="1506884" cy="753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Main impact</a:t>
          </a:r>
          <a:endParaRPr lang="en-US" sz="1500" kern="1200" dirty="0"/>
        </a:p>
      </dsp:txBody>
      <dsp:txXfrm>
        <a:off x="6208834" y="24722"/>
        <a:ext cx="1462748" cy="709306"/>
      </dsp:txXfrm>
    </dsp:sp>
    <dsp:sp modelId="{5226D359-7067-4BCA-829B-A159C57E89F9}">
      <dsp:nvSpPr>
        <dsp:cNvPr id="0" name=""/>
        <dsp:cNvSpPr/>
      </dsp:nvSpPr>
      <dsp:spPr>
        <a:xfrm>
          <a:off x="6337455" y="756096"/>
          <a:ext cx="150688" cy="565081"/>
        </a:xfrm>
        <a:custGeom>
          <a:avLst/>
          <a:gdLst/>
          <a:ahLst/>
          <a:cxnLst/>
          <a:rect l="0" t="0" r="0" b="0"/>
          <a:pathLst>
            <a:path>
              <a:moveTo>
                <a:pt x="0" y="0"/>
              </a:moveTo>
              <a:lnTo>
                <a:pt x="0" y="565081"/>
              </a:lnTo>
              <a:lnTo>
                <a:pt x="150688" y="5650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D469D-8C27-4254-BD9F-ABD51802A8D9}">
      <dsp:nvSpPr>
        <dsp:cNvPr id="0" name=""/>
        <dsp:cNvSpPr/>
      </dsp:nvSpPr>
      <dsp:spPr>
        <a:xfrm>
          <a:off x="6488143" y="944457"/>
          <a:ext cx="1205507" cy="75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knowledge and understanding of articulation that exists in the country and how it works</a:t>
          </a:r>
          <a:endParaRPr lang="en-US" sz="700" kern="1200" dirty="0"/>
        </a:p>
      </dsp:txBody>
      <dsp:txXfrm>
        <a:off x="6510211" y="966525"/>
        <a:ext cx="1161371" cy="709306"/>
      </dsp:txXfrm>
    </dsp:sp>
    <dsp:sp modelId="{9F87E679-DF8A-4FD0-AE46-1D990F0E5CAA}">
      <dsp:nvSpPr>
        <dsp:cNvPr id="0" name=""/>
        <dsp:cNvSpPr/>
      </dsp:nvSpPr>
      <dsp:spPr>
        <a:xfrm>
          <a:off x="6337455" y="756096"/>
          <a:ext cx="150688" cy="1506884"/>
        </a:xfrm>
        <a:custGeom>
          <a:avLst/>
          <a:gdLst/>
          <a:ahLst/>
          <a:cxnLst/>
          <a:rect l="0" t="0" r="0" b="0"/>
          <a:pathLst>
            <a:path>
              <a:moveTo>
                <a:pt x="0" y="0"/>
              </a:moveTo>
              <a:lnTo>
                <a:pt x="0" y="1506884"/>
              </a:lnTo>
              <a:lnTo>
                <a:pt x="150688" y="1506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CE3146-8C5F-4DEC-A5CE-BE627077131E}">
      <dsp:nvSpPr>
        <dsp:cNvPr id="0" name=""/>
        <dsp:cNvSpPr/>
      </dsp:nvSpPr>
      <dsp:spPr>
        <a:xfrm>
          <a:off x="6488143" y="1886260"/>
          <a:ext cx="1205507" cy="7534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formed the basis of, and provided support for, SAQA’s initiative to strengthen learning pathways in Community Development, Early Childhood Development, Engineering and other sectors</a:t>
          </a:r>
          <a:endParaRPr lang="en-US" sz="700" kern="1200" dirty="0"/>
        </a:p>
      </dsp:txBody>
      <dsp:txXfrm>
        <a:off x="6510211" y="1908328"/>
        <a:ext cx="1161371" cy="7093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82539-A982-4B2B-A386-8287A3A180FF}">
      <dsp:nvSpPr>
        <dsp:cNvPr id="0" name=""/>
        <dsp:cNvSpPr/>
      </dsp:nvSpPr>
      <dsp:spPr>
        <a:xfrm>
          <a:off x="3857" y="298830"/>
          <a:ext cx="1478756" cy="5416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September 2018 </a:t>
          </a:r>
          <a:endParaRPr lang="en-US" sz="1500" kern="1200" dirty="0"/>
        </a:p>
      </dsp:txBody>
      <dsp:txXfrm>
        <a:off x="3857" y="298830"/>
        <a:ext cx="1478756" cy="541657"/>
      </dsp:txXfrm>
    </dsp:sp>
    <dsp:sp modelId="{53BB6995-C97D-40B6-97C5-844DEB342B27}">
      <dsp:nvSpPr>
        <dsp:cNvPr id="0" name=""/>
        <dsp:cNvSpPr/>
      </dsp:nvSpPr>
      <dsp:spPr>
        <a:xfrm>
          <a:off x="3857" y="840488"/>
          <a:ext cx="1478756" cy="33866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SAQA convened sector leaders, identified specific sectoral articulation challenges, sketch plans to address </a:t>
          </a:r>
          <a:endParaRPr lang="en-US" sz="1500" kern="1200" dirty="0"/>
        </a:p>
      </dsp:txBody>
      <dsp:txXfrm>
        <a:off x="3857" y="840488"/>
        <a:ext cx="1478756" cy="3386643"/>
      </dsp:txXfrm>
    </dsp:sp>
    <dsp:sp modelId="{A02CE0F1-6790-4089-969D-B8E2F7BEC37E}">
      <dsp:nvSpPr>
        <dsp:cNvPr id="0" name=""/>
        <dsp:cNvSpPr/>
      </dsp:nvSpPr>
      <dsp:spPr>
        <a:xfrm>
          <a:off x="1689639" y="298830"/>
          <a:ext cx="1478756" cy="5416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May 2019 </a:t>
          </a:r>
          <a:endParaRPr lang="en-US" sz="1500" kern="1200" dirty="0"/>
        </a:p>
      </dsp:txBody>
      <dsp:txXfrm>
        <a:off x="1689639" y="298830"/>
        <a:ext cx="1478756" cy="541657"/>
      </dsp:txXfrm>
    </dsp:sp>
    <dsp:sp modelId="{B524FBE4-5E41-42E3-9E95-53969EA34775}">
      <dsp:nvSpPr>
        <dsp:cNvPr id="0" name=""/>
        <dsp:cNvSpPr/>
      </dsp:nvSpPr>
      <dsp:spPr>
        <a:xfrm>
          <a:off x="1689639" y="840488"/>
          <a:ext cx="1478756" cy="33866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SAQA convened sectoral meetings to add detail to and fine-tune the plans</a:t>
          </a:r>
          <a:endParaRPr lang="en-US" sz="1500" kern="1200" dirty="0"/>
        </a:p>
      </dsp:txBody>
      <dsp:txXfrm>
        <a:off x="1689639" y="840488"/>
        <a:ext cx="1478756" cy="3386643"/>
      </dsp:txXfrm>
    </dsp:sp>
    <dsp:sp modelId="{34843D80-9321-4C17-B2BB-AA3E6154DD5C}">
      <dsp:nvSpPr>
        <dsp:cNvPr id="0" name=""/>
        <dsp:cNvSpPr/>
      </dsp:nvSpPr>
      <dsp:spPr>
        <a:xfrm>
          <a:off x="3375421" y="298830"/>
          <a:ext cx="1478756" cy="5416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September 2019 </a:t>
          </a:r>
          <a:endParaRPr lang="en-US" sz="1500" kern="1200" dirty="0"/>
        </a:p>
      </dsp:txBody>
      <dsp:txXfrm>
        <a:off x="3375421" y="298830"/>
        <a:ext cx="1478756" cy="541657"/>
      </dsp:txXfrm>
    </dsp:sp>
    <dsp:sp modelId="{9696B9BD-61A9-46F2-8ACB-B3EC6F238B2A}">
      <dsp:nvSpPr>
        <dsp:cNvPr id="0" name=""/>
        <dsp:cNvSpPr/>
      </dsp:nvSpPr>
      <dsp:spPr>
        <a:xfrm>
          <a:off x="3375421" y="840488"/>
          <a:ext cx="1478756" cy="33866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SAQA hosted the 3rd NQF Conference ‘Strengthening learning pathways in , CD, ECD, Engineering – articulation plans were shared, improved, adopted with around 200 stakeholders</a:t>
          </a:r>
          <a:endParaRPr lang="en-US" sz="1500" kern="1200" dirty="0"/>
        </a:p>
      </dsp:txBody>
      <dsp:txXfrm>
        <a:off x="3375421" y="840488"/>
        <a:ext cx="1478756" cy="3386643"/>
      </dsp:txXfrm>
    </dsp:sp>
    <dsp:sp modelId="{925AD6EC-49A0-470C-A133-DF04FD7321A8}">
      <dsp:nvSpPr>
        <dsp:cNvPr id="0" name=""/>
        <dsp:cNvSpPr/>
      </dsp:nvSpPr>
      <dsp:spPr>
        <a:xfrm>
          <a:off x="5061204" y="298830"/>
          <a:ext cx="1478756" cy="5416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2020 -2022 </a:t>
          </a:r>
          <a:endParaRPr lang="en-US" sz="1500" kern="1200" dirty="0"/>
        </a:p>
      </dsp:txBody>
      <dsp:txXfrm>
        <a:off x="5061204" y="298830"/>
        <a:ext cx="1478756" cy="541657"/>
      </dsp:txXfrm>
    </dsp:sp>
    <dsp:sp modelId="{8D63C793-CE2A-461C-BED5-153D523704B0}">
      <dsp:nvSpPr>
        <dsp:cNvPr id="0" name=""/>
        <dsp:cNvSpPr/>
      </dsp:nvSpPr>
      <dsp:spPr>
        <a:xfrm>
          <a:off x="5061204" y="840488"/>
          <a:ext cx="1478756" cy="33866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SAQA, the Quality Councils, the professional bodies concerned, and sector leaders and stakeholders implement the plans </a:t>
          </a:r>
          <a:endParaRPr lang="en-US" sz="1500" kern="1200" dirty="0"/>
        </a:p>
      </dsp:txBody>
      <dsp:txXfrm>
        <a:off x="5061204" y="840488"/>
        <a:ext cx="1478756" cy="3386643"/>
      </dsp:txXfrm>
    </dsp:sp>
    <dsp:sp modelId="{066848F5-B7C1-41F5-87A1-0FB9272EEC9F}">
      <dsp:nvSpPr>
        <dsp:cNvPr id="0" name=""/>
        <dsp:cNvSpPr/>
      </dsp:nvSpPr>
      <dsp:spPr>
        <a:xfrm>
          <a:off x="6746986" y="298830"/>
          <a:ext cx="1478756" cy="5416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2022/23 </a:t>
          </a:r>
          <a:endParaRPr lang="en-US" sz="1500" kern="1200" dirty="0"/>
        </a:p>
      </dsp:txBody>
      <dsp:txXfrm>
        <a:off x="6746986" y="298830"/>
        <a:ext cx="1478756" cy="541657"/>
      </dsp:txXfrm>
    </dsp:sp>
    <dsp:sp modelId="{838E0309-ED03-44B6-83F9-C38281CCA549}">
      <dsp:nvSpPr>
        <dsp:cNvPr id="0" name=""/>
        <dsp:cNvSpPr/>
      </dsp:nvSpPr>
      <dsp:spPr>
        <a:xfrm>
          <a:off x="6746986" y="840488"/>
          <a:ext cx="1478756" cy="33866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4th NQF Conference to report back on the plans implemented </a:t>
          </a:r>
          <a:endParaRPr lang="en-US" sz="1500" kern="1200" dirty="0"/>
        </a:p>
      </dsp:txBody>
      <dsp:txXfrm>
        <a:off x="6746986" y="840488"/>
        <a:ext cx="1478756" cy="33866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FFC62-7F91-4DF8-B68C-A0DA00B297F8}">
      <dsp:nvSpPr>
        <dsp:cNvPr id="0" name=""/>
        <dsp:cNvSpPr/>
      </dsp:nvSpPr>
      <dsp:spPr>
        <a:xfrm>
          <a:off x="1311086" y="2011"/>
          <a:ext cx="1753819" cy="876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UNESCO identified eight countries with strong articulation initiatives/ FLPs</a:t>
          </a:r>
          <a:endParaRPr lang="en-US" sz="1400" kern="1200" dirty="0"/>
        </a:p>
      </dsp:txBody>
      <dsp:txXfrm>
        <a:off x="1336770" y="27695"/>
        <a:ext cx="1702451" cy="825541"/>
      </dsp:txXfrm>
    </dsp:sp>
    <dsp:sp modelId="{E816804B-FB8F-4C05-960D-1C8D0CEBD95C}">
      <dsp:nvSpPr>
        <dsp:cNvPr id="0" name=""/>
        <dsp:cNvSpPr/>
      </dsp:nvSpPr>
      <dsp:spPr>
        <a:xfrm>
          <a:off x="1486468" y="878921"/>
          <a:ext cx="175381" cy="657682"/>
        </a:xfrm>
        <a:custGeom>
          <a:avLst/>
          <a:gdLst/>
          <a:ahLst/>
          <a:cxnLst/>
          <a:rect l="0" t="0" r="0" b="0"/>
          <a:pathLst>
            <a:path>
              <a:moveTo>
                <a:pt x="0" y="0"/>
              </a:moveTo>
              <a:lnTo>
                <a:pt x="0" y="657682"/>
              </a:lnTo>
              <a:lnTo>
                <a:pt x="175381" y="6576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EEC0FB-4D09-46AF-981B-3006B2A289BF}">
      <dsp:nvSpPr>
        <dsp:cNvPr id="0" name=""/>
        <dsp:cNvSpPr/>
      </dsp:nvSpPr>
      <dsp:spPr>
        <a:xfrm>
          <a:off x="1661850" y="1098148"/>
          <a:ext cx="1403055" cy="876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it-IT" sz="800" kern="1200" dirty="0" smtClean="0"/>
            <a:t>Chile, Finland, India, Jamaica, Malaysia, Morrocco, South Africa, UK</a:t>
          </a:r>
          <a:endParaRPr lang="en-US" sz="800" kern="1200" dirty="0"/>
        </a:p>
      </dsp:txBody>
      <dsp:txXfrm>
        <a:off x="1687534" y="1123832"/>
        <a:ext cx="1351687" cy="825541"/>
      </dsp:txXfrm>
    </dsp:sp>
    <dsp:sp modelId="{D404DA6A-8F1F-45BD-85A9-8B6E1B54E8A1}">
      <dsp:nvSpPr>
        <dsp:cNvPr id="0" name=""/>
        <dsp:cNvSpPr/>
      </dsp:nvSpPr>
      <dsp:spPr>
        <a:xfrm>
          <a:off x="3503361" y="2011"/>
          <a:ext cx="1753819" cy="876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The research included</a:t>
          </a:r>
          <a:endParaRPr lang="en-US" sz="1400" kern="1200" dirty="0"/>
        </a:p>
      </dsp:txBody>
      <dsp:txXfrm>
        <a:off x="3529045" y="27695"/>
        <a:ext cx="1702451" cy="825541"/>
      </dsp:txXfrm>
    </dsp:sp>
    <dsp:sp modelId="{F18463A8-E71E-4157-8B37-0AAFE7BE7FEE}">
      <dsp:nvSpPr>
        <dsp:cNvPr id="0" name=""/>
        <dsp:cNvSpPr/>
      </dsp:nvSpPr>
      <dsp:spPr>
        <a:xfrm>
          <a:off x="3678743" y="878921"/>
          <a:ext cx="175381" cy="657682"/>
        </a:xfrm>
        <a:custGeom>
          <a:avLst/>
          <a:gdLst/>
          <a:ahLst/>
          <a:cxnLst/>
          <a:rect l="0" t="0" r="0" b="0"/>
          <a:pathLst>
            <a:path>
              <a:moveTo>
                <a:pt x="0" y="0"/>
              </a:moveTo>
              <a:lnTo>
                <a:pt x="0" y="657682"/>
              </a:lnTo>
              <a:lnTo>
                <a:pt x="175381" y="6576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C4992D-3B9E-4B24-A0CB-B3C6B3002605}">
      <dsp:nvSpPr>
        <dsp:cNvPr id="0" name=""/>
        <dsp:cNvSpPr/>
      </dsp:nvSpPr>
      <dsp:spPr>
        <a:xfrm>
          <a:off x="3854125" y="1098148"/>
          <a:ext cx="1403055" cy="876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UNESCO’s international survey </a:t>
          </a:r>
          <a:endParaRPr lang="en-US" sz="800" kern="1200" dirty="0"/>
        </a:p>
      </dsp:txBody>
      <dsp:txXfrm>
        <a:off x="3879809" y="1123832"/>
        <a:ext cx="1351687" cy="825541"/>
      </dsp:txXfrm>
    </dsp:sp>
    <dsp:sp modelId="{D17E83AD-90E2-4B85-BD61-8C946C3721CB}">
      <dsp:nvSpPr>
        <dsp:cNvPr id="0" name=""/>
        <dsp:cNvSpPr/>
      </dsp:nvSpPr>
      <dsp:spPr>
        <a:xfrm>
          <a:off x="3678743" y="878921"/>
          <a:ext cx="175381" cy="1753819"/>
        </a:xfrm>
        <a:custGeom>
          <a:avLst/>
          <a:gdLst/>
          <a:ahLst/>
          <a:cxnLst/>
          <a:rect l="0" t="0" r="0" b="0"/>
          <a:pathLst>
            <a:path>
              <a:moveTo>
                <a:pt x="0" y="0"/>
              </a:moveTo>
              <a:lnTo>
                <a:pt x="0" y="1753819"/>
              </a:lnTo>
              <a:lnTo>
                <a:pt x="175381" y="1753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687D5C-61B7-4BA9-940E-F727D85C038D}">
      <dsp:nvSpPr>
        <dsp:cNvPr id="0" name=""/>
        <dsp:cNvSpPr/>
      </dsp:nvSpPr>
      <dsp:spPr>
        <a:xfrm>
          <a:off x="3854125" y="2194285"/>
          <a:ext cx="1403055" cy="876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(2) eight country case studies that (a) documented national FLP policies, tools and practices, and (b) captured national and institutional views on what is being done re FLP/ articulation</a:t>
          </a:r>
          <a:endParaRPr lang="en-US" sz="800" kern="1200" dirty="0"/>
        </a:p>
      </dsp:txBody>
      <dsp:txXfrm>
        <a:off x="3879809" y="2219969"/>
        <a:ext cx="1351687" cy="825541"/>
      </dsp:txXfrm>
    </dsp:sp>
    <dsp:sp modelId="{77C7C723-D9EF-4FE4-B9A3-C3B995C2B697}">
      <dsp:nvSpPr>
        <dsp:cNvPr id="0" name=""/>
        <dsp:cNvSpPr/>
      </dsp:nvSpPr>
      <dsp:spPr>
        <a:xfrm>
          <a:off x="3678743" y="878921"/>
          <a:ext cx="175381" cy="2849956"/>
        </a:xfrm>
        <a:custGeom>
          <a:avLst/>
          <a:gdLst/>
          <a:ahLst/>
          <a:cxnLst/>
          <a:rect l="0" t="0" r="0" b="0"/>
          <a:pathLst>
            <a:path>
              <a:moveTo>
                <a:pt x="0" y="0"/>
              </a:moveTo>
              <a:lnTo>
                <a:pt x="0" y="2849956"/>
              </a:lnTo>
              <a:lnTo>
                <a:pt x="175381" y="28499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A65B8D-4EEC-4216-ABF5-B3347EA05B1E}">
      <dsp:nvSpPr>
        <dsp:cNvPr id="0" name=""/>
        <dsp:cNvSpPr/>
      </dsp:nvSpPr>
      <dsp:spPr>
        <a:xfrm>
          <a:off x="3854125" y="3290422"/>
          <a:ext cx="1403055" cy="876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the enablers and barriers (South African study: 51 interviews with 80 people)</a:t>
          </a:r>
          <a:endParaRPr lang="en-US" sz="800" kern="1200" dirty="0"/>
        </a:p>
      </dsp:txBody>
      <dsp:txXfrm>
        <a:off x="3879809" y="3316106"/>
        <a:ext cx="1351687" cy="825541"/>
      </dsp:txXfrm>
    </dsp:sp>
    <dsp:sp modelId="{4B99C617-4723-400E-81CF-C6D2F84CC417}">
      <dsp:nvSpPr>
        <dsp:cNvPr id="0" name=""/>
        <dsp:cNvSpPr/>
      </dsp:nvSpPr>
      <dsp:spPr>
        <a:xfrm>
          <a:off x="5695635" y="2011"/>
          <a:ext cx="1753819" cy="876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Main outputs</a:t>
          </a:r>
          <a:endParaRPr lang="en-US" sz="1400" kern="1200" dirty="0"/>
        </a:p>
      </dsp:txBody>
      <dsp:txXfrm>
        <a:off x="5721319" y="27695"/>
        <a:ext cx="1702451" cy="825541"/>
      </dsp:txXfrm>
    </dsp:sp>
    <dsp:sp modelId="{1B382C52-13C1-47C2-98BA-3993C3E1FE26}">
      <dsp:nvSpPr>
        <dsp:cNvPr id="0" name=""/>
        <dsp:cNvSpPr/>
      </dsp:nvSpPr>
      <dsp:spPr>
        <a:xfrm>
          <a:off x="5871017" y="878921"/>
          <a:ext cx="175381" cy="657682"/>
        </a:xfrm>
        <a:custGeom>
          <a:avLst/>
          <a:gdLst/>
          <a:ahLst/>
          <a:cxnLst/>
          <a:rect l="0" t="0" r="0" b="0"/>
          <a:pathLst>
            <a:path>
              <a:moveTo>
                <a:pt x="0" y="0"/>
              </a:moveTo>
              <a:lnTo>
                <a:pt x="0" y="657682"/>
              </a:lnTo>
              <a:lnTo>
                <a:pt x="175381" y="6576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43743-136C-4488-B3F5-02D1C5394230}">
      <dsp:nvSpPr>
        <dsp:cNvPr id="0" name=""/>
        <dsp:cNvSpPr/>
      </dsp:nvSpPr>
      <dsp:spPr>
        <a:xfrm>
          <a:off x="6046399" y="1098148"/>
          <a:ext cx="1403055" cy="876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Country report</a:t>
          </a:r>
          <a:endParaRPr lang="en-US" sz="800" kern="1200" dirty="0"/>
        </a:p>
      </dsp:txBody>
      <dsp:txXfrm>
        <a:off x="6072083" y="1123832"/>
        <a:ext cx="1351687" cy="825541"/>
      </dsp:txXfrm>
    </dsp:sp>
    <dsp:sp modelId="{1618375D-C86E-4183-8C39-9D60E9F1D766}">
      <dsp:nvSpPr>
        <dsp:cNvPr id="0" name=""/>
        <dsp:cNvSpPr/>
      </dsp:nvSpPr>
      <dsp:spPr>
        <a:xfrm>
          <a:off x="5871017" y="878921"/>
          <a:ext cx="175381" cy="1753819"/>
        </a:xfrm>
        <a:custGeom>
          <a:avLst/>
          <a:gdLst/>
          <a:ahLst/>
          <a:cxnLst/>
          <a:rect l="0" t="0" r="0" b="0"/>
          <a:pathLst>
            <a:path>
              <a:moveTo>
                <a:pt x="0" y="0"/>
              </a:moveTo>
              <a:lnTo>
                <a:pt x="0" y="1753819"/>
              </a:lnTo>
              <a:lnTo>
                <a:pt x="175381" y="1753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B057A-EA3A-4286-830E-7599C01D9087}">
      <dsp:nvSpPr>
        <dsp:cNvPr id="0" name=""/>
        <dsp:cNvSpPr/>
      </dsp:nvSpPr>
      <dsp:spPr>
        <a:xfrm>
          <a:off x="6046399" y="2194285"/>
          <a:ext cx="1403055" cy="876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short paper</a:t>
          </a:r>
          <a:endParaRPr lang="en-US" sz="800" kern="1200" dirty="0"/>
        </a:p>
      </dsp:txBody>
      <dsp:txXfrm>
        <a:off x="6072083" y="2219969"/>
        <a:ext cx="1351687" cy="825541"/>
      </dsp:txXfrm>
    </dsp:sp>
    <dsp:sp modelId="{37FF74E1-1A0E-45FB-B579-FD09EC3C1790}">
      <dsp:nvSpPr>
        <dsp:cNvPr id="0" name=""/>
        <dsp:cNvSpPr/>
      </dsp:nvSpPr>
      <dsp:spPr>
        <a:xfrm>
          <a:off x="5871017" y="878921"/>
          <a:ext cx="175381" cy="2849956"/>
        </a:xfrm>
        <a:custGeom>
          <a:avLst/>
          <a:gdLst/>
          <a:ahLst/>
          <a:cxnLst/>
          <a:rect l="0" t="0" r="0" b="0"/>
          <a:pathLst>
            <a:path>
              <a:moveTo>
                <a:pt x="0" y="0"/>
              </a:moveTo>
              <a:lnTo>
                <a:pt x="0" y="2849956"/>
              </a:lnTo>
              <a:lnTo>
                <a:pt x="175381" y="28499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0CE39-500F-46BF-8C50-5A232983B4D3}">
      <dsp:nvSpPr>
        <dsp:cNvPr id="0" name=""/>
        <dsp:cNvSpPr/>
      </dsp:nvSpPr>
      <dsp:spPr>
        <a:xfrm>
          <a:off x="6046399" y="3290422"/>
          <a:ext cx="1403055" cy="876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policy brief</a:t>
          </a:r>
          <a:endParaRPr lang="en-US" sz="800" kern="1200" dirty="0"/>
        </a:p>
      </dsp:txBody>
      <dsp:txXfrm>
        <a:off x="6072083" y="3316106"/>
        <a:ext cx="1351687" cy="825541"/>
      </dsp:txXfrm>
    </dsp:sp>
    <dsp:sp modelId="{8FF59287-DEE5-4AB6-BE37-21C815EB009C}">
      <dsp:nvSpPr>
        <dsp:cNvPr id="0" name=""/>
        <dsp:cNvSpPr/>
      </dsp:nvSpPr>
      <dsp:spPr>
        <a:xfrm>
          <a:off x="5871017" y="878921"/>
          <a:ext cx="175381" cy="3946093"/>
        </a:xfrm>
        <a:custGeom>
          <a:avLst/>
          <a:gdLst/>
          <a:ahLst/>
          <a:cxnLst/>
          <a:rect l="0" t="0" r="0" b="0"/>
          <a:pathLst>
            <a:path>
              <a:moveTo>
                <a:pt x="0" y="0"/>
              </a:moveTo>
              <a:lnTo>
                <a:pt x="0" y="3946093"/>
              </a:lnTo>
              <a:lnTo>
                <a:pt x="175381" y="39460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15FF3-AEFA-45DC-86C7-3C478AA4FFEF}">
      <dsp:nvSpPr>
        <dsp:cNvPr id="0" name=""/>
        <dsp:cNvSpPr/>
      </dsp:nvSpPr>
      <dsp:spPr>
        <a:xfrm>
          <a:off x="6046399" y="4386559"/>
          <a:ext cx="1403055" cy="876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webinar and information-sharing</a:t>
          </a:r>
          <a:endParaRPr lang="en-US" sz="800" kern="1200" dirty="0"/>
        </a:p>
      </dsp:txBody>
      <dsp:txXfrm>
        <a:off x="6072083" y="4412243"/>
        <a:ext cx="1351687" cy="8255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85035-5417-412C-98CE-8CFF38CD9A62}">
      <dsp:nvSpPr>
        <dsp:cNvPr id="0" name=""/>
        <dsp:cNvSpPr/>
      </dsp:nvSpPr>
      <dsp:spPr>
        <a:xfrm>
          <a:off x="1004" y="940690"/>
          <a:ext cx="2350740" cy="1175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2014 NQF Impact Study</a:t>
          </a:r>
          <a:endParaRPr lang="en-US" sz="3100" kern="1200" dirty="0"/>
        </a:p>
      </dsp:txBody>
      <dsp:txXfrm>
        <a:off x="35429" y="975115"/>
        <a:ext cx="2281890" cy="1106520"/>
      </dsp:txXfrm>
    </dsp:sp>
    <dsp:sp modelId="{1EAF6DA5-ED48-46C1-BCA5-C44A9ECF191F}">
      <dsp:nvSpPr>
        <dsp:cNvPr id="0" name=""/>
        <dsp:cNvSpPr/>
      </dsp:nvSpPr>
      <dsp:spPr>
        <a:xfrm>
          <a:off x="236078" y="2116060"/>
          <a:ext cx="235074" cy="881527"/>
        </a:xfrm>
        <a:custGeom>
          <a:avLst/>
          <a:gdLst/>
          <a:ahLst/>
          <a:cxnLst/>
          <a:rect l="0" t="0" r="0" b="0"/>
          <a:pathLst>
            <a:path>
              <a:moveTo>
                <a:pt x="0" y="0"/>
              </a:moveTo>
              <a:lnTo>
                <a:pt x="0" y="881527"/>
              </a:lnTo>
              <a:lnTo>
                <a:pt x="235074" y="881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AE610-0977-4119-A893-B8B6D750DF63}">
      <dsp:nvSpPr>
        <dsp:cNvPr id="0" name=""/>
        <dsp:cNvSpPr/>
      </dsp:nvSpPr>
      <dsp:spPr>
        <a:xfrm>
          <a:off x="471152" y="2409902"/>
          <a:ext cx="1880592" cy="1175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Focused on the system’s progress regarding access, redress, progression (articulation), quality, transparency (SAQA, 2017)</a:t>
          </a:r>
          <a:endParaRPr lang="en-US" sz="900" kern="1200" dirty="0"/>
        </a:p>
      </dsp:txBody>
      <dsp:txXfrm>
        <a:off x="505577" y="2444327"/>
        <a:ext cx="1811742" cy="1106520"/>
      </dsp:txXfrm>
    </dsp:sp>
    <dsp:sp modelId="{5997DDEF-BE51-47C6-B07E-F8988FB9ABDF}">
      <dsp:nvSpPr>
        <dsp:cNvPr id="0" name=""/>
        <dsp:cNvSpPr/>
      </dsp:nvSpPr>
      <dsp:spPr>
        <a:xfrm>
          <a:off x="2939429" y="940690"/>
          <a:ext cx="2350740" cy="1175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2017 NQF Impact Study</a:t>
          </a:r>
          <a:endParaRPr lang="en-US" sz="3100" kern="1200" dirty="0"/>
        </a:p>
      </dsp:txBody>
      <dsp:txXfrm>
        <a:off x="2973854" y="975115"/>
        <a:ext cx="2281890" cy="1106520"/>
      </dsp:txXfrm>
    </dsp:sp>
    <dsp:sp modelId="{E5477B2C-76FE-47B5-870C-14E81F4078C9}">
      <dsp:nvSpPr>
        <dsp:cNvPr id="0" name=""/>
        <dsp:cNvSpPr/>
      </dsp:nvSpPr>
      <dsp:spPr>
        <a:xfrm>
          <a:off x="3174503" y="2116060"/>
          <a:ext cx="235074" cy="881527"/>
        </a:xfrm>
        <a:custGeom>
          <a:avLst/>
          <a:gdLst/>
          <a:ahLst/>
          <a:cxnLst/>
          <a:rect l="0" t="0" r="0" b="0"/>
          <a:pathLst>
            <a:path>
              <a:moveTo>
                <a:pt x="0" y="0"/>
              </a:moveTo>
              <a:lnTo>
                <a:pt x="0" y="881527"/>
              </a:lnTo>
              <a:lnTo>
                <a:pt x="235074" y="881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7236D1-5E36-4E2C-8093-0A0DFAFD35C5}">
      <dsp:nvSpPr>
        <dsp:cNvPr id="0" name=""/>
        <dsp:cNvSpPr/>
      </dsp:nvSpPr>
      <dsp:spPr>
        <a:xfrm>
          <a:off x="3409577" y="2409902"/>
          <a:ext cx="1880592" cy="1175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Focused on the implementation and impact of (1) SAQA’s policies for RPL, CAT and assessment, (2) the NQF Level Descriptors, (3) NLRD tools, (4) the integration of public + private HE, (5) the QCTO model – all of which link directly to articulation (SAQA, 2019)</a:t>
          </a:r>
          <a:endParaRPr lang="en-US" sz="900" kern="1200" dirty="0"/>
        </a:p>
      </dsp:txBody>
      <dsp:txXfrm>
        <a:off x="3444002" y="2444327"/>
        <a:ext cx="1811742" cy="1106520"/>
      </dsp:txXfrm>
    </dsp:sp>
    <dsp:sp modelId="{805761B6-63C3-46FD-B4FB-119EF1159D00}">
      <dsp:nvSpPr>
        <dsp:cNvPr id="0" name=""/>
        <dsp:cNvSpPr/>
      </dsp:nvSpPr>
      <dsp:spPr>
        <a:xfrm>
          <a:off x="5877855" y="940690"/>
          <a:ext cx="2350740" cy="1175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2021 NQF Impact Study</a:t>
          </a:r>
          <a:endParaRPr lang="en-US" sz="3100" kern="1200" dirty="0"/>
        </a:p>
      </dsp:txBody>
      <dsp:txXfrm>
        <a:off x="5912280" y="975115"/>
        <a:ext cx="2281890" cy="1106520"/>
      </dsp:txXfrm>
    </dsp:sp>
    <dsp:sp modelId="{39D510D1-A294-49F3-8A29-FED9E00921FA}">
      <dsp:nvSpPr>
        <dsp:cNvPr id="0" name=""/>
        <dsp:cNvSpPr/>
      </dsp:nvSpPr>
      <dsp:spPr>
        <a:xfrm>
          <a:off x="6112929" y="2116060"/>
          <a:ext cx="235074" cy="881527"/>
        </a:xfrm>
        <a:custGeom>
          <a:avLst/>
          <a:gdLst/>
          <a:ahLst/>
          <a:cxnLst/>
          <a:rect l="0" t="0" r="0" b="0"/>
          <a:pathLst>
            <a:path>
              <a:moveTo>
                <a:pt x="0" y="0"/>
              </a:moveTo>
              <a:lnTo>
                <a:pt x="0" y="881527"/>
              </a:lnTo>
              <a:lnTo>
                <a:pt x="235074" y="881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5BC0B-F846-446D-8AF5-C73AC0B0A15B}">
      <dsp:nvSpPr>
        <dsp:cNvPr id="0" name=""/>
        <dsp:cNvSpPr/>
      </dsp:nvSpPr>
      <dsp:spPr>
        <a:xfrm>
          <a:off x="6348003" y="2409902"/>
          <a:ext cx="1880592" cy="1175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Focuses on the impact of RPL, CAT and FLP policies across all NQF stakeholders (SAQA, 2021/22 – forthcoming</a:t>
          </a:r>
          <a:endParaRPr lang="en-US" sz="900" kern="1200" dirty="0"/>
        </a:p>
      </dsp:txBody>
      <dsp:txXfrm>
        <a:off x="6382428" y="2444327"/>
        <a:ext cx="1811742" cy="11065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C820B-A890-4227-B138-1AB0A38A6F09}">
      <dsp:nvSpPr>
        <dsp:cNvPr id="0" name=""/>
        <dsp:cNvSpPr/>
      </dsp:nvSpPr>
      <dsp:spPr>
        <a:xfrm rot="5400000">
          <a:off x="-276890" y="1037914"/>
          <a:ext cx="1228438" cy="14827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1F1DD6-6262-41FF-A6D0-17E9CA7589A9}">
      <dsp:nvSpPr>
        <dsp:cNvPr id="0" name=""/>
        <dsp:cNvSpPr/>
      </dsp:nvSpPr>
      <dsp:spPr>
        <a:xfrm>
          <a:off x="4219" y="251735"/>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The possibilities of Convener System under the NQF (2011)</a:t>
          </a:r>
          <a:endParaRPr lang="en-US" sz="1400" kern="1200" dirty="0"/>
        </a:p>
      </dsp:txBody>
      <dsp:txXfrm>
        <a:off x="33172" y="280688"/>
        <a:ext cx="1589621" cy="930610"/>
      </dsp:txXfrm>
    </dsp:sp>
    <dsp:sp modelId="{3771AF75-AB05-4D7F-ADAC-D3084689A8EA}">
      <dsp:nvSpPr>
        <dsp:cNvPr id="0" name=""/>
        <dsp:cNvSpPr/>
      </dsp:nvSpPr>
      <dsp:spPr>
        <a:xfrm rot="5400000">
          <a:off x="-276890" y="2273560"/>
          <a:ext cx="1228438" cy="14827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042B23-6E38-45E1-B853-B16F7CF3B966}">
      <dsp:nvSpPr>
        <dsp:cNvPr id="0" name=""/>
        <dsp:cNvSpPr/>
      </dsp:nvSpPr>
      <dsp:spPr>
        <a:xfrm>
          <a:off x="4219" y="1487381"/>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RPL in SETAs (2012) </a:t>
          </a:r>
          <a:endParaRPr lang="en-US" sz="1400" kern="1200" dirty="0"/>
        </a:p>
      </dsp:txBody>
      <dsp:txXfrm>
        <a:off x="33172" y="1516334"/>
        <a:ext cx="1589621" cy="930610"/>
      </dsp:txXfrm>
    </dsp:sp>
    <dsp:sp modelId="{BFD5662E-07E6-4C0E-B0EC-BF6EF38B6EC0}">
      <dsp:nvSpPr>
        <dsp:cNvPr id="0" name=""/>
        <dsp:cNvSpPr/>
      </dsp:nvSpPr>
      <dsp:spPr>
        <a:xfrm rot="5400000">
          <a:off x="-276890" y="3509205"/>
          <a:ext cx="1228438" cy="14827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68F5BC-8C4D-45E5-A0C2-257BB61A9A1A}">
      <dsp:nvSpPr>
        <dsp:cNvPr id="0" name=""/>
        <dsp:cNvSpPr/>
      </dsp:nvSpPr>
      <dsp:spPr>
        <a:xfrm>
          <a:off x="4219" y="2723026"/>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Criteria and processes for registering qualifications (2012)</a:t>
          </a:r>
          <a:endParaRPr lang="en-US" sz="1400" kern="1200" dirty="0"/>
        </a:p>
      </dsp:txBody>
      <dsp:txXfrm>
        <a:off x="33172" y="2751979"/>
        <a:ext cx="1589621" cy="930610"/>
      </dsp:txXfrm>
    </dsp:sp>
    <dsp:sp modelId="{4140264A-AC67-4598-910C-8A15F00B2168}">
      <dsp:nvSpPr>
        <dsp:cNvPr id="0" name=""/>
        <dsp:cNvSpPr/>
      </dsp:nvSpPr>
      <dsp:spPr>
        <a:xfrm>
          <a:off x="340931" y="4127028"/>
          <a:ext cx="2184004" cy="14827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143E92-6A22-4A1F-BCE7-7F1F55C8C9BD}">
      <dsp:nvSpPr>
        <dsp:cNvPr id="0" name=""/>
        <dsp:cNvSpPr/>
      </dsp:nvSpPr>
      <dsp:spPr>
        <a:xfrm>
          <a:off x="4219" y="3958672"/>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Learning pathways in the EW sector (2015)</a:t>
          </a:r>
          <a:endParaRPr lang="en-US" sz="1400" kern="1200" dirty="0"/>
        </a:p>
      </dsp:txBody>
      <dsp:txXfrm>
        <a:off x="33172" y="3987625"/>
        <a:ext cx="1589621" cy="930610"/>
      </dsp:txXfrm>
    </dsp:sp>
    <dsp:sp modelId="{7B9D146B-875C-4364-BFE4-6C78E2FB9A69}">
      <dsp:nvSpPr>
        <dsp:cNvPr id="0" name=""/>
        <dsp:cNvSpPr/>
      </dsp:nvSpPr>
      <dsp:spPr>
        <a:xfrm rot="16200000">
          <a:off x="1914320" y="3509205"/>
          <a:ext cx="1228438" cy="14827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E4AFCC-F08F-4A27-9040-07FCEFA667C8}">
      <dsp:nvSpPr>
        <dsp:cNvPr id="0" name=""/>
        <dsp:cNvSpPr/>
      </dsp:nvSpPr>
      <dsp:spPr>
        <a:xfrm>
          <a:off x="2195430" y="3958672"/>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Learning pathways in Community Development (2015)</a:t>
          </a:r>
          <a:endParaRPr lang="en-US" sz="1400" kern="1200" dirty="0"/>
        </a:p>
      </dsp:txBody>
      <dsp:txXfrm>
        <a:off x="2224383" y="3987625"/>
        <a:ext cx="1589621" cy="930610"/>
      </dsp:txXfrm>
    </dsp:sp>
    <dsp:sp modelId="{970D8860-5716-4C29-AA91-11FB9BDF8795}">
      <dsp:nvSpPr>
        <dsp:cNvPr id="0" name=""/>
        <dsp:cNvSpPr/>
      </dsp:nvSpPr>
      <dsp:spPr>
        <a:xfrm rot="16200000">
          <a:off x="1914320" y="2273560"/>
          <a:ext cx="1228438" cy="14827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4FA10E-EDFB-49E9-94F1-0D62F4A100DB}">
      <dsp:nvSpPr>
        <dsp:cNvPr id="0" name=""/>
        <dsp:cNvSpPr/>
      </dsp:nvSpPr>
      <dsp:spPr>
        <a:xfrm>
          <a:off x="2195430" y="2723026"/>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Continuing Professional Development (CPD) (2015)</a:t>
          </a:r>
          <a:endParaRPr lang="en-US" sz="1400" kern="1200" dirty="0"/>
        </a:p>
      </dsp:txBody>
      <dsp:txXfrm>
        <a:off x="2224383" y="2751979"/>
        <a:ext cx="1589621" cy="930610"/>
      </dsp:txXfrm>
    </dsp:sp>
    <dsp:sp modelId="{674F3808-18D9-4207-B498-2F7C9504146F}">
      <dsp:nvSpPr>
        <dsp:cNvPr id="0" name=""/>
        <dsp:cNvSpPr/>
      </dsp:nvSpPr>
      <dsp:spPr>
        <a:xfrm rot="16200000">
          <a:off x="1914320" y="1037914"/>
          <a:ext cx="1228438" cy="14827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A73BA6-EE5D-4A15-B63A-E15E70FCD811}">
      <dsp:nvSpPr>
        <dsp:cNvPr id="0" name=""/>
        <dsp:cNvSpPr/>
      </dsp:nvSpPr>
      <dsp:spPr>
        <a:xfrm>
          <a:off x="2195430" y="1487381"/>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Worker Education (2015)</a:t>
          </a:r>
          <a:endParaRPr lang="en-US" sz="1400" kern="1200" dirty="0"/>
        </a:p>
      </dsp:txBody>
      <dsp:txXfrm>
        <a:off x="2224383" y="1516334"/>
        <a:ext cx="1589621" cy="930610"/>
      </dsp:txXfrm>
    </dsp:sp>
    <dsp:sp modelId="{FFE2B3B0-282F-4D42-B726-9AC1C8901CB7}">
      <dsp:nvSpPr>
        <dsp:cNvPr id="0" name=""/>
        <dsp:cNvSpPr/>
      </dsp:nvSpPr>
      <dsp:spPr>
        <a:xfrm>
          <a:off x="2532143" y="420091"/>
          <a:ext cx="2184004" cy="14827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CD28C-66B4-4FD2-81D1-93715AA717CA}">
      <dsp:nvSpPr>
        <dsp:cNvPr id="0" name=""/>
        <dsp:cNvSpPr/>
      </dsp:nvSpPr>
      <dsp:spPr>
        <a:xfrm>
          <a:off x="2195430" y="251735"/>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RPL cases (2010-2015)</a:t>
          </a:r>
          <a:endParaRPr lang="en-US" sz="1400" kern="1200" dirty="0"/>
        </a:p>
      </dsp:txBody>
      <dsp:txXfrm>
        <a:off x="2224383" y="280688"/>
        <a:ext cx="1589621" cy="930610"/>
      </dsp:txXfrm>
    </dsp:sp>
    <dsp:sp modelId="{06A46B37-3640-4B0C-8455-600DFF9AFBD0}">
      <dsp:nvSpPr>
        <dsp:cNvPr id="0" name=""/>
        <dsp:cNvSpPr/>
      </dsp:nvSpPr>
      <dsp:spPr>
        <a:xfrm rot="5400000">
          <a:off x="4105531" y="1037914"/>
          <a:ext cx="1228438" cy="14827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7DA836-757C-4AAB-91E8-5A7113C31282}">
      <dsp:nvSpPr>
        <dsp:cNvPr id="0" name=""/>
        <dsp:cNvSpPr/>
      </dsp:nvSpPr>
      <dsp:spPr>
        <a:xfrm>
          <a:off x="4386642" y="251735"/>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SAQA as Articulation </a:t>
          </a:r>
          <a:r>
            <a:rPr lang="en-US" sz="1400" kern="1200" dirty="0" err="1" smtClean="0"/>
            <a:t>Ombud</a:t>
          </a:r>
          <a:r>
            <a:rPr lang="en-US" sz="1400" kern="1200" dirty="0" smtClean="0"/>
            <a:t> (2016)</a:t>
          </a:r>
          <a:endParaRPr lang="en-US" sz="1400" kern="1200" dirty="0"/>
        </a:p>
      </dsp:txBody>
      <dsp:txXfrm>
        <a:off x="4415595" y="280688"/>
        <a:ext cx="1589621" cy="930610"/>
      </dsp:txXfrm>
    </dsp:sp>
    <dsp:sp modelId="{FF247802-F85F-4A14-9148-F09699B31191}">
      <dsp:nvSpPr>
        <dsp:cNvPr id="0" name=""/>
        <dsp:cNvSpPr/>
      </dsp:nvSpPr>
      <dsp:spPr>
        <a:xfrm rot="5400000">
          <a:off x="4105531" y="2273560"/>
          <a:ext cx="1228438" cy="14827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D88FA8-EE39-4C5F-96C9-A3CA15A607CD}">
      <dsp:nvSpPr>
        <dsp:cNvPr id="0" name=""/>
        <dsp:cNvSpPr/>
      </dsp:nvSpPr>
      <dsp:spPr>
        <a:xfrm>
          <a:off x="4386642" y="1487381"/>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Understanding learning pathways (2017)</a:t>
          </a:r>
          <a:endParaRPr lang="en-US" sz="1400" kern="1200" dirty="0"/>
        </a:p>
      </dsp:txBody>
      <dsp:txXfrm>
        <a:off x="4415595" y="1516334"/>
        <a:ext cx="1589621" cy="930610"/>
      </dsp:txXfrm>
    </dsp:sp>
    <dsp:sp modelId="{DA55AF2B-37DE-4952-AB35-F64FAC5F4271}">
      <dsp:nvSpPr>
        <dsp:cNvPr id="0" name=""/>
        <dsp:cNvSpPr/>
      </dsp:nvSpPr>
      <dsp:spPr>
        <a:xfrm rot="5400000">
          <a:off x="4105531" y="3509205"/>
          <a:ext cx="1228438" cy="14827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D2D2A7-C9A5-4B69-9695-34541DB98843}">
      <dsp:nvSpPr>
        <dsp:cNvPr id="0" name=""/>
        <dsp:cNvSpPr/>
      </dsp:nvSpPr>
      <dsp:spPr>
        <a:xfrm>
          <a:off x="4386642" y="2723026"/>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Elaborating on successful articulation initiatives (2018)</a:t>
          </a:r>
          <a:endParaRPr lang="en-US" sz="1400" kern="1200" dirty="0"/>
        </a:p>
      </dsp:txBody>
      <dsp:txXfrm>
        <a:off x="4415595" y="2751979"/>
        <a:ext cx="1589621" cy="930610"/>
      </dsp:txXfrm>
    </dsp:sp>
    <dsp:sp modelId="{1F14C123-44EA-477B-9A8F-CB31343C710B}">
      <dsp:nvSpPr>
        <dsp:cNvPr id="0" name=""/>
        <dsp:cNvSpPr/>
      </dsp:nvSpPr>
      <dsp:spPr>
        <a:xfrm>
          <a:off x="4723354" y="4127028"/>
          <a:ext cx="2184004" cy="148277"/>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B0F1EE-675E-45BA-8404-71250A2FD3F6}">
      <dsp:nvSpPr>
        <dsp:cNvPr id="0" name=""/>
        <dsp:cNvSpPr/>
      </dsp:nvSpPr>
      <dsp:spPr>
        <a:xfrm>
          <a:off x="4386642" y="3958672"/>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Sustainable professional bodies (2019)</a:t>
          </a:r>
          <a:endParaRPr lang="en-US" sz="1400" kern="1200" dirty="0"/>
        </a:p>
      </dsp:txBody>
      <dsp:txXfrm>
        <a:off x="4415595" y="3987625"/>
        <a:ext cx="1589621" cy="930610"/>
      </dsp:txXfrm>
    </dsp:sp>
    <dsp:sp modelId="{03F25325-531A-45D4-9913-AACC77D5F245}">
      <dsp:nvSpPr>
        <dsp:cNvPr id="0" name=""/>
        <dsp:cNvSpPr/>
      </dsp:nvSpPr>
      <dsp:spPr>
        <a:xfrm>
          <a:off x="6577853" y="3958672"/>
          <a:ext cx="1647527" cy="98851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Overlaps in legislation for NQF, SAQA, QCs, PBs (2020)</a:t>
          </a:r>
          <a:endParaRPr lang="en-US" sz="1400" kern="1200" dirty="0"/>
        </a:p>
      </dsp:txBody>
      <dsp:txXfrm>
        <a:off x="6606806" y="3987625"/>
        <a:ext cx="1589621" cy="930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8CC65-D10E-4666-9E61-F5B5CA56B26A}">
      <dsp:nvSpPr>
        <dsp:cNvPr id="0" name=""/>
        <dsp:cNvSpPr/>
      </dsp:nvSpPr>
      <dsp:spPr>
        <a:xfrm>
          <a:off x="460905" y="1047"/>
          <a:ext cx="3479899" cy="208793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Minister: HEST published the Articulation Policy in 2017</a:t>
          </a:r>
          <a:endParaRPr lang="en-US" sz="1700" kern="1200" dirty="0"/>
        </a:p>
      </dsp:txBody>
      <dsp:txXfrm>
        <a:off x="460905" y="1047"/>
        <a:ext cx="3479899" cy="2087939"/>
      </dsp:txXfrm>
    </dsp:sp>
    <dsp:sp modelId="{39F5730D-20CF-437A-8ADA-EE172B80F1F9}">
      <dsp:nvSpPr>
        <dsp:cNvPr id="0" name=""/>
        <dsp:cNvSpPr/>
      </dsp:nvSpPr>
      <dsp:spPr>
        <a:xfrm>
          <a:off x="4288794" y="1047"/>
          <a:ext cx="3479899" cy="208793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The Articulation Policy “establishes the overarching conceptual structure, principles and policy statements to support the implementation of credible approaches to articulation within the South African post-school education and training system” </a:t>
          </a:r>
          <a:endParaRPr lang="en-US" sz="1700" kern="1200" dirty="0"/>
        </a:p>
      </dsp:txBody>
      <dsp:txXfrm>
        <a:off x="4288794" y="1047"/>
        <a:ext cx="3479899" cy="2087939"/>
      </dsp:txXfrm>
    </dsp:sp>
    <dsp:sp modelId="{93C1ACEB-6F37-4847-BD3B-5A1945A5FF51}">
      <dsp:nvSpPr>
        <dsp:cNvPr id="0" name=""/>
        <dsp:cNvSpPr/>
      </dsp:nvSpPr>
      <dsp:spPr>
        <a:xfrm>
          <a:off x="460905" y="2436976"/>
          <a:ext cx="3479899" cy="208793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 well -articulated system is one in which there are linkages between its different parts; there should be no silos, no dead ends. “</a:t>
          </a:r>
          <a:endParaRPr lang="en-US" sz="1700" kern="1200" dirty="0"/>
        </a:p>
      </dsp:txBody>
      <dsp:txXfrm>
        <a:off x="460905" y="2436976"/>
        <a:ext cx="3479899" cy="2087939"/>
      </dsp:txXfrm>
    </dsp:sp>
    <dsp:sp modelId="{CB377D34-05EC-43E0-A059-E9165C3C85E9}">
      <dsp:nvSpPr>
        <dsp:cNvPr id="0" name=""/>
        <dsp:cNvSpPr/>
      </dsp:nvSpPr>
      <dsp:spPr>
        <a:xfrm>
          <a:off x="4288794" y="2436976"/>
          <a:ext cx="3479899" cy="208793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“Learners must be supported in their individual learning and work pathways”</a:t>
          </a:r>
          <a:endParaRPr lang="en-US" sz="1700" kern="1200" dirty="0"/>
        </a:p>
      </dsp:txBody>
      <dsp:txXfrm>
        <a:off x="4288794" y="2436976"/>
        <a:ext cx="3479899" cy="20879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7533C-96C6-41CD-87D3-91E12EE3D9D7}">
      <dsp:nvSpPr>
        <dsp:cNvPr id="0" name=""/>
        <dsp:cNvSpPr/>
      </dsp:nvSpPr>
      <dsp:spPr>
        <a:xfrm>
          <a:off x="5695500" y="1020730"/>
          <a:ext cx="2484477" cy="24849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D630A-E302-410B-A48B-B31E2ED803DF}">
      <dsp:nvSpPr>
        <dsp:cNvPr id="0" name=""/>
        <dsp:cNvSpPr/>
      </dsp:nvSpPr>
      <dsp:spPr>
        <a:xfrm>
          <a:off x="5777992" y="1103576"/>
          <a:ext cx="2319492" cy="231924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Publications</a:t>
          </a:r>
          <a:endParaRPr lang="en-US" sz="2500" kern="1200" dirty="0"/>
        </a:p>
      </dsp:txBody>
      <dsp:txXfrm>
        <a:off x="6109579" y="1434959"/>
        <a:ext cx="1656318" cy="1656479"/>
      </dsp:txXfrm>
    </dsp:sp>
    <dsp:sp modelId="{B7BDA026-2397-4F9D-8264-DEEA64722137}">
      <dsp:nvSpPr>
        <dsp:cNvPr id="0" name=""/>
        <dsp:cNvSpPr/>
      </dsp:nvSpPr>
      <dsp:spPr>
        <a:xfrm rot="2700000">
          <a:off x="3130713" y="1023734"/>
          <a:ext cx="2478493" cy="247849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E9798-DDD5-435E-A316-C5FC4D7D4132}">
      <dsp:nvSpPr>
        <dsp:cNvPr id="0" name=""/>
        <dsp:cNvSpPr/>
      </dsp:nvSpPr>
      <dsp:spPr>
        <a:xfrm>
          <a:off x="3210213" y="1103576"/>
          <a:ext cx="2319492" cy="231924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Events</a:t>
          </a:r>
          <a:endParaRPr lang="en-US" sz="2500" kern="1200" dirty="0"/>
        </a:p>
      </dsp:txBody>
      <dsp:txXfrm>
        <a:off x="3541801" y="1434959"/>
        <a:ext cx="1656318" cy="1656479"/>
      </dsp:txXfrm>
    </dsp:sp>
    <dsp:sp modelId="{77C84A96-9D76-400A-AD0D-DBD611924502}">
      <dsp:nvSpPr>
        <dsp:cNvPr id="0" name=""/>
        <dsp:cNvSpPr/>
      </dsp:nvSpPr>
      <dsp:spPr>
        <a:xfrm rot="2700000">
          <a:off x="562934" y="1023734"/>
          <a:ext cx="2478493" cy="247849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E709E-E6BB-47C7-ADA5-6C81388BACDA}">
      <dsp:nvSpPr>
        <dsp:cNvPr id="0" name=""/>
        <dsp:cNvSpPr/>
      </dsp:nvSpPr>
      <dsp:spPr>
        <a:xfrm>
          <a:off x="642435" y="1103576"/>
          <a:ext cx="2319492" cy="231924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Advice to the Minister </a:t>
          </a:r>
          <a:endParaRPr lang="en-US" sz="2500" kern="1200" dirty="0"/>
        </a:p>
      </dsp:txBody>
      <dsp:txXfrm>
        <a:off x="974022" y="1434959"/>
        <a:ext cx="1656318" cy="165647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D7EA4-0669-40B9-B235-EF9420E31326}">
      <dsp:nvSpPr>
        <dsp:cNvPr id="0" name=""/>
        <dsp:cNvSpPr/>
      </dsp:nvSpPr>
      <dsp:spPr>
        <a:xfrm rot="5400000">
          <a:off x="-379130" y="1179218"/>
          <a:ext cx="1674870" cy="202163"/>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6A18DB-C268-42C5-ABDD-AFCD74141CE7}">
      <dsp:nvSpPr>
        <dsp:cNvPr id="0" name=""/>
        <dsp:cNvSpPr/>
      </dsp:nvSpPr>
      <dsp:spPr>
        <a:xfrm>
          <a:off x="4138" y="107330"/>
          <a:ext cx="2246262" cy="13477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Collaborative relationships</a:t>
          </a:r>
          <a:endParaRPr lang="en-US" sz="1900" kern="1200" dirty="0"/>
        </a:p>
      </dsp:txBody>
      <dsp:txXfrm>
        <a:off x="43612" y="146804"/>
        <a:ext cx="2167314" cy="1268809"/>
      </dsp:txXfrm>
    </dsp:sp>
    <dsp:sp modelId="{F0CB5793-3621-4823-B80B-62D52E02777E}">
      <dsp:nvSpPr>
        <dsp:cNvPr id="0" name=""/>
        <dsp:cNvSpPr/>
      </dsp:nvSpPr>
      <dsp:spPr>
        <a:xfrm rot="5400000">
          <a:off x="-379130" y="2863915"/>
          <a:ext cx="1674870" cy="202163"/>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C99B34-5D7B-40CE-B459-F4A69B11FA0C}">
      <dsp:nvSpPr>
        <dsp:cNvPr id="0" name=""/>
        <dsp:cNvSpPr/>
      </dsp:nvSpPr>
      <dsp:spPr>
        <a:xfrm>
          <a:off x="4138" y="1792027"/>
          <a:ext cx="2246262" cy="13477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Advocacy + use of NQF regulatory system</a:t>
          </a:r>
          <a:endParaRPr lang="en-US" sz="1900" kern="1200" dirty="0"/>
        </a:p>
      </dsp:txBody>
      <dsp:txXfrm>
        <a:off x="43612" y="1831501"/>
        <a:ext cx="2167314" cy="1268809"/>
      </dsp:txXfrm>
    </dsp:sp>
    <dsp:sp modelId="{80213742-8740-4896-940A-FD64AC5E4155}">
      <dsp:nvSpPr>
        <dsp:cNvPr id="0" name=""/>
        <dsp:cNvSpPr/>
      </dsp:nvSpPr>
      <dsp:spPr>
        <a:xfrm>
          <a:off x="463217" y="3706264"/>
          <a:ext cx="2977703" cy="202163"/>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69EBC0-68D0-4DB6-A75F-81C89018E3FE}">
      <dsp:nvSpPr>
        <dsp:cNvPr id="0" name=""/>
        <dsp:cNvSpPr/>
      </dsp:nvSpPr>
      <dsp:spPr>
        <a:xfrm>
          <a:off x="4138" y="3476724"/>
          <a:ext cx="2246262" cy="13477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Creation + commitment to </a:t>
          </a:r>
          <a:r>
            <a:rPr lang="en-US" sz="1900" kern="1200" dirty="0" err="1" smtClean="0"/>
            <a:t>MoU</a:t>
          </a:r>
          <a:r>
            <a:rPr lang="en-US" sz="1900" kern="1200" dirty="0" smtClean="0"/>
            <a:t>/</a:t>
          </a:r>
          <a:r>
            <a:rPr lang="en-US" sz="1900" kern="1200" dirty="0" err="1" smtClean="0"/>
            <a:t>MoA</a:t>
          </a:r>
          <a:endParaRPr lang="en-US" sz="1900" kern="1200" dirty="0"/>
        </a:p>
      </dsp:txBody>
      <dsp:txXfrm>
        <a:off x="43612" y="3516198"/>
        <a:ext cx="2167314" cy="1268809"/>
      </dsp:txXfrm>
    </dsp:sp>
    <dsp:sp modelId="{24B079AF-5C2C-474C-9F0F-B354CBD30625}">
      <dsp:nvSpPr>
        <dsp:cNvPr id="0" name=""/>
        <dsp:cNvSpPr/>
      </dsp:nvSpPr>
      <dsp:spPr>
        <a:xfrm rot="16200000">
          <a:off x="2608398" y="2863915"/>
          <a:ext cx="1674870" cy="202163"/>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89224A-25EF-4EB2-A941-0FF0847E0FEC}">
      <dsp:nvSpPr>
        <dsp:cNvPr id="0" name=""/>
        <dsp:cNvSpPr/>
      </dsp:nvSpPr>
      <dsp:spPr>
        <a:xfrm>
          <a:off x="2991668" y="3476724"/>
          <a:ext cx="2246262" cy="13477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Inclusive admission criteria</a:t>
          </a:r>
          <a:endParaRPr lang="en-US" sz="1900" kern="1200" dirty="0"/>
        </a:p>
      </dsp:txBody>
      <dsp:txXfrm>
        <a:off x="3031142" y="3516198"/>
        <a:ext cx="2167314" cy="1268809"/>
      </dsp:txXfrm>
    </dsp:sp>
    <dsp:sp modelId="{D67C1E41-E6B8-4F6F-AA00-F584D89F4F42}">
      <dsp:nvSpPr>
        <dsp:cNvPr id="0" name=""/>
        <dsp:cNvSpPr/>
      </dsp:nvSpPr>
      <dsp:spPr>
        <a:xfrm rot="16200000">
          <a:off x="2608398" y="1179218"/>
          <a:ext cx="1674870" cy="202163"/>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42BA87-8C7B-4144-8A75-0329B5457D16}">
      <dsp:nvSpPr>
        <dsp:cNvPr id="0" name=""/>
        <dsp:cNvSpPr/>
      </dsp:nvSpPr>
      <dsp:spPr>
        <a:xfrm>
          <a:off x="2991668" y="1792027"/>
          <a:ext cx="2246262" cy="13477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Quality teaching &amp; learning</a:t>
          </a:r>
          <a:endParaRPr lang="en-US" sz="1900" kern="1200" dirty="0"/>
        </a:p>
      </dsp:txBody>
      <dsp:txXfrm>
        <a:off x="3031142" y="1831501"/>
        <a:ext cx="2167314" cy="1268809"/>
      </dsp:txXfrm>
    </dsp:sp>
    <dsp:sp modelId="{206FE721-13C8-4B27-9489-58B796043B16}">
      <dsp:nvSpPr>
        <dsp:cNvPr id="0" name=""/>
        <dsp:cNvSpPr/>
      </dsp:nvSpPr>
      <dsp:spPr>
        <a:xfrm>
          <a:off x="3450747" y="336869"/>
          <a:ext cx="2977703" cy="202163"/>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37166E-2F0D-4C8A-A9CE-4F929FF4B367}">
      <dsp:nvSpPr>
        <dsp:cNvPr id="0" name=""/>
        <dsp:cNvSpPr/>
      </dsp:nvSpPr>
      <dsp:spPr>
        <a:xfrm>
          <a:off x="2991668" y="107330"/>
          <a:ext cx="2246262" cy="13477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Career advice</a:t>
          </a:r>
          <a:endParaRPr lang="en-US" sz="1900" kern="1200" dirty="0"/>
        </a:p>
      </dsp:txBody>
      <dsp:txXfrm>
        <a:off x="3031142" y="146804"/>
        <a:ext cx="2167314" cy="1268809"/>
      </dsp:txXfrm>
    </dsp:sp>
    <dsp:sp modelId="{A6E4742A-3E91-474D-9C7B-760B3E292880}">
      <dsp:nvSpPr>
        <dsp:cNvPr id="0" name=""/>
        <dsp:cNvSpPr/>
      </dsp:nvSpPr>
      <dsp:spPr>
        <a:xfrm rot="5400000">
          <a:off x="5595928" y="1179218"/>
          <a:ext cx="1674870" cy="202163"/>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EF28C5-D714-4DC4-ACD1-9FD3A732C0AD}">
      <dsp:nvSpPr>
        <dsp:cNvPr id="0" name=""/>
        <dsp:cNvSpPr/>
      </dsp:nvSpPr>
      <dsp:spPr>
        <a:xfrm>
          <a:off x="5979198" y="107330"/>
          <a:ext cx="2246262" cy="13477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Focusing on particular pathways (highways) at a time</a:t>
          </a:r>
          <a:endParaRPr lang="en-US" sz="1900" kern="1200" dirty="0"/>
        </a:p>
      </dsp:txBody>
      <dsp:txXfrm>
        <a:off x="6018672" y="146804"/>
        <a:ext cx="2167314" cy="1268809"/>
      </dsp:txXfrm>
    </dsp:sp>
    <dsp:sp modelId="{A3213DB6-F5B7-44B6-9C1A-84183341E572}">
      <dsp:nvSpPr>
        <dsp:cNvPr id="0" name=""/>
        <dsp:cNvSpPr/>
      </dsp:nvSpPr>
      <dsp:spPr>
        <a:xfrm rot="5400000">
          <a:off x="5595928" y="2863915"/>
          <a:ext cx="1674870" cy="202163"/>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589818-6769-42DB-A5A8-6217052C499A}">
      <dsp:nvSpPr>
        <dsp:cNvPr id="0" name=""/>
        <dsp:cNvSpPr/>
      </dsp:nvSpPr>
      <dsp:spPr>
        <a:xfrm>
          <a:off x="5979198" y="1792027"/>
          <a:ext cx="2246262" cy="13477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Critical resources</a:t>
          </a:r>
          <a:endParaRPr lang="en-US" sz="1900" kern="1200" dirty="0"/>
        </a:p>
      </dsp:txBody>
      <dsp:txXfrm>
        <a:off x="6018672" y="1831501"/>
        <a:ext cx="2167314" cy="1268809"/>
      </dsp:txXfrm>
    </dsp:sp>
    <dsp:sp modelId="{C99D0979-1D9C-4177-9EC0-A4F0C053505B}">
      <dsp:nvSpPr>
        <dsp:cNvPr id="0" name=""/>
        <dsp:cNvSpPr/>
      </dsp:nvSpPr>
      <dsp:spPr>
        <a:xfrm>
          <a:off x="5979198" y="3476724"/>
          <a:ext cx="2246262" cy="134775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Articulation research</a:t>
          </a:r>
          <a:endParaRPr lang="en-US" sz="1900" kern="1200" dirty="0"/>
        </a:p>
      </dsp:txBody>
      <dsp:txXfrm>
        <a:off x="6018672" y="3516198"/>
        <a:ext cx="2167314" cy="126880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0BF8F-464F-42CD-A4FB-F2DE4A7EA249}">
      <dsp:nvSpPr>
        <dsp:cNvPr id="0" name=""/>
        <dsp:cNvSpPr/>
      </dsp:nvSpPr>
      <dsp:spPr>
        <a:xfrm>
          <a:off x="195091" y="2414"/>
          <a:ext cx="3733055" cy="223983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Analysis of overlaps in legislation for the NQF, SAQA, the Quality Councils and statutory professional bodies</a:t>
          </a:r>
          <a:endParaRPr lang="en-US" sz="2600" kern="1200" dirty="0"/>
        </a:p>
      </dsp:txBody>
      <dsp:txXfrm>
        <a:off x="195091" y="2414"/>
        <a:ext cx="3733055" cy="2239833"/>
      </dsp:txXfrm>
    </dsp:sp>
    <dsp:sp modelId="{53E409D8-0AC7-4F24-A46F-9EE7305CF452}">
      <dsp:nvSpPr>
        <dsp:cNvPr id="0" name=""/>
        <dsp:cNvSpPr/>
      </dsp:nvSpPr>
      <dsp:spPr>
        <a:xfrm>
          <a:off x="4301452" y="2414"/>
          <a:ext cx="3733055" cy="223983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Technical Working Group for the DBE’s Ministerial Task Team on Articulation in the Three Stream Model for Schools</a:t>
          </a:r>
          <a:endParaRPr lang="en-US" sz="2600" kern="1200" dirty="0"/>
        </a:p>
      </dsp:txBody>
      <dsp:txXfrm>
        <a:off x="4301452" y="2414"/>
        <a:ext cx="3733055" cy="2239833"/>
      </dsp:txXfrm>
    </dsp:sp>
    <dsp:sp modelId="{ACD68A45-F93C-4D47-AF2D-2D427193A1D8}">
      <dsp:nvSpPr>
        <dsp:cNvPr id="0" name=""/>
        <dsp:cNvSpPr/>
      </dsp:nvSpPr>
      <dsp:spPr>
        <a:xfrm>
          <a:off x="2248272" y="2615553"/>
          <a:ext cx="3733055" cy="2239833"/>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CHE Task Team to enhance articulation between TVET and higher education</a:t>
          </a:r>
          <a:endParaRPr lang="en-US" sz="2600" kern="1200" dirty="0"/>
        </a:p>
      </dsp:txBody>
      <dsp:txXfrm>
        <a:off x="2248272" y="2615553"/>
        <a:ext cx="3733055" cy="2239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A6872-0677-4664-ACF5-17755B6F9360}">
      <dsp:nvSpPr>
        <dsp:cNvPr id="0" name=""/>
        <dsp:cNvSpPr/>
      </dsp:nvSpPr>
      <dsp:spPr>
        <a:xfrm>
          <a:off x="2814350" y="-37358"/>
          <a:ext cx="6151819" cy="6151819"/>
        </a:xfrm>
        <a:prstGeom prst="circularArrow">
          <a:avLst>
            <a:gd name="adj1" fmla="val 5544"/>
            <a:gd name="adj2" fmla="val 330680"/>
            <a:gd name="adj3" fmla="val 14477430"/>
            <a:gd name="adj4" fmla="val 16972191"/>
            <a:gd name="adj5" fmla="val 5757"/>
          </a:avLst>
        </a:prstGeom>
        <a:solidFill>
          <a:schemeClr val="tx2"/>
        </a:solidFill>
        <a:ln>
          <a:noFill/>
        </a:ln>
        <a:effectLst/>
      </dsp:spPr>
      <dsp:style>
        <a:lnRef idx="0">
          <a:scrgbClr r="0" g="0" b="0"/>
        </a:lnRef>
        <a:fillRef idx="1">
          <a:scrgbClr r="0" g="0" b="0"/>
        </a:fillRef>
        <a:effectRef idx="0">
          <a:scrgbClr r="0" g="0" b="0"/>
        </a:effectRef>
        <a:fontRef idx="minor"/>
      </dsp:style>
    </dsp:sp>
    <dsp:sp modelId="{1642C3E3-544E-4137-9419-9A387011AB1B}">
      <dsp:nvSpPr>
        <dsp:cNvPr id="0" name=""/>
        <dsp:cNvSpPr/>
      </dsp:nvSpPr>
      <dsp:spPr>
        <a:xfrm>
          <a:off x="4906632" y="1906"/>
          <a:ext cx="1967254" cy="98362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Determine criteria for Articulation</a:t>
          </a:r>
          <a:endParaRPr lang="en-US" sz="1800" kern="1200" dirty="0">
            <a:latin typeface="Arial" panose="020B0604020202020204" pitchFamily="34" charset="0"/>
            <a:cs typeface="Arial" panose="020B0604020202020204" pitchFamily="34" charset="0"/>
          </a:endParaRPr>
        </a:p>
      </dsp:txBody>
      <dsp:txXfrm>
        <a:off x="4954649" y="49923"/>
        <a:ext cx="1871220" cy="887593"/>
      </dsp:txXfrm>
    </dsp:sp>
    <dsp:sp modelId="{DF07FB73-F5DB-4EF2-A0B1-E07D85BF34A4}">
      <dsp:nvSpPr>
        <dsp:cNvPr id="0" name=""/>
        <dsp:cNvSpPr/>
      </dsp:nvSpPr>
      <dsp:spPr>
        <a:xfrm>
          <a:off x="6957671" y="989634"/>
          <a:ext cx="1967254" cy="98362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Ensure that all qualifications have Articulation statements</a:t>
          </a:r>
          <a:endParaRPr lang="en-ZA" sz="1800" kern="1200" dirty="0" smtClean="0">
            <a:latin typeface="Arial" panose="020B0604020202020204" pitchFamily="34" charset="0"/>
            <a:cs typeface="Arial" panose="020B0604020202020204" pitchFamily="34" charset="0"/>
          </a:endParaRPr>
        </a:p>
      </dsp:txBody>
      <dsp:txXfrm>
        <a:off x="7005688" y="1037651"/>
        <a:ext cx="1871220" cy="887593"/>
      </dsp:txXfrm>
    </dsp:sp>
    <dsp:sp modelId="{3ABE21CA-11DF-4EFF-9755-6B9D37792541}">
      <dsp:nvSpPr>
        <dsp:cNvPr id="0" name=""/>
        <dsp:cNvSpPr/>
      </dsp:nvSpPr>
      <dsp:spPr>
        <a:xfrm>
          <a:off x="7464236" y="2908575"/>
          <a:ext cx="1967254" cy="158455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Provide leadership to QCs in terms of Articulation processes and practices </a:t>
          </a:r>
          <a:endParaRPr lang="en-US" sz="1800" kern="1200" dirty="0">
            <a:latin typeface="Arial" panose="020B0604020202020204" pitchFamily="34" charset="0"/>
            <a:cs typeface="Arial" panose="020B0604020202020204" pitchFamily="34" charset="0"/>
          </a:endParaRPr>
        </a:p>
      </dsp:txBody>
      <dsp:txXfrm>
        <a:off x="7541588" y="2985927"/>
        <a:ext cx="1812550" cy="1429850"/>
      </dsp:txXfrm>
    </dsp:sp>
    <dsp:sp modelId="{814F5723-A2DB-4719-9057-9D33AF2395B9}">
      <dsp:nvSpPr>
        <dsp:cNvPr id="0" name=""/>
        <dsp:cNvSpPr/>
      </dsp:nvSpPr>
      <dsp:spPr>
        <a:xfrm>
          <a:off x="6044873" y="4988864"/>
          <a:ext cx="1967254" cy="98362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Provide annual reports to the Minister</a:t>
          </a:r>
          <a:endParaRPr lang="en-US" sz="1800" kern="1200" dirty="0">
            <a:latin typeface="Arial" panose="020B0604020202020204" pitchFamily="34" charset="0"/>
            <a:cs typeface="Arial" panose="020B0604020202020204" pitchFamily="34" charset="0"/>
          </a:endParaRPr>
        </a:p>
      </dsp:txBody>
      <dsp:txXfrm>
        <a:off x="6092890" y="5036881"/>
        <a:ext cx="1871220" cy="887593"/>
      </dsp:txXfrm>
    </dsp:sp>
    <dsp:sp modelId="{5C782247-DD23-4D42-A4CE-9683A2F7EFE3}">
      <dsp:nvSpPr>
        <dsp:cNvPr id="0" name=""/>
        <dsp:cNvSpPr/>
      </dsp:nvSpPr>
      <dsp:spPr>
        <a:xfrm>
          <a:off x="3768391" y="4988864"/>
          <a:ext cx="1967254" cy="98362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latin typeface="Arial" panose="020B0604020202020204" pitchFamily="34" charset="0"/>
              <a:cs typeface="Arial" panose="020B0604020202020204" pitchFamily="34" charset="0"/>
            </a:rPr>
            <a:t>Resolve systemic challenges and incongruities</a:t>
          </a:r>
        </a:p>
      </dsp:txBody>
      <dsp:txXfrm>
        <a:off x="3816408" y="5036881"/>
        <a:ext cx="1871220" cy="887593"/>
      </dsp:txXfrm>
    </dsp:sp>
    <dsp:sp modelId="{4753521E-F899-4946-ACED-A7938886684C}">
      <dsp:nvSpPr>
        <dsp:cNvPr id="0" name=""/>
        <dsp:cNvSpPr/>
      </dsp:nvSpPr>
      <dsp:spPr>
        <a:xfrm>
          <a:off x="2349029" y="3209039"/>
          <a:ext cx="1967254" cy="98362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Advise the Minister about amendments to legislation/policy</a:t>
          </a:r>
          <a:endParaRPr lang="en-US" sz="1800" kern="1200" dirty="0">
            <a:latin typeface="Arial" panose="020B0604020202020204" pitchFamily="34" charset="0"/>
            <a:cs typeface="Arial" panose="020B0604020202020204" pitchFamily="34" charset="0"/>
          </a:endParaRPr>
        </a:p>
      </dsp:txBody>
      <dsp:txXfrm>
        <a:off x="2397046" y="3257056"/>
        <a:ext cx="1871220" cy="887593"/>
      </dsp:txXfrm>
    </dsp:sp>
    <dsp:sp modelId="{D361B014-93FB-46C2-90E4-E1433CF5AD3C}">
      <dsp:nvSpPr>
        <dsp:cNvPr id="0" name=""/>
        <dsp:cNvSpPr/>
      </dsp:nvSpPr>
      <dsp:spPr>
        <a:xfrm>
          <a:off x="2871085" y="878296"/>
          <a:ext cx="1967254" cy="139227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Co-ordinate the work of QCs to eliminate Articulation conflicts</a:t>
          </a:r>
          <a:endParaRPr lang="en-US" sz="1800" kern="1200" dirty="0">
            <a:latin typeface="Arial" panose="020B0604020202020204" pitchFamily="34" charset="0"/>
            <a:cs typeface="Arial" panose="020B0604020202020204" pitchFamily="34" charset="0"/>
          </a:endParaRPr>
        </a:p>
      </dsp:txBody>
      <dsp:txXfrm>
        <a:off x="2939050" y="946261"/>
        <a:ext cx="1831324" cy="1256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0A4A-5432-4DD0-8EBA-C5DA9913FFB8}">
      <dsp:nvSpPr>
        <dsp:cNvPr id="0" name=""/>
        <dsp:cNvSpPr/>
      </dsp:nvSpPr>
      <dsp:spPr>
        <a:xfrm>
          <a:off x="0" y="619430"/>
          <a:ext cx="2653941" cy="15923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By 31 March 2021, the QCs must ensure that institutional policies include national entry and progression requirements, and post-qualification pathways, in line with SAQA and DHET policies</a:t>
          </a:r>
          <a:endParaRPr lang="en-US" sz="1050" kern="1200" dirty="0"/>
        </a:p>
      </dsp:txBody>
      <dsp:txXfrm>
        <a:off x="0" y="619430"/>
        <a:ext cx="2653941" cy="1592364"/>
      </dsp:txXfrm>
    </dsp:sp>
    <dsp:sp modelId="{92D64FDA-F8D8-41E5-A664-7BC244C40ED0}">
      <dsp:nvSpPr>
        <dsp:cNvPr id="0" name=""/>
        <dsp:cNvSpPr/>
      </dsp:nvSpPr>
      <dsp:spPr>
        <a:xfrm>
          <a:off x="2919335" y="619430"/>
          <a:ext cx="2653941" cy="15923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Reviewed the SAQA 2014 Credit Accumulation and Transfer (CAT) Policy in 2020 to align it to the Articulation Policy. The CAT Policy will be published on 23 November 2020 for public comment. The reviewed policy will be </a:t>
          </a:r>
          <a:r>
            <a:rPr lang="en-US" sz="1050" kern="1200" dirty="0" err="1" smtClean="0"/>
            <a:t>gazetted</a:t>
          </a:r>
          <a:r>
            <a:rPr lang="en-US" sz="1050" kern="1200" dirty="0" smtClean="0"/>
            <a:t> in March 2021.</a:t>
          </a:r>
          <a:endParaRPr lang="en-US" sz="1050" kern="1200" dirty="0"/>
        </a:p>
      </dsp:txBody>
      <dsp:txXfrm>
        <a:off x="2919335" y="619430"/>
        <a:ext cx="2653941" cy="1592364"/>
      </dsp:txXfrm>
    </dsp:sp>
    <dsp:sp modelId="{F596E894-C314-45DB-867B-D6829D9F6CFE}">
      <dsp:nvSpPr>
        <dsp:cNvPr id="0" name=""/>
        <dsp:cNvSpPr/>
      </dsp:nvSpPr>
      <dsp:spPr>
        <a:xfrm>
          <a:off x="5838670" y="619430"/>
          <a:ext cx="2653941" cy="15923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SAQA has encouraged the QCs to align their policies to the revised national policies. In this regard, SAQA made extensive inputs into the Quality Council for Trades and Occupations’ CAT revised policy in June 2020. The QCTO’s CAT Policy, when published, should be aligned to SAQA’s revised CAT policy and the DHET’s Articulation Policy.</a:t>
          </a:r>
          <a:endParaRPr lang="en-US" sz="1050" kern="1200" dirty="0"/>
        </a:p>
      </dsp:txBody>
      <dsp:txXfrm>
        <a:off x="5838670" y="619430"/>
        <a:ext cx="2653941" cy="1592364"/>
      </dsp:txXfrm>
    </dsp:sp>
    <dsp:sp modelId="{68900158-36FA-469F-8025-3D2289924A46}">
      <dsp:nvSpPr>
        <dsp:cNvPr id="0" name=""/>
        <dsp:cNvSpPr/>
      </dsp:nvSpPr>
      <dsp:spPr>
        <a:xfrm>
          <a:off x="0" y="2477189"/>
          <a:ext cx="2653941" cy="19858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Inputs into </a:t>
          </a:r>
          <a:r>
            <a:rPr lang="en-US" sz="1050" kern="1200" dirty="0" err="1" smtClean="0"/>
            <a:t>Umalusi’s</a:t>
          </a:r>
          <a:r>
            <a:rPr lang="en-US" sz="1050" kern="1200" dirty="0" smtClean="0"/>
            <a:t> (a) revised Recognition of Prior Learning (RPL) and CAT policies in February 2020, (b) articulation for the new General Education Certificate (GEC) in the General and Further Education and Training Qualifications Sub-Framework of the National Qualifications Framework (GFETQSF), and (c) as part of the Technical Working Group for the Department of Basic Education’s Ministerial Task Team, towards articulation in the new Three Stream Model for Basic Education.</a:t>
          </a:r>
          <a:endParaRPr lang="en-US" sz="1050" kern="1200" dirty="0"/>
        </a:p>
      </dsp:txBody>
      <dsp:txXfrm>
        <a:off x="0" y="2477189"/>
        <a:ext cx="2653941" cy="1985838"/>
      </dsp:txXfrm>
    </dsp:sp>
    <dsp:sp modelId="{08904E23-70B7-4338-A3CF-4DC35F0FBFE7}">
      <dsp:nvSpPr>
        <dsp:cNvPr id="0" name=""/>
        <dsp:cNvSpPr/>
      </dsp:nvSpPr>
      <dsp:spPr>
        <a:xfrm>
          <a:off x="2919335" y="2673926"/>
          <a:ext cx="2653941" cy="15923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Inputs into the Council on Higher Education’s ‘Norms and Standards for Certification for the Higher Education Sector in the Context of the Higher Education Qualifications Sub-Framework (HEQSF)’, published in 2020, in which RPL and CAT feature in a way that is broadly aligned to SAQA and DHET Recognition of Prior Learning (RPL), CAT and Articulation Policies. </a:t>
          </a:r>
          <a:endParaRPr lang="en-US" sz="1050" kern="1200" dirty="0"/>
        </a:p>
      </dsp:txBody>
      <dsp:txXfrm>
        <a:off x="2919335" y="2673926"/>
        <a:ext cx="2653941" cy="1592364"/>
      </dsp:txXfrm>
    </dsp:sp>
    <dsp:sp modelId="{7A3EA9E9-898B-4A8E-B94A-58D647C00508}">
      <dsp:nvSpPr>
        <dsp:cNvPr id="0" name=""/>
        <dsp:cNvSpPr/>
      </dsp:nvSpPr>
      <dsp:spPr>
        <a:xfrm>
          <a:off x="5838670" y="2673926"/>
          <a:ext cx="2653941" cy="15923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Participating in the CHE’s Task Team to enhance articulation between TVET and Higher Education. The alignment of the CHE policies for RPL and CAT is under discussion</a:t>
          </a:r>
          <a:endParaRPr lang="en-US" sz="1050" kern="1200" dirty="0"/>
        </a:p>
      </dsp:txBody>
      <dsp:txXfrm>
        <a:off x="5838670" y="2673926"/>
        <a:ext cx="2653941" cy="1592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073AA-455B-43D6-A339-76F35A517BCA}">
      <dsp:nvSpPr>
        <dsp:cNvPr id="0" name=""/>
        <dsp:cNvSpPr/>
      </dsp:nvSpPr>
      <dsp:spPr>
        <a:xfrm>
          <a:off x="0" y="294625"/>
          <a:ext cx="2550241" cy="1530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SAQA revised its Policy and Criteria for Registering Qualifications and Part-Qualifications on the NQF, to provide for these aspects. The revised policy was published via Government Gazette in March 2020. </a:t>
          </a:r>
          <a:endParaRPr lang="en-US" sz="1000" kern="1200" dirty="0"/>
        </a:p>
      </dsp:txBody>
      <dsp:txXfrm>
        <a:off x="0" y="294625"/>
        <a:ext cx="2550241" cy="1530145"/>
      </dsp:txXfrm>
    </dsp:sp>
    <dsp:sp modelId="{29E6BE7D-EB94-44A6-918B-3878573FC207}">
      <dsp:nvSpPr>
        <dsp:cNvPr id="0" name=""/>
        <dsp:cNvSpPr/>
      </dsp:nvSpPr>
      <dsp:spPr>
        <a:xfrm>
          <a:off x="2805266" y="294625"/>
          <a:ext cx="2550241" cy="1530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During the 2020/2021 financial year, all qualifications registered on the NQF comply with the registration requirements. SAQA returns qualifications with no articulation pathways to the QCs for amendments.</a:t>
          </a:r>
          <a:endParaRPr lang="en-US" sz="1000" kern="1200" dirty="0"/>
        </a:p>
      </dsp:txBody>
      <dsp:txXfrm>
        <a:off x="2805266" y="294625"/>
        <a:ext cx="2550241" cy="1530145"/>
      </dsp:txXfrm>
    </dsp:sp>
    <dsp:sp modelId="{B2688D76-E927-438C-96CD-55786B31FBAD}">
      <dsp:nvSpPr>
        <dsp:cNvPr id="0" name=""/>
        <dsp:cNvSpPr/>
      </dsp:nvSpPr>
      <dsp:spPr>
        <a:xfrm>
          <a:off x="5610532" y="294625"/>
          <a:ext cx="2550241" cy="1530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SAQA has identified 74 Higher Education qualifications already registered on the NQF after 1 January 2014 that do not have an articulation option, and requested the missing information from the Council on Higher Education (CHE). So far, the CHE has submitted eight (8) qualifications and SAQA has processed them.</a:t>
          </a:r>
          <a:endParaRPr lang="en-US" sz="1000" kern="1200" dirty="0"/>
        </a:p>
      </dsp:txBody>
      <dsp:txXfrm>
        <a:off x="5610532" y="294625"/>
        <a:ext cx="2550241" cy="1530145"/>
      </dsp:txXfrm>
    </dsp:sp>
    <dsp:sp modelId="{1A8DCC23-A9DE-42FA-BFAC-8A128ACABABD}">
      <dsp:nvSpPr>
        <dsp:cNvPr id="0" name=""/>
        <dsp:cNvSpPr/>
      </dsp:nvSpPr>
      <dsp:spPr>
        <a:xfrm>
          <a:off x="0" y="2079794"/>
          <a:ext cx="2550241" cy="1530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SAQA made inputs into the Umalusi Policy and Criteria for the Development, Registration and Publication of Qualifications on the General and Further Education and Training Qualifications Sub-Framework of the National Qualifications Framework. The aim was to ensure that, when the policy is published, it is aligned with the SAQA Policy and Criteria for Registering Qualifications and Part- Qualifications on the NQF in terms of Articulation.</a:t>
          </a:r>
          <a:endParaRPr lang="en-US" sz="1000" kern="1200" dirty="0"/>
        </a:p>
      </dsp:txBody>
      <dsp:txXfrm>
        <a:off x="0" y="2079794"/>
        <a:ext cx="2550241" cy="1530145"/>
      </dsp:txXfrm>
    </dsp:sp>
    <dsp:sp modelId="{2B645EB8-0EA1-44FE-B7B9-8ADF35996A6D}">
      <dsp:nvSpPr>
        <dsp:cNvPr id="0" name=""/>
        <dsp:cNvSpPr/>
      </dsp:nvSpPr>
      <dsp:spPr>
        <a:xfrm>
          <a:off x="2805266" y="2079794"/>
          <a:ext cx="2550241" cy="1530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100% of qualifications registered by SAQA have at least one horizontal and vertical articulation option.</a:t>
          </a:r>
          <a:endParaRPr lang="en-US" sz="1000" kern="1200" dirty="0"/>
        </a:p>
      </dsp:txBody>
      <dsp:txXfrm>
        <a:off x="2805266" y="2079794"/>
        <a:ext cx="2550241" cy="1530145"/>
      </dsp:txXfrm>
    </dsp:sp>
    <dsp:sp modelId="{47119E7B-00BD-4260-90CD-A7F52B919FC1}">
      <dsp:nvSpPr>
        <dsp:cNvPr id="0" name=""/>
        <dsp:cNvSpPr/>
      </dsp:nvSpPr>
      <dsp:spPr>
        <a:xfrm>
          <a:off x="5610532" y="2079794"/>
          <a:ext cx="2550241" cy="1530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SAQA designed the 2021 NQF Impact Study to focus on the implementation and impact of the national policies for RPL, CAT and system flexibility. SAQA will complete this study and publish its findings by March 2023.</a:t>
          </a:r>
          <a:endParaRPr lang="en-US" sz="1000" kern="1200" dirty="0"/>
        </a:p>
      </dsp:txBody>
      <dsp:txXfrm>
        <a:off x="5610532" y="2079794"/>
        <a:ext cx="2550241" cy="1530145"/>
      </dsp:txXfrm>
    </dsp:sp>
    <dsp:sp modelId="{14DDC13B-4EA6-42C9-AF4B-69548E0109F7}">
      <dsp:nvSpPr>
        <dsp:cNvPr id="0" name=""/>
        <dsp:cNvSpPr/>
      </dsp:nvSpPr>
      <dsp:spPr>
        <a:xfrm>
          <a:off x="2805266" y="3864964"/>
          <a:ext cx="2550241" cy="1530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Surveyed  500 stakeholders; Extended deadline until December 2020 to increase responses. A preliminary analysis was conducted in August 2020, of the responses relating to CAT – the results were circulated within SAQA in September 2020, and informed SAQA’s CAT policy review process and inputs.</a:t>
          </a:r>
          <a:endParaRPr lang="en-US" sz="1000" kern="1200" dirty="0"/>
        </a:p>
      </dsp:txBody>
      <dsp:txXfrm>
        <a:off x="2805266" y="3864964"/>
        <a:ext cx="2550241" cy="1530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7F7E-0392-4DA7-B480-36571A8E10D7}">
      <dsp:nvSpPr>
        <dsp:cNvPr id="0" name=""/>
        <dsp:cNvSpPr/>
      </dsp:nvSpPr>
      <dsp:spPr>
        <a:xfrm>
          <a:off x="2058547" y="1820"/>
          <a:ext cx="3974852" cy="23849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The Articulation Policy requires SAQA to report to the Minister: Higher Education, Science and Technology (HEST) on the National Qualifications Framework (NQF) family's progress with implementing it. The CEO Committee set up a task team comprising SAQA, the DHET and the QCs, to develop a reporting template for this purpose. The Task Team developed a draft Theory of Change for the Articulation Policy, which provided the framework for the report. In the report, each specifies how it will contribute to the outputs and outcomes, and provide its delivery deadlines. Each entities reports its progress against clear deliverables.</a:t>
          </a:r>
          <a:endParaRPr lang="en-US" sz="1300" kern="1200" dirty="0"/>
        </a:p>
      </dsp:txBody>
      <dsp:txXfrm>
        <a:off x="2058547" y="1820"/>
        <a:ext cx="3974852" cy="2384911"/>
      </dsp:txXfrm>
    </dsp:sp>
    <dsp:sp modelId="{B302A0D1-BE05-4865-8B06-8B87324107A4}">
      <dsp:nvSpPr>
        <dsp:cNvPr id="0" name=""/>
        <dsp:cNvSpPr/>
      </dsp:nvSpPr>
      <dsp:spPr>
        <a:xfrm>
          <a:off x="2058547" y="2784217"/>
          <a:ext cx="3974852" cy="23849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SAQA consolidated the first annual report to the Minister (HEST) and submitted it in April 2020. The second report will be submitted in April 2021.</a:t>
          </a:r>
          <a:endParaRPr lang="en-US" sz="1300" kern="1200" dirty="0"/>
        </a:p>
      </dsp:txBody>
      <dsp:txXfrm>
        <a:off x="2058547" y="2784217"/>
        <a:ext cx="3974852" cy="23849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AE7AB-3B62-4EC7-97FE-737AA361D9FC}">
      <dsp:nvSpPr>
        <dsp:cNvPr id="0" name=""/>
        <dsp:cNvSpPr/>
      </dsp:nvSpPr>
      <dsp:spPr>
        <a:xfrm>
          <a:off x="402625" y="1543"/>
          <a:ext cx="1628223" cy="3606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sz="1050" kern="1200" dirty="0" smtClean="0"/>
            <a:t>The Policy and Criteria for the Registration of Qualifications and Part-qualifications on the NQF (As amended – 2020) requires that Quality Councils (QCs) must indicate horizontal, vertical and diagonal articulation options when recommending qualifications for registration on the NQF.  The Quality Council for Trades and Occupations (QCTO) develops Occupational qualifications and part-qualifications from levels 1 to 8 and recommend it for registration on the NQF.</a:t>
          </a:r>
          <a:endParaRPr lang="en-US" sz="1050" kern="1200" dirty="0"/>
        </a:p>
      </dsp:txBody>
      <dsp:txXfrm>
        <a:off x="450314" y="49232"/>
        <a:ext cx="1532845" cy="3511089"/>
      </dsp:txXfrm>
    </dsp:sp>
    <dsp:sp modelId="{A8AB28FD-48AB-4C5B-9502-4248B12D862D}">
      <dsp:nvSpPr>
        <dsp:cNvPr id="0" name=""/>
        <dsp:cNvSpPr/>
      </dsp:nvSpPr>
      <dsp:spPr>
        <a:xfrm>
          <a:off x="2437905" y="1543"/>
          <a:ext cx="1628223" cy="8141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The problems with articulation within occupational qualifications and part-qualifications are the following:</a:t>
          </a:r>
          <a:endParaRPr lang="en-US" sz="1000" kern="1200" dirty="0"/>
        </a:p>
      </dsp:txBody>
      <dsp:txXfrm>
        <a:off x="2461749" y="25387"/>
        <a:ext cx="1580535" cy="766423"/>
      </dsp:txXfrm>
    </dsp:sp>
    <dsp:sp modelId="{22681DE4-1D2F-4446-90DC-5753BE6DA59B}">
      <dsp:nvSpPr>
        <dsp:cNvPr id="0" name=""/>
        <dsp:cNvSpPr/>
      </dsp:nvSpPr>
      <dsp:spPr>
        <a:xfrm>
          <a:off x="2600728" y="815655"/>
          <a:ext cx="162822" cy="610583"/>
        </a:xfrm>
        <a:custGeom>
          <a:avLst/>
          <a:gdLst/>
          <a:ahLst/>
          <a:cxnLst/>
          <a:rect l="0" t="0" r="0" b="0"/>
          <a:pathLst>
            <a:path>
              <a:moveTo>
                <a:pt x="0" y="0"/>
              </a:moveTo>
              <a:lnTo>
                <a:pt x="0" y="610583"/>
              </a:lnTo>
              <a:lnTo>
                <a:pt x="162822" y="610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438ED-62AF-46C4-A2E8-640AA00B9F0D}">
      <dsp:nvSpPr>
        <dsp:cNvPr id="0" name=""/>
        <dsp:cNvSpPr/>
      </dsp:nvSpPr>
      <dsp:spPr>
        <a:xfrm>
          <a:off x="2763550" y="1019183"/>
          <a:ext cx="1302579" cy="814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err="1" smtClean="0"/>
            <a:t>i</a:t>
          </a:r>
          <a:r>
            <a:rPr lang="en-US" sz="700" kern="1200" dirty="0" smtClean="0"/>
            <a:t>) Part-qualifications with credits less than 120 articulate to qualifications registered within the OQSF and HEQSF with 120 credits or more.</a:t>
          </a:r>
          <a:endParaRPr lang="en-US" sz="700" kern="1200" dirty="0"/>
        </a:p>
      </dsp:txBody>
      <dsp:txXfrm>
        <a:off x="2787394" y="1043027"/>
        <a:ext cx="1254891" cy="766423"/>
      </dsp:txXfrm>
    </dsp:sp>
    <dsp:sp modelId="{5B378823-F53C-4A3C-945F-1CEB81B41611}">
      <dsp:nvSpPr>
        <dsp:cNvPr id="0" name=""/>
        <dsp:cNvSpPr/>
      </dsp:nvSpPr>
      <dsp:spPr>
        <a:xfrm>
          <a:off x="2600728" y="815655"/>
          <a:ext cx="162822" cy="1628223"/>
        </a:xfrm>
        <a:custGeom>
          <a:avLst/>
          <a:gdLst/>
          <a:ahLst/>
          <a:cxnLst/>
          <a:rect l="0" t="0" r="0" b="0"/>
          <a:pathLst>
            <a:path>
              <a:moveTo>
                <a:pt x="0" y="0"/>
              </a:moveTo>
              <a:lnTo>
                <a:pt x="0" y="1628223"/>
              </a:lnTo>
              <a:lnTo>
                <a:pt x="162822" y="1628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4CA0D2-D3DE-4D63-91A6-6637F4925348}">
      <dsp:nvSpPr>
        <dsp:cNvPr id="0" name=""/>
        <dsp:cNvSpPr/>
      </dsp:nvSpPr>
      <dsp:spPr>
        <a:xfrm>
          <a:off x="2763550" y="2036823"/>
          <a:ext cx="1302579" cy="814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ii) Qualifications) with less than 120 credits articulate to qualifications registered within the OQSF and HEQSF with 120 credits or more.</a:t>
          </a:r>
          <a:endParaRPr lang="en-US" sz="700" kern="1200" dirty="0"/>
        </a:p>
      </dsp:txBody>
      <dsp:txXfrm>
        <a:off x="2787394" y="2060667"/>
        <a:ext cx="1254891" cy="766423"/>
      </dsp:txXfrm>
    </dsp:sp>
    <dsp:sp modelId="{C68C33A4-F293-4ED1-B42C-A3687A73BAD6}">
      <dsp:nvSpPr>
        <dsp:cNvPr id="0" name=""/>
        <dsp:cNvSpPr/>
      </dsp:nvSpPr>
      <dsp:spPr>
        <a:xfrm>
          <a:off x="2600728" y="815655"/>
          <a:ext cx="162822" cy="2645863"/>
        </a:xfrm>
        <a:custGeom>
          <a:avLst/>
          <a:gdLst/>
          <a:ahLst/>
          <a:cxnLst/>
          <a:rect l="0" t="0" r="0" b="0"/>
          <a:pathLst>
            <a:path>
              <a:moveTo>
                <a:pt x="0" y="0"/>
              </a:moveTo>
              <a:lnTo>
                <a:pt x="0" y="2645863"/>
              </a:lnTo>
              <a:lnTo>
                <a:pt x="162822" y="2645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2EEE9-9CF1-4885-A1C6-DC34C91B97BE}">
      <dsp:nvSpPr>
        <dsp:cNvPr id="0" name=""/>
        <dsp:cNvSpPr/>
      </dsp:nvSpPr>
      <dsp:spPr>
        <a:xfrm>
          <a:off x="2763550" y="3054462"/>
          <a:ext cx="1302579" cy="814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iii) Articulation options are considered within and across sub-frameworks without considering the entry requirements of the qualifications to which it articulates.</a:t>
          </a:r>
          <a:endParaRPr lang="en-US" sz="700" kern="1200" dirty="0"/>
        </a:p>
      </dsp:txBody>
      <dsp:txXfrm>
        <a:off x="2787394" y="3078306"/>
        <a:ext cx="1254891" cy="766423"/>
      </dsp:txXfrm>
    </dsp:sp>
    <dsp:sp modelId="{90E2D8F7-A5FA-467C-ADB6-2DDF629EC79F}">
      <dsp:nvSpPr>
        <dsp:cNvPr id="0" name=""/>
        <dsp:cNvSpPr/>
      </dsp:nvSpPr>
      <dsp:spPr>
        <a:xfrm>
          <a:off x="2600728" y="815655"/>
          <a:ext cx="162822" cy="3663503"/>
        </a:xfrm>
        <a:custGeom>
          <a:avLst/>
          <a:gdLst/>
          <a:ahLst/>
          <a:cxnLst/>
          <a:rect l="0" t="0" r="0" b="0"/>
          <a:pathLst>
            <a:path>
              <a:moveTo>
                <a:pt x="0" y="0"/>
              </a:moveTo>
              <a:lnTo>
                <a:pt x="0" y="3663503"/>
              </a:lnTo>
              <a:lnTo>
                <a:pt x="162822" y="3663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08FF76-A6A5-4A16-B2CD-09BBE6463DD4}">
      <dsp:nvSpPr>
        <dsp:cNvPr id="0" name=""/>
        <dsp:cNvSpPr/>
      </dsp:nvSpPr>
      <dsp:spPr>
        <a:xfrm>
          <a:off x="2763550" y="4072102"/>
          <a:ext cx="1302579" cy="814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iv) Occupational qualifications articulate to historical qualifications that expired or are about to expire.</a:t>
          </a:r>
          <a:endParaRPr lang="en-US" sz="700" kern="1200" dirty="0"/>
        </a:p>
      </dsp:txBody>
      <dsp:txXfrm>
        <a:off x="2787394" y="4095946"/>
        <a:ext cx="1254891" cy="766423"/>
      </dsp:txXfrm>
    </dsp:sp>
    <dsp:sp modelId="{63BDDFFD-7EAA-4457-B8BA-30EBFA301306}">
      <dsp:nvSpPr>
        <dsp:cNvPr id="0" name=""/>
        <dsp:cNvSpPr/>
      </dsp:nvSpPr>
      <dsp:spPr>
        <a:xfrm>
          <a:off x="2600728" y="815655"/>
          <a:ext cx="162822" cy="4681143"/>
        </a:xfrm>
        <a:custGeom>
          <a:avLst/>
          <a:gdLst/>
          <a:ahLst/>
          <a:cxnLst/>
          <a:rect l="0" t="0" r="0" b="0"/>
          <a:pathLst>
            <a:path>
              <a:moveTo>
                <a:pt x="0" y="0"/>
              </a:moveTo>
              <a:lnTo>
                <a:pt x="0" y="4681143"/>
              </a:lnTo>
              <a:lnTo>
                <a:pt x="162822" y="46811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77518-C4D6-49BA-A470-8CDCC3689FFB}">
      <dsp:nvSpPr>
        <dsp:cNvPr id="0" name=""/>
        <dsp:cNvSpPr/>
      </dsp:nvSpPr>
      <dsp:spPr>
        <a:xfrm>
          <a:off x="2763550" y="5089742"/>
          <a:ext cx="1302579" cy="814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v)  HEIs do not accept occupational qualifications for entry to their qualifications.</a:t>
          </a:r>
          <a:endParaRPr lang="en-US" sz="700" kern="1200" dirty="0"/>
        </a:p>
      </dsp:txBody>
      <dsp:txXfrm>
        <a:off x="2787394" y="5113586"/>
        <a:ext cx="1254891" cy="766423"/>
      </dsp:txXfrm>
    </dsp:sp>
    <dsp:sp modelId="{D41B1502-2D5E-4492-8FDE-3C8F3EB7EF0C}">
      <dsp:nvSpPr>
        <dsp:cNvPr id="0" name=""/>
        <dsp:cNvSpPr/>
      </dsp:nvSpPr>
      <dsp:spPr>
        <a:xfrm>
          <a:off x="4473185" y="1543"/>
          <a:ext cx="1628223" cy="3450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Meetings with QCTO, the Development Quality Partners (DQPs), Assessment Quality Partners (AQPs) and Qualification Development Facilitators (QDFs) to discuss issues relating to articulation of occupational qualifications with qualifications registered on the HEQSF.</a:t>
          </a:r>
          <a:endParaRPr lang="en-US" sz="1100" kern="1200" dirty="0"/>
        </a:p>
      </dsp:txBody>
      <dsp:txXfrm>
        <a:off x="4520874" y="49232"/>
        <a:ext cx="1532845" cy="3354624"/>
      </dsp:txXfrm>
    </dsp:sp>
    <dsp:sp modelId="{4576F4D5-67DA-4649-967C-541A87376957}">
      <dsp:nvSpPr>
        <dsp:cNvPr id="0" name=""/>
        <dsp:cNvSpPr/>
      </dsp:nvSpPr>
      <dsp:spPr>
        <a:xfrm>
          <a:off x="6508465" y="1543"/>
          <a:ext cx="1628223" cy="34688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One of the biggest challenges for articulation of qualifications across the two sub-frameworks is the development of Exit Level Outcomes (ELOs).  ELOs within occupational qualifications reflect occupational tasks which are not framed against the level descriptors. DRR is in the process to develop a guideline document to assist the developers of qualifications in the development of ELOs to ensure better articulation between qualifications within and across sub-frameworks.</a:t>
          </a:r>
          <a:endParaRPr lang="en-US" sz="1100" kern="1200" dirty="0"/>
        </a:p>
      </dsp:txBody>
      <dsp:txXfrm>
        <a:off x="6556154" y="49232"/>
        <a:ext cx="1532845" cy="33734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32E39-F568-444E-A0AF-B9FA48330841}">
      <dsp:nvSpPr>
        <dsp:cNvPr id="0" name=""/>
        <dsp:cNvSpPr/>
      </dsp:nvSpPr>
      <dsp:spPr>
        <a:xfrm>
          <a:off x="744"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DETERMINATION OF THE SUB-FRAMEWORKS THAT COMPRISE THE NATIONAL QUALIFICATIONS FRAMEWORK</a:t>
          </a:r>
          <a:endParaRPr lang="en-US" sz="2000" kern="1200" dirty="0"/>
        </a:p>
      </dsp:txBody>
      <dsp:txXfrm>
        <a:off x="744" y="145603"/>
        <a:ext cx="2902148" cy="1741289"/>
      </dsp:txXfrm>
    </dsp:sp>
    <dsp:sp modelId="{D3D90795-6C18-4D39-B4AA-32121A71B8FA}">
      <dsp:nvSpPr>
        <dsp:cNvPr id="0" name=""/>
        <dsp:cNvSpPr/>
      </dsp:nvSpPr>
      <dsp:spPr>
        <a:xfrm>
          <a:off x="3193107"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Advised on Levels and Qualification Types</a:t>
          </a:r>
          <a:endParaRPr lang="en-US" sz="2000" kern="1200" dirty="0"/>
        </a:p>
      </dsp:txBody>
      <dsp:txXfrm>
        <a:off x="3193107" y="145603"/>
        <a:ext cx="2902148" cy="1741289"/>
      </dsp:txXfrm>
    </dsp:sp>
    <dsp:sp modelId="{6C74CC6C-DD9F-4D28-87A2-D2488A85853A}">
      <dsp:nvSpPr>
        <dsp:cNvPr id="0" name=""/>
        <dsp:cNvSpPr/>
      </dsp:nvSpPr>
      <dsp:spPr>
        <a:xfrm>
          <a:off x="744"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Exceptions</a:t>
          </a:r>
          <a:endParaRPr lang="en-US" sz="2000" kern="1200" dirty="0"/>
        </a:p>
      </dsp:txBody>
      <dsp:txXfrm>
        <a:off x="744" y="2177107"/>
        <a:ext cx="2902148" cy="1741289"/>
      </dsp:txXfrm>
    </dsp:sp>
    <dsp:sp modelId="{86BD6971-CF5F-4AD9-8283-FA5D6B762CAA}">
      <dsp:nvSpPr>
        <dsp:cNvPr id="0" name=""/>
        <dsp:cNvSpPr/>
      </dsp:nvSpPr>
      <dsp:spPr>
        <a:xfrm>
          <a:off x="3193107"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Transitional Arrangements</a:t>
          </a:r>
          <a:endParaRPr lang="en-US" sz="2000" kern="1200" dirty="0"/>
        </a:p>
      </dsp:txBody>
      <dsp:txXfrm>
        <a:off x="3193107" y="2177107"/>
        <a:ext cx="2902148" cy="17412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F406D-6758-4760-B055-424464979BFB}">
      <dsp:nvSpPr>
        <dsp:cNvPr id="0" name=""/>
        <dsp:cNvSpPr/>
      </dsp:nvSpPr>
      <dsp:spPr>
        <a:xfrm>
          <a:off x="0" y="633698"/>
          <a:ext cx="2607084" cy="1564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CEO Committee engagement towards addressing articulation jointly across SAQA and the Quality Councils (NQF Sub-Frameworks)</a:t>
          </a:r>
          <a:endParaRPr lang="en-US" sz="1700" kern="1200" dirty="0"/>
        </a:p>
      </dsp:txBody>
      <dsp:txXfrm>
        <a:off x="0" y="633698"/>
        <a:ext cx="2607084" cy="1564250"/>
      </dsp:txXfrm>
    </dsp:sp>
    <dsp:sp modelId="{CCE40C1C-C9DE-467D-BB82-DE4C3B86875E}">
      <dsp:nvSpPr>
        <dsp:cNvPr id="0" name=""/>
        <dsp:cNvSpPr/>
      </dsp:nvSpPr>
      <dsp:spPr>
        <a:xfrm>
          <a:off x="2867793" y="633698"/>
          <a:ext cx="2607084" cy="1564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Process to align all higher education qualifications – including legacy qualifications – with the HEQSF</a:t>
          </a:r>
          <a:endParaRPr lang="en-US" sz="1700" kern="1200" dirty="0"/>
        </a:p>
      </dsp:txBody>
      <dsp:txXfrm>
        <a:off x="2867793" y="633698"/>
        <a:ext cx="2607084" cy="1564250"/>
      </dsp:txXfrm>
    </dsp:sp>
    <dsp:sp modelId="{D80D17FC-B974-4197-A0D4-6B0C1F4CC019}">
      <dsp:nvSpPr>
        <dsp:cNvPr id="0" name=""/>
        <dsp:cNvSpPr/>
      </dsp:nvSpPr>
      <dsp:spPr>
        <a:xfrm>
          <a:off x="5735586" y="633698"/>
          <a:ext cx="2607084" cy="1564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Process to align legacy occupational qualifications with the OQSF</a:t>
          </a:r>
          <a:endParaRPr lang="en-US" sz="1700" kern="1200" dirty="0"/>
        </a:p>
      </dsp:txBody>
      <dsp:txXfrm>
        <a:off x="5735586" y="633698"/>
        <a:ext cx="2607084" cy="1564250"/>
      </dsp:txXfrm>
    </dsp:sp>
    <dsp:sp modelId="{F66F32C9-0BAA-4FFD-A18B-E438B485DCC5}">
      <dsp:nvSpPr>
        <dsp:cNvPr id="0" name=""/>
        <dsp:cNvSpPr/>
      </dsp:nvSpPr>
      <dsp:spPr>
        <a:xfrm>
          <a:off x="0" y="2458658"/>
          <a:ext cx="2607084" cy="1564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Registering qualifications at NQF Level 5 (e.g. Higher Certificates) – that help to bridge across the NQF Sub-Frameworks</a:t>
          </a:r>
          <a:endParaRPr lang="en-US" sz="1700" kern="1200" dirty="0"/>
        </a:p>
      </dsp:txBody>
      <dsp:txXfrm>
        <a:off x="0" y="2458658"/>
        <a:ext cx="2607084" cy="1564250"/>
      </dsp:txXfrm>
    </dsp:sp>
    <dsp:sp modelId="{EDAECD96-43EF-44C9-96AB-AB9528AB48B4}">
      <dsp:nvSpPr>
        <dsp:cNvPr id="0" name=""/>
        <dsp:cNvSpPr/>
      </dsp:nvSpPr>
      <dsp:spPr>
        <a:xfrm>
          <a:off x="2867793" y="2458658"/>
          <a:ext cx="2607084" cy="1564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Collaboration between NQF partners and with NQF stakeholders</a:t>
          </a:r>
          <a:endParaRPr lang="en-US" sz="1700" kern="1200" dirty="0"/>
        </a:p>
      </dsp:txBody>
      <dsp:txXfrm>
        <a:off x="2867793" y="2458658"/>
        <a:ext cx="2607084" cy="1564250"/>
      </dsp:txXfrm>
    </dsp:sp>
    <dsp:sp modelId="{78CD42B3-353F-4174-9E71-AFAD88B3345D}">
      <dsp:nvSpPr>
        <dsp:cNvPr id="0" name=""/>
        <dsp:cNvSpPr/>
      </dsp:nvSpPr>
      <dsp:spPr>
        <a:xfrm>
          <a:off x="5735586" y="2458658"/>
          <a:ext cx="2607084" cy="1564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Providing NQF advice, advocacy, communication</a:t>
          </a:r>
          <a:endParaRPr lang="en-US" sz="1700" kern="1200" dirty="0"/>
        </a:p>
      </dsp:txBody>
      <dsp:txXfrm>
        <a:off x="5735586" y="2458658"/>
        <a:ext cx="2607084" cy="15642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EC95F-CD15-4FB0-9379-1722AC7008DC}" type="datetimeFigureOut">
              <a:rPr lang="en-ZA" smtClean="0"/>
              <a:pPr/>
              <a:t>2020/11/18</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2CD79-71D2-4D66-B2E5-03CA8D6718A1}"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0191CFA-D2EB-4A31-A723-87AB2DAB4F18}"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92801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8DEF436-7419-4CA7-8D4A-CDE945AECBE5}"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1916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D610A9A-1B8B-465F-A82D-348191522443}"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1907647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EBB4523-79FB-44E5-A7AA-C3C1A3B33260}"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5BBA17-F547-4314-A3D0-07CC4B04B6C1}" type="slidenum">
              <a:rPr lang="en-ZA" smtClean="0"/>
              <a:pPr/>
              <a:t>‹#›</a:t>
            </a:fld>
            <a:endParaRPr lang="en-ZA"/>
          </a:p>
        </p:txBody>
      </p:sp>
    </p:spTree>
    <p:extLst>
      <p:ext uri="{BB962C8B-B14F-4D97-AF65-F5344CB8AC3E}">
        <p14:creationId xmlns:p14="http://schemas.microsoft.com/office/powerpoint/2010/main" xmlns="" val="3851215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A75F53F-7581-49B0-92FC-1751AAB5D468}"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5BBA17-F547-4314-A3D0-07CC4B04B6C1}" type="slidenum">
              <a:rPr lang="en-ZA" smtClean="0"/>
              <a:pPr/>
              <a:t>‹#›</a:t>
            </a:fld>
            <a:endParaRPr lang="en-ZA"/>
          </a:p>
        </p:txBody>
      </p:sp>
    </p:spTree>
    <p:extLst>
      <p:ext uri="{BB962C8B-B14F-4D97-AF65-F5344CB8AC3E}">
        <p14:creationId xmlns:p14="http://schemas.microsoft.com/office/powerpoint/2010/main" xmlns="" val="144466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461D18-7ED7-4649-B505-9223C5CF8B48}"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5BBA17-F547-4314-A3D0-07CC4B04B6C1}" type="slidenum">
              <a:rPr lang="en-ZA" smtClean="0"/>
              <a:pPr/>
              <a:t>‹#›</a:t>
            </a:fld>
            <a:endParaRPr lang="en-ZA"/>
          </a:p>
        </p:txBody>
      </p:sp>
    </p:spTree>
    <p:extLst>
      <p:ext uri="{BB962C8B-B14F-4D97-AF65-F5344CB8AC3E}">
        <p14:creationId xmlns:p14="http://schemas.microsoft.com/office/powerpoint/2010/main" xmlns="" val="1002029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AEFD5D3-780A-452A-BE48-BCF385CB0412}" type="datetime1">
              <a:rPr lang="en-ZA" smtClean="0"/>
              <a:pPr/>
              <a:t>2020/11/18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55BBA17-F547-4314-A3D0-07CC4B04B6C1}" type="slidenum">
              <a:rPr lang="en-ZA" smtClean="0"/>
              <a:pPr/>
              <a:t>‹#›</a:t>
            </a:fld>
            <a:endParaRPr lang="en-ZA"/>
          </a:p>
        </p:txBody>
      </p:sp>
    </p:spTree>
    <p:extLst>
      <p:ext uri="{BB962C8B-B14F-4D97-AF65-F5344CB8AC3E}">
        <p14:creationId xmlns:p14="http://schemas.microsoft.com/office/powerpoint/2010/main" xmlns="" val="160840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42DED0E-FF86-4579-8ACF-378E8A939D55}" type="datetime1">
              <a:rPr lang="en-ZA" smtClean="0"/>
              <a:pPr/>
              <a:t>2020/11/18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55BBA17-F547-4314-A3D0-07CC4B04B6C1}" type="slidenum">
              <a:rPr lang="en-ZA" smtClean="0"/>
              <a:pPr/>
              <a:t>‹#›</a:t>
            </a:fld>
            <a:endParaRPr lang="en-ZA"/>
          </a:p>
        </p:txBody>
      </p:sp>
    </p:spTree>
    <p:extLst>
      <p:ext uri="{BB962C8B-B14F-4D97-AF65-F5344CB8AC3E}">
        <p14:creationId xmlns:p14="http://schemas.microsoft.com/office/powerpoint/2010/main" xmlns="" val="354752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734D9E3-1AFF-40E9-A392-E44E02EBA661}" type="datetime1">
              <a:rPr lang="en-ZA" smtClean="0"/>
              <a:pPr/>
              <a:t>2020/11/18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55BBA17-F547-4314-A3D0-07CC4B04B6C1}" type="slidenum">
              <a:rPr lang="en-ZA" smtClean="0"/>
              <a:pPr/>
              <a:t>‹#›</a:t>
            </a:fld>
            <a:endParaRPr lang="en-ZA"/>
          </a:p>
        </p:txBody>
      </p:sp>
    </p:spTree>
    <p:extLst>
      <p:ext uri="{BB962C8B-B14F-4D97-AF65-F5344CB8AC3E}">
        <p14:creationId xmlns:p14="http://schemas.microsoft.com/office/powerpoint/2010/main" xmlns="" val="2138829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3892-FF42-4542-BF67-A46857B2A044}" type="datetime1">
              <a:rPr lang="en-ZA" smtClean="0"/>
              <a:pPr/>
              <a:t>2020/11/18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55BBA17-F547-4314-A3D0-07CC4B04B6C1}" type="slidenum">
              <a:rPr lang="en-ZA" smtClean="0"/>
              <a:pPr/>
              <a:t>‹#›</a:t>
            </a:fld>
            <a:endParaRPr lang="en-ZA"/>
          </a:p>
        </p:txBody>
      </p:sp>
    </p:spTree>
    <p:extLst>
      <p:ext uri="{BB962C8B-B14F-4D97-AF65-F5344CB8AC3E}">
        <p14:creationId xmlns:p14="http://schemas.microsoft.com/office/powerpoint/2010/main" xmlns="" val="137677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EB70C-3EC6-45E9-B629-4660E9B06C79}" type="datetime1">
              <a:rPr lang="en-ZA" smtClean="0"/>
              <a:pPr/>
              <a:t>2020/11/18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55BBA17-F547-4314-A3D0-07CC4B04B6C1}" type="slidenum">
              <a:rPr lang="en-ZA" smtClean="0"/>
              <a:pPr/>
              <a:t>‹#›</a:t>
            </a:fld>
            <a:endParaRPr lang="en-ZA"/>
          </a:p>
        </p:txBody>
      </p:sp>
    </p:spTree>
    <p:extLst>
      <p:ext uri="{BB962C8B-B14F-4D97-AF65-F5344CB8AC3E}">
        <p14:creationId xmlns:p14="http://schemas.microsoft.com/office/powerpoint/2010/main" xmlns="" val="296868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2AD81E7-DEA2-4A33-A3A4-7938DF8971CE}"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1354103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38080-5850-4A12-8F02-1973AF43151F}" type="datetime1">
              <a:rPr lang="en-ZA" smtClean="0"/>
              <a:pPr/>
              <a:t>2020/11/18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55BBA17-F547-4314-A3D0-07CC4B04B6C1}" type="slidenum">
              <a:rPr lang="en-ZA" smtClean="0"/>
              <a:pPr/>
              <a:t>‹#›</a:t>
            </a:fld>
            <a:endParaRPr lang="en-ZA"/>
          </a:p>
        </p:txBody>
      </p:sp>
    </p:spTree>
    <p:extLst>
      <p:ext uri="{BB962C8B-B14F-4D97-AF65-F5344CB8AC3E}">
        <p14:creationId xmlns:p14="http://schemas.microsoft.com/office/powerpoint/2010/main" xmlns="" val="1170261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2E17C2-FEEA-40B9-B85D-940CA9031642}"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5BBA17-F547-4314-A3D0-07CC4B04B6C1}" type="slidenum">
              <a:rPr lang="en-ZA" smtClean="0"/>
              <a:pPr/>
              <a:t>‹#›</a:t>
            </a:fld>
            <a:endParaRPr lang="en-ZA"/>
          </a:p>
        </p:txBody>
      </p:sp>
    </p:spTree>
    <p:extLst>
      <p:ext uri="{BB962C8B-B14F-4D97-AF65-F5344CB8AC3E}">
        <p14:creationId xmlns:p14="http://schemas.microsoft.com/office/powerpoint/2010/main" xmlns="" val="3343891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548958C-2A7E-4349-AF1F-BE2535CD8D2F}"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55BBA17-F547-4314-A3D0-07CC4B04B6C1}" type="slidenum">
              <a:rPr lang="en-ZA" smtClean="0"/>
              <a:pPr/>
              <a:t>‹#›</a:t>
            </a:fld>
            <a:endParaRPr lang="en-ZA"/>
          </a:p>
        </p:txBody>
      </p:sp>
    </p:spTree>
    <p:extLst>
      <p:ext uri="{BB962C8B-B14F-4D97-AF65-F5344CB8AC3E}">
        <p14:creationId xmlns:p14="http://schemas.microsoft.com/office/powerpoint/2010/main" xmlns="" val="2810380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130427"/>
            <a:ext cx="7772400" cy="1470025"/>
          </a:xfrm>
        </p:spPr>
        <p:txBody>
          <a:bodyPr/>
          <a:lstStyle>
            <a:lvl1pPr>
              <a:defRPr/>
            </a:lvl1pPr>
          </a:lstStyle>
          <a:p>
            <a:r>
              <a:rPr lang="en-US"/>
              <a:t>Click to edit Master title style</a:t>
            </a:r>
          </a:p>
        </p:txBody>
      </p:sp>
      <p:sp>
        <p:nvSpPr>
          <p:cNvPr id="8195" name="Rectangle 3"/>
          <p:cNvSpPr>
            <a:spLocks noGrp="1" noChangeArrowheads="1"/>
          </p:cNvSpPr>
          <p:nvPr>
            <p:ph type="subTitle" idx="1"/>
          </p:nvPr>
        </p:nvSpPr>
        <p:spPr>
          <a:xfrm>
            <a:off x="1331913" y="4076702"/>
            <a:ext cx="6400800" cy="1198563"/>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7E93473-2A4D-4754-ABED-15E0AE922741}" type="datetime1">
              <a:rPr lang="en-ZA" smtClean="0">
                <a:solidFill>
                  <a:srgbClr val="000000"/>
                </a:solidFill>
              </a:rPr>
              <a:pPr>
                <a:defRPr/>
              </a:pPr>
              <a:t>2020/11/18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D7CA25-C185-4701-A52A-A9AB3DF654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0177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BD11BA5-4A73-4469-A97E-2379FBCD3201}" type="datetime1">
              <a:rPr lang="en-ZA" smtClean="0">
                <a:solidFill>
                  <a:srgbClr val="000000"/>
                </a:solidFill>
              </a:rPr>
              <a:pPr>
                <a:defRPr/>
              </a:pPr>
              <a:t>2020/11/18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A78832-8D4B-4C7F-AE67-D1C5A1E0FBD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44941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57BD579-675F-4737-B9BB-5EC0B75D9099}" type="datetime1">
              <a:rPr lang="en-ZA" smtClean="0">
                <a:solidFill>
                  <a:srgbClr val="000000"/>
                </a:solidFill>
              </a:rPr>
              <a:pPr>
                <a:defRPr/>
              </a:pPr>
              <a:t>2020/11/18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9EB5BA-570D-4A73-B2FF-18B35A9D93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048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4313"/>
            <a:ext cx="4038600" cy="464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4313"/>
            <a:ext cx="4038600" cy="464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4050839-BAFF-4E83-BFAF-4650E2C47DEE}" type="datetime1">
              <a:rPr lang="en-ZA" smtClean="0">
                <a:solidFill>
                  <a:srgbClr val="000000"/>
                </a:solidFill>
              </a:rPr>
              <a:pPr>
                <a:defRPr/>
              </a:pPr>
              <a:t>2020/11/18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43D3AD-D5FF-4B84-85C9-35E51B21B5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54647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A6D7DA1-C6E3-476D-B68C-093988C3A9CB}" type="datetime1">
              <a:rPr lang="en-ZA" smtClean="0">
                <a:solidFill>
                  <a:srgbClr val="000000"/>
                </a:solidFill>
              </a:rPr>
              <a:pPr>
                <a:defRPr/>
              </a:pPr>
              <a:t>2020/11/18</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AABEAB-3750-43E4-9CD8-31059589E7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7637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CC7C86E-23B1-4BAE-A3E7-5CB83672A379}" type="datetime1">
              <a:rPr lang="en-ZA" smtClean="0">
                <a:solidFill>
                  <a:srgbClr val="000000"/>
                </a:solidFill>
              </a:rPr>
              <a:pPr>
                <a:defRPr/>
              </a:pPr>
              <a:t>2020/11/18</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2A96ED-BC4D-4ECC-8834-CF6D1015D5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66075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D53EB61-A394-403C-9047-250DACA6260F}" type="datetime1">
              <a:rPr lang="en-ZA" smtClean="0">
                <a:solidFill>
                  <a:srgbClr val="000000"/>
                </a:solidFill>
              </a:rPr>
              <a:pPr>
                <a:defRPr/>
              </a:pPr>
              <a:t>2020/11/18</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8F9677-C977-4425-AD60-A5906A40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5914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C8AC20-8872-4B50-A91A-8B19A6A75D93}"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2776223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A8D752E-2566-4BB8-BDEC-11107E3B6E62}" type="datetime1">
              <a:rPr lang="en-ZA" smtClean="0">
                <a:solidFill>
                  <a:srgbClr val="000000"/>
                </a:solidFill>
              </a:rPr>
              <a:pPr>
                <a:defRPr/>
              </a:pPr>
              <a:t>2020/11/18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2A38D-1C72-4F48-8E72-57480DEA33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86461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5036191-77C3-4D41-B458-29B43D64F17F}" type="datetime1">
              <a:rPr lang="en-ZA" smtClean="0">
                <a:solidFill>
                  <a:srgbClr val="000000"/>
                </a:solidFill>
              </a:rPr>
              <a:pPr>
                <a:defRPr/>
              </a:pPr>
              <a:t>2020/11/18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1F4336-A87A-4D32-A8A2-2D8F95A57D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802836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0A82CC2-1FA3-419B-93D0-818835A295D9}" type="datetime1">
              <a:rPr lang="en-ZA" smtClean="0">
                <a:solidFill>
                  <a:srgbClr val="000000"/>
                </a:solidFill>
              </a:rPr>
              <a:pPr>
                <a:defRPr/>
              </a:pPr>
              <a:t>2020/11/18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797BAA-E64E-4C0E-8529-F9D99E315F3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554402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90"/>
            <a:ext cx="20574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5890"/>
            <a:ext cx="60198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384023-A2F3-44B7-8411-06E31DF099B4}" type="datetime1">
              <a:rPr lang="en-ZA" smtClean="0">
                <a:solidFill>
                  <a:srgbClr val="000000"/>
                </a:solidFill>
              </a:rPr>
              <a:pPr>
                <a:defRPr/>
              </a:pPr>
              <a:t>2020/11/18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1BF48-2A5A-4F06-B2B3-CABC1D1F91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23776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F7D6CBC-EF08-4D6E-B84D-1033994C3875}"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1760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E16B07C-94BB-44B1-A785-C9E3889257A8}"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3611150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B8D42-287C-4A73-8C02-8D0E9716AB4E}"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1198476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BAFFC00-3CB5-4654-9E2C-A9D6B7BBF7B3}" type="datetime1">
              <a:rPr lang="en-ZA" smtClean="0"/>
              <a:pPr/>
              <a:t>2020/11/18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2205679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F7F2592-AA14-4EAB-BE3D-3782349F4B67}" type="datetime1">
              <a:rPr lang="en-ZA" smtClean="0"/>
              <a:pPr/>
              <a:t>2020/11/18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1894140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B0CCE01-B33E-4185-B1D2-A45F5284E7D0}" type="datetime1">
              <a:rPr lang="en-ZA" smtClean="0"/>
              <a:pPr/>
              <a:t>2020/11/18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231232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952C8E1-9AA0-4DD5-83DF-830FE18014AC}" type="datetime1">
              <a:rPr lang="en-ZA" smtClean="0"/>
              <a:pPr/>
              <a:t>2020/11/18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3683910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0AC2D-4FBF-4909-81A2-6EE582899296}" type="datetime1">
              <a:rPr lang="en-ZA" smtClean="0"/>
              <a:pPr/>
              <a:t>2020/11/18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2098887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63E6B1-3397-44B3-8DD8-9A15E7E10D1E}" type="datetime1">
              <a:rPr lang="en-ZA" smtClean="0"/>
              <a:pPr/>
              <a:t>2020/11/18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4564043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8FAFF-5947-4DC7-ACED-71C9508D79EA}" type="datetime1">
              <a:rPr lang="en-ZA" smtClean="0"/>
              <a:pPr/>
              <a:t>2020/11/18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1436969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34E738E-0B03-41C1-AE44-85006EC8E595}"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3797259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E14CC5B-F27F-4F02-856F-53B7DC71E566}"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15156445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130427"/>
            <a:ext cx="7772400" cy="1470025"/>
          </a:xfrm>
        </p:spPr>
        <p:txBody>
          <a:bodyPr/>
          <a:lstStyle>
            <a:lvl1pPr>
              <a:defRPr/>
            </a:lvl1pPr>
          </a:lstStyle>
          <a:p>
            <a:r>
              <a:rPr lang="en-US"/>
              <a:t>Click to edit Master title style</a:t>
            </a:r>
          </a:p>
        </p:txBody>
      </p:sp>
      <p:sp>
        <p:nvSpPr>
          <p:cNvPr id="8195" name="Rectangle 3"/>
          <p:cNvSpPr>
            <a:spLocks noGrp="1" noChangeArrowheads="1"/>
          </p:cNvSpPr>
          <p:nvPr>
            <p:ph type="subTitle" idx="1"/>
          </p:nvPr>
        </p:nvSpPr>
        <p:spPr>
          <a:xfrm>
            <a:off x="1331913" y="4076702"/>
            <a:ext cx="6400800" cy="1198563"/>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6932253-2C46-479F-96CD-8BAD5DD51090}" type="datetime1">
              <a:rPr lang="en-ZA" smtClean="0"/>
              <a:pPr>
                <a:defRPr/>
              </a:pPr>
              <a:t>2020/11/18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D7CA25-C185-4701-A52A-A9AB3DF65408}" type="slidenum">
              <a:rPr lang="en-US"/>
              <a:pPr>
                <a:defRPr/>
              </a:pPr>
              <a:t>‹#›</a:t>
            </a:fld>
            <a:endParaRPr lang="en-US"/>
          </a:p>
        </p:txBody>
      </p:sp>
    </p:spTree>
    <p:extLst>
      <p:ext uri="{BB962C8B-B14F-4D97-AF65-F5344CB8AC3E}">
        <p14:creationId xmlns:p14="http://schemas.microsoft.com/office/powerpoint/2010/main" xmlns="" val="586528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12B917-B4C8-4B2C-8279-0393669A826F}" type="datetime1">
              <a:rPr lang="en-ZA" smtClean="0"/>
              <a:pPr>
                <a:defRPr/>
              </a:pPr>
              <a:t>2020/11/18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78832-8D4B-4C7F-AE67-D1C5A1E0FBD2}" type="slidenum">
              <a:rPr lang="en-US"/>
              <a:pPr>
                <a:defRPr/>
              </a:pPr>
              <a:t>‹#›</a:t>
            </a:fld>
            <a:endParaRPr lang="en-US"/>
          </a:p>
        </p:txBody>
      </p:sp>
    </p:spTree>
    <p:extLst>
      <p:ext uri="{BB962C8B-B14F-4D97-AF65-F5344CB8AC3E}">
        <p14:creationId xmlns:p14="http://schemas.microsoft.com/office/powerpoint/2010/main" xmlns="" val="2924568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AFBC53-02A3-41F0-8F60-C41D3CED107E}" type="datetime1">
              <a:rPr lang="en-ZA" smtClean="0"/>
              <a:pPr>
                <a:defRPr/>
              </a:pPr>
              <a:t>2020/11/18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EB5BA-570D-4A73-B2FF-18B35A9D9310}" type="slidenum">
              <a:rPr lang="en-US"/>
              <a:pPr>
                <a:defRPr/>
              </a:pPr>
              <a:t>‹#›</a:t>
            </a:fld>
            <a:endParaRPr lang="en-US"/>
          </a:p>
        </p:txBody>
      </p:sp>
    </p:spTree>
    <p:extLst>
      <p:ext uri="{BB962C8B-B14F-4D97-AF65-F5344CB8AC3E}">
        <p14:creationId xmlns:p14="http://schemas.microsoft.com/office/powerpoint/2010/main" xmlns="" val="940058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4313"/>
            <a:ext cx="4038600" cy="464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4313"/>
            <a:ext cx="4038600" cy="464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78B3961-96B4-4014-B457-DEEC5FBC5586}" type="datetime1">
              <a:rPr lang="en-ZA" smtClean="0"/>
              <a:pPr>
                <a:defRPr/>
              </a:pPr>
              <a:t>2020/11/18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43D3AD-D5FF-4B84-85C9-35E51B21B586}" type="slidenum">
              <a:rPr lang="en-US"/>
              <a:pPr>
                <a:defRPr/>
              </a:pPr>
              <a:t>‹#›</a:t>
            </a:fld>
            <a:endParaRPr lang="en-US"/>
          </a:p>
        </p:txBody>
      </p:sp>
    </p:spTree>
    <p:extLst>
      <p:ext uri="{BB962C8B-B14F-4D97-AF65-F5344CB8AC3E}">
        <p14:creationId xmlns:p14="http://schemas.microsoft.com/office/powerpoint/2010/main" xmlns="" val="3708705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32EB65F-5ECB-4B3A-BC60-EAFC5FF3E5FE}" type="datetime1">
              <a:rPr lang="en-ZA" smtClean="0"/>
              <a:pPr>
                <a:defRPr/>
              </a:pPr>
              <a:t>2020/11/18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AABEAB-3750-43E4-9CD8-31059589E7CE}" type="slidenum">
              <a:rPr lang="en-US"/>
              <a:pPr>
                <a:defRPr/>
              </a:pPr>
              <a:t>‹#›</a:t>
            </a:fld>
            <a:endParaRPr lang="en-US"/>
          </a:p>
        </p:txBody>
      </p:sp>
    </p:spTree>
    <p:extLst>
      <p:ext uri="{BB962C8B-B14F-4D97-AF65-F5344CB8AC3E}">
        <p14:creationId xmlns:p14="http://schemas.microsoft.com/office/powerpoint/2010/main" xmlns="" val="376223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473F984-C9CD-4EC3-B78B-83E9A3EAE03D}" type="datetime1">
              <a:rPr lang="en-ZA" smtClean="0"/>
              <a:pPr/>
              <a:t>2020/11/18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2466366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4E22B7C-DD24-4EBB-8B19-1408FCB066D4}" type="datetime1">
              <a:rPr lang="en-ZA" smtClean="0"/>
              <a:pPr>
                <a:defRPr/>
              </a:pPr>
              <a:t>2020/11/18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2A96ED-BC4D-4ECC-8834-CF6D1015D5CF}" type="slidenum">
              <a:rPr lang="en-US"/>
              <a:pPr>
                <a:defRPr/>
              </a:pPr>
              <a:t>‹#›</a:t>
            </a:fld>
            <a:endParaRPr lang="en-US"/>
          </a:p>
        </p:txBody>
      </p:sp>
    </p:spTree>
    <p:extLst>
      <p:ext uri="{BB962C8B-B14F-4D97-AF65-F5344CB8AC3E}">
        <p14:creationId xmlns:p14="http://schemas.microsoft.com/office/powerpoint/2010/main" xmlns="" val="2341424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3609A9F-5E3E-49C8-ACA4-E4F90665BAA3}" type="datetime1">
              <a:rPr lang="en-ZA" smtClean="0"/>
              <a:pPr>
                <a:defRPr/>
              </a:pPr>
              <a:t>2020/11/18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8F9677-C977-4425-AD60-A5906A40BC0E}" type="slidenum">
              <a:rPr lang="en-US"/>
              <a:pPr>
                <a:defRPr/>
              </a:pPr>
              <a:t>‹#›</a:t>
            </a:fld>
            <a:endParaRPr lang="en-US"/>
          </a:p>
        </p:txBody>
      </p:sp>
    </p:spTree>
    <p:extLst>
      <p:ext uri="{BB962C8B-B14F-4D97-AF65-F5344CB8AC3E}">
        <p14:creationId xmlns:p14="http://schemas.microsoft.com/office/powerpoint/2010/main" xmlns="" val="20900496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00FB77E-2015-41D6-A60E-8654F21F6E83}" type="datetime1">
              <a:rPr lang="en-ZA" smtClean="0"/>
              <a:pPr>
                <a:defRPr/>
              </a:pPr>
              <a:t>2020/11/18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02A38D-1C72-4F48-8E72-57480DEA337D}" type="slidenum">
              <a:rPr lang="en-US"/>
              <a:pPr>
                <a:defRPr/>
              </a:pPr>
              <a:t>‹#›</a:t>
            </a:fld>
            <a:endParaRPr lang="en-US"/>
          </a:p>
        </p:txBody>
      </p:sp>
    </p:spTree>
    <p:extLst>
      <p:ext uri="{BB962C8B-B14F-4D97-AF65-F5344CB8AC3E}">
        <p14:creationId xmlns:p14="http://schemas.microsoft.com/office/powerpoint/2010/main" xmlns="" val="2325706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5AE386D-604C-42FB-80E5-553F78BE856E}" type="datetime1">
              <a:rPr lang="en-ZA" smtClean="0"/>
              <a:pPr>
                <a:defRPr/>
              </a:pPr>
              <a:t>2020/11/18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1F4336-A87A-4D32-A8A2-2D8F95A57D2E}" type="slidenum">
              <a:rPr lang="en-US"/>
              <a:pPr>
                <a:defRPr/>
              </a:pPr>
              <a:t>‹#›</a:t>
            </a:fld>
            <a:endParaRPr lang="en-US"/>
          </a:p>
        </p:txBody>
      </p:sp>
    </p:spTree>
    <p:extLst>
      <p:ext uri="{BB962C8B-B14F-4D97-AF65-F5344CB8AC3E}">
        <p14:creationId xmlns:p14="http://schemas.microsoft.com/office/powerpoint/2010/main" xmlns="" val="2786867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341F3D-2EB0-4C15-A77E-7F47F511C8FC}" type="datetime1">
              <a:rPr lang="en-ZA" smtClean="0"/>
              <a:pPr>
                <a:defRPr/>
              </a:pPr>
              <a:t>2020/11/18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797BAA-E64E-4C0E-8529-F9D99E315F3C}" type="slidenum">
              <a:rPr lang="en-US"/>
              <a:pPr>
                <a:defRPr/>
              </a:pPr>
              <a:t>‹#›</a:t>
            </a:fld>
            <a:endParaRPr lang="en-US"/>
          </a:p>
        </p:txBody>
      </p:sp>
    </p:spTree>
    <p:extLst>
      <p:ext uri="{BB962C8B-B14F-4D97-AF65-F5344CB8AC3E}">
        <p14:creationId xmlns:p14="http://schemas.microsoft.com/office/powerpoint/2010/main" xmlns="" val="673369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90"/>
            <a:ext cx="20574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5890"/>
            <a:ext cx="60198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5F74656-8FE4-4AC0-AF19-C73D90119F1C}" type="datetime1">
              <a:rPr lang="en-ZA" smtClean="0"/>
              <a:pPr>
                <a:defRPr/>
              </a:pPr>
              <a:t>2020/11/18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01BF48-2A5A-4F06-B2B3-CABC1D1F9190}" type="slidenum">
              <a:rPr lang="en-US"/>
              <a:pPr>
                <a:defRPr/>
              </a:pPr>
              <a:t>‹#›</a:t>
            </a:fld>
            <a:endParaRPr lang="en-US"/>
          </a:p>
        </p:txBody>
      </p:sp>
    </p:spTree>
    <p:extLst>
      <p:ext uri="{BB962C8B-B14F-4D97-AF65-F5344CB8AC3E}">
        <p14:creationId xmlns:p14="http://schemas.microsoft.com/office/powerpoint/2010/main" xmlns="" val="3560835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E062027-21C3-467E-A3A7-A080B9E1F08C}"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DFC6845-8E5B-4C26-9813-AC0FF7E3824F}" type="slidenum">
              <a:rPr lang="en-ZA" smtClean="0"/>
              <a:pPr/>
              <a:t>‹#›</a:t>
            </a:fld>
            <a:endParaRPr lang="en-ZA"/>
          </a:p>
        </p:txBody>
      </p:sp>
    </p:spTree>
    <p:extLst>
      <p:ext uri="{BB962C8B-B14F-4D97-AF65-F5344CB8AC3E}">
        <p14:creationId xmlns:p14="http://schemas.microsoft.com/office/powerpoint/2010/main" xmlns="" val="3375378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C93D1E1-7B38-44D7-8C2F-DF8380B29DBA}"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DFC6845-8E5B-4C26-9813-AC0FF7E3824F}" type="slidenum">
              <a:rPr lang="en-ZA" smtClean="0"/>
              <a:pPr/>
              <a:t>‹#›</a:t>
            </a:fld>
            <a:endParaRPr lang="en-ZA"/>
          </a:p>
        </p:txBody>
      </p:sp>
    </p:spTree>
    <p:extLst>
      <p:ext uri="{BB962C8B-B14F-4D97-AF65-F5344CB8AC3E}">
        <p14:creationId xmlns:p14="http://schemas.microsoft.com/office/powerpoint/2010/main" xmlns="" val="766663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0F2BBA-E98A-4889-AB02-7B300F8B4B27}"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DFC6845-8E5B-4C26-9813-AC0FF7E3824F}" type="slidenum">
              <a:rPr lang="en-ZA" smtClean="0"/>
              <a:pPr/>
              <a:t>‹#›</a:t>
            </a:fld>
            <a:endParaRPr lang="en-ZA"/>
          </a:p>
        </p:txBody>
      </p:sp>
    </p:spTree>
    <p:extLst>
      <p:ext uri="{BB962C8B-B14F-4D97-AF65-F5344CB8AC3E}">
        <p14:creationId xmlns:p14="http://schemas.microsoft.com/office/powerpoint/2010/main" xmlns="" val="15140995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D6BA2AA-F10D-4BD4-B6A8-C4269FEBB522}" type="datetime1">
              <a:rPr lang="en-ZA" smtClean="0"/>
              <a:pPr/>
              <a:t>2020/11/18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DFC6845-8E5B-4C26-9813-AC0FF7E3824F}" type="slidenum">
              <a:rPr lang="en-ZA" smtClean="0"/>
              <a:pPr/>
              <a:t>‹#›</a:t>
            </a:fld>
            <a:endParaRPr lang="en-ZA"/>
          </a:p>
        </p:txBody>
      </p:sp>
    </p:spTree>
    <p:extLst>
      <p:ext uri="{BB962C8B-B14F-4D97-AF65-F5344CB8AC3E}">
        <p14:creationId xmlns:p14="http://schemas.microsoft.com/office/powerpoint/2010/main" xmlns="" val="365204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DA8CA2F-E7EF-4EFA-878B-D09F41FCAB84}" type="datetime1">
              <a:rPr lang="en-ZA" smtClean="0"/>
              <a:pPr/>
              <a:t>2020/11/18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11202257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3DB8AAF-86FA-4125-81ED-8B6FB5FC29E5}" type="datetime1">
              <a:rPr lang="en-ZA" smtClean="0"/>
              <a:pPr/>
              <a:t>2020/11/18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DFC6845-8E5B-4C26-9813-AC0FF7E3824F}" type="slidenum">
              <a:rPr lang="en-ZA" smtClean="0"/>
              <a:pPr/>
              <a:t>‹#›</a:t>
            </a:fld>
            <a:endParaRPr lang="en-ZA"/>
          </a:p>
        </p:txBody>
      </p:sp>
    </p:spTree>
    <p:extLst>
      <p:ext uri="{BB962C8B-B14F-4D97-AF65-F5344CB8AC3E}">
        <p14:creationId xmlns:p14="http://schemas.microsoft.com/office/powerpoint/2010/main" xmlns="" val="17855768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F3C651E-3E11-4BF1-8164-77F4086D6492}" type="datetime1">
              <a:rPr lang="en-ZA" smtClean="0"/>
              <a:pPr/>
              <a:t>2020/11/18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DFC6845-8E5B-4C26-9813-AC0FF7E3824F}" type="slidenum">
              <a:rPr lang="en-ZA" smtClean="0"/>
              <a:pPr/>
              <a:t>‹#›</a:t>
            </a:fld>
            <a:endParaRPr lang="en-ZA"/>
          </a:p>
        </p:txBody>
      </p:sp>
    </p:spTree>
    <p:extLst>
      <p:ext uri="{BB962C8B-B14F-4D97-AF65-F5344CB8AC3E}">
        <p14:creationId xmlns:p14="http://schemas.microsoft.com/office/powerpoint/2010/main" xmlns="" val="9385352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E9542-3ECD-4E9F-A170-663A4C0BEA96}" type="datetime1">
              <a:rPr lang="en-ZA" smtClean="0"/>
              <a:pPr/>
              <a:t>2020/11/18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DFC6845-8E5B-4C26-9813-AC0FF7E3824F}" type="slidenum">
              <a:rPr lang="en-ZA" smtClean="0"/>
              <a:pPr/>
              <a:t>‹#›</a:t>
            </a:fld>
            <a:endParaRPr lang="en-ZA"/>
          </a:p>
        </p:txBody>
      </p:sp>
    </p:spTree>
    <p:extLst>
      <p:ext uri="{BB962C8B-B14F-4D97-AF65-F5344CB8AC3E}">
        <p14:creationId xmlns:p14="http://schemas.microsoft.com/office/powerpoint/2010/main" xmlns="" val="4018994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908C073-3BCE-487C-AB43-65AD161650C2}" type="datetime1">
              <a:rPr lang="en-ZA" smtClean="0"/>
              <a:pPr/>
              <a:t>2020/11/18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DFC6845-8E5B-4C26-9813-AC0FF7E3824F}" type="slidenum">
              <a:rPr lang="en-ZA" smtClean="0"/>
              <a:pPr/>
              <a:t>‹#›</a:t>
            </a:fld>
            <a:endParaRPr lang="en-ZA"/>
          </a:p>
        </p:txBody>
      </p:sp>
    </p:spTree>
    <p:extLst>
      <p:ext uri="{BB962C8B-B14F-4D97-AF65-F5344CB8AC3E}">
        <p14:creationId xmlns:p14="http://schemas.microsoft.com/office/powerpoint/2010/main" xmlns="" val="2087755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9057DD3-C06F-4611-90FF-DDCAE1DF1913}" type="datetime1">
              <a:rPr lang="en-ZA" smtClean="0"/>
              <a:pPr/>
              <a:t>2020/11/18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DFC6845-8E5B-4C26-9813-AC0FF7E3824F}" type="slidenum">
              <a:rPr lang="en-ZA" smtClean="0"/>
              <a:pPr/>
              <a:t>‹#›</a:t>
            </a:fld>
            <a:endParaRPr lang="en-ZA"/>
          </a:p>
        </p:txBody>
      </p:sp>
    </p:spTree>
    <p:extLst>
      <p:ext uri="{BB962C8B-B14F-4D97-AF65-F5344CB8AC3E}">
        <p14:creationId xmlns:p14="http://schemas.microsoft.com/office/powerpoint/2010/main" xmlns="" val="10852683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1053897-867F-4CB9-8BE1-8380AD8992F5}"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DFC6845-8E5B-4C26-9813-AC0FF7E3824F}" type="slidenum">
              <a:rPr lang="en-ZA" smtClean="0"/>
              <a:pPr/>
              <a:t>‹#›</a:t>
            </a:fld>
            <a:endParaRPr lang="en-ZA"/>
          </a:p>
        </p:txBody>
      </p:sp>
    </p:spTree>
    <p:extLst>
      <p:ext uri="{BB962C8B-B14F-4D97-AF65-F5344CB8AC3E}">
        <p14:creationId xmlns:p14="http://schemas.microsoft.com/office/powerpoint/2010/main" xmlns="" val="41923226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E372027-3D26-4A2C-BB25-6BFA6354C2E3}" type="datetime1">
              <a:rPr lang="en-ZA" smtClean="0"/>
              <a:pPr/>
              <a:t>2020/11/18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DFC6845-8E5B-4C26-9813-AC0FF7E3824F}" type="slidenum">
              <a:rPr lang="en-ZA" smtClean="0"/>
              <a:pPr/>
              <a:t>‹#›</a:t>
            </a:fld>
            <a:endParaRPr lang="en-ZA"/>
          </a:p>
        </p:txBody>
      </p:sp>
    </p:spTree>
    <p:extLst>
      <p:ext uri="{BB962C8B-B14F-4D97-AF65-F5344CB8AC3E}">
        <p14:creationId xmlns:p14="http://schemas.microsoft.com/office/powerpoint/2010/main" xmlns="" val="56689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E93AE-4FAE-4719-823A-E300FF44CEB8}" type="datetime1">
              <a:rPr lang="en-ZA" smtClean="0"/>
              <a:pPr/>
              <a:t>2020/11/18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296648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25028-1E69-4F2E-9C2B-3D116F67E26D}" type="datetime1">
              <a:rPr lang="en-ZA" smtClean="0"/>
              <a:pPr/>
              <a:t>2020/11/18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174172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C6B0C-7FC4-4E23-BE03-8BB6BEE63927}" type="datetime1">
              <a:rPr lang="en-ZA" smtClean="0"/>
              <a:pPr/>
              <a:t>2020/11/18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5262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4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5084B-2170-4E15-9C8B-0B99F99956C6}" type="datetime1">
              <a:rPr lang="en-ZA" smtClean="0"/>
              <a:pPr/>
              <a:t>2020/11/18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259374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5D8E06-FFE5-4BA5-8F03-F0DD66A835C6}" type="datetime1">
              <a:rPr lang="en-ZA" smtClean="0"/>
              <a:pPr/>
              <a:t>2020/11/18</a:t>
            </a:fld>
            <a:endParaRPr lang="en-Z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5BBA17-F547-4314-A3D0-07CC4B04B6C1}" type="slidenum">
              <a:rPr lang="en-ZA" smtClean="0"/>
              <a:pPr/>
              <a:t>‹#›</a:t>
            </a:fld>
            <a:endParaRPr lang="en-ZA"/>
          </a:p>
        </p:txBody>
      </p:sp>
    </p:spTree>
    <p:extLst>
      <p:ext uri="{BB962C8B-B14F-4D97-AF65-F5344CB8AC3E}">
        <p14:creationId xmlns:p14="http://schemas.microsoft.com/office/powerpoint/2010/main" xmlns="" val="263024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1" y="115888"/>
            <a:ext cx="63468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Master title style</a:t>
            </a:r>
          </a:p>
        </p:txBody>
      </p:sp>
      <p:sp>
        <p:nvSpPr>
          <p:cNvPr id="1027" name="Rectangle 3"/>
          <p:cNvSpPr>
            <a:spLocks noGrp="1" noChangeArrowheads="1"/>
          </p:cNvSpPr>
          <p:nvPr>
            <p:ph type="body" idx="1"/>
          </p:nvPr>
        </p:nvSpPr>
        <p:spPr bwMode="auto">
          <a:xfrm>
            <a:off x="457200" y="1484313"/>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Level 1 text</a:t>
            </a:r>
          </a:p>
          <a:p>
            <a:pPr lvl="1"/>
            <a:r>
              <a:rPr lang="en-US" altLang="en-US" smtClean="0"/>
              <a:t>Level 2 text</a:t>
            </a:r>
          </a:p>
          <a:p>
            <a:pPr lvl="2"/>
            <a:r>
              <a:rPr lang="en-US" altLang="en-US" smtClean="0"/>
              <a:t>Level 3 text</a:t>
            </a:r>
          </a:p>
          <a:p>
            <a:pPr lvl="3"/>
            <a:r>
              <a:rPr lang="en-US" altLang="en-US" smtClean="0"/>
              <a:t>Level 4 text</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fontAlgn="base">
              <a:spcBef>
                <a:spcPct val="0"/>
              </a:spcBef>
              <a:spcAft>
                <a:spcPct val="0"/>
              </a:spcAft>
              <a:defRPr/>
            </a:pPr>
            <a:fld id="{2623FBE2-5E76-4BEC-99CE-F89A915FE379}" type="datetime1">
              <a:rPr lang="en-ZA" smtClean="0">
                <a:solidFill>
                  <a:srgbClr val="000000"/>
                </a:solidFill>
              </a:rPr>
              <a:pPr fontAlgn="base">
                <a:spcBef>
                  <a:spcPct val="0"/>
                </a:spcBef>
                <a:spcAft>
                  <a:spcPct val="0"/>
                </a:spcAft>
                <a:defRPr/>
              </a:pPr>
              <a:t>2020/11/18</a:t>
            </a:fld>
            <a:endParaRPr lang="en-US" dirty="0">
              <a:solidFill>
                <a:srgbClr val="000000"/>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fontAlgn="base">
              <a:spcBef>
                <a:spcPct val="0"/>
              </a:spcBef>
              <a:spcAft>
                <a:spcPct val="0"/>
              </a:spcAft>
              <a:defRPr/>
            </a:pPr>
            <a:endParaRPr lang="en-US" dirty="0">
              <a:solidFill>
                <a:srgbClr val="000000"/>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charset="0"/>
              </a:defRPr>
            </a:lvl1pPr>
          </a:lstStyle>
          <a:p>
            <a:pPr fontAlgn="base">
              <a:spcBef>
                <a:spcPct val="0"/>
              </a:spcBef>
              <a:spcAft>
                <a:spcPct val="0"/>
              </a:spcAft>
              <a:defRPr/>
            </a:pPr>
            <a:fld id="{D60F9FC2-FE28-45F9-9AB8-C029BE78B940}"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828800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3300" b="1">
          <a:solidFill>
            <a:srgbClr val="333333"/>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rgbClr val="333333"/>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300" b="1">
          <a:solidFill>
            <a:srgbClr val="333333"/>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300" b="1">
          <a:solidFill>
            <a:srgbClr val="333333"/>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300" b="1">
          <a:solidFill>
            <a:srgbClr val="333333"/>
          </a:solidFill>
          <a:effectLst>
            <a:outerShdw blurRad="38100" dist="38100" dir="2700000" algn="tl">
              <a:srgbClr val="C0C0C0"/>
            </a:outerShdw>
          </a:effectLst>
          <a:latin typeface="Arial" charset="0"/>
        </a:defRPr>
      </a:lvl5pPr>
      <a:lvl6pPr marL="342900" algn="ctr" rtl="0" fontAlgn="base">
        <a:spcBef>
          <a:spcPct val="0"/>
        </a:spcBef>
        <a:spcAft>
          <a:spcPct val="0"/>
        </a:spcAft>
        <a:defRPr sz="3300" b="1">
          <a:solidFill>
            <a:srgbClr val="333333"/>
          </a:solidFill>
          <a:effectLst>
            <a:outerShdw blurRad="38100" dist="38100" dir="2700000" algn="tl">
              <a:srgbClr val="C0C0C0"/>
            </a:outerShdw>
          </a:effectLst>
          <a:latin typeface="Arial" charset="0"/>
        </a:defRPr>
      </a:lvl6pPr>
      <a:lvl7pPr marL="685800" algn="ctr" rtl="0" fontAlgn="base">
        <a:spcBef>
          <a:spcPct val="0"/>
        </a:spcBef>
        <a:spcAft>
          <a:spcPct val="0"/>
        </a:spcAft>
        <a:defRPr sz="3300" b="1">
          <a:solidFill>
            <a:srgbClr val="333333"/>
          </a:solidFill>
          <a:effectLst>
            <a:outerShdw blurRad="38100" dist="38100" dir="2700000" algn="tl">
              <a:srgbClr val="C0C0C0"/>
            </a:outerShdw>
          </a:effectLst>
          <a:latin typeface="Arial" charset="0"/>
        </a:defRPr>
      </a:lvl7pPr>
      <a:lvl8pPr marL="1028700" algn="ctr" rtl="0" fontAlgn="base">
        <a:spcBef>
          <a:spcPct val="0"/>
        </a:spcBef>
        <a:spcAft>
          <a:spcPct val="0"/>
        </a:spcAft>
        <a:defRPr sz="3300" b="1">
          <a:solidFill>
            <a:srgbClr val="333333"/>
          </a:solidFill>
          <a:effectLst>
            <a:outerShdw blurRad="38100" dist="38100" dir="2700000" algn="tl">
              <a:srgbClr val="C0C0C0"/>
            </a:outerShdw>
          </a:effectLst>
          <a:latin typeface="Arial" charset="0"/>
        </a:defRPr>
      </a:lvl8pPr>
      <a:lvl9pPr marL="1371600" algn="ctr" rtl="0" fontAlgn="base">
        <a:spcBef>
          <a:spcPct val="0"/>
        </a:spcBef>
        <a:spcAft>
          <a:spcPct val="0"/>
        </a:spcAft>
        <a:defRPr sz="3300" b="1">
          <a:solidFill>
            <a:srgbClr val="333333"/>
          </a:solidFill>
          <a:effectLst>
            <a:outerShdw blurRad="38100" dist="38100" dir="2700000" algn="tl">
              <a:srgbClr val="C0C0C0"/>
            </a:outerShdw>
          </a:effectLst>
          <a:latin typeface="Arial" charset="0"/>
        </a:defRPr>
      </a:lvl9pPr>
    </p:titleStyle>
    <p:bodyStyle>
      <a:lvl1pPr marL="257175" indent="-257175" algn="l" rtl="0" eaLnBrk="0" fontAlgn="base" hangingPunct="0">
        <a:spcBef>
          <a:spcPct val="20000"/>
        </a:spcBef>
        <a:spcAft>
          <a:spcPct val="0"/>
        </a:spcAft>
        <a:buChar char="•"/>
        <a:defRPr sz="2400" b="1">
          <a:solidFill>
            <a:srgbClr val="333333"/>
          </a:solidFill>
          <a:latin typeface="+mn-lt"/>
          <a:ea typeface="+mn-ea"/>
          <a:cs typeface="+mn-cs"/>
        </a:defRPr>
      </a:lvl1pPr>
      <a:lvl2pPr marL="557213" indent="-214313" algn="l" rtl="0" eaLnBrk="0" fontAlgn="base" hangingPunct="0">
        <a:spcBef>
          <a:spcPct val="20000"/>
        </a:spcBef>
        <a:spcAft>
          <a:spcPct val="0"/>
        </a:spcAft>
        <a:buSzPct val="120000"/>
        <a:buFont typeface="Arial" pitchFamily="34" charset="0"/>
        <a:buChar char="◦"/>
        <a:defRPr sz="2100">
          <a:solidFill>
            <a:srgbClr val="333333"/>
          </a:solidFill>
          <a:latin typeface="+mn-lt"/>
        </a:defRPr>
      </a:lvl2pPr>
      <a:lvl3pPr marL="857250" indent="-171450" algn="l" rtl="0" eaLnBrk="0" fontAlgn="base" hangingPunct="0">
        <a:spcBef>
          <a:spcPct val="20000"/>
        </a:spcBef>
        <a:spcAft>
          <a:spcPct val="0"/>
        </a:spcAft>
        <a:buSzPct val="90000"/>
        <a:buFont typeface="Wingdings" pitchFamily="2" charset="2"/>
        <a:buChar char="§"/>
        <a:defRPr sz="1800" i="1">
          <a:solidFill>
            <a:srgbClr val="333333"/>
          </a:solidFill>
          <a:latin typeface="+mn-lt"/>
        </a:defRPr>
      </a:lvl3pPr>
      <a:lvl4pPr marL="1200150" indent="-171450" algn="l" rtl="0" eaLnBrk="0" fontAlgn="base" hangingPunct="0">
        <a:spcBef>
          <a:spcPct val="20000"/>
        </a:spcBef>
        <a:spcAft>
          <a:spcPct val="0"/>
        </a:spcAft>
        <a:buChar char="–"/>
        <a:defRPr sz="1500">
          <a:solidFill>
            <a:srgbClr val="333333"/>
          </a:solidFill>
          <a:latin typeface="+mn-lt"/>
        </a:defRPr>
      </a:lvl4pPr>
      <a:lvl5pPr marL="1543050" indent="-1543050" algn="l" rtl="0" eaLnBrk="0" fontAlgn="base" hangingPunct="0">
        <a:spcBef>
          <a:spcPct val="20000"/>
        </a:spcBef>
        <a:spcAft>
          <a:spcPct val="0"/>
        </a:spcAft>
        <a:buClr>
          <a:schemeClr val="tx1"/>
        </a:buClr>
        <a:buFont typeface="Wingdings" pitchFamily="2" charset="2"/>
        <a:buChar char="»"/>
        <a:defRPr sz="900">
          <a:solidFill>
            <a:srgbClr val="000000"/>
          </a:solidFill>
          <a:latin typeface="Arial Narrow" pitchFamily="34" charset="0"/>
          <a:cs typeface="Times New Roman" pitchFamily="18" charset="0"/>
        </a:defRPr>
      </a:lvl5pPr>
      <a:lvl6pPr marL="1885950" indent="-1543050" algn="l" rtl="0" fontAlgn="base">
        <a:spcBef>
          <a:spcPct val="20000"/>
        </a:spcBef>
        <a:spcAft>
          <a:spcPct val="0"/>
        </a:spcAft>
        <a:buClr>
          <a:schemeClr val="tx1"/>
        </a:buClr>
        <a:buFont typeface="Wingdings" pitchFamily="2" charset="2"/>
        <a:defRPr sz="900">
          <a:solidFill>
            <a:srgbClr val="000000"/>
          </a:solidFill>
          <a:latin typeface="Arial Narrow" pitchFamily="34" charset="0"/>
          <a:cs typeface="Times New Roman" pitchFamily="18" charset="0"/>
        </a:defRPr>
      </a:lvl6pPr>
      <a:lvl7pPr marL="2228850" indent="-1543050" algn="l" rtl="0" fontAlgn="base">
        <a:spcBef>
          <a:spcPct val="20000"/>
        </a:spcBef>
        <a:spcAft>
          <a:spcPct val="0"/>
        </a:spcAft>
        <a:buClr>
          <a:schemeClr val="tx1"/>
        </a:buClr>
        <a:buFont typeface="Wingdings" pitchFamily="2" charset="2"/>
        <a:defRPr sz="900">
          <a:solidFill>
            <a:srgbClr val="000000"/>
          </a:solidFill>
          <a:latin typeface="Arial Narrow" pitchFamily="34" charset="0"/>
          <a:cs typeface="Times New Roman" pitchFamily="18" charset="0"/>
        </a:defRPr>
      </a:lvl7pPr>
      <a:lvl8pPr marL="2571750" indent="-1543050" algn="l" rtl="0" fontAlgn="base">
        <a:spcBef>
          <a:spcPct val="20000"/>
        </a:spcBef>
        <a:spcAft>
          <a:spcPct val="0"/>
        </a:spcAft>
        <a:buClr>
          <a:schemeClr val="tx1"/>
        </a:buClr>
        <a:buFont typeface="Wingdings" pitchFamily="2" charset="2"/>
        <a:defRPr sz="900">
          <a:solidFill>
            <a:srgbClr val="000000"/>
          </a:solidFill>
          <a:latin typeface="Arial Narrow" pitchFamily="34" charset="0"/>
          <a:cs typeface="Times New Roman" pitchFamily="18" charset="0"/>
        </a:defRPr>
      </a:lvl8pPr>
      <a:lvl9pPr marL="2914650" indent="-1543050" algn="l" rtl="0" fontAlgn="base">
        <a:spcBef>
          <a:spcPct val="20000"/>
        </a:spcBef>
        <a:spcAft>
          <a:spcPct val="0"/>
        </a:spcAft>
        <a:buClr>
          <a:schemeClr val="tx1"/>
        </a:buClr>
        <a:buFont typeface="Wingdings" pitchFamily="2" charset="2"/>
        <a:defRPr sz="900">
          <a:solidFill>
            <a:srgbClr val="000000"/>
          </a:solidFill>
          <a:latin typeface="Arial Narrow" pitchFamily="34" charset="0"/>
          <a:cs typeface="Times New Roman"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4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EF0BD4-556C-4172-AF76-ED558AFAF627}" type="datetime1">
              <a:rPr lang="en-ZA" smtClean="0"/>
              <a:pPr/>
              <a:t>2020/11/18</a:t>
            </a:fld>
            <a:endParaRPr lang="en-Z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9BB1D0-281C-4923-83DA-FC7EDBD61290}" type="slidenum">
              <a:rPr lang="en-ZA" smtClean="0"/>
              <a:pPr/>
              <a:t>‹#›</a:t>
            </a:fld>
            <a:endParaRPr lang="en-ZA"/>
          </a:p>
        </p:txBody>
      </p:sp>
    </p:spTree>
    <p:extLst>
      <p:ext uri="{BB962C8B-B14F-4D97-AF65-F5344CB8AC3E}">
        <p14:creationId xmlns:p14="http://schemas.microsoft.com/office/powerpoint/2010/main" xmlns="" val="28883488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1" y="115888"/>
            <a:ext cx="63468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Master title style</a:t>
            </a:r>
          </a:p>
        </p:txBody>
      </p:sp>
      <p:sp>
        <p:nvSpPr>
          <p:cNvPr id="1027" name="Rectangle 3"/>
          <p:cNvSpPr>
            <a:spLocks noGrp="1" noChangeArrowheads="1"/>
          </p:cNvSpPr>
          <p:nvPr>
            <p:ph type="body" idx="1"/>
          </p:nvPr>
        </p:nvSpPr>
        <p:spPr bwMode="auto">
          <a:xfrm>
            <a:off x="457200" y="1484313"/>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Level 1 text</a:t>
            </a:r>
          </a:p>
          <a:p>
            <a:pPr lvl="1"/>
            <a:r>
              <a:rPr lang="en-US" altLang="en-US" smtClean="0"/>
              <a:t>Level 2 text</a:t>
            </a:r>
          </a:p>
          <a:p>
            <a:pPr lvl="2"/>
            <a:r>
              <a:rPr lang="en-US" altLang="en-US" smtClean="0"/>
              <a:t>Level 3 text</a:t>
            </a:r>
          </a:p>
          <a:p>
            <a:pPr lvl="3"/>
            <a:r>
              <a:rPr lang="en-US" altLang="en-US" smtClean="0"/>
              <a:t>Level 4 text</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a:defRPr/>
            </a:pPr>
            <a:fld id="{ED2BF153-8771-4CD5-A206-57258A6EAF76}" type="datetime1">
              <a:rPr lang="en-ZA" smtClean="0"/>
              <a:pPr>
                <a:defRPr/>
              </a:pPr>
              <a:t>2020/11/18</a:t>
            </a:fld>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charset="0"/>
              </a:defRPr>
            </a:lvl1pPr>
          </a:lstStyle>
          <a:p>
            <a:pPr>
              <a:defRPr/>
            </a:pPr>
            <a:fld id="{D60F9FC2-FE28-45F9-9AB8-C029BE78B940}" type="slidenum">
              <a:rPr lang="en-US"/>
              <a:pPr>
                <a:defRPr/>
              </a:pPr>
              <a:t>‹#›</a:t>
            </a:fld>
            <a:endParaRPr lang="en-US"/>
          </a:p>
        </p:txBody>
      </p:sp>
    </p:spTree>
    <p:extLst>
      <p:ext uri="{BB962C8B-B14F-4D97-AF65-F5344CB8AC3E}">
        <p14:creationId xmlns:p14="http://schemas.microsoft.com/office/powerpoint/2010/main" xmlns="" val="41185808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3300" b="1">
          <a:solidFill>
            <a:srgbClr val="333333"/>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rgbClr val="333333"/>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300" b="1">
          <a:solidFill>
            <a:srgbClr val="333333"/>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300" b="1">
          <a:solidFill>
            <a:srgbClr val="333333"/>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300" b="1">
          <a:solidFill>
            <a:srgbClr val="333333"/>
          </a:solidFill>
          <a:effectLst>
            <a:outerShdw blurRad="38100" dist="38100" dir="2700000" algn="tl">
              <a:srgbClr val="C0C0C0"/>
            </a:outerShdw>
          </a:effectLst>
          <a:latin typeface="Arial" charset="0"/>
        </a:defRPr>
      </a:lvl5pPr>
      <a:lvl6pPr marL="342900" algn="ctr" rtl="0" fontAlgn="base">
        <a:spcBef>
          <a:spcPct val="0"/>
        </a:spcBef>
        <a:spcAft>
          <a:spcPct val="0"/>
        </a:spcAft>
        <a:defRPr sz="3300" b="1">
          <a:solidFill>
            <a:srgbClr val="333333"/>
          </a:solidFill>
          <a:effectLst>
            <a:outerShdw blurRad="38100" dist="38100" dir="2700000" algn="tl">
              <a:srgbClr val="C0C0C0"/>
            </a:outerShdw>
          </a:effectLst>
          <a:latin typeface="Arial" charset="0"/>
        </a:defRPr>
      </a:lvl6pPr>
      <a:lvl7pPr marL="685800" algn="ctr" rtl="0" fontAlgn="base">
        <a:spcBef>
          <a:spcPct val="0"/>
        </a:spcBef>
        <a:spcAft>
          <a:spcPct val="0"/>
        </a:spcAft>
        <a:defRPr sz="3300" b="1">
          <a:solidFill>
            <a:srgbClr val="333333"/>
          </a:solidFill>
          <a:effectLst>
            <a:outerShdw blurRad="38100" dist="38100" dir="2700000" algn="tl">
              <a:srgbClr val="C0C0C0"/>
            </a:outerShdw>
          </a:effectLst>
          <a:latin typeface="Arial" charset="0"/>
        </a:defRPr>
      </a:lvl7pPr>
      <a:lvl8pPr marL="1028700" algn="ctr" rtl="0" fontAlgn="base">
        <a:spcBef>
          <a:spcPct val="0"/>
        </a:spcBef>
        <a:spcAft>
          <a:spcPct val="0"/>
        </a:spcAft>
        <a:defRPr sz="3300" b="1">
          <a:solidFill>
            <a:srgbClr val="333333"/>
          </a:solidFill>
          <a:effectLst>
            <a:outerShdw blurRad="38100" dist="38100" dir="2700000" algn="tl">
              <a:srgbClr val="C0C0C0"/>
            </a:outerShdw>
          </a:effectLst>
          <a:latin typeface="Arial" charset="0"/>
        </a:defRPr>
      </a:lvl8pPr>
      <a:lvl9pPr marL="1371600" algn="ctr" rtl="0" fontAlgn="base">
        <a:spcBef>
          <a:spcPct val="0"/>
        </a:spcBef>
        <a:spcAft>
          <a:spcPct val="0"/>
        </a:spcAft>
        <a:defRPr sz="3300" b="1">
          <a:solidFill>
            <a:srgbClr val="333333"/>
          </a:solidFill>
          <a:effectLst>
            <a:outerShdw blurRad="38100" dist="38100" dir="2700000" algn="tl">
              <a:srgbClr val="C0C0C0"/>
            </a:outerShdw>
          </a:effectLst>
          <a:latin typeface="Arial" charset="0"/>
        </a:defRPr>
      </a:lvl9pPr>
    </p:titleStyle>
    <p:bodyStyle>
      <a:lvl1pPr marL="257175" indent="-257175" algn="l" rtl="0" eaLnBrk="0" fontAlgn="base" hangingPunct="0">
        <a:spcBef>
          <a:spcPct val="20000"/>
        </a:spcBef>
        <a:spcAft>
          <a:spcPct val="0"/>
        </a:spcAft>
        <a:buChar char="•"/>
        <a:defRPr sz="2400" b="1">
          <a:solidFill>
            <a:srgbClr val="333333"/>
          </a:solidFill>
          <a:latin typeface="+mn-lt"/>
          <a:ea typeface="+mn-ea"/>
          <a:cs typeface="+mn-cs"/>
        </a:defRPr>
      </a:lvl1pPr>
      <a:lvl2pPr marL="557213" indent="-214313" algn="l" rtl="0" eaLnBrk="0" fontAlgn="base" hangingPunct="0">
        <a:spcBef>
          <a:spcPct val="20000"/>
        </a:spcBef>
        <a:spcAft>
          <a:spcPct val="0"/>
        </a:spcAft>
        <a:buSzPct val="120000"/>
        <a:buFont typeface="Arial" pitchFamily="34" charset="0"/>
        <a:buChar char="◦"/>
        <a:defRPr sz="2100">
          <a:solidFill>
            <a:srgbClr val="333333"/>
          </a:solidFill>
          <a:latin typeface="+mn-lt"/>
        </a:defRPr>
      </a:lvl2pPr>
      <a:lvl3pPr marL="857250" indent="-171450" algn="l" rtl="0" eaLnBrk="0" fontAlgn="base" hangingPunct="0">
        <a:spcBef>
          <a:spcPct val="20000"/>
        </a:spcBef>
        <a:spcAft>
          <a:spcPct val="0"/>
        </a:spcAft>
        <a:buSzPct val="90000"/>
        <a:buFont typeface="Wingdings" pitchFamily="2" charset="2"/>
        <a:buChar char="§"/>
        <a:defRPr sz="1800" i="1">
          <a:solidFill>
            <a:srgbClr val="333333"/>
          </a:solidFill>
          <a:latin typeface="+mn-lt"/>
        </a:defRPr>
      </a:lvl3pPr>
      <a:lvl4pPr marL="1200150" indent="-171450" algn="l" rtl="0" eaLnBrk="0" fontAlgn="base" hangingPunct="0">
        <a:spcBef>
          <a:spcPct val="20000"/>
        </a:spcBef>
        <a:spcAft>
          <a:spcPct val="0"/>
        </a:spcAft>
        <a:buChar char="–"/>
        <a:defRPr sz="1500">
          <a:solidFill>
            <a:srgbClr val="333333"/>
          </a:solidFill>
          <a:latin typeface="+mn-lt"/>
        </a:defRPr>
      </a:lvl4pPr>
      <a:lvl5pPr marL="1543050" indent="-1543050" algn="l" rtl="0" eaLnBrk="0" fontAlgn="base" hangingPunct="0">
        <a:spcBef>
          <a:spcPct val="20000"/>
        </a:spcBef>
        <a:spcAft>
          <a:spcPct val="0"/>
        </a:spcAft>
        <a:buClr>
          <a:schemeClr val="tx1"/>
        </a:buClr>
        <a:buFont typeface="Wingdings" pitchFamily="2" charset="2"/>
        <a:buChar char="»"/>
        <a:defRPr sz="900">
          <a:solidFill>
            <a:srgbClr val="000000"/>
          </a:solidFill>
          <a:latin typeface="Arial Narrow" pitchFamily="34" charset="0"/>
          <a:cs typeface="Times New Roman" pitchFamily="18" charset="0"/>
        </a:defRPr>
      </a:lvl5pPr>
      <a:lvl6pPr marL="1885950" indent="-1543050" algn="l" rtl="0" fontAlgn="base">
        <a:spcBef>
          <a:spcPct val="20000"/>
        </a:spcBef>
        <a:spcAft>
          <a:spcPct val="0"/>
        </a:spcAft>
        <a:buClr>
          <a:schemeClr val="tx1"/>
        </a:buClr>
        <a:buFont typeface="Wingdings" pitchFamily="2" charset="2"/>
        <a:defRPr sz="900">
          <a:solidFill>
            <a:srgbClr val="000000"/>
          </a:solidFill>
          <a:latin typeface="Arial Narrow" pitchFamily="34" charset="0"/>
          <a:cs typeface="Times New Roman" pitchFamily="18" charset="0"/>
        </a:defRPr>
      </a:lvl6pPr>
      <a:lvl7pPr marL="2228850" indent="-1543050" algn="l" rtl="0" fontAlgn="base">
        <a:spcBef>
          <a:spcPct val="20000"/>
        </a:spcBef>
        <a:spcAft>
          <a:spcPct val="0"/>
        </a:spcAft>
        <a:buClr>
          <a:schemeClr val="tx1"/>
        </a:buClr>
        <a:buFont typeface="Wingdings" pitchFamily="2" charset="2"/>
        <a:defRPr sz="900">
          <a:solidFill>
            <a:srgbClr val="000000"/>
          </a:solidFill>
          <a:latin typeface="Arial Narrow" pitchFamily="34" charset="0"/>
          <a:cs typeface="Times New Roman" pitchFamily="18" charset="0"/>
        </a:defRPr>
      </a:lvl7pPr>
      <a:lvl8pPr marL="2571750" indent="-1543050" algn="l" rtl="0" fontAlgn="base">
        <a:spcBef>
          <a:spcPct val="20000"/>
        </a:spcBef>
        <a:spcAft>
          <a:spcPct val="0"/>
        </a:spcAft>
        <a:buClr>
          <a:schemeClr val="tx1"/>
        </a:buClr>
        <a:buFont typeface="Wingdings" pitchFamily="2" charset="2"/>
        <a:defRPr sz="900">
          <a:solidFill>
            <a:srgbClr val="000000"/>
          </a:solidFill>
          <a:latin typeface="Arial Narrow" pitchFamily="34" charset="0"/>
          <a:cs typeface="Times New Roman" pitchFamily="18" charset="0"/>
        </a:defRPr>
      </a:lvl8pPr>
      <a:lvl9pPr marL="2914650" indent="-1543050" algn="l" rtl="0" fontAlgn="base">
        <a:spcBef>
          <a:spcPct val="20000"/>
        </a:spcBef>
        <a:spcAft>
          <a:spcPct val="0"/>
        </a:spcAft>
        <a:buClr>
          <a:schemeClr val="tx1"/>
        </a:buClr>
        <a:buFont typeface="Wingdings" pitchFamily="2" charset="2"/>
        <a:defRPr sz="900">
          <a:solidFill>
            <a:srgbClr val="000000"/>
          </a:solidFill>
          <a:latin typeface="Arial Narrow" pitchFamily="34" charset="0"/>
          <a:cs typeface="Times New Roman"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C95C90F-8124-4B38-8E19-5AFD236DE0BC}" type="datetime1">
              <a:rPr lang="en-ZA" smtClean="0"/>
              <a:pPr/>
              <a:t>2020/11/18</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FC6845-8E5B-4C26-9813-AC0FF7E3824F}" type="slidenum">
              <a:rPr lang="en-ZA" smtClean="0"/>
              <a:pPr/>
              <a:t>‹#›</a:t>
            </a:fld>
            <a:endParaRPr lang="en-ZA"/>
          </a:p>
        </p:txBody>
      </p:sp>
    </p:spTree>
    <p:extLst>
      <p:ext uri="{BB962C8B-B14F-4D97-AF65-F5344CB8AC3E}">
        <p14:creationId xmlns:p14="http://schemas.microsoft.com/office/powerpoint/2010/main" xmlns="" val="7218020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302" y="1381125"/>
            <a:ext cx="8330381" cy="4231296"/>
          </a:xfrm>
        </p:spPr>
        <p:txBody>
          <a:bodyPr>
            <a:normAutofit/>
          </a:bodyPr>
          <a:lstStyle/>
          <a:p>
            <a:pPr>
              <a:spcBef>
                <a:spcPts val="3500"/>
              </a:spcBef>
            </a:pPr>
            <a:r>
              <a:rPr lang="en-ZA" sz="3600" b="1" dirty="0" smtClean="0">
                <a:latin typeface="Arial" pitchFamily="34" charset="0"/>
                <a:cs typeface="Arial" pitchFamily="34" charset="0"/>
              </a:rPr>
              <a:t>SAQA’s work in terms of Implementing the  Articulation Policy </a:t>
            </a:r>
            <a:r>
              <a:rPr lang="en-ZA" sz="2800" b="1" dirty="0" smtClean="0">
                <a:solidFill>
                  <a:srgbClr val="004182"/>
                </a:solidFill>
                <a:latin typeface="Arial" pitchFamily="34" charset="0"/>
                <a:cs typeface="Arial" pitchFamily="34" charset="0"/>
              </a:rPr>
              <a:t/>
            </a:r>
            <a:br>
              <a:rPr lang="en-ZA" sz="2800" b="1" dirty="0" smtClean="0">
                <a:solidFill>
                  <a:srgbClr val="004182"/>
                </a:solidFill>
                <a:latin typeface="Arial" pitchFamily="34" charset="0"/>
                <a:cs typeface="Arial" pitchFamily="34" charset="0"/>
              </a:rPr>
            </a:br>
            <a:r>
              <a:rPr lang="en-ZA" sz="2000" b="1" dirty="0" smtClean="0">
                <a:solidFill>
                  <a:srgbClr val="004182"/>
                </a:solidFill>
                <a:latin typeface="Arial" pitchFamily="34" charset="0"/>
                <a:cs typeface="Arial" pitchFamily="34" charset="0"/>
              </a:rPr>
              <a:t/>
            </a:r>
            <a:br>
              <a:rPr lang="en-ZA" sz="2000" b="1" dirty="0" smtClean="0">
                <a:solidFill>
                  <a:srgbClr val="004182"/>
                </a:solidFill>
                <a:latin typeface="Arial" pitchFamily="34" charset="0"/>
                <a:cs typeface="Arial" pitchFamily="34" charset="0"/>
              </a:rPr>
            </a:br>
            <a:r>
              <a:rPr lang="en-ZA" sz="2000" b="1" dirty="0">
                <a:solidFill>
                  <a:srgbClr val="004182"/>
                </a:solidFill>
                <a:latin typeface="Arial" pitchFamily="34" charset="0"/>
                <a:cs typeface="Arial" pitchFamily="34" charset="0"/>
              </a:rPr>
              <a:t/>
            </a:r>
            <a:br>
              <a:rPr lang="en-ZA" sz="2000" b="1" dirty="0">
                <a:solidFill>
                  <a:srgbClr val="004182"/>
                </a:solidFill>
                <a:latin typeface="Arial" pitchFamily="34" charset="0"/>
                <a:cs typeface="Arial" pitchFamily="34" charset="0"/>
              </a:rPr>
            </a:br>
            <a:r>
              <a:rPr lang="en-ZA" sz="2000" b="1" dirty="0" smtClean="0">
                <a:solidFill>
                  <a:srgbClr val="004182"/>
                </a:solidFill>
                <a:latin typeface="Arial" pitchFamily="34" charset="0"/>
                <a:cs typeface="Arial" pitchFamily="34" charset="0"/>
              </a:rPr>
              <a:t/>
            </a:r>
            <a:br>
              <a:rPr lang="en-ZA" sz="2000" b="1" dirty="0" smtClean="0">
                <a:solidFill>
                  <a:srgbClr val="004182"/>
                </a:solidFill>
                <a:latin typeface="Arial" pitchFamily="34" charset="0"/>
                <a:cs typeface="Arial" pitchFamily="34" charset="0"/>
              </a:rPr>
            </a:br>
            <a:r>
              <a:rPr lang="en-ZA" sz="2000" b="1" dirty="0" smtClean="0">
                <a:solidFill>
                  <a:srgbClr val="004182"/>
                </a:solidFill>
                <a:latin typeface="Arial" pitchFamily="34" charset="0"/>
                <a:cs typeface="Arial" pitchFamily="34" charset="0"/>
              </a:rPr>
              <a:t>Presentation to the Parliamentary Portfolio Committee on Higher Education &amp; Training  </a:t>
            </a:r>
            <a:br>
              <a:rPr lang="en-ZA" sz="2000" b="1" dirty="0" smtClean="0">
                <a:solidFill>
                  <a:srgbClr val="004182"/>
                </a:solidFill>
                <a:latin typeface="Arial" pitchFamily="34" charset="0"/>
                <a:cs typeface="Arial" pitchFamily="34" charset="0"/>
              </a:rPr>
            </a:br>
            <a:r>
              <a:rPr lang="en-ZA" sz="2000" b="1" dirty="0" smtClean="0">
                <a:solidFill>
                  <a:srgbClr val="004182"/>
                </a:solidFill>
                <a:latin typeface="Arial" pitchFamily="34" charset="0"/>
                <a:cs typeface="Arial" pitchFamily="34" charset="0"/>
              </a:rPr>
              <a:t/>
            </a:r>
            <a:br>
              <a:rPr lang="en-ZA" sz="2000" b="1" dirty="0" smtClean="0">
                <a:solidFill>
                  <a:srgbClr val="004182"/>
                </a:solidFill>
                <a:latin typeface="Arial" pitchFamily="34" charset="0"/>
                <a:cs typeface="Arial" pitchFamily="34" charset="0"/>
              </a:rPr>
            </a:br>
            <a:r>
              <a:rPr lang="en-ZA" sz="1800" b="1" dirty="0" smtClean="0">
                <a:solidFill>
                  <a:srgbClr val="004182"/>
                </a:solidFill>
                <a:latin typeface="Arial" pitchFamily="34" charset="0"/>
                <a:cs typeface="Arial" pitchFamily="34" charset="0"/>
              </a:rPr>
              <a:t>18 November 2020</a:t>
            </a:r>
            <a:endParaRPr lang="en-ZA" sz="7200" b="1" dirty="0">
              <a:solidFill>
                <a:srgbClr val="004182"/>
              </a:solidFill>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5" name="Slide Number Placeholder 4"/>
          <p:cNvSpPr>
            <a:spLocks noGrp="1"/>
          </p:cNvSpPr>
          <p:nvPr>
            <p:ph type="sldNum" sz="quarter" idx="12"/>
          </p:nvPr>
        </p:nvSpPr>
        <p:spPr/>
        <p:txBody>
          <a:bodyPr/>
          <a:lstStyle/>
          <a:p>
            <a:fld id="{039BB1D0-281C-4923-83DA-FC7EDBD61290}" type="slidenum">
              <a:rPr lang="en-ZA" smtClean="0"/>
              <a:pPr/>
              <a:t>1</a:t>
            </a:fld>
            <a:endParaRPr lang="en-ZA"/>
          </a:p>
        </p:txBody>
      </p:sp>
    </p:spTree>
    <p:extLst>
      <p:ext uri="{BB962C8B-B14F-4D97-AF65-F5344CB8AC3E}">
        <p14:creationId xmlns:p14="http://schemas.microsoft.com/office/powerpoint/2010/main" xmlns="" val="1249306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9BB1D0-281C-4923-83DA-FC7EDBD61290}" type="slidenum">
              <a:rPr lang="en-ZA" smtClean="0"/>
              <a:pPr/>
              <a:t>10</a:t>
            </a:fld>
            <a:endParaRPr lang="en-ZA"/>
          </a:p>
        </p:txBody>
      </p:sp>
      <p:pic>
        <p:nvPicPr>
          <p:cNvPr id="3" name="Picture 2"/>
          <p:cNvPicPr>
            <a:picLocks noChangeAspect="1"/>
          </p:cNvPicPr>
          <p:nvPr/>
        </p:nvPicPr>
        <p:blipFill>
          <a:blip r:embed="rId2"/>
          <a:stretch>
            <a:fillRect/>
          </a:stretch>
        </p:blipFill>
        <p:spPr>
          <a:xfrm>
            <a:off x="6863898" y="59071"/>
            <a:ext cx="2280102" cy="1383912"/>
          </a:xfrm>
          <a:prstGeom prst="rect">
            <a:avLst/>
          </a:prstGeom>
        </p:spPr>
      </p:pic>
      <p:graphicFrame>
        <p:nvGraphicFramePr>
          <p:cNvPr id="4" name="Diagram 3"/>
          <p:cNvGraphicFramePr/>
          <p:nvPr>
            <p:extLst>
              <p:ext uri="{D42A27DB-BD31-4B8C-83A1-F6EECF244321}">
                <p14:modId xmlns:p14="http://schemas.microsoft.com/office/powerpoint/2010/main" xmlns="" val="274290338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877804" y="174038"/>
            <a:ext cx="3834896" cy="369332"/>
          </a:xfrm>
          <a:prstGeom prst="rect">
            <a:avLst/>
          </a:prstGeom>
        </p:spPr>
        <p:txBody>
          <a:bodyPr wrap="none">
            <a:spAutoFit/>
          </a:bodyPr>
          <a:lstStyle/>
          <a:p>
            <a:r>
              <a:rPr lang="en-US" dirty="0"/>
              <a:t>f. Advice given to the Minister by SAQA</a:t>
            </a:r>
          </a:p>
        </p:txBody>
      </p:sp>
    </p:spTree>
    <p:extLst>
      <p:ext uri="{BB962C8B-B14F-4D97-AF65-F5344CB8AC3E}">
        <p14:creationId xmlns:p14="http://schemas.microsoft.com/office/powerpoint/2010/main" xmlns="" val="17804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99521"/>
            <a:ext cx="6399981" cy="894829"/>
          </a:xfrm>
        </p:spPr>
        <p:txBody>
          <a:bodyPr anchor="t" anchorCtr="0">
            <a:normAutofit fontScale="90000"/>
          </a:bodyPr>
          <a:lstStyle/>
          <a:p>
            <a:pPr algn="l"/>
            <a:r>
              <a:rPr lang="en-ZA" sz="3200" dirty="0" smtClean="0">
                <a:solidFill>
                  <a:srgbClr val="004182"/>
                </a:solidFill>
                <a:latin typeface="Arial Rounded MT Bold" pitchFamily="34" charset="0"/>
              </a:rPr>
              <a:t>g. Co-ordinate the work of QCs and eliminate conflicts</a:t>
            </a:r>
            <a:endParaRPr lang="en-ZA" sz="3200" dirty="0">
              <a:solidFill>
                <a:srgbClr val="004182"/>
              </a:solidFill>
              <a:latin typeface="Arial Rounded MT Bold" pitchFamily="34" charset="0"/>
            </a:endParaRPr>
          </a:p>
        </p:txBody>
      </p:sp>
      <p:sp>
        <p:nvSpPr>
          <p:cNvPr id="3" name="Content Placeholder 2"/>
          <p:cNvSpPr>
            <a:spLocks noGrp="1"/>
          </p:cNvSpPr>
          <p:nvPr>
            <p:ph idx="1"/>
          </p:nvPr>
        </p:nvSpPr>
        <p:spPr>
          <a:xfrm>
            <a:off x="100739" y="1414839"/>
            <a:ext cx="8586061" cy="531613"/>
          </a:xfrm>
        </p:spPr>
        <p:txBody>
          <a:bodyPr>
            <a:noAutofit/>
          </a:bodyPr>
          <a:lstStyle/>
          <a:p>
            <a:pPr marL="0" indent="0">
              <a:buClr>
                <a:srgbClr val="004182"/>
              </a:buClr>
              <a:buNone/>
            </a:pPr>
            <a:r>
              <a:rPr lang="en-ZA" sz="2800" b="1" dirty="0">
                <a:latin typeface="Arial" pitchFamily="34" charset="0"/>
                <a:cs typeface="Arial" pitchFamily="34" charset="0"/>
              </a:rPr>
              <a:t>	</a:t>
            </a:r>
            <a:r>
              <a:rPr lang="en-ZA" sz="2800" b="1" dirty="0" smtClean="0">
                <a:latin typeface="Arial" pitchFamily="34" charset="0"/>
                <a:cs typeface="Arial" pitchFamily="34" charset="0"/>
              </a:rPr>
              <a:t>	(1) Simplifying the NQF</a:t>
            </a: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11</a:t>
            </a:fld>
            <a:endParaRPr lang="en-ZA"/>
          </a:p>
        </p:txBody>
      </p:sp>
      <p:graphicFrame>
        <p:nvGraphicFramePr>
          <p:cNvPr id="9" name="Diagram 8"/>
          <p:cNvGraphicFramePr/>
          <p:nvPr>
            <p:extLst>
              <p:ext uri="{D42A27DB-BD31-4B8C-83A1-F6EECF244321}">
                <p14:modId xmlns:p14="http://schemas.microsoft.com/office/powerpoint/2010/main" xmlns="" val="2853855591"/>
              </p:ext>
            </p:extLst>
          </p:nvPr>
        </p:nvGraphicFramePr>
        <p:xfrm>
          <a:off x="344129" y="1980166"/>
          <a:ext cx="8342671" cy="4656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3295486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99521"/>
            <a:ext cx="6399981" cy="894829"/>
          </a:xfrm>
        </p:spPr>
        <p:txBody>
          <a:bodyPr anchor="t" anchorCtr="0">
            <a:normAutofit fontScale="90000"/>
          </a:bodyPr>
          <a:lstStyle/>
          <a:p>
            <a:pPr algn="l"/>
            <a:r>
              <a:rPr lang="en-ZA" sz="3200" dirty="0" smtClean="0">
                <a:solidFill>
                  <a:srgbClr val="004182"/>
                </a:solidFill>
                <a:latin typeface="Arial Rounded MT Bold" pitchFamily="34" charset="0"/>
              </a:rPr>
              <a:t>Research and developments that have deepened articulation</a:t>
            </a:r>
            <a:endParaRPr lang="en-ZA" sz="3200" dirty="0">
              <a:solidFill>
                <a:srgbClr val="004182"/>
              </a:solidFill>
              <a:latin typeface="Arial Rounded MT Bold" pitchFamily="34" charset="0"/>
            </a:endParaRPr>
          </a:p>
        </p:txBody>
      </p:sp>
      <p:sp>
        <p:nvSpPr>
          <p:cNvPr id="3" name="Content Placeholder 2"/>
          <p:cNvSpPr>
            <a:spLocks noGrp="1"/>
          </p:cNvSpPr>
          <p:nvPr>
            <p:ph idx="1"/>
          </p:nvPr>
        </p:nvSpPr>
        <p:spPr>
          <a:xfrm>
            <a:off x="263471" y="1194350"/>
            <a:ext cx="8586061" cy="683611"/>
          </a:xfrm>
        </p:spPr>
        <p:txBody>
          <a:bodyPr>
            <a:noAutofit/>
          </a:bodyPr>
          <a:lstStyle/>
          <a:p>
            <a:pPr marL="0" indent="0">
              <a:buClr>
                <a:srgbClr val="004182"/>
              </a:buClr>
              <a:buNone/>
            </a:pPr>
            <a:r>
              <a:rPr lang="en-ZA" sz="2800" b="1" dirty="0">
                <a:latin typeface="Arial" pitchFamily="34" charset="0"/>
                <a:cs typeface="Arial" pitchFamily="34" charset="0"/>
              </a:rPr>
              <a:t>	</a:t>
            </a:r>
            <a:r>
              <a:rPr lang="en-ZA" sz="2800" b="1" dirty="0" smtClean="0">
                <a:latin typeface="Arial" pitchFamily="34" charset="0"/>
                <a:cs typeface="Arial" pitchFamily="34" charset="0"/>
              </a:rPr>
              <a:t>(2) SAQA research and development</a:t>
            </a: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12</a:t>
            </a:fld>
            <a:endParaRPr lang="en-ZA"/>
          </a:p>
        </p:txBody>
      </p:sp>
      <p:graphicFrame>
        <p:nvGraphicFramePr>
          <p:cNvPr id="9" name="Diagram 8"/>
          <p:cNvGraphicFramePr/>
          <p:nvPr>
            <p:extLst>
              <p:ext uri="{D42A27DB-BD31-4B8C-83A1-F6EECF244321}">
                <p14:modId xmlns:p14="http://schemas.microsoft.com/office/powerpoint/2010/main" xmlns="" val="4122813640"/>
              </p:ext>
            </p:extLst>
          </p:nvPr>
        </p:nvGraphicFramePr>
        <p:xfrm>
          <a:off x="1524000" y="1877960"/>
          <a:ext cx="6096000" cy="3583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8502845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299521"/>
            <a:ext cx="6803756" cy="894829"/>
          </a:xfrm>
        </p:spPr>
        <p:txBody>
          <a:bodyPr anchor="t" anchorCtr="0">
            <a:normAutofit/>
          </a:bodyPr>
          <a:lstStyle/>
          <a:p>
            <a:pPr algn="l"/>
            <a:r>
              <a:rPr lang="en-ZA" sz="2600" u="sng" dirty="0" smtClean="0">
                <a:solidFill>
                  <a:schemeClr val="accent6">
                    <a:lumMod val="75000"/>
                  </a:schemeClr>
                </a:solidFill>
                <a:latin typeface="Arial Rounded MT Bold" pitchFamily="34" charset="0"/>
              </a:rPr>
              <a:t>Project</a:t>
            </a:r>
            <a:r>
              <a:rPr lang="en-ZA" sz="2600" dirty="0" smtClean="0">
                <a:solidFill>
                  <a:schemeClr val="accent6">
                    <a:lumMod val="75000"/>
                  </a:schemeClr>
                </a:solidFill>
                <a:latin typeface="Arial Rounded MT Bold" pitchFamily="34" charset="0"/>
              </a:rPr>
              <a:t>:                                                    Understanding TVET College lecturers</a:t>
            </a:r>
            <a:endParaRPr lang="en-ZA" sz="2600" dirty="0">
              <a:solidFill>
                <a:schemeClr val="accent6">
                  <a:lumMod val="75000"/>
                </a:schemeClr>
              </a:solidFill>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13</a:t>
            </a:fld>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683381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578212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99521"/>
            <a:ext cx="6399981" cy="894829"/>
          </a:xfrm>
        </p:spPr>
        <p:txBody>
          <a:bodyPr anchor="t" anchorCtr="0">
            <a:normAutofit/>
          </a:bodyPr>
          <a:lstStyle/>
          <a:p>
            <a:pPr algn="l"/>
            <a:r>
              <a:rPr lang="en-ZA" sz="2600" u="sng" dirty="0" smtClean="0">
                <a:latin typeface="Arial Rounded MT Bold" pitchFamily="34" charset="0"/>
              </a:rPr>
              <a:t>Project</a:t>
            </a:r>
            <a:r>
              <a:rPr lang="en-ZA" sz="2600" dirty="0" smtClean="0">
                <a:latin typeface="Arial Rounded MT Bold" pitchFamily="34" charset="0"/>
              </a:rPr>
              <a:t>: Learning-and-work pathways for sustainable development</a:t>
            </a:r>
            <a:endParaRPr lang="en-ZA" sz="2600" dirty="0">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14</a:t>
            </a:fld>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8224514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5638176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99521"/>
            <a:ext cx="6399981" cy="894829"/>
          </a:xfrm>
        </p:spPr>
        <p:txBody>
          <a:bodyPr anchor="t" anchorCtr="0">
            <a:normAutofit/>
          </a:bodyPr>
          <a:lstStyle/>
          <a:p>
            <a:pPr algn="l"/>
            <a:r>
              <a:rPr lang="en-ZA" sz="2600" u="sng" dirty="0" smtClean="0">
                <a:latin typeface="Arial Rounded MT Bold" pitchFamily="34" charset="0"/>
              </a:rPr>
              <a:t>Project</a:t>
            </a:r>
            <a:r>
              <a:rPr lang="en-ZA" sz="2600" dirty="0" smtClean="0">
                <a:latin typeface="Arial Rounded MT Bold" pitchFamily="34" charset="0"/>
              </a:rPr>
              <a:t>:                                              Developing an inclusive RPL model</a:t>
            </a:r>
            <a:endParaRPr lang="en-ZA" sz="2600" dirty="0">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15</a:t>
            </a:fld>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8780852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7551866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99521"/>
            <a:ext cx="7358934" cy="894829"/>
          </a:xfrm>
        </p:spPr>
        <p:txBody>
          <a:bodyPr anchor="t" anchorCtr="0">
            <a:normAutofit/>
          </a:bodyPr>
          <a:lstStyle/>
          <a:p>
            <a:pPr algn="l"/>
            <a:r>
              <a:rPr lang="en-ZA" sz="2600" u="sng" dirty="0" smtClean="0">
                <a:latin typeface="Arial Rounded MT Bold" pitchFamily="34" charset="0"/>
              </a:rPr>
              <a:t>Project</a:t>
            </a:r>
            <a:r>
              <a:rPr lang="en-ZA" sz="2600" dirty="0" smtClean="0">
                <a:latin typeface="Arial Rounded MT Bold" pitchFamily="34" charset="0"/>
              </a:rPr>
              <a:t>: Flexible Learning and Teaching Practices (FLTP)</a:t>
            </a:r>
            <a:endParaRPr lang="en-ZA" sz="2600" dirty="0">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16</a:t>
            </a:fld>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523843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4987833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99522"/>
            <a:ext cx="6399981" cy="768088"/>
          </a:xfrm>
        </p:spPr>
        <p:txBody>
          <a:bodyPr anchor="t" anchorCtr="0">
            <a:noAutofit/>
          </a:bodyPr>
          <a:lstStyle/>
          <a:p>
            <a:pPr algn="l"/>
            <a:r>
              <a:rPr lang="en-ZA" sz="2600" u="sng" dirty="0" smtClean="0">
                <a:latin typeface="Arial Rounded MT Bold" pitchFamily="34" charset="0"/>
              </a:rPr>
              <a:t>Project</a:t>
            </a:r>
            <a:r>
              <a:rPr lang="en-ZA" sz="2600" dirty="0" smtClean="0">
                <a:latin typeface="Arial Rounded MT Bold" pitchFamily="34" charset="0"/>
              </a:rPr>
              <a:t>: Articulation between TVET, higher education and the workplace</a:t>
            </a:r>
            <a:endParaRPr lang="en-ZA" sz="2600" dirty="0">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17</a:t>
            </a:fld>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8455890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8253185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299521"/>
            <a:ext cx="6850251" cy="894829"/>
          </a:xfrm>
        </p:spPr>
        <p:txBody>
          <a:bodyPr anchor="t" anchorCtr="0">
            <a:noAutofit/>
          </a:bodyPr>
          <a:lstStyle/>
          <a:p>
            <a:pPr algn="l"/>
            <a:r>
              <a:rPr lang="en-ZA" sz="2400" u="sng" dirty="0" smtClean="0">
                <a:latin typeface="Arial Rounded MT Bold" pitchFamily="34" charset="0"/>
              </a:rPr>
              <a:t>Project</a:t>
            </a:r>
            <a:r>
              <a:rPr lang="en-ZA" sz="2400" dirty="0" smtClean="0">
                <a:latin typeface="Arial Rounded MT Bold" pitchFamily="34" charset="0"/>
              </a:rPr>
              <a:t>: Strengthening learning pathways in Community Development, ECD, Engineering</a:t>
            </a:r>
            <a:endParaRPr lang="en-ZA" sz="2400" dirty="0">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18</a:t>
            </a:fld>
            <a:endParaRPr lang="en-ZA"/>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5992845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6739060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99521"/>
            <a:ext cx="6399981" cy="894829"/>
          </a:xfrm>
        </p:spPr>
        <p:txBody>
          <a:bodyPr anchor="t" anchorCtr="0">
            <a:normAutofit fontScale="90000"/>
          </a:bodyPr>
          <a:lstStyle/>
          <a:p>
            <a:pPr algn="l"/>
            <a:r>
              <a:rPr lang="en-ZA" sz="2600" u="sng" dirty="0" smtClean="0">
                <a:latin typeface="Arial Rounded MT Bold" pitchFamily="34" charset="0"/>
              </a:rPr>
              <a:t>Project</a:t>
            </a:r>
            <a:r>
              <a:rPr lang="en-ZA" sz="2600" dirty="0" smtClean="0">
                <a:latin typeface="Arial Rounded MT Bold" pitchFamily="34" charset="0"/>
              </a:rPr>
              <a:t>: Case Study on Flexible Learning Pathways (FLPs) in South Africa</a:t>
            </a:r>
            <a:endParaRPr lang="en-ZA" sz="2600" dirty="0">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19</a:t>
            </a:fld>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35309267"/>
              </p:ext>
            </p:extLst>
          </p:nvPr>
        </p:nvGraphicFramePr>
        <p:xfrm>
          <a:off x="176981" y="1381125"/>
          <a:ext cx="8760542" cy="526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159053" y="1044093"/>
            <a:ext cx="2137636" cy="369332"/>
          </a:xfrm>
          <a:prstGeom prst="rect">
            <a:avLst/>
          </a:prstGeom>
        </p:spPr>
        <p:txBody>
          <a:bodyPr wrap="none">
            <a:spAutoFit/>
          </a:bodyPr>
          <a:lstStyle/>
          <a:p>
            <a:r>
              <a:rPr lang="en-ZA" dirty="0"/>
              <a:t>May 2019-June 2022</a:t>
            </a:r>
          </a:p>
        </p:txBody>
      </p:sp>
    </p:spTree>
    <p:extLst>
      <p:ext uri="{BB962C8B-B14F-4D97-AF65-F5344CB8AC3E}">
        <p14:creationId xmlns:p14="http://schemas.microsoft.com/office/powerpoint/2010/main" xmlns="" val="328594651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06680" y="1280160"/>
          <a:ext cx="9037320"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0" y="274638"/>
            <a:ext cx="8945880" cy="715962"/>
          </a:xfrm>
          <a:solidFill>
            <a:schemeClr val="tx2"/>
          </a:solidFill>
        </p:spPr>
        <p:txBody>
          <a:bodyPr>
            <a:normAutofit fontScale="90000"/>
          </a:bodyPr>
          <a:lstStyle/>
          <a:p>
            <a:r>
              <a:rPr lang="en-US" b="1" dirty="0" smtClean="0">
                <a:solidFill>
                  <a:schemeClr val="bg1"/>
                </a:solidFill>
              </a:rPr>
              <a:t>Presentation overview</a:t>
            </a:r>
            <a:endParaRPr lang="en-ZA" b="1" dirty="0">
              <a:solidFill>
                <a:schemeClr val="bg1"/>
              </a:solidFill>
            </a:endParaRPr>
          </a:p>
        </p:txBody>
      </p:sp>
      <p:sp>
        <p:nvSpPr>
          <p:cNvPr id="6" name="TextBox 5"/>
          <p:cNvSpPr txBox="1"/>
          <p:nvPr/>
        </p:nvSpPr>
        <p:spPr>
          <a:xfrm>
            <a:off x="426720" y="1737360"/>
            <a:ext cx="548640" cy="646331"/>
          </a:xfrm>
          <a:prstGeom prst="rect">
            <a:avLst/>
          </a:prstGeom>
          <a:noFill/>
        </p:spPr>
        <p:txBody>
          <a:bodyPr wrap="square" rtlCol="0">
            <a:spAutoFit/>
          </a:bodyPr>
          <a:lstStyle/>
          <a:p>
            <a:r>
              <a:rPr lang="en-US" sz="3600" b="1" dirty="0" smtClean="0"/>
              <a:t>1</a:t>
            </a:r>
            <a:endParaRPr lang="en-ZA" sz="3600" b="1" dirty="0"/>
          </a:p>
        </p:txBody>
      </p:sp>
      <p:sp>
        <p:nvSpPr>
          <p:cNvPr id="7" name="TextBox 6"/>
          <p:cNvSpPr txBox="1"/>
          <p:nvPr/>
        </p:nvSpPr>
        <p:spPr>
          <a:xfrm>
            <a:off x="975360" y="2840891"/>
            <a:ext cx="533400" cy="707886"/>
          </a:xfrm>
          <a:prstGeom prst="rect">
            <a:avLst/>
          </a:prstGeom>
          <a:noFill/>
        </p:spPr>
        <p:txBody>
          <a:bodyPr wrap="square" rtlCol="0">
            <a:spAutoFit/>
          </a:bodyPr>
          <a:lstStyle/>
          <a:p>
            <a:r>
              <a:rPr lang="en-US" sz="4000" b="1" dirty="0" smtClean="0"/>
              <a:t>2</a:t>
            </a:r>
            <a:endParaRPr lang="en-ZA" sz="4000" b="1" dirty="0"/>
          </a:p>
        </p:txBody>
      </p:sp>
      <p:sp>
        <p:nvSpPr>
          <p:cNvPr id="8" name="TextBox 7"/>
          <p:cNvSpPr txBox="1"/>
          <p:nvPr/>
        </p:nvSpPr>
        <p:spPr>
          <a:xfrm>
            <a:off x="929640" y="4084022"/>
            <a:ext cx="533400" cy="707886"/>
          </a:xfrm>
          <a:prstGeom prst="rect">
            <a:avLst/>
          </a:prstGeom>
          <a:noFill/>
        </p:spPr>
        <p:txBody>
          <a:bodyPr wrap="square" rtlCol="0">
            <a:spAutoFit/>
          </a:bodyPr>
          <a:lstStyle/>
          <a:p>
            <a:r>
              <a:rPr lang="en-US" sz="4000" b="1" dirty="0" smtClean="0"/>
              <a:t>3</a:t>
            </a:r>
            <a:endParaRPr lang="en-ZA" sz="4000" b="1" dirty="0"/>
          </a:p>
        </p:txBody>
      </p:sp>
      <p:sp>
        <p:nvSpPr>
          <p:cNvPr id="9" name="TextBox 8"/>
          <p:cNvSpPr txBox="1"/>
          <p:nvPr/>
        </p:nvSpPr>
        <p:spPr>
          <a:xfrm>
            <a:off x="441960" y="5327153"/>
            <a:ext cx="533400" cy="707886"/>
          </a:xfrm>
          <a:prstGeom prst="rect">
            <a:avLst/>
          </a:prstGeom>
          <a:noFill/>
        </p:spPr>
        <p:txBody>
          <a:bodyPr wrap="square" rtlCol="0">
            <a:spAutoFit/>
          </a:bodyPr>
          <a:lstStyle/>
          <a:p>
            <a:r>
              <a:rPr lang="en-US" sz="4000" b="1" dirty="0" smtClean="0"/>
              <a:t>4</a:t>
            </a:r>
            <a:endParaRPr lang="en-ZA" sz="4000" b="1" dirty="0"/>
          </a:p>
        </p:txBody>
      </p:sp>
      <p:sp>
        <p:nvSpPr>
          <p:cNvPr id="2" name="Slide Number Placeholder 1"/>
          <p:cNvSpPr>
            <a:spLocks noGrp="1"/>
          </p:cNvSpPr>
          <p:nvPr>
            <p:ph type="sldNum" sz="quarter" idx="12"/>
          </p:nvPr>
        </p:nvSpPr>
        <p:spPr/>
        <p:txBody>
          <a:bodyPr/>
          <a:lstStyle/>
          <a:p>
            <a:fld id="{039BB1D0-281C-4923-83DA-FC7EDBD61290}" type="slidenum">
              <a:rPr lang="en-ZA" smtClean="0"/>
              <a:pPr/>
              <a:t>2</a:t>
            </a:fld>
            <a:endParaRPr lang="en-ZA"/>
          </a:p>
        </p:txBody>
      </p:sp>
    </p:spTree>
    <p:extLst>
      <p:ext uri="{BB962C8B-B14F-4D97-AF65-F5344CB8AC3E}">
        <p14:creationId xmlns:p14="http://schemas.microsoft.com/office/powerpoint/2010/main" xmlns="" val="3263049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99521"/>
            <a:ext cx="6399981" cy="894829"/>
          </a:xfrm>
        </p:spPr>
        <p:txBody>
          <a:bodyPr anchor="t" anchorCtr="0">
            <a:normAutofit/>
          </a:bodyPr>
          <a:lstStyle/>
          <a:p>
            <a:pPr algn="l"/>
            <a:r>
              <a:rPr lang="en-ZA" sz="3200" u="sng" dirty="0" smtClean="0">
                <a:latin typeface="Arial Rounded MT Bold" pitchFamily="34" charset="0"/>
              </a:rPr>
              <a:t>Project</a:t>
            </a:r>
            <a:r>
              <a:rPr lang="en-ZA" sz="3200" dirty="0" smtClean="0">
                <a:latin typeface="Arial Rounded MT Bold" pitchFamily="34" charset="0"/>
              </a:rPr>
              <a:t>: NQF Impact Studies</a:t>
            </a:r>
            <a:endParaRPr lang="en-ZA" sz="3200" dirty="0">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20</a:t>
            </a:fld>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204071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2052446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299522"/>
            <a:ext cx="7207246" cy="447414"/>
          </a:xfrm>
        </p:spPr>
        <p:txBody>
          <a:bodyPr anchor="t" anchorCtr="0">
            <a:noAutofit/>
          </a:bodyPr>
          <a:lstStyle/>
          <a:p>
            <a:pPr algn="l"/>
            <a:r>
              <a:rPr lang="en-ZA" sz="2200" u="sng" dirty="0" smtClean="0">
                <a:latin typeface="Arial Rounded MT Bold" pitchFamily="34" charset="0"/>
              </a:rPr>
              <a:t>Some short-term research linked to articulation…..</a:t>
            </a:r>
            <a:endParaRPr lang="en-ZA" sz="2200" dirty="0">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46732" y="15499"/>
            <a:ext cx="1502800" cy="911740"/>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21</a:t>
            </a:fld>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33400137"/>
              </p:ext>
            </p:extLst>
          </p:nvPr>
        </p:nvGraphicFramePr>
        <p:xfrm>
          <a:off x="457200" y="927240"/>
          <a:ext cx="8229600" cy="5198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1111281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99521"/>
            <a:ext cx="6399981" cy="894829"/>
          </a:xfrm>
        </p:spPr>
        <p:txBody>
          <a:bodyPr anchor="t" anchorCtr="0">
            <a:normAutofit fontScale="90000"/>
          </a:bodyPr>
          <a:lstStyle/>
          <a:p>
            <a:pPr algn="l"/>
            <a:r>
              <a:rPr lang="en-ZA" sz="2600" dirty="0" smtClean="0">
                <a:solidFill>
                  <a:srgbClr val="004182"/>
                </a:solidFill>
                <a:latin typeface="Arial Rounded MT Bold" pitchFamily="34" charset="0"/>
              </a:rPr>
              <a:t>Getting articulation research/ development into policy and practice (GRIP)</a:t>
            </a:r>
            <a:endParaRPr lang="en-ZA" sz="2600" dirty="0">
              <a:solidFill>
                <a:srgbClr val="004182"/>
              </a:solidFill>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22</a:t>
            </a:fld>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3196578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625309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1818" y="550606"/>
            <a:ext cx="6577781" cy="61708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55BBA17-F547-4314-A3D0-07CC4B04B6C1}" type="slidenum">
              <a:rPr lang="en-ZA" smtClean="0"/>
              <a:pPr/>
              <a:t>23</a:t>
            </a:fld>
            <a:endParaRPr lang="en-ZA"/>
          </a:p>
        </p:txBody>
      </p:sp>
    </p:spTree>
    <p:extLst>
      <p:ext uri="{BB962C8B-B14F-4D97-AF65-F5344CB8AC3E}">
        <p14:creationId xmlns:p14="http://schemas.microsoft.com/office/powerpoint/2010/main" xmlns="" val="187126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5BBA17-F547-4314-A3D0-07CC4B04B6C1}" type="slidenum">
              <a:rPr lang="en-ZA" smtClean="0"/>
              <a:pPr/>
              <a:t>24</a:t>
            </a:fld>
            <a:endParaRPr lang="en-ZA"/>
          </a:p>
        </p:txBody>
      </p:sp>
      <p:graphicFrame>
        <p:nvGraphicFramePr>
          <p:cNvPr id="3" name="Table 2"/>
          <p:cNvGraphicFramePr>
            <a:graphicFrameLocks noGrp="1"/>
          </p:cNvGraphicFramePr>
          <p:nvPr>
            <p:extLst>
              <p:ext uri="{D42A27DB-BD31-4B8C-83A1-F6EECF244321}">
                <p14:modId xmlns:p14="http://schemas.microsoft.com/office/powerpoint/2010/main" xmlns="" val="3987658863"/>
              </p:ext>
            </p:extLst>
          </p:nvPr>
        </p:nvGraphicFramePr>
        <p:xfrm>
          <a:off x="540775" y="983225"/>
          <a:ext cx="7885470" cy="5653548"/>
        </p:xfrm>
        <a:graphic>
          <a:graphicData uri="http://schemas.openxmlformats.org/drawingml/2006/table">
            <a:tbl>
              <a:tblPr firstRow="1" firstCol="1" lastRow="1" lastCol="1" bandRow="1" bandCol="1"/>
              <a:tblGrid>
                <a:gridCol w="854529">
                  <a:extLst>
                    <a:ext uri="{9D8B030D-6E8A-4147-A177-3AD203B41FA5}">
                      <a16:colId xmlns:a16="http://schemas.microsoft.com/office/drawing/2014/main" xmlns="" val="2455877266"/>
                    </a:ext>
                  </a:extLst>
                </a:gridCol>
                <a:gridCol w="2198932">
                  <a:extLst>
                    <a:ext uri="{9D8B030D-6E8A-4147-A177-3AD203B41FA5}">
                      <a16:colId xmlns:a16="http://schemas.microsoft.com/office/drawing/2014/main" xmlns="" val="1502632825"/>
                    </a:ext>
                  </a:extLst>
                </a:gridCol>
                <a:gridCol w="2198932">
                  <a:extLst>
                    <a:ext uri="{9D8B030D-6E8A-4147-A177-3AD203B41FA5}">
                      <a16:colId xmlns:a16="http://schemas.microsoft.com/office/drawing/2014/main" xmlns="" val="831139776"/>
                    </a:ext>
                  </a:extLst>
                </a:gridCol>
                <a:gridCol w="1755155">
                  <a:extLst>
                    <a:ext uri="{9D8B030D-6E8A-4147-A177-3AD203B41FA5}">
                      <a16:colId xmlns:a16="http://schemas.microsoft.com/office/drawing/2014/main" xmlns="" val="2277597340"/>
                    </a:ext>
                  </a:extLst>
                </a:gridCol>
                <a:gridCol w="877922">
                  <a:extLst>
                    <a:ext uri="{9D8B030D-6E8A-4147-A177-3AD203B41FA5}">
                      <a16:colId xmlns:a16="http://schemas.microsoft.com/office/drawing/2014/main" xmlns="" val="3526972661"/>
                    </a:ext>
                  </a:extLst>
                </a:gridCol>
              </a:tblGrid>
              <a:tr h="883942">
                <a:tc>
                  <a:txBody>
                    <a:bodyPr/>
                    <a:lstStyle/>
                    <a:p>
                      <a:pPr marL="62865" algn="ctr">
                        <a:lnSpc>
                          <a:spcPct val="10700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N</a:t>
                      </a:r>
                      <a:r>
                        <a:rPr lang="en-US" sz="950" b="1" spc="10">
                          <a:effectLst/>
                          <a:latin typeface="Calibri" panose="020F0502020204030204" pitchFamily="34" charset="0"/>
                          <a:ea typeface="Calibri" panose="020F0502020204030204" pitchFamily="34" charset="0"/>
                          <a:cs typeface="Calibri" panose="020F0502020204030204" pitchFamily="34" charset="0"/>
                        </a:rPr>
                        <a:t>Q</a:t>
                      </a:r>
                      <a:r>
                        <a:rPr lang="en-US" sz="950" b="1">
                          <a:effectLst/>
                          <a:latin typeface="Calibri" panose="020F0502020204030204" pitchFamily="34" charset="0"/>
                          <a:ea typeface="Calibri" panose="020F0502020204030204" pitchFamily="34" charset="0"/>
                          <a:cs typeface="Calibri" panose="020F0502020204030204" pitchFamily="34" charset="0"/>
                        </a:rPr>
                        <a:t>F</a:t>
                      </a:r>
                      <a:r>
                        <a:rPr lang="en-US" sz="950" b="1" spc="40">
                          <a:effectLst/>
                          <a:latin typeface="Calibri" panose="020F0502020204030204" pitchFamily="34" charset="0"/>
                          <a:ea typeface="Calibri" panose="020F0502020204030204" pitchFamily="34" charset="0"/>
                          <a:cs typeface="Calibri" panose="020F0502020204030204" pitchFamily="34"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S</a:t>
                      </a:r>
                      <a:r>
                        <a:rPr lang="en-US" sz="950" b="1" spc="5">
                          <a:effectLst/>
                          <a:latin typeface="Calibri" panose="020F0502020204030204" pitchFamily="34" charset="0"/>
                          <a:ea typeface="Calibri" panose="020F0502020204030204" pitchFamily="34" charset="0"/>
                          <a:cs typeface="Calibri" panose="020F0502020204030204" pitchFamily="34" charset="0"/>
                        </a:rPr>
                        <a:t>u</a:t>
                      </a:r>
                      <a:r>
                        <a:rPr lang="en-US" sz="950" b="1" spc="-5">
                          <a:effectLst/>
                          <a:latin typeface="Calibri" panose="020F0502020204030204" pitchFamily="34" charset="0"/>
                          <a:ea typeface="Calibri" panose="020F0502020204030204" pitchFamily="34" charset="0"/>
                          <a:cs typeface="Calibri" panose="020F0502020204030204" pitchFamily="34" charset="0"/>
                        </a:rPr>
                        <a:t>b</a:t>
                      </a:r>
                      <a:r>
                        <a:rPr lang="en-US" sz="950" b="1">
                          <a:effectLst/>
                          <a:latin typeface="Calibri" panose="020F0502020204030204" pitchFamily="34" charset="0"/>
                          <a:ea typeface="Calibri" panose="020F0502020204030204" pitchFamily="34" charset="0"/>
                          <a:cs typeface="Calibri" panose="020F050202020403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62865" marR="83185" algn="ctr">
                        <a:lnSpc>
                          <a:spcPct val="102000"/>
                        </a:lnSpc>
                        <a:spcBef>
                          <a:spcPts val="25"/>
                        </a:spcBef>
                        <a:spcAft>
                          <a:spcPts val="0"/>
                        </a:spcAft>
                      </a:pPr>
                      <a:r>
                        <a:rPr lang="en-US" sz="950" b="1" spc="-5">
                          <a:effectLst/>
                          <a:latin typeface="Calibri" panose="020F0502020204030204" pitchFamily="34" charset="0"/>
                          <a:ea typeface="Calibri" panose="020F0502020204030204" pitchFamily="34" charset="0"/>
                          <a:cs typeface="Calibri" panose="020F0502020204030204" pitchFamily="34" charset="0"/>
                        </a:rPr>
                        <a:t>F</a:t>
                      </a:r>
                      <a:r>
                        <a:rPr lang="en-US" sz="950" b="1" spc="-25">
                          <a:effectLst/>
                          <a:latin typeface="Calibri" panose="020F0502020204030204" pitchFamily="34" charset="0"/>
                          <a:ea typeface="Calibri" panose="020F0502020204030204" pitchFamily="34" charset="0"/>
                          <a:cs typeface="Calibri" panose="020F0502020204030204" pitchFamily="34" charset="0"/>
                        </a:rPr>
                        <a:t>r</a:t>
                      </a:r>
                      <a:r>
                        <a:rPr lang="en-US" sz="950" b="1">
                          <a:effectLst/>
                          <a:latin typeface="Calibri" panose="020F0502020204030204" pitchFamily="34" charset="0"/>
                          <a:ea typeface="Calibri" panose="020F0502020204030204" pitchFamily="34" charset="0"/>
                          <a:cs typeface="Calibri" panose="020F0502020204030204" pitchFamily="34" charset="0"/>
                        </a:rPr>
                        <a:t>ame</a:t>
                      </a:r>
                      <a:r>
                        <a:rPr lang="en-US" sz="950" b="1" spc="-15">
                          <a:effectLst/>
                          <a:latin typeface="Calibri" panose="020F0502020204030204" pitchFamily="34" charset="0"/>
                          <a:ea typeface="Calibri" panose="020F0502020204030204" pitchFamily="34" charset="0"/>
                          <a:cs typeface="Calibri" panose="020F0502020204030204" pitchFamily="34" charset="0"/>
                        </a:rPr>
                        <a:t>w</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a:effectLst/>
                          <a:latin typeface="Calibri" panose="020F0502020204030204" pitchFamily="34" charset="0"/>
                          <a:ea typeface="Calibri" panose="020F0502020204030204" pitchFamily="34" charset="0"/>
                          <a:cs typeface="Calibri" panose="020F0502020204030204" pitchFamily="34" charset="0"/>
                        </a:rPr>
                        <a:t>rk/</a:t>
                      </a:r>
                      <a:r>
                        <a:rPr lang="en-US" sz="95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Q</a:t>
                      </a:r>
                      <a:r>
                        <a:rPr lang="en-US" sz="950" b="1" spc="-5">
                          <a:effectLst/>
                          <a:latin typeface="Calibri" panose="020F0502020204030204" pitchFamily="34" charset="0"/>
                          <a:ea typeface="Calibri" panose="020F0502020204030204" pitchFamily="34" charset="0"/>
                          <a:cs typeface="Calibri" panose="020F0502020204030204" pitchFamily="34" charset="0"/>
                        </a:rPr>
                        <a:t>u</a:t>
                      </a:r>
                      <a:r>
                        <a:rPr lang="en-US" sz="950" b="1">
                          <a:effectLst/>
                          <a:latin typeface="Calibri" panose="020F0502020204030204" pitchFamily="34" charset="0"/>
                          <a:ea typeface="Calibri" panose="020F0502020204030204" pitchFamily="34" charset="0"/>
                          <a:cs typeface="Calibri" panose="020F0502020204030204" pitchFamily="34" charset="0"/>
                        </a:rPr>
                        <a:t>al</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a:effectLst/>
                          <a:latin typeface="Calibri" panose="020F0502020204030204" pitchFamily="34" charset="0"/>
                          <a:ea typeface="Calibri" panose="020F0502020204030204" pitchFamily="34" charset="0"/>
                          <a:cs typeface="Calibri" panose="020F0502020204030204" pitchFamily="34" charset="0"/>
                        </a:rPr>
                        <a:t>ty</a:t>
                      </a:r>
                      <a:r>
                        <a:rPr lang="en-US" sz="95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50" b="1" spc="-10">
                          <a:effectLst/>
                          <a:latin typeface="Calibri" panose="020F0502020204030204" pitchFamily="34" charset="0"/>
                          <a:ea typeface="Calibri" panose="020F0502020204030204" pitchFamily="34" charset="0"/>
                          <a:cs typeface="Calibri" panose="020F0502020204030204" pitchFamily="34" charset="0"/>
                        </a:rPr>
                        <a:t>C</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spc="-5">
                          <a:effectLst/>
                          <a:latin typeface="Calibri" panose="020F0502020204030204" pitchFamily="34" charset="0"/>
                          <a:ea typeface="Calibri" panose="020F0502020204030204" pitchFamily="34" charset="0"/>
                          <a:cs typeface="Calibri" panose="020F0502020204030204" pitchFamily="34" charset="0"/>
                        </a:rPr>
                        <a:t>un</a:t>
                      </a:r>
                      <a:r>
                        <a:rPr lang="en-US" sz="950" b="1">
                          <a:effectLst/>
                          <a:latin typeface="Calibri" panose="020F0502020204030204" pitchFamily="34" charset="0"/>
                          <a:ea typeface="Calibri" panose="020F0502020204030204" pitchFamily="34" charset="0"/>
                          <a:cs typeface="Calibri" panose="020F0502020204030204" pitchFamily="34" charset="0"/>
                        </a:rPr>
                        <a:t>cil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62865" algn="ctr">
                        <a:lnSpc>
                          <a:spcPct val="107000"/>
                        </a:lnSpc>
                        <a:spcAft>
                          <a:spcPts val="0"/>
                        </a:spcAft>
                      </a:pPr>
                      <a:r>
                        <a:rPr lang="en-US" sz="950" b="1" spc="-5">
                          <a:effectLst/>
                          <a:latin typeface="Calibri" panose="020F0502020204030204" pitchFamily="34" charset="0"/>
                          <a:ea typeface="Calibri" panose="020F0502020204030204" pitchFamily="34" charset="0"/>
                          <a:cs typeface="Calibri" panose="020F0502020204030204" pitchFamily="34" charset="0"/>
                        </a:rPr>
                        <a:t>N</a:t>
                      </a:r>
                      <a:r>
                        <a:rPr lang="en-US" sz="950" b="1" spc="5">
                          <a:effectLst/>
                          <a:latin typeface="Calibri" panose="020F0502020204030204" pitchFamily="34" charset="0"/>
                          <a:ea typeface="Calibri" panose="020F0502020204030204" pitchFamily="34" charset="0"/>
                          <a:cs typeface="Calibri" panose="020F0502020204030204" pitchFamily="34" charset="0"/>
                        </a:rPr>
                        <a:t>Q</a:t>
                      </a:r>
                      <a:r>
                        <a:rPr lang="en-US" sz="950" b="1">
                          <a:effectLst/>
                          <a:latin typeface="Calibri" panose="020F0502020204030204" pitchFamily="34" charset="0"/>
                          <a:ea typeface="Calibri" panose="020F0502020204030204" pitchFamily="34" charset="0"/>
                          <a:cs typeface="Calibri" panose="020F0502020204030204" pitchFamily="34" charset="0"/>
                        </a:rPr>
                        <a:t>F</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62865" algn="ctr">
                        <a:lnSpc>
                          <a:spcPct val="107000"/>
                        </a:lnSpc>
                        <a:spcBef>
                          <a:spcPts val="25"/>
                        </a:spcBef>
                        <a:spcAft>
                          <a:spcPts val="0"/>
                        </a:spcAft>
                      </a:pPr>
                      <a:r>
                        <a:rPr lang="en-US" sz="950" b="1" spc="-5">
                          <a:effectLst/>
                          <a:latin typeface="Calibri" panose="020F0502020204030204" pitchFamily="34" charset="0"/>
                          <a:ea typeface="Calibri" panose="020F0502020204030204" pitchFamily="34" charset="0"/>
                          <a:cs typeface="Calibri" panose="020F0502020204030204" pitchFamily="34" charset="0"/>
                        </a:rPr>
                        <a:t>L</a:t>
                      </a:r>
                      <a:r>
                        <a:rPr lang="en-US" sz="950" b="1">
                          <a:effectLst/>
                          <a:latin typeface="Calibri" panose="020F0502020204030204" pitchFamily="34" charset="0"/>
                          <a:ea typeface="Calibri" panose="020F0502020204030204" pitchFamily="34" charset="0"/>
                          <a:cs typeface="Calibri" panose="020F0502020204030204" pitchFamily="34" charset="0"/>
                        </a:rPr>
                        <a:t>e</a:t>
                      </a:r>
                      <a:r>
                        <a:rPr lang="en-US" sz="950" b="1" spc="-15">
                          <a:effectLst/>
                          <a:latin typeface="Calibri" panose="020F0502020204030204" pitchFamily="34" charset="0"/>
                          <a:ea typeface="Calibri" panose="020F0502020204030204" pitchFamily="34" charset="0"/>
                          <a:cs typeface="Calibri" panose="020F0502020204030204" pitchFamily="34" charset="0"/>
                        </a:rPr>
                        <a:t>v</a:t>
                      </a:r>
                      <a:r>
                        <a:rPr lang="en-US" sz="950" b="1">
                          <a:effectLst/>
                          <a:latin typeface="Calibri" panose="020F0502020204030204" pitchFamily="34" charset="0"/>
                          <a:ea typeface="Calibri" panose="020F0502020204030204" pitchFamily="34" charset="0"/>
                          <a:cs typeface="Calibri" panose="020F0502020204030204" pitchFamily="34" charset="0"/>
                        </a:rPr>
                        <a:t>el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marL="62865" algn="ctr">
                        <a:lnSpc>
                          <a:spcPct val="107000"/>
                        </a:lnSpc>
                        <a:spcAft>
                          <a:spcPts val="0"/>
                        </a:spcAft>
                      </a:pPr>
                      <a:r>
                        <a:rPr lang="en-US" sz="950" b="1" spc="-5">
                          <a:effectLst/>
                          <a:latin typeface="Calibri" panose="020F0502020204030204" pitchFamily="34" charset="0"/>
                          <a:ea typeface="Calibri" panose="020F0502020204030204" pitchFamily="34" charset="0"/>
                          <a:cs typeface="Calibri" panose="020F0502020204030204" pitchFamily="34" charset="0"/>
                        </a:rPr>
                        <a:t>N</a:t>
                      </a:r>
                      <a:r>
                        <a:rPr lang="en-US" sz="950" b="1" spc="5">
                          <a:effectLst/>
                          <a:latin typeface="Calibri" panose="020F0502020204030204" pitchFamily="34" charset="0"/>
                          <a:ea typeface="Calibri" panose="020F0502020204030204" pitchFamily="34" charset="0"/>
                          <a:cs typeface="Calibri" panose="020F0502020204030204" pitchFamily="34" charset="0"/>
                        </a:rPr>
                        <a:t>Q</a:t>
                      </a:r>
                      <a:r>
                        <a:rPr lang="en-US" sz="950" b="1">
                          <a:effectLst/>
                          <a:latin typeface="Calibri" panose="020F0502020204030204" pitchFamily="34" charset="0"/>
                          <a:ea typeface="Calibri" panose="020F0502020204030204" pitchFamily="34" charset="0"/>
                          <a:cs typeface="Calibri" panose="020F0502020204030204" pitchFamily="34" charset="0"/>
                        </a:rPr>
                        <a:t>F</a:t>
                      </a:r>
                      <a:r>
                        <a:rPr lang="en-US" sz="950" b="1" spc="65">
                          <a:effectLst/>
                          <a:latin typeface="Calibri" panose="020F0502020204030204" pitchFamily="34" charset="0"/>
                          <a:ea typeface="Calibri" panose="020F0502020204030204" pitchFamily="34" charset="0"/>
                          <a:cs typeface="Calibri" panose="020F0502020204030204" pitchFamily="34"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S</a:t>
                      </a:r>
                      <a:r>
                        <a:rPr lang="en-US" sz="950" b="1" spc="5">
                          <a:effectLst/>
                          <a:latin typeface="Calibri" panose="020F0502020204030204" pitchFamily="34" charset="0"/>
                          <a:ea typeface="Calibri" panose="020F0502020204030204" pitchFamily="34" charset="0"/>
                          <a:cs typeface="Calibri" panose="020F0502020204030204" pitchFamily="34" charset="0"/>
                        </a:rPr>
                        <a:t>u</a:t>
                      </a:r>
                      <a:r>
                        <a:rPr lang="en-US" sz="950" b="1" spc="-20">
                          <a:effectLst/>
                          <a:latin typeface="Calibri" panose="020F0502020204030204" pitchFamily="34" charset="0"/>
                          <a:ea typeface="Calibri" panose="020F0502020204030204" pitchFamily="34" charset="0"/>
                          <a:cs typeface="Calibri" panose="020F0502020204030204" pitchFamily="34" charset="0"/>
                        </a:rPr>
                        <a:t>b</a:t>
                      </a:r>
                      <a:r>
                        <a:rPr lang="en-US" sz="950" b="1" spc="10">
                          <a:effectLst/>
                          <a:latin typeface="Calibri" panose="020F0502020204030204" pitchFamily="34" charset="0"/>
                          <a:ea typeface="Calibri" panose="020F0502020204030204" pitchFamily="34" charset="0"/>
                          <a:cs typeface="Calibri" panose="020F0502020204030204" pitchFamily="34" charset="0"/>
                        </a:rPr>
                        <a:t>-</a:t>
                      </a:r>
                      <a:r>
                        <a:rPr lang="en-US" sz="950" b="1" spc="-5">
                          <a:effectLst/>
                          <a:latin typeface="Calibri" panose="020F0502020204030204" pitchFamily="34" charset="0"/>
                          <a:ea typeface="Calibri" panose="020F0502020204030204" pitchFamily="34" charset="0"/>
                          <a:cs typeface="Calibri" panose="020F0502020204030204" pitchFamily="34" charset="0"/>
                        </a:rPr>
                        <a:t>F</a:t>
                      </a:r>
                      <a:r>
                        <a:rPr lang="en-US" sz="950" b="1" spc="-25">
                          <a:effectLst/>
                          <a:latin typeface="Calibri" panose="020F0502020204030204" pitchFamily="34" charset="0"/>
                          <a:ea typeface="Calibri" panose="020F0502020204030204" pitchFamily="34" charset="0"/>
                          <a:cs typeface="Calibri" panose="020F0502020204030204" pitchFamily="34" charset="0"/>
                        </a:rPr>
                        <a:t>r</a:t>
                      </a:r>
                      <a:r>
                        <a:rPr lang="en-US" sz="950" b="1">
                          <a:effectLst/>
                          <a:latin typeface="Calibri" panose="020F0502020204030204" pitchFamily="34" charset="0"/>
                          <a:ea typeface="Calibri" panose="020F0502020204030204" pitchFamily="34" charset="0"/>
                          <a:cs typeface="Calibri" panose="020F0502020204030204" pitchFamily="34" charset="0"/>
                        </a:rPr>
                        <a:t>ame</a:t>
                      </a:r>
                      <a:r>
                        <a:rPr lang="en-US" sz="950" b="1" spc="-15">
                          <a:effectLst/>
                          <a:latin typeface="Calibri" panose="020F0502020204030204" pitchFamily="34" charset="0"/>
                          <a:ea typeface="Calibri" panose="020F0502020204030204" pitchFamily="34" charset="0"/>
                          <a:cs typeface="Calibri" panose="020F0502020204030204" pitchFamily="34" charset="0"/>
                        </a:rPr>
                        <a:t>w</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a:effectLst/>
                          <a:latin typeface="Calibri" panose="020F0502020204030204" pitchFamily="34" charset="0"/>
                          <a:ea typeface="Calibri" panose="020F0502020204030204" pitchFamily="34" charset="0"/>
                          <a:cs typeface="Calibri" panose="020F0502020204030204" pitchFamily="34" charset="0"/>
                        </a:rPr>
                        <a:t>rk</a:t>
                      </a:r>
                      <a:r>
                        <a:rPr lang="en-US" sz="950" b="1" spc="60">
                          <a:effectLst/>
                          <a:latin typeface="Calibri" panose="020F0502020204030204" pitchFamily="34" charset="0"/>
                          <a:ea typeface="Calibri" panose="020F0502020204030204" pitchFamily="34" charset="0"/>
                          <a:cs typeface="Calibri" panose="020F0502020204030204" pitchFamily="34"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a</a:t>
                      </a:r>
                      <a:r>
                        <a:rPr lang="en-US" sz="950" b="1" spc="-20">
                          <a:effectLst/>
                          <a:latin typeface="Calibri" panose="020F0502020204030204" pitchFamily="34" charset="0"/>
                          <a:ea typeface="Calibri" panose="020F0502020204030204" pitchFamily="34" charset="0"/>
                          <a:cs typeface="Calibri" panose="020F0502020204030204" pitchFamily="34" charset="0"/>
                        </a:rPr>
                        <a:t>n</a:t>
                      </a:r>
                      <a:r>
                        <a:rPr lang="en-US" sz="950" b="1">
                          <a:effectLst/>
                          <a:latin typeface="Calibri" panose="020F0502020204030204" pitchFamily="34" charset="0"/>
                          <a:ea typeface="Calibri" panose="020F0502020204030204" pitchFamily="34" charset="0"/>
                          <a:cs typeface="Calibri" panose="020F0502020204030204" pitchFamily="34" charset="0"/>
                        </a:rPr>
                        <a:t>d</a:t>
                      </a:r>
                      <a:r>
                        <a:rPr lang="en-US" sz="950" b="1" spc="80">
                          <a:effectLst/>
                          <a:latin typeface="Calibri" panose="020F0502020204030204" pitchFamily="34" charset="0"/>
                          <a:ea typeface="Calibri" panose="020F0502020204030204" pitchFamily="34" charset="0"/>
                          <a:cs typeface="Calibri" panose="020F0502020204030204" pitchFamily="34"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Q</a:t>
                      </a:r>
                      <a:r>
                        <a:rPr lang="en-US" sz="950" b="1" spc="-20">
                          <a:effectLst/>
                          <a:latin typeface="Calibri" panose="020F0502020204030204" pitchFamily="34" charset="0"/>
                          <a:ea typeface="Calibri" panose="020F0502020204030204" pitchFamily="34" charset="0"/>
                          <a:cs typeface="Calibri" panose="020F0502020204030204" pitchFamily="34" charset="0"/>
                        </a:rPr>
                        <a:t>u</a:t>
                      </a:r>
                      <a:r>
                        <a:rPr lang="en-US" sz="950" b="1" spc="5">
                          <a:effectLst/>
                          <a:latin typeface="Calibri" panose="020F0502020204030204" pitchFamily="34" charset="0"/>
                          <a:ea typeface="Calibri" panose="020F0502020204030204" pitchFamily="34" charset="0"/>
                          <a:cs typeface="Calibri" panose="020F0502020204030204" pitchFamily="34" charset="0"/>
                        </a:rPr>
                        <a:t>al</a:t>
                      </a:r>
                      <a:r>
                        <a:rPr lang="en-US" sz="950" b="1" spc="-10">
                          <a:effectLst/>
                          <a:latin typeface="Calibri" panose="020F0502020204030204" pitchFamily="34" charset="0"/>
                          <a:ea typeface="Calibri" panose="020F0502020204030204" pitchFamily="34" charset="0"/>
                          <a:cs typeface="Calibri" panose="020F0502020204030204" pitchFamily="34" charset="0"/>
                        </a:rPr>
                        <a:t>i</a:t>
                      </a:r>
                      <a:r>
                        <a:rPr lang="en-US" sz="950" b="1">
                          <a:effectLst/>
                          <a:latin typeface="Calibri" panose="020F0502020204030204" pitchFamily="34" charset="0"/>
                          <a:ea typeface="Calibri" panose="020F0502020204030204" pitchFamily="34" charset="0"/>
                          <a:cs typeface="Calibri" panose="020F0502020204030204" pitchFamily="34" charset="0"/>
                        </a:rPr>
                        <a:t>fic</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a:effectLst/>
                          <a:latin typeface="Calibri" panose="020F0502020204030204" pitchFamily="34" charset="0"/>
                          <a:ea typeface="Calibri" panose="020F0502020204030204" pitchFamily="34" charset="0"/>
                          <a:cs typeface="Calibri" panose="020F0502020204030204" pitchFamily="34" charset="0"/>
                        </a:rPr>
                        <a:t>n</a:t>
                      </a:r>
                      <a:r>
                        <a:rPr lang="en-US" sz="950" b="1" spc="45">
                          <a:effectLst/>
                          <a:latin typeface="Calibri" panose="020F0502020204030204" pitchFamily="34" charset="0"/>
                          <a:ea typeface="Calibri" panose="020F0502020204030204" pitchFamily="34" charset="0"/>
                          <a:cs typeface="Calibri" panose="020F0502020204030204" pitchFamily="34"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yp</a:t>
                      </a:r>
                      <a:r>
                        <a:rPr lang="en-US" sz="950" b="1">
                          <a:effectLst/>
                          <a:latin typeface="Calibri" panose="020F0502020204030204" pitchFamily="34" charset="0"/>
                          <a:ea typeface="Calibri" panose="020F0502020204030204" pitchFamily="34" charset="0"/>
                          <a:cs typeface="Calibri" panose="020F0502020204030204" pitchFamily="34" charset="0"/>
                        </a:rPr>
                        <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ZA"/>
                    </a:p>
                  </a:txBody>
                  <a:tcPr/>
                </a:tc>
                <a:tc>
                  <a:txBody>
                    <a:bodyPr/>
                    <a:lstStyle/>
                    <a:p>
                      <a:pPr marL="62865" algn="ctr">
                        <a:lnSpc>
                          <a:spcPct val="107000"/>
                        </a:lnSpc>
                        <a:spcAft>
                          <a:spcPts val="0"/>
                        </a:spcAft>
                      </a:pPr>
                      <a:r>
                        <a:rPr lang="en-US" sz="950" b="1" spc="-5">
                          <a:effectLst/>
                          <a:latin typeface="Calibri" panose="020F0502020204030204" pitchFamily="34" charset="0"/>
                          <a:ea typeface="Calibri" panose="020F0502020204030204" pitchFamily="34" charset="0"/>
                          <a:cs typeface="Calibri" panose="020F0502020204030204" pitchFamily="34" charset="0"/>
                        </a:rPr>
                        <a:t>N</a:t>
                      </a:r>
                      <a:r>
                        <a:rPr lang="en-US" sz="950" b="1" spc="5">
                          <a:effectLst/>
                          <a:latin typeface="Calibri" panose="020F0502020204030204" pitchFamily="34" charset="0"/>
                          <a:ea typeface="Calibri" panose="020F0502020204030204" pitchFamily="34" charset="0"/>
                          <a:cs typeface="Calibri" panose="020F0502020204030204" pitchFamily="34" charset="0"/>
                        </a:rPr>
                        <a:t>Q</a:t>
                      </a:r>
                      <a:r>
                        <a:rPr lang="en-US" sz="950" b="1">
                          <a:effectLst/>
                          <a:latin typeface="Calibri" panose="020F0502020204030204" pitchFamily="34" charset="0"/>
                          <a:ea typeface="Calibri" panose="020F0502020204030204" pitchFamily="34" charset="0"/>
                          <a:cs typeface="Calibri" panose="020F0502020204030204" pitchFamily="34" charset="0"/>
                        </a:rPr>
                        <a:t>F</a:t>
                      </a:r>
                      <a:r>
                        <a:rPr lang="en-US" sz="950" b="1" spc="45">
                          <a:effectLst/>
                          <a:latin typeface="Calibri" panose="020F0502020204030204" pitchFamily="34" charset="0"/>
                          <a:ea typeface="Calibri" panose="020F0502020204030204" pitchFamily="34" charset="0"/>
                          <a:cs typeface="Calibri" panose="020F0502020204030204" pitchFamily="34"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S</a:t>
                      </a:r>
                      <a:r>
                        <a:rPr lang="en-US" sz="950" b="1" spc="5">
                          <a:effectLst/>
                          <a:latin typeface="Calibri" panose="020F0502020204030204" pitchFamily="34" charset="0"/>
                          <a:ea typeface="Calibri" panose="020F0502020204030204" pitchFamily="34" charset="0"/>
                          <a:cs typeface="Calibri" panose="020F0502020204030204" pitchFamily="34" charset="0"/>
                        </a:rPr>
                        <a:t>u</a:t>
                      </a:r>
                      <a:r>
                        <a:rPr lang="en-US" sz="950" b="1" spc="-20">
                          <a:effectLst/>
                          <a:latin typeface="Calibri" panose="020F0502020204030204" pitchFamily="34" charset="0"/>
                          <a:ea typeface="Calibri" panose="020F0502020204030204" pitchFamily="34" charset="0"/>
                          <a:cs typeface="Calibri" panose="020F0502020204030204" pitchFamily="34" charset="0"/>
                        </a:rPr>
                        <a:t>b</a:t>
                      </a:r>
                      <a:r>
                        <a:rPr lang="en-US" sz="950" b="1">
                          <a:effectLst/>
                          <a:latin typeface="Calibri" panose="020F0502020204030204" pitchFamily="34" charset="0"/>
                          <a:ea typeface="Calibri" panose="020F0502020204030204" pitchFamily="34" charset="0"/>
                          <a:cs typeface="Calibri" panose="020F050202020403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62865" marR="101600" algn="ctr">
                        <a:lnSpc>
                          <a:spcPct val="102000"/>
                        </a:lnSpc>
                        <a:spcBef>
                          <a:spcPts val="25"/>
                        </a:spcBef>
                        <a:spcAft>
                          <a:spcPts val="0"/>
                        </a:spcAft>
                      </a:pPr>
                      <a:r>
                        <a:rPr lang="en-US" sz="950" b="1" spc="-5">
                          <a:effectLst/>
                          <a:latin typeface="Calibri" panose="020F0502020204030204" pitchFamily="34" charset="0"/>
                          <a:ea typeface="Calibri" panose="020F0502020204030204" pitchFamily="34" charset="0"/>
                          <a:cs typeface="Calibri" panose="020F0502020204030204" pitchFamily="34" charset="0"/>
                        </a:rPr>
                        <a:t>F</a:t>
                      </a:r>
                      <a:r>
                        <a:rPr lang="en-US" sz="950" b="1" spc="-10">
                          <a:effectLst/>
                          <a:latin typeface="Calibri" panose="020F0502020204030204" pitchFamily="34" charset="0"/>
                          <a:ea typeface="Calibri" panose="020F0502020204030204" pitchFamily="34" charset="0"/>
                          <a:cs typeface="Calibri" panose="020F0502020204030204" pitchFamily="34" charset="0"/>
                        </a:rPr>
                        <a:t>ra</a:t>
                      </a:r>
                      <a:r>
                        <a:rPr lang="en-US" sz="950" b="1" spc="10">
                          <a:effectLst/>
                          <a:latin typeface="Calibri" panose="020F0502020204030204" pitchFamily="34" charset="0"/>
                          <a:ea typeface="Calibri" panose="020F0502020204030204" pitchFamily="34" charset="0"/>
                          <a:cs typeface="Calibri" panose="020F0502020204030204" pitchFamily="34" charset="0"/>
                        </a:rPr>
                        <a:t>m</a:t>
                      </a:r>
                      <a:r>
                        <a:rPr lang="en-US" sz="950" b="1" spc="-10">
                          <a:effectLst/>
                          <a:latin typeface="Calibri" panose="020F0502020204030204" pitchFamily="34" charset="0"/>
                          <a:ea typeface="Calibri" panose="020F0502020204030204" pitchFamily="34" charset="0"/>
                          <a:cs typeface="Calibri" panose="020F0502020204030204" pitchFamily="34" charset="0"/>
                        </a:rPr>
                        <a:t>e</a:t>
                      </a:r>
                      <a:r>
                        <a:rPr lang="en-US" sz="950" b="1" spc="-5">
                          <a:effectLst/>
                          <a:latin typeface="Calibri" panose="020F0502020204030204" pitchFamily="34" charset="0"/>
                          <a:ea typeface="Calibri" panose="020F0502020204030204" pitchFamily="34" charset="0"/>
                          <a:cs typeface="Calibri" panose="020F0502020204030204" pitchFamily="34" charset="0"/>
                        </a:rPr>
                        <a:t>w</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a:effectLst/>
                          <a:latin typeface="Calibri" panose="020F0502020204030204" pitchFamily="34" charset="0"/>
                          <a:ea typeface="Calibri" panose="020F0502020204030204" pitchFamily="34" charset="0"/>
                          <a:cs typeface="Calibri" panose="020F0502020204030204" pitchFamily="34" charset="0"/>
                        </a:rPr>
                        <a:t>rk/</a:t>
                      </a:r>
                      <a:r>
                        <a:rPr lang="en-US" sz="95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50" b="1" spc="10">
                          <a:effectLst/>
                          <a:latin typeface="Calibri" panose="020F0502020204030204" pitchFamily="34" charset="0"/>
                          <a:ea typeface="Calibri" panose="020F0502020204030204" pitchFamily="34" charset="0"/>
                          <a:cs typeface="Calibri" panose="020F0502020204030204" pitchFamily="34" charset="0"/>
                        </a:rPr>
                        <a:t>Q</a:t>
                      </a:r>
                      <a:r>
                        <a:rPr lang="en-US" sz="950" b="1" spc="-5">
                          <a:effectLst/>
                          <a:latin typeface="Calibri" panose="020F0502020204030204" pitchFamily="34" charset="0"/>
                          <a:ea typeface="Calibri" panose="020F0502020204030204" pitchFamily="34" charset="0"/>
                          <a:cs typeface="Calibri" panose="020F0502020204030204" pitchFamily="34" charset="0"/>
                        </a:rPr>
                        <a:t>u</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spc="5">
                          <a:effectLst/>
                          <a:latin typeface="Calibri" panose="020F0502020204030204" pitchFamily="34" charset="0"/>
                          <a:ea typeface="Calibri" panose="020F0502020204030204" pitchFamily="34" charset="0"/>
                          <a:cs typeface="Calibri" panose="020F0502020204030204" pitchFamily="34" charset="0"/>
                        </a:rPr>
                        <a:t>l</a:t>
                      </a:r>
                      <a:r>
                        <a:rPr lang="en-US" sz="950" b="1">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t</a:t>
                      </a:r>
                      <a:r>
                        <a:rPr lang="en-US" sz="950" b="1">
                          <a:effectLst/>
                          <a:latin typeface="Calibri" panose="020F0502020204030204" pitchFamily="34" charset="0"/>
                          <a:ea typeface="Calibri" panose="020F0502020204030204" pitchFamily="34" charset="0"/>
                          <a:cs typeface="Calibri" panose="020F0502020204030204" pitchFamily="34" charset="0"/>
                        </a:rPr>
                        <a:t>y</a:t>
                      </a:r>
                      <a:r>
                        <a:rPr lang="en-US" sz="95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C</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spc="-5">
                          <a:effectLst/>
                          <a:latin typeface="Calibri" panose="020F0502020204030204" pitchFamily="34" charset="0"/>
                          <a:ea typeface="Calibri" panose="020F0502020204030204" pitchFamily="34" charset="0"/>
                          <a:cs typeface="Calibri" panose="020F0502020204030204" pitchFamily="34" charset="0"/>
                        </a:rPr>
                        <a:t>un</a:t>
                      </a:r>
                      <a:r>
                        <a:rPr lang="en-US" sz="950" b="1">
                          <a:effectLst/>
                          <a:latin typeface="Calibri" panose="020F0502020204030204" pitchFamily="34" charset="0"/>
                          <a:ea typeface="Calibri" panose="020F0502020204030204" pitchFamily="34" charset="0"/>
                          <a:cs typeface="Calibri" panose="020F0502020204030204" pitchFamily="34" charset="0"/>
                        </a:rPr>
                        <a:t>cil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1880111895"/>
                  </a:ext>
                </a:extLst>
              </a:tr>
              <a:tr h="446575">
                <a:tc rowSpan="6">
                  <a:txBody>
                    <a:bodyPr/>
                    <a:lstStyle/>
                    <a:p>
                      <a:pPr algn="ctr">
                        <a:lnSpc>
                          <a:spcPts val="500"/>
                        </a:lnSpc>
                        <a:spcBef>
                          <a:spcPts val="2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509905" marR="154940" indent="-356870" algn="ctr">
                        <a:lnSpc>
                          <a:spcPct val="105000"/>
                        </a:lnSpc>
                        <a:spcAft>
                          <a:spcPts val="0"/>
                        </a:spcAft>
                      </a:pPr>
                      <a:r>
                        <a:rPr lang="en-US" sz="850" b="1" spc="-15">
                          <a:effectLst/>
                          <a:latin typeface="Calibri" panose="020F0502020204030204" pitchFamily="34" charset="0"/>
                          <a:ea typeface="Calibri" panose="020F0502020204030204" pitchFamily="34" charset="0"/>
                          <a:cs typeface="Calibri" panose="020F0502020204030204" pitchFamily="34" charset="0"/>
                        </a:rPr>
                        <a:t>H</a:t>
                      </a:r>
                      <a:r>
                        <a:rPr lang="en-US" sz="850" b="1">
                          <a:effectLst/>
                          <a:latin typeface="Calibri" panose="020F0502020204030204" pitchFamily="34" charset="0"/>
                          <a:ea typeface="Calibri" panose="020F0502020204030204" pitchFamily="34" charset="0"/>
                          <a:cs typeface="Calibri" panose="020F0502020204030204" pitchFamily="34" charset="0"/>
                        </a:rPr>
                        <a:t>ig</a:t>
                      </a:r>
                      <a:r>
                        <a:rPr lang="en-US" sz="850" b="1" spc="-5">
                          <a:effectLst/>
                          <a:latin typeface="Calibri" panose="020F0502020204030204" pitchFamily="34" charset="0"/>
                          <a:ea typeface="Calibri" panose="020F0502020204030204" pitchFamily="34" charset="0"/>
                          <a:cs typeface="Calibri" panose="020F0502020204030204" pitchFamily="34" charset="0"/>
                        </a:rPr>
                        <a:t>h</a:t>
                      </a:r>
                      <a:r>
                        <a:rPr lang="en-US" sz="850" b="1">
                          <a:effectLst/>
                          <a:latin typeface="Calibri" panose="020F0502020204030204" pitchFamily="34" charset="0"/>
                          <a:ea typeface="Calibri" panose="020F0502020204030204" pitchFamily="34" charset="0"/>
                          <a:cs typeface="Calibri" panose="020F0502020204030204" pitchFamily="34" charset="0"/>
                        </a:rPr>
                        <a:t>er</a:t>
                      </a:r>
                      <a:r>
                        <a:rPr lang="en-US" sz="850" b="1" spc="105">
                          <a:effectLst/>
                          <a:latin typeface="Calibri" panose="020F0502020204030204" pitchFamily="34" charset="0"/>
                          <a:ea typeface="Calibri" panose="020F0502020204030204" pitchFamily="34" charset="0"/>
                          <a:cs typeface="Calibri" panose="020F0502020204030204" pitchFamily="34" charset="0"/>
                        </a:rPr>
                        <a:t> </a:t>
                      </a:r>
                      <a:r>
                        <a:rPr lang="en-US" sz="850" b="1" spc="-10">
                          <a:effectLst/>
                          <a:latin typeface="Calibri" panose="020F0502020204030204" pitchFamily="34" charset="0"/>
                          <a:ea typeface="Calibri" panose="020F0502020204030204" pitchFamily="34" charset="0"/>
                          <a:cs typeface="Calibri" panose="020F0502020204030204" pitchFamily="34" charset="0"/>
                        </a:rPr>
                        <a:t>E</a:t>
                      </a:r>
                      <a:r>
                        <a:rPr lang="en-US" sz="850" b="1" spc="-5">
                          <a:effectLst/>
                          <a:latin typeface="Calibri" panose="020F0502020204030204" pitchFamily="34" charset="0"/>
                          <a:ea typeface="Calibri" panose="020F0502020204030204" pitchFamily="34" charset="0"/>
                          <a:cs typeface="Calibri" panose="020F0502020204030204" pitchFamily="34" charset="0"/>
                        </a:rPr>
                        <a:t>du</a:t>
                      </a:r>
                      <a:r>
                        <a:rPr lang="en-US" sz="850" b="1">
                          <a:effectLst/>
                          <a:latin typeface="Calibri" panose="020F0502020204030204" pitchFamily="34" charset="0"/>
                          <a:ea typeface="Calibri" panose="020F0502020204030204" pitchFamily="34" charset="0"/>
                          <a:cs typeface="Calibri" panose="020F0502020204030204" pitchFamily="34" charset="0"/>
                        </a:rPr>
                        <a:t>c</a:t>
                      </a:r>
                      <a:r>
                        <a:rPr lang="en-US" sz="850" b="1" spc="-15">
                          <a:effectLst/>
                          <a:latin typeface="Calibri" panose="020F0502020204030204" pitchFamily="34" charset="0"/>
                          <a:ea typeface="Calibri" panose="020F0502020204030204" pitchFamily="34" charset="0"/>
                          <a:cs typeface="Calibri" panose="020F0502020204030204" pitchFamily="34" charset="0"/>
                        </a:rPr>
                        <a:t>a</a:t>
                      </a:r>
                      <a:r>
                        <a:rPr lang="en-US" sz="850" b="1" spc="-5">
                          <a:effectLst/>
                          <a:latin typeface="Calibri" panose="020F0502020204030204" pitchFamily="34" charset="0"/>
                          <a:ea typeface="Calibri" panose="020F0502020204030204" pitchFamily="34" charset="0"/>
                          <a:cs typeface="Calibri" panose="020F0502020204030204" pitchFamily="34" charset="0"/>
                        </a:rPr>
                        <a:t>t</a:t>
                      </a:r>
                      <a:r>
                        <a:rPr lang="en-US" sz="850" b="1">
                          <a:effectLst/>
                          <a:latin typeface="Calibri" panose="020F0502020204030204" pitchFamily="34" charset="0"/>
                          <a:ea typeface="Calibri" panose="020F0502020204030204" pitchFamily="34" charset="0"/>
                          <a:cs typeface="Calibri" panose="020F0502020204030204" pitchFamily="34" charset="0"/>
                        </a:rPr>
                        <a:t>i</a:t>
                      </a:r>
                      <a:r>
                        <a:rPr lang="en-US" sz="850" b="1" spc="-5">
                          <a:effectLst/>
                          <a:latin typeface="Calibri" panose="020F0502020204030204" pitchFamily="34" charset="0"/>
                          <a:ea typeface="Calibri" panose="020F0502020204030204" pitchFamily="34" charset="0"/>
                          <a:cs typeface="Calibri" panose="020F0502020204030204" pitchFamily="34" charset="0"/>
                        </a:rPr>
                        <a:t>o</a:t>
                      </a:r>
                      <a:r>
                        <a:rPr lang="en-US" sz="850" b="1">
                          <a:effectLst/>
                          <a:latin typeface="Calibri" panose="020F0502020204030204" pitchFamily="34" charset="0"/>
                          <a:ea typeface="Calibri" panose="020F0502020204030204" pitchFamily="34" charset="0"/>
                          <a:cs typeface="Calibri" panose="020F0502020204030204" pitchFamily="34" charset="0"/>
                        </a:rPr>
                        <a:t>n</a:t>
                      </a:r>
                      <a:r>
                        <a:rPr lang="en-US" sz="850" b="1" spc="85">
                          <a:effectLst/>
                          <a:latin typeface="Calibri" panose="020F0502020204030204" pitchFamily="34" charset="0"/>
                          <a:ea typeface="Calibri" panose="020F0502020204030204" pitchFamily="34" charset="0"/>
                          <a:cs typeface="Calibri" panose="020F0502020204030204" pitchFamily="34" charset="0"/>
                        </a:rPr>
                        <a:t> </a:t>
                      </a:r>
                      <a:r>
                        <a:rPr lang="en-US" sz="850" b="1" spc="-5">
                          <a:effectLst/>
                          <a:latin typeface="Calibri" panose="020F0502020204030204" pitchFamily="34" charset="0"/>
                          <a:ea typeface="Calibri" panose="020F0502020204030204" pitchFamily="34" charset="0"/>
                          <a:cs typeface="Calibri" panose="020F0502020204030204" pitchFamily="34" charset="0"/>
                        </a:rPr>
                        <a:t>Qu</a:t>
                      </a:r>
                      <a:r>
                        <a:rPr lang="en-US" sz="850" b="1">
                          <a:effectLst/>
                          <a:latin typeface="Calibri" panose="020F0502020204030204" pitchFamily="34" charset="0"/>
                          <a:ea typeface="Calibri" panose="020F0502020204030204" pitchFamily="34" charset="0"/>
                          <a:cs typeface="Calibri" panose="020F0502020204030204" pitchFamily="34" charset="0"/>
                        </a:rPr>
                        <a:t>ali</a:t>
                      </a:r>
                      <a:r>
                        <a:rPr lang="en-US" sz="850" b="1" spc="-5">
                          <a:effectLst/>
                          <a:latin typeface="Calibri" panose="020F0502020204030204" pitchFamily="34" charset="0"/>
                          <a:ea typeface="Calibri" panose="020F0502020204030204" pitchFamily="34" charset="0"/>
                          <a:cs typeface="Calibri" panose="020F0502020204030204" pitchFamily="34" charset="0"/>
                        </a:rPr>
                        <a:t>f</a:t>
                      </a:r>
                      <a:r>
                        <a:rPr lang="en-US" sz="850" b="1">
                          <a:effectLst/>
                          <a:latin typeface="Calibri" panose="020F0502020204030204" pitchFamily="34" charset="0"/>
                          <a:ea typeface="Calibri" panose="020F0502020204030204" pitchFamily="34" charset="0"/>
                          <a:cs typeface="Calibri" panose="020F0502020204030204" pitchFamily="34" charset="0"/>
                        </a:rPr>
                        <a:t>ic</a:t>
                      </a:r>
                      <a:r>
                        <a:rPr lang="en-US" sz="850" b="1" spc="-15">
                          <a:effectLst/>
                          <a:latin typeface="Calibri" panose="020F0502020204030204" pitchFamily="34" charset="0"/>
                          <a:ea typeface="Calibri" panose="020F0502020204030204" pitchFamily="34" charset="0"/>
                          <a:cs typeface="Calibri" panose="020F0502020204030204" pitchFamily="34" charset="0"/>
                        </a:rPr>
                        <a:t>a</a:t>
                      </a:r>
                      <a:r>
                        <a:rPr lang="en-US" sz="850" b="1" spc="-5">
                          <a:effectLst/>
                          <a:latin typeface="Calibri" panose="020F0502020204030204" pitchFamily="34" charset="0"/>
                          <a:ea typeface="Calibri" panose="020F0502020204030204" pitchFamily="34" charset="0"/>
                          <a:cs typeface="Calibri" panose="020F0502020204030204" pitchFamily="34" charset="0"/>
                        </a:rPr>
                        <a:t>t</a:t>
                      </a:r>
                      <a:r>
                        <a:rPr lang="en-US" sz="850" b="1">
                          <a:effectLst/>
                          <a:latin typeface="Calibri" panose="020F0502020204030204" pitchFamily="34" charset="0"/>
                          <a:ea typeface="Calibri" panose="020F0502020204030204" pitchFamily="34" charset="0"/>
                          <a:cs typeface="Calibri" panose="020F0502020204030204" pitchFamily="34" charset="0"/>
                        </a:rPr>
                        <a:t>i</a:t>
                      </a:r>
                      <a:r>
                        <a:rPr lang="en-US" sz="850" b="1" spc="-5">
                          <a:effectLst/>
                          <a:latin typeface="Calibri" panose="020F0502020204030204" pitchFamily="34" charset="0"/>
                          <a:ea typeface="Calibri" panose="020F0502020204030204" pitchFamily="34" charset="0"/>
                          <a:cs typeface="Calibri" panose="020F0502020204030204" pitchFamily="34" charset="0"/>
                        </a:rPr>
                        <a:t>o</a:t>
                      </a:r>
                      <a:r>
                        <a:rPr lang="en-US" sz="850" b="1" spc="-15">
                          <a:effectLst/>
                          <a:latin typeface="Calibri" panose="020F0502020204030204" pitchFamily="34" charset="0"/>
                          <a:ea typeface="Calibri" panose="020F0502020204030204" pitchFamily="34" charset="0"/>
                          <a:cs typeface="Calibri" panose="020F0502020204030204" pitchFamily="34" charset="0"/>
                        </a:rPr>
                        <a:t>n</a:t>
                      </a:r>
                      <a:r>
                        <a:rPr lang="en-US" sz="850" b="1">
                          <a:effectLst/>
                          <a:latin typeface="Calibri" panose="020F0502020204030204" pitchFamily="34" charset="0"/>
                          <a:ea typeface="Calibri" panose="020F0502020204030204" pitchFamily="34" charset="0"/>
                          <a:cs typeface="Calibri" panose="020F0502020204030204" pitchFamily="34" charset="0"/>
                        </a:rPr>
                        <a:t>s</a:t>
                      </a:r>
                      <a:r>
                        <a:rPr lang="en-US" sz="850" b="1" spc="125">
                          <a:effectLst/>
                          <a:latin typeface="Calibri" panose="020F0502020204030204" pitchFamily="34" charset="0"/>
                          <a:ea typeface="Calibri" panose="020F0502020204030204" pitchFamily="34" charset="0"/>
                          <a:cs typeface="Calibri" panose="020F0502020204030204" pitchFamily="34" charset="0"/>
                        </a:rPr>
                        <a:t> </a:t>
                      </a:r>
                      <a:r>
                        <a:rPr lang="en-US" sz="850" b="1">
                          <a:effectLst/>
                          <a:latin typeface="Calibri" panose="020F0502020204030204" pitchFamily="34" charset="0"/>
                          <a:ea typeface="Calibri" panose="020F0502020204030204" pitchFamily="34" charset="0"/>
                          <a:cs typeface="Calibri" panose="020F0502020204030204" pitchFamily="34" charset="0"/>
                        </a:rPr>
                        <a:t>S</a:t>
                      </a:r>
                      <a:r>
                        <a:rPr lang="en-US" sz="850" b="1" spc="-5">
                          <a:effectLst/>
                          <a:latin typeface="Calibri" panose="020F0502020204030204" pitchFamily="34" charset="0"/>
                          <a:ea typeface="Calibri" panose="020F0502020204030204" pitchFamily="34" charset="0"/>
                          <a:cs typeface="Calibri" panose="020F0502020204030204" pitchFamily="34" charset="0"/>
                        </a:rPr>
                        <a:t>ub</a:t>
                      </a:r>
                      <a:r>
                        <a:rPr lang="en-US" sz="850" b="1">
                          <a:effectLst/>
                          <a:latin typeface="Calibri" panose="020F0502020204030204" pitchFamily="34" charset="0"/>
                          <a:ea typeface="Calibri" panose="020F0502020204030204" pitchFamily="34" charset="0"/>
                          <a:cs typeface="Calibri" panose="020F0502020204030204" pitchFamily="34" charset="0"/>
                        </a:rPr>
                        <a:t>-</a:t>
                      </a:r>
                      <a:r>
                        <a:rPr lang="en-US" sz="85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50" b="1">
                          <a:effectLst/>
                          <a:latin typeface="Calibri" panose="020F0502020204030204" pitchFamily="34" charset="0"/>
                          <a:ea typeface="Calibri" panose="020F0502020204030204" pitchFamily="34" charset="0"/>
                          <a:cs typeface="Calibri" panose="020F0502020204030204" pitchFamily="34" charset="0"/>
                        </a:rPr>
                        <a:t>F</a:t>
                      </a:r>
                      <a:r>
                        <a:rPr lang="en-US" sz="850" b="1" spc="-15">
                          <a:effectLst/>
                          <a:latin typeface="Calibri" panose="020F0502020204030204" pitchFamily="34" charset="0"/>
                          <a:ea typeface="Calibri" panose="020F0502020204030204" pitchFamily="34" charset="0"/>
                          <a:cs typeface="Calibri" panose="020F0502020204030204" pitchFamily="34" charset="0"/>
                        </a:rPr>
                        <a:t>r</a:t>
                      </a:r>
                      <a:r>
                        <a:rPr lang="en-US" sz="850" b="1">
                          <a:effectLst/>
                          <a:latin typeface="Calibri" panose="020F0502020204030204" pitchFamily="34" charset="0"/>
                          <a:ea typeface="Calibri" panose="020F0502020204030204" pitchFamily="34" charset="0"/>
                          <a:cs typeface="Calibri" panose="020F0502020204030204" pitchFamily="34" charset="0"/>
                        </a:rPr>
                        <a:t>a</a:t>
                      </a:r>
                      <a:r>
                        <a:rPr lang="en-US" sz="850" b="1" spc="-5">
                          <a:effectLst/>
                          <a:latin typeface="Calibri" panose="020F0502020204030204" pitchFamily="34" charset="0"/>
                          <a:ea typeface="Calibri" panose="020F0502020204030204" pitchFamily="34" charset="0"/>
                          <a:cs typeface="Calibri" panose="020F0502020204030204" pitchFamily="34" charset="0"/>
                        </a:rPr>
                        <a:t>m</a:t>
                      </a:r>
                      <a:r>
                        <a:rPr lang="en-US" sz="850" b="1">
                          <a:effectLst/>
                          <a:latin typeface="Calibri" panose="020F0502020204030204" pitchFamily="34" charset="0"/>
                          <a:ea typeface="Calibri" panose="020F0502020204030204" pitchFamily="34" charset="0"/>
                          <a:cs typeface="Calibri" panose="020F0502020204030204" pitchFamily="34" charset="0"/>
                        </a:rPr>
                        <a:t>e</a:t>
                      </a:r>
                      <a:r>
                        <a:rPr lang="en-US" sz="850" b="1" spc="-20">
                          <a:effectLst/>
                          <a:latin typeface="Calibri" panose="020F0502020204030204" pitchFamily="34" charset="0"/>
                          <a:ea typeface="Calibri" panose="020F0502020204030204" pitchFamily="34" charset="0"/>
                          <a:cs typeface="Calibri" panose="020F0502020204030204" pitchFamily="34" charset="0"/>
                        </a:rPr>
                        <a:t>w</a:t>
                      </a:r>
                      <a:r>
                        <a:rPr lang="en-US" sz="850" b="1" spc="-5">
                          <a:effectLst/>
                          <a:latin typeface="Calibri" panose="020F0502020204030204" pitchFamily="34" charset="0"/>
                          <a:ea typeface="Calibri" panose="020F0502020204030204" pitchFamily="34" charset="0"/>
                          <a:cs typeface="Calibri" panose="020F0502020204030204" pitchFamily="34" charset="0"/>
                        </a:rPr>
                        <a:t>o</a:t>
                      </a:r>
                      <a:r>
                        <a:rPr lang="en-US" sz="850" b="1">
                          <a:effectLst/>
                          <a:latin typeface="Calibri" panose="020F0502020204030204" pitchFamily="34" charset="0"/>
                          <a:ea typeface="Calibri" panose="020F0502020204030204" pitchFamily="34" charset="0"/>
                          <a:cs typeface="Calibri" panose="020F0502020204030204" pitchFamily="34" charset="0"/>
                        </a:rPr>
                        <a:t>rk</a:t>
                      </a:r>
                      <a:r>
                        <a:rPr lang="en-US" sz="850" b="1" spc="185">
                          <a:effectLst/>
                          <a:latin typeface="Calibri" panose="020F0502020204030204" pitchFamily="34" charset="0"/>
                          <a:ea typeface="Calibri" panose="020F0502020204030204" pitchFamily="34" charset="0"/>
                          <a:cs typeface="Calibri" panose="020F0502020204030204" pitchFamily="34" charset="0"/>
                        </a:rPr>
                        <a:t> </a:t>
                      </a:r>
                      <a:r>
                        <a:rPr lang="en-US" sz="850" b="1" spc="10">
                          <a:effectLst/>
                          <a:latin typeface="Calibri" panose="020F0502020204030204" pitchFamily="34" charset="0"/>
                          <a:ea typeface="Calibri" panose="020F0502020204030204" pitchFamily="34" charset="0"/>
                          <a:cs typeface="Calibri" panose="020F0502020204030204" pitchFamily="34" charset="0"/>
                        </a:rPr>
                        <a:t>(</a:t>
                      </a:r>
                      <a:r>
                        <a:rPr lang="en-US" sz="850" b="1" spc="-5">
                          <a:effectLst/>
                          <a:latin typeface="Calibri" panose="020F0502020204030204" pitchFamily="34" charset="0"/>
                          <a:ea typeface="Calibri" panose="020F0502020204030204" pitchFamily="34" charset="0"/>
                          <a:cs typeface="Calibri" panose="020F0502020204030204" pitchFamily="34" charset="0"/>
                        </a:rPr>
                        <a:t>H</a:t>
                      </a:r>
                      <a:r>
                        <a:rPr lang="en-US" sz="850" b="1" spc="-10">
                          <a:effectLst/>
                          <a:latin typeface="Calibri" panose="020F0502020204030204" pitchFamily="34" charset="0"/>
                          <a:ea typeface="Calibri" panose="020F0502020204030204" pitchFamily="34" charset="0"/>
                          <a:cs typeface="Calibri" panose="020F0502020204030204" pitchFamily="34" charset="0"/>
                        </a:rPr>
                        <a:t>E</a:t>
                      </a:r>
                      <a:r>
                        <a:rPr lang="en-US" sz="850" b="1" spc="-15">
                          <a:effectLst/>
                          <a:latin typeface="Calibri" panose="020F0502020204030204" pitchFamily="34" charset="0"/>
                          <a:ea typeface="Calibri" panose="020F0502020204030204" pitchFamily="34" charset="0"/>
                          <a:cs typeface="Calibri" panose="020F0502020204030204" pitchFamily="34" charset="0"/>
                        </a:rPr>
                        <a:t>Q</a:t>
                      </a:r>
                      <a:r>
                        <a:rPr lang="en-US" sz="850" b="1" spc="-10">
                          <a:effectLst/>
                          <a:latin typeface="Calibri" panose="020F0502020204030204" pitchFamily="34" charset="0"/>
                          <a:ea typeface="Calibri" panose="020F0502020204030204" pitchFamily="34" charset="0"/>
                          <a:cs typeface="Calibri" panose="020F0502020204030204" pitchFamily="34" charset="0"/>
                        </a:rPr>
                        <a:t>S</a:t>
                      </a:r>
                      <a:r>
                        <a:rPr lang="en-US" sz="850" b="1">
                          <a:effectLst/>
                          <a:latin typeface="Calibri" panose="020F0502020204030204" pitchFamily="34" charset="0"/>
                          <a:ea typeface="Calibri" panose="020F0502020204030204" pitchFamily="34" charset="0"/>
                          <a:cs typeface="Calibri" panose="020F0502020204030204" pitchFamily="34" charset="0"/>
                        </a:rPr>
                        <a:t>F</a:t>
                      </a:r>
                      <a:r>
                        <a:rPr lang="en-US" sz="850" b="1" spc="10">
                          <a:effectLst/>
                          <a:latin typeface="Calibri" panose="020F0502020204030204" pitchFamily="34" charset="0"/>
                          <a:ea typeface="Calibri" panose="020F0502020204030204" pitchFamily="34" charset="0"/>
                          <a:cs typeface="Calibri" panose="020F0502020204030204" pitchFamily="34" charset="0"/>
                        </a:rPr>
                        <a:t>)</a:t>
                      </a:r>
                      <a:r>
                        <a:rPr lang="en-US" sz="850" b="1">
                          <a:effectLst/>
                          <a:latin typeface="Calibri" panose="020F0502020204030204" pitchFamily="34" charset="0"/>
                          <a:ea typeface="Calibri" panose="020F0502020204030204" pitchFamily="34" charset="0"/>
                          <a:cs typeface="Calibri" panose="020F050202020403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206375" algn="ctr">
                        <a:lnSpc>
                          <a:spcPct val="107000"/>
                        </a:lnSpc>
                        <a:spcBef>
                          <a:spcPts val="10"/>
                        </a:spcBef>
                        <a:spcAft>
                          <a:spcPts val="0"/>
                        </a:spcAft>
                      </a:pPr>
                      <a:r>
                        <a:rPr lang="en-US" sz="850" b="1">
                          <a:effectLst/>
                          <a:latin typeface="Calibri" panose="020F0502020204030204" pitchFamily="34" charset="0"/>
                          <a:ea typeface="Calibri" panose="020F0502020204030204" pitchFamily="34" charset="0"/>
                          <a:cs typeface="Calibri" panose="020F0502020204030204" pitchFamily="34" charset="0"/>
                        </a:rPr>
                        <a:t>C</a:t>
                      </a:r>
                      <a:r>
                        <a:rPr lang="en-US" sz="850" b="1" spc="-5">
                          <a:effectLst/>
                          <a:latin typeface="Calibri" panose="020F0502020204030204" pitchFamily="34" charset="0"/>
                          <a:ea typeface="Calibri" panose="020F0502020204030204" pitchFamily="34" charset="0"/>
                          <a:cs typeface="Calibri" panose="020F0502020204030204" pitchFamily="34" charset="0"/>
                        </a:rPr>
                        <a:t>oun</a:t>
                      </a:r>
                      <a:r>
                        <a:rPr lang="en-US" sz="850" b="1">
                          <a:effectLst/>
                          <a:latin typeface="Calibri" panose="020F0502020204030204" pitchFamily="34" charset="0"/>
                          <a:ea typeface="Calibri" panose="020F0502020204030204" pitchFamily="34" charset="0"/>
                          <a:cs typeface="Calibri" panose="020F0502020204030204" pitchFamily="34" charset="0"/>
                        </a:rPr>
                        <a:t>c</a:t>
                      </a:r>
                      <a:r>
                        <a:rPr lang="en-US" sz="850" b="1" spc="-15">
                          <a:effectLst/>
                          <a:latin typeface="Calibri" panose="020F0502020204030204" pitchFamily="34" charset="0"/>
                          <a:ea typeface="Calibri" panose="020F0502020204030204" pitchFamily="34" charset="0"/>
                          <a:cs typeface="Calibri" panose="020F0502020204030204" pitchFamily="34" charset="0"/>
                        </a:rPr>
                        <a:t>i</a:t>
                      </a:r>
                      <a:r>
                        <a:rPr lang="en-US" sz="850" b="1">
                          <a:effectLst/>
                          <a:latin typeface="Calibri" panose="020F0502020204030204" pitchFamily="34" charset="0"/>
                          <a:ea typeface="Calibri" panose="020F0502020204030204" pitchFamily="34" charset="0"/>
                          <a:cs typeface="Calibri" panose="020F0502020204030204" pitchFamily="34" charset="0"/>
                        </a:rPr>
                        <a:t>l</a:t>
                      </a:r>
                      <a:r>
                        <a:rPr lang="en-US" sz="850" b="1" spc="65">
                          <a:effectLst/>
                          <a:latin typeface="Calibri" panose="020F0502020204030204" pitchFamily="34" charset="0"/>
                          <a:ea typeface="Calibri" panose="020F0502020204030204" pitchFamily="34" charset="0"/>
                          <a:cs typeface="Calibri" panose="020F0502020204030204" pitchFamily="34" charset="0"/>
                        </a:rPr>
                        <a:t> </a:t>
                      </a:r>
                      <a:r>
                        <a:rPr lang="en-US" sz="850" b="1" spc="-5">
                          <a:effectLst/>
                          <a:latin typeface="Calibri" panose="020F0502020204030204" pitchFamily="34" charset="0"/>
                          <a:ea typeface="Calibri" panose="020F0502020204030204" pitchFamily="34" charset="0"/>
                          <a:cs typeface="Calibri" panose="020F0502020204030204" pitchFamily="34" charset="0"/>
                        </a:rPr>
                        <a:t>o</a:t>
                      </a:r>
                      <a:r>
                        <a:rPr lang="en-US" sz="850" b="1">
                          <a:effectLst/>
                          <a:latin typeface="Calibri" panose="020F0502020204030204" pitchFamily="34" charset="0"/>
                          <a:ea typeface="Calibri" panose="020F0502020204030204" pitchFamily="34" charset="0"/>
                          <a:cs typeface="Calibri" panose="020F0502020204030204" pitchFamily="34" charset="0"/>
                        </a:rPr>
                        <a:t>n</a:t>
                      </a:r>
                      <a:r>
                        <a:rPr lang="en-US" sz="850" b="1" spc="90">
                          <a:effectLst/>
                          <a:latin typeface="Calibri" panose="020F0502020204030204" pitchFamily="34" charset="0"/>
                          <a:ea typeface="Calibri" panose="020F0502020204030204" pitchFamily="34" charset="0"/>
                          <a:cs typeface="Calibri" panose="020F0502020204030204" pitchFamily="34" charset="0"/>
                        </a:rPr>
                        <a:t> </a:t>
                      </a:r>
                      <a:r>
                        <a:rPr lang="en-US" sz="850" b="1" spc="-15">
                          <a:effectLst/>
                          <a:latin typeface="Calibri" panose="020F0502020204030204" pitchFamily="34" charset="0"/>
                          <a:ea typeface="Calibri" panose="020F0502020204030204" pitchFamily="34" charset="0"/>
                          <a:cs typeface="Calibri" panose="020F0502020204030204" pitchFamily="34" charset="0"/>
                        </a:rPr>
                        <a:t>H</a:t>
                      </a:r>
                      <a:r>
                        <a:rPr lang="en-US" sz="850" b="1">
                          <a:effectLst/>
                          <a:latin typeface="Calibri" panose="020F0502020204030204" pitchFamily="34" charset="0"/>
                          <a:ea typeface="Calibri" panose="020F0502020204030204" pitchFamily="34" charset="0"/>
                          <a:cs typeface="Calibri" panose="020F0502020204030204" pitchFamily="34" charset="0"/>
                        </a:rPr>
                        <a:t>ig</a:t>
                      </a:r>
                      <a:r>
                        <a:rPr lang="en-US" sz="850" b="1" spc="-5">
                          <a:effectLst/>
                          <a:latin typeface="Calibri" panose="020F0502020204030204" pitchFamily="34" charset="0"/>
                          <a:ea typeface="Calibri" panose="020F0502020204030204" pitchFamily="34" charset="0"/>
                          <a:cs typeface="Calibri" panose="020F0502020204030204" pitchFamily="34" charset="0"/>
                        </a:rPr>
                        <a:t>h</a:t>
                      </a:r>
                      <a:r>
                        <a:rPr lang="en-US" sz="850" b="1">
                          <a:effectLst/>
                          <a:latin typeface="Calibri" panose="020F0502020204030204" pitchFamily="34" charset="0"/>
                          <a:ea typeface="Calibri" panose="020F0502020204030204" pitchFamily="34" charset="0"/>
                          <a:cs typeface="Calibri" panose="020F0502020204030204" pitchFamily="34" charset="0"/>
                        </a:rPr>
                        <a:t>er</a:t>
                      </a:r>
                      <a:r>
                        <a:rPr lang="en-US" sz="850" b="1" spc="80">
                          <a:effectLst/>
                          <a:latin typeface="Calibri" panose="020F0502020204030204" pitchFamily="34" charset="0"/>
                          <a:ea typeface="Calibri" panose="020F0502020204030204" pitchFamily="34" charset="0"/>
                          <a:cs typeface="Calibri" panose="020F0502020204030204" pitchFamily="34" charset="0"/>
                        </a:rPr>
                        <a:t> </a:t>
                      </a:r>
                      <a:r>
                        <a:rPr lang="en-US" sz="850" b="1" spc="-10">
                          <a:effectLst/>
                          <a:latin typeface="Calibri" panose="020F0502020204030204" pitchFamily="34" charset="0"/>
                          <a:ea typeface="Calibri" panose="020F0502020204030204" pitchFamily="34" charset="0"/>
                          <a:cs typeface="Calibri" panose="020F0502020204030204" pitchFamily="34" charset="0"/>
                        </a:rPr>
                        <a:t>E</a:t>
                      </a:r>
                      <a:r>
                        <a:rPr lang="en-US" sz="850" b="1" spc="-5">
                          <a:effectLst/>
                          <a:latin typeface="Calibri" panose="020F0502020204030204" pitchFamily="34" charset="0"/>
                          <a:ea typeface="Calibri" panose="020F0502020204030204" pitchFamily="34" charset="0"/>
                          <a:cs typeface="Calibri" panose="020F0502020204030204" pitchFamily="34" charset="0"/>
                        </a:rPr>
                        <a:t>du</a:t>
                      </a:r>
                      <a:r>
                        <a:rPr lang="en-US" sz="850" b="1">
                          <a:effectLst/>
                          <a:latin typeface="Calibri" panose="020F0502020204030204" pitchFamily="34" charset="0"/>
                          <a:ea typeface="Calibri" panose="020F0502020204030204" pitchFamily="34" charset="0"/>
                          <a:cs typeface="Calibri" panose="020F0502020204030204" pitchFamily="34" charset="0"/>
                        </a:rPr>
                        <a:t>c</a:t>
                      </a:r>
                      <a:r>
                        <a:rPr lang="en-US" sz="850" b="1" spc="-15">
                          <a:effectLst/>
                          <a:latin typeface="Calibri" panose="020F0502020204030204" pitchFamily="34" charset="0"/>
                          <a:ea typeface="Calibri" panose="020F0502020204030204" pitchFamily="34" charset="0"/>
                          <a:cs typeface="Calibri" panose="020F0502020204030204" pitchFamily="34" charset="0"/>
                        </a:rPr>
                        <a:t>a</a:t>
                      </a:r>
                      <a:r>
                        <a:rPr lang="en-US" sz="850" b="1" spc="-5">
                          <a:effectLst/>
                          <a:latin typeface="Calibri" panose="020F0502020204030204" pitchFamily="34" charset="0"/>
                          <a:ea typeface="Calibri" panose="020F0502020204030204" pitchFamily="34" charset="0"/>
                          <a:cs typeface="Calibri" panose="020F0502020204030204" pitchFamily="34" charset="0"/>
                        </a:rPr>
                        <a:t>t</a:t>
                      </a:r>
                      <a:r>
                        <a:rPr lang="en-US" sz="850" b="1">
                          <a:effectLst/>
                          <a:latin typeface="Calibri" panose="020F0502020204030204" pitchFamily="34" charset="0"/>
                          <a:ea typeface="Calibri" panose="020F0502020204030204" pitchFamily="34" charset="0"/>
                          <a:cs typeface="Calibri" panose="020F0502020204030204" pitchFamily="34" charset="0"/>
                        </a:rPr>
                        <a:t>i</a:t>
                      </a:r>
                      <a:r>
                        <a:rPr lang="en-US" sz="850" b="1" spc="-5">
                          <a:effectLst/>
                          <a:latin typeface="Calibri" panose="020F0502020204030204" pitchFamily="34" charset="0"/>
                          <a:ea typeface="Calibri" panose="020F0502020204030204" pitchFamily="34" charset="0"/>
                          <a:cs typeface="Calibri" panose="020F0502020204030204" pitchFamily="34" charset="0"/>
                        </a:rPr>
                        <a:t>o</a:t>
                      </a:r>
                      <a:r>
                        <a:rPr lang="en-US" sz="850" b="1">
                          <a:effectLst/>
                          <a:latin typeface="Calibri" panose="020F0502020204030204" pitchFamily="34" charset="0"/>
                          <a:ea typeface="Calibri" panose="020F0502020204030204" pitchFamily="34" charset="0"/>
                          <a:cs typeface="Calibri" panose="020F0502020204030204" pitchFamily="34" charset="0"/>
                        </a:rPr>
                        <a:t>n</a:t>
                      </a:r>
                      <a:r>
                        <a:rPr lang="en-US" sz="850" b="1" spc="55">
                          <a:effectLst/>
                          <a:latin typeface="Calibri" panose="020F0502020204030204" pitchFamily="34" charset="0"/>
                          <a:ea typeface="Calibri" panose="020F0502020204030204" pitchFamily="34" charset="0"/>
                          <a:cs typeface="Calibri" panose="020F0502020204030204" pitchFamily="34" charset="0"/>
                        </a:rPr>
                        <a:t> </a:t>
                      </a:r>
                      <a:r>
                        <a:rPr lang="en-US" sz="850" b="1">
                          <a:effectLst/>
                          <a:latin typeface="Calibri" panose="020F0502020204030204" pitchFamily="34" charset="0"/>
                          <a:ea typeface="Calibri" panose="020F0502020204030204" pitchFamily="34" charset="0"/>
                          <a:cs typeface="Calibri" panose="020F0502020204030204" pitchFamily="34" charset="0"/>
                        </a:rPr>
                        <a:t>(C</a:t>
                      </a:r>
                      <a:r>
                        <a:rPr lang="en-US" sz="850" b="1" spc="-5">
                          <a:effectLst/>
                          <a:latin typeface="Calibri" panose="020F0502020204030204" pitchFamily="34" charset="0"/>
                          <a:ea typeface="Calibri" panose="020F0502020204030204" pitchFamily="34" charset="0"/>
                          <a:cs typeface="Calibri" panose="020F0502020204030204" pitchFamily="34" charset="0"/>
                        </a:rPr>
                        <a:t>H</a:t>
                      </a:r>
                      <a:r>
                        <a:rPr lang="en-US" sz="850" b="1">
                          <a:effectLst/>
                          <a:latin typeface="Calibri" panose="020F0502020204030204" pitchFamily="34" charset="0"/>
                          <a:ea typeface="Calibri" panose="020F0502020204030204" pitchFamily="34" charset="0"/>
                          <a:cs typeface="Calibri" panose="020F0502020204030204" pitchFamily="34" charset="0"/>
                        </a:rPr>
                        <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E5B8B7"/>
                    </a:solidFill>
                  </a:tcPr>
                </a:tc>
                <a:tc>
                  <a:txBody>
                    <a:bodyPr/>
                    <a:lstStyle/>
                    <a:p>
                      <a:pPr marR="1270" algn="ctr">
                        <a:lnSpc>
                          <a:spcPct val="107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40005" marR="178435" algn="ctr">
                        <a:lnSpc>
                          <a:spcPct val="10200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D</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a:effectLst/>
                          <a:latin typeface="Calibri" panose="020F0502020204030204" pitchFamily="34" charset="0"/>
                          <a:ea typeface="Calibri" panose="020F0502020204030204" pitchFamily="34" charset="0"/>
                          <a:cs typeface="Calibri" panose="020F0502020204030204" pitchFamily="34" charset="0"/>
                        </a:rPr>
                        <a:t>c</a:t>
                      </a:r>
                      <a:r>
                        <a:rPr lang="en-US" sz="950" b="1" spc="-15">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spc="-25">
                          <a:effectLst/>
                          <a:latin typeface="Calibri" panose="020F0502020204030204" pitchFamily="34" charset="0"/>
                          <a:ea typeface="Calibri" panose="020F0502020204030204" pitchFamily="34" charset="0"/>
                          <a:cs typeface="Calibri" panose="020F0502020204030204" pitchFamily="34" charset="0"/>
                        </a:rPr>
                        <a:t>r</a:t>
                      </a:r>
                      <a:r>
                        <a:rPr lang="en-US" sz="950" b="1">
                          <a:effectLst/>
                          <a:latin typeface="Calibri" panose="020F0502020204030204" pitchFamily="34" charset="0"/>
                          <a:ea typeface="Calibri" panose="020F0502020204030204" pitchFamily="34" charset="0"/>
                          <a:cs typeface="Calibri" panose="020F0502020204030204" pitchFamily="34" charset="0"/>
                        </a:rPr>
                        <a:t>al</a:t>
                      </a:r>
                      <a:r>
                        <a:rPr lang="en-US" sz="950" b="1" spc="105">
                          <a:effectLst/>
                          <a:latin typeface="Calibri" panose="020F0502020204030204" pitchFamily="34" charset="0"/>
                          <a:ea typeface="Calibri" panose="020F0502020204030204" pitchFamily="34" charset="0"/>
                          <a:cs typeface="Calibri" panose="020F0502020204030204" pitchFamily="34"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De</a:t>
                      </a:r>
                      <a:r>
                        <a:rPr lang="en-US" sz="950" b="1" spc="-5">
                          <a:effectLst/>
                          <a:latin typeface="Calibri" panose="020F0502020204030204" pitchFamily="34" charset="0"/>
                          <a:ea typeface="Calibri" panose="020F0502020204030204" pitchFamily="34" charset="0"/>
                          <a:cs typeface="Calibri" panose="020F0502020204030204" pitchFamily="34" charset="0"/>
                        </a:rPr>
                        <a:t>g</a:t>
                      </a:r>
                      <a:r>
                        <a:rPr lang="en-US" sz="950" b="1" spc="-10">
                          <a:effectLst/>
                          <a:latin typeface="Calibri" panose="020F0502020204030204" pitchFamily="34" charset="0"/>
                          <a:ea typeface="Calibri" panose="020F0502020204030204" pitchFamily="34" charset="0"/>
                          <a:cs typeface="Calibri" panose="020F0502020204030204" pitchFamily="34" charset="0"/>
                        </a:rPr>
                        <a:t>r</a:t>
                      </a:r>
                      <a:r>
                        <a:rPr lang="en-US" sz="950" b="1">
                          <a:effectLst/>
                          <a:latin typeface="Calibri" panose="020F0502020204030204" pitchFamily="34" charset="0"/>
                          <a:ea typeface="Calibri" panose="020F0502020204030204" pitchFamily="34" charset="0"/>
                          <a:cs typeface="Calibri" panose="020F0502020204030204" pitchFamily="34" charset="0"/>
                        </a:rPr>
                        <a:t>ee</a:t>
                      </a:r>
                      <a:r>
                        <a:rPr lang="en-US" sz="95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40005" marR="178435" algn="ctr">
                        <a:lnSpc>
                          <a:spcPct val="102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D</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a:effectLst/>
                          <a:latin typeface="Calibri" panose="020F0502020204030204" pitchFamily="34" charset="0"/>
                          <a:ea typeface="Calibri" panose="020F0502020204030204" pitchFamily="34" charset="0"/>
                          <a:cs typeface="Calibri" panose="020F0502020204030204" pitchFamily="34" charset="0"/>
                        </a:rPr>
                        <a:t>c</a:t>
                      </a:r>
                      <a:r>
                        <a:rPr lang="en-US" sz="950" b="1" spc="-15">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spc="-25">
                          <a:effectLst/>
                          <a:latin typeface="Calibri" panose="020F0502020204030204" pitchFamily="34" charset="0"/>
                          <a:ea typeface="Calibri" panose="020F0502020204030204" pitchFamily="34" charset="0"/>
                          <a:cs typeface="Calibri" panose="020F0502020204030204" pitchFamily="34" charset="0"/>
                        </a:rPr>
                        <a:t>r</a:t>
                      </a:r>
                      <a:r>
                        <a:rPr lang="en-US" sz="950" b="1">
                          <a:effectLst/>
                          <a:latin typeface="Calibri" panose="020F0502020204030204" pitchFamily="34" charset="0"/>
                          <a:ea typeface="Calibri" panose="020F0502020204030204" pitchFamily="34" charset="0"/>
                          <a:cs typeface="Calibri" panose="020F0502020204030204" pitchFamily="34" charset="0"/>
                        </a:rPr>
                        <a:t>al</a:t>
                      </a:r>
                      <a:r>
                        <a:rPr lang="en-US" sz="950" b="1" spc="90">
                          <a:effectLst/>
                          <a:latin typeface="Calibri" panose="020F0502020204030204" pitchFamily="34" charset="0"/>
                          <a:ea typeface="Calibri" panose="020F0502020204030204" pitchFamily="34" charset="0"/>
                          <a:cs typeface="Calibri" panose="020F0502020204030204" pitchFamily="34"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D</a:t>
                      </a:r>
                      <a:r>
                        <a:rPr lang="en-US" sz="950" b="1" spc="-10">
                          <a:effectLst/>
                          <a:latin typeface="Calibri" panose="020F0502020204030204" pitchFamily="34" charset="0"/>
                          <a:ea typeface="Calibri" panose="020F0502020204030204" pitchFamily="34" charset="0"/>
                          <a:cs typeface="Calibri" panose="020F0502020204030204" pitchFamily="34" charset="0"/>
                        </a:rPr>
                        <a:t>e</a:t>
                      </a:r>
                      <a:r>
                        <a:rPr lang="en-US" sz="950" b="1" spc="-5">
                          <a:effectLst/>
                          <a:latin typeface="Calibri" panose="020F0502020204030204" pitchFamily="34" charset="0"/>
                          <a:ea typeface="Calibri" panose="020F0502020204030204" pitchFamily="34" charset="0"/>
                          <a:cs typeface="Calibri" panose="020F0502020204030204" pitchFamily="34" charset="0"/>
                        </a:rPr>
                        <a:t>g</a:t>
                      </a:r>
                      <a:r>
                        <a:rPr lang="en-US" sz="950" b="1">
                          <a:effectLst/>
                          <a:latin typeface="Calibri" panose="020F0502020204030204" pitchFamily="34" charset="0"/>
                          <a:ea typeface="Calibri" panose="020F0502020204030204" pitchFamily="34" charset="0"/>
                          <a:cs typeface="Calibri" panose="020F0502020204030204" pitchFamily="34" charset="0"/>
                        </a:rPr>
                        <a:t>r</a:t>
                      </a:r>
                      <a:r>
                        <a:rPr lang="en-US" sz="950" b="1" spc="-10">
                          <a:effectLst/>
                          <a:latin typeface="Calibri" panose="020F0502020204030204" pitchFamily="34" charset="0"/>
                          <a:ea typeface="Calibri" panose="020F0502020204030204" pitchFamily="34" charset="0"/>
                          <a:cs typeface="Calibri" panose="020F0502020204030204" pitchFamily="34" charset="0"/>
                        </a:rPr>
                        <a:t>e</a:t>
                      </a:r>
                      <a:r>
                        <a:rPr lang="en-US" sz="950" b="1">
                          <a:effectLst/>
                          <a:latin typeface="Calibri" panose="020F0502020204030204" pitchFamily="34" charset="0"/>
                          <a:ea typeface="Calibri" panose="020F0502020204030204" pitchFamily="34" charset="0"/>
                          <a:cs typeface="Calibri" panose="020F0502020204030204" pitchFamily="34" charset="0"/>
                        </a:rPr>
                        <a:t>e</a:t>
                      </a:r>
                      <a:r>
                        <a:rPr lang="en-US" sz="950" b="1" spc="105">
                          <a:effectLst/>
                          <a:latin typeface="Calibri" panose="020F0502020204030204" pitchFamily="34" charset="0"/>
                          <a:ea typeface="Calibri" panose="020F0502020204030204" pitchFamily="34" charset="0"/>
                          <a:cs typeface="Calibri" panose="020F0502020204030204" pitchFamily="34"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a:t>
                      </a:r>
                      <a:r>
                        <a:rPr lang="en-US" sz="950" b="1">
                          <a:effectLst/>
                          <a:latin typeface="Calibri" panose="020F0502020204030204" pitchFamily="34" charset="0"/>
                          <a:ea typeface="Calibri" panose="020F0502020204030204" pitchFamily="34" charset="0"/>
                          <a:cs typeface="Calibri" panose="020F0502020204030204" pitchFamily="34" charset="0"/>
                        </a:rPr>
                        <a:t>P</a:t>
                      </a:r>
                      <a:r>
                        <a:rPr lang="en-US" sz="950" b="1" spc="-10">
                          <a:effectLst/>
                          <a:latin typeface="Calibri" panose="020F0502020204030204" pitchFamily="34" charset="0"/>
                          <a:ea typeface="Calibri" panose="020F0502020204030204" pitchFamily="34" charset="0"/>
                          <a:cs typeface="Calibri" panose="020F0502020204030204" pitchFamily="34" charset="0"/>
                        </a:rPr>
                        <a:t>r</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spc="-10">
                          <a:effectLst/>
                          <a:latin typeface="Calibri" panose="020F0502020204030204" pitchFamily="34" charset="0"/>
                          <a:ea typeface="Calibri" panose="020F0502020204030204" pitchFamily="34" charset="0"/>
                          <a:cs typeface="Calibri" panose="020F0502020204030204" pitchFamily="34" charset="0"/>
                        </a:rPr>
                        <a:t>f</a:t>
                      </a:r>
                      <a:r>
                        <a:rPr lang="en-US" sz="950" b="1">
                          <a:effectLst/>
                          <a:latin typeface="Calibri" panose="020F0502020204030204" pitchFamily="34" charset="0"/>
                          <a:ea typeface="Calibri" panose="020F0502020204030204" pitchFamily="34" charset="0"/>
                          <a:cs typeface="Calibri" panose="020F0502020204030204" pitchFamily="34" charset="0"/>
                        </a:rPr>
                        <a:t>e</a:t>
                      </a:r>
                      <a:r>
                        <a:rPr lang="en-US" sz="950" b="1" spc="-5">
                          <a:effectLst/>
                          <a:latin typeface="Calibri" panose="020F0502020204030204" pitchFamily="34" charset="0"/>
                          <a:ea typeface="Calibri" panose="020F0502020204030204" pitchFamily="34" charset="0"/>
                          <a:cs typeface="Calibri" panose="020F0502020204030204" pitchFamily="34" charset="0"/>
                        </a:rPr>
                        <a:t>ss</a:t>
                      </a:r>
                      <a:r>
                        <a:rPr lang="en-US" sz="950" b="1" spc="5">
                          <a:effectLst/>
                          <a:latin typeface="Calibri" panose="020F0502020204030204" pitchFamily="34" charset="0"/>
                          <a:ea typeface="Calibri" panose="020F0502020204030204" pitchFamily="34" charset="0"/>
                          <a:cs typeface="Calibri" panose="020F0502020204030204" pitchFamily="34" charset="0"/>
                        </a:rPr>
                        <a:t>io</a:t>
                      </a:r>
                      <a:r>
                        <a:rPr lang="en-US" sz="950" b="1" spc="-5">
                          <a:effectLst/>
                          <a:latin typeface="Calibri" panose="020F0502020204030204" pitchFamily="34" charset="0"/>
                          <a:ea typeface="Calibri" panose="020F0502020204030204" pitchFamily="34" charset="0"/>
                          <a:cs typeface="Calibri" panose="020F0502020204030204" pitchFamily="34" charset="0"/>
                        </a:rPr>
                        <a:t>n</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spc="5">
                          <a:effectLst/>
                          <a:latin typeface="Calibri" panose="020F0502020204030204" pitchFamily="34" charset="0"/>
                          <a:ea typeface="Calibri" panose="020F0502020204030204" pitchFamily="34" charset="0"/>
                          <a:cs typeface="Calibri" panose="020F0502020204030204" pitchFamily="34" charset="0"/>
                        </a:rPr>
                        <a:t>l</a:t>
                      </a:r>
                      <a:r>
                        <a:rPr lang="en-US" sz="950" b="1">
                          <a:effectLst/>
                          <a:latin typeface="Calibri" panose="020F0502020204030204" pitchFamily="34" charset="0"/>
                          <a:ea typeface="Calibri" panose="020F0502020204030204" pitchFamily="34" charset="0"/>
                          <a:cs typeface="Calibri" panose="020F050202020403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rowSpan="2">
                  <a:txBody>
                    <a:bodyPr/>
                    <a:lstStyle/>
                    <a:p>
                      <a:pPr marL="698500" marR="701040" algn="ctr">
                        <a:lnSpc>
                          <a:spcPct val="107000"/>
                        </a:lnSpc>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698500" marR="701040" algn="ctr">
                        <a:lnSpc>
                          <a:spcPct val="107000"/>
                        </a:lnSpc>
                        <a:spcBef>
                          <a:spcPts val="15"/>
                        </a:spcBef>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6835" marR="521970" algn="ctr">
                        <a:lnSpc>
                          <a:spcPct val="105000"/>
                        </a:lnSpc>
                        <a:spcAft>
                          <a:spcPts val="0"/>
                        </a:spcAft>
                      </a:pPr>
                      <a:r>
                        <a:rPr lang="en-US" sz="950">
                          <a:effectLst/>
                          <a:latin typeface="Calibri" panose="020F0502020204030204" pitchFamily="34" charset="0"/>
                          <a:ea typeface="Calibri" panose="020F0502020204030204" pitchFamily="34"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xmlns="" val="1530593260"/>
                  </a:ext>
                </a:extLst>
              </a:tr>
              <a:tr h="532207">
                <a:tc vMerge="1">
                  <a:txBody>
                    <a:bodyPr/>
                    <a:lstStyle/>
                    <a:p>
                      <a:endParaRPr lang="en-ZA"/>
                    </a:p>
                  </a:txBody>
                  <a:tcPr/>
                </a:tc>
                <a:tc>
                  <a:txBody>
                    <a:bodyPr/>
                    <a:lstStyle/>
                    <a:p>
                      <a:pPr marL="259715" marR="260350" algn="ctr">
                        <a:lnSpc>
                          <a:spcPct val="107000"/>
                        </a:lnSpc>
                        <a:spcBef>
                          <a:spcPts val="15"/>
                        </a:spcBef>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40005" marR="178435" algn="ctr">
                        <a:lnSpc>
                          <a:spcPct val="10200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Master’s Degree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40005" marR="178435" algn="ctr">
                        <a:lnSpc>
                          <a:spcPct val="10200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Master’s Degree (Professional)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4031344353"/>
                  </a:ext>
                </a:extLst>
              </a:tr>
              <a:tr h="664799">
                <a:tc vMerge="1">
                  <a:txBody>
                    <a:bodyPr/>
                    <a:lstStyle/>
                    <a:p>
                      <a:endParaRPr lang="en-ZA"/>
                    </a:p>
                  </a:txBody>
                  <a:tcPr/>
                </a:tc>
                <a:tc>
                  <a:txBody>
                    <a:bodyPr/>
                    <a:lstStyle/>
                    <a:p>
                      <a:pPr marL="259715" marR="260350" algn="ctr">
                        <a:lnSpc>
                          <a:spcPct val="107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40005" marR="178435" algn="ctr">
                        <a:lnSpc>
                          <a:spcPct val="10200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Bachelor Honours Degree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40005" marR="178435" algn="ctr">
                        <a:lnSpc>
                          <a:spcPct val="10200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Post Graduate Diploma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40005" marR="178435" algn="ctr">
                        <a:lnSpc>
                          <a:spcPct val="10200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Bachelor’s Degree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indent="-8255" algn="ctr">
                        <a:lnSpc>
                          <a:spcPct val="102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Specialised Occ</a:t>
                      </a:r>
                      <a:r>
                        <a:rPr lang="en-US" sz="950" b="1" spc="-5">
                          <a:effectLst/>
                          <a:latin typeface="Calibri" panose="020F0502020204030204" pitchFamily="34" charset="0"/>
                          <a:ea typeface="Calibri" panose="020F0502020204030204" pitchFamily="34" charset="0"/>
                          <a:cs typeface="Calibri" panose="020F0502020204030204" pitchFamily="34" charset="0"/>
                        </a:rPr>
                        <a:t>up</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on</a:t>
                      </a:r>
                      <a:r>
                        <a:rPr lang="en-US" sz="950" b="1">
                          <a:effectLst/>
                          <a:latin typeface="Calibri" panose="020F0502020204030204" pitchFamily="34" charset="0"/>
                          <a:ea typeface="Calibri" panose="020F0502020204030204" pitchFamily="34" charset="0"/>
                          <a:cs typeface="Calibri" panose="020F0502020204030204" pitchFamily="34" charset="0"/>
                        </a:rPr>
                        <a:t>al</a:t>
                      </a:r>
                      <a:r>
                        <a:rPr lang="en-US" sz="950" b="1" spc="155">
                          <a:effectLst/>
                          <a:latin typeface="Calibri" panose="020F0502020204030204" pitchFamily="34" charset="0"/>
                          <a:ea typeface="Calibri" panose="020F0502020204030204" pitchFamily="34" charset="0"/>
                          <a:cs typeface="Calibri" panose="020F0502020204030204" pitchFamily="34"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Diploma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rowSpan="8">
                  <a:txBody>
                    <a:bodyPr/>
                    <a:lstStyle/>
                    <a:p>
                      <a:pPr algn="ctr">
                        <a:lnSpc>
                          <a:spcPts val="500"/>
                        </a:lnSpc>
                        <a:spcBef>
                          <a:spcPts val="2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950" b="1" spc="10">
                          <a:effectLst/>
                          <a:latin typeface="Calibri" panose="020F0502020204030204" pitchFamily="34" charset="0"/>
                          <a:ea typeface="Calibri" panose="020F0502020204030204" pitchFamily="34" charset="0"/>
                          <a:cs typeface="Calibri" panose="020F0502020204030204" pitchFamily="34" charset="0"/>
                        </a:rPr>
                        <a:t>O</a:t>
                      </a:r>
                      <a:r>
                        <a:rPr lang="en-US" sz="950" b="1">
                          <a:effectLst/>
                          <a:latin typeface="Calibri" panose="020F0502020204030204" pitchFamily="34" charset="0"/>
                          <a:ea typeface="Calibri" panose="020F0502020204030204" pitchFamily="34" charset="0"/>
                          <a:cs typeface="Calibri" panose="020F0502020204030204" pitchFamily="34" charset="0"/>
                        </a:rPr>
                        <a:t>cc</a:t>
                      </a:r>
                      <a:r>
                        <a:rPr lang="en-US" sz="950" b="1" spc="-20">
                          <a:effectLst/>
                          <a:latin typeface="Calibri" panose="020F0502020204030204" pitchFamily="34" charset="0"/>
                          <a:ea typeface="Calibri" panose="020F0502020204030204" pitchFamily="34" charset="0"/>
                          <a:cs typeface="Calibri" panose="020F0502020204030204" pitchFamily="34" charset="0"/>
                        </a:rPr>
                        <a:t>u</a:t>
                      </a:r>
                      <a:r>
                        <a:rPr lang="en-US" sz="950" b="1" spc="-5">
                          <a:effectLst/>
                          <a:latin typeface="Calibri" panose="020F0502020204030204" pitchFamily="34" charset="0"/>
                          <a:ea typeface="Calibri" panose="020F0502020204030204" pitchFamily="34" charset="0"/>
                          <a:cs typeface="Calibri" panose="020F0502020204030204" pitchFamily="34" charset="0"/>
                        </a:rPr>
                        <a:t>p</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io</a:t>
                      </a:r>
                      <a:r>
                        <a:rPr lang="en-US" sz="950" b="1" spc="-5">
                          <a:effectLst/>
                          <a:latin typeface="Calibri" panose="020F0502020204030204" pitchFamily="34" charset="0"/>
                          <a:ea typeface="Calibri" panose="020F0502020204030204" pitchFamily="34" charset="0"/>
                          <a:cs typeface="Calibri" panose="020F0502020204030204" pitchFamily="34" charset="0"/>
                        </a:rPr>
                        <a:t>n</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l</a:t>
                      </a:r>
                      <a:r>
                        <a:rPr lang="en-US" sz="950" b="1" spc="105">
                          <a:effectLst/>
                          <a:latin typeface="Calibri" panose="020F0502020204030204" pitchFamily="34" charset="0"/>
                          <a:ea typeface="Calibri" panose="020F0502020204030204" pitchFamily="34" charset="0"/>
                          <a:cs typeface="Calibri" panose="020F0502020204030204" pitchFamily="34" charset="0"/>
                        </a:rPr>
                        <a:t> </a:t>
                      </a:r>
                      <a:r>
                        <a:rPr lang="en-US" sz="950" b="1" spc="10">
                          <a:effectLst/>
                          <a:latin typeface="Calibri" panose="020F0502020204030204" pitchFamily="34" charset="0"/>
                          <a:ea typeface="Calibri" panose="020F0502020204030204" pitchFamily="34" charset="0"/>
                          <a:cs typeface="Calibri" panose="020F0502020204030204" pitchFamily="34" charset="0"/>
                        </a:rPr>
                        <a:t>Q</a:t>
                      </a:r>
                      <a:r>
                        <a:rPr lang="en-US" sz="950" b="1" spc="-5">
                          <a:effectLst/>
                          <a:latin typeface="Calibri" panose="020F0502020204030204" pitchFamily="34" charset="0"/>
                          <a:ea typeface="Calibri" panose="020F0502020204030204" pitchFamily="34" charset="0"/>
                          <a:cs typeface="Calibri" panose="020F0502020204030204" pitchFamily="34" charset="0"/>
                        </a:rPr>
                        <a:t>u</a:t>
                      </a:r>
                      <a:r>
                        <a:rPr lang="en-US" sz="950" b="1">
                          <a:effectLst/>
                          <a:latin typeface="Calibri" panose="020F0502020204030204" pitchFamily="34" charset="0"/>
                          <a:ea typeface="Calibri" panose="020F0502020204030204" pitchFamily="34" charset="0"/>
                          <a:cs typeface="Calibri" panose="020F0502020204030204" pitchFamily="34" charset="0"/>
                        </a:rPr>
                        <a:t>ali</a:t>
                      </a:r>
                      <a:r>
                        <a:rPr lang="en-US" sz="950" b="1" spc="10">
                          <a:effectLst/>
                          <a:latin typeface="Calibri" panose="020F0502020204030204" pitchFamily="34" charset="0"/>
                          <a:ea typeface="Calibri" panose="020F0502020204030204" pitchFamily="34" charset="0"/>
                          <a:cs typeface="Calibri" panose="020F0502020204030204" pitchFamily="34" charset="0"/>
                        </a:rPr>
                        <a:t>f</a:t>
                      </a:r>
                      <a:r>
                        <a:rPr lang="en-US" sz="950" b="1" spc="-10">
                          <a:effectLst/>
                          <a:latin typeface="Calibri" panose="020F0502020204030204" pitchFamily="34" charset="0"/>
                          <a:ea typeface="Calibri" panose="020F0502020204030204" pitchFamily="34" charset="0"/>
                          <a:cs typeface="Calibri" panose="020F0502020204030204" pitchFamily="34" charset="0"/>
                        </a:rPr>
                        <a:t>i</a:t>
                      </a:r>
                      <a:r>
                        <a:rPr lang="en-US" sz="950" b="1">
                          <a:effectLst/>
                          <a:latin typeface="Calibri" panose="020F0502020204030204" pitchFamily="34" charset="0"/>
                          <a:ea typeface="Calibri" panose="020F0502020204030204" pitchFamily="34" charset="0"/>
                          <a:cs typeface="Calibri" panose="020F0502020204030204" pitchFamily="34" charset="0"/>
                        </a:rPr>
                        <a:t>c</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on</a:t>
                      </a:r>
                      <a:r>
                        <a:rPr lang="en-US" sz="950" b="1">
                          <a:effectLst/>
                          <a:latin typeface="Calibri" panose="020F0502020204030204" pitchFamily="34" charset="0"/>
                          <a:ea typeface="Calibri" panose="020F0502020204030204" pitchFamily="34" charset="0"/>
                          <a:cs typeface="Calibri" panose="020F0502020204030204" pitchFamily="34" charset="0"/>
                        </a:rPr>
                        <a:t>s</a:t>
                      </a:r>
                      <a:r>
                        <a:rPr lang="en-US" sz="950" b="1" spc="95">
                          <a:effectLst/>
                          <a:latin typeface="Calibri" panose="020F0502020204030204" pitchFamily="34" charset="0"/>
                          <a:ea typeface="Calibri" panose="020F0502020204030204" pitchFamily="34" charset="0"/>
                          <a:cs typeface="Calibri" panose="020F0502020204030204" pitchFamily="34"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S</a:t>
                      </a:r>
                      <a:r>
                        <a:rPr lang="en-US" sz="950" b="1" spc="-5">
                          <a:effectLst/>
                          <a:latin typeface="Calibri" panose="020F0502020204030204" pitchFamily="34" charset="0"/>
                          <a:ea typeface="Calibri" panose="020F0502020204030204" pitchFamily="34" charset="0"/>
                          <a:cs typeface="Calibri" panose="020F0502020204030204" pitchFamily="34" charset="0"/>
                        </a:rPr>
                        <a:t>ub</a:t>
                      </a:r>
                      <a:r>
                        <a:rPr lang="en-US" sz="950" b="1">
                          <a:effectLst/>
                          <a:latin typeface="Calibri" panose="020F0502020204030204" pitchFamily="34" charset="0"/>
                          <a:ea typeface="Calibri" panose="020F0502020204030204" pitchFamily="34" charset="0"/>
                          <a:cs typeface="Calibri" panose="020F0502020204030204" pitchFamily="34" charset="0"/>
                        </a:rPr>
                        <a:t>-</a:t>
                      </a:r>
                      <a:r>
                        <a:rPr lang="en-US" sz="950" b="1" spc="-5">
                          <a:effectLst/>
                          <a:latin typeface="Calibri" panose="020F0502020204030204" pitchFamily="34" charset="0"/>
                          <a:ea typeface="Calibri" panose="020F0502020204030204" pitchFamily="34" charset="0"/>
                          <a:cs typeface="Calibri" panose="020F0502020204030204" pitchFamily="34" charset="0"/>
                        </a:rPr>
                        <a:t>F</a:t>
                      </a:r>
                      <a:r>
                        <a:rPr lang="en-US" sz="950" b="1" spc="-25">
                          <a:effectLst/>
                          <a:latin typeface="Calibri" panose="020F0502020204030204" pitchFamily="34" charset="0"/>
                          <a:ea typeface="Calibri" panose="020F0502020204030204" pitchFamily="34" charset="0"/>
                          <a:cs typeface="Calibri" panose="020F0502020204030204" pitchFamily="34" charset="0"/>
                        </a:rPr>
                        <a:t>r</a:t>
                      </a:r>
                      <a:r>
                        <a:rPr lang="en-US" sz="950" b="1">
                          <a:effectLst/>
                          <a:latin typeface="Calibri" panose="020F0502020204030204" pitchFamily="34" charset="0"/>
                          <a:ea typeface="Calibri" panose="020F0502020204030204" pitchFamily="34" charset="0"/>
                          <a:cs typeface="Calibri" panose="020F0502020204030204" pitchFamily="34" charset="0"/>
                        </a:rPr>
                        <a:t>ame</a:t>
                      </a:r>
                      <a:r>
                        <a:rPr lang="en-US" sz="950" b="1" spc="5">
                          <a:effectLst/>
                          <a:latin typeface="Calibri" panose="020F0502020204030204" pitchFamily="34" charset="0"/>
                          <a:ea typeface="Calibri" panose="020F0502020204030204" pitchFamily="34" charset="0"/>
                          <a:cs typeface="Calibri" panose="020F0502020204030204" pitchFamily="34" charset="0"/>
                        </a:rPr>
                        <a:t>w</a:t>
                      </a:r>
                      <a:r>
                        <a:rPr lang="en-US" sz="950" b="1" spc="-20">
                          <a:effectLst/>
                          <a:latin typeface="Calibri" panose="020F0502020204030204" pitchFamily="34" charset="0"/>
                          <a:ea typeface="Calibri" panose="020F0502020204030204" pitchFamily="34" charset="0"/>
                          <a:cs typeface="Calibri" panose="020F0502020204030204" pitchFamily="34" charset="0"/>
                        </a:rPr>
                        <a:t>o</a:t>
                      </a:r>
                      <a:r>
                        <a:rPr lang="en-US" sz="950" b="1" spc="10">
                          <a:effectLst/>
                          <a:latin typeface="Calibri" panose="020F0502020204030204" pitchFamily="34" charset="0"/>
                          <a:ea typeface="Calibri" panose="020F0502020204030204" pitchFamily="34" charset="0"/>
                          <a:cs typeface="Calibri" panose="020F0502020204030204" pitchFamily="34" charset="0"/>
                        </a:rPr>
                        <a:t>r</a:t>
                      </a:r>
                      <a:r>
                        <a:rPr lang="en-US" sz="950" b="1">
                          <a:effectLst/>
                          <a:latin typeface="Calibri" panose="020F0502020204030204" pitchFamily="34" charset="0"/>
                          <a:ea typeface="Calibri" panose="020F0502020204030204" pitchFamily="34" charset="0"/>
                          <a:cs typeface="Calibri" panose="020F0502020204030204" pitchFamily="34" charset="0"/>
                        </a:rPr>
                        <a:t>k</a:t>
                      </a:r>
                      <a:r>
                        <a:rPr lang="en-US" sz="950" b="1" spc="85">
                          <a:effectLst/>
                          <a:latin typeface="Calibri" panose="020F0502020204030204" pitchFamily="34" charset="0"/>
                          <a:ea typeface="Calibri" panose="020F0502020204030204" pitchFamily="34" charset="0"/>
                          <a:cs typeface="Calibri" panose="020F0502020204030204" pitchFamily="34"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a:t>
                      </a:r>
                      <a:r>
                        <a:rPr lang="en-US" sz="950" b="1" spc="10">
                          <a:effectLst/>
                          <a:latin typeface="Calibri" panose="020F0502020204030204" pitchFamily="34" charset="0"/>
                          <a:ea typeface="Calibri" panose="020F0502020204030204" pitchFamily="34" charset="0"/>
                          <a:cs typeface="Calibri" panose="020F0502020204030204" pitchFamily="34" charset="0"/>
                        </a:rPr>
                        <a:t>O</a:t>
                      </a:r>
                      <a:r>
                        <a:rPr lang="en-US" sz="950" b="1" spc="-5">
                          <a:effectLst/>
                          <a:latin typeface="Calibri" panose="020F0502020204030204" pitchFamily="34" charset="0"/>
                          <a:ea typeface="Calibri" panose="020F0502020204030204" pitchFamily="34" charset="0"/>
                          <a:cs typeface="Calibri" panose="020F0502020204030204" pitchFamily="34" charset="0"/>
                        </a:rPr>
                        <a:t>QSF</a:t>
                      </a:r>
                      <a:r>
                        <a:rPr lang="en-US" sz="950" b="1">
                          <a:effectLst/>
                          <a:latin typeface="Calibri" panose="020F0502020204030204" pitchFamily="34" charset="0"/>
                          <a:ea typeface="Calibri" panose="020F0502020204030204" pitchFamily="34" charset="0"/>
                          <a:cs typeface="Calibri" panose="020F0502020204030204" pitchFamily="34" charset="0"/>
                        </a:rPr>
                        <a:t>)</a:t>
                      </a:r>
                      <a:r>
                        <a:rPr lang="en-US" sz="95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Q</a:t>
                      </a:r>
                      <a:r>
                        <a:rPr lang="en-US" sz="950" b="1" spc="-20">
                          <a:effectLst/>
                          <a:latin typeface="Calibri" panose="020F0502020204030204" pitchFamily="34" charset="0"/>
                          <a:ea typeface="Calibri" panose="020F0502020204030204" pitchFamily="34" charset="0"/>
                          <a:cs typeface="Calibri" panose="020F0502020204030204" pitchFamily="34" charset="0"/>
                        </a:rPr>
                        <a:t>u</a:t>
                      </a:r>
                      <a:r>
                        <a:rPr lang="en-US" sz="950" b="1">
                          <a:effectLst/>
                          <a:latin typeface="Calibri" panose="020F0502020204030204" pitchFamily="34" charset="0"/>
                          <a:ea typeface="Calibri" panose="020F0502020204030204" pitchFamily="34" charset="0"/>
                          <a:cs typeface="Calibri" panose="020F0502020204030204" pitchFamily="34" charset="0"/>
                        </a:rPr>
                        <a:t>a</a:t>
                      </a:r>
                      <a:r>
                        <a:rPr lang="en-US" sz="950" b="1" spc="5">
                          <a:effectLst/>
                          <a:latin typeface="Calibri" panose="020F0502020204030204" pitchFamily="34" charset="0"/>
                          <a:ea typeface="Calibri" panose="020F0502020204030204" pitchFamily="34" charset="0"/>
                          <a:cs typeface="Calibri" panose="020F0502020204030204" pitchFamily="34" charset="0"/>
                        </a:rPr>
                        <a:t>l</a:t>
                      </a:r>
                      <a:r>
                        <a:rPr lang="en-US" sz="950" b="1">
                          <a:effectLst/>
                          <a:latin typeface="Calibri" panose="020F0502020204030204" pitchFamily="34" charset="0"/>
                          <a:ea typeface="Calibri" panose="020F0502020204030204" pitchFamily="34" charset="0"/>
                          <a:cs typeface="Calibri" panose="020F0502020204030204" pitchFamily="34" charset="0"/>
                        </a:rPr>
                        <a:t>ity</a:t>
                      </a:r>
                      <a:r>
                        <a:rPr lang="en-US" sz="950" b="1" spc="40">
                          <a:effectLst/>
                          <a:latin typeface="Calibri" panose="020F0502020204030204" pitchFamily="34" charset="0"/>
                          <a:ea typeface="Calibri" panose="020F0502020204030204" pitchFamily="34" charset="0"/>
                          <a:cs typeface="Calibri" panose="020F0502020204030204" pitchFamily="34"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C</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spc="5">
                          <a:effectLst/>
                          <a:latin typeface="Calibri" panose="020F0502020204030204" pitchFamily="34" charset="0"/>
                          <a:ea typeface="Calibri" panose="020F0502020204030204" pitchFamily="34" charset="0"/>
                          <a:cs typeface="Calibri" panose="020F0502020204030204" pitchFamily="34" charset="0"/>
                        </a:rPr>
                        <a:t>u</a:t>
                      </a:r>
                      <a:r>
                        <a:rPr lang="en-US" sz="950" b="1" spc="-5">
                          <a:effectLst/>
                          <a:latin typeface="Calibri" panose="020F0502020204030204" pitchFamily="34" charset="0"/>
                          <a:ea typeface="Calibri" panose="020F0502020204030204" pitchFamily="34" charset="0"/>
                          <a:cs typeface="Calibri" panose="020F0502020204030204" pitchFamily="34" charset="0"/>
                        </a:rPr>
                        <a:t>n</a:t>
                      </a:r>
                      <a:r>
                        <a:rPr lang="en-US" sz="950" b="1">
                          <a:effectLst/>
                          <a:latin typeface="Calibri" panose="020F0502020204030204" pitchFamily="34" charset="0"/>
                          <a:ea typeface="Calibri" panose="020F0502020204030204" pitchFamily="34" charset="0"/>
                          <a:cs typeface="Calibri" panose="020F0502020204030204" pitchFamily="34" charset="0"/>
                        </a:rPr>
                        <a:t>c</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a:effectLst/>
                          <a:latin typeface="Calibri" panose="020F0502020204030204" pitchFamily="34" charset="0"/>
                          <a:ea typeface="Calibri" panose="020F0502020204030204" pitchFamily="34" charset="0"/>
                          <a:cs typeface="Calibri" panose="020F0502020204030204" pitchFamily="34" charset="0"/>
                        </a:rPr>
                        <a:t>l</a:t>
                      </a:r>
                      <a:r>
                        <a:rPr lang="en-US" sz="950" b="1" spc="50">
                          <a:effectLst/>
                          <a:latin typeface="Calibri" panose="020F0502020204030204" pitchFamily="34" charset="0"/>
                          <a:ea typeface="Calibri" panose="020F0502020204030204" pitchFamily="34" charset="0"/>
                          <a:cs typeface="Calibri" panose="020F0502020204030204" pitchFamily="34" charset="0"/>
                        </a:rPr>
                        <a:t> </a:t>
                      </a:r>
                      <a:r>
                        <a:rPr lang="en-US" sz="950" b="1" spc="-10">
                          <a:effectLst/>
                          <a:latin typeface="Calibri" panose="020F0502020204030204" pitchFamily="34" charset="0"/>
                          <a:ea typeface="Calibri" panose="020F0502020204030204" pitchFamily="34" charset="0"/>
                          <a:cs typeface="Calibri" panose="020F0502020204030204" pitchFamily="34" charset="0"/>
                        </a:rPr>
                        <a:t>f</a:t>
                      </a:r>
                      <a:r>
                        <a:rPr lang="en-US" sz="950" b="1" spc="-5">
                          <a:effectLst/>
                          <a:latin typeface="Calibri" panose="020F0502020204030204" pitchFamily="34" charset="0"/>
                          <a:ea typeface="Calibri" panose="020F0502020204030204" pitchFamily="34" charset="0"/>
                          <a:cs typeface="Calibri" panose="020F0502020204030204" pitchFamily="34" charset="0"/>
                        </a:rPr>
                        <a:t>o</a:t>
                      </a:r>
                      <a:r>
                        <a:rPr lang="en-US" sz="950" b="1">
                          <a:effectLst/>
                          <a:latin typeface="Calibri" panose="020F0502020204030204" pitchFamily="34" charset="0"/>
                          <a:ea typeface="Calibri" panose="020F0502020204030204" pitchFamily="34" charset="0"/>
                          <a:cs typeface="Calibri" panose="020F0502020204030204" pitchFamily="34" charset="0"/>
                        </a:rPr>
                        <a:t>r</a:t>
                      </a:r>
                      <a:r>
                        <a:rPr lang="en-US" sz="950" b="1" spc="35">
                          <a:effectLst/>
                          <a:latin typeface="Calibri" panose="020F0502020204030204" pitchFamily="34" charset="0"/>
                          <a:ea typeface="Calibri" panose="020F0502020204030204" pitchFamily="34" charset="0"/>
                          <a:cs typeface="Calibri" panose="020F0502020204030204" pitchFamily="34" charset="0"/>
                        </a:rPr>
                        <a:t> </a:t>
                      </a:r>
                      <a:r>
                        <a:rPr lang="en-US" sz="950" b="1" spc="-50">
                          <a:effectLst/>
                          <a:latin typeface="Calibri" panose="020F0502020204030204" pitchFamily="34" charset="0"/>
                          <a:ea typeface="Calibri" panose="020F0502020204030204" pitchFamily="34" charset="0"/>
                          <a:cs typeface="Calibri" panose="020F0502020204030204" pitchFamily="34" charset="0"/>
                        </a:rPr>
                        <a:t>T</a:t>
                      </a:r>
                      <a:r>
                        <a:rPr lang="en-US" sz="950" b="1" spc="-10">
                          <a:effectLst/>
                          <a:latin typeface="Calibri" panose="020F0502020204030204" pitchFamily="34" charset="0"/>
                          <a:ea typeface="Calibri" panose="020F0502020204030204" pitchFamily="34" charset="0"/>
                          <a:cs typeface="Calibri" panose="020F0502020204030204" pitchFamily="34" charset="0"/>
                        </a:rPr>
                        <a:t>r</a:t>
                      </a:r>
                      <a:r>
                        <a:rPr lang="en-US" sz="950" b="1">
                          <a:effectLst/>
                          <a:latin typeface="Calibri" panose="020F0502020204030204" pitchFamily="34" charset="0"/>
                          <a:ea typeface="Calibri" panose="020F0502020204030204" pitchFamily="34" charset="0"/>
                          <a:cs typeface="Calibri" panose="020F0502020204030204" pitchFamily="34" charset="0"/>
                        </a:rPr>
                        <a:t>a</a:t>
                      </a:r>
                      <a:r>
                        <a:rPr lang="en-US" sz="950" b="1" spc="-20">
                          <a:effectLst/>
                          <a:latin typeface="Calibri" panose="020F0502020204030204" pitchFamily="34" charset="0"/>
                          <a:ea typeface="Calibri" panose="020F0502020204030204" pitchFamily="34" charset="0"/>
                          <a:cs typeface="Calibri" panose="020F0502020204030204" pitchFamily="34" charset="0"/>
                        </a:rPr>
                        <a:t>d</a:t>
                      </a:r>
                      <a:r>
                        <a:rPr lang="en-US" sz="950" b="1">
                          <a:effectLst/>
                          <a:latin typeface="Calibri" panose="020F0502020204030204" pitchFamily="34" charset="0"/>
                          <a:ea typeface="Calibri" panose="020F0502020204030204" pitchFamily="34" charset="0"/>
                          <a:cs typeface="Calibri" panose="020F0502020204030204" pitchFamily="34" charset="0"/>
                        </a:rPr>
                        <a:t>es</a:t>
                      </a:r>
                      <a:r>
                        <a:rPr lang="en-US" sz="950" b="1" spc="55">
                          <a:effectLst/>
                          <a:latin typeface="Calibri" panose="020F0502020204030204" pitchFamily="34" charset="0"/>
                          <a:ea typeface="Calibri" panose="020F0502020204030204" pitchFamily="34" charset="0"/>
                          <a:cs typeface="Calibri" panose="020F0502020204030204" pitchFamily="34"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an</a:t>
                      </a:r>
                      <a:r>
                        <a:rPr lang="en-US" sz="950" b="1">
                          <a:effectLst/>
                          <a:latin typeface="Calibri" panose="020F0502020204030204" pitchFamily="34" charset="0"/>
                          <a:ea typeface="Calibri" panose="020F0502020204030204" pitchFamily="34" charset="0"/>
                          <a:cs typeface="Calibri" panose="020F0502020204030204" pitchFamily="34" charset="0"/>
                        </a:rPr>
                        <a:t>d</a:t>
                      </a:r>
                      <a:r>
                        <a:rPr lang="en-US" sz="950" b="1" spc="35">
                          <a:effectLst/>
                          <a:latin typeface="Calibri" panose="020F0502020204030204" pitchFamily="34" charset="0"/>
                          <a:ea typeface="Calibri" panose="020F0502020204030204" pitchFamily="34" charset="0"/>
                          <a:cs typeface="Calibri" panose="020F0502020204030204" pitchFamily="34"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Occ</a:t>
                      </a:r>
                      <a:r>
                        <a:rPr lang="en-US" sz="950" b="1" spc="-5">
                          <a:effectLst/>
                          <a:latin typeface="Calibri" panose="020F0502020204030204" pitchFamily="34" charset="0"/>
                          <a:ea typeface="Calibri" panose="020F0502020204030204" pitchFamily="34" charset="0"/>
                          <a:cs typeface="Calibri" panose="020F0502020204030204" pitchFamily="34" charset="0"/>
                        </a:rPr>
                        <a:t>up</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20">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on</a:t>
                      </a:r>
                      <a:r>
                        <a:rPr lang="en-US" sz="950" b="1">
                          <a:effectLst/>
                          <a:latin typeface="Calibri" panose="020F0502020204030204" pitchFamily="34" charset="0"/>
                          <a:ea typeface="Calibri" panose="020F0502020204030204" pitchFamily="34" charset="0"/>
                          <a:cs typeface="Calibri" panose="020F0502020204030204" pitchFamily="34" charset="0"/>
                        </a:rPr>
                        <a:t>s</a:t>
                      </a:r>
                      <a:r>
                        <a:rPr lang="en-US" sz="950" b="1" spc="45">
                          <a:effectLst/>
                          <a:latin typeface="Calibri" panose="020F0502020204030204" pitchFamily="34" charset="0"/>
                          <a:ea typeface="Calibri" panose="020F0502020204030204" pitchFamily="34" charset="0"/>
                          <a:cs typeface="Calibri" panose="020F0502020204030204" pitchFamily="34" charset="0"/>
                        </a:rPr>
                        <a:t> </a:t>
                      </a:r>
                      <a:r>
                        <a:rPr lang="en-US" sz="950" b="1" spc="5">
                          <a:effectLst/>
                          <a:latin typeface="Calibri" panose="020F0502020204030204" pitchFamily="34" charset="0"/>
                          <a:ea typeface="Calibri" panose="020F0502020204030204" pitchFamily="34" charset="0"/>
                          <a:cs typeface="Calibri" panose="020F0502020204030204" pitchFamily="34" charset="0"/>
                        </a:rPr>
                        <a:t>(Q</a:t>
                      </a:r>
                      <a:r>
                        <a:rPr lang="en-US" sz="950" b="1">
                          <a:effectLst/>
                          <a:latin typeface="Calibri" panose="020F0502020204030204" pitchFamily="34" charset="0"/>
                          <a:ea typeface="Calibri" panose="020F0502020204030204" pitchFamily="34" charset="0"/>
                          <a:cs typeface="Calibri" panose="020F0502020204030204" pitchFamily="34" charset="0"/>
                        </a:rPr>
                        <a:t>C</a:t>
                      </a:r>
                      <a:r>
                        <a:rPr lang="en-US" sz="950" b="1" spc="-25">
                          <a:effectLst/>
                          <a:latin typeface="Calibri" panose="020F0502020204030204" pitchFamily="34" charset="0"/>
                          <a:ea typeface="Calibri" panose="020F0502020204030204" pitchFamily="34" charset="0"/>
                          <a:cs typeface="Calibri" panose="020F0502020204030204" pitchFamily="34" charset="0"/>
                        </a:rPr>
                        <a:t>T</a:t>
                      </a:r>
                      <a:r>
                        <a:rPr lang="en-US" sz="950" b="1">
                          <a:effectLst/>
                          <a:latin typeface="Calibri" panose="020F0502020204030204" pitchFamily="34" charset="0"/>
                          <a:ea typeface="Calibri" panose="020F0502020204030204" pitchFamily="34" charset="0"/>
                          <a:cs typeface="Calibri" panose="020F0502020204030204" pitchFamily="34" charset="0"/>
                        </a:rPr>
                        <a:t>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xmlns="" val="670338685"/>
                  </a:ext>
                </a:extLst>
              </a:tr>
              <a:tr h="447495">
                <a:tc vMerge="1">
                  <a:txBody>
                    <a:bodyPr/>
                    <a:lstStyle/>
                    <a:p>
                      <a:endParaRPr lang="en-ZA"/>
                    </a:p>
                  </a:txBody>
                  <a:tcPr/>
                </a:tc>
                <a:tc>
                  <a:txBody>
                    <a:bodyPr/>
                    <a:lstStyle/>
                    <a:p>
                      <a:pPr marL="259715" marR="260350" algn="ctr">
                        <a:lnSpc>
                          <a:spcPct val="107000"/>
                        </a:lnSpc>
                        <a:spcBef>
                          <a:spcPts val="15"/>
                        </a:spcBef>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40005" marR="178435" algn="ctr">
                        <a:lnSpc>
                          <a:spcPct val="10200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Bachelor’s Degree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40005" marR="178435" algn="ctr">
                        <a:lnSpc>
                          <a:spcPct val="10200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Advanced Diploma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indent="-8255" algn="ctr">
                        <a:lnSpc>
                          <a:spcPct val="102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Advanced Occ</a:t>
                      </a:r>
                      <a:r>
                        <a:rPr lang="en-US" sz="950" b="1" spc="-5">
                          <a:effectLst/>
                          <a:latin typeface="Calibri" panose="020F0502020204030204" pitchFamily="34" charset="0"/>
                          <a:ea typeface="Calibri" panose="020F0502020204030204" pitchFamily="34" charset="0"/>
                          <a:cs typeface="Calibri" panose="020F0502020204030204" pitchFamily="34" charset="0"/>
                        </a:rPr>
                        <a:t>up</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on</a:t>
                      </a:r>
                      <a:r>
                        <a:rPr lang="en-US" sz="950" b="1">
                          <a:effectLst/>
                          <a:latin typeface="Calibri" panose="020F0502020204030204" pitchFamily="34" charset="0"/>
                          <a:ea typeface="Calibri" panose="020F0502020204030204" pitchFamily="34" charset="0"/>
                          <a:cs typeface="Calibri" panose="020F0502020204030204" pitchFamily="34" charset="0"/>
                        </a:rPr>
                        <a:t>al</a:t>
                      </a:r>
                      <a:r>
                        <a:rPr lang="en-US" sz="950" b="1" spc="155">
                          <a:effectLst/>
                          <a:latin typeface="Calibri" panose="020F0502020204030204" pitchFamily="34" charset="0"/>
                          <a:ea typeface="Calibri" panose="020F0502020204030204" pitchFamily="34" charset="0"/>
                          <a:cs typeface="Calibri" panose="020F0502020204030204" pitchFamily="34"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Diploma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vMerge="1">
                  <a:txBody>
                    <a:bodyPr/>
                    <a:lstStyle/>
                    <a:p>
                      <a:endParaRPr lang="en-ZA"/>
                    </a:p>
                  </a:txBody>
                  <a:tcPr/>
                </a:tc>
                <a:extLst>
                  <a:ext uri="{0D108BD9-81ED-4DB2-BD59-A6C34878D82A}">
                    <a16:rowId xmlns:a16="http://schemas.microsoft.com/office/drawing/2014/main" xmlns="" val="3286733828"/>
                  </a:ext>
                </a:extLst>
              </a:tr>
              <a:tr h="447495">
                <a:tc vMerge="1">
                  <a:txBody>
                    <a:bodyPr/>
                    <a:lstStyle/>
                    <a:p>
                      <a:endParaRPr lang="en-ZA"/>
                    </a:p>
                  </a:txBody>
                  <a:tcPr/>
                </a:tc>
                <a:tc>
                  <a:txBody>
                    <a:bodyPr/>
                    <a:lstStyle/>
                    <a:p>
                      <a:pPr marL="259715" marR="260350" algn="ctr">
                        <a:lnSpc>
                          <a:spcPct val="107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40005" marR="178435" algn="ctr">
                        <a:lnSpc>
                          <a:spcPct val="10200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Diploma Advanced Certificate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indent="-8255" algn="ctr">
                        <a:lnSpc>
                          <a:spcPct val="102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Occ</a:t>
                      </a:r>
                      <a:r>
                        <a:rPr lang="en-US" sz="950" b="1" spc="-5">
                          <a:effectLst/>
                          <a:latin typeface="Calibri" panose="020F0502020204030204" pitchFamily="34" charset="0"/>
                          <a:ea typeface="Calibri" panose="020F0502020204030204" pitchFamily="34" charset="0"/>
                          <a:cs typeface="Calibri" panose="020F0502020204030204" pitchFamily="34" charset="0"/>
                        </a:rPr>
                        <a:t>up</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on</a:t>
                      </a:r>
                      <a:r>
                        <a:rPr lang="en-US" sz="950" b="1">
                          <a:effectLst/>
                          <a:latin typeface="Calibri" panose="020F0502020204030204" pitchFamily="34" charset="0"/>
                          <a:ea typeface="Calibri" panose="020F0502020204030204" pitchFamily="34" charset="0"/>
                          <a:cs typeface="Calibri" panose="020F0502020204030204" pitchFamily="34" charset="0"/>
                        </a:rPr>
                        <a:t>al</a:t>
                      </a:r>
                      <a:r>
                        <a:rPr lang="en-US" sz="950" b="1" spc="155">
                          <a:effectLst/>
                          <a:latin typeface="Calibri" panose="020F0502020204030204" pitchFamily="34" charset="0"/>
                          <a:ea typeface="Calibri" panose="020F0502020204030204" pitchFamily="34" charset="0"/>
                          <a:cs typeface="Calibri" panose="020F0502020204030204" pitchFamily="34"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Diploma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vMerge="1">
                  <a:txBody>
                    <a:bodyPr/>
                    <a:lstStyle/>
                    <a:p>
                      <a:endParaRPr lang="en-ZA"/>
                    </a:p>
                  </a:txBody>
                  <a:tcPr/>
                </a:tc>
                <a:extLst>
                  <a:ext uri="{0D108BD9-81ED-4DB2-BD59-A6C34878D82A}">
                    <a16:rowId xmlns:a16="http://schemas.microsoft.com/office/drawing/2014/main" xmlns="" val="2306546734"/>
                  </a:ext>
                </a:extLst>
              </a:tr>
              <a:tr h="443813">
                <a:tc vMerge="1">
                  <a:txBody>
                    <a:bodyPr/>
                    <a:lstStyle/>
                    <a:p>
                      <a:endParaRPr lang="en-ZA"/>
                    </a:p>
                  </a:txBody>
                  <a:tcPr/>
                </a:tc>
                <a:tc>
                  <a:txBody>
                    <a:bodyPr/>
                    <a:lstStyle/>
                    <a:p>
                      <a:pPr marL="259715" marR="260350" algn="ctr">
                        <a:lnSpc>
                          <a:spcPct val="107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40005" marR="178435" algn="ctr">
                        <a:lnSpc>
                          <a:spcPct val="10200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Higher Certificate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indent="-8255" algn="ctr">
                        <a:lnSpc>
                          <a:spcPct val="102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Higher Occ</a:t>
                      </a:r>
                      <a:r>
                        <a:rPr lang="en-US" sz="950" b="1" spc="-5">
                          <a:effectLst/>
                          <a:latin typeface="Calibri" panose="020F0502020204030204" pitchFamily="34" charset="0"/>
                          <a:ea typeface="Calibri" panose="020F0502020204030204" pitchFamily="34" charset="0"/>
                          <a:cs typeface="Calibri" panose="020F0502020204030204" pitchFamily="34" charset="0"/>
                        </a:rPr>
                        <a:t>up</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on</a:t>
                      </a:r>
                      <a:r>
                        <a:rPr lang="en-US" sz="950" b="1">
                          <a:effectLst/>
                          <a:latin typeface="Calibri" panose="020F0502020204030204" pitchFamily="34" charset="0"/>
                          <a:ea typeface="Calibri" panose="020F0502020204030204" pitchFamily="34" charset="0"/>
                          <a:cs typeface="Calibri" panose="020F0502020204030204" pitchFamily="34" charset="0"/>
                        </a:rPr>
                        <a:t>al</a:t>
                      </a:r>
                      <a:r>
                        <a:rPr lang="en-US" sz="950" b="1" spc="155">
                          <a:effectLst/>
                          <a:latin typeface="Calibri" panose="020F0502020204030204" pitchFamily="34" charset="0"/>
                          <a:ea typeface="Calibri" panose="020F0502020204030204" pitchFamily="34" charset="0"/>
                          <a:cs typeface="Calibri" panose="020F0502020204030204" pitchFamily="34"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Cert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a:effectLst/>
                          <a:latin typeface="Calibri" panose="020F0502020204030204" pitchFamily="34" charset="0"/>
                          <a:ea typeface="Calibri" panose="020F0502020204030204" pitchFamily="34" charset="0"/>
                          <a:cs typeface="Calibri" panose="020F0502020204030204" pitchFamily="34" charset="0"/>
                        </a:rPr>
                        <a:t>fi</a:t>
                      </a:r>
                      <a:r>
                        <a:rPr lang="en-US" sz="950" b="1" spc="5">
                          <a:effectLst/>
                          <a:latin typeface="Calibri" panose="020F0502020204030204" pitchFamily="34" charset="0"/>
                          <a:ea typeface="Calibri" panose="020F0502020204030204" pitchFamily="34" charset="0"/>
                          <a:cs typeface="Calibri" panose="020F0502020204030204" pitchFamily="34" charset="0"/>
                        </a:rPr>
                        <a:t>c</a:t>
                      </a:r>
                      <a:r>
                        <a:rPr lang="en-US" sz="950" b="1" spc="-25">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vMerge="1">
                  <a:txBody>
                    <a:bodyPr/>
                    <a:lstStyle/>
                    <a:p>
                      <a:endParaRPr lang="en-ZA"/>
                    </a:p>
                  </a:txBody>
                  <a:tcPr/>
                </a:tc>
                <a:extLst>
                  <a:ext uri="{0D108BD9-81ED-4DB2-BD59-A6C34878D82A}">
                    <a16:rowId xmlns:a16="http://schemas.microsoft.com/office/drawing/2014/main" xmlns="" val="966851394"/>
                  </a:ext>
                </a:extLst>
              </a:tr>
              <a:tr h="448417">
                <a:tc rowSpan="4">
                  <a:txBody>
                    <a:bodyPr/>
                    <a:lstStyle/>
                    <a:p>
                      <a:pPr algn="ctr">
                        <a:lnSpc>
                          <a:spcPts val="500"/>
                        </a:lnSpc>
                        <a:spcBef>
                          <a:spcPts val="2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67945" marR="80645" algn="ctr">
                        <a:lnSpc>
                          <a:spcPct val="105000"/>
                        </a:lnSpc>
                        <a:spcAft>
                          <a:spcPts val="0"/>
                        </a:spcAft>
                      </a:pPr>
                      <a:r>
                        <a:rPr lang="en-US" sz="850" b="1">
                          <a:effectLst/>
                          <a:latin typeface="Calibri" panose="020F0502020204030204" pitchFamily="34" charset="0"/>
                          <a:ea typeface="Calibri" panose="020F0502020204030204" pitchFamily="34" charset="0"/>
                          <a:cs typeface="Calibri" panose="020F0502020204030204" pitchFamily="34" charset="0"/>
                        </a:rPr>
                        <a:t>Ge</a:t>
                      </a:r>
                      <a:r>
                        <a:rPr lang="en-US" sz="850" b="1" spc="-5">
                          <a:effectLst/>
                          <a:latin typeface="Calibri" panose="020F0502020204030204" pitchFamily="34" charset="0"/>
                          <a:ea typeface="Calibri" panose="020F0502020204030204" pitchFamily="34" charset="0"/>
                          <a:cs typeface="Calibri" panose="020F0502020204030204" pitchFamily="34" charset="0"/>
                        </a:rPr>
                        <a:t>n</a:t>
                      </a:r>
                      <a:r>
                        <a:rPr lang="en-US" sz="850" b="1">
                          <a:effectLst/>
                          <a:latin typeface="Calibri" panose="020F0502020204030204" pitchFamily="34" charset="0"/>
                          <a:ea typeface="Calibri" panose="020F0502020204030204" pitchFamily="34" charset="0"/>
                          <a:cs typeface="Calibri" panose="020F0502020204030204" pitchFamily="34" charset="0"/>
                        </a:rPr>
                        <a:t>e</a:t>
                      </a:r>
                      <a:r>
                        <a:rPr lang="en-US" sz="850" b="1" spc="-25">
                          <a:effectLst/>
                          <a:latin typeface="Calibri" panose="020F0502020204030204" pitchFamily="34" charset="0"/>
                          <a:ea typeface="Calibri" panose="020F0502020204030204" pitchFamily="34" charset="0"/>
                          <a:cs typeface="Calibri" panose="020F0502020204030204" pitchFamily="34" charset="0"/>
                        </a:rPr>
                        <a:t>r</a:t>
                      </a:r>
                      <a:r>
                        <a:rPr lang="en-US" sz="850" b="1">
                          <a:effectLst/>
                          <a:latin typeface="Calibri" panose="020F0502020204030204" pitchFamily="34" charset="0"/>
                          <a:ea typeface="Calibri" panose="020F0502020204030204" pitchFamily="34" charset="0"/>
                          <a:cs typeface="Calibri" panose="020F0502020204030204" pitchFamily="34" charset="0"/>
                        </a:rPr>
                        <a:t>al</a:t>
                      </a:r>
                      <a:r>
                        <a:rPr lang="en-US" sz="850" b="1" spc="80">
                          <a:effectLst/>
                          <a:latin typeface="Calibri" panose="020F0502020204030204" pitchFamily="34" charset="0"/>
                          <a:ea typeface="Calibri" panose="020F0502020204030204" pitchFamily="34" charset="0"/>
                          <a:cs typeface="Calibri" panose="020F0502020204030204" pitchFamily="34" charset="0"/>
                        </a:rPr>
                        <a:t> </a:t>
                      </a:r>
                      <a:r>
                        <a:rPr lang="en-US" sz="850" b="1">
                          <a:effectLst/>
                          <a:latin typeface="Calibri" panose="020F0502020204030204" pitchFamily="34" charset="0"/>
                          <a:ea typeface="Calibri" panose="020F0502020204030204" pitchFamily="34" charset="0"/>
                          <a:cs typeface="Calibri" panose="020F0502020204030204" pitchFamily="34" charset="0"/>
                        </a:rPr>
                        <a:t>a</a:t>
                      </a:r>
                      <a:r>
                        <a:rPr lang="en-US" sz="850" b="1" spc="-5">
                          <a:effectLst/>
                          <a:latin typeface="Calibri" panose="020F0502020204030204" pitchFamily="34" charset="0"/>
                          <a:ea typeface="Calibri" panose="020F0502020204030204" pitchFamily="34" charset="0"/>
                          <a:cs typeface="Calibri" panose="020F0502020204030204" pitchFamily="34" charset="0"/>
                        </a:rPr>
                        <a:t>n</a:t>
                      </a:r>
                      <a:r>
                        <a:rPr lang="en-US" sz="850" b="1">
                          <a:effectLst/>
                          <a:latin typeface="Calibri" panose="020F0502020204030204" pitchFamily="34" charset="0"/>
                          <a:ea typeface="Calibri" panose="020F0502020204030204" pitchFamily="34" charset="0"/>
                          <a:cs typeface="Calibri" panose="020F0502020204030204" pitchFamily="34" charset="0"/>
                        </a:rPr>
                        <a:t>d</a:t>
                      </a:r>
                      <a:r>
                        <a:rPr lang="en-US" sz="850" b="1" spc="100">
                          <a:effectLst/>
                          <a:latin typeface="Calibri" panose="020F0502020204030204" pitchFamily="34" charset="0"/>
                          <a:ea typeface="Calibri" panose="020F0502020204030204" pitchFamily="34" charset="0"/>
                          <a:cs typeface="Calibri" panose="020F0502020204030204" pitchFamily="34" charset="0"/>
                        </a:rPr>
                        <a:t> </a:t>
                      </a:r>
                      <a:r>
                        <a:rPr lang="en-US" sz="850" b="1">
                          <a:effectLst/>
                          <a:latin typeface="Calibri" panose="020F0502020204030204" pitchFamily="34" charset="0"/>
                          <a:ea typeface="Calibri" panose="020F0502020204030204" pitchFamily="34" charset="0"/>
                          <a:cs typeface="Calibri" panose="020F0502020204030204" pitchFamily="34" charset="0"/>
                        </a:rPr>
                        <a:t>F</a:t>
                      </a:r>
                      <a:r>
                        <a:rPr lang="en-US" sz="850" b="1" spc="-5">
                          <a:effectLst/>
                          <a:latin typeface="Calibri" panose="020F0502020204030204" pitchFamily="34" charset="0"/>
                          <a:ea typeface="Calibri" panose="020F0502020204030204" pitchFamily="34" charset="0"/>
                          <a:cs typeface="Calibri" panose="020F0502020204030204" pitchFamily="34" charset="0"/>
                        </a:rPr>
                        <a:t>u</a:t>
                      </a:r>
                      <a:r>
                        <a:rPr lang="en-US" sz="850" b="1">
                          <a:effectLst/>
                          <a:latin typeface="Calibri" panose="020F0502020204030204" pitchFamily="34" charset="0"/>
                          <a:ea typeface="Calibri" panose="020F0502020204030204" pitchFamily="34" charset="0"/>
                          <a:cs typeface="Calibri" panose="020F0502020204030204" pitchFamily="34" charset="0"/>
                        </a:rPr>
                        <a:t>r</a:t>
                      </a:r>
                      <a:r>
                        <a:rPr lang="en-US" sz="850" b="1" spc="-5">
                          <a:effectLst/>
                          <a:latin typeface="Calibri" panose="020F0502020204030204" pitchFamily="34" charset="0"/>
                          <a:ea typeface="Calibri" panose="020F0502020204030204" pitchFamily="34" charset="0"/>
                          <a:cs typeface="Calibri" panose="020F0502020204030204" pitchFamily="34" charset="0"/>
                        </a:rPr>
                        <a:t>th</a:t>
                      </a:r>
                      <a:r>
                        <a:rPr lang="en-US" sz="850" b="1">
                          <a:effectLst/>
                          <a:latin typeface="Calibri" panose="020F0502020204030204" pitchFamily="34" charset="0"/>
                          <a:ea typeface="Calibri" panose="020F0502020204030204" pitchFamily="34" charset="0"/>
                          <a:cs typeface="Calibri" panose="020F0502020204030204" pitchFamily="34" charset="0"/>
                        </a:rPr>
                        <a:t>er</a:t>
                      </a:r>
                      <a:r>
                        <a:rPr lang="en-US" sz="85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50" b="1" spc="-10">
                          <a:effectLst/>
                          <a:latin typeface="Calibri" panose="020F0502020204030204" pitchFamily="34" charset="0"/>
                          <a:ea typeface="Calibri" panose="020F0502020204030204" pitchFamily="34" charset="0"/>
                          <a:cs typeface="Calibri" panose="020F0502020204030204" pitchFamily="34" charset="0"/>
                        </a:rPr>
                        <a:t>E</a:t>
                      </a:r>
                      <a:r>
                        <a:rPr lang="en-US" sz="850" b="1" spc="-5">
                          <a:effectLst/>
                          <a:latin typeface="Calibri" panose="020F0502020204030204" pitchFamily="34" charset="0"/>
                          <a:ea typeface="Calibri" panose="020F0502020204030204" pitchFamily="34" charset="0"/>
                          <a:cs typeface="Calibri" panose="020F0502020204030204" pitchFamily="34" charset="0"/>
                        </a:rPr>
                        <a:t>du</a:t>
                      </a:r>
                      <a:r>
                        <a:rPr lang="en-US" sz="850" b="1">
                          <a:effectLst/>
                          <a:latin typeface="Calibri" panose="020F0502020204030204" pitchFamily="34" charset="0"/>
                          <a:ea typeface="Calibri" panose="020F0502020204030204" pitchFamily="34" charset="0"/>
                          <a:cs typeface="Calibri" panose="020F0502020204030204" pitchFamily="34" charset="0"/>
                        </a:rPr>
                        <a:t>c</a:t>
                      </a:r>
                      <a:r>
                        <a:rPr lang="en-US" sz="850" b="1" spc="-15">
                          <a:effectLst/>
                          <a:latin typeface="Calibri" panose="020F0502020204030204" pitchFamily="34" charset="0"/>
                          <a:ea typeface="Calibri" panose="020F0502020204030204" pitchFamily="34" charset="0"/>
                          <a:cs typeface="Calibri" panose="020F0502020204030204" pitchFamily="34" charset="0"/>
                        </a:rPr>
                        <a:t>a</a:t>
                      </a:r>
                      <a:r>
                        <a:rPr lang="en-US" sz="850" b="1">
                          <a:effectLst/>
                          <a:latin typeface="Calibri" panose="020F0502020204030204" pitchFamily="34" charset="0"/>
                          <a:ea typeface="Calibri" panose="020F0502020204030204" pitchFamily="34" charset="0"/>
                          <a:cs typeface="Calibri" panose="020F0502020204030204" pitchFamily="34" charset="0"/>
                        </a:rPr>
                        <a:t>t</a:t>
                      </a:r>
                      <a:r>
                        <a:rPr lang="en-US" sz="850" b="1" spc="-15">
                          <a:effectLst/>
                          <a:latin typeface="Calibri" panose="020F0502020204030204" pitchFamily="34" charset="0"/>
                          <a:ea typeface="Calibri" panose="020F0502020204030204" pitchFamily="34" charset="0"/>
                          <a:cs typeface="Calibri" panose="020F0502020204030204" pitchFamily="34" charset="0"/>
                        </a:rPr>
                        <a:t>i</a:t>
                      </a:r>
                      <a:r>
                        <a:rPr lang="en-US" sz="850" b="1" spc="-5">
                          <a:effectLst/>
                          <a:latin typeface="Calibri" panose="020F0502020204030204" pitchFamily="34" charset="0"/>
                          <a:ea typeface="Calibri" panose="020F0502020204030204" pitchFamily="34" charset="0"/>
                          <a:cs typeface="Calibri" panose="020F0502020204030204" pitchFamily="34" charset="0"/>
                        </a:rPr>
                        <a:t>o</a:t>
                      </a:r>
                      <a:r>
                        <a:rPr lang="en-US" sz="850" b="1">
                          <a:effectLst/>
                          <a:latin typeface="Calibri" panose="020F0502020204030204" pitchFamily="34" charset="0"/>
                          <a:ea typeface="Calibri" panose="020F0502020204030204" pitchFamily="34" charset="0"/>
                          <a:cs typeface="Calibri" panose="020F0502020204030204" pitchFamily="34" charset="0"/>
                        </a:rPr>
                        <a:t>n</a:t>
                      </a:r>
                      <a:r>
                        <a:rPr lang="en-US" sz="850" b="1" spc="100">
                          <a:effectLst/>
                          <a:latin typeface="Calibri" panose="020F0502020204030204" pitchFamily="34" charset="0"/>
                          <a:ea typeface="Calibri" panose="020F0502020204030204" pitchFamily="34" charset="0"/>
                          <a:cs typeface="Calibri" panose="020F0502020204030204" pitchFamily="34" charset="0"/>
                        </a:rPr>
                        <a:t> </a:t>
                      </a:r>
                      <a:r>
                        <a:rPr lang="en-US" sz="850" b="1">
                          <a:effectLst/>
                          <a:latin typeface="Calibri" panose="020F0502020204030204" pitchFamily="34" charset="0"/>
                          <a:ea typeface="Calibri" panose="020F0502020204030204" pitchFamily="34" charset="0"/>
                          <a:cs typeface="Calibri" panose="020F0502020204030204" pitchFamily="34" charset="0"/>
                        </a:rPr>
                        <a:t>a</a:t>
                      </a:r>
                      <a:r>
                        <a:rPr lang="en-US" sz="850" b="1" spc="-5">
                          <a:effectLst/>
                          <a:latin typeface="Calibri" panose="020F0502020204030204" pitchFamily="34" charset="0"/>
                          <a:ea typeface="Calibri" panose="020F0502020204030204" pitchFamily="34" charset="0"/>
                          <a:cs typeface="Calibri" panose="020F0502020204030204" pitchFamily="34" charset="0"/>
                        </a:rPr>
                        <a:t>n</a:t>
                      </a:r>
                      <a:r>
                        <a:rPr lang="en-US" sz="850" b="1">
                          <a:effectLst/>
                          <a:latin typeface="Calibri" panose="020F0502020204030204" pitchFamily="34" charset="0"/>
                          <a:ea typeface="Calibri" panose="020F0502020204030204" pitchFamily="34" charset="0"/>
                          <a:cs typeface="Calibri" panose="020F0502020204030204" pitchFamily="34" charset="0"/>
                        </a:rPr>
                        <a:t>d</a:t>
                      </a:r>
                      <a:r>
                        <a:rPr lang="en-US" sz="850" b="1" spc="85">
                          <a:effectLst/>
                          <a:latin typeface="Calibri" panose="020F0502020204030204" pitchFamily="34" charset="0"/>
                          <a:ea typeface="Calibri" panose="020F0502020204030204" pitchFamily="34" charset="0"/>
                          <a:cs typeface="Calibri" panose="020F0502020204030204" pitchFamily="34" charset="0"/>
                        </a:rPr>
                        <a:t> </a:t>
                      </a:r>
                      <a:r>
                        <a:rPr lang="en-US" sz="850" b="1" spc="-50">
                          <a:effectLst/>
                          <a:latin typeface="Calibri" panose="020F0502020204030204" pitchFamily="34" charset="0"/>
                          <a:ea typeface="Calibri" panose="020F0502020204030204" pitchFamily="34" charset="0"/>
                          <a:cs typeface="Calibri" panose="020F0502020204030204" pitchFamily="34" charset="0"/>
                        </a:rPr>
                        <a:t>T</a:t>
                      </a:r>
                      <a:r>
                        <a:rPr lang="en-US" sz="850" b="1" spc="-15">
                          <a:effectLst/>
                          <a:latin typeface="Calibri" panose="020F0502020204030204" pitchFamily="34" charset="0"/>
                          <a:ea typeface="Calibri" panose="020F0502020204030204" pitchFamily="34" charset="0"/>
                          <a:cs typeface="Calibri" panose="020F0502020204030204" pitchFamily="34" charset="0"/>
                        </a:rPr>
                        <a:t>r</a:t>
                      </a:r>
                      <a:r>
                        <a:rPr lang="en-US" sz="850" b="1">
                          <a:effectLst/>
                          <a:latin typeface="Calibri" panose="020F0502020204030204" pitchFamily="34" charset="0"/>
                          <a:ea typeface="Calibri" panose="020F0502020204030204" pitchFamily="34" charset="0"/>
                          <a:cs typeface="Calibri" panose="020F0502020204030204" pitchFamily="34" charset="0"/>
                        </a:rPr>
                        <a:t>ai</a:t>
                      </a:r>
                      <a:r>
                        <a:rPr lang="en-US" sz="850" b="1" spc="-5">
                          <a:effectLst/>
                          <a:latin typeface="Calibri" panose="020F0502020204030204" pitchFamily="34" charset="0"/>
                          <a:ea typeface="Calibri" panose="020F0502020204030204" pitchFamily="34" charset="0"/>
                          <a:cs typeface="Calibri" panose="020F0502020204030204" pitchFamily="34" charset="0"/>
                        </a:rPr>
                        <a:t>n</a:t>
                      </a:r>
                      <a:r>
                        <a:rPr lang="en-US" sz="850" b="1">
                          <a:effectLst/>
                          <a:latin typeface="Calibri" panose="020F0502020204030204" pitchFamily="34" charset="0"/>
                          <a:ea typeface="Calibri" panose="020F0502020204030204" pitchFamily="34" charset="0"/>
                          <a:cs typeface="Calibri" panose="020F0502020204030204" pitchFamily="34" charset="0"/>
                        </a:rPr>
                        <a:t>i</a:t>
                      </a:r>
                      <a:r>
                        <a:rPr lang="en-US" sz="850" b="1" spc="-5">
                          <a:effectLst/>
                          <a:latin typeface="Calibri" panose="020F0502020204030204" pitchFamily="34" charset="0"/>
                          <a:ea typeface="Calibri" panose="020F0502020204030204" pitchFamily="34" charset="0"/>
                          <a:cs typeface="Calibri" panose="020F0502020204030204" pitchFamily="34" charset="0"/>
                        </a:rPr>
                        <a:t>n</a:t>
                      </a:r>
                      <a:r>
                        <a:rPr lang="en-US" sz="850" b="1">
                          <a:effectLst/>
                          <a:latin typeface="Calibri" panose="020F0502020204030204" pitchFamily="34" charset="0"/>
                          <a:ea typeface="Calibri" panose="020F0502020204030204" pitchFamily="34" charset="0"/>
                          <a:cs typeface="Calibri" panose="020F0502020204030204" pitchFamily="34" charset="0"/>
                        </a:rPr>
                        <a:t>g</a:t>
                      </a:r>
                      <a:r>
                        <a:rPr lang="en-US" sz="85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50" b="1" spc="-5">
                          <a:effectLst/>
                          <a:latin typeface="Calibri" panose="020F0502020204030204" pitchFamily="34" charset="0"/>
                          <a:ea typeface="Calibri" panose="020F0502020204030204" pitchFamily="34" charset="0"/>
                          <a:cs typeface="Calibri" panose="020F0502020204030204" pitchFamily="34" charset="0"/>
                        </a:rPr>
                        <a:t>Qu</a:t>
                      </a:r>
                      <a:r>
                        <a:rPr lang="en-US" sz="850" b="1">
                          <a:effectLst/>
                          <a:latin typeface="Calibri" panose="020F0502020204030204" pitchFamily="34" charset="0"/>
                          <a:ea typeface="Calibri" panose="020F0502020204030204" pitchFamily="34" charset="0"/>
                          <a:cs typeface="Calibri" panose="020F0502020204030204" pitchFamily="34" charset="0"/>
                        </a:rPr>
                        <a:t>ali</a:t>
                      </a:r>
                      <a:r>
                        <a:rPr lang="en-US" sz="850" b="1" spc="-5">
                          <a:effectLst/>
                          <a:latin typeface="Calibri" panose="020F0502020204030204" pitchFamily="34" charset="0"/>
                          <a:ea typeface="Calibri" panose="020F0502020204030204" pitchFamily="34" charset="0"/>
                          <a:cs typeface="Calibri" panose="020F0502020204030204" pitchFamily="34" charset="0"/>
                        </a:rPr>
                        <a:t>f</a:t>
                      </a:r>
                      <a:r>
                        <a:rPr lang="en-US" sz="850" b="1">
                          <a:effectLst/>
                          <a:latin typeface="Calibri" panose="020F0502020204030204" pitchFamily="34" charset="0"/>
                          <a:ea typeface="Calibri" panose="020F0502020204030204" pitchFamily="34" charset="0"/>
                          <a:cs typeface="Calibri" panose="020F0502020204030204" pitchFamily="34" charset="0"/>
                        </a:rPr>
                        <a:t>ic</a:t>
                      </a:r>
                      <a:r>
                        <a:rPr lang="en-US" sz="850" b="1" spc="-15">
                          <a:effectLst/>
                          <a:latin typeface="Calibri" panose="020F0502020204030204" pitchFamily="34" charset="0"/>
                          <a:ea typeface="Calibri" panose="020F0502020204030204" pitchFamily="34" charset="0"/>
                          <a:cs typeface="Calibri" panose="020F0502020204030204" pitchFamily="34" charset="0"/>
                        </a:rPr>
                        <a:t>a</a:t>
                      </a:r>
                      <a:r>
                        <a:rPr lang="en-US" sz="850" b="1" spc="-5">
                          <a:effectLst/>
                          <a:latin typeface="Calibri" panose="020F0502020204030204" pitchFamily="34" charset="0"/>
                          <a:ea typeface="Calibri" panose="020F0502020204030204" pitchFamily="34" charset="0"/>
                          <a:cs typeface="Calibri" panose="020F0502020204030204" pitchFamily="34" charset="0"/>
                        </a:rPr>
                        <a:t>t</a:t>
                      </a:r>
                      <a:r>
                        <a:rPr lang="en-US" sz="850" b="1">
                          <a:effectLst/>
                          <a:latin typeface="Calibri" panose="020F0502020204030204" pitchFamily="34" charset="0"/>
                          <a:ea typeface="Calibri" panose="020F0502020204030204" pitchFamily="34" charset="0"/>
                          <a:cs typeface="Calibri" panose="020F0502020204030204" pitchFamily="34" charset="0"/>
                        </a:rPr>
                        <a:t>i</a:t>
                      </a:r>
                      <a:r>
                        <a:rPr lang="en-US" sz="850" b="1" spc="-5">
                          <a:effectLst/>
                          <a:latin typeface="Calibri" panose="020F0502020204030204" pitchFamily="34" charset="0"/>
                          <a:ea typeface="Calibri" panose="020F0502020204030204" pitchFamily="34" charset="0"/>
                          <a:cs typeface="Calibri" panose="020F0502020204030204" pitchFamily="34" charset="0"/>
                        </a:rPr>
                        <a:t>on</a:t>
                      </a:r>
                      <a:r>
                        <a:rPr lang="en-US" sz="850" b="1">
                          <a:effectLst/>
                          <a:latin typeface="Calibri" panose="020F0502020204030204" pitchFamily="34" charset="0"/>
                          <a:ea typeface="Calibri" panose="020F0502020204030204" pitchFamily="34" charset="0"/>
                          <a:cs typeface="Calibri" panose="020F0502020204030204" pitchFamily="34" charset="0"/>
                        </a:rPr>
                        <a:t>s</a:t>
                      </a:r>
                      <a:r>
                        <a:rPr lang="en-US" sz="850" b="1" spc="160">
                          <a:effectLst/>
                          <a:latin typeface="Calibri" panose="020F0502020204030204" pitchFamily="34" charset="0"/>
                          <a:ea typeface="Calibri" panose="020F0502020204030204" pitchFamily="34" charset="0"/>
                          <a:cs typeface="Calibri" panose="020F0502020204030204" pitchFamily="34" charset="0"/>
                        </a:rPr>
                        <a:t> </a:t>
                      </a:r>
                      <a:r>
                        <a:rPr lang="en-US" sz="850" b="1">
                          <a:effectLst/>
                          <a:latin typeface="Calibri" panose="020F0502020204030204" pitchFamily="34" charset="0"/>
                          <a:ea typeface="Calibri" panose="020F0502020204030204" pitchFamily="34" charset="0"/>
                          <a:cs typeface="Calibri" panose="020F0502020204030204" pitchFamily="34" charset="0"/>
                        </a:rPr>
                        <a:t>S</a:t>
                      </a:r>
                      <a:r>
                        <a:rPr lang="en-US" sz="850" b="1" spc="-15">
                          <a:effectLst/>
                          <a:latin typeface="Calibri" panose="020F0502020204030204" pitchFamily="34" charset="0"/>
                          <a:ea typeface="Calibri" panose="020F0502020204030204" pitchFamily="34" charset="0"/>
                          <a:cs typeface="Calibri" panose="020F0502020204030204" pitchFamily="34" charset="0"/>
                        </a:rPr>
                        <a:t>u</a:t>
                      </a:r>
                      <a:r>
                        <a:rPr lang="en-US" sz="850" b="1" spc="-5">
                          <a:effectLst/>
                          <a:latin typeface="Calibri" panose="020F0502020204030204" pitchFamily="34" charset="0"/>
                          <a:ea typeface="Calibri" panose="020F0502020204030204" pitchFamily="34" charset="0"/>
                          <a:cs typeface="Calibri" panose="020F0502020204030204" pitchFamily="34" charset="0"/>
                        </a:rPr>
                        <a:t>b</a:t>
                      </a:r>
                      <a:r>
                        <a:rPr lang="en-US" sz="850" b="1">
                          <a:effectLst/>
                          <a:latin typeface="Calibri" panose="020F0502020204030204" pitchFamily="34" charset="0"/>
                          <a:ea typeface="Calibri" panose="020F0502020204030204" pitchFamily="34" charset="0"/>
                          <a:cs typeface="Calibri" panose="020F0502020204030204" pitchFamily="34" charset="0"/>
                        </a:rPr>
                        <a:t>-</a:t>
                      </a:r>
                      <a:r>
                        <a:rPr lang="en-US" sz="85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50" b="1">
                          <a:effectLst/>
                          <a:latin typeface="Calibri" panose="020F0502020204030204" pitchFamily="34" charset="0"/>
                          <a:ea typeface="Calibri" panose="020F0502020204030204" pitchFamily="34" charset="0"/>
                          <a:cs typeface="Calibri" panose="020F0502020204030204" pitchFamily="34" charset="0"/>
                        </a:rPr>
                        <a:t>F</a:t>
                      </a:r>
                      <a:r>
                        <a:rPr lang="en-US" sz="850" b="1" spc="-15">
                          <a:effectLst/>
                          <a:latin typeface="Calibri" panose="020F0502020204030204" pitchFamily="34" charset="0"/>
                          <a:ea typeface="Calibri" panose="020F0502020204030204" pitchFamily="34" charset="0"/>
                          <a:cs typeface="Calibri" panose="020F0502020204030204" pitchFamily="34" charset="0"/>
                        </a:rPr>
                        <a:t>r</a:t>
                      </a:r>
                      <a:r>
                        <a:rPr lang="en-US" sz="850" b="1">
                          <a:effectLst/>
                          <a:latin typeface="Calibri" panose="020F0502020204030204" pitchFamily="34" charset="0"/>
                          <a:ea typeface="Calibri" panose="020F0502020204030204" pitchFamily="34" charset="0"/>
                          <a:cs typeface="Calibri" panose="020F0502020204030204" pitchFamily="34" charset="0"/>
                        </a:rPr>
                        <a:t>a</a:t>
                      </a:r>
                      <a:r>
                        <a:rPr lang="en-US" sz="850" b="1" spc="-5">
                          <a:effectLst/>
                          <a:latin typeface="Calibri" panose="020F0502020204030204" pitchFamily="34" charset="0"/>
                          <a:ea typeface="Calibri" panose="020F0502020204030204" pitchFamily="34" charset="0"/>
                          <a:cs typeface="Calibri" panose="020F0502020204030204" pitchFamily="34" charset="0"/>
                        </a:rPr>
                        <a:t>m</a:t>
                      </a:r>
                      <a:r>
                        <a:rPr lang="en-US" sz="850" b="1">
                          <a:effectLst/>
                          <a:latin typeface="Calibri" panose="020F0502020204030204" pitchFamily="34" charset="0"/>
                          <a:ea typeface="Calibri" panose="020F0502020204030204" pitchFamily="34" charset="0"/>
                          <a:cs typeface="Calibri" panose="020F0502020204030204" pitchFamily="34" charset="0"/>
                        </a:rPr>
                        <a:t>e</a:t>
                      </a:r>
                      <a:r>
                        <a:rPr lang="en-US" sz="850" b="1" spc="-20">
                          <a:effectLst/>
                          <a:latin typeface="Calibri" panose="020F0502020204030204" pitchFamily="34" charset="0"/>
                          <a:ea typeface="Calibri" panose="020F0502020204030204" pitchFamily="34" charset="0"/>
                          <a:cs typeface="Calibri" panose="020F0502020204030204" pitchFamily="34" charset="0"/>
                        </a:rPr>
                        <a:t>w</a:t>
                      </a:r>
                      <a:r>
                        <a:rPr lang="en-US" sz="850" b="1" spc="-5">
                          <a:effectLst/>
                          <a:latin typeface="Calibri" panose="020F0502020204030204" pitchFamily="34" charset="0"/>
                          <a:ea typeface="Calibri" panose="020F0502020204030204" pitchFamily="34" charset="0"/>
                          <a:cs typeface="Calibri" panose="020F0502020204030204" pitchFamily="34" charset="0"/>
                        </a:rPr>
                        <a:t>o</a:t>
                      </a:r>
                      <a:r>
                        <a:rPr lang="en-US" sz="850" b="1">
                          <a:effectLst/>
                          <a:latin typeface="Calibri" panose="020F0502020204030204" pitchFamily="34" charset="0"/>
                          <a:ea typeface="Calibri" panose="020F0502020204030204" pitchFamily="34" charset="0"/>
                          <a:cs typeface="Calibri" panose="020F0502020204030204" pitchFamily="34" charset="0"/>
                        </a:rPr>
                        <a:t>rk </a:t>
                      </a:r>
                      <a:r>
                        <a:rPr lang="en-US" sz="850" b="1" spc="40">
                          <a:effectLst/>
                          <a:latin typeface="Calibri" panose="020F0502020204030204" pitchFamily="34" charset="0"/>
                          <a:ea typeface="Calibri" panose="020F0502020204030204" pitchFamily="34" charset="0"/>
                          <a:cs typeface="Calibri" panose="020F0502020204030204" pitchFamily="34" charset="0"/>
                        </a:rPr>
                        <a:t> </a:t>
                      </a:r>
                      <a:r>
                        <a:rPr lang="en-US" sz="850" b="1">
                          <a:effectLst/>
                          <a:latin typeface="Calibri" panose="020F0502020204030204" pitchFamily="34" charset="0"/>
                          <a:ea typeface="Calibri" panose="020F0502020204030204" pitchFamily="34" charset="0"/>
                          <a:cs typeface="Calibri" panose="020F0502020204030204" pitchFamily="34" charset="0"/>
                        </a:rPr>
                        <a:t>(G</a:t>
                      </a:r>
                      <a:r>
                        <a:rPr lang="en-US" sz="850" b="1" spc="-10">
                          <a:effectLst/>
                          <a:latin typeface="Calibri" panose="020F0502020204030204" pitchFamily="34" charset="0"/>
                          <a:ea typeface="Calibri" panose="020F0502020204030204" pitchFamily="34" charset="0"/>
                          <a:cs typeface="Calibri" panose="020F0502020204030204" pitchFamily="34" charset="0"/>
                        </a:rPr>
                        <a:t>F</a:t>
                      </a:r>
                      <a:r>
                        <a:rPr lang="en-US" sz="850" b="1">
                          <a:effectLst/>
                          <a:latin typeface="Calibri" panose="020F0502020204030204" pitchFamily="34" charset="0"/>
                          <a:ea typeface="Calibri" panose="020F0502020204030204" pitchFamily="34" charset="0"/>
                          <a:cs typeface="Calibri" panose="020F0502020204030204" pitchFamily="34" charset="0"/>
                        </a:rPr>
                        <a:t>E</a:t>
                      </a:r>
                      <a:r>
                        <a:rPr lang="en-US" sz="850" b="1" spc="-30">
                          <a:effectLst/>
                          <a:latin typeface="Calibri" panose="020F0502020204030204" pitchFamily="34" charset="0"/>
                          <a:ea typeface="Calibri" panose="020F0502020204030204" pitchFamily="34" charset="0"/>
                          <a:cs typeface="Calibri" panose="020F0502020204030204" pitchFamily="34" charset="0"/>
                        </a:rPr>
                        <a:t>T</a:t>
                      </a:r>
                      <a:r>
                        <a:rPr lang="en-US" sz="850" b="1" spc="-15">
                          <a:effectLst/>
                          <a:latin typeface="Calibri" panose="020F0502020204030204" pitchFamily="34" charset="0"/>
                          <a:ea typeface="Calibri" panose="020F0502020204030204" pitchFamily="34" charset="0"/>
                          <a:cs typeface="Calibri" panose="020F0502020204030204" pitchFamily="34" charset="0"/>
                        </a:rPr>
                        <a:t>Q</a:t>
                      </a:r>
                      <a:r>
                        <a:rPr lang="en-US" sz="850" b="1">
                          <a:effectLst/>
                          <a:latin typeface="Calibri" panose="020F0502020204030204" pitchFamily="34" charset="0"/>
                          <a:ea typeface="Calibri" panose="020F0502020204030204" pitchFamily="34" charset="0"/>
                          <a:cs typeface="Calibri" panose="020F0502020204030204" pitchFamily="34" charset="0"/>
                        </a:rPr>
                        <a:t>SF)/</a:t>
                      </a:r>
                      <a:r>
                        <a:rPr lang="en-US" sz="85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50" b="1">
                          <a:effectLst/>
                          <a:latin typeface="Calibri" panose="020F0502020204030204" pitchFamily="34" charset="0"/>
                          <a:ea typeface="Calibri" panose="020F0502020204030204" pitchFamily="34" charset="0"/>
                          <a:cs typeface="Calibri" panose="020F0502020204030204" pitchFamily="34" charset="0"/>
                        </a:rPr>
                        <a:t>U</a:t>
                      </a:r>
                      <a:r>
                        <a:rPr lang="en-US" sz="850" b="1" spc="-5">
                          <a:effectLst/>
                          <a:latin typeface="Calibri" panose="020F0502020204030204" pitchFamily="34" charset="0"/>
                          <a:ea typeface="Calibri" panose="020F0502020204030204" pitchFamily="34" charset="0"/>
                          <a:cs typeface="Calibri" panose="020F0502020204030204" pitchFamily="34" charset="0"/>
                        </a:rPr>
                        <a:t>m</a:t>
                      </a:r>
                      <a:r>
                        <a:rPr lang="en-US" sz="850" b="1">
                          <a:effectLst/>
                          <a:latin typeface="Calibri" panose="020F0502020204030204" pitchFamily="34" charset="0"/>
                          <a:ea typeface="Calibri" panose="020F0502020204030204" pitchFamily="34" charset="0"/>
                          <a:cs typeface="Calibri" panose="020F0502020204030204" pitchFamily="34" charset="0"/>
                        </a:rPr>
                        <a:t>al</a:t>
                      </a:r>
                      <a:r>
                        <a:rPr lang="en-US" sz="850" b="1" spc="-5">
                          <a:effectLst/>
                          <a:latin typeface="Calibri" panose="020F0502020204030204" pitchFamily="34" charset="0"/>
                          <a:ea typeface="Calibri" panose="020F0502020204030204" pitchFamily="34" charset="0"/>
                          <a:cs typeface="Calibri" panose="020F0502020204030204" pitchFamily="34" charset="0"/>
                        </a:rPr>
                        <a:t>us</a:t>
                      </a:r>
                      <a:r>
                        <a:rPr lang="en-US" sz="850" b="1">
                          <a:effectLst/>
                          <a:latin typeface="Calibri" panose="020F0502020204030204" pitchFamily="34" charset="0"/>
                          <a:ea typeface="Calibri" panose="020F0502020204030204" pitchFamily="34" charset="0"/>
                          <a:cs typeface="Calibri" panose="020F0502020204030204" pitchFamily="34" charset="0"/>
                        </a:rPr>
                        <a:t>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28575"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250825" marR="260350" algn="ctr">
                        <a:lnSpc>
                          <a:spcPct val="107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ts val="116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N</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on</a:t>
                      </a:r>
                      <a:r>
                        <a:rPr lang="en-US" sz="950" b="1">
                          <a:effectLst/>
                          <a:latin typeface="Calibri" panose="020F0502020204030204" pitchFamily="34" charset="0"/>
                          <a:ea typeface="Calibri" panose="020F0502020204030204" pitchFamily="34" charset="0"/>
                          <a:cs typeface="Calibri" panose="020F0502020204030204" pitchFamily="34" charset="0"/>
                        </a:rPr>
                        <a:t>al</a:t>
                      </a:r>
                      <a:r>
                        <a:rPr lang="en-US" sz="950" b="1" spc="140">
                          <a:effectLst/>
                          <a:latin typeface="Calibri" panose="020F0502020204030204" pitchFamily="34" charset="0"/>
                          <a:ea typeface="Calibri" panose="020F0502020204030204" pitchFamily="34" charset="0"/>
                          <a:cs typeface="Calibri" panose="020F0502020204030204" pitchFamily="34"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Cert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spc="-10">
                          <a:effectLst/>
                          <a:latin typeface="Calibri" panose="020F0502020204030204" pitchFamily="34" charset="0"/>
                          <a:ea typeface="Calibri" panose="020F0502020204030204" pitchFamily="34" charset="0"/>
                          <a:cs typeface="Calibri" panose="020F0502020204030204" pitchFamily="34" charset="0"/>
                        </a:rPr>
                        <a:t>f</a:t>
                      </a:r>
                      <a:r>
                        <a:rPr lang="en-US" sz="950" b="1">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c</a:t>
                      </a:r>
                      <a:r>
                        <a:rPr lang="en-US" sz="950" b="1" spc="-25">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indent="-8255" algn="ctr">
                        <a:lnSpc>
                          <a:spcPct val="102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National Occ</a:t>
                      </a:r>
                      <a:r>
                        <a:rPr lang="en-US" sz="950" b="1" spc="-5">
                          <a:effectLst/>
                          <a:latin typeface="Calibri" panose="020F0502020204030204" pitchFamily="34" charset="0"/>
                          <a:ea typeface="Calibri" panose="020F0502020204030204" pitchFamily="34" charset="0"/>
                          <a:cs typeface="Calibri" panose="020F0502020204030204" pitchFamily="34" charset="0"/>
                        </a:rPr>
                        <a:t>up</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on</a:t>
                      </a:r>
                      <a:r>
                        <a:rPr lang="en-US" sz="950" b="1">
                          <a:effectLst/>
                          <a:latin typeface="Calibri" panose="020F0502020204030204" pitchFamily="34" charset="0"/>
                          <a:ea typeface="Calibri" panose="020F0502020204030204" pitchFamily="34" charset="0"/>
                          <a:cs typeface="Calibri" panose="020F0502020204030204" pitchFamily="34" charset="0"/>
                        </a:rPr>
                        <a:t>al</a:t>
                      </a:r>
                      <a:r>
                        <a:rPr lang="en-US" sz="950" b="1" spc="155">
                          <a:effectLst/>
                          <a:latin typeface="Calibri" panose="020F0502020204030204" pitchFamily="34" charset="0"/>
                          <a:ea typeface="Calibri" panose="020F0502020204030204" pitchFamily="34" charset="0"/>
                          <a:cs typeface="Calibri" panose="020F0502020204030204" pitchFamily="34"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Cert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a:effectLst/>
                          <a:latin typeface="Calibri" panose="020F0502020204030204" pitchFamily="34" charset="0"/>
                          <a:ea typeface="Calibri" panose="020F0502020204030204" pitchFamily="34" charset="0"/>
                          <a:cs typeface="Calibri" panose="020F0502020204030204" pitchFamily="34" charset="0"/>
                        </a:rPr>
                        <a:t>fi</a:t>
                      </a:r>
                      <a:r>
                        <a:rPr lang="en-US" sz="950" b="1" spc="5">
                          <a:effectLst/>
                          <a:latin typeface="Calibri" panose="020F0502020204030204" pitchFamily="34" charset="0"/>
                          <a:ea typeface="Calibri" panose="020F0502020204030204" pitchFamily="34" charset="0"/>
                          <a:cs typeface="Calibri" panose="020F0502020204030204" pitchFamily="34" charset="0"/>
                        </a:rPr>
                        <a:t>c</a:t>
                      </a:r>
                      <a:r>
                        <a:rPr lang="en-US" sz="950" b="1" spc="-25">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vMerge="1">
                  <a:txBody>
                    <a:bodyPr/>
                    <a:lstStyle/>
                    <a:p>
                      <a:endParaRPr lang="en-ZA"/>
                    </a:p>
                  </a:txBody>
                  <a:tcPr/>
                </a:tc>
                <a:extLst>
                  <a:ext uri="{0D108BD9-81ED-4DB2-BD59-A6C34878D82A}">
                    <a16:rowId xmlns:a16="http://schemas.microsoft.com/office/drawing/2014/main" xmlns="" val="3002859384"/>
                  </a:ext>
                </a:extLst>
              </a:tr>
              <a:tr h="443813">
                <a:tc vMerge="1">
                  <a:txBody>
                    <a:bodyPr/>
                    <a:lstStyle/>
                    <a:p>
                      <a:endParaRPr lang="en-ZA"/>
                    </a:p>
                  </a:txBody>
                  <a:tcPr/>
                </a:tc>
                <a:tc>
                  <a:txBody>
                    <a:bodyPr/>
                    <a:lstStyle/>
                    <a:p>
                      <a:pPr marL="250825" marR="260350" algn="ctr">
                        <a:lnSpc>
                          <a:spcPct val="107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ts val="116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Intermediate Certificate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indent="-8255" algn="ctr">
                        <a:lnSpc>
                          <a:spcPct val="102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Intermediate Occ</a:t>
                      </a:r>
                      <a:r>
                        <a:rPr lang="en-US" sz="950" b="1" spc="-5">
                          <a:effectLst/>
                          <a:latin typeface="Calibri" panose="020F0502020204030204" pitchFamily="34" charset="0"/>
                          <a:ea typeface="Calibri" panose="020F0502020204030204" pitchFamily="34" charset="0"/>
                          <a:cs typeface="Calibri" panose="020F0502020204030204" pitchFamily="34" charset="0"/>
                        </a:rPr>
                        <a:t>up</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on</a:t>
                      </a:r>
                      <a:r>
                        <a:rPr lang="en-US" sz="950" b="1">
                          <a:effectLst/>
                          <a:latin typeface="Calibri" panose="020F0502020204030204" pitchFamily="34" charset="0"/>
                          <a:ea typeface="Calibri" panose="020F0502020204030204" pitchFamily="34" charset="0"/>
                          <a:cs typeface="Calibri" panose="020F0502020204030204" pitchFamily="34" charset="0"/>
                        </a:rPr>
                        <a:t>al</a:t>
                      </a:r>
                      <a:r>
                        <a:rPr lang="en-US" sz="950" b="1" spc="155">
                          <a:effectLst/>
                          <a:latin typeface="Calibri" panose="020F0502020204030204" pitchFamily="34" charset="0"/>
                          <a:ea typeface="Calibri" panose="020F0502020204030204" pitchFamily="34" charset="0"/>
                          <a:cs typeface="Calibri" panose="020F0502020204030204" pitchFamily="34"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Cert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a:effectLst/>
                          <a:latin typeface="Calibri" panose="020F0502020204030204" pitchFamily="34" charset="0"/>
                          <a:ea typeface="Calibri" panose="020F0502020204030204" pitchFamily="34" charset="0"/>
                          <a:cs typeface="Calibri" panose="020F0502020204030204" pitchFamily="34" charset="0"/>
                        </a:rPr>
                        <a:t>fi</a:t>
                      </a:r>
                      <a:r>
                        <a:rPr lang="en-US" sz="950" b="1" spc="5">
                          <a:effectLst/>
                          <a:latin typeface="Calibri" panose="020F0502020204030204" pitchFamily="34" charset="0"/>
                          <a:ea typeface="Calibri" panose="020F0502020204030204" pitchFamily="34" charset="0"/>
                          <a:cs typeface="Calibri" panose="020F0502020204030204" pitchFamily="34" charset="0"/>
                        </a:rPr>
                        <a:t>c</a:t>
                      </a:r>
                      <a:r>
                        <a:rPr lang="en-US" sz="950" b="1" spc="-25">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vMerge="1">
                  <a:txBody>
                    <a:bodyPr/>
                    <a:lstStyle/>
                    <a:p>
                      <a:endParaRPr lang="en-ZA"/>
                    </a:p>
                  </a:txBody>
                  <a:tcPr/>
                </a:tc>
                <a:extLst>
                  <a:ext uri="{0D108BD9-81ED-4DB2-BD59-A6C34878D82A}">
                    <a16:rowId xmlns:a16="http://schemas.microsoft.com/office/drawing/2014/main" xmlns="" val="2100225637"/>
                  </a:ext>
                </a:extLst>
              </a:tr>
              <a:tr h="448417">
                <a:tc vMerge="1">
                  <a:txBody>
                    <a:bodyPr/>
                    <a:lstStyle/>
                    <a:p>
                      <a:endParaRPr lang="en-ZA"/>
                    </a:p>
                  </a:txBody>
                  <a:tcPr/>
                </a:tc>
                <a:tc>
                  <a:txBody>
                    <a:bodyPr/>
                    <a:lstStyle/>
                    <a:p>
                      <a:pPr marL="250825" marR="260350" algn="ctr">
                        <a:lnSpc>
                          <a:spcPct val="107000"/>
                        </a:lnSpc>
                        <a:spcBef>
                          <a:spcPts val="15"/>
                        </a:spcBef>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ts val="116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Elementary Certificate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indent="-8255" algn="ctr">
                        <a:lnSpc>
                          <a:spcPct val="102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Elementary Occ</a:t>
                      </a:r>
                      <a:r>
                        <a:rPr lang="en-US" sz="950" b="1" spc="-5">
                          <a:effectLst/>
                          <a:latin typeface="Calibri" panose="020F0502020204030204" pitchFamily="34" charset="0"/>
                          <a:ea typeface="Calibri" panose="020F0502020204030204" pitchFamily="34" charset="0"/>
                          <a:cs typeface="Calibri" panose="020F0502020204030204" pitchFamily="34" charset="0"/>
                        </a:rPr>
                        <a:t>up</a:t>
                      </a:r>
                      <a:r>
                        <a:rPr lang="en-US" sz="950" b="1" spc="-10">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spc="-5">
                          <a:effectLst/>
                          <a:latin typeface="Calibri" panose="020F0502020204030204" pitchFamily="34" charset="0"/>
                          <a:ea typeface="Calibri" panose="020F0502020204030204" pitchFamily="34" charset="0"/>
                          <a:cs typeface="Calibri" panose="020F0502020204030204" pitchFamily="34" charset="0"/>
                        </a:rPr>
                        <a:t>on</a:t>
                      </a:r>
                      <a:r>
                        <a:rPr lang="en-US" sz="950" b="1">
                          <a:effectLst/>
                          <a:latin typeface="Calibri" panose="020F0502020204030204" pitchFamily="34" charset="0"/>
                          <a:ea typeface="Calibri" panose="020F0502020204030204" pitchFamily="34" charset="0"/>
                          <a:cs typeface="Calibri" panose="020F0502020204030204" pitchFamily="34" charset="0"/>
                        </a:rPr>
                        <a:t>al</a:t>
                      </a:r>
                      <a:r>
                        <a:rPr lang="en-US" sz="950" b="1" spc="155">
                          <a:effectLst/>
                          <a:latin typeface="Calibri" panose="020F0502020204030204" pitchFamily="34" charset="0"/>
                          <a:ea typeface="Calibri" panose="020F0502020204030204" pitchFamily="34" charset="0"/>
                          <a:cs typeface="Calibri" panose="020F0502020204030204" pitchFamily="34" charset="0"/>
                        </a:rPr>
                        <a:t> </a:t>
                      </a:r>
                      <a:r>
                        <a:rPr lang="en-US" sz="950" b="1">
                          <a:effectLst/>
                          <a:latin typeface="Calibri" panose="020F0502020204030204" pitchFamily="34" charset="0"/>
                          <a:ea typeface="Calibri" panose="020F0502020204030204" pitchFamily="34" charset="0"/>
                          <a:cs typeface="Calibri" panose="020F0502020204030204" pitchFamily="34" charset="0"/>
                        </a:rPr>
                        <a:t>Cert</a:t>
                      </a:r>
                      <a:r>
                        <a:rPr lang="en-US" sz="950" b="1" spc="5">
                          <a:effectLst/>
                          <a:latin typeface="Calibri" panose="020F0502020204030204" pitchFamily="34" charset="0"/>
                          <a:ea typeface="Calibri" panose="020F0502020204030204" pitchFamily="34" charset="0"/>
                          <a:cs typeface="Calibri" panose="020F0502020204030204" pitchFamily="34" charset="0"/>
                        </a:rPr>
                        <a:t>i</a:t>
                      </a:r>
                      <a:r>
                        <a:rPr lang="en-US" sz="950" b="1">
                          <a:effectLst/>
                          <a:latin typeface="Calibri" panose="020F0502020204030204" pitchFamily="34" charset="0"/>
                          <a:ea typeface="Calibri" panose="020F0502020204030204" pitchFamily="34" charset="0"/>
                          <a:cs typeface="Calibri" panose="020F0502020204030204" pitchFamily="34" charset="0"/>
                        </a:rPr>
                        <a:t>fi</a:t>
                      </a:r>
                      <a:r>
                        <a:rPr lang="en-US" sz="950" b="1" spc="5">
                          <a:effectLst/>
                          <a:latin typeface="Calibri" panose="020F0502020204030204" pitchFamily="34" charset="0"/>
                          <a:ea typeface="Calibri" panose="020F0502020204030204" pitchFamily="34" charset="0"/>
                          <a:cs typeface="Calibri" panose="020F0502020204030204" pitchFamily="34" charset="0"/>
                        </a:rPr>
                        <a:t>c</a:t>
                      </a:r>
                      <a:r>
                        <a:rPr lang="en-US" sz="950" b="1" spc="-25">
                          <a:effectLst/>
                          <a:latin typeface="Calibri" panose="020F0502020204030204" pitchFamily="34" charset="0"/>
                          <a:ea typeface="Calibri" panose="020F0502020204030204" pitchFamily="34" charset="0"/>
                          <a:cs typeface="Calibri" panose="020F0502020204030204" pitchFamily="34" charset="0"/>
                        </a:rPr>
                        <a:t>a</a:t>
                      </a:r>
                      <a:r>
                        <a:rPr lang="en-US" sz="950" b="1">
                          <a:effectLst/>
                          <a:latin typeface="Calibri" panose="020F0502020204030204" pitchFamily="34" charset="0"/>
                          <a:ea typeface="Calibri" panose="020F0502020204030204" pitchFamily="34" charset="0"/>
                          <a:cs typeface="Calibri" panose="020F0502020204030204" pitchFamily="34" charset="0"/>
                        </a:rPr>
                        <a:t>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vMerge="1">
                  <a:txBody>
                    <a:bodyPr/>
                    <a:lstStyle/>
                    <a:p>
                      <a:endParaRPr lang="en-ZA"/>
                    </a:p>
                  </a:txBody>
                  <a:tcPr/>
                </a:tc>
                <a:extLst>
                  <a:ext uri="{0D108BD9-81ED-4DB2-BD59-A6C34878D82A}">
                    <a16:rowId xmlns:a16="http://schemas.microsoft.com/office/drawing/2014/main" xmlns="" val="415969489"/>
                  </a:ext>
                </a:extLst>
              </a:tr>
              <a:tr h="446575">
                <a:tc vMerge="1">
                  <a:txBody>
                    <a:bodyPr/>
                    <a:lstStyle/>
                    <a:p>
                      <a:endParaRPr lang="en-ZA"/>
                    </a:p>
                  </a:txBody>
                  <a:tcPr/>
                </a:tc>
                <a:tc>
                  <a:txBody>
                    <a:bodyPr/>
                    <a:lstStyle/>
                    <a:p>
                      <a:pPr marL="250825" marR="260350" algn="ctr">
                        <a:lnSpc>
                          <a:spcPct val="107000"/>
                        </a:lnSpc>
                        <a:spcAft>
                          <a:spcPts val="0"/>
                        </a:spcAft>
                      </a:pPr>
                      <a:r>
                        <a:rPr lang="en-US" sz="950" b="1">
                          <a:effectLst/>
                          <a:latin typeface="Calibri" panose="020F0502020204030204" pitchFamily="34" charset="0"/>
                          <a:ea typeface="Calibri" panose="020F0502020204030204" pitchFamily="34" charset="0"/>
                          <a:cs typeface="Calibri" panose="020F0502020204030204" pitchFamily="34"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ts val="1160"/>
                        </a:lnSpc>
                        <a:spcAft>
                          <a:spcPts val="0"/>
                        </a:spcAft>
                      </a:pPr>
                      <a:r>
                        <a:rPr lang="en-US" sz="950" b="1" spc="-15">
                          <a:effectLst/>
                          <a:latin typeface="Calibri" panose="020F0502020204030204" pitchFamily="34" charset="0"/>
                          <a:ea typeface="Calibri" panose="020F0502020204030204" pitchFamily="34" charset="0"/>
                          <a:cs typeface="Calibri" panose="020F0502020204030204" pitchFamily="34" charset="0"/>
                        </a:rPr>
                        <a:t>General Certificate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indent="-8255" algn="ctr">
                        <a:lnSpc>
                          <a:spcPct val="102000"/>
                        </a:lnSpc>
                        <a:spcAft>
                          <a:spcPts val="0"/>
                        </a:spcAft>
                      </a:pPr>
                      <a:r>
                        <a:rPr lang="en-US" sz="950" b="1" dirty="0">
                          <a:effectLst/>
                          <a:latin typeface="Calibri" panose="020F0502020204030204" pitchFamily="34" charset="0"/>
                          <a:ea typeface="Calibri" panose="020F0502020204030204" pitchFamily="34" charset="0"/>
                          <a:cs typeface="Calibri" panose="020F0502020204030204" pitchFamily="34" charset="0"/>
                        </a:rPr>
                        <a:t>General Occ</a:t>
                      </a:r>
                      <a:r>
                        <a:rPr lang="en-US" sz="950" b="1" spc="-5" dirty="0">
                          <a:effectLst/>
                          <a:latin typeface="Calibri" panose="020F0502020204030204" pitchFamily="34" charset="0"/>
                          <a:ea typeface="Calibri" panose="020F0502020204030204" pitchFamily="34" charset="0"/>
                          <a:cs typeface="Calibri" panose="020F0502020204030204" pitchFamily="34" charset="0"/>
                        </a:rPr>
                        <a:t>up</a:t>
                      </a:r>
                      <a:r>
                        <a:rPr lang="en-US" sz="950" b="1" spc="-10" dirty="0">
                          <a:effectLst/>
                          <a:latin typeface="Calibri" panose="020F0502020204030204" pitchFamily="34" charset="0"/>
                          <a:ea typeface="Calibri" panose="020F0502020204030204" pitchFamily="34" charset="0"/>
                          <a:cs typeface="Calibri" panose="020F0502020204030204" pitchFamily="34" charset="0"/>
                        </a:rPr>
                        <a:t>a</a:t>
                      </a:r>
                      <a:r>
                        <a:rPr lang="en-US" sz="950" b="1" dirty="0">
                          <a:effectLst/>
                          <a:latin typeface="Calibri" panose="020F0502020204030204" pitchFamily="34" charset="0"/>
                          <a:ea typeface="Calibri" panose="020F0502020204030204" pitchFamily="34" charset="0"/>
                          <a:cs typeface="Calibri" panose="020F0502020204030204" pitchFamily="34" charset="0"/>
                        </a:rPr>
                        <a:t>t</a:t>
                      </a:r>
                      <a:r>
                        <a:rPr lang="en-US" sz="950" b="1" spc="5" dirty="0">
                          <a:effectLst/>
                          <a:latin typeface="Calibri" panose="020F0502020204030204" pitchFamily="34" charset="0"/>
                          <a:ea typeface="Calibri" panose="020F0502020204030204" pitchFamily="34" charset="0"/>
                          <a:cs typeface="Calibri" panose="020F0502020204030204" pitchFamily="34" charset="0"/>
                        </a:rPr>
                        <a:t>i</a:t>
                      </a:r>
                      <a:r>
                        <a:rPr lang="en-US" sz="950" b="1" spc="-5" dirty="0">
                          <a:effectLst/>
                          <a:latin typeface="Calibri" panose="020F0502020204030204" pitchFamily="34" charset="0"/>
                          <a:ea typeface="Calibri" panose="020F0502020204030204" pitchFamily="34" charset="0"/>
                          <a:cs typeface="Calibri" panose="020F0502020204030204" pitchFamily="34" charset="0"/>
                        </a:rPr>
                        <a:t>on</a:t>
                      </a:r>
                      <a:r>
                        <a:rPr lang="en-US" sz="950" b="1" dirty="0">
                          <a:effectLst/>
                          <a:latin typeface="Calibri" panose="020F0502020204030204" pitchFamily="34" charset="0"/>
                          <a:ea typeface="Calibri" panose="020F0502020204030204" pitchFamily="34" charset="0"/>
                          <a:cs typeface="Calibri" panose="020F0502020204030204" pitchFamily="34" charset="0"/>
                        </a:rPr>
                        <a:t>al</a:t>
                      </a:r>
                      <a:r>
                        <a:rPr lang="en-US" sz="950" b="1" spc="155" dirty="0">
                          <a:effectLst/>
                          <a:latin typeface="Calibri" panose="020F0502020204030204" pitchFamily="34" charset="0"/>
                          <a:ea typeface="Calibri" panose="020F0502020204030204" pitchFamily="34" charset="0"/>
                          <a:cs typeface="Calibri" panose="020F0502020204030204" pitchFamily="34" charset="0"/>
                        </a:rPr>
                        <a:t>   </a:t>
                      </a:r>
                      <a:r>
                        <a:rPr lang="en-US" sz="950" b="1" dirty="0">
                          <a:effectLst/>
                          <a:latin typeface="Calibri" panose="020F0502020204030204" pitchFamily="34" charset="0"/>
                          <a:ea typeface="Calibri" panose="020F0502020204030204" pitchFamily="34" charset="0"/>
                          <a:cs typeface="Calibri" panose="020F0502020204030204" pitchFamily="34" charset="0"/>
                        </a:rPr>
                        <a:t>Cert</a:t>
                      </a:r>
                      <a:r>
                        <a:rPr lang="en-US" sz="950" b="1" spc="5" dirty="0">
                          <a:effectLst/>
                          <a:latin typeface="Calibri" panose="020F0502020204030204" pitchFamily="34" charset="0"/>
                          <a:ea typeface="Calibri" panose="020F0502020204030204" pitchFamily="34" charset="0"/>
                          <a:cs typeface="Calibri" panose="020F0502020204030204" pitchFamily="34" charset="0"/>
                        </a:rPr>
                        <a:t>i</a:t>
                      </a:r>
                      <a:r>
                        <a:rPr lang="en-US" sz="950" b="1" dirty="0">
                          <a:effectLst/>
                          <a:latin typeface="Calibri" panose="020F0502020204030204" pitchFamily="34" charset="0"/>
                          <a:ea typeface="Calibri" panose="020F0502020204030204" pitchFamily="34" charset="0"/>
                          <a:cs typeface="Calibri" panose="020F0502020204030204" pitchFamily="34" charset="0"/>
                        </a:rPr>
                        <a:t>fi</a:t>
                      </a:r>
                      <a:r>
                        <a:rPr lang="en-US" sz="950" b="1" spc="5" dirty="0">
                          <a:effectLst/>
                          <a:latin typeface="Calibri" panose="020F0502020204030204" pitchFamily="34" charset="0"/>
                          <a:ea typeface="Calibri" panose="020F0502020204030204" pitchFamily="34" charset="0"/>
                          <a:cs typeface="Calibri" panose="020F0502020204030204" pitchFamily="34" charset="0"/>
                        </a:rPr>
                        <a:t>c</a:t>
                      </a:r>
                      <a:r>
                        <a:rPr lang="en-US" sz="950" b="1" spc="-25" dirty="0">
                          <a:effectLst/>
                          <a:latin typeface="Calibri" panose="020F0502020204030204" pitchFamily="34" charset="0"/>
                          <a:ea typeface="Calibri" panose="020F0502020204030204" pitchFamily="34" charset="0"/>
                          <a:cs typeface="Calibri" panose="020F0502020204030204" pitchFamily="34" charset="0"/>
                        </a:rPr>
                        <a:t>a</a:t>
                      </a:r>
                      <a:r>
                        <a:rPr lang="en-US" sz="950" b="1" dirty="0">
                          <a:effectLst/>
                          <a:latin typeface="Calibri" panose="020F0502020204030204" pitchFamily="34" charset="0"/>
                          <a:ea typeface="Calibri" panose="020F0502020204030204" pitchFamily="34" charset="0"/>
                          <a:cs typeface="Calibri" panose="020F0502020204030204" pitchFamily="34" charset="0"/>
                        </a:rPr>
                        <a:t>te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vMerge="1">
                  <a:txBody>
                    <a:bodyPr/>
                    <a:lstStyle/>
                    <a:p>
                      <a:endParaRPr lang="en-ZA"/>
                    </a:p>
                  </a:txBody>
                  <a:tcPr/>
                </a:tc>
                <a:extLst>
                  <a:ext uri="{0D108BD9-81ED-4DB2-BD59-A6C34878D82A}">
                    <a16:rowId xmlns:a16="http://schemas.microsoft.com/office/drawing/2014/main" xmlns="" val="2283311527"/>
                  </a:ext>
                </a:extLst>
              </a:tr>
            </a:tbl>
          </a:graphicData>
        </a:graphic>
      </p:graphicFrame>
      <p:sp>
        <p:nvSpPr>
          <p:cNvPr id="4" name="TextBox 3"/>
          <p:cNvSpPr txBox="1"/>
          <p:nvPr/>
        </p:nvSpPr>
        <p:spPr>
          <a:xfrm>
            <a:off x="1425677" y="147483"/>
            <a:ext cx="5024284" cy="369332"/>
          </a:xfrm>
          <a:prstGeom prst="rect">
            <a:avLst/>
          </a:prstGeom>
          <a:noFill/>
        </p:spPr>
        <p:txBody>
          <a:bodyPr wrap="square" rtlCol="0">
            <a:spAutoFit/>
          </a:bodyPr>
          <a:lstStyle/>
          <a:p>
            <a:r>
              <a:rPr lang="en-ZA" b="1" dirty="0" smtClean="0"/>
              <a:t>Revised NQF: SAQA’s Advice to Minister: HEST</a:t>
            </a:r>
            <a:endParaRPr lang="en-ZA"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2990" y="0"/>
            <a:ext cx="1481010" cy="898521"/>
          </a:xfrm>
          <a:prstGeom prst="rect">
            <a:avLst/>
          </a:prstGeom>
        </p:spPr>
      </p:pic>
    </p:spTree>
    <p:extLst>
      <p:ext uri="{BB962C8B-B14F-4D97-AF65-F5344CB8AC3E}">
        <p14:creationId xmlns:p14="http://schemas.microsoft.com/office/powerpoint/2010/main" xmlns="" val="583927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00">
              <a:defRPr/>
            </a:pPr>
            <a:fld id="{EDA78832-8D4B-4C7F-AE67-D1C5A1E0FBD2}" type="slidenum">
              <a:rPr lang="en-US">
                <a:solidFill>
                  <a:srgbClr val="000000"/>
                </a:solidFill>
              </a:rPr>
              <a:pPr defTabSz="685800">
                <a:defRPr/>
              </a:pPr>
              <a:t>25</a:t>
            </a:fld>
            <a:endParaRPr lang="en-US" dirty="0">
              <a:solidFill>
                <a:srgbClr val="000000"/>
              </a:solidFill>
            </a:endParaRPr>
          </a:p>
        </p:txBody>
      </p:sp>
      <p:sp>
        <p:nvSpPr>
          <p:cNvPr id="5" name="Rectangle 2"/>
          <p:cNvSpPr>
            <a:spLocks noChangeArrowheads="1"/>
          </p:cNvSpPr>
          <p:nvPr/>
        </p:nvSpPr>
        <p:spPr bwMode="auto">
          <a:xfrm>
            <a:off x="1929540" y="1727110"/>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endParaRPr lang="en-US" sz="1350">
              <a:solidFill>
                <a:srgbClr val="000000"/>
              </a:solidFill>
              <a:latin typeface="Arial"/>
            </a:endParaRPr>
          </a:p>
        </p:txBody>
      </p:sp>
      <p:pic>
        <p:nvPicPr>
          <p:cNvPr id="2049" name="Picture 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5465" y="154983"/>
            <a:ext cx="8613183" cy="65664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2900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299521"/>
            <a:ext cx="6834752" cy="894829"/>
          </a:xfrm>
        </p:spPr>
        <p:txBody>
          <a:bodyPr anchor="t" anchorCtr="0">
            <a:normAutofit fontScale="90000"/>
          </a:bodyPr>
          <a:lstStyle/>
          <a:p>
            <a:pPr algn="l"/>
            <a:r>
              <a:rPr lang="en-ZA" sz="3200" dirty="0" smtClean="0">
                <a:solidFill>
                  <a:srgbClr val="004182"/>
                </a:solidFill>
                <a:latin typeface="Arial Rounded MT Bold" pitchFamily="34" charset="0"/>
              </a:rPr>
              <a:t>National Articulation Baseline Study</a:t>
            </a:r>
            <a:endParaRPr lang="en-ZA" sz="3200" dirty="0">
              <a:solidFill>
                <a:srgbClr val="004182"/>
              </a:solidFill>
              <a:latin typeface="Arial Rounded MT Bold" pitchFamily="34" charset="0"/>
            </a:endParaRPr>
          </a:p>
        </p:txBody>
      </p:sp>
      <p:sp>
        <p:nvSpPr>
          <p:cNvPr id="3" name="Content Placeholder 2"/>
          <p:cNvSpPr>
            <a:spLocks noGrp="1"/>
          </p:cNvSpPr>
          <p:nvPr>
            <p:ph idx="1"/>
          </p:nvPr>
        </p:nvSpPr>
        <p:spPr>
          <a:xfrm>
            <a:off x="263471" y="2747809"/>
            <a:ext cx="8586061" cy="821301"/>
          </a:xfrm>
        </p:spPr>
        <p:txBody>
          <a:bodyPr>
            <a:noAutofit/>
          </a:bodyPr>
          <a:lstStyle/>
          <a:p>
            <a:pPr marL="0" indent="0" algn="just">
              <a:buClr>
                <a:srgbClr val="004182"/>
              </a:buClr>
              <a:buNone/>
            </a:pPr>
            <a:r>
              <a:rPr lang="en-ZA" sz="2000" b="1" dirty="0" smtClean="0">
                <a:solidFill>
                  <a:srgbClr val="003366"/>
                </a:solidFill>
                <a:latin typeface="Arial" pitchFamily="34" charset="0"/>
                <a:cs typeface="Arial" pitchFamily="34" charset="0"/>
              </a:rPr>
              <a:t>Articulation initiatives found in the National Articulation Baseline Study (SAQA, 2018)</a:t>
            </a:r>
            <a:endParaRPr lang="en-ZA" sz="2000" b="1" dirty="0" smtClean="0">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26</a:t>
            </a:fld>
            <a:endParaRPr lang="en-ZA"/>
          </a:p>
        </p:txBody>
      </p:sp>
    </p:spTree>
    <p:extLst>
      <p:ext uri="{BB962C8B-B14F-4D97-AF65-F5344CB8AC3E}">
        <p14:creationId xmlns:p14="http://schemas.microsoft.com/office/powerpoint/2010/main" xmlns="" val="957154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rgbClr val="002060"/>
                </a:solidFill>
              </a:rPr>
              <a:t>Reported articulation</a:t>
            </a:r>
            <a:endParaRPr lang="en-ZA"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31809653"/>
              </p:ext>
            </p:extLst>
          </p:nvPr>
        </p:nvGraphicFramePr>
        <p:xfrm>
          <a:off x="216977" y="1084880"/>
          <a:ext cx="8663552" cy="5517399"/>
        </p:xfrm>
        <a:graphic>
          <a:graphicData uri="http://schemas.openxmlformats.org/drawingml/2006/table">
            <a:tbl>
              <a:tblPr firstRow="1" firstCol="1" bandRow="1"/>
              <a:tblGrid>
                <a:gridCol w="1843766">
                  <a:extLst>
                    <a:ext uri="{9D8B030D-6E8A-4147-A177-3AD203B41FA5}">
                      <a16:colId xmlns:a16="http://schemas.microsoft.com/office/drawing/2014/main" xmlns="" val="1778678061"/>
                    </a:ext>
                  </a:extLst>
                </a:gridCol>
                <a:gridCol w="1318144">
                  <a:extLst>
                    <a:ext uri="{9D8B030D-6E8A-4147-A177-3AD203B41FA5}">
                      <a16:colId xmlns:a16="http://schemas.microsoft.com/office/drawing/2014/main" xmlns="" val="1124981134"/>
                    </a:ext>
                  </a:extLst>
                </a:gridCol>
                <a:gridCol w="1297692">
                  <a:extLst>
                    <a:ext uri="{9D8B030D-6E8A-4147-A177-3AD203B41FA5}">
                      <a16:colId xmlns:a16="http://schemas.microsoft.com/office/drawing/2014/main" xmlns="" val="3640690185"/>
                    </a:ext>
                  </a:extLst>
                </a:gridCol>
                <a:gridCol w="1304851">
                  <a:extLst>
                    <a:ext uri="{9D8B030D-6E8A-4147-A177-3AD203B41FA5}">
                      <a16:colId xmlns:a16="http://schemas.microsoft.com/office/drawing/2014/main" xmlns="" val="279075460"/>
                    </a:ext>
                  </a:extLst>
                </a:gridCol>
                <a:gridCol w="1303827">
                  <a:extLst>
                    <a:ext uri="{9D8B030D-6E8A-4147-A177-3AD203B41FA5}">
                      <a16:colId xmlns:a16="http://schemas.microsoft.com/office/drawing/2014/main" xmlns="" val="3317644470"/>
                    </a:ext>
                  </a:extLst>
                </a:gridCol>
                <a:gridCol w="1595272">
                  <a:extLst>
                    <a:ext uri="{9D8B030D-6E8A-4147-A177-3AD203B41FA5}">
                      <a16:colId xmlns:a16="http://schemas.microsoft.com/office/drawing/2014/main" xmlns="" val="2909360416"/>
                    </a:ext>
                  </a:extLst>
                </a:gridCol>
              </a:tblGrid>
              <a:tr h="1407791">
                <a:tc>
                  <a:txBody>
                    <a:bodyPr/>
                    <a:lstStyle/>
                    <a:p>
                      <a:pPr>
                        <a:lnSpc>
                          <a:spcPct val="115000"/>
                        </a:lnSpc>
                        <a:spcAft>
                          <a:spcPts val="800"/>
                        </a:spcAft>
                      </a:pPr>
                      <a:r>
                        <a:rPr lang="en-ZA" sz="2400" b="1" dirty="0" smtClean="0">
                          <a:effectLst/>
                          <a:latin typeface="Calibri" panose="020F0502020204030204" pitchFamily="34" charset="0"/>
                          <a:ea typeface="Calibri" panose="020F0502020204030204" pitchFamily="34" charset="0"/>
                          <a:cs typeface="Calibri" panose="020F0502020204030204" pitchFamily="34" charset="0"/>
                        </a:rPr>
                        <a:t>Institution type</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just">
                        <a:lnSpc>
                          <a:spcPct val="115000"/>
                        </a:lnSpc>
                        <a:spcAft>
                          <a:spcPts val="0"/>
                        </a:spcAft>
                      </a:pPr>
                      <a:r>
                        <a:rPr lang="en-ZA" sz="1800" b="1" dirty="0">
                          <a:effectLst/>
                          <a:latin typeface="Calibri" panose="020F0502020204030204" pitchFamily="34" charset="0"/>
                          <a:ea typeface="Times New Roman" panose="02020603050405020304" pitchFamily="18" charset="0"/>
                          <a:cs typeface="Calibri" panose="020F0502020204030204" pitchFamily="34" charset="0"/>
                        </a:rPr>
                        <a:t>Developed articulation scenarios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n-ZA" sz="1800" b="1" dirty="0">
                          <a:effectLst/>
                          <a:latin typeface="Calibri" panose="020F0502020204030204" pitchFamily="34" charset="0"/>
                          <a:ea typeface="Times New Roman" panose="02020603050405020304" pitchFamily="18" charset="0"/>
                          <a:cs typeface="Calibri" panose="020F0502020204030204" pitchFamily="34" charset="0"/>
                        </a:rPr>
                        <a:t>Emerging articulation scenarios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n-ZA" sz="1800" b="1" dirty="0">
                          <a:effectLst/>
                          <a:latin typeface="Calibri" panose="020F0502020204030204" pitchFamily="34" charset="0"/>
                          <a:ea typeface="Times New Roman" panose="02020603050405020304" pitchFamily="18" charset="0"/>
                          <a:cs typeface="Calibri" panose="020F0502020204030204" pitchFamily="34" charset="0"/>
                        </a:rPr>
                        <a:t>Latent articulation scenarios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15000"/>
                        </a:lnSpc>
                        <a:spcAft>
                          <a:spcPts val="0"/>
                        </a:spcAft>
                      </a:pPr>
                      <a:r>
                        <a:rPr lang="en-ZA" sz="1800" b="1" dirty="0">
                          <a:effectLst/>
                          <a:latin typeface="Calibri" panose="020F0502020204030204" pitchFamily="34" charset="0"/>
                          <a:ea typeface="Times New Roman" panose="02020603050405020304" pitchFamily="18" charset="0"/>
                          <a:cs typeface="Calibri" panose="020F0502020204030204" pitchFamily="34" charset="0"/>
                        </a:rPr>
                        <a:t>Not sure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0"/>
                        </a:spcAft>
                      </a:pPr>
                      <a:r>
                        <a:rPr lang="en-ZA" sz="1800" b="1" dirty="0">
                          <a:effectLst/>
                          <a:latin typeface="Calibri" panose="020F0502020204030204" pitchFamily="34" charset="0"/>
                          <a:ea typeface="Times New Roman" panose="02020603050405020304" pitchFamily="18" charset="0"/>
                          <a:cs typeface="Calibri" panose="020F0502020204030204" pitchFamily="34" charset="0"/>
                        </a:rPr>
                        <a:t>Total </a:t>
                      </a:r>
                      <a:r>
                        <a:rPr lang="en-ZA" sz="1800" b="1" dirty="0" smtClean="0">
                          <a:effectLst/>
                          <a:latin typeface="Calibri" panose="020F0502020204030204" pitchFamily="34" charset="0"/>
                          <a:ea typeface="Times New Roman" panose="02020603050405020304" pitchFamily="18" charset="0"/>
                          <a:cs typeface="Calibri" panose="020F0502020204030204" pitchFamily="34" charset="0"/>
                        </a:rPr>
                        <a:t>no. of  </a:t>
                      </a:r>
                      <a:r>
                        <a:rPr lang="en-ZA" sz="1800" b="1" dirty="0">
                          <a:effectLst/>
                          <a:latin typeface="Calibri" panose="020F0502020204030204" pitchFamily="34" charset="0"/>
                          <a:ea typeface="Times New Roman" panose="02020603050405020304" pitchFamily="18" charset="0"/>
                          <a:cs typeface="Calibri" panose="020F0502020204030204" pitchFamily="34" charset="0"/>
                        </a:rPr>
                        <a:t>articulation scenarios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xmlns="" val="858181564"/>
                  </a:ext>
                </a:extLst>
              </a:tr>
              <a:tr h="755772">
                <a:tc>
                  <a:txBody>
                    <a:bodyPr/>
                    <a:lstStyle/>
                    <a:p>
                      <a:pPr algn="just">
                        <a:lnSpc>
                          <a:spcPct val="115000"/>
                        </a:lnSpc>
                        <a:spcAft>
                          <a:spcPts val="800"/>
                        </a:spcAft>
                      </a:pPr>
                      <a:r>
                        <a:rPr lang="en-ZA" sz="2400" b="1" dirty="0">
                          <a:effectLst/>
                          <a:latin typeface="Calibri" panose="020F0502020204030204" pitchFamily="34" charset="0"/>
                          <a:ea typeface="Calibri" panose="020F0502020204030204" pitchFamily="34" charset="0"/>
                          <a:cs typeface="Calibri" panose="020F0502020204030204" pitchFamily="34" charset="0"/>
                        </a:rPr>
                        <a:t>HEIs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800"/>
                        </a:spcAft>
                      </a:pPr>
                      <a:r>
                        <a:rPr lang="en-ZA" sz="2800" b="1" dirty="0">
                          <a:effectLst/>
                          <a:latin typeface="Calibri" panose="020F0502020204030204" pitchFamily="34" charset="0"/>
                          <a:ea typeface="Times New Roman" panose="02020603050405020304" pitchFamily="18" charset="0"/>
                          <a:cs typeface="Calibri" panose="020F0502020204030204" pitchFamily="34" charset="0"/>
                        </a:rPr>
                        <a:t>8</a:t>
                      </a:r>
                      <a:endParaRPr lang="en-ZA"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ZA" sz="2800" b="1" dirty="0">
                          <a:effectLst/>
                          <a:latin typeface="Calibri" panose="020F0502020204030204" pitchFamily="34" charset="0"/>
                          <a:ea typeface="Times New Roman" panose="02020603050405020304" pitchFamily="18" charset="0"/>
                          <a:cs typeface="Calibri" panose="020F0502020204030204" pitchFamily="34" charset="0"/>
                        </a:rPr>
                        <a:t>9</a:t>
                      </a:r>
                      <a:endParaRPr lang="en-ZA"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ZA" sz="2800" b="1">
                          <a:effectLst/>
                          <a:latin typeface="Calibri" panose="020F0502020204030204" pitchFamily="34" charset="0"/>
                          <a:ea typeface="Times New Roman" panose="02020603050405020304" pitchFamily="18" charset="0"/>
                          <a:cs typeface="Calibri" panose="020F0502020204030204" pitchFamily="34" charset="0"/>
                        </a:rPr>
                        <a:t>7</a:t>
                      </a:r>
                      <a:endParaRPr lang="en-ZA" sz="2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ZA" sz="2800" b="1">
                          <a:effectLst/>
                          <a:latin typeface="Calibri" panose="020F0502020204030204" pitchFamily="34" charset="0"/>
                          <a:ea typeface="Times New Roman" panose="02020603050405020304" pitchFamily="18" charset="0"/>
                          <a:cs typeface="Calibri" panose="020F0502020204030204" pitchFamily="34" charset="0"/>
                        </a:rPr>
                        <a:t>1</a:t>
                      </a:r>
                      <a:endParaRPr lang="en-ZA" sz="2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ZA" sz="2800" b="1">
                          <a:effectLst/>
                          <a:latin typeface="Calibri" panose="020F0502020204030204" pitchFamily="34" charset="0"/>
                          <a:ea typeface="Times New Roman" panose="02020603050405020304" pitchFamily="18" charset="0"/>
                          <a:cs typeface="Calibri" panose="020F0502020204030204" pitchFamily="34" charset="0"/>
                        </a:rPr>
                        <a:t>25</a:t>
                      </a:r>
                      <a:endParaRPr lang="en-ZA" sz="2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xmlns="" val="1850427756"/>
                  </a:ext>
                </a:extLst>
              </a:tr>
              <a:tr h="1086522">
                <a:tc>
                  <a:txBody>
                    <a:bodyPr/>
                    <a:lstStyle/>
                    <a:p>
                      <a:pPr algn="just">
                        <a:lnSpc>
                          <a:spcPct val="115000"/>
                        </a:lnSpc>
                        <a:spcAft>
                          <a:spcPts val="800"/>
                        </a:spcAft>
                      </a:pPr>
                      <a:r>
                        <a:rPr lang="en-ZA" sz="2400" b="1" dirty="0">
                          <a:effectLst/>
                          <a:latin typeface="Calibri" panose="020F0502020204030204" pitchFamily="34" charset="0"/>
                          <a:ea typeface="Calibri" panose="020F0502020204030204" pitchFamily="34" charset="0"/>
                          <a:cs typeface="Calibri" panose="020F0502020204030204" pitchFamily="34" charset="0"/>
                        </a:rPr>
                        <a:t>TVET Colleges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800"/>
                        </a:spcAft>
                      </a:pPr>
                      <a:r>
                        <a:rPr lang="en-ZA" sz="2800" b="1" dirty="0">
                          <a:effectLst/>
                          <a:latin typeface="Calibri" panose="020F0502020204030204" pitchFamily="34" charset="0"/>
                          <a:ea typeface="Calibri" panose="020F0502020204030204" pitchFamily="34" charset="0"/>
                          <a:cs typeface="Calibri" panose="020F0502020204030204" pitchFamily="34" charset="0"/>
                        </a:rPr>
                        <a:t>8</a:t>
                      </a:r>
                      <a:endParaRPr lang="en-ZA"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ZA" sz="2800" b="1" dirty="0">
                          <a:effectLst/>
                          <a:latin typeface="Calibri" panose="020F0502020204030204" pitchFamily="34" charset="0"/>
                          <a:ea typeface="Calibri" panose="020F0502020204030204" pitchFamily="34" charset="0"/>
                          <a:cs typeface="Calibri" panose="020F0502020204030204" pitchFamily="34" charset="0"/>
                        </a:rPr>
                        <a:t>29</a:t>
                      </a:r>
                      <a:endParaRPr lang="en-ZA"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ZA" sz="2800" b="1" dirty="0">
                          <a:effectLst/>
                          <a:latin typeface="Calibri" panose="020F0502020204030204" pitchFamily="34" charset="0"/>
                          <a:ea typeface="Calibri" panose="020F0502020204030204" pitchFamily="34" charset="0"/>
                          <a:cs typeface="Calibri" panose="020F0502020204030204" pitchFamily="34" charset="0"/>
                        </a:rPr>
                        <a:t>13</a:t>
                      </a:r>
                      <a:endParaRPr lang="en-ZA"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ZA" sz="2800" b="1" dirty="0">
                          <a:effectLst/>
                          <a:latin typeface="Calibri" panose="020F0502020204030204" pitchFamily="34" charset="0"/>
                          <a:ea typeface="Calibri" panose="020F0502020204030204" pitchFamily="34" charset="0"/>
                          <a:cs typeface="Calibri" panose="020F0502020204030204" pitchFamily="34" charset="0"/>
                        </a:rPr>
                        <a:t>0</a:t>
                      </a:r>
                      <a:endParaRPr lang="en-ZA"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ZA" sz="2800" b="1" dirty="0">
                          <a:effectLst/>
                          <a:latin typeface="Calibri" panose="020F0502020204030204" pitchFamily="34" charset="0"/>
                          <a:ea typeface="Calibri" panose="020F0502020204030204" pitchFamily="34" charset="0"/>
                          <a:cs typeface="Calibri" panose="020F0502020204030204" pitchFamily="34" charset="0"/>
                        </a:rPr>
                        <a:t>50</a:t>
                      </a:r>
                      <a:endParaRPr lang="en-ZA"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xmlns="" val="2156109374"/>
                  </a:ext>
                </a:extLst>
              </a:tr>
              <a:tr h="2267314">
                <a:tc>
                  <a:txBody>
                    <a:bodyPr/>
                    <a:lstStyle/>
                    <a:p>
                      <a:pPr>
                        <a:lnSpc>
                          <a:spcPct val="115000"/>
                        </a:lnSpc>
                        <a:spcAft>
                          <a:spcPts val="800"/>
                        </a:spcAft>
                      </a:pPr>
                      <a:r>
                        <a:rPr lang="en-ZA" sz="2400" b="1" dirty="0">
                          <a:effectLst/>
                          <a:latin typeface="Calibri" panose="020F0502020204030204" pitchFamily="34" charset="0"/>
                          <a:ea typeface="Calibri" panose="020F0502020204030204" pitchFamily="34" charset="0"/>
                          <a:cs typeface="Calibri" panose="020F0502020204030204" pitchFamily="34" charset="0"/>
                        </a:rPr>
                        <a:t>Total </a:t>
                      </a:r>
                      <a:r>
                        <a:rPr lang="en-ZA" sz="2400" b="1" dirty="0" smtClean="0">
                          <a:effectLst/>
                          <a:latin typeface="Calibri" panose="020F0502020204030204" pitchFamily="34" charset="0"/>
                          <a:ea typeface="Calibri" panose="020F0502020204030204" pitchFamily="34" charset="0"/>
                          <a:cs typeface="Calibri" panose="020F0502020204030204" pitchFamily="34" charset="0"/>
                        </a:rPr>
                        <a:t>no. of </a:t>
                      </a:r>
                      <a:r>
                        <a:rPr lang="en-ZA" sz="2400" b="1" dirty="0">
                          <a:effectLst/>
                          <a:latin typeface="Calibri" panose="020F0502020204030204" pitchFamily="34" charset="0"/>
                          <a:ea typeface="Calibri" panose="020F0502020204030204" pitchFamily="34" charset="0"/>
                          <a:cs typeface="Calibri" panose="020F0502020204030204" pitchFamily="34" charset="0"/>
                        </a:rPr>
                        <a:t>articulation scenarios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lnSpc>
                          <a:spcPct val="115000"/>
                        </a:lnSpc>
                        <a:spcAft>
                          <a:spcPts val="800"/>
                        </a:spcAft>
                      </a:pPr>
                      <a:r>
                        <a:rPr lang="en-ZA" sz="2800" b="1">
                          <a:effectLst/>
                          <a:latin typeface="Calibri" panose="020F0502020204030204" pitchFamily="34" charset="0"/>
                          <a:ea typeface="Calibri" panose="020F0502020204030204" pitchFamily="34" charset="0"/>
                          <a:cs typeface="Calibri" panose="020F0502020204030204" pitchFamily="34" charset="0"/>
                        </a:rPr>
                        <a:t>16</a:t>
                      </a:r>
                      <a:endParaRPr lang="en-ZA" sz="2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800"/>
                        </a:spcAft>
                      </a:pPr>
                      <a:r>
                        <a:rPr lang="en-ZA" sz="2800" b="1" dirty="0">
                          <a:effectLst/>
                          <a:latin typeface="Calibri" panose="020F0502020204030204" pitchFamily="34" charset="0"/>
                          <a:ea typeface="Calibri" panose="020F0502020204030204" pitchFamily="34" charset="0"/>
                          <a:cs typeface="Calibri" panose="020F0502020204030204" pitchFamily="34" charset="0"/>
                        </a:rPr>
                        <a:t>38</a:t>
                      </a:r>
                      <a:endParaRPr lang="en-ZA"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800"/>
                        </a:spcAft>
                      </a:pPr>
                      <a:r>
                        <a:rPr lang="en-ZA" sz="2800" b="1" dirty="0">
                          <a:effectLst/>
                          <a:latin typeface="Calibri" panose="020F0502020204030204" pitchFamily="34" charset="0"/>
                          <a:ea typeface="Calibri" panose="020F0502020204030204" pitchFamily="34" charset="0"/>
                          <a:cs typeface="Calibri" panose="020F0502020204030204" pitchFamily="34" charset="0"/>
                        </a:rPr>
                        <a:t>20</a:t>
                      </a:r>
                      <a:endParaRPr lang="en-ZA"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800"/>
                        </a:spcAft>
                      </a:pPr>
                      <a:r>
                        <a:rPr lang="en-ZA" sz="2800" b="1" dirty="0">
                          <a:effectLst/>
                          <a:latin typeface="Calibri" panose="020F0502020204030204" pitchFamily="34" charset="0"/>
                          <a:ea typeface="Calibri" panose="020F0502020204030204" pitchFamily="34" charset="0"/>
                          <a:cs typeface="Calibri" panose="020F0502020204030204" pitchFamily="34" charset="0"/>
                        </a:rPr>
                        <a:t>1</a:t>
                      </a:r>
                      <a:endParaRPr lang="en-ZA"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800"/>
                        </a:spcAft>
                      </a:pPr>
                      <a:r>
                        <a:rPr lang="en-ZA" sz="2800" b="1" dirty="0">
                          <a:effectLst/>
                          <a:latin typeface="Calibri" panose="020F0502020204030204" pitchFamily="34" charset="0"/>
                          <a:ea typeface="Calibri" panose="020F0502020204030204" pitchFamily="34" charset="0"/>
                          <a:cs typeface="Calibri" panose="020F0502020204030204" pitchFamily="34" charset="0"/>
                        </a:rPr>
                        <a:t>75</a:t>
                      </a:r>
                      <a:endParaRPr lang="en-ZA"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xmlns="" val="3213635122"/>
                  </a:ext>
                </a:extLst>
              </a:tr>
            </a:tbl>
          </a:graphicData>
        </a:graphic>
      </p:graphicFrame>
      <p:sp>
        <p:nvSpPr>
          <p:cNvPr id="3" name="Slide Number Placeholder 2"/>
          <p:cNvSpPr>
            <a:spLocks noGrp="1"/>
          </p:cNvSpPr>
          <p:nvPr>
            <p:ph type="sldNum" sz="quarter" idx="12"/>
          </p:nvPr>
        </p:nvSpPr>
        <p:spPr/>
        <p:txBody>
          <a:bodyPr/>
          <a:lstStyle/>
          <a:p>
            <a:pPr>
              <a:defRPr/>
            </a:pPr>
            <a:fld id="{EDA78832-8D4B-4C7F-AE67-D1C5A1E0FBD2}" type="slidenum">
              <a:rPr lang="en-US" smtClean="0"/>
              <a:pPr>
                <a:defRPr/>
              </a:pPr>
              <a:t>27</a:t>
            </a:fld>
            <a:endParaRPr lang="en-US"/>
          </a:p>
        </p:txBody>
      </p:sp>
    </p:spTree>
    <p:extLst>
      <p:ext uri="{BB962C8B-B14F-4D97-AF65-F5344CB8AC3E}">
        <p14:creationId xmlns:p14="http://schemas.microsoft.com/office/powerpoint/2010/main" xmlns="" val="2665154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299521"/>
            <a:ext cx="6834752" cy="894829"/>
          </a:xfrm>
        </p:spPr>
        <p:txBody>
          <a:bodyPr anchor="t" anchorCtr="0">
            <a:normAutofit/>
          </a:bodyPr>
          <a:lstStyle/>
          <a:p>
            <a:pPr algn="l"/>
            <a:r>
              <a:rPr lang="en-ZA" sz="3200" dirty="0" smtClean="0">
                <a:solidFill>
                  <a:srgbClr val="004182"/>
                </a:solidFill>
                <a:latin typeface="Arial Rounded MT Bold" pitchFamily="34" charset="0"/>
              </a:rPr>
              <a:t>Articulation enablers </a:t>
            </a:r>
            <a:endParaRPr lang="en-ZA" sz="3200" dirty="0">
              <a:solidFill>
                <a:srgbClr val="004182"/>
              </a:solidFill>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28</a:t>
            </a:fld>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852872798"/>
              </p:ext>
            </p:extLst>
          </p:nvPr>
        </p:nvGraphicFramePr>
        <p:xfrm>
          <a:off x="457200" y="1194350"/>
          <a:ext cx="8229600" cy="493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7927816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0" y="201478"/>
            <a:ext cx="9020013" cy="6385302"/>
          </a:xfrm>
          <a:prstGeom prst="rect">
            <a:avLst/>
          </a:prstGeom>
        </p:spPr>
      </p:pic>
      <p:sp>
        <p:nvSpPr>
          <p:cNvPr id="3" name="Slide Number Placeholder 2"/>
          <p:cNvSpPr>
            <a:spLocks noGrp="1"/>
          </p:cNvSpPr>
          <p:nvPr>
            <p:ph type="sldNum" sz="quarter" idx="12"/>
          </p:nvPr>
        </p:nvSpPr>
        <p:spPr/>
        <p:txBody>
          <a:bodyPr/>
          <a:lstStyle/>
          <a:p>
            <a:fld id="{8DFC6845-8E5B-4C26-9813-AC0FF7E3824F}" type="slidenum">
              <a:rPr lang="en-ZA" smtClean="0"/>
              <a:pPr/>
              <a:t>29</a:t>
            </a:fld>
            <a:endParaRPr lang="en-ZA"/>
          </a:p>
        </p:txBody>
      </p:sp>
    </p:spTree>
    <p:extLst>
      <p:ext uri="{BB962C8B-B14F-4D97-AF65-F5344CB8AC3E}">
        <p14:creationId xmlns:p14="http://schemas.microsoft.com/office/powerpoint/2010/main" xmlns="" val="1452867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4680520" cy="706090"/>
          </a:xfrm>
        </p:spPr>
        <p:txBody>
          <a:bodyPr anchor="t" anchorCtr="0">
            <a:normAutofit/>
          </a:bodyPr>
          <a:lstStyle/>
          <a:p>
            <a:pPr algn="l"/>
            <a:r>
              <a:rPr lang="en-ZA" sz="3200" dirty="0" smtClean="0">
                <a:solidFill>
                  <a:srgbClr val="004182"/>
                </a:solidFill>
                <a:latin typeface="Arial Rounded MT Bold" pitchFamily="34" charset="0"/>
              </a:rPr>
              <a:t>1.Purpose</a:t>
            </a:r>
            <a:endParaRPr lang="en-ZA" sz="3200" dirty="0">
              <a:solidFill>
                <a:srgbClr val="004182"/>
              </a:solidFill>
              <a:latin typeface="Arial Rounded MT Bold" pitchFamily="34" charset="0"/>
            </a:endParaRPr>
          </a:p>
        </p:txBody>
      </p:sp>
      <p:sp>
        <p:nvSpPr>
          <p:cNvPr id="3" name="Content Placeholder 2"/>
          <p:cNvSpPr>
            <a:spLocks noGrp="1"/>
          </p:cNvSpPr>
          <p:nvPr>
            <p:ph idx="1"/>
          </p:nvPr>
        </p:nvSpPr>
        <p:spPr>
          <a:xfrm>
            <a:off x="457200" y="2123767"/>
            <a:ext cx="8229600" cy="2192593"/>
          </a:xfrm>
        </p:spPr>
        <p:txBody>
          <a:bodyPr>
            <a:noAutofit/>
          </a:bodyPr>
          <a:lstStyle/>
          <a:p>
            <a:pPr marL="0" indent="0">
              <a:buClr>
                <a:srgbClr val="004182"/>
              </a:buClr>
              <a:buNone/>
            </a:pPr>
            <a:endParaRPr lang="en-ZA" sz="1800" b="1" dirty="0" smtClean="0">
              <a:solidFill>
                <a:schemeClr val="bg1">
                  <a:lumMod val="50000"/>
                </a:schemeClr>
              </a:solidFill>
              <a:latin typeface="Arial" pitchFamily="34" charset="0"/>
              <a:cs typeface="Arial" pitchFamily="34" charset="0"/>
            </a:endParaRPr>
          </a:p>
          <a:p>
            <a:pPr marL="0" indent="0">
              <a:buClr>
                <a:srgbClr val="004182"/>
              </a:buClr>
              <a:buNone/>
            </a:pPr>
            <a:endParaRPr lang="en-US" sz="2400" dirty="0" smtClean="0">
              <a:latin typeface="Arial" panose="020B0604020202020204" pitchFamily="34" charset="0"/>
              <a:cs typeface="Arial" panose="020B0604020202020204" pitchFamily="34" charset="0"/>
            </a:endParaRPr>
          </a:p>
          <a:p>
            <a:pPr marL="0" indent="0" algn="just">
              <a:buClr>
                <a:srgbClr val="004182"/>
              </a:buClr>
              <a:buNone/>
            </a:pPr>
            <a:r>
              <a:rPr lang="en-US" sz="2400" b="1" dirty="0" smtClean="0">
                <a:latin typeface="Arial" panose="020B0604020202020204" pitchFamily="34" charset="0"/>
                <a:cs typeface="Arial" panose="020B0604020202020204" pitchFamily="34" charset="0"/>
              </a:rPr>
              <a:t>To </a:t>
            </a:r>
            <a:r>
              <a:rPr lang="en-US" sz="2400" b="1" dirty="0">
                <a:latin typeface="Arial" panose="020B0604020202020204" pitchFamily="34" charset="0"/>
                <a:cs typeface="Arial" panose="020B0604020202020204" pitchFamily="34" charset="0"/>
              </a:rPr>
              <a:t>report on the progress made by </a:t>
            </a:r>
            <a:r>
              <a:rPr lang="en-US" sz="2400" b="1" dirty="0" smtClean="0">
                <a:latin typeface="Arial" panose="020B0604020202020204" pitchFamily="34" charset="0"/>
                <a:cs typeface="Arial" panose="020B0604020202020204" pitchFamily="34" charset="0"/>
              </a:rPr>
              <a:t>SAQA </a:t>
            </a:r>
            <a:r>
              <a:rPr lang="en-US" sz="2400" b="1" dirty="0">
                <a:latin typeface="Arial" panose="020B0604020202020204" pitchFamily="34" charset="0"/>
                <a:cs typeface="Arial" panose="020B0604020202020204" pitchFamily="34" charset="0"/>
              </a:rPr>
              <a:t>in implementing the 2017 Articulation Policy for the Post-School Education and Training System of South </a:t>
            </a:r>
            <a:r>
              <a:rPr lang="en-US" sz="2400" b="1" dirty="0" smtClean="0">
                <a:latin typeface="Arial" panose="020B0604020202020204" pitchFamily="34" charset="0"/>
                <a:cs typeface="Arial" panose="020B0604020202020204" pitchFamily="34" charset="0"/>
              </a:rPr>
              <a:t>Africa</a:t>
            </a:r>
            <a:endParaRPr lang="en-ZA" sz="1800" b="1" dirty="0" smtClean="0">
              <a:solidFill>
                <a:schemeClr val="bg1">
                  <a:lumMod val="50000"/>
                </a:schemeClr>
              </a:solidFill>
              <a:latin typeface="Arial" pitchFamily="34" charset="0"/>
              <a:cs typeface="Arial" pitchFamily="34" charset="0"/>
            </a:endParaRPr>
          </a:p>
          <a:p>
            <a:pPr marL="0" indent="0">
              <a:buClr>
                <a:srgbClr val="004182"/>
              </a:buClr>
              <a:buNone/>
            </a:pPr>
            <a:r>
              <a:rPr lang="en-ZA" sz="2800" b="1" dirty="0" smtClean="0">
                <a:latin typeface="Arial" pitchFamily="34" charset="0"/>
                <a:cs typeface="Arial"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3</a:t>
            </a:fld>
            <a:endParaRPr lang="en-ZA"/>
          </a:p>
        </p:txBody>
      </p:sp>
    </p:spTree>
    <p:extLst>
      <p:ext uri="{BB962C8B-B14F-4D97-AF65-F5344CB8AC3E}">
        <p14:creationId xmlns:p14="http://schemas.microsoft.com/office/powerpoint/2010/main" xmlns="" val="243943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216976" y="185980"/>
            <a:ext cx="8710048" cy="6540284"/>
          </a:xfrm>
          <a:prstGeom prst="rect">
            <a:avLst/>
          </a:prstGeom>
        </p:spPr>
      </p:pic>
      <p:sp>
        <p:nvSpPr>
          <p:cNvPr id="2" name="Slide Number Placeholder 1"/>
          <p:cNvSpPr>
            <a:spLocks noGrp="1"/>
          </p:cNvSpPr>
          <p:nvPr>
            <p:ph type="sldNum" sz="quarter" idx="12"/>
          </p:nvPr>
        </p:nvSpPr>
        <p:spPr/>
        <p:txBody>
          <a:bodyPr/>
          <a:lstStyle/>
          <a:p>
            <a:fld id="{8DFC6845-8E5B-4C26-9813-AC0FF7E3824F}" type="slidenum">
              <a:rPr lang="en-ZA" smtClean="0"/>
              <a:pPr/>
              <a:t>30</a:t>
            </a:fld>
            <a:endParaRPr lang="en-ZA"/>
          </a:p>
        </p:txBody>
      </p:sp>
    </p:spTree>
    <p:extLst>
      <p:ext uri="{BB962C8B-B14F-4D97-AF65-F5344CB8AC3E}">
        <p14:creationId xmlns:p14="http://schemas.microsoft.com/office/powerpoint/2010/main" xmlns="" val="3841948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a:p>
        </p:txBody>
      </p:sp>
      <p:pic>
        <p:nvPicPr>
          <p:cNvPr id="5" name="Picture 4"/>
          <p:cNvPicPr/>
          <p:nvPr/>
        </p:nvPicPr>
        <p:blipFill>
          <a:blip r:embed="rId2"/>
          <a:stretch>
            <a:fillRect/>
          </a:stretch>
        </p:blipFill>
        <p:spPr>
          <a:xfrm>
            <a:off x="108488" y="340964"/>
            <a:ext cx="8911526" cy="6517036"/>
          </a:xfrm>
          <a:prstGeom prst="rect">
            <a:avLst/>
          </a:prstGeom>
        </p:spPr>
      </p:pic>
      <p:sp>
        <p:nvSpPr>
          <p:cNvPr id="2" name="Slide Number Placeholder 1"/>
          <p:cNvSpPr>
            <a:spLocks noGrp="1"/>
          </p:cNvSpPr>
          <p:nvPr>
            <p:ph type="sldNum" sz="quarter" idx="12"/>
          </p:nvPr>
        </p:nvSpPr>
        <p:spPr/>
        <p:txBody>
          <a:bodyPr/>
          <a:lstStyle/>
          <a:p>
            <a:fld id="{8DFC6845-8E5B-4C26-9813-AC0FF7E3824F}" type="slidenum">
              <a:rPr lang="en-ZA" smtClean="0"/>
              <a:pPr/>
              <a:t>31</a:t>
            </a:fld>
            <a:endParaRPr lang="en-ZA"/>
          </a:p>
        </p:txBody>
      </p:sp>
    </p:spTree>
    <p:extLst>
      <p:ext uri="{BB962C8B-B14F-4D97-AF65-F5344CB8AC3E}">
        <p14:creationId xmlns:p14="http://schemas.microsoft.com/office/powerpoint/2010/main" xmlns="" val="3641396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299521"/>
            <a:ext cx="6834752" cy="894829"/>
          </a:xfrm>
        </p:spPr>
        <p:txBody>
          <a:bodyPr anchor="t" anchorCtr="0">
            <a:normAutofit/>
          </a:bodyPr>
          <a:lstStyle/>
          <a:p>
            <a:pPr algn="l"/>
            <a:r>
              <a:rPr lang="en-ZA" sz="3200" dirty="0" smtClean="0">
                <a:solidFill>
                  <a:srgbClr val="004182"/>
                </a:solidFill>
                <a:latin typeface="Arial Rounded MT Bold" pitchFamily="34" charset="0"/>
              </a:rPr>
              <a:t>Recently </a:t>
            </a:r>
            <a:endParaRPr lang="en-ZA" sz="3200" dirty="0">
              <a:solidFill>
                <a:srgbClr val="004182"/>
              </a:solidFill>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32</a:t>
            </a:fld>
            <a:endParaRPr lang="en-ZA"/>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698567521"/>
              </p:ext>
            </p:extLst>
          </p:nvPr>
        </p:nvGraphicFramePr>
        <p:xfrm>
          <a:off x="457200" y="1268362"/>
          <a:ext cx="8229600" cy="4857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669555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039BB1D0-281C-4923-83DA-FC7EDBD61290}" type="slidenum">
              <a:rPr lang="en-ZA">
                <a:solidFill>
                  <a:prstClr val="black">
                    <a:tint val="75000"/>
                  </a:prstClr>
                </a:solidFill>
                <a:latin typeface="Calibri"/>
              </a:rPr>
              <a:pPr defTabSz="685800"/>
              <a:t>33</a:t>
            </a:fld>
            <a:endParaRPr lang="en-ZA">
              <a:solidFill>
                <a:prstClr val="black">
                  <a:tint val="75000"/>
                </a:prstClr>
              </a:solidFill>
              <a:latin typeface="Calibri"/>
            </a:endParaRPr>
          </a:p>
        </p:txBody>
      </p:sp>
      <p:pic>
        <p:nvPicPr>
          <p:cNvPr id="5" name="Picture 4" descr="last.jpg"/>
          <p:cNvPicPr>
            <a:picLocks noChangeAspect="1"/>
          </p:cNvPicPr>
          <p:nvPr/>
        </p:nvPicPr>
        <p:blipFill>
          <a:blip r:embed="rId2" cstate="print"/>
          <a:stretch>
            <a:fillRect/>
          </a:stretch>
        </p:blipFill>
        <p:spPr>
          <a:xfrm>
            <a:off x="1143000" y="1194091"/>
            <a:ext cx="6858000" cy="4469819"/>
          </a:xfrm>
          <a:prstGeom prst="rect">
            <a:avLst/>
          </a:prstGeom>
        </p:spPr>
      </p:pic>
    </p:spTree>
    <p:extLst>
      <p:ext uri="{BB962C8B-B14F-4D97-AF65-F5344CB8AC3E}">
        <p14:creationId xmlns:p14="http://schemas.microsoft.com/office/powerpoint/2010/main" xmlns="" val="30066200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99521"/>
            <a:ext cx="6399981" cy="894829"/>
          </a:xfrm>
        </p:spPr>
        <p:txBody>
          <a:bodyPr anchor="t" anchorCtr="0">
            <a:normAutofit/>
          </a:bodyPr>
          <a:lstStyle/>
          <a:p>
            <a:pPr algn="l"/>
            <a:r>
              <a:rPr lang="en-ZA" sz="3200" dirty="0" smtClean="0">
                <a:solidFill>
                  <a:srgbClr val="004182"/>
                </a:solidFill>
                <a:latin typeface="Arial Rounded MT Bold" pitchFamily="34" charset="0"/>
              </a:rPr>
              <a:t>2.Background information</a:t>
            </a:r>
            <a:endParaRPr lang="en-ZA" sz="3200" dirty="0">
              <a:solidFill>
                <a:srgbClr val="004182"/>
              </a:solidFill>
              <a:latin typeface="Arial Rounded MT Bold"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7525" y="0"/>
            <a:ext cx="2276475" cy="1381125"/>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xmlns="" val="22088975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039BB1D0-281C-4923-83DA-FC7EDBD61290}" type="slidenum">
              <a:rPr lang="en-ZA" smtClean="0"/>
              <a:pPr/>
              <a:t>4</a:t>
            </a:fld>
            <a:endParaRPr lang="en-ZA"/>
          </a:p>
        </p:txBody>
      </p:sp>
    </p:spTree>
    <p:extLst>
      <p:ext uri="{BB962C8B-B14F-4D97-AF65-F5344CB8AC3E}">
        <p14:creationId xmlns:p14="http://schemas.microsoft.com/office/powerpoint/2010/main" xmlns="" val="285050634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976627823"/>
              </p:ext>
            </p:extLst>
          </p:nvPr>
        </p:nvGraphicFramePr>
        <p:xfrm>
          <a:off x="-1386840" y="594042"/>
          <a:ext cx="11780520" cy="5974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0" y="-152400"/>
            <a:ext cx="9144000" cy="594042"/>
          </a:xfrm>
          <a:solidFill>
            <a:schemeClr val="tx2"/>
          </a:solidFill>
        </p:spPr>
        <p:txBody>
          <a:bodyPr>
            <a:noAutofit/>
          </a:bodyPr>
          <a:lstStyle/>
          <a:p>
            <a:r>
              <a:rPr lang="en-ZA" sz="2800" b="1" dirty="0" smtClean="0">
                <a:solidFill>
                  <a:schemeClr val="bg1"/>
                </a:solidFill>
                <a:latin typeface="Arial Rounded MT Bold" panose="020F0704030504030204" pitchFamily="34" charset="0"/>
              </a:rPr>
              <a:t>3. Responsibilities of SAQA</a:t>
            </a:r>
            <a:endParaRPr lang="en-ZA" sz="2800" b="1" dirty="0">
              <a:solidFill>
                <a:schemeClr val="bg1"/>
              </a:solidFill>
              <a:latin typeface="Arial Rounded MT Bold" panose="020F0704030504030204" pitchFamily="34" charset="0"/>
            </a:endParaRPr>
          </a:p>
        </p:txBody>
      </p:sp>
      <p:sp>
        <p:nvSpPr>
          <p:cNvPr id="2" name="Slide Number Placeholder 1"/>
          <p:cNvSpPr>
            <a:spLocks noGrp="1"/>
          </p:cNvSpPr>
          <p:nvPr>
            <p:ph type="sldNum" sz="quarter" idx="12"/>
          </p:nvPr>
        </p:nvSpPr>
        <p:spPr/>
        <p:txBody>
          <a:bodyPr/>
          <a:lstStyle/>
          <a:p>
            <a:fld id="{039BB1D0-281C-4923-83DA-FC7EDBD61290}" type="slidenum">
              <a:rPr lang="en-ZA" smtClean="0"/>
              <a:pPr/>
              <a:t>5</a:t>
            </a:fld>
            <a:endParaRPr lang="en-ZA"/>
          </a:p>
        </p:txBody>
      </p:sp>
    </p:spTree>
    <p:extLst>
      <p:ext uri="{BB962C8B-B14F-4D97-AF65-F5344CB8AC3E}">
        <p14:creationId xmlns:p14="http://schemas.microsoft.com/office/powerpoint/2010/main" xmlns="" val="3712336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19200" y="3505200"/>
            <a:ext cx="184731" cy="369332"/>
          </a:xfrm>
          <a:prstGeom prst="rect">
            <a:avLst/>
          </a:prstGeom>
          <a:noFill/>
        </p:spPr>
        <p:txBody>
          <a:bodyPr wrap="none" rtlCol="0">
            <a:spAutoFit/>
          </a:bodyPr>
          <a:lstStyle/>
          <a:p>
            <a:endParaRPr lang="en-ZA" dirty="0"/>
          </a:p>
        </p:txBody>
      </p:sp>
      <p:pic>
        <p:nvPicPr>
          <p:cNvPr id="2" name="Picture 1"/>
          <p:cNvPicPr>
            <a:picLocks noChangeAspect="1"/>
          </p:cNvPicPr>
          <p:nvPr/>
        </p:nvPicPr>
        <p:blipFill>
          <a:blip r:embed="rId2"/>
          <a:stretch>
            <a:fillRect/>
          </a:stretch>
        </p:blipFill>
        <p:spPr>
          <a:xfrm>
            <a:off x="6863898" y="59071"/>
            <a:ext cx="2280102" cy="1383912"/>
          </a:xfrm>
          <a:prstGeom prst="rect">
            <a:avLst/>
          </a:prstGeom>
        </p:spPr>
      </p:pic>
      <p:sp>
        <p:nvSpPr>
          <p:cNvPr id="4" name="TextBox 3"/>
          <p:cNvSpPr txBox="1"/>
          <p:nvPr/>
        </p:nvSpPr>
        <p:spPr>
          <a:xfrm>
            <a:off x="346588" y="981318"/>
            <a:ext cx="6165920"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a. </a:t>
            </a:r>
            <a:r>
              <a:rPr lang="en-US" b="1" dirty="0" smtClean="0">
                <a:latin typeface="Arial" panose="020B0604020202020204" pitchFamily="34" charset="0"/>
                <a:cs typeface="Arial" panose="020B0604020202020204" pitchFamily="34" charset="0"/>
              </a:rPr>
              <a:t>Determine </a:t>
            </a:r>
            <a:r>
              <a:rPr lang="en-US" b="1" dirty="0">
                <a:latin typeface="Arial" panose="020B0604020202020204" pitchFamily="34" charset="0"/>
                <a:cs typeface="Arial" panose="020B0604020202020204" pitchFamily="34" charset="0"/>
              </a:rPr>
              <a:t>criteria for </a:t>
            </a:r>
            <a:r>
              <a:rPr lang="en-US" b="1" dirty="0" smtClean="0">
                <a:latin typeface="Arial" panose="020B0604020202020204" pitchFamily="34" charset="0"/>
                <a:cs typeface="Arial" panose="020B0604020202020204" pitchFamily="34" charset="0"/>
              </a:rPr>
              <a:t>articulation</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639097" y="481781"/>
            <a:ext cx="6567948" cy="461665"/>
          </a:xfrm>
          <a:prstGeom prst="rect">
            <a:avLst/>
          </a:prstGeom>
          <a:noFill/>
        </p:spPr>
        <p:txBody>
          <a:bodyPr wrap="square" rtlCol="0">
            <a:spAutoFit/>
          </a:bodyPr>
          <a:lstStyle/>
          <a:p>
            <a:r>
              <a:rPr lang="en-ZA" sz="2400" b="1" dirty="0" smtClean="0"/>
              <a:t>4. SAQA’s Progress in terms of its Responsibilities</a:t>
            </a:r>
            <a:endParaRPr lang="en-ZA" sz="2400" b="1" dirty="0"/>
          </a:p>
        </p:txBody>
      </p:sp>
      <p:graphicFrame>
        <p:nvGraphicFramePr>
          <p:cNvPr id="11" name="Diagram 10"/>
          <p:cNvGraphicFramePr/>
          <p:nvPr>
            <p:extLst>
              <p:ext uri="{D42A27DB-BD31-4B8C-83A1-F6EECF244321}">
                <p14:modId xmlns:p14="http://schemas.microsoft.com/office/powerpoint/2010/main" xmlns="" val="2186822774"/>
              </p:ext>
            </p:extLst>
          </p:nvPr>
        </p:nvGraphicFramePr>
        <p:xfrm>
          <a:off x="346588" y="1397000"/>
          <a:ext cx="8492612" cy="5082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p:cNvSpPr>
            <a:spLocks noGrp="1"/>
          </p:cNvSpPr>
          <p:nvPr>
            <p:ph type="sldNum" sz="quarter" idx="12"/>
          </p:nvPr>
        </p:nvSpPr>
        <p:spPr/>
        <p:txBody>
          <a:bodyPr/>
          <a:lstStyle/>
          <a:p>
            <a:fld id="{039BB1D0-281C-4923-83DA-FC7EDBD61290}" type="slidenum">
              <a:rPr lang="en-ZA" smtClean="0"/>
              <a:pPr/>
              <a:t>6</a:t>
            </a:fld>
            <a:endParaRPr lang="en-ZA"/>
          </a:p>
        </p:txBody>
      </p:sp>
    </p:spTree>
    <p:extLst>
      <p:ext uri="{BB962C8B-B14F-4D97-AF65-F5344CB8AC3E}">
        <p14:creationId xmlns:p14="http://schemas.microsoft.com/office/powerpoint/2010/main" xmlns="" val="11072402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19200" y="3505200"/>
            <a:ext cx="184731" cy="369332"/>
          </a:xfrm>
          <a:prstGeom prst="rect">
            <a:avLst/>
          </a:prstGeom>
          <a:noFill/>
        </p:spPr>
        <p:txBody>
          <a:bodyPr wrap="none" rtlCol="0">
            <a:spAutoFit/>
          </a:bodyPr>
          <a:lstStyle/>
          <a:p>
            <a:endParaRPr lang="en-ZA" dirty="0"/>
          </a:p>
        </p:txBody>
      </p:sp>
      <p:pic>
        <p:nvPicPr>
          <p:cNvPr id="2" name="Picture 1"/>
          <p:cNvPicPr>
            <a:picLocks noChangeAspect="1"/>
          </p:cNvPicPr>
          <p:nvPr/>
        </p:nvPicPr>
        <p:blipFill>
          <a:blip r:embed="rId2"/>
          <a:stretch>
            <a:fillRect/>
          </a:stretch>
        </p:blipFill>
        <p:spPr>
          <a:xfrm>
            <a:off x="6863898" y="59071"/>
            <a:ext cx="2280102" cy="1383912"/>
          </a:xfrm>
          <a:prstGeom prst="rect">
            <a:avLst/>
          </a:prstGeom>
        </p:spPr>
      </p:pic>
      <p:sp>
        <p:nvSpPr>
          <p:cNvPr id="4" name="Slide Number Placeholder 3"/>
          <p:cNvSpPr>
            <a:spLocks noGrp="1"/>
          </p:cNvSpPr>
          <p:nvPr>
            <p:ph type="sldNum" sz="quarter" idx="12"/>
          </p:nvPr>
        </p:nvSpPr>
        <p:spPr/>
        <p:txBody>
          <a:bodyPr/>
          <a:lstStyle/>
          <a:p>
            <a:fld id="{039BB1D0-281C-4923-83DA-FC7EDBD61290}" type="slidenum">
              <a:rPr lang="en-ZA" smtClean="0"/>
              <a:pPr/>
              <a:t>7</a:t>
            </a:fld>
            <a:endParaRPr lang="en-ZA"/>
          </a:p>
        </p:txBody>
      </p:sp>
      <p:graphicFrame>
        <p:nvGraphicFramePr>
          <p:cNvPr id="5" name="Diagram 4"/>
          <p:cNvGraphicFramePr/>
          <p:nvPr>
            <p:extLst>
              <p:ext uri="{D42A27DB-BD31-4B8C-83A1-F6EECF244321}">
                <p14:modId xmlns:p14="http://schemas.microsoft.com/office/powerpoint/2010/main" xmlns="" val="4147598460"/>
              </p:ext>
            </p:extLst>
          </p:nvPr>
        </p:nvGraphicFramePr>
        <p:xfrm>
          <a:off x="304800" y="897878"/>
          <a:ext cx="8160774" cy="568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04800" y="155309"/>
            <a:ext cx="6784258" cy="646331"/>
          </a:xfrm>
          <a:prstGeom prst="rect">
            <a:avLst/>
          </a:prstGeom>
        </p:spPr>
        <p:txBody>
          <a:bodyPr wrap="square">
            <a:spAutoFit/>
          </a:bodyPr>
          <a:lstStyle/>
          <a:p>
            <a:r>
              <a:rPr lang="en-US" dirty="0"/>
              <a:t>b. Ensure that that all new qualifications, and those submitted for re-registration, have statements about articulation</a:t>
            </a:r>
          </a:p>
        </p:txBody>
      </p:sp>
    </p:spTree>
    <p:extLst>
      <p:ext uri="{BB962C8B-B14F-4D97-AF65-F5344CB8AC3E}">
        <p14:creationId xmlns:p14="http://schemas.microsoft.com/office/powerpoint/2010/main" xmlns="" val="29945552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9BB1D0-281C-4923-83DA-FC7EDBD61290}" type="slidenum">
              <a:rPr lang="en-ZA" smtClean="0"/>
              <a:pPr/>
              <a:t>8</a:t>
            </a:fld>
            <a:endParaRPr lang="en-ZA"/>
          </a:p>
        </p:txBody>
      </p:sp>
      <p:sp>
        <p:nvSpPr>
          <p:cNvPr id="3" name="Rectangle 2"/>
          <p:cNvSpPr/>
          <p:nvPr/>
        </p:nvSpPr>
        <p:spPr>
          <a:xfrm>
            <a:off x="265471" y="233119"/>
            <a:ext cx="5697793" cy="923330"/>
          </a:xfrm>
          <a:prstGeom prst="rect">
            <a:avLst/>
          </a:prstGeom>
        </p:spPr>
        <p:txBody>
          <a:bodyPr wrap="square">
            <a:spAutoFit/>
          </a:bodyPr>
          <a:lstStyle/>
          <a:p>
            <a:r>
              <a:rPr lang="en-US" dirty="0" smtClean="0"/>
              <a:t>d. Provide </a:t>
            </a:r>
            <a:r>
              <a:rPr lang="en-US" dirty="0"/>
              <a:t>annual reports to the Minister, after consultation with the QCs, about the implementation of articulation across the education and training system</a:t>
            </a:r>
            <a:endParaRPr lang="en-ZA" dirty="0"/>
          </a:p>
        </p:txBody>
      </p:sp>
      <p:pic>
        <p:nvPicPr>
          <p:cNvPr id="4" name="Picture 3"/>
          <p:cNvPicPr>
            <a:picLocks noChangeAspect="1"/>
          </p:cNvPicPr>
          <p:nvPr/>
        </p:nvPicPr>
        <p:blipFill>
          <a:blip r:embed="rId2"/>
          <a:stretch>
            <a:fillRect/>
          </a:stretch>
        </p:blipFill>
        <p:spPr>
          <a:xfrm>
            <a:off x="6863898" y="59071"/>
            <a:ext cx="2280102" cy="1383912"/>
          </a:xfrm>
          <a:prstGeom prst="rect">
            <a:avLst/>
          </a:prstGeom>
        </p:spPr>
      </p:pic>
      <p:graphicFrame>
        <p:nvGraphicFramePr>
          <p:cNvPr id="5" name="Diagram 4"/>
          <p:cNvGraphicFramePr/>
          <p:nvPr>
            <p:extLst>
              <p:ext uri="{D42A27DB-BD31-4B8C-83A1-F6EECF244321}">
                <p14:modId xmlns:p14="http://schemas.microsoft.com/office/powerpoint/2010/main" xmlns="" val="135968547"/>
              </p:ext>
            </p:extLst>
          </p:nvPr>
        </p:nvGraphicFramePr>
        <p:xfrm>
          <a:off x="412955" y="1396999"/>
          <a:ext cx="8091947" cy="5170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9187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9BB1D0-281C-4923-83DA-FC7EDBD61290}" type="slidenum">
              <a:rPr lang="en-ZA" smtClean="0"/>
              <a:pPr/>
              <a:t>9</a:t>
            </a:fld>
            <a:endParaRPr lang="en-ZA"/>
          </a:p>
        </p:txBody>
      </p:sp>
      <p:pic>
        <p:nvPicPr>
          <p:cNvPr id="3" name="Picture 2"/>
          <p:cNvPicPr>
            <a:picLocks noChangeAspect="1"/>
          </p:cNvPicPr>
          <p:nvPr/>
        </p:nvPicPr>
        <p:blipFill>
          <a:blip r:embed="rId2"/>
          <a:stretch>
            <a:fillRect/>
          </a:stretch>
        </p:blipFill>
        <p:spPr>
          <a:xfrm>
            <a:off x="6863898" y="59071"/>
            <a:ext cx="2280102" cy="1383912"/>
          </a:xfrm>
          <a:prstGeom prst="rect">
            <a:avLst/>
          </a:prstGeom>
        </p:spPr>
      </p:pic>
      <p:graphicFrame>
        <p:nvGraphicFramePr>
          <p:cNvPr id="4" name="Diagram 3"/>
          <p:cNvGraphicFramePr/>
          <p:nvPr>
            <p:extLst>
              <p:ext uri="{D42A27DB-BD31-4B8C-83A1-F6EECF244321}">
                <p14:modId xmlns:p14="http://schemas.microsoft.com/office/powerpoint/2010/main" xmlns="" val="3029311887"/>
              </p:ext>
            </p:extLst>
          </p:nvPr>
        </p:nvGraphicFramePr>
        <p:xfrm>
          <a:off x="147485" y="816077"/>
          <a:ext cx="8539315" cy="5905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47484" y="0"/>
            <a:ext cx="7157884" cy="646331"/>
          </a:xfrm>
          <a:prstGeom prst="rect">
            <a:avLst/>
          </a:prstGeom>
        </p:spPr>
        <p:txBody>
          <a:bodyPr wrap="square">
            <a:spAutoFit/>
          </a:bodyPr>
          <a:lstStyle/>
          <a:p>
            <a:r>
              <a:rPr lang="en-US" dirty="0"/>
              <a:t>e. Resolving systemic challenges and incongruities as they occur; address deficiencies so as to produce a well-articulated system that brings </a:t>
            </a:r>
          </a:p>
        </p:txBody>
      </p:sp>
    </p:spTree>
    <p:extLst>
      <p:ext uri="{BB962C8B-B14F-4D97-AF65-F5344CB8AC3E}">
        <p14:creationId xmlns:p14="http://schemas.microsoft.com/office/powerpoint/2010/main" xmlns="" val="596890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TotalTime>
  <Words>2765</Words>
  <Application>Microsoft Office PowerPoint</Application>
  <PresentationFormat>On-screen Show (4:3)</PresentationFormat>
  <Paragraphs>297</Paragraphs>
  <Slides>33</Slides>
  <Notes>0</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Office Theme</vt:lpstr>
      <vt:lpstr>1_Office Theme</vt:lpstr>
      <vt:lpstr>1_Custom Design</vt:lpstr>
      <vt:lpstr>2_Office Theme</vt:lpstr>
      <vt:lpstr>2_Custom Design</vt:lpstr>
      <vt:lpstr>3_Office Theme</vt:lpstr>
      <vt:lpstr>SAQA’s work in terms of Implementing the  Articulation Policy     Presentation to the Parliamentary Portfolio Committee on Higher Education &amp; Training    18 November 2020</vt:lpstr>
      <vt:lpstr>Presentation overview</vt:lpstr>
      <vt:lpstr>1.Purpose</vt:lpstr>
      <vt:lpstr>2.Background information</vt:lpstr>
      <vt:lpstr>3. Responsibilities of SAQA</vt:lpstr>
      <vt:lpstr>Slide 6</vt:lpstr>
      <vt:lpstr>Slide 7</vt:lpstr>
      <vt:lpstr>Slide 8</vt:lpstr>
      <vt:lpstr>Slide 9</vt:lpstr>
      <vt:lpstr>Slide 10</vt:lpstr>
      <vt:lpstr>g. Co-ordinate the work of QCs and eliminate conflicts</vt:lpstr>
      <vt:lpstr>Research and developments that have deepened articulation</vt:lpstr>
      <vt:lpstr>Project:                                                    Understanding TVET College lecturers</vt:lpstr>
      <vt:lpstr>Project: Learning-and-work pathways for sustainable development</vt:lpstr>
      <vt:lpstr>Project:                                              Developing an inclusive RPL model</vt:lpstr>
      <vt:lpstr>Project: Flexible Learning and Teaching Practices (FLTP)</vt:lpstr>
      <vt:lpstr>Project: Articulation between TVET, higher education and the workplace</vt:lpstr>
      <vt:lpstr>Project: Strengthening learning pathways in Community Development, ECD, Engineering</vt:lpstr>
      <vt:lpstr>Project: Case Study on Flexible Learning Pathways (FLPs) in South Africa</vt:lpstr>
      <vt:lpstr>Project: NQF Impact Studies</vt:lpstr>
      <vt:lpstr>Some short-term research linked to articulation…..</vt:lpstr>
      <vt:lpstr>Getting articulation research/ development into policy and practice (GRIP)</vt:lpstr>
      <vt:lpstr>Slide 23</vt:lpstr>
      <vt:lpstr>Slide 24</vt:lpstr>
      <vt:lpstr>Slide 25</vt:lpstr>
      <vt:lpstr>National Articulation Baseline Study</vt:lpstr>
      <vt:lpstr>Reported articulation</vt:lpstr>
      <vt:lpstr>Articulation enablers </vt:lpstr>
      <vt:lpstr>Slide 29</vt:lpstr>
      <vt:lpstr>Slide 30</vt:lpstr>
      <vt:lpstr>Slide 31</vt:lpstr>
      <vt:lpstr>Recently </vt:lpstr>
      <vt:lpstr>Slide 33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pathivade</dc:creator>
  <cp:lastModifiedBy>USER</cp:lastModifiedBy>
  <cp:revision>187</cp:revision>
  <dcterms:created xsi:type="dcterms:W3CDTF">2014-05-17T12:04:34Z</dcterms:created>
  <dcterms:modified xsi:type="dcterms:W3CDTF">2020-11-18T11:39:50Z</dcterms:modified>
</cp:coreProperties>
</file>