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7" r:id="rId2"/>
  </p:sldMasterIdLst>
  <p:notesMasterIdLst>
    <p:notesMasterId r:id="rId17"/>
  </p:notesMasterIdLst>
  <p:handoutMasterIdLst>
    <p:handoutMasterId r:id="rId18"/>
  </p:handoutMasterIdLst>
  <p:sldIdLst>
    <p:sldId id="1003" r:id="rId3"/>
    <p:sldId id="261" r:id="rId4"/>
    <p:sldId id="3368" r:id="rId5"/>
    <p:sldId id="3323" r:id="rId6"/>
    <p:sldId id="4152" r:id="rId7"/>
    <p:sldId id="3317" r:id="rId8"/>
    <p:sldId id="3320" r:id="rId9"/>
    <p:sldId id="3319" r:id="rId10"/>
    <p:sldId id="4180" r:id="rId11"/>
    <p:sldId id="4124" r:id="rId12"/>
    <p:sldId id="4093" r:id="rId13"/>
    <p:sldId id="4183" r:id="rId14"/>
    <p:sldId id="4096" r:id="rId15"/>
    <p:sldId id="4130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2D050"/>
    <a:srgbClr val="FFFF00"/>
    <a:srgbClr val="FF6666"/>
    <a:srgbClr val="FCDDCF"/>
    <a:srgbClr val="FDEFE9"/>
    <a:srgbClr val="DBCFCA"/>
    <a:srgbClr val="FE9C9E"/>
    <a:srgbClr val="FFFF80"/>
    <a:srgbClr val="FFFFFF"/>
    <a:srgbClr val="D4D4D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3960" autoAdjust="0"/>
    <p:restoredTop sz="93792" autoAdjust="0"/>
  </p:normalViewPr>
  <p:slideViewPr>
    <p:cSldViewPr snapToGrid="0">
      <p:cViewPr varScale="1">
        <p:scale>
          <a:sx n="73" d="100"/>
          <a:sy n="73" d="100"/>
        </p:scale>
        <p:origin x="-64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492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551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67F312AC-40A9-497A-A12B-121314FA4C1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62C872A-A607-4EE5-A445-5FD9E5CCFA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F4E47-DE0A-485D-8697-7DC7920C2E22}" type="datetimeFigureOut">
              <a:rPr lang="en-ZA" smtClean="0"/>
              <a:pPr/>
              <a:t>2020/11/10</a:t>
            </a:fld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4F85F1A-2DA5-4810-AC60-8F96674D39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6BDFA6F-97CD-43A3-9650-49265D67053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07420-21DE-435D-B8B8-B7CA2C57841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74702565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8F3CB-CCF2-482A-95B6-43A91ED0A857}" type="datetimeFigureOut">
              <a:rPr lang="en-US" smtClean="0"/>
              <a:pPr/>
              <a:t>11/10/2020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27C9F-5E75-495F-AA36-4E9C4A666D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193623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E27C9F-5E75-495F-AA36-4E9C4A666DF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7439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xmlns="" id="{CFD47821-B40A-5F49-A7C4-BA9AF07EF0C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88C6AC-F145-BF47-9A0E-5122EEF85FAD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14337" name="Text Box 1">
            <a:extLst>
              <a:ext uri="{FF2B5EF4-FFF2-40B4-BE49-F238E27FC236}">
                <a16:creationId xmlns:a16="http://schemas.microsoft.com/office/drawing/2014/main" xmlns="" id="{BF5E72F6-5277-7247-8D9A-F3F1B12BE47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3350" y="769938"/>
            <a:ext cx="5073650" cy="3805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Text Box 2">
            <a:extLst>
              <a:ext uri="{FF2B5EF4-FFF2-40B4-BE49-F238E27FC236}">
                <a16:creationId xmlns:a16="http://schemas.microsoft.com/office/drawing/2014/main" xmlns="" id="{D22B6023-C707-D74E-87A9-53822F62B53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88780" y="4820311"/>
            <a:ext cx="6303799" cy="45655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089498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DF84337-BBA6-E745-A6A7-19416982D10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D0476F8-AC98-E14E-B5D7-AC2622DD840F}" type="slidenum">
              <a:rPr lang="en-US" altLang="en-US"/>
              <a:pPr/>
              <a:t>4</a:t>
            </a:fld>
            <a:endParaRPr lang="en-US" altLang="en-US" dirty="0"/>
          </a:p>
        </p:txBody>
      </p:sp>
      <p:sp>
        <p:nvSpPr>
          <p:cNvPr id="8193" name="Text Box 1">
            <a:extLst>
              <a:ext uri="{FF2B5EF4-FFF2-40B4-BE49-F238E27FC236}">
                <a16:creationId xmlns:a16="http://schemas.microsoft.com/office/drawing/2014/main" xmlns="" id="{68946622-5D75-5C46-A942-98E55864654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Text Box 2">
            <a:extLst>
              <a:ext uri="{FF2B5EF4-FFF2-40B4-BE49-F238E27FC236}">
                <a16:creationId xmlns:a16="http://schemas.microsoft.com/office/drawing/2014/main" xmlns="" id="{95AB884D-2B88-AC45-A430-2DE0F5BF065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88907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E27C9F-5E75-495F-AA36-4E9C4A666DF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4696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C12FB-205D-496A-829F-942F59A056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46449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864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0BFFC-8D92-4980-80AF-4F6590FB2D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46449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786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46449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0BD85-D9CE-41BA-A454-64386F0451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8690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40195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BA67E-7B4D-4AB0-BEA8-28D80A7496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7557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C12FB-205D-496A-829F-942F59A056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3096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E87D6-28AE-4488-BDD1-2DD6D741DE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7288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20EB4-EA81-49FE-A7FD-B889DC1E60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0034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7599C-8547-405A-88F9-CA531EADFA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992965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2C066-3C8B-4CB1-ADB8-B649C94E9B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93401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9CD9C-A5F4-41C1-A948-BC0E30924D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0490" y="620688"/>
            <a:ext cx="8383020" cy="5616624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 userDrawn="1"/>
        </p:nvSpPr>
        <p:spPr bwMode="auto">
          <a:xfrm>
            <a:off x="0" y="2780928"/>
            <a:ext cx="9144000" cy="114300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en-ZA" sz="3200" dirty="0">
              <a:solidFill>
                <a:prstClr val="white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3000" b="1" i="1" dirty="0">
              <a:solidFill>
                <a:prstClr val="black"/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5153" y="3023418"/>
            <a:ext cx="68897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7595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E87D6-28AE-4488-BDD1-2DD6D741DE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46449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37520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 userDrawn="1"/>
        </p:nvSpPr>
        <p:spPr bwMode="auto">
          <a:xfrm>
            <a:off x="0" y="2780928"/>
            <a:ext cx="9144000" cy="114300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en-ZA" sz="3200" dirty="0">
              <a:solidFill>
                <a:prstClr val="white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3000" b="1" i="1" dirty="0">
              <a:solidFill>
                <a:prstClr val="black"/>
              </a:solidFill>
            </a:endParaRPr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73853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pPr>
              <a:defRPr/>
            </a:pPr>
            <a:fld id="{D5EBA67E-7B4D-4AB0-BEA8-28D80A74962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5153" y="3023418"/>
            <a:ext cx="68897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3528" y="2790056"/>
            <a:ext cx="8229600" cy="1143000"/>
          </a:xfrm>
        </p:spPr>
        <p:txBody>
          <a:bodyPr/>
          <a:lstStyle>
            <a:lvl1pPr>
              <a:defRPr sz="3600" b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2435939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3F347-7B63-46F9-B12D-CCFE6638A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08418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5917843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0BFFC-8D92-4980-80AF-4F6590FB2D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46414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0BD85-D9CE-41BA-A454-64386F0451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2277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20EB4-EA81-49FE-A7FD-B889DC1E60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46449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8952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7599C-8547-405A-88F9-CA531EADFA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46449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010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2C066-3C8B-4CB1-ADB8-B649C94E9B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46449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873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9CD9C-A5F4-41C1-A948-BC0E30924D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0490" y="620688"/>
            <a:ext cx="8383020" cy="5616624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 userDrawn="1"/>
        </p:nvSpPr>
        <p:spPr bwMode="auto">
          <a:xfrm>
            <a:off x="0" y="2780928"/>
            <a:ext cx="9144000" cy="114300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en-ZA" sz="3200" dirty="0">
              <a:solidFill>
                <a:prstClr val="white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3000" b="1" i="1" dirty="0">
              <a:solidFill>
                <a:prstClr val="black"/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5153" y="3023418"/>
            <a:ext cx="68897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38548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 userDrawn="1"/>
        </p:nvSpPr>
        <p:spPr bwMode="auto">
          <a:xfrm>
            <a:off x="0" y="2780928"/>
            <a:ext cx="9144000" cy="114300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en-ZA" sz="3200" dirty="0">
              <a:solidFill>
                <a:prstClr val="white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3000" b="1" i="1" dirty="0">
              <a:solidFill>
                <a:prstClr val="black"/>
              </a:solidFill>
            </a:endParaRPr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73853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95736" y="6520259"/>
            <a:ext cx="435746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pPr>
              <a:defRPr/>
            </a:pPr>
            <a:fld id="{D5EBA67E-7B4D-4AB0-BEA8-28D80A74962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5153" y="3023418"/>
            <a:ext cx="68897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3528" y="2790056"/>
            <a:ext cx="8229600" cy="1143000"/>
          </a:xfrm>
        </p:spPr>
        <p:txBody>
          <a:bodyPr/>
          <a:lstStyle>
            <a:lvl1pPr>
              <a:defRPr sz="3600" b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851148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3F347-7B63-46F9-B12D-CCFE6638A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19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80325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83768" y="6356350"/>
            <a:ext cx="4320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85E81024-E309-4157-B977-B245F3444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6184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729" r:id="rId12"/>
    <p:sldLayoutId id="2147483730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85E81024-E309-4157-B977-B245F3444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936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FCF23A0-4E01-4932-882D-63FD9290120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16" t="8851"/>
          <a:stretch/>
        </p:blipFill>
        <p:spPr>
          <a:xfrm>
            <a:off x="223195" y="42901"/>
            <a:ext cx="8697610" cy="64776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2139824-3448-4169-B9A7-E4D4D853FC55}"/>
              </a:ext>
            </a:extLst>
          </p:cNvPr>
          <p:cNvSpPr txBox="1"/>
          <p:nvPr/>
        </p:nvSpPr>
        <p:spPr>
          <a:xfrm>
            <a:off x="3871471" y="3429000"/>
            <a:ext cx="54330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79646"/>
                </a:solidFill>
                <a:latin typeface="+mj-lt"/>
                <a:cs typeface="Arial" pitchFamily="34" charset="0"/>
              </a:rPr>
              <a:t>Mitigating High Signal Costs &amp; </a:t>
            </a:r>
          </a:p>
          <a:p>
            <a:pPr algn="ctr"/>
            <a:r>
              <a:rPr lang="en-GB" sz="3200" b="1" dirty="0">
                <a:solidFill>
                  <a:srgbClr val="F79646"/>
                </a:solidFill>
                <a:latin typeface="+mj-lt"/>
                <a:cs typeface="Arial" pitchFamily="34" charset="0"/>
              </a:rPr>
              <a:t>Digitisation of the Sector</a:t>
            </a:r>
            <a:endParaRPr lang="en-GB" sz="2400" b="1" dirty="0">
              <a:solidFill>
                <a:srgbClr val="F79646"/>
              </a:solidFill>
              <a:latin typeface="+mj-lt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78EBA6A-C8EF-4C71-B0C1-9B628C7F8EF9}"/>
              </a:ext>
            </a:extLst>
          </p:cNvPr>
          <p:cNvSpPr txBox="1"/>
          <p:nvPr/>
        </p:nvSpPr>
        <p:spPr>
          <a:xfrm>
            <a:off x="4998029" y="2902877"/>
            <a:ext cx="392277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>
                <a:latin typeface="Arial" pitchFamily="34" charset="0"/>
                <a:cs typeface="Arial" pitchFamily="34" charset="0"/>
              </a:rPr>
              <a:t>Access to diversified media for all</a:t>
            </a:r>
            <a:r>
              <a:rPr lang="en-ZA" sz="1600" b="1" dirty="0">
                <a:solidFill>
                  <a:schemeClr val="bg1"/>
                </a:solidFill>
                <a:latin typeface="Arial" pitchFamily="34" charset="0"/>
              </a:rPr>
              <a:t>a</a:t>
            </a:r>
          </a:p>
          <a:p>
            <a:pPr algn="ctr"/>
            <a:endParaRPr lang="en-ZA" sz="1600" b="1" dirty="0">
              <a:latin typeface="Arial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6D597CB2-00CD-46B0-86C6-60851FC50DC1}"/>
              </a:ext>
            </a:extLst>
          </p:cNvPr>
          <p:cNvSpPr txBox="1">
            <a:spLocks/>
          </p:cNvSpPr>
          <p:nvPr/>
        </p:nvSpPr>
        <p:spPr>
          <a:xfrm>
            <a:off x="5498716" y="5456012"/>
            <a:ext cx="2633725" cy="6719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>
                <a:latin typeface="+mn-lt"/>
                <a:cs typeface="Arial" panose="020B0604020202020204" pitchFamily="34" charset="0"/>
              </a:rPr>
              <a:t>November 2020</a:t>
            </a:r>
          </a:p>
          <a:p>
            <a:pPr algn="l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EC98F35E-F8F1-459B-9586-8D1AC861A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FE87D6-28AE-4488-BDD1-2DD6D741DE2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B9CFDCE4-8A6B-4D9B-A3BD-F2EA1DBCE5BA}"/>
              </a:ext>
            </a:extLst>
          </p:cNvPr>
          <p:cNvSpPr txBox="1">
            <a:spLocks/>
          </p:cNvSpPr>
          <p:nvPr/>
        </p:nvSpPr>
        <p:spPr>
          <a:xfrm>
            <a:off x="3871471" y="4964166"/>
            <a:ext cx="5172075" cy="6719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>
                <a:latin typeface="+mn-lt"/>
                <a:cs typeface="Arial" panose="020B0604020202020204" pitchFamily="34" charset="0"/>
              </a:rPr>
              <a:t>Portfolio Committee on </a:t>
            </a:r>
          </a:p>
          <a:p>
            <a:r>
              <a:rPr lang="en-US" sz="2100" b="1" dirty="0">
                <a:latin typeface="+mn-lt"/>
                <a:cs typeface="Arial" panose="020B0604020202020204" pitchFamily="34" charset="0"/>
              </a:rPr>
              <a:t>Communications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8429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 34">
            <a:extLst>
              <a:ext uri="{FF2B5EF4-FFF2-40B4-BE49-F238E27FC236}">
                <a16:creationId xmlns:a16="http://schemas.microsoft.com/office/drawing/2014/main" xmlns="" id="{68288007-4889-EC4A-BB64-3C34A4528493}"/>
              </a:ext>
            </a:extLst>
          </p:cNvPr>
          <p:cNvSpPr/>
          <p:nvPr/>
        </p:nvSpPr>
        <p:spPr>
          <a:xfrm>
            <a:off x="1816964" y="4360407"/>
            <a:ext cx="4391144" cy="1641013"/>
          </a:xfrm>
          <a:custGeom>
            <a:avLst/>
            <a:gdLst>
              <a:gd name="connsiteX0" fmla="*/ 4184629 w 11706668"/>
              <a:gd name="connsiteY0" fmla="*/ 595751 h 4374894"/>
              <a:gd name="connsiteX1" fmla="*/ 6344073 w 11706668"/>
              <a:gd name="connsiteY1" fmla="*/ 1585823 h 4374894"/>
              <a:gd name="connsiteX2" fmla="*/ 8745154 w 11706668"/>
              <a:gd name="connsiteY2" fmla="*/ 1583514 h 4374894"/>
              <a:gd name="connsiteX3" fmla="*/ 9155894 w 11706668"/>
              <a:gd name="connsiteY3" fmla="*/ 1776570 h 4374894"/>
              <a:gd name="connsiteX4" fmla="*/ 9278788 w 11706668"/>
              <a:gd name="connsiteY4" fmla="*/ 2114881 h 4374894"/>
              <a:gd name="connsiteX5" fmla="*/ 9178288 w 11706668"/>
              <a:gd name="connsiteY5" fmla="*/ 2427328 h 4374894"/>
              <a:gd name="connsiteX6" fmla="*/ 9018798 w 11706668"/>
              <a:gd name="connsiteY6" fmla="*/ 2572120 h 4374894"/>
              <a:gd name="connsiteX7" fmla="*/ 8748431 w 11706668"/>
              <a:gd name="connsiteY7" fmla="*/ 2646479 h 4374894"/>
              <a:gd name="connsiteX8" fmla="*/ 6081353 w 11706668"/>
              <a:gd name="connsiteY8" fmla="*/ 2654562 h 4374894"/>
              <a:gd name="connsiteX9" fmla="*/ 5978122 w 11706668"/>
              <a:gd name="connsiteY9" fmla="*/ 2752014 h 4374894"/>
              <a:gd name="connsiteX10" fmla="*/ 6063875 w 11706668"/>
              <a:gd name="connsiteY10" fmla="*/ 2834686 h 4374894"/>
              <a:gd name="connsiteX11" fmla="*/ 6143073 w 11706668"/>
              <a:gd name="connsiteY11" fmla="*/ 2834917 h 4374894"/>
              <a:gd name="connsiteX12" fmla="*/ 8749524 w 11706668"/>
              <a:gd name="connsiteY12" fmla="*/ 2833762 h 4374894"/>
              <a:gd name="connsiteX13" fmla="*/ 9129676 w 11706668"/>
              <a:gd name="connsiteY13" fmla="*/ 2699131 h 4374894"/>
              <a:gd name="connsiteX14" fmla="*/ 9562264 w 11706668"/>
              <a:gd name="connsiteY14" fmla="*/ 2307014 h 4374894"/>
              <a:gd name="connsiteX15" fmla="*/ 10702176 w 11706668"/>
              <a:gd name="connsiteY15" fmla="*/ 1382144 h 4374894"/>
              <a:gd name="connsiteX16" fmla="*/ 11450466 w 11706668"/>
              <a:gd name="connsiteY16" fmla="*/ 1453039 h 4374894"/>
              <a:gd name="connsiteX17" fmla="*/ 11381645 w 11706668"/>
              <a:gd name="connsiteY17" fmla="*/ 2200324 h 4374894"/>
              <a:gd name="connsiteX18" fmla="*/ 9565541 w 11706668"/>
              <a:gd name="connsiteY18" fmla="*/ 3704595 h 4374894"/>
              <a:gd name="connsiteX19" fmla="*/ 9075603 w 11706668"/>
              <a:gd name="connsiteY19" fmla="*/ 3860934 h 4374894"/>
              <a:gd name="connsiteX20" fmla="*/ 8757716 w 11706668"/>
              <a:gd name="connsiteY20" fmla="*/ 3874789 h 4374894"/>
              <a:gd name="connsiteX21" fmla="*/ 6032195 w 11706668"/>
              <a:gd name="connsiteY21" fmla="*/ 3876868 h 4374894"/>
              <a:gd name="connsiteX22" fmla="*/ 5978668 w 11706668"/>
              <a:gd name="connsiteY22" fmla="*/ 3874328 h 4374894"/>
              <a:gd name="connsiteX23" fmla="*/ 5926779 w 11706668"/>
              <a:gd name="connsiteY23" fmla="*/ 3866707 h 4374894"/>
              <a:gd name="connsiteX24" fmla="*/ 5229833 w 11706668"/>
              <a:gd name="connsiteY24" fmla="*/ 3717758 h 4374894"/>
              <a:gd name="connsiteX25" fmla="*/ 4175127 w 11706668"/>
              <a:gd name="connsiteY25" fmla="*/ 3158679 h 4374894"/>
              <a:gd name="connsiteX26" fmla="*/ 2725155 w 11706668"/>
              <a:gd name="connsiteY26" fmla="*/ 4374894 h 4374894"/>
              <a:gd name="connsiteX27" fmla="*/ 1242029 w 11706668"/>
              <a:gd name="connsiteY27" fmla="*/ 4374894 h 4374894"/>
              <a:gd name="connsiteX28" fmla="*/ 0 w 11706668"/>
              <a:gd name="connsiteY28" fmla="*/ 3472511 h 4374894"/>
              <a:gd name="connsiteX29" fmla="*/ 2609181 w 11706668"/>
              <a:gd name="connsiteY29" fmla="*/ 1322564 h 4374894"/>
              <a:gd name="connsiteX30" fmla="*/ 3425745 w 11706668"/>
              <a:gd name="connsiteY30" fmla="*/ 767873 h 4374894"/>
              <a:gd name="connsiteX31" fmla="*/ 4184629 w 11706668"/>
              <a:gd name="connsiteY31" fmla="*/ 595751 h 4374894"/>
              <a:gd name="connsiteX32" fmla="*/ 11170131 w 11706668"/>
              <a:gd name="connsiteY32" fmla="*/ 84439 h 4374894"/>
              <a:gd name="connsiteX33" fmla="*/ 11418240 w 11706668"/>
              <a:gd name="connsiteY33" fmla="*/ 143673 h 4374894"/>
              <a:gd name="connsiteX34" fmla="*/ 11505632 w 11706668"/>
              <a:gd name="connsiteY34" fmla="*/ 199788 h 4374894"/>
              <a:gd name="connsiteX35" fmla="*/ 11582099 w 11706668"/>
              <a:gd name="connsiteY35" fmla="*/ 275533 h 4374894"/>
              <a:gd name="connsiteX36" fmla="*/ 11437357 w 11706668"/>
              <a:gd name="connsiteY36" fmla="*/ 1087248 h 4374894"/>
              <a:gd name="connsiteX37" fmla="*/ 11004223 w 11706668"/>
              <a:gd name="connsiteY37" fmla="*/ 999726 h 4374894"/>
              <a:gd name="connsiteX38" fmla="*/ 10586929 w 11706668"/>
              <a:gd name="connsiteY38" fmla="*/ 1171999 h 4374894"/>
              <a:gd name="connsiteX39" fmla="*/ 9522392 w 11706668"/>
              <a:gd name="connsiteY39" fmla="*/ 2053685 h 4374894"/>
              <a:gd name="connsiteX40" fmla="*/ 9522392 w 11706668"/>
              <a:gd name="connsiteY40" fmla="*/ 2052992 h 4374894"/>
              <a:gd name="connsiteX41" fmla="*/ 9522938 w 11706668"/>
              <a:gd name="connsiteY41" fmla="*/ 2052068 h 4374894"/>
              <a:gd name="connsiteX42" fmla="*/ 9464495 w 11706668"/>
              <a:gd name="connsiteY42" fmla="*/ 2099870 h 4374894"/>
              <a:gd name="connsiteX43" fmla="*/ 9299544 w 11706668"/>
              <a:gd name="connsiteY43" fmla="*/ 1657411 h 4374894"/>
              <a:gd name="connsiteX44" fmla="*/ 9198497 w 11706668"/>
              <a:gd name="connsiteY44" fmla="*/ 1558573 h 4374894"/>
              <a:gd name="connsiteX45" fmla="*/ 10833810 w 11706668"/>
              <a:gd name="connsiteY45" fmla="*/ 206254 h 4374894"/>
              <a:gd name="connsiteX46" fmla="*/ 10922840 w 11706668"/>
              <a:gd name="connsiteY46" fmla="*/ 146444 h 4374894"/>
              <a:gd name="connsiteX47" fmla="*/ 11170131 w 11706668"/>
              <a:gd name="connsiteY47" fmla="*/ 84439 h 4374894"/>
              <a:gd name="connsiteX48" fmla="*/ 10042792 w 11706668"/>
              <a:gd name="connsiteY48" fmla="*/ 18601 h 4374894"/>
              <a:gd name="connsiteX49" fmla="*/ 10264127 w 11706668"/>
              <a:gd name="connsiteY49" fmla="*/ 77627 h 4374894"/>
              <a:gd name="connsiteX50" fmla="*/ 10351518 w 11706668"/>
              <a:gd name="connsiteY50" fmla="*/ 134666 h 4374894"/>
              <a:gd name="connsiteX51" fmla="*/ 10427986 w 11706668"/>
              <a:gd name="connsiteY51" fmla="*/ 210411 h 4374894"/>
              <a:gd name="connsiteX52" fmla="*/ 10440002 w 11706668"/>
              <a:gd name="connsiteY52" fmla="*/ 225422 h 4374894"/>
              <a:gd name="connsiteX53" fmla="*/ 8985480 w 11706668"/>
              <a:gd name="connsiteY53" fmla="*/ 1430177 h 4374894"/>
              <a:gd name="connsiteX54" fmla="*/ 8869687 w 11706668"/>
              <a:gd name="connsiteY54" fmla="*/ 1400387 h 4374894"/>
              <a:gd name="connsiteX55" fmla="*/ 8749524 w 11706668"/>
              <a:gd name="connsiteY55" fmla="*/ 1390226 h 4374894"/>
              <a:gd name="connsiteX56" fmla="*/ 8168917 w 11706668"/>
              <a:gd name="connsiteY56" fmla="*/ 1391150 h 4374894"/>
              <a:gd name="connsiteX57" fmla="*/ 9679150 w 11706668"/>
              <a:gd name="connsiteY57" fmla="*/ 140671 h 4374894"/>
              <a:gd name="connsiteX58" fmla="*/ 10042792 w 11706668"/>
              <a:gd name="connsiteY58" fmla="*/ 18601 h 4374894"/>
              <a:gd name="connsiteX59" fmla="*/ 8875743 w 11706668"/>
              <a:gd name="connsiteY59" fmla="*/ 544 h 4374894"/>
              <a:gd name="connsiteX60" fmla="*/ 9096905 w 11706668"/>
              <a:gd name="connsiteY60" fmla="*/ 59615 h 4374894"/>
              <a:gd name="connsiteX61" fmla="*/ 9184842 w 11706668"/>
              <a:gd name="connsiteY61" fmla="*/ 116885 h 4374894"/>
              <a:gd name="connsiteX62" fmla="*/ 9261310 w 11706668"/>
              <a:gd name="connsiteY62" fmla="*/ 192630 h 4374894"/>
              <a:gd name="connsiteX63" fmla="*/ 9273872 w 11706668"/>
              <a:gd name="connsiteY63" fmla="*/ 208102 h 4374894"/>
              <a:gd name="connsiteX64" fmla="*/ 7836829 w 11706668"/>
              <a:gd name="connsiteY64" fmla="*/ 1397847 h 4374894"/>
              <a:gd name="connsiteX65" fmla="*/ 7405880 w 11706668"/>
              <a:gd name="connsiteY65" fmla="*/ 1391381 h 4374894"/>
              <a:gd name="connsiteX66" fmla="*/ 6987493 w 11706668"/>
              <a:gd name="connsiteY66" fmla="*/ 1385608 h 4374894"/>
              <a:gd name="connsiteX67" fmla="*/ 8512474 w 11706668"/>
              <a:gd name="connsiteY67" fmla="*/ 122196 h 4374894"/>
              <a:gd name="connsiteX68" fmla="*/ 8875743 w 11706668"/>
              <a:gd name="connsiteY68" fmla="*/ 544 h 4374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11706668" h="4374894">
                <a:moveTo>
                  <a:pt x="4184629" y="595751"/>
                </a:moveTo>
                <a:cubicBezTo>
                  <a:pt x="4767166" y="606966"/>
                  <a:pt x="5431959" y="925684"/>
                  <a:pt x="6344073" y="1585823"/>
                </a:cubicBezTo>
                <a:lnTo>
                  <a:pt x="8745154" y="1583514"/>
                </a:lnTo>
                <a:cubicBezTo>
                  <a:pt x="8910105" y="1583514"/>
                  <a:pt x="9058125" y="1658566"/>
                  <a:pt x="9155894" y="1776570"/>
                </a:cubicBezTo>
                <a:cubicBezTo>
                  <a:pt x="9232361" y="1868480"/>
                  <a:pt x="9278788" y="1986715"/>
                  <a:pt x="9278788" y="2114881"/>
                </a:cubicBezTo>
                <a:cubicBezTo>
                  <a:pt x="9279334" y="2228729"/>
                  <a:pt x="9243285" y="2337496"/>
                  <a:pt x="9178288" y="2427328"/>
                </a:cubicBezTo>
                <a:cubicBezTo>
                  <a:pt x="9135685" y="2485984"/>
                  <a:pt x="9081065" y="2535171"/>
                  <a:pt x="9018798" y="2572120"/>
                </a:cubicBezTo>
                <a:cubicBezTo>
                  <a:pt x="8936869" y="2620384"/>
                  <a:pt x="8843469" y="2646017"/>
                  <a:pt x="8748431" y="2646479"/>
                </a:cubicBezTo>
                <a:lnTo>
                  <a:pt x="6081353" y="2654562"/>
                </a:lnTo>
                <a:cubicBezTo>
                  <a:pt x="6024003" y="2647634"/>
                  <a:pt x="5974299" y="2694512"/>
                  <a:pt x="5978122" y="2752014"/>
                </a:cubicBezTo>
                <a:cubicBezTo>
                  <a:pt x="5981399" y="2797506"/>
                  <a:pt x="6018541" y="2833300"/>
                  <a:pt x="6063875" y="2834686"/>
                </a:cubicBezTo>
                <a:cubicBezTo>
                  <a:pt x="6090092" y="2834686"/>
                  <a:pt x="6116309" y="2834686"/>
                  <a:pt x="6143073" y="2834917"/>
                </a:cubicBezTo>
                <a:cubicBezTo>
                  <a:pt x="7011526" y="2836534"/>
                  <a:pt x="7880525" y="2835840"/>
                  <a:pt x="8749524" y="2833762"/>
                </a:cubicBezTo>
                <a:cubicBezTo>
                  <a:pt x="8771371" y="2833531"/>
                  <a:pt x="8954893" y="2814826"/>
                  <a:pt x="9129676" y="2699131"/>
                </a:cubicBezTo>
                <a:cubicBezTo>
                  <a:pt x="9262402" y="2611609"/>
                  <a:pt x="9437185" y="2405620"/>
                  <a:pt x="9562264" y="2307014"/>
                </a:cubicBezTo>
                <a:cubicBezTo>
                  <a:pt x="10102453" y="1881181"/>
                  <a:pt x="10702176" y="1382144"/>
                  <a:pt x="10702176" y="1382144"/>
                </a:cubicBezTo>
                <a:cubicBezTo>
                  <a:pt x="10928302" y="1195322"/>
                  <a:pt x="11263120" y="1227191"/>
                  <a:pt x="11450466" y="1453039"/>
                </a:cubicBezTo>
                <a:cubicBezTo>
                  <a:pt x="11637265" y="1678656"/>
                  <a:pt x="11606678" y="2012580"/>
                  <a:pt x="11381645" y="2200324"/>
                </a:cubicBezTo>
                <a:lnTo>
                  <a:pt x="9565541" y="3704595"/>
                </a:lnTo>
                <a:cubicBezTo>
                  <a:pt x="9450840" y="3799738"/>
                  <a:pt x="9248747" y="3842228"/>
                  <a:pt x="9075603" y="3860934"/>
                </a:cubicBezTo>
                <a:cubicBezTo>
                  <a:pt x="8901912" y="3879639"/>
                  <a:pt x="8757716" y="3874789"/>
                  <a:pt x="8757716" y="3874789"/>
                </a:cubicBezTo>
                <a:lnTo>
                  <a:pt x="6032195" y="3876868"/>
                </a:lnTo>
                <a:cubicBezTo>
                  <a:pt x="6014171" y="3876868"/>
                  <a:pt x="5996147" y="3875944"/>
                  <a:pt x="5978668" y="3874328"/>
                </a:cubicBezTo>
                <a:cubicBezTo>
                  <a:pt x="5961190" y="3872480"/>
                  <a:pt x="5943711" y="3869940"/>
                  <a:pt x="5926779" y="3866707"/>
                </a:cubicBezTo>
                <a:cubicBezTo>
                  <a:pt x="5789684" y="3849156"/>
                  <a:pt x="5539526" y="3817750"/>
                  <a:pt x="5229833" y="3717758"/>
                </a:cubicBezTo>
                <a:cubicBezTo>
                  <a:pt x="4920139" y="3617766"/>
                  <a:pt x="4550910" y="3449649"/>
                  <a:pt x="4175127" y="3158679"/>
                </a:cubicBezTo>
                <a:lnTo>
                  <a:pt x="2725155" y="4374894"/>
                </a:lnTo>
                <a:lnTo>
                  <a:pt x="1242029" y="4374894"/>
                </a:lnTo>
                <a:lnTo>
                  <a:pt x="0" y="3472511"/>
                </a:lnTo>
                <a:cubicBezTo>
                  <a:pt x="860806" y="2744855"/>
                  <a:pt x="1731990" y="2029899"/>
                  <a:pt x="2609181" y="1322564"/>
                </a:cubicBezTo>
                <a:cubicBezTo>
                  <a:pt x="2889926" y="1096023"/>
                  <a:pt x="3100213" y="924905"/>
                  <a:pt x="3425745" y="767873"/>
                </a:cubicBezTo>
                <a:cubicBezTo>
                  <a:pt x="3672046" y="649089"/>
                  <a:pt x="3919840" y="590653"/>
                  <a:pt x="4184629" y="595751"/>
                </a:cubicBezTo>
                <a:close/>
                <a:moveTo>
                  <a:pt x="11170131" y="84439"/>
                </a:moveTo>
                <a:cubicBezTo>
                  <a:pt x="11255201" y="84035"/>
                  <a:pt x="11340407" y="103838"/>
                  <a:pt x="11418240" y="143673"/>
                </a:cubicBezTo>
                <a:cubicBezTo>
                  <a:pt x="11449373" y="159376"/>
                  <a:pt x="11478322" y="177388"/>
                  <a:pt x="11505632" y="199788"/>
                </a:cubicBezTo>
                <a:cubicBezTo>
                  <a:pt x="11532941" y="222419"/>
                  <a:pt x="11558613" y="247591"/>
                  <a:pt x="11582099" y="275533"/>
                </a:cubicBezTo>
                <a:cubicBezTo>
                  <a:pt x="11797847" y="532326"/>
                  <a:pt x="11723018" y="917746"/>
                  <a:pt x="11437357" y="1087248"/>
                </a:cubicBezTo>
                <a:cubicBezTo>
                  <a:pt x="11304085" y="1016122"/>
                  <a:pt x="11152789" y="986332"/>
                  <a:pt x="11004223" y="999726"/>
                </a:cubicBezTo>
                <a:cubicBezTo>
                  <a:pt x="10855658" y="1013120"/>
                  <a:pt x="10709823" y="1069928"/>
                  <a:pt x="10586929" y="1171999"/>
                </a:cubicBezTo>
                <a:lnTo>
                  <a:pt x="9522392" y="2053685"/>
                </a:lnTo>
                <a:cubicBezTo>
                  <a:pt x="9522392" y="2053454"/>
                  <a:pt x="9522392" y="2053223"/>
                  <a:pt x="9522392" y="2052992"/>
                </a:cubicBezTo>
                <a:cubicBezTo>
                  <a:pt x="9522392" y="2052761"/>
                  <a:pt x="9522938" y="2052299"/>
                  <a:pt x="9522938" y="2052068"/>
                </a:cubicBezTo>
                <a:lnTo>
                  <a:pt x="9464495" y="2099870"/>
                </a:lnTo>
                <a:cubicBezTo>
                  <a:pt x="9460672" y="1937990"/>
                  <a:pt x="9403321" y="1781651"/>
                  <a:pt x="9299544" y="1657411"/>
                </a:cubicBezTo>
                <a:cubicBezTo>
                  <a:pt x="9269503" y="1621155"/>
                  <a:pt x="9235092" y="1588132"/>
                  <a:pt x="9198497" y="1558573"/>
                </a:cubicBezTo>
                <a:lnTo>
                  <a:pt x="10833810" y="206254"/>
                </a:lnTo>
                <a:cubicBezTo>
                  <a:pt x="10861120" y="183162"/>
                  <a:pt x="10891160" y="163071"/>
                  <a:pt x="10922840" y="146444"/>
                </a:cubicBezTo>
                <a:cubicBezTo>
                  <a:pt x="11000127" y="105454"/>
                  <a:pt x="11085061" y="84844"/>
                  <a:pt x="11170131" y="84439"/>
                </a:cubicBezTo>
                <a:close/>
                <a:moveTo>
                  <a:pt x="10042792" y="18601"/>
                </a:moveTo>
                <a:cubicBezTo>
                  <a:pt x="10119393" y="21966"/>
                  <a:pt x="10195101" y="41776"/>
                  <a:pt x="10264127" y="77627"/>
                </a:cubicBezTo>
                <a:cubicBezTo>
                  <a:pt x="10294714" y="93330"/>
                  <a:pt x="10323662" y="112497"/>
                  <a:pt x="10351518" y="134666"/>
                </a:cubicBezTo>
                <a:cubicBezTo>
                  <a:pt x="10378828" y="156836"/>
                  <a:pt x="10405045" y="182238"/>
                  <a:pt x="10427986" y="210411"/>
                </a:cubicBezTo>
                <a:cubicBezTo>
                  <a:pt x="10432355" y="215492"/>
                  <a:pt x="10436179" y="220341"/>
                  <a:pt x="10440002" y="225422"/>
                </a:cubicBezTo>
                <a:lnTo>
                  <a:pt x="8985480" y="1430177"/>
                </a:lnTo>
                <a:cubicBezTo>
                  <a:pt x="8947793" y="1417014"/>
                  <a:pt x="8909013" y="1407084"/>
                  <a:pt x="8869687" y="1400387"/>
                </a:cubicBezTo>
                <a:cubicBezTo>
                  <a:pt x="8829814" y="1393690"/>
                  <a:pt x="8789396" y="1390226"/>
                  <a:pt x="8749524" y="1390226"/>
                </a:cubicBezTo>
                <a:lnTo>
                  <a:pt x="8168917" y="1391150"/>
                </a:lnTo>
                <a:lnTo>
                  <a:pt x="9679150" y="140671"/>
                </a:lnTo>
                <a:cubicBezTo>
                  <a:pt x="9784976" y="53062"/>
                  <a:pt x="9915124" y="12993"/>
                  <a:pt x="10042792" y="18601"/>
                </a:cubicBezTo>
                <a:close/>
                <a:moveTo>
                  <a:pt x="8875743" y="544"/>
                </a:moveTo>
                <a:cubicBezTo>
                  <a:pt x="8952248" y="3997"/>
                  <a:pt x="9027879" y="23850"/>
                  <a:pt x="9096905" y="59615"/>
                </a:cubicBezTo>
                <a:cubicBezTo>
                  <a:pt x="9128038" y="75549"/>
                  <a:pt x="9156986" y="94716"/>
                  <a:pt x="9184842" y="116885"/>
                </a:cubicBezTo>
                <a:cubicBezTo>
                  <a:pt x="9212152" y="139054"/>
                  <a:pt x="9237823" y="164456"/>
                  <a:pt x="9261310" y="192630"/>
                </a:cubicBezTo>
                <a:cubicBezTo>
                  <a:pt x="9265679" y="197710"/>
                  <a:pt x="9269503" y="202790"/>
                  <a:pt x="9273872" y="208102"/>
                </a:cubicBezTo>
                <a:lnTo>
                  <a:pt x="7836829" y="1397847"/>
                </a:lnTo>
                <a:cubicBezTo>
                  <a:pt x="7828090" y="1397385"/>
                  <a:pt x="7616165" y="1394383"/>
                  <a:pt x="7405880" y="1391381"/>
                </a:cubicBezTo>
                <a:cubicBezTo>
                  <a:pt x="7195594" y="1388379"/>
                  <a:pt x="6987493" y="1385608"/>
                  <a:pt x="6987493" y="1385608"/>
                </a:cubicBezTo>
                <a:lnTo>
                  <a:pt x="8512474" y="122196"/>
                </a:lnTo>
                <a:cubicBezTo>
                  <a:pt x="8618300" y="34588"/>
                  <a:pt x="8748235" y="-5211"/>
                  <a:pt x="8875743" y="54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20097" tIns="20097" rIns="20097" bIns="20097" numCol="1" anchor="ctr">
            <a:noAutofit/>
          </a:bodyPr>
          <a:lstStyle/>
          <a:p>
            <a:endParaRPr sz="1899" dirty="0">
              <a:latin typeface="Lato Light" panose="020F0502020204030203" pitchFamily="34" charset="0"/>
            </a:endParaRPr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xmlns="" id="{B505F5C9-93F7-024E-AD90-793192F09B96}"/>
              </a:ext>
            </a:extLst>
          </p:cNvPr>
          <p:cNvSpPr/>
          <p:nvPr/>
        </p:nvSpPr>
        <p:spPr>
          <a:xfrm>
            <a:off x="1100946" y="4856676"/>
            <a:ext cx="2216624" cy="1144744"/>
          </a:xfrm>
          <a:custGeom>
            <a:avLst/>
            <a:gdLst>
              <a:gd name="connsiteX0" fmla="*/ 3637236 w 5909459"/>
              <a:gd name="connsiteY0" fmla="*/ 0 h 3051856"/>
              <a:gd name="connsiteX1" fmla="*/ 5909459 w 5909459"/>
              <a:gd name="connsiteY1" fmla="*/ 2707321 h 3051856"/>
              <a:gd name="connsiteX2" fmla="*/ 5498894 w 5909459"/>
              <a:gd name="connsiteY2" fmla="*/ 3051856 h 3051856"/>
              <a:gd name="connsiteX3" fmla="*/ 0 w 5909459"/>
              <a:gd name="connsiteY3" fmla="*/ 3051856 h 3051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09459" h="3051856">
                <a:moveTo>
                  <a:pt x="3637236" y="0"/>
                </a:moveTo>
                <a:lnTo>
                  <a:pt x="5909459" y="2707321"/>
                </a:lnTo>
                <a:lnTo>
                  <a:pt x="5498894" y="3051856"/>
                </a:lnTo>
                <a:lnTo>
                  <a:pt x="0" y="3051856"/>
                </a:ln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1899" dirty="0">
              <a:latin typeface="Lato Light" panose="020F0502020204030203" pitchFamily="34" charset="0"/>
            </a:endParaRPr>
          </a:p>
        </p:txBody>
      </p:sp>
      <p:grpSp>
        <p:nvGrpSpPr>
          <p:cNvPr id="21" name="Group 63506">
            <a:extLst>
              <a:ext uri="{FF2B5EF4-FFF2-40B4-BE49-F238E27FC236}">
                <a16:creationId xmlns:a16="http://schemas.microsoft.com/office/drawing/2014/main" xmlns="" id="{76B26589-317D-1047-ACAD-E05559C2A26C}"/>
              </a:ext>
            </a:extLst>
          </p:cNvPr>
          <p:cNvGrpSpPr/>
          <p:nvPr/>
        </p:nvGrpSpPr>
        <p:grpSpPr>
          <a:xfrm>
            <a:off x="3203533" y="1880778"/>
            <a:ext cx="2492047" cy="3040084"/>
            <a:chOff x="12279" y="0"/>
            <a:chExt cx="3384443" cy="4128730"/>
          </a:xfrm>
        </p:grpSpPr>
        <p:grpSp>
          <p:nvGrpSpPr>
            <p:cNvPr id="22" name="Group 63502">
              <a:extLst>
                <a:ext uri="{FF2B5EF4-FFF2-40B4-BE49-F238E27FC236}">
                  <a16:creationId xmlns:a16="http://schemas.microsoft.com/office/drawing/2014/main" xmlns="" id="{350E01E4-171A-7B42-A357-D21B46B327B3}"/>
                </a:ext>
              </a:extLst>
            </p:cNvPr>
            <p:cNvGrpSpPr/>
            <p:nvPr/>
          </p:nvGrpSpPr>
          <p:grpSpPr>
            <a:xfrm>
              <a:off x="12279" y="0"/>
              <a:ext cx="3384443" cy="1771860"/>
              <a:chOff x="12279" y="0"/>
              <a:chExt cx="3384442" cy="1771859"/>
            </a:xfrm>
          </p:grpSpPr>
          <p:sp>
            <p:nvSpPr>
              <p:cNvPr id="26" name="Shape 63499">
                <a:extLst>
                  <a:ext uri="{FF2B5EF4-FFF2-40B4-BE49-F238E27FC236}">
                    <a16:creationId xmlns:a16="http://schemas.microsoft.com/office/drawing/2014/main" xmlns="" id="{67CB15AC-F322-C04A-8257-18518C8038B3}"/>
                  </a:ext>
                </a:extLst>
              </p:cNvPr>
              <p:cNvSpPr/>
              <p:nvPr/>
            </p:nvSpPr>
            <p:spPr>
              <a:xfrm rot="19500000">
                <a:off x="192050" y="637370"/>
                <a:ext cx="983874" cy="9370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602" y="0"/>
                    </a:moveTo>
                    <a:lnTo>
                      <a:pt x="2056" y="2901"/>
                    </a:lnTo>
                    <a:cubicBezTo>
                      <a:pt x="2056" y="4220"/>
                      <a:pt x="2056" y="5545"/>
                      <a:pt x="2056" y="6864"/>
                    </a:cubicBezTo>
                    <a:cubicBezTo>
                      <a:pt x="2056" y="9293"/>
                      <a:pt x="2056" y="11715"/>
                      <a:pt x="2056" y="14143"/>
                    </a:cubicBezTo>
                    <a:lnTo>
                      <a:pt x="5611" y="14143"/>
                    </a:lnTo>
                    <a:lnTo>
                      <a:pt x="5602" y="0"/>
                    </a:lnTo>
                    <a:close/>
                    <a:moveTo>
                      <a:pt x="4178" y="1822"/>
                    </a:moveTo>
                    <a:lnTo>
                      <a:pt x="4861" y="1822"/>
                    </a:lnTo>
                    <a:lnTo>
                      <a:pt x="4861" y="2556"/>
                    </a:lnTo>
                    <a:lnTo>
                      <a:pt x="4178" y="2556"/>
                    </a:lnTo>
                    <a:lnTo>
                      <a:pt x="4178" y="1822"/>
                    </a:lnTo>
                    <a:close/>
                    <a:moveTo>
                      <a:pt x="2797" y="3211"/>
                    </a:moveTo>
                    <a:lnTo>
                      <a:pt x="3479" y="3211"/>
                    </a:lnTo>
                    <a:lnTo>
                      <a:pt x="3479" y="3927"/>
                    </a:lnTo>
                    <a:lnTo>
                      <a:pt x="2797" y="3927"/>
                    </a:lnTo>
                    <a:lnTo>
                      <a:pt x="2797" y="3211"/>
                    </a:lnTo>
                    <a:close/>
                    <a:moveTo>
                      <a:pt x="4178" y="3211"/>
                    </a:moveTo>
                    <a:lnTo>
                      <a:pt x="4861" y="3211"/>
                    </a:lnTo>
                    <a:lnTo>
                      <a:pt x="4861" y="3927"/>
                    </a:lnTo>
                    <a:lnTo>
                      <a:pt x="4178" y="3927"/>
                    </a:lnTo>
                    <a:lnTo>
                      <a:pt x="4178" y="3211"/>
                    </a:lnTo>
                    <a:close/>
                    <a:moveTo>
                      <a:pt x="8702" y="4033"/>
                    </a:moveTo>
                    <a:cubicBezTo>
                      <a:pt x="8702" y="5829"/>
                      <a:pt x="8702" y="7624"/>
                      <a:pt x="8702" y="9420"/>
                    </a:cubicBezTo>
                    <a:cubicBezTo>
                      <a:pt x="8702" y="10996"/>
                      <a:pt x="8702" y="12567"/>
                      <a:pt x="8702" y="14143"/>
                    </a:cubicBezTo>
                    <a:lnTo>
                      <a:pt x="10994" y="14143"/>
                    </a:lnTo>
                    <a:lnTo>
                      <a:pt x="10994" y="4033"/>
                    </a:lnTo>
                    <a:lnTo>
                      <a:pt x="8702" y="4033"/>
                    </a:lnTo>
                    <a:close/>
                    <a:moveTo>
                      <a:pt x="9183" y="4485"/>
                    </a:moveTo>
                    <a:lnTo>
                      <a:pt x="9629" y="4485"/>
                    </a:lnTo>
                    <a:lnTo>
                      <a:pt x="9629" y="4944"/>
                    </a:lnTo>
                    <a:lnTo>
                      <a:pt x="9183" y="4944"/>
                    </a:lnTo>
                    <a:lnTo>
                      <a:pt x="9183" y="4485"/>
                    </a:lnTo>
                    <a:close/>
                    <a:moveTo>
                      <a:pt x="10076" y="4485"/>
                    </a:moveTo>
                    <a:lnTo>
                      <a:pt x="10530" y="4485"/>
                    </a:lnTo>
                    <a:lnTo>
                      <a:pt x="10530" y="4944"/>
                    </a:lnTo>
                    <a:lnTo>
                      <a:pt x="10076" y="4944"/>
                    </a:lnTo>
                    <a:lnTo>
                      <a:pt x="10076" y="4485"/>
                    </a:lnTo>
                    <a:close/>
                    <a:moveTo>
                      <a:pt x="16983" y="6006"/>
                    </a:moveTo>
                    <a:lnTo>
                      <a:pt x="16983" y="15382"/>
                    </a:lnTo>
                    <a:lnTo>
                      <a:pt x="17388" y="15851"/>
                    </a:lnTo>
                    <a:lnTo>
                      <a:pt x="18761" y="15851"/>
                    </a:lnTo>
                    <a:lnTo>
                      <a:pt x="18761" y="6006"/>
                    </a:lnTo>
                    <a:lnTo>
                      <a:pt x="16983" y="6006"/>
                    </a:lnTo>
                    <a:close/>
                    <a:moveTo>
                      <a:pt x="5973" y="6333"/>
                    </a:moveTo>
                    <a:lnTo>
                      <a:pt x="5973" y="14143"/>
                    </a:lnTo>
                    <a:lnTo>
                      <a:pt x="8340" y="14143"/>
                    </a:lnTo>
                    <a:lnTo>
                      <a:pt x="8340" y="6333"/>
                    </a:lnTo>
                    <a:lnTo>
                      <a:pt x="5973" y="6333"/>
                    </a:lnTo>
                    <a:close/>
                    <a:moveTo>
                      <a:pt x="11415" y="7014"/>
                    </a:moveTo>
                    <a:lnTo>
                      <a:pt x="11415" y="12649"/>
                    </a:lnTo>
                    <a:lnTo>
                      <a:pt x="11415" y="12790"/>
                    </a:lnTo>
                    <a:lnTo>
                      <a:pt x="11415" y="14143"/>
                    </a:lnTo>
                    <a:lnTo>
                      <a:pt x="12780" y="14143"/>
                    </a:lnTo>
                    <a:lnTo>
                      <a:pt x="12780" y="17204"/>
                    </a:lnTo>
                    <a:lnTo>
                      <a:pt x="15711" y="14029"/>
                    </a:lnTo>
                    <a:lnTo>
                      <a:pt x="16596" y="14993"/>
                    </a:lnTo>
                    <a:lnTo>
                      <a:pt x="16596" y="7014"/>
                    </a:lnTo>
                    <a:lnTo>
                      <a:pt x="14305" y="7014"/>
                    </a:lnTo>
                    <a:lnTo>
                      <a:pt x="13706" y="7014"/>
                    </a:lnTo>
                    <a:lnTo>
                      <a:pt x="11415" y="7014"/>
                    </a:lnTo>
                    <a:close/>
                    <a:moveTo>
                      <a:pt x="11904" y="7439"/>
                    </a:moveTo>
                    <a:lnTo>
                      <a:pt x="12561" y="7439"/>
                    </a:lnTo>
                    <a:lnTo>
                      <a:pt x="12561" y="8138"/>
                    </a:lnTo>
                    <a:lnTo>
                      <a:pt x="11904" y="8138"/>
                    </a:lnTo>
                    <a:lnTo>
                      <a:pt x="11904" y="7439"/>
                    </a:lnTo>
                    <a:close/>
                    <a:moveTo>
                      <a:pt x="13134" y="7439"/>
                    </a:moveTo>
                    <a:lnTo>
                      <a:pt x="13706" y="7439"/>
                    </a:lnTo>
                    <a:lnTo>
                      <a:pt x="13706" y="8138"/>
                    </a:lnTo>
                    <a:lnTo>
                      <a:pt x="13134" y="8138"/>
                    </a:lnTo>
                    <a:lnTo>
                      <a:pt x="13134" y="7439"/>
                    </a:lnTo>
                    <a:close/>
                    <a:moveTo>
                      <a:pt x="14305" y="7439"/>
                    </a:moveTo>
                    <a:lnTo>
                      <a:pt x="14852" y="7439"/>
                    </a:lnTo>
                    <a:lnTo>
                      <a:pt x="14852" y="8138"/>
                    </a:lnTo>
                    <a:lnTo>
                      <a:pt x="14305" y="8138"/>
                    </a:lnTo>
                    <a:lnTo>
                      <a:pt x="14305" y="7439"/>
                    </a:lnTo>
                    <a:close/>
                    <a:moveTo>
                      <a:pt x="15433" y="7439"/>
                    </a:moveTo>
                    <a:lnTo>
                      <a:pt x="16090" y="7439"/>
                    </a:lnTo>
                    <a:lnTo>
                      <a:pt x="16090" y="8138"/>
                    </a:lnTo>
                    <a:lnTo>
                      <a:pt x="15433" y="8138"/>
                    </a:lnTo>
                    <a:lnTo>
                      <a:pt x="15433" y="7439"/>
                    </a:lnTo>
                    <a:close/>
                    <a:moveTo>
                      <a:pt x="19132" y="8598"/>
                    </a:moveTo>
                    <a:lnTo>
                      <a:pt x="19132" y="15859"/>
                    </a:lnTo>
                    <a:lnTo>
                      <a:pt x="20126" y="15859"/>
                    </a:lnTo>
                    <a:lnTo>
                      <a:pt x="21145" y="17036"/>
                    </a:lnTo>
                    <a:lnTo>
                      <a:pt x="21145" y="8598"/>
                    </a:lnTo>
                    <a:lnTo>
                      <a:pt x="19132" y="8598"/>
                    </a:lnTo>
                    <a:close/>
                    <a:moveTo>
                      <a:pt x="11904" y="8854"/>
                    </a:moveTo>
                    <a:lnTo>
                      <a:pt x="12561" y="8854"/>
                    </a:lnTo>
                    <a:lnTo>
                      <a:pt x="12561" y="9544"/>
                    </a:lnTo>
                    <a:lnTo>
                      <a:pt x="11904" y="9544"/>
                    </a:lnTo>
                    <a:lnTo>
                      <a:pt x="11904" y="8854"/>
                    </a:lnTo>
                    <a:close/>
                    <a:moveTo>
                      <a:pt x="13134" y="8854"/>
                    </a:moveTo>
                    <a:lnTo>
                      <a:pt x="13706" y="8854"/>
                    </a:lnTo>
                    <a:lnTo>
                      <a:pt x="13706" y="9544"/>
                    </a:lnTo>
                    <a:lnTo>
                      <a:pt x="13134" y="9544"/>
                    </a:lnTo>
                    <a:lnTo>
                      <a:pt x="13134" y="8854"/>
                    </a:lnTo>
                    <a:close/>
                    <a:moveTo>
                      <a:pt x="14305" y="8854"/>
                    </a:moveTo>
                    <a:lnTo>
                      <a:pt x="14852" y="8854"/>
                    </a:lnTo>
                    <a:lnTo>
                      <a:pt x="14852" y="9544"/>
                    </a:lnTo>
                    <a:lnTo>
                      <a:pt x="14305" y="9544"/>
                    </a:lnTo>
                    <a:lnTo>
                      <a:pt x="14305" y="8854"/>
                    </a:lnTo>
                    <a:close/>
                    <a:moveTo>
                      <a:pt x="15433" y="8854"/>
                    </a:moveTo>
                    <a:lnTo>
                      <a:pt x="16090" y="8854"/>
                    </a:lnTo>
                    <a:lnTo>
                      <a:pt x="16090" y="9544"/>
                    </a:lnTo>
                    <a:lnTo>
                      <a:pt x="15433" y="9544"/>
                    </a:lnTo>
                    <a:lnTo>
                      <a:pt x="15433" y="8854"/>
                    </a:lnTo>
                    <a:close/>
                    <a:moveTo>
                      <a:pt x="11904" y="10260"/>
                    </a:moveTo>
                    <a:lnTo>
                      <a:pt x="12561" y="10260"/>
                    </a:lnTo>
                    <a:lnTo>
                      <a:pt x="12561" y="10950"/>
                    </a:lnTo>
                    <a:lnTo>
                      <a:pt x="11904" y="10950"/>
                    </a:lnTo>
                    <a:lnTo>
                      <a:pt x="11904" y="10260"/>
                    </a:lnTo>
                    <a:close/>
                    <a:moveTo>
                      <a:pt x="13134" y="10260"/>
                    </a:moveTo>
                    <a:lnTo>
                      <a:pt x="13706" y="10260"/>
                    </a:lnTo>
                    <a:lnTo>
                      <a:pt x="13706" y="10950"/>
                    </a:lnTo>
                    <a:lnTo>
                      <a:pt x="13134" y="10950"/>
                    </a:lnTo>
                    <a:lnTo>
                      <a:pt x="13134" y="10260"/>
                    </a:lnTo>
                    <a:close/>
                    <a:moveTo>
                      <a:pt x="14305" y="10260"/>
                    </a:moveTo>
                    <a:lnTo>
                      <a:pt x="14852" y="10260"/>
                    </a:lnTo>
                    <a:lnTo>
                      <a:pt x="14852" y="10950"/>
                    </a:lnTo>
                    <a:lnTo>
                      <a:pt x="14305" y="10950"/>
                    </a:lnTo>
                    <a:lnTo>
                      <a:pt x="14305" y="10260"/>
                    </a:lnTo>
                    <a:close/>
                    <a:moveTo>
                      <a:pt x="15433" y="10260"/>
                    </a:moveTo>
                    <a:lnTo>
                      <a:pt x="16090" y="10260"/>
                    </a:lnTo>
                    <a:lnTo>
                      <a:pt x="16090" y="10950"/>
                    </a:lnTo>
                    <a:lnTo>
                      <a:pt x="15433" y="10950"/>
                    </a:lnTo>
                    <a:lnTo>
                      <a:pt x="15433" y="10260"/>
                    </a:lnTo>
                    <a:close/>
                    <a:moveTo>
                      <a:pt x="11904" y="11676"/>
                    </a:moveTo>
                    <a:lnTo>
                      <a:pt x="12561" y="11676"/>
                    </a:lnTo>
                    <a:lnTo>
                      <a:pt x="12561" y="12366"/>
                    </a:lnTo>
                    <a:lnTo>
                      <a:pt x="11904" y="12366"/>
                    </a:lnTo>
                    <a:lnTo>
                      <a:pt x="11904" y="11676"/>
                    </a:lnTo>
                    <a:close/>
                    <a:moveTo>
                      <a:pt x="13134" y="11676"/>
                    </a:moveTo>
                    <a:lnTo>
                      <a:pt x="13706" y="11676"/>
                    </a:lnTo>
                    <a:lnTo>
                      <a:pt x="13706" y="12366"/>
                    </a:lnTo>
                    <a:lnTo>
                      <a:pt x="13134" y="12366"/>
                    </a:lnTo>
                    <a:lnTo>
                      <a:pt x="13134" y="11676"/>
                    </a:lnTo>
                    <a:close/>
                    <a:moveTo>
                      <a:pt x="14305" y="11676"/>
                    </a:moveTo>
                    <a:lnTo>
                      <a:pt x="14852" y="11676"/>
                    </a:lnTo>
                    <a:lnTo>
                      <a:pt x="14852" y="12366"/>
                    </a:lnTo>
                    <a:lnTo>
                      <a:pt x="14305" y="12366"/>
                    </a:lnTo>
                    <a:lnTo>
                      <a:pt x="14305" y="11676"/>
                    </a:lnTo>
                    <a:close/>
                    <a:moveTo>
                      <a:pt x="15433" y="11676"/>
                    </a:moveTo>
                    <a:lnTo>
                      <a:pt x="16090" y="11676"/>
                    </a:lnTo>
                    <a:lnTo>
                      <a:pt x="16090" y="12366"/>
                    </a:lnTo>
                    <a:lnTo>
                      <a:pt x="15433" y="12366"/>
                    </a:lnTo>
                    <a:lnTo>
                      <a:pt x="15433" y="11676"/>
                    </a:lnTo>
                    <a:close/>
                    <a:moveTo>
                      <a:pt x="11904" y="13082"/>
                    </a:moveTo>
                    <a:lnTo>
                      <a:pt x="12561" y="13082"/>
                    </a:lnTo>
                    <a:lnTo>
                      <a:pt x="12561" y="13772"/>
                    </a:lnTo>
                    <a:lnTo>
                      <a:pt x="11904" y="13772"/>
                    </a:lnTo>
                    <a:lnTo>
                      <a:pt x="11904" y="13082"/>
                    </a:lnTo>
                    <a:close/>
                    <a:moveTo>
                      <a:pt x="13134" y="13082"/>
                    </a:moveTo>
                    <a:lnTo>
                      <a:pt x="13706" y="13082"/>
                    </a:lnTo>
                    <a:lnTo>
                      <a:pt x="13706" y="13772"/>
                    </a:lnTo>
                    <a:lnTo>
                      <a:pt x="13134" y="13772"/>
                    </a:lnTo>
                    <a:lnTo>
                      <a:pt x="13134" y="13082"/>
                    </a:lnTo>
                    <a:close/>
                    <a:moveTo>
                      <a:pt x="14305" y="13082"/>
                    </a:moveTo>
                    <a:lnTo>
                      <a:pt x="14852" y="13082"/>
                    </a:lnTo>
                    <a:lnTo>
                      <a:pt x="14852" y="13772"/>
                    </a:lnTo>
                    <a:lnTo>
                      <a:pt x="14305" y="13772"/>
                    </a:lnTo>
                    <a:lnTo>
                      <a:pt x="14305" y="13082"/>
                    </a:lnTo>
                    <a:close/>
                    <a:moveTo>
                      <a:pt x="13134" y="14488"/>
                    </a:moveTo>
                    <a:lnTo>
                      <a:pt x="13706" y="14488"/>
                    </a:lnTo>
                    <a:lnTo>
                      <a:pt x="13706" y="15178"/>
                    </a:lnTo>
                    <a:lnTo>
                      <a:pt x="13134" y="15178"/>
                    </a:lnTo>
                    <a:lnTo>
                      <a:pt x="13134" y="14488"/>
                    </a:lnTo>
                    <a:close/>
                    <a:moveTo>
                      <a:pt x="0" y="14586"/>
                    </a:moveTo>
                    <a:lnTo>
                      <a:pt x="0" y="21600"/>
                    </a:lnTo>
                    <a:lnTo>
                      <a:pt x="3538" y="21600"/>
                    </a:lnTo>
                    <a:lnTo>
                      <a:pt x="6495" y="21600"/>
                    </a:lnTo>
                    <a:lnTo>
                      <a:pt x="8862" y="21600"/>
                    </a:lnTo>
                    <a:lnTo>
                      <a:pt x="9427" y="21600"/>
                    </a:lnTo>
                    <a:lnTo>
                      <a:pt x="12384" y="21600"/>
                    </a:lnTo>
                    <a:lnTo>
                      <a:pt x="12384" y="14586"/>
                    </a:lnTo>
                    <a:lnTo>
                      <a:pt x="9427" y="14586"/>
                    </a:lnTo>
                    <a:lnTo>
                      <a:pt x="8862" y="14586"/>
                    </a:lnTo>
                    <a:lnTo>
                      <a:pt x="6495" y="14586"/>
                    </a:lnTo>
                    <a:lnTo>
                      <a:pt x="5889" y="14586"/>
                    </a:lnTo>
                    <a:lnTo>
                      <a:pt x="3538" y="14586"/>
                    </a:lnTo>
                    <a:lnTo>
                      <a:pt x="2982" y="14586"/>
                    </a:lnTo>
                    <a:lnTo>
                      <a:pt x="0" y="14586"/>
                    </a:lnTo>
                    <a:close/>
                    <a:moveTo>
                      <a:pt x="15678" y="14586"/>
                    </a:moveTo>
                    <a:cubicBezTo>
                      <a:pt x="15678" y="14586"/>
                      <a:pt x="12704" y="17832"/>
                      <a:pt x="12704" y="17832"/>
                    </a:cubicBezTo>
                    <a:lnTo>
                      <a:pt x="12704" y="18044"/>
                    </a:lnTo>
                    <a:lnTo>
                      <a:pt x="15678" y="14798"/>
                    </a:lnTo>
                    <a:lnTo>
                      <a:pt x="18753" y="18159"/>
                    </a:lnTo>
                    <a:lnTo>
                      <a:pt x="21600" y="18159"/>
                    </a:lnTo>
                    <a:lnTo>
                      <a:pt x="19898" y="16240"/>
                    </a:lnTo>
                    <a:lnTo>
                      <a:pt x="17194" y="16240"/>
                    </a:lnTo>
                    <a:lnTo>
                      <a:pt x="15678" y="14586"/>
                    </a:lnTo>
                    <a:close/>
                    <a:moveTo>
                      <a:pt x="615" y="15108"/>
                    </a:moveTo>
                    <a:lnTo>
                      <a:pt x="1415" y="15108"/>
                    </a:lnTo>
                    <a:lnTo>
                      <a:pt x="1415" y="15948"/>
                    </a:lnTo>
                    <a:lnTo>
                      <a:pt x="615" y="15948"/>
                    </a:lnTo>
                    <a:lnTo>
                      <a:pt x="615" y="15108"/>
                    </a:lnTo>
                    <a:close/>
                    <a:moveTo>
                      <a:pt x="2115" y="15108"/>
                    </a:moveTo>
                    <a:lnTo>
                      <a:pt x="2915" y="15108"/>
                    </a:lnTo>
                    <a:lnTo>
                      <a:pt x="2915" y="15948"/>
                    </a:lnTo>
                    <a:lnTo>
                      <a:pt x="2115" y="15948"/>
                    </a:lnTo>
                    <a:lnTo>
                      <a:pt x="2115" y="15108"/>
                    </a:lnTo>
                    <a:close/>
                    <a:moveTo>
                      <a:pt x="3572" y="15108"/>
                    </a:moveTo>
                    <a:lnTo>
                      <a:pt x="4372" y="15108"/>
                    </a:lnTo>
                    <a:lnTo>
                      <a:pt x="4372" y="15948"/>
                    </a:lnTo>
                    <a:lnTo>
                      <a:pt x="3572" y="15948"/>
                    </a:lnTo>
                    <a:lnTo>
                      <a:pt x="3572" y="15108"/>
                    </a:lnTo>
                    <a:close/>
                    <a:moveTo>
                      <a:pt x="5071" y="15108"/>
                    </a:moveTo>
                    <a:lnTo>
                      <a:pt x="5872" y="15108"/>
                    </a:lnTo>
                    <a:lnTo>
                      <a:pt x="5872" y="15948"/>
                    </a:lnTo>
                    <a:lnTo>
                      <a:pt x="5071" y="15948"/>
                    </a:lnTo>
                    <a:lnTo>
                      <a:pt x="5071" y="15108"/>
                    </a:lnTo>
                    <a:close/>
                    <a:moveTo>
                      <a:pt x="6504" y="15108"/>
                    </a:moveTo>
                    <a:lnTo>
                      <a:pt x="7304" y="15108"/>
                    </a:lnTo>
                    <a:lnTo>
                      <a:pt x="7304" y="15948"/>
                    </a:lnTo>
                    <a:lnTo>
                      <a:pt x="6504" y="15948"/>
                    </a:lnTo>
                    <a:lnTo>
                      <a:pt x="6504" y="15108"/>
                    </a:lnTo>
                    <a:close/>
                    <a:moveTo>
                      <a:pt x="8003" y="15108"/>
                    </a:moveTo>
                    <a:lnTo>
                      <a:pt x="8795" y="15108"/>
                    </a:lnTo>
                    <a:lnTo>
                      <a:pt x="8795" y="15948"/>
                    </a:lnTo>
                    <a:lnTo>
                      <a:pt x="8003" y="15948"/>
                    </a:lnTo>
                    <a:lnTo>
                      <a:pt x="8003" y="15108"/>
                    </a:lnTo>
                    <a:close/>
                    <a:moveTo>
                      <a:pt x="9461" y="15108"/>
                    </a:moveTo>
                    <a:lnTo>
                      <a:pt x="10261" y="15108"/>
                    </a:lnTo>
                    <a:lnTo>
                      <a:pt x="10261" y="15948"/>
                    </a:lnTo>
                    <a:lnTo>
                      <a:pt x="9461" y="15948"/>
                    </a:lnTo>
                    <a:lnTo>
                      <a:pt x="9461" y="15108"/>
                    </a:lnTo>
                    <a:close/>
                    <a:moveTo>
                      <a:pt x="10960" y="15108"/>
                    </a:moveTo>
                    <a:lnTo>
                      <a:pt x="11760" y="15108"/>
                    </a:lnTo>
                    <a:lnTo>
                      <a:pt x="11760" y="15948"/>
                    </a:lnTo>
                    <a:lnTo>
                      <a:pt x="10960" y="15948"/>
                    </a:lnTo>
                    <a:lnTo>
                      <a:pt x="10960" y="15108"/>
                    </a:lnTo>
                    <a:close/>
                    <a:moveTo>
                      <a:pt x="15678" y="15143"/>
                    </a:moveTo>
                    <a:cubicBezTo>
                      <a:pt x="15678" y="15143"/>
                      <a:pt x="12695" y="18398"/>
                      <a:pt x="12695" y="18398"/>
                    </a:cubicBezTo>
                    <a:lnTo>
                      <a:pt x="12965" y="18398"/>
                    </a:lnTo>
                    <a:lnTo>
                      <a:pt x="12965" y="21600"/>
                    </a:lnTo>
                    <a:lnTo>
                      <a:pt x="14894" y="21600"/>
                    </a:lnTo>
                    <a:lnTo>
                      <a:pt x="14894" y="19053"/>
                    </a:lnTo>
                    <a:lnTo>
                      <a:pt x="16453" y="19053"/>
                    </a:lnTo>
                    <a:lnTo>
                      <a:pt x="16453" y="21600"/>
                    </a:lnTo>
                    <a:lnTo>
                      <a:pt x="21347" y="21600"/>
                    </a:lnTo>
                    <a:lnTo>
                      <a:pt x="21347" y="18380"/>
                    </a:lnTo>
                    <a:lnTo>
                      <a:pt x="18635" y="18380"/>
                    </a:lnTo>
                    <a:lnTo>
                      <a:pt x="15678" y="15143"/>
                    </a:lnTo>
                    <a:close/>
                    <a:moveTo>
                      <a:pt x="15678" y="16629"/>
                    </a:moveTo>
                    <a:cubicBezTo>
                      <a:pt x="16001" y="16629"/>
                      <a:pt x="16259" y="16900"/>
                      <a:pt x="16259" y="17239"/>
                    </a:cubicBezTo>
                    <a:cubicBezTo>
                      <a:pt x="16259" y="17579"/>
                      <a:pt x="16001" y="17858"/>
                      <a:pt x="15678" y="17858"/>
                    </a:cubicBezTo>
                    <a:cubicBezTo>
                      <a:pt x="15354" y="17858"/>
                      <a:pt x="15088" y="17579"/>
                      <a:pt x="15088" y="17239"/>
                    </a:cubicBezTo>
                    <a:cubicBezTo>
                      <a:pt x="15088" y="16900"/>
                      <a:pt x="15354" y="16629"/>
                      <a:pt x="15678" y="16629"/>
                    </a:cubicBezTo>
                    <a:close/>
                    <a:moveTo>
                      <a:pt x="615" y="16815"/>
                    </a:moveTo>
                    <a:lnTo>
                      <a:pt x="1415" y="16815"/>
                    </a:lnTo>
                    <a:lnTo>
                      <a:pt x="1415" y="17655"/>
                    </a:lnTo>
                    <a:lnTo>
                      <a:pt x="615" y="17655"/>
                    </a:lnTo>
                    <a:lnTo>
                      <a:pt x="615" y="16815"/>
                    </a:lnTo>
                    <a:close/>
                    <a:moveTo>
                      <a:pt x="2115" y="16815"/>
                    </a:moveTo>
                    <a:lnTo>
                      <a:pt x="2915" y="16815"/>
                    </a:lnTo>
                    <a:lnTo>
                      <a:pt x="2915" y="17655"/>
                    </a:lnTo>
                    <a:lnTo>
                      <a:pt x="2115" y="17655"/>
                    </a:lnTo>
                    <a:lnTo>
                      <a:pt x="2115" y="16815"/>
                    </a:lnTo>
                    <a:close/>
                    <a:moveTo>
                      <a:pt x="3572" y="16815"/>
                    </a:moveTo>
                    <a:lnTo>
                      <a:pt x="4372" y="16815"/>
                    </a:lnTo>
                    <a:lnTo>
                      <a:pt x="4372" y="17655"/>
                    </a:lnTo>
                    <a:lnTo>
                      <a:pt x="3572" y="17655"/>
                    </a:lnTo>
                    <a:lnTo>
                      <a:pt x="3572" y="16815"/>
                    </a:lnTo>
                    <a:close/>
                    <a:moveTo>
                      <a:pt x="5071" y="16815"/>
                    </a:moveTo>
                    <a:lnTo>
                      <a:pt x="5872" y="16815"/>
                    </a:lnTo>
                    <a:lnTo>
                      <a:pt x="5872" y="17655"/>
                    </a:lnTo>
                    <a:lnTo>
                      <a:pt x="5071" y="17655"/>
                    </a:lnTo>
                    <a:lnTo>
                      <a:pt x="5071" y="16815"/>
                    </a:lnTo>
                    <a:close/>
                    <a:moveTo>
                      <a:pt x="6504" y="16815"/>
                    </a:moveTo>
                    <a:lnTo>
                      <a:pt x="7304" y="16815"/>
                    </a:lnTo>
                    <a:lnTo>
                      <a:pt x="7304" y="17655"/>
                    </a:lnTo>
                    <a:lnTo>
                      <a:pt x="6504" y="17655"/>
                    </a:lnTo>
                    <a:lnTo>
                      <a:pt x="6504" y="16815"/>
                    </a:lnTo>
                    <a:close/>
                    <a:moveTo>
                      <a:pt x="8003" y="16815"/>
                    </a:moveTo>
                    <a:lnTo>
                      <a:pt x="8795" y="16815"/>
                    </a:lnTo>
                    <a:lnTo>
                      <a:pt x="8795" y="17655"/>
                    </a:lnTo>
                    <a:lnTo>
                      <a:pt x="8003" y="17655"/>
                    </a:lnTo>
                    <a:lnTo>
                      <a:pt x="8003" y="16815"/>
                    </a:lnTo>
                    <a:close/>
                    <a:moveTo>
                      <a:pt x="9461" y="16815"/>
                    </a:moveTo>
                    <a:lnTo>
                      <a:pt x="10261" y="16815"/>
                    </a:lnTo>
                    <a:lnTo>
                      <a:pt x="10261" y="17655"/>
                    </a:lnTo>
                    <a:lnTo>
                      <a:pt x="9461" y="17655"/>
                    </a:lnTo>
                    <a:lnTo>
                      <a:pt x="9461" y="16815"/>
                    </a:lnTo>
                    <a:close/>
                    <a:moveTo>
                      <a:pt x="10960" y="16815"/>
                    </a:moveTo>
                    <a:lnTo>
                      <a:pt x="11760" y="16815"/>
                    </a:lnTo>
                    <a:lnTo>
                      <a:pt x="11760" y="17655"/>
                    </a:lnTo>
                    <a:lnTo>
                      <a:pt x="10960" y="17655"/>
                    </a:lnTo>
                    <a:lnTo>
                      <a:pt x="10960" y="16815"/>
                    </a:lnTo>
                    <a:close/>
                    <a:moveTo>
                      <a:pt x="615" y="18531"/>
                    </a:moveTo>
                    <a:lnTo>
                      <a:pt x="1415" y="18531"/>
                    </a:lnTo>
                    <a:lnTo>
                      <a:pt x="1415" y="19371"/>
                    </a:lnTo>
                    <a:lnTo>
                      <a:pt x="615" y="19371"/>
                    </a:lnTo>
                    <a:lnTo>
                      <a:pt x="615" y="18531"/>
                    </a:lnTo>
                    <a:close/>
                    <a:moveTo>
                      <a:pt x="2115" y="18531"/>
                    </a:moveTo>
                    <a:lnTo>
                      <a:pt x="2915" y="18531"/>
                    </a:lnTo>
                    <a:lnTo>
                      <a:pt x="2915" y="19371"/>
                    </a:lnTo>
                    <a:lnTo>
                      <a:pt x="2115" y="19371"/>
                    </a:lnTo>
                    <a:lnTo>
                      <a:pt x="2115" y="18531"/>
                    </a:lnTo>
                    <a:close/>
                    <a:moveTo>
                      <a:pt x="3572" y="18531"/>
                    </a:moveTo>
                    <a:lnTo>
                      <a:pt x="4372" y="18531"/>
                    </a:lnTo>
                    <a:lnTo>
                      <a:pt x="4372" y="19371"/>
                    </a:lnTo>
                    <a:lnTo>
                      <a:pt x="3572" y="19371"/>
                    </a:lnTo>
                    <a:lnTo>
                      <a:pt x="3572" y="18531"/>
                    </a:lnTo>
                    <a:close/>
                    <a:moveTo>
                      <a:pt x="5071" y="18531"/>
                    </a:moveTo>
                    <a:lnTo>
                      <a:pt x="5872" y="18531"/>
                    </a:lnTo>
                    <a:lnTo>
                      <a:pt x="5872" y="19371"/>
                    </a:lnTo>
                    <a:lnTo>
                      <a:pt x="5071" y="19371"/>
                    </a:lnTo>
                    <a:lnTo>
                      <a:pt x="5071" y="18531"/>
                    </a:lnTo>
                    <a:close/>
                    <a:moveTo>
                      <a:pt x="6504" y="18531"/>
                    </a:moveTo>
                    <a:lnTo>
                      <a:pt x="7304" y="18531"/>
                    </a:lnTo>
                    <a:lnTo>
                      <a:pt x="7304" y="19371"/>
                    </a:lnTo>
                    <a:lnTo>
                      <a:pt x="6504" y="19371"/>
                    </a:lnTo>
                    <a:lnTo>
                      <a:pt x="6504" y="18531"/>
                    </a:lnTo>
                    <a:close/>
                    <a:moveTo>
                      <a:pt x="8003" y="18531"/>
                    </a:moveTo>
                    <a:lnTo>
                      <a:pt x="8795" y="18531"/>
                    </a:lnTo>
                    <a:lnTo>
                      <a:pt x="8795" y="19371"/>
                    </a:lnTo>
                    <a:lnTo>
                      <a:pt x="8003" y="19371"/>
                    </a:lnTo>
                    <a:lnTo>
                      <a:pt x="8003" y="18531"/>
                    </a:lnTo>
                    <a:close/>
                    <a:moveTo>
                      <a:pt x="9461" y="18531"/>
                    </a:moveTo>
                    <a:lnTo>
                      <a:pt x="10261" y="18531"/>
                    </a:lnTo>
                    <a:lnTo>
                      <a:pt x="10261" y="19371"/>
                    </a:lnTo>
                    <a:lnTo>
                      <a:pt x="9461" y="19371"/>
                    </a:lnTo>
                    <a:lnTo>
                      <a:pt x="9461" y="18531"/>
                    </a:lnTo>
                    <a:close/>
                    <a:moveTo>
                      <a:pt x="10960" y="18531"/>
                    </a:moveTo>
                    <a:lnTo>
                      <a:pt x="11760" y="18531"/>
                    </a:lnTo>
                    <a:lnTo>
                      <a:pt x="11760" y="19371"/>
                    </a:lnTo>
                    <a:lnTo>
                      <a:pt x="10960" y="19371"/>
                    </a:lnTo>
                    <a:lnTo>
                      <a:pt x="10960" y="18531"/>
                    </a:lnTo>
                    <a:close/>
                    <a:moveTo>
                      <a:pt x="17750" y="19053"/>
                    </a:moveTo>
                    <a:lnTo>
                      <a:pt x="18921" y="19053"/>
                    </a:lnTo>
                    <a:lnTo>
                      <a:pt x="18921" y="20282"/>
                    </a:lnTo>
                    <a:lnTo>
                      <a:pt x="17750" y="20282"/>
                    </a:lnTo>
                    <a:cubicBezTo>
                      <a:pt x="17750" y="20282"/>
                      <a:pt x="17750" y="19053"/>
                      <a:pt x="17750" y="19053"/>
                    </a:cubicBezTo>
                    <a:close/>
                    <a:moveTo>
                      <a:pt x="19587" y="19053"/>
                    </a:moveTo>
                    <a:lnTo>
                      <a:pt x="20758" y="19053"/>
                    </a:lnTo>
                    <a:lnTo>
                      <a:pt x="20758" y="20282"/>
                    </a:lnTo>
                    <a:lnTo>
                      <a:pt x="19587" y="20282"/>
                    </a:lnTo>
                    <a:cubicBezTo>
                      <a:pt x="19587" y="20282"/>
                      <a:pt x="19587" y="19053"/>
                      <a:pt x="19587" y="19053"/>
                    </a:cubicBezTo>
                    <a:close/>
                    <a:moveTo>
                      <a:pt x="615" y="20247"/>
                    </a:moveTo>
                    <a:lnTo>
                      <a:pt x="1415" y="20247"/>
                    </a:lnTo>
                    <a:lnTo>
                      <a:pt x="1415" y="21087"/>
                    </a:lnTo>
                    <a:lnTo>
                      <a:pt x="615" y="21087"/>
                    </a:lnTo>
                    <a:lnTo>
                      <a:pt x="615" y="20247"/>
                    </a:lnTo>
                    <a:close/>
                    <a:moveTo>
                      <a:pt x="2115" y="20247"/>
                    </a:moveTo>
                    <a:lnTo>
                      <a:pt x="2915" y="20247"/>
                    </a:lnTo>
                    <a:lnTo>
                      <a:pt x="2915" y="21087"/>
                    </a:lnTo>
                    <a:lnTo>
                      <a:pt x="2115" y="21087"/>
                    </a:lnTo>
                    <a:lnTo>
                      <a:pt x="2115" y="20247"/>
                    </a:lnTo>
                    <a:close/>
                    <a:moveTo>
                      <a:pt x="3572" y="20247"/>
                    </a:moveTo>
                    <a:lnTo>
                      <a:pt x="4372" y="20247"/>
                    </a:lnTo>
                    <a:lnTo>
                      <a:pt x="4372" y="21087"/>
                    </a:lnTo>
                    <a:lnTo>
                      <a:pt x="3572" y="21087"/>
                    </a:lnTo>
                    <a:lnTo>
                      <a:pt x="3572" y="20247"/>
                    </a:lnTo>
                    <a:close/>
                    <a:moveTo>
                      <a:pt x="5071" y="20247"/>
                    </a:moveTo>
                    <a:lnTo>
                      <a:pt x="5872" y="20247"/>
                    </a:lnTo>
                    <a:lnTo>
                      <a:pt x="5872" y="21087"/>
                    </a:lnTo>
                    <a:lnTo>
                      <a:pt x="5071" y="21087"/>
                    </a:lnTo>
                    <a:lnTo>
                      <a:pt x="5071" y="20247"/>
                    </a:lnTo>
                    <a:close/>
                    <a:moveTo>
                      <a:pt x="6504" y="20247"/>
                    </a:moveTo>
                    <a:lnTo>
                      <a:pt x="7304" y="20247"/>
                    </a:lnTo>
                    <a:lnTo>
                      <a:pt x="7304" y="21087"/>
                    </a:lnTo>
                    <a:lnTo>
                      <a:pt x="6504" y="21087"/>
                    </a:lnTo>
                    <a:lnTo>
                      <a:pt x="6504" y="20247"/>
                    </a:lnTo>
                    <a:close/>
                    <a:moveTo>
                      <a:pt x="8003" y="20247"/>
                    </a:moveTo>
                    <a:lnTo>
                      <a:pt x="8795" y="20247"/>
                    </a:lnTo>
                    <a:lnTo>
                      <a:pt x="8795" y="21087"/>
                    </a:lnTo>
                    <a:lnTo>
                      <a:pt x="8003" y="21087"/>
                    </a:lnTo>
                    <a:lnTo>
                      <a:pt x="8003" y="20247"/>
                    </a:lnTo>
                    <a:close/>
                    <a:moveTo>
                      <a:pt x="9461" y="20247"/>
                    </a:moveTo>
                    <a:lnTo>
                      <a:pt x="10261" y="20247"/>
                    </a:lnTo>
                    <a:lnTo>
                      <a:pt x="10261" y="21087"/>
                    </a:lnTo>
                    <a:lnTo>
                      <a:pt x="9461" y="21087"/>
                    </a:lnTo>
                    <a:lnTo>
                      <a:pt x="9461" y="20247"/>
                    </a:lnTo>
                    <a:close/>
                    <a:moveTo>
                      <a:pt x="10960" y="20247"/>
                    </a:moveTo>
                    <a:lnTo>
                      <a:pt x="11760" y="20247"/>
                    </a:lnTo>
                    <a:lnTo>
                      <a:pt x="11760" y="21087"/>
                    </a:lnTo>
                    <a:lnTo>
                      <a:pt x="10960" y="21087"/>
                    </a:lnTo>
                    <a:lnTo>
                      <a:pt x="10960" y="20247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endParaRPr sz="1899" dirty="0">
                  <a:latin typeface="Lato Light" panose="020F0502020204030203" pitchFamily="34" charset="0"/>
                </a:endParaRPr>
              </a:p>
            </p:txBody>
          </p:sp>
          <p:sp>
            <p:nvSpPr>
              <p:cNvPr id="27" name="Shape 63500">
                <a:extLst>
                  <a:ext uri="{FF2B5EF4-FFF2-40B4-BE49-F238E27FC236}">
                    <a16:creationId xmlns:a16="http://schemas.microsoft.com/office/drawing/2014/main" xmlns="" id="{3A5E2E66-E07E-534B-AD71-A8B8284EDF88}"/>
                  </a:ext>
                </a:extLst>
              </p:cNvPr>
              <p:cNvSpPr/>
              <p:nvPr/>
            </p:nvSpPr>
            <p:spPr>
              <a:xfrm>
                <a:off x="1462720" y="0"/>
                <a:ext cx="764767" cy="11204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903" y="0"/>
                    </a:moveTo>
                    <a:lnTo>
                      <a:pt x="10903" y="21600"/>
                    </a:lnTo>
                    <a:lnTo>
                      <a:pt x="13938" y="21600"/>
                    </a:lnTo>
                    <a:lnTo>
                      <a:pt x="13938" y="0"/>
                    </a:lnTo>
                    <a:lnTo>
                      <a:pt x="10903" y="0"/>
                    </a:lnTo>
                    <a:close/>
                    <a:moveTo>
                      <a:pt x="6882" y="3632"/>
                    </a:moveTo>
                    <a:lnTo>
                      <a:pt x="0" y="7294"/>
                    </a:lnTo>
                    <a:cubicBezTo>
                      <a:pt x="0" y="9002"/>
                      <a:pt x="0" y="10711"/>
                      <a:pt x="0" y="12420"/>
                    </a:cubicBezTo>
                    <a:cubicBezTo>
                      <a:pt x="0" y="15481"/>
                      <a:pt x="0" y="18539"/>
                      <a:pt x="0" y="21600"/>
                    </a:cubicBezTo>
                    <a:lnTo>
                      <a:pt x="5408" y="21600"/>
                    </a:lnTo>
                    <a:lnTo>
                      <a:pt x="5408" y="9690"/>
                    </a:lnTo>
                    <a:lnTo>
                      <a:pt x="6882" y="9690"/>
                    </a:lnTo>
                    <a:lnTo>
                      <a:pt x="6882" y="3632"/>
                    </a:lnTo>
                    <a:close/>
                    <a:moveTo>
                      <a:pt x="4118" y="5933"/>
                    </a:moveTo>
                    <a:lnTo>
                      <a:pt x="5451" y="5933"/>
                    </a:lnTo>
                    <a:lnTo>
                      <a:pt x="5451" y="6850"/>
                    </a:lnTo>
                    <a:lnTo>
                      <a:pt x="4118" y="6850"/>
                    </a:lnTo>
                    <a:lnTo>
                      <a:pt x="4118" y="5933"/>
                    </a:lnTo>
                    <a:close/>
                    <a:moveTo>
                      <a:pt x="1431" y="7671"/>
                    </a:moveTo>
                    <a:lnTo>
                      <a:pt x="2775" y="7671"/>
                    </a:lnTo>
                    <a:lnTo>
                      <a:pt x="2775" y="8581"/>
                    </a:lnTo>
                    <a:lnTo>
                      <a:pt x="1431" y="8581"/>
                    </a:lnTo>
                    <a:lnTo>
                      <a:pt x="1431" y="7671"/>
                    </a:lnTo>
                    <a:close/>
                    <a:moveTo>
                      <a:pt x="4118" y="7671"/>
                    </a:moveTo>
                    <a:lnTo>
                      <a:pt x="5451" y="7671"/>
                    </a:lnTo>
                    <a:lnTo>
                      <a:pt x="5451" y="8581"/>
                    </a:lnTo>
                    <a:lnTo>
                      <a:pt x="4118" y="8581"/>
                    </a:lnTo>
                    <a:lnTo>
                      <a:pt x="4118" y="7671"/>
                    </a:lnTo>
                    <a:close/>
                    <a:moveTo>
                      <a:pt x="5907" y="10016"/>
                    </a:moveTo>
                    <a:lnTo>
                      <a:pt x="5907" y="15741"/>
                    </a:lnTo>
                    <a:lnTo>
                      <a:pt x="5907" y="15875"/>
                    </a:lnTo>
                    <a:lnTo>
                      <a:pt x="5907" y="21600"/>
                    </a:lnTo>
                    <a:lnTo>
                      <a:pt x="10415" y="21600"/>
                    </a:lnTo>
                    <a:lnTo>
                      <a:pt x="10415" y="15875"/>
                    </a:lnTo>
                    <a:lnTo>
                      <a:pt x="10415" y="15741"/>
                    </a:lnTo>
                    <a:lnTo>
                      <a:pt x="10415" y="10016"/>
                    </a:lnTo>
                    <a:lnTo>
                      <a:pt x="5907" y="10016"/>
                    </a:lnTo>
                    <a:close/>
                    <a:moveTo>
                      <a:pt x="6665" y="10452"/>
                    </a:moveTo>
                    <a:lnTo>
                      <a:pt x="7695" y="10452"/>
                    </a:lnTo>
                    <a:lnTo>
                      <a:pt x="7695" y="11155"/>
                    </a:lnTo>
                    <a:lnTo>
                      <a:pt x="6665" y="11155"/>
                    </a:lnTo>
                    <a:lnTo>
                      <a:pt x="6665" y="10452"/>
                    </a:lnTo>
                    <a:close/>
                    <a:moveTo>
                      <a:pt x="8594" y="10452"/>
                    </a:moveTo>
                    <a:lnTo>
                      <a:pt x="9613" y="10452"/>
                    </a:lnTo>
                    <a:lnTo>
                      <a:pt x="9613" y="11155"/>
                    </a:lnTo>
                    <a:lnTo>
                      <a:pt x="8594" y="11155"/>
                    </a:lnTo>
                    <a:lnTo>
                      <a:pt x="8594" y="10452"/>
                    </a:lnTo>
                    <a:close/>
                    <a:moveTo>
                      <a:pt x="14425" y="11333"/>
                    </a:moveTo>
                    <a:lnTo>
                      <a:pt x="14425" y="16407"/>
                    </a:lnTo>
                    <a:lnTo>
                      <a:pt x="14425" y="16533"/>
                    </a:lnTo>
                    <a:lnTo>
                      <a:pt x="14425" y="21600"/>
                    </a:lnTo>
                    <a:lnTo>
                      <a:pt x="17601" y="21600"/>
                    </a:lnTo>
                    <a:lnTo>
                      <a:pt x="18424" y="21600"/>
                    </a:lnTo>
                    <a:lnTo>
                      <a:pt x="21600" y="21600"/>
                    </a:lnTo>
                    <a:lnTo>
                      <a:pt x="21600" y="16533"/>
                    </a:lnTo>
                    <a:lnTo>
                      <a:pt x="21600" y="16407"/>
                    </a:lnTo>
                    <a:lnTo>
                      <a:pt x="21600" y="11333"/>
                    </a:lnTo>
                    <a:lnTo>
                      <a:pt x="18424" y="11333"/>
                    </a:lnTo>
                    <a:lnTo>
                      <a:pt x="17601" y="11333"/>
                    </a:lnTo>
                    <a:lnTo>
                      <a:pt x="14425" y="11333"/>
                    </a:lnTo>
                    <a:close/>
                    <a:moveTo>
                      <a:pt x="15097" y="11725"/>
                    </a:moveTo>
                    <a:lnTo>
                      <a:pt x="16008" y="11725"/>
                    </a:lnTo>
                    <a:lnTo>
                      <a:pt x="16008" y="12346"/>
                    </a:lnTo>
                    <a:lnTo>
                      <a:pt x="15097" y="12346"/>
                    </a:lnTo>
                    <a:lnTo>
                      <a:pt x="15097" y="11725"/>
                    </a:lnTo>
                    <a:close/>
                    <a:moveTo>
                      <a:pt x="16810" y="11725"/>
                    </a:moveTo>
                    <a:lnTo>
                      <a:pt x="17601" y="11725"/>
                    </a:lnTo>
                    <a:lnTo>
                      <a:pt x="17601" y="12346"/>
                    </a:lnTo>
                    <a:lnTo>
                      <a:pt x="16810" y="12346"/>
                    </a:lnTo>
                    <a:lnTo>
                      <a:pt x="16810" y="11725"/>
                    </a:lnTo>
                    <a:close/>
                    <a:moveTo>
                      <a:pt x="18424" y="11725"/>
                    </a:moveTo>
                    <a:lnTo>
                      <a:pt x="19183" y="11725"/>
                    </a:lnTo>
                    <a:lnTo>
                      <a:pt x="19183" y="12346"/>
                    </a:lnTo>
                    <a:lnTo>
                      <a:pt x="18424" y="12346"/>
                    </a:lnTo>
                    <a:lnTo>
                      <a:pt x="18424" y="11725"/>
                    </a:lnTo>
                    <a:close/>
                    <a:moveTo>
                      <a:pt x="19985" y="11725"/>
                    </a:moveTo>
                    <a:lnTo>
                      <a:pt x="20885" y="11725"/>
                    </a:lnTo>
                    <a:lnTo>
                      <a:pt x="20885" y="12346"/>
                    </a:lnTo>
                    <a:lnTo>
                      <a:pt x="19985" y="12346"/>
                    </a:lnTo>
                    <a:lnTo>
                      <a:pt x="19985" y="11725"/>
                    </a:lnTo>
                    <a:close/>
                    <a:moveTo>
                      <a:pt x="6665" y="11880"/>
                    </a:moveTo>
                    <a:lnTo>
                      <a:pt x="7695" y="11880"/>
                    </a:lnTo>
                    <a:lnTo>
                      <a:pt x="7695" y="12583"/>
                    </a:lnTo>
                    <a:lnTo>
                      <a:pt x="6665" y="12583"/>
                    </a:lnTo>
                    <a:lnTo>
                      <a:pt x="6665" y="11880"/>
                    </a:lnTo>
                    <a:close/>
                    <a:moveTo>
                      <a:pt x="8594" y="11880"/>
                    </a:moveTo>
                    <a:lnTo>
                      <a:pt x="9613" y="11880"/>
                    </a:lnTo>
                    <a:lnTo>
                      <a:pt x="9613" y="12583"/>
                    </a:lnTo>
                    <a:lnTo>
                      <a:pt x="8594" y="12583"/>
                    </a:lnTo>
                    <a:lnTo>
                      <a:pt x="8594" y="11880"/>
                    </a:lnTo>
                    <a:close/>
                    <a:moveTo>
                      <a:pt x="15097" y="12990"/>
                    </a:moveTo>
                    <a:lnTo>
                      <a:pt x="16008" y="12990"/>
                    </a:lnTo>
                    <a:lnTo>
                      <a:pt x="16008" y="13611"/>
                    </a:lnTo>
                    <a:lnTo>
                      <a:pt x="15097" y="13611"/>
                    </a:lnTo>
                    <a:lnTo>
                      <a:pt x="15097" y="12990"/>
                    </a:lnTo>
                    <a:close/>
                    <a:moveTo>
                      <a:pt x="16810" y="12990"/>
                    </a:moveTo>
                    <a:lnTo>
                      <a:pt x="17601" y="12990"/>
                    </a:lnTo>
                    <a:lnTo>
                      <a:pt x="17601" y="13611"/>
                    </a:lnTo>
                    <a:lnTo>
                      <a:pt x="16810" y="13611"/>
                    </a:lnTo>
                    <a:lnTo>
                      <a:pt x="16810" y="12990"/>
                    </a:lnTo>
                    <a:close/>
                    <a:moveTo>
                      <a:pt x="18424" y="12990"/>
                    </a:moveTo>
                    <a:lnTo>
                      <a:pt x="19183" y="12990"/>
                    </a:lnTo>
                    <a:lnTo>
                      <a:pt x="19183" y="13611"/>
                    </a:lnTo>
                    <a:lnTo>
                      <a:pt x="18424" y="13611"/>
                    </a:lnTo>
                    <a:lnTo>
                      <a:pt x="18424" y="12990"/>
                    </a:lnTo>
                    <a:close/>
                    <a:moveTo>
                      <a:pt x="19985" y="12990"/>
                    </a:moveTo>
                    <a:lnTo>
                      <a:pt x="20885" y="12990"/>
                    </a:lnTo>
                    <a:lnTo>
                      <a:pt x="20885" y="13611"/>
                    </a:lnTo>
                    <a:lnTo>
                      <a:pt x="19985" y="13611"/>
                    </a:lnTo>
                    <a:lnTo>
                      <a:pt x="19985" y="12990"/>
                    </a:lnTo>
                    <a:close/>
                    <a:moveTo>
                      <a:pt x="6665" y="13315"/>
                    </a:moveTo>
                    <a:lnTo>
                      <a:pt x="7695" y="13315"/>
                    </a:lnTo>
                    <a:lnTo>
                      <a:pt x="7695" y="14018"/>
                    </a:lnTo>
                    <a:lnTo>
                      <a:pt x="6665" y="14018"/>
                    </a:lnTo>
                    <a:lnTo>
                      <a:pt x="6665" y="13315"/>
                    </a:lnTo>
                    <a:close/>
                    <a:moveTo>
                      <a:pt x="8594" y="13315"/>
                    </a:moveTo>
                    <a:lnTo>
                      <a:pt x="9613" y="13315"/>
                    </a:lnTo>
                    <a:lnTo>
                      <a:pt x="9613" y="14018"/>
                    </a:lnTo>
                    <a:lnTo>
                      <a:pt x="8594" y="14018"/>
                    </a:lnTo>
                    <a:lnTo>
                      <a:pt x="8594" y="13315"/>
                    </a:lnTo>
                    <a:close/>
                    <a:moveTo>
                      <a:pt x="15097" y="14255"/>
                    </a:moveTo>
                    <a:lnTo>
                      <a:pt x="16008" y="14255"/>
                    </a:lnTo>
                    <a:lnTo>
                      <a:pt x="16008" y="14883"/>
                    </a:lnTo>
                    <a:lnTo>
                      <a:pt x="15097" y="14883"/>
                    </a:lnTo>
                    <a:lnTo>
                      <a:pt x="15097" y="14255"/>
                    </a:lnTo>
                    <a:close/>
                    <a:moveTo>
                      <a:pt x="16810" y="14255"/>
                    </a:moveTo>
                    <a:lnTo>
                      <a:pt x="17601" y="14255"/>
                    </a:lnTo>
                    <a:lnTo>
                      <a:pt x="17601" y="14883"/>
                    </a:lnTo>
                    <a:lnTo>
                      <a:pt x="16810" y="14883"/>
                    </a:lnTo>
                    <a:lnTo>
                      <a:pt x="16810" y="14255"/>
                    </a:lnTo>
                    <a:close/>
                    <a:moveTo>
                      <a:pt x="18424" y="14255"/>
                    </a:moveTo>
                    <a:lnTo>
                      <a:pt x="19183" y="14255"/>
                    </a:lnTo>
                    <a:lnTo>
                      <a:pt x="19183" y="14883"/>
                    </a:lnTo>
                    <a:lnTo>
                      <a:pt x="18424" y="14883"/>
                    </a:lnTo>
                    <a:lnTo>
                      <a:pt x="18424" y="14255"/>
                    </a:lnTo>
                    <a:close/>
                    <a:moveTo>
                      <a:pt x="19985" y="14255"/>
                    </a:moveTo>
                    <a:lnTo>
                      <a:pt x="20885" y="14255"/>
                    </a:lnTo>
                    <a:lnTo>
                      <a:pt x="20885" y="14883"/>
                    </a:lnTo>
                    <a:lnTo>
                      <a:pt x="19985" y="14883"/>
                    </a:lnTo>
                    <a:lnTo>
                      <a:pt x="19985" y="14255"/>
                    </a:lnTo>
                    <a:close/>
                    <a:moveTo>
                      <a:pt x="6665" y="14750"/>
                    </a:moveTo>
                    <a:lnTo>
                      <a:pt x="7695" y="14750"/>
                    </a:lnTo>
                    <a:lnTo>
                      <a:pt x="7695" y="15445"/>
                    </a:lnTo>
                    <a:lnTo>
                      <a:pt x="6665" y="15445"/>
                    </a:lnTo>
                    <a:lnTo>
                      <a:pt x="6665" y="14750"/>
                    </a:lnTo>
                    <a:close/>
                    <a:moveTo>
                      <a:pt x="8594" y="14750"/>
                    </a:moveTo>
                    <a:lnTo>
                      <a:pt x="9613" y="14750"/>
                    </a:lnTo>
                    <a:lnTo>
                      <a:pt x="9613" y="15445"/>
                    </a:lnTo>
                    <a:lnTo>
                      <a:pt x="8594" y="15445"/>
                    </a:lnTo>
                    <a:lnTo>
                      <a:pt x="8594" y="14750"/>
                    </a:lnTo>
                    <a:close/>
                    <a:moveTo>
                      <a:pt x="15097" y="15527"/>
                    </a:moveTo>
                    <a:lnTo>
                      <a:pt x="16008" y="15527"/>
                    </a:lnTo>
                    <a:lnTo>
                      <a:pt x="16008" y="16148"/>
                    </a:lnTo>
                    <a:lnTo>
                      <a:pt x="15097" y="16148"/>
                    </a:lnTo>
                    <a:lnTo>
                      <a:pt x="15097" y="15527"/>
                    </a:lnTo>
                    <a:close/>
                    <a:moveTo>
                      <a:pt x="16810" y="15527"/>
                    </a:moveTo>
                    <a:lnTo>
                      <a:pt x="17601" y="15527"/>
                    </a:lnTo>
                    <a:lnTo>
                      <a:pt x="17601" y="16148"/>
                    </a:lnTo>
                    <a:lnTo>
                      <a:pt x="16810" y="16148"/>
                    </a:lnTo>
                    <a:lnTo>
                      <a:pt x="16810" y="15527"/>
                    </a:lnTo>
                    <a:close/>
                    <a:moveTo>
                      <a:pt x="18424" y="15527"/>
                    </a:moveTo>
                    <a:lnTo>
                      <a:pt x="19183" y="15527"/>
                    </a:lnTo>
                    <a:lnTo>
                      <a:pt x="19183" y="16148"/>
                    </a:lnTo>
                    <a:lnTo>
                      <a:pt x="18424" y="16148"/>
                    </a:lnTo>
                    <a:lnTo>
                      <a:pt x="18424" y="15527"/>
                    </a:lnTo>
                    <a:close/>
                    <a:moveTo>
                      <a:pt x="19985" y="15527"/>
                    </a:moveTo>
                    <a:lnTo>
                      <a:pt x="20885" y="15527"/>
                    </a:lnTo>
                    <a:lnTo>
                      <a:pt x="20885" y="16148"/>
                    </a:lnTo>
                    <a:lnTo>
                      <a:pt x="19985" y="16148"/>
                    </a:lnTo>
                    <a:lnTo>
                      <a:pt x="19985" y="15527"/>
                    </a:lnTo>
                    <a:close/>
                    <a:moveTo>
                      <a:pt x="6665" y="16178"/>
                    </a:moveTo>
                    <a:lnTo>
                      <a:pt x="7695" y="16178"/>
                    </a:lnTo>
                    <a:lnTo>
                      <a:pt x="7695" y="16873"/>
                    </a:lnTo>
                    <a:lnTo>
                      <a:pt x="6665" y="16873"/>
                    </a:lnTo>
                    <a:lnTo>
                      <a:pt x="6665" y="16178"/>
                    </a:lnTo>
                    <a:close/>
                    <a:moveTo>
                      <a:pt x="8594" y="16178"/>
                    </a:moveTo>
                    <a:lnTo>
                      <a:pt x="9613" y="16178"/>
                    </a:lnTo>
                    <a:lnTo>
                      <a:pt x="9613" y="16873"/>
                    </a:lnTo>
                    <a:lnTo>
                      <a:pt x="8594" y="16873"/>
                    </a:lnTo>
                    <a:lnTo>
                      <a:pt x="8594" y="16178"/>
                    </a:lnTo>
                    <a:close/>
                    <a:moveTo>
                      <a:pt x="15097" y="16792"/>
                    </a:moveTo>
                    <a:lnTo>
                      <a:pt x="16008" y="16792"/>
                    </a:lnTo>
                    <a:lnTo>
                      <a:pt x="16008" y="17413"/>
                    </a:lnTo>
                    <a:lnTo>
                      <a:pt x="15097" y="17413"/>
                    </a:lnTo>
                    <a:lnTo>
                      <a:pt x="15097" y="16792"/>
                    </a:lnTo>
                    <a:close/>
                    <a:moveTo>
                      <a:pt x="16810" y="16792"/>
                    </a:moveTo>
                    <a:lnTo>
                      <a:pt x="17601" y="16792"/>
                    </a:lnTo>
                    <a:lnTo>
                      <a:pt x="17601" y="17413"/>
                    </a:lnTo>
                    <a:lnTo>
                      <a:pt x="16810" y="17413"/>
                    </a:lnTo>
                    <a:lnTo>
                      <a:pt x="16810" y="16792"/>
                    </a:lnTo>
                    <a:close/>
                    <a:moveTo>
                      <a:pt x="18424" y="16792"/>
                    </a:moveTo>
                    <a:lnTo>
                      <a:pt x="19183" y="16792"/>
                    </a:lnTo>
                    <a:lnTo>
                      <a:pt x="19183" y="17413"/>
                    </a:lnTo>
                    <a:lnTo>
                      <a:pt x="18424" y="17413"/>
                    </a:lnTo>
                    <a:lnTo>
                      <a:pt x="18424" y="16792"/>
                    </a:lnTo>
                    <a:close/>
                    <a:moveTo>
                      <a:pt x="19985" y="16792"/>
                    </a:moveTo>
                    <a:lnTo>
                      <a:pt x="20885" y="16792"/>
                    </a:lnTo>
                    <a:lnTo>
                      <a:pt x="20885" y="17413"/>
                    </a:lnTo>
                    <a:lnTo>
                      <a:pt x="19985" y="17413"/>
                    </a:lnTo>
                    <a:lnTo>
                      <a:pt x="19985" y="16792"/>
                    </a:lnTo>
                    <a:close/>
                    <a:moveTo>
                      <a:pt x="6665" y="17605"/>
                    </a:moveTo>
                    <a:lnTo>
                      <a:pt x="7695" y="17605"/>
                    </a:lnTo>
                    <a:lnTo>
                      <a:pt x="7695" y="18301"/>
                    </a:lnTo>
                    <a:lnTo>
                      <a:pt x="6665" y="18301"/>
                    </a:lnTo>
                    <a:lnTo>
                      <a:pt x="6665" y="17605"/>
                    </a:lnTo>
                    <a:close/>
                    <a:moveTo>
                      <a:pt x="8594" y="17605"/>
                    </a:moveTo>
                    <a:lnTo>
                      <a:pt x="9613" y="17605"/>
                    </a:lnTo>
                    <a:lnTo>
                      <a:pt x="9613" y="18301"/>
                    </a:lnTo>
                    <a:lnTo>
                      <a:pt x="8594" y="18301"/>
                    </a:lnTo>
                    <a:lnTo>
                      <a:pt x="8594" y="17605"/>
                    </a:lnTo>
                    <a:close/>
                    <a:moveTo>
                      <a:pt x="15097" y="18064"/>
                    </a:moveTo>
                    <a:lnTo>
                      <a:pt x="16008" y="18064"/>
                    </a:lnTo>
                    <a:lnTo>
                      <a:pt x="16008" y="18678"/>
                    </a:lnTo>
                    <a:lnTo>
                      <a:pt x="15097" y="18678"/>
                    </a:lnTo>
                    <a:lnTo>
                      <a:pt x="15097" y="18064"/>
                    </a:lnTo>
                    <a:close/>
                    <a:moveTo>
                      <a:pt x="16810" y="18064"/>
                    </a:moveTo>
                    <a:lnTo>
                      <a:pt x="17601" y="18064"/>
                    </a:lnTo>
                    <a:lnTo>
                      <a:pt x="17601" y="18678"/>
                    </a:lnTo>
                    <a:lnTo>
                      <a:pt x="16810" y="18678"/>
                    </a:lnTo>
                    <a:lnTo>
                      <a:pt x="16810" y="18064"/>
                    </a:lnTo>
                    <a:close/>
                    <a:moveTo>
                      <a:pt x="18424" y="18064"/>
                    </a:moveTo>
                    <a:lnTo>
                      <a:pt x="19183" y="18064"/>
                    </a:lnTo>
                    <a:lnTo>
                      <a:pt x="19183" y="18678"/>
                    </a:lnTo>
                    <a:lnTo>
                      <a:pt x="18424" y="18678"/>
                    </a:lnTo>
                    <a:lnTo>
                      <a:pt x="18424" y="18064"/>
                    </a:lnTo>
                    <a:close/>
                    <a:moveTo>
                      <a:pt x="19985" y="18064"/>
                    </a:moveTo>
                    <a:lnTo>
                      <a:pt x="20885" y="18064"/>
                    </a:lnTo>
                    <a:lnTo>
                      <a:pt x="20885" y="18678"/>
                    </a:lnTo>
                    <a:lnTo>
                      <a:pt x="19985" y="18678"/>
                    </a:lnTo>
                    <a:lnTo>
                      <a:pt x="19985" y="18064"/>
                    </a:lnTo>
                    <a:close/>
                    <a:moveTo>
                      <a:pt x="6665" y="19033"/>
                    </a:moveTo>
                    <a:lnTo>
                      <a:pt x="7695" y="19033"/>
                    </a:lnTo>
                    <a:lnTo>
                      <a:pt x="7695" y="19736"/>
                    </a:lnTo>
                    <a:lnTo>
                      <a:pt x="6665" y="19736"/>
                    </a:lnTo>
                    <a:lnTo>
                      <a:pt x="6665" y="19033"/>
                    </a:lnTo>
                    <a:close/>
                    <a:moveTo>
                      <a:pt x="8594" y="19033"/>
                    </a:moveTo>
                    <a:lnTo>
                      <a:pt x="9613" y="19033"/>
                    </a:lnTo>
                    <a:lnTo>
                      <a:pt x="9613" y="19736"/>
                    </a:lnTo>
                    <a:lnTo>
                      <a:pt x="8594" y="19736"/>
                    </a:lnTo>
                    <a:lnTo>
                      <a:pt x="8594" y="19033"/>
                    </a:lnTo>
                    <a:close/>
                    <a:moveTo>
                      <a:pt x="15097" y="19329"/>
                    </a:moveTo>
                    <a:lnTo>
                      <a:pt x="16008" y="19329"/>
                    </a:lnTo>
                    <a:lnTo>
                      <a:pt x="16008" y="19950"/>
                    </a:lnTo>
                    <a:lnTo>
                      <a:pt x="15097" y="19950"/>
                    </a:lnTo>
                    <a:lnTo>
                      <a:pt x="15097" y="19329"/>
                    </a:lnTo>
                    <a:close/>
                    <a:moveTo>
                      <a:pt x="16810" y="19329"/>
                    </a:moveTo>
                    <a:lnTo>
                      <a:pt x="17601" y="19329"/>
                    </a:lnTo>
                    <a:lnTo>
                      <a:pt x="17601" y="19950"/>
                    </a:lnTo>
                    <a:lnTo>
                      <a:pt x="16810" y="19950"/>
                    </a:lnTo>
                    <a:lnTo>
                      <a:pt x="16810" y="19329"/>
                    </a:lnTo>
                    <a:close/>
                    <a:moveTo>
                      <a:pt x="18424" y="19329"/>
                    </a:moveTo>
                    <a:lnTo>
                      <a:pt x="19183" y="19329"/>
                    </a:lnTo>
                    <a:lnTo>
                      <a:pt x="19183" y="19950"/>
                    </a:lnTo>
                    <a:lnTo>
                      <a:pt x="18424" y="19950"/>
                    </a:lnTo>
                    <a:lnTo>
                      <a:pt x="18424" y="19329"/>
                    </a:lnTo>
                    <a:close/>
                    <a:moveTo>
                      <a:pt x="19985" y="19329"/>
                    </a:moveTo>
                    <a:lnTo>
                      <a:pt x="20885" y="19329"/>
                    </a:lnTo>
                    <a:lnTo>
                      <a:pt x="20885" y="19950"/>
                    </a:lnTo>
                    <a:lnTo>
                      <a:pt x="19985" y="19950"/>
                    </a:lnTo>
                    <a:lnTo>
                      <a:pt x="19985" y="19329"/>
                    </a:lnTo>
                    <a:close/>
                    <a:moveTo>
                      <a:pt x="6665" y="20468"/>
                    </a:moveTo>
                    <a:lnTo>
                      <a:pt x="7695" y="20468"/>
                    </a:lnTo>
                    <a:lnTo>
                      <a:pt x="7695" y="21171"/>
                    </a:lnTo>
                    <a:lnTo>
                      <a:pt x="6665" y="21171"/>
                    </a:lnTo>
                    <a:lnTo>
                      <a:pt x="6665" y="20468"/>
                    </a:lnTo>
                    <a:close/>
                    <a:moveTo>
                      <a:pt x="8594" y="20468"/>
                    </a:moveTo>
                    <a:lnTo>
                      <a:pt x="9613" y="20468"/>
                    </a:lnTo>
                    <a:lnTo>
                      <a:pt x="9613" y="21171"/>
                    </a:lnTo>
                    <a:lnTo>
                      <a:pt x="8594" y="21171"/>
                    </a:lnTo>
                    <a:lnTo>
                      <a:pt x="8594" y="20468"/>
                    </a:lnTo>
                    <a:close/>
                    <a:moveTo>
                      <a:pt x="15097" y="20594"/>
                    </a:moveTo>
                    <a:lnTo>
                      <a:pt x="16008" y="20594"/>
                    </a:lnTo>
                    <a:lnTo>
                      <a:pt x="16008" y="21215"/>
                    </a:lnTo>
                    <a:lnTo>
                      <a:pt x="15097" y="21215"/>
                    </a:lnTo>
                    <a:lnTo>
                      <a:pt x="15097" y="20594"/>
                    </a:lnTo>
                    <a:close/>
                    <a:moveTo>
                      <a:pt x="16810" y="20594"/>
                    </a:moveTo>
                    <a:lnTo>
                      <a:pt x="17601" y="20594"/>
                    </a:lnTo>
                    <a:lnTo>
                      <a:pt x="17601" y="21215"/>
                    </a:lnTo>
                    <a:lnTo>
                      <a:pt x="16810" y="21215"/>
                    </a:lnTo>
                    <a:lnTo>
                      <a:pt x="16810" y="20594"/>
                    </a:lnTo>
                    <a:close/>
                    <a:moveTo>
                      <a:pt x="18424" y="20594"/>
                    </a:moveTo>
                    <a:lnTo>
                      <a:pt x="19183" y="20594"/>
                    </a:lnTo>
                    <a:lnTo>
                      <a:pt x="19183" y="21215"/>
                    </a:lnTo>
                    <a:lnTo>
                      <a:pt x="18424" y="21215"/>
                    </a:lnTo>
                    <a:lnTo>
                      <a:pt x="18424" y="20594"/>
                    </a:lnTo>
                    <a:close/>
                    <a:moveTo>
                      <a:pt x="19985" y="20594"/>
                    </a:moveTo>
                    <a:lnTo>
                      <a:pt x="20885" y="20594"/>
                    </a:lnTo>
                    <a:lnTo>
                      <a:pt x="20885" y="21215"/>
                    </a:lnTo>
                    <a:lnTo>
                      <a:pt x="19985" y="21215"/>
                    </a:lnTo>
                    <a:lnTo>
                      <a:pt x="19985" y="20594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endParaRPr sz="1899" dirty="0">
                  <a:latin typeface="Lato Light" panose="020F0502020204030203" pitchFamily="34" charset="0"/>
                </a:endParaRPr>
              </a:p>
            </p:txBody>
          </p:sp>
          <p:sp>
            <p:nvSpPr>
              <p:cNvPr id="28" name="Shape 63501">
                <a:extLst>
                  <a:ext uri="{FF2B5EF4-FFF2-40B4-BE49-F238E27FC236}">
                    <a16:creationId xmlns:a16="http://schemas.microsoft.com/office/drawing/2014/main" xmlns="" id="{B578D2AD-6FEC-9445-AC99-019977158D3C}"/>
                  </a:ext>
                </a:extLst>
              </p:cNvPr>
              <p:cNvSpPr/>
              <p:nvPr/>
            </p:nvSpPr>
            <p:spPr>
              <a:xfrm rot="1800000">
                <a:off x="2612165" y="649551"/>
                <a:ext cx="629695" cy="7881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543" y="0"/>
                    </a:moveTo>
                    <a:lnTo>
                      <a:pt x="10543" y="21600"/>
                    </a:lnTo>
                    <a:lnTo>
                      <a:pt x="14229" y="21600"/>
                    </a:lnTo>
                    <a:lnTo>
                      <a:pt x="14229" y="0"/>
                    </a:lnTo>
                    <a:lnTo>
                      <a:pt x="10543" y="0"/>
                    </a:lnTo>
                    <a:close/>
                    <a:moveTo>
                      <a:pt x="14821" y="4206"/>
                    </a:moveTo>
                    <a:lnTo>
                      <a:pt x="14821" y="10800"/>
                    </a:lnTo>
                    <a:lnTo>
                      <a:pt x="19665" y="10800"/>
                    </a:lnTo>
                    <a:lnTo>
                      <a:pt x="19665" y="4206"/>
                    </a:lnTo>
                    <a:lnTo>
                      <a:pt x="14821" y="4206"/>
                    </a:lnTo>
                    <a:close/>
                    <a:moveTo>
                      <a:pt x="0" y="4932"/>
                    </a:moveTo>
                    <a:lnTo>
                      <a:pt x="0" y="21600"/>
                    </a:lnTo>
                    <a:lnTo>
                      <a:pt x="4410" y="21600"/>
                    </a:lnTo>
                    <a:lnTo>
                      <a:pt x="5555" y="21600"/>
                    </a:lnTo>
                    <a:lnTo>
                      <a:pt x="9951" y="21600"/>
                    </a:lnTo>
                    <a:lnTo>
                      <a:pt x="9951" y="4932"/>
                    </a:lnTo>
                    <a:lnTo>
                      <a:pt x="5555" y="4932"/>
                    </a:lnTo>
                    <a:lnTo>
                      <a:pt x="4410" y="4932"/>
                    </a:lnTo>
                    <a:lnTo>
                      <a:pt x="0" y="4932"/>
                    </a:lnTo>
                    <a:close/>
                    <a:moveTo>
                      <a:pt x="948" y="5563"/>
                    </a:moveTo>
                    <a:lnTo>
                      <a:pt x="2198" y="5563"/>
                    </a:lnTo>
                    <a:lnTo>
                      <a:pt x="2198" y="6573"/>
                    </a:lnTo>
                    <a:lnTo>
                      <a:pt x="948" y="6573"/>
                    </a:lnTo>
                    <a:lnTo>
                      <a:pt x="948" y="5563"/>
                    </a:lnTo>
                    <a:close/>
                    <a:moveTo>
                      <a:pt x="3304" y="5563"/>
                    </a:moveTo>
                    <a:lnTo>
                      <a:pt x="4410" y="5563"/>
                    </a:lnTo>
                    <a:lnTo>
                      <a:pt x="4410" y="6573"/>
                    </a:lnTo>
                    <a:lnTo>
                      <a:pt x="3304" y="6573"/>
                    </a:lnTo>
                    <a:lnTo>
                      <a:pt x="3304" y="5563"/>
                    </a:lnTo>
                    <a:close/>
                    <a:moveTo>
                      <a:pt x="5555" y="5563"/>
                    </a:moveTo>
                    <a:lnTo>
                      <a:pt x="6608" y="5563"/>
                    </a:lnTo>
                    <a:lnTo>
                      <a:pt x="6608" y="6573"/>
                    </a:lnTo>
                    <a:lnTo>
                      <a:pt x="5555" y="6573"/>
                    </a:lnTo>
                    <a:lnTo>
                      <a:pt x="5555" y="5563"/>
                    </a:lnTo>
                    <a:close/>
                    <a:moveTo>
                      <a:pt x="7713" y="5563"/>
                    </a:moveTo>
                    <a:lnTo>
                      <a:pt x="8977" y="5563"/>
                    </a:lnTo>
                    <a:lnTo>
                      <a:pt x="8977" y="6573"/>
                    </a:lnTo>
                    <a:lnTo>
                      <a:pt x="7713" y="6573"/>
                    </a:lnTo>
                    <a:lnTo>
                      <a:pt x="7713" y="5563"/>
                    </a:lnTo>
                    <a:close/>
                    <a:moveTo>
                      <a:pt x="948" y="7614"/>
                    </a:moveTo>
                    <a:lnTo>
                      <a:pt x="2198" y="7614"/>
                    </a:lnTo>
                    <a:lnTo>
                      <a:pt x="2198" y="8623"/>
                    </a:lnTo>
                    <a:lnTo>
                      <a:pt x="948" y="8623"/>
                    </a:lnTo>
                    <a:lnTo>
                      <a:pt x="948" y="7614"/>
                    </a:lnTo>
                    <a:close/>
                    <a:moveTo>
                      <a:pt x="3304" y="7614"/>
                    </a:moveTo>
                    <a:lnTo>
                      <a:pt x="4410" y="7614"/>
                    </a:lnTo>
                    <a:lnTo>
                      <a:pt x="4410" y="8623"/>
                    </a:lnTo>
                    <a:lnTo>
                      <a:pt x="3304" y="8623"/>
                    </a:lnTo>
                    <a:lnTo>
                      <a:pt x="3304" y="7614"/>
                    </a:lnTo>
                    <a:close/>
                    <a:moveTo>
                      <a:pt x="5555" y="7614"/>
                    </a:moveTo>
                    <a:lnTo>
                      <a:pt x="6608" y="7614"/>
                    </a:lnTo>
                    <a:lnTo>
                      <a:pt x="6608" y="8623"/>
                    </a:lnTo>
                    <a:lnTo>
                      <a:pt x="5555" y="8623"/>
                    </a:lnTo>
                    <a:lnTo>
                      <a:pt x="5555" y="7614"/>
                    </a:lnTo>
                    <a:close/>
                    <a:moveTo>
                      <a:pt x="7713" y="7614"/>
                    </a:moveTo>
                    <a:lnTo>
                      <a:pt x="8977" y="7614"/>
                    </a:lnTo>
                    <a:lnTo>
                      <a:pt x="8977" y="8623"/>
                    </a:lnTo>
                    <a:lnTo>
                      <a:pt x="7713" y="8623"/>
                    </a:lnTo>
                    <a:lnTo>
                      <a:pt x="7713" y="7614"/>
                    </a:lnTo>
                    <a:close/>
                    <a:moveTo>
                      <a:pt x="14821" y="11263"/>
                    </a:moveTo>
                    <a:lnTo>
                      <a:pt x="14821" y="21600"/>
                    </a:lnTo>
                    <a:lnTo>
                      <a:pt x="21600" y="21600"/>
                    </a:lnTo>
                    <a:lnTo>
                      <a:pt x="21600" y="11263"/>
                    </a:lnTo>
                    <a:lnTo>
                      <a:pt x="14821" y="11263"/>
                    </a:lnTo>
                    <a:close/>
                    <a:moveTo>
                      <a:pt x="16006" y="12125"/>
                    </a:moveTo>
                    <a:lnTo>
                      <a:pt x="17533" y="12125"/>
                    </a:lnTo>
                    <a:lnTo>
                      <a:pt x="17533" y="13345"/>
                    </a:lnTo>
                    <a:lnTo>
                      <a:pt x="16006" y="13345"/>
                    </a:lnTo>
                    <a:lnTo>
                      <a:pt x="16006" y="12125"/>
                    </a:lnTo>
                    <a:close/>
                    <a:moveTo>
                      <a:pt x="18875" y="12125"/>
                    </a:moveTo>
                    <a:lnTo>
                      <a:pt x="20402" y="12125"/>
                    </a:lnTo>
                    <a:lnTo>
                      <a:pt x="20402" y="13345"/>
                    </a:lnTo>
                    <a:lnTo>
                      <a:pt x="18875" y="13345"/>
                    </a:lnTo>
                    <a:lnTo>
                      <a:pt x="18875" y="12125"/>
                    </a:lnTo>
                    <a:close/>
                    <a:moveTo>
                      <a:pt x="16006" y="14617"/>
                    </a:moveTo>
                    <a:lnTo>
                      <a:pt x="17533" y="14617"/>
                    </a:lnTo>
                    <a:lnTo>
                      <a:pt x="17533" y="15848"/>
                    </a:lnTo>
                    <a:lnTo>
                      <a:pt x="16006" y="15848"/>
                    </a:lnTo>
                    <a:lnTo>
                      <a:pt x="16006" y="14617"/>
                    </a:lnTo>
                    <a:close/>
                    <a:moveTo>
                      <a:pt x="18875" y="14617"/>
                    </a:moveTo>
                    <a:lnTo>
                      <a:pt x="20402" y="14617"/>
                    </a:lnTo>
                    <a:lnTo>
                      <a:pt x="20402" y="15848"/>
                    </a:lnTo>
                    <a:lnTo>
                      <a:pt x="18875" y="15848"/>
                    </a:lnTo>
                    <a:lnTo>
                      <a:pt x="18875" y="14617"/>
                    </a:lnTo>
                    <a:close/>
                    <a:moveTo>
                      <a:pt x="16006" y="17120"/>
                    </a:moveTo>
                    <a:lnTo>
                      <a:pt x="17533" y="17120"/>
                    </a:lnTo>
                    <a:lnTo>
                      <a:pt x="17533" y="18351"/>
                    </a:lnTo>
                    <a:lnTo>
                      <a:pt x="16006" y="18351"/>
                    </a:lnTo>
                    <a:lnTo>
                      <a:pt x="16006" y="17120"/>
                    </a:lnTo>
                    <a:close/>
                    <a:moveTo>
                      <a:pt x="18875" y="17120"/>
                    </a:moveTo>
                    <a:lnTo>
                      <a:pt x="20402" y="17120"/>
                    </a:lnTo>
                    <a:lnTo>
                      <a:pt x="20402" y="18351"/>
                    </a:lnTo>
                    <a:lnTo>
                      <a:pt x="18875" y="18351"/>
                    </a:lnTo>
                    <a:lnTo>
                      <a:pt x="18875" y="17120"/>
                    </a:lnTo>
                    <a:close/>
                    <a:moveTo>
                      <a:pt x="16006" y="19623"/>
                    </a:moveTo>
                    <a:lnTo>
                      <a:pt x="17533" y="19623"/>
                    </a:lnTo>
                    <a:lnTo>
                      <a:pt x="17533" y="20843"/>
                    </a:lnTo>
                    <a:lnTo>
                      <a:pt x="16006" y="20843"/>
                    </a:lnTo>
                    <a:lnTo>
                      <a:pt x="16006" y="19623"/>
                    </a:lnTo>
                    <a:close/>
                    <a:moveTo>
                      <a:pt x="18875" y="19623"/>
                    </a:moveTo>
                    <a:lnTo>
                      <a:pt x="20402" y="19623"/>
                    </a:lnTo>
                    <a:lnTo>
                      <a:pt x="20402" y="20843"/>
                    </a:lnTo>
                    <a:lnTo>
                      <a:pt x="18875" y="20843"/>
                    </a:lnTo>
                    <a:lnTo>
                      <a:pt x="18875" y="19623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endParaRPr sz="1899" dirty="0">
                  <a:latin typeface="Lato Light" panose="020F0502020204030203" pitchFamily="34" charset="0"/>
                </a:endParaRPr>
              </a:p>
            </p:txBody>
          </p:sp>
        </p:grpSp>
        <p:grpSp>
          <p:nvGrpSpPr>
            <p:cNvPr id="23" name="Group 63505">
              <a:extLst>
                <a:ext uri="{FF2B5EF4-FFF2-40B4-BE49-F238E27FC236}">
                  <a16:creationId xmlns:a16="http://schemas.microsoft.com/office/drawing/2014/main" xmlns="" id="{8C756D80-DD50-1D44-B746-78FC7703F99F}"/>
                </a:ext>
              </a:extLst>
            </p:cNvPr>
            <p:cNvGrpSpPr/>
            <p:nvPr/>
          </p:nvGrpSpPr>
          <p:grpSpPr>
            <a:xfrm>
              <a:off x="310187" y="1055901"/>
              <a:ext cx="3077512" cy="3072829"/>
              <a:chOff x="0" y="0"/>
              <a:chExt cx="3077510" cy="3072828"/>
            </a:xfrm>
          </p:grpSpPr>
          <p:sp>
            <p:nvSpPr>
              <p:cNvPr id="24" name="Shape 63503">
                <a:extLst>
                  <a:ext uri="{FF2B5EF4-FFF2-40B4-BE49-F238E27FC236}">
                    <a16:creationId xmlns:a16="http://schemas.microsoft.com/office/drawing/2014/main" xmlns="" id="{3D60A50C-9F14-C24C-AE61-B952B52B8CEB}"/>
                  </a:ext>
                </a:extLst>
              </p:cNvPr>
              <p:cNvSpPr/>
              <p:nvPr/>
            </p:nvSpPr>
            <p:spPr>
              <a:xfrm>
                <a:off x="0" y="0"/>
                <a:ext cx="3069807" cy="3072828"/>
              </a:xfrm>
              <a:prstGeom prst="ellipse">
                <a:avLst/>
              </a:pr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20097" tIns="20097" rIns="20097" bIns="20097" numCol="1" anchor="ctr">
                <a:noAutofit/>
              </a:bodyPr>
              <a:lstStyle/>
              <a:p>
                <a:pPr>
                  <a:defRPr>
                    <a:solidFill>
                      <a:srgbClr val="4C4C4C"/>
                    </a:solidFill>
                  </a:defRPr>
                </a:pPr>
                <a:endParaRPr sz="1899" dirty="0">
                  <a:latin typeface="Lato Light" panose="020F0502020204030203" pitchFamily="34" charset="0"/>
                </a:endParaRPr>
              </a:p>
            </p:txBody>
          </p:sp>
          <p:sp>
            <p:nvSpPr>
              <p:cNvPr id="25" name="Shape 63504">
                <a:extLst>
                  <a:ext uri="{FF2B5EF4-FFF2-40B4-BE49-F238E27FC236}">
                    <a16:creationId xmlns:a16="http://schemas.microsoft.com/office/drawing/2014/main" xmlns="" id="{783DEDA7-80B4-004D-A5C3-8EA2BA6C5B07}"/>
                  </a:ext>
                </a:extLst>
              </p:cNvPr>
              <p:cNvSpPr/>
              <p:nvPr/>
            </p:nvSpPr>
            <p:spPr>
              <a:xfrm>
                <a:off x="609567" y="27707"/>
                <a:ext cx="2467943" cy="28729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53" h="21589" extrusionOk="0">
                    <a:moveTo>
                      <a:pt x="10732" y="10893"/>
                    </a:moveTo>
                    <a:cubicBezTo>
                      <a:pt x="10794" y="10887"/>
                      <a:pt x="10623" y="10842"/>
                      <a:pt x="10413" y="10800"/>
                    </a:cubicBezTo>
                    <a:cubicBezTo>
                      <a:pt x="10203" y="10757"/>
                      <a:pt x="9955" y="10718"/>
                      <a:pt x="9863" y="10724"/>
                    </a:cubicBezTo>
                    <a:cubicBezTo>
                      <a:pt x="9903" y="10753"/>
                      <a:pt x="9939" y="10786"/>
                      <a:pt x="9971" y="10821"/>
                    </a:cubicBezTo>
                    <a:cubicBezTo>
                      <a:pt x="10002" y="10857"/>
                      <a:pt x="10030" y="10895"/>
                      <a:pt x="10052" y="10935"/>
                    </a:cubicBezTo>
                    <a:cubicBezTo>
                      <a:pt x="9988" y="10970"/>
                      <a:pt x="9911" y="10964"/>
                      <a:pt x="9834" y="10953"/>
                    </a:cubicBezTo>
                    <a:cubicBezTo>
                      <a:pt x="9756" y="10942"/>
                      <a:pt x="9677" y="10927"/>
                      <a:pt x="9608" y="10943"/>
                    </a:cubicBezTo>
                    <a:cubicBezTo>
                      <a:pt x="9629" y="11075"/>
                      <a:pt x="9909" y="11050"/>
                      <a:pt x="10184" y="10998"/>
                    </a:cubicBezTo>
                    <a:cubicBezTo>
                      <a:pt x="10459" y="10946"/>
                      <a:pt x="10730" y="10868"/>
                      <a:pt x="10732" y="10893"/>
                    </a:cubicBezTo>
                    <a:cubicBezTo>
                      <a:pt x="10854" y="10881"/>
                      <a:pt x="10854" y="10880"/>
                      <a:pt x="10823" y="10883"/>
                    </a:cubicBezTo>
                    <a:cubicBezTo>
                      <a:pt x="10793" y="10885"/>
                      <a:pt x="10732" y="10891"/>
                      <a:pt x="10732" y="10893"/>
                    </a:cubicBezTo>
                    <a:close/>
                    <a:moveTo>
                      <a:pt x="9589" y="10652"/>
                    </a:moveTo>
                    <a:cubicBezTo>
                      <a:pt x="9462" y="10414"/>
                      <a:pt x="8791" y="10337"/>
                      <a:pt x="8541" y="10298"/>
                    </a:cubicBezTo>
                    <a:cubicBezTo>
                      <a:pt x="8428" y="10280"/>
                      <a:pt x="7349" y="10154"/>
                      <a:pt x="7560" y="10427"/>
                    </a:cubicBezTo>
                    <a:cubicBezTo>
                      <a:pt x="7658" y="10411"/>
                      <a:pt x="7790" y="10338"/>
                      <a:pt x="7920" y="10296"/>
                    </a:cubicBezTo>
                    <a:cubicBezTo>
                      <a:pt x="8049" y="10254"/>
                      <a:pt x="8176" y="10243"/>
                      <a:pt x="8263" y="10351"/>
                    </a:cubicBezTo>
                    <a:cubicBezTo>
                      <a:pt x="8337" y="10424"/>
                      <a:pt x="8468" y="10486"/>
                      <a:pt x="8609" y="10534"/>
                    </a:cubicBezTo>
                    <a:cubicBezTo>
                      <a:pt x="8749" y="10581"/>
                      <a:pt x="8897" y="10615"/>
                      <a:pt x="9005" y="10631"/>
                    </a:cubicBezTo>
                    <a:cubicBezTo>
                      <a:pt x="9023" y="10722"/>
                      <a:pt x="8834" y="10819"/>
                      <a:pt x="9145" y="10761"/>
                    </a:cubicBezTo>
                    <a:cubicBezTo>
                      <a:pt x="9291" y="10733"/>
                      <a:pt x="9439" y="10661"/>
                      <a:pt x="9589" y="10652"/>
                    </a:cubicBezTo>
                    <a:cubicBezTo>
                      <a:pt x="9559" y="10596"/>
                      <a:pt x="9558" y="10596"/>
                      <a:pt x="9564" y="10610"/>
                    </a:cubicBezTo>
                    <a:cubicBezTo>
                      <a:pt x="9571" y="10624"/>
                      <a:pt x="9586" y="10653"/>
                      <a:pt x="9589" y="10652"/>
                    </a:cubicBezTo>
                    <a:close/>
                    <a:moveTo>
                      <a:pt x="2547" y="9958"/>
                    </a:moveTo>
                    <a:cubicBezTo>
                      <a:pt x="2251" y="9850"/>
                      <a:pt x="2237" y="9503"/>
                      <a:pt x="2204" y="9169"/>
                    </a:cubicBezTo>
                    <a:cubicBezTo>
                      <a:pt x="2172" y="8836"/>
                      <a:pt x="2120" y="8517"/>
                      <a:pt x="1748" y="8466"/>
                    </a:cubicBezTo>
                    <a:cubicBezTo>
                      <a:pt x="1721" y="8534"/>
                      <a:pt x="1855" y="8719"/>
                      <a:pt x="1938" y="8879"/>
                    </a:cubicBezTo>
                    <a:cubicBezTo>
                      <a:pt x="2022" y="9040"/>
                      <a:pt x="2054" y="9177"/>
                      <a:pt x="1826" y="9149"/>
                    </a:cubicBezTo>
                    <a:cubicBezTo>
                      <a:pt x="1822" y="9195"/>
                      <a:pt x="1981" y="9435"/>
                      <a:pt x="2148" y="9664"/>
                    </a:cubicBezTo>
                    <a:cubicBezTo>
                      <a:pt x="2315" y="9893"/>
                      <a:pt x="2491" y="10111"/>
                      <a:pt x="2521" y="10115"/>
                    </a:cubicBezTo>
                    <a:cubicBezTo>
                      <a:pt x="2524" y="10095"/>
                      <a:pt x="2530" y="10056"/>
                      <a:pt x="2536" y="10021"/>
                    </a:cubicBezTo>
                    <a:cubicBezTo>
                      <a:pt x="2541" y="9986"/>
                      <a:pt x="2546" y="9957"/>
                      <a:pt x="2547" y="9958"/>
                    </a:cubicBezTo>
                    <a:cubicBezTo>
                      <a:pt x="2320" y="9876"/>
                      <a:pt x="2322" y="9882"/>
                      <a:pt x="2379" y="9906"/>
                    </a:cubicBezTo>
                    <a:cubicBezTo>
                      <a:pt x="2436" y="9930"/>
                      <a:pt x="2549" y="9971"/>
                      <a:pt x="2547" y="9958"/>
                    </a:cubicBezTo>
                    <a:close/>
                    <a:moveTo>
                      <a:pt x="16437" y="15664"/>
                    </a:moveTo>
                    <a:cubicBezTo>
                      <a:pt x="16749" y="15093"/>
                      <a:pt x="17913" y="14164"/>
                      <a:pt x="16621" y="13904"/>
                    </a:cubicBezTo>
                    <a:cubicBezTo>
                      <a:pt x="16377" y="13855"/>
                      <a:pt x="15948" y="13952"/>
                      <a:pt x="15701" y="14006"/>
                    </a:cubicBezTo>
                    <a:cubicBezTo>
                      <a:pt x="15649" y="13878"/>
                      <a:pt x="15477" y="13717"/>
                      <a:pt x="15316" y="13758"/>
                    </a:cubicBezTo>
                    <a:cubicBezTo>
                      <a:pt x="15137" y="13802"/>
                      <a:pt x="14979" y="13932"/>
                      <a:pt x="14804" y="13968"/>
                    </a:cubicBezTo>
                    <a:cubicBezTo>
                      <a:pt x="14766" y="13968"/>
                      <a:pt x="14708" y="13957"/>
                      <a:pt x="14652" y="13946"/>
                    </a:cubicBezTo>
                    <a:cubicBezTo>
                      <a:pt x="14596" y="13936"/>
                      <a:pt x="14542" y="13926"/>
                      <a:pt x="14515" y="13932"/>
                    </a:cubicBezTo>
                    <a:cubicBezTo>
                      <a:pt x="14477" y="13941"/>
                      <a:pt x="14451" y="13990"/>
                      <a:pt x="14423" y="14037"/>
                    </a:cubicBezTo>
                    <a:cubicBezTo>
                      <a:pt x="14396" y="14084"/>
                      <a:pt x="14368" y="14131"/>
                      <a:pt x="14325" y="14137"/>
                    </a:cubicBezTo>
                    <a:cubicBezTo>
                      <a:pt x="14341" y="14071"/>
                      <a:pt x="14332" y="13946"/>
                      <a:pt x="14348" y="13834"/>
                    </a:cubicBezTo>
                    <a:cubicBezTo>
                      <a:pt x="14365" y="13722"/>
                      <a:pt x="14406" y="13622"/>
                      <a:pt x="14524" y="13607"/>
                    </a:cubicBezTo>
                    <a:cubicBezTo>
                      <a:pt x="14498" y="13687"/>
                      <a:pt x="14528" y="13691"/>
                      <a:pt x="14567" y="13660"/>
                    </a:cubicBezTo>
                    <a:cubicBezTo>
                      <a:pt x="14605" y="13629"/>
                      <a:pt x="14654" y="13565"/>
                      <a:pt x="14665" y="13510"/>
                    </a:cubicBezTo>
                    <a:cubicBezTo>
                      <a:pt x="14638" y="13511"/>
                      <a:pt x="14614" y="13517"/>
                      <a:pt x="14592" y="13528"/>
                    </a:cubicBezTo>
                    <a:cubicBezTo>
                      <a:pt x="14569" y="13538"/>
                      <a:pt x="14552" y="13553"/>
                      <a:pt x="14536" y="13573"/>
                    </a:cubicBezTo>
                    <a:cubicBezTo>
                      <a:pt x="14538" y="13566"/>
                      <a:pt x="14556" y="13519"/>
                      <a:pt x="14577" y="13470"/>
                    </a:cubicBezTo>
                    <a:cubicBezTo>
                      <a:pt x="14597" y="13422"/>
                      <a:pt x="14619" y="13372"/>
                      <a:pt x="14628" y="13363"/>
                    </a:cubicBezTo>
                    <a:cubicBezTo>
                      <a:pt x="14608" y="13347"/>
                      <a:pt x="14589" y="13339"/>
                      <a:pt x="14568" y="13339"/>
                    </a:cubicBezTo>
                    <a:cubicBezTo>
                      <a:pt x="14548" y="13339"/>
                      <a:pt x="14527" y="13346"/>
                      <a:pt x="14506" y="13361"/>
                    </a:cubicBezTo>
                    <a:cubicBezTo>
                      <a:pt x="14579" y="12962"/>
                      <a:pt x="14234" y="12823"/>
                      <a:pt x="13838" y="12787"/>
                    </a:cubicBezTo>
                    <a:cubicBezTo>
                      <a:pt x="13443" y="12752"/>
                      <a:pt x="12996" y="12820"/>
                      <a:pt x="12865" y="12836"/>
                    </a:cubicBezTo>
                    <a:cubicBezTo>
                      <a:pt x="12865" y="12604"/>
                      <a:pt x="12777" y="12533"/>
                      <a:pt x="12643" y="12526"/>
                    </a:cubicBezTo>
                    <a:cubicBezTo>
                      <a:pt x="12510" y="12520"/>
                      <a:pt x="12330" y="12577"/>
                      <a:pt x="12145" y="12599"/>
                    </a:cubicBezTo>
                    <a:cubicBezTo>
                      <a:pt x="12174" y="12560"/>
                      <a:pt x="12239" y="12512"/>
                      <a:pt x="12295" y="12460"/>
                    </a:cubicBezTo>
                    <a:cubicBezTo>
                      <a:pt x="12352" y="12409"/>
                      <a:pt x="12399" y="12354"/>
                      <a:pt x="12391" y="12303"/>
                    </a:cubicBezTo>
                    <a:cubicBezTo>
                      <a:pt x="12352" y="12283"/>
                      <a:pt x="12312" y="12277"/>
                      <a:pt x="12271" y="12283"/>
                    </a:cubicBezTo>
                    <a:cubicBezTo>
                      <a:pt x="12231" y="12289"/>
                      <a:pt x="12191" y="12307"/>
                      <a:pt x="12150" y="12338"/>
                    </a:cubicBezTo>
                    <a:cubicBezTo>
                      <a:pt x="12126" y="12282"/>
                      <a:pt x="12134" y="12267"/>
                      <a:pt x="12146" y="12257"/>
                    </a:cubicBezTo>
                    <a:cubicBezTo>
                      <a:pt x="12158" y="12247"/>
                      <a:pt x="12174" y="12243"/>
                      <a:pt x="12166" y="12207"/>
                    </a:cubicBezTo>
                    <a:cubicBezTo>
                      <a:pt x="12059" y="12109"/>
                      <a:pt x="11831" y="12188"/>
                      <a:pt x="11593" y="12263"/>
                    </a:cubicBezTo>
                    <a:cubicBezTo>
                      <a:pt x="11355" y="12338"/>
                      <a:pt x="11107" y="12409"/>
                      <a:pt x="10960" y="12295"/>
                    </a:cubicBezTo>
                    <a:cubicBezTo>
                      <a:pt x="10968" y="12295"/>
                      <a:pt x="10897" y="12240"/>
                      <a:pt x="10809" y="12190"/>
                    </a:cubicBezTo>
                    <a:cubicBezTo>
                      <a:pt x="10720" y="12140"/>
                      <a:pt x="10612" y="12094"/>
                      <a:pt x="10545" y="12111"/>
                    </a:cubicBezTo>
                    <a:cubicBezTo>
                      <a:pt x="10565" y="12129"/>
                      <a:pt x="10586" y="12146"/>
                      <a:pt x="10607" y="12162"/>
                    </a:cubicBezTo>
                    <a:cubicBezTo>
                      <a:pt x="10628" y="12179"/>
                      <a:pt x="10650" y="12196"/>
                      <a:pt x="10671" y="12212"/>
                    </a:cubicBezTo>
                    <a:cubicBezTo>
                      <a:pt x="10535" y="12232"/>
                      <a:pt x="10439" y="12284"/>
                      <a:pt x="10386" y="12360"/>
                    </a:cubicBezTo>
                    <a:cubicBezTo>
                      <a:pt x="10333" y="12435"/>
                      <a:pt x="10323" y="12534"/>
                      <a:pt x="10360" y="12645"/>
                    </a:cubicBezTo>
                    <a:cubicBezTo>
                      <a:pt x="10309" y="12616"/>
                      <a:pt x="10238" y="12498"/>
                      <a:pt x="10208" y="12378"/>
                    </a:cubicBezTo>
                    <a:cubicBezTo>
                      <a:pt x="10177" y="12258"/>
                      <a:pt x="10189" y="12135"/>
                      <a:pt x="10304" y="12095"/>
                    </a:cubicBezTo>
                    <a:cubicBezTo>
                      <a:pt x="9852" y="12250"/>
                      <a:pt x="9681" y="12407"/>
                      <a:pt x="9418" y="12731"/>
                    </a:cubicBezTo>
                    <a:cubicBezTo>
                      <a:pt x="9086" y="13140"/>
                      <a:pt x="8962" y="12478"/>
                      <a:pt x="8477" y="12692"/>
                    </a:cubicBezTo>
                    <a:cubicBezTo>
                      <a:pt x="8046" y="12636"/>
                      <a:pt x="7814" y="12705"/>
                      <a:pt x="7820" y="12158"/>
                    </a:cubicBezTo>
                    <a:cubicBezTo>
                      <a:pt x="7826" y="11497"/>
                      <a:pt x="7293" y="11582"/>
                      <a:pt x="6670" y="11587"/>
                    </a:cubicBezTo>
                    <a:cubicBezTo>
                      <a:pt x="6742" y="11516"/>
                      <a:pt x="6788" y="11428"/>
                      <a:pt x="6813" y="11336"/>
                    </a:cubicBezTo>
                    <a:cubicBezTo>
                      <a:pt x="6839" y="11244"/>
                      <a:pt x="6843" y="11146"/>
                      <a:pt x="6830" y="11055"/>
                    </a:cubicBezTo>
                    <a:cubicBezTo>
                      <a:pt x="6978" y="11310"/>
                      <a:pt x="7096" y="10608"/>
                      <a:pt x="6986" y="10536"/>
                    </a:cubicBezTo>
                    <a:cubicBezTo>
                      <a:pt x="6751" y="10381"/>
                      <a:pt x="6418" y="10720"/>
                      <a:pt x="6331" y="10849"/>
                    </a:cubicBezTo>
                    <a:cubicBezTo>
                      <a:pt x="5970" y="11386"/>
                      <a:pt x="5512" y="11107"/>
                      <a:pt x="5128" y="10806"/>
                    </a:cubicBezTo>
                    <a:cubicBezTo>
                      <a:pt x="4843" y="10583"/>
                      <a:pt x="4839" y="10639"/>
                      <a:pt x="4906" y="10300"/>
                    </a:cubicBezTo>
                    <a:cubicBezTo>
                      <a:pt x="4960" y="10027"/>
                      <a:pt x="4835" y="9538"/>
                      <a:pt x="5114" y="9343"/>
                    </a:cubicBezTo>
                    <a:cubicBezTo>
                      <a:pt x="5306" y="9209"/>
                      <a:pt x="6207" y="8843"/>
                      <a:pt x="6207" y="9177"/>
                    </a:cubicBezTo>
                    <a:cubicBezTo>
                      <a:pt x="6294" y="9177"/>
                      <a:pt x="6378" y="9157"/>
                      <a:pt x="6459" y="9151"/>
                    </a:cubicBezTo>
                    <a:cubicBezTo>
                      <a:pt x="6541" y="9145"/>
                      <a:pt x="6619" y="9153"/>
                      <a:pt x="6695" y="9211"/>
                    </a:cubicBezTo>
                    <a:cubicBezTo>
                      <a:pt x="6696" y="9186"/>
                      <a:pt x="6663" y="9143"/>
                      <a:pt x="6625" y="9103"/>
                    </a:cubicBezTo>
                    <a:cubicBezTo>
                      <a:pt x="6586" y="9063"/>
                      <a:pt x="6543" y="9027"/>
                      <a:pt x="6523" y="9015"/>
                    </a:cubicBezTo>
                    <a:cubicBezTo>
                      <a:pt x="6777" y="8940"/>
                      <a:pt x="7070" y="8933"/>
                      <a:pt x="7328" y="8993"/>
                    </a:cubicBezTo>
                    <a:cubicBezTo>
                      <a:pt x="7645" y="9066"/>
                      <a:pt x="7805" y="9404"/>
                      <a:pt x="8000" y="9390"/>
                    </a:cubicBezTo>
                    <a:cubicBezTo>
                      <a:pt x="7966" y="9533"/>
                      <a:pt x="8038" y="9591"/>
                      <a:pt x="8119" y="9643"/>
                    </a:cubicBezTo>
                    <a:cubicBezTo>
                      <a:pt x="8200" y="9696"/>
                      <a:pt x="8289" y="9745"/>
                      <a:pt x="8289" y="9870"/>
                    </a:cubicBezTo>
                    <a:cubicBezTo>
                      <a:pt x="8623" y="9670"/>
                      <a:pt x="8102" y="9179"/>
                      <a:pt x="8193" y="8885"/>
                    </a:cubicBezTo>
                    <a:cubicBezTo>
                      <a:pt x="8259" y="8676"/>
                      <a:pt x="9028" y="8167"/>
                      <a:pt x="8854" y="8042"/>
                    </a:cubicBezTo>
                    <a:cubicBezTo>
                      <a:pt x="8892" y="8054"/>
                      <a:pt x="8929" y="8058"/>
                      <a:pt x="8965" y="8055"/>
                    </a:cubicBezTo>
                    <a:cubicBezTo>
                      <a:pt x="9001" y="8051"/>
                      <a:pt x="9036" y="8040"/>
                      <a:pt x="9070" y="8021"/>
                    </a:cubicBezTo>
                    <a:cubicBezTo>
                      <a:pt x="9041" y="8012"/>
                      <a:pt x="9012" y="8001"/>
                      <a:pt x="8985" y="7987"/>
                    </a:cubicBezTo>
                    <a:cubicBezTo>
                      <a:pt x="8958" y="7973"/>
                      <a:pt x="8933" y="7956"/>
                      <a:pt x="8910" y="7938"/>
                    </a:cubicBezTo>
                    <a:cubicBezTo>
                      <a:pt x="8928" y="7934"/>
                      <a:pt x="8946" y="7930"/>
                      <a:pt x="8965" y="7926"/>
                    </a:cubicBezTo>
                    <a:cubicBezTo>
                      <a:pt x="8983" y="7922"/>
                      <a:pt x="9001" y="7917"/>
                      <a:pt x="9019" y="7913"/>
                    </a:cubicBezTo>
                    <a:cubicBezTo>
                      <a:pt x="8981" y="7890"/>
                      <a:pt x="8946" y="7864"/>
                      <a:pt x="8914" y="7836"/>
                    </a:cubicBezTo>
                    <a:cubicBezTo>
                      <a:pt x="8881" y="7807"/>
                      <a:pt x="8852" y="7776"/>
                      <a:pt x="8826" y="7743"/>
                    </a:cubicBezTo>
                    <a:cubicBezTo>
                      <a:pt x="8859" y="7739"/>
                      <a:pt x="8839" y="7658"/>
                      <a:pt x="8843" y="7561"/>
                    </a:cubicBezTo>
                    <a:cubicBezTo>
                      <a:pt x="8847" y="7463"/>
                      <a:pt x="8876" y="7349"/>
                      <a:pt x="9007" y="7276"/>
                    </a:cubicBezTo>
                    <a:cubicBezTo>
                      <a:pt x="8991" y="7329"/>
                      <a:pt x="8977" y="7383"/>
                      <a:pt x="8965" y="7437"/>
                    </a:cubicBezTo>
                    <a:cubicBezTo>
                      <a:pt x="8952" y="7491"/>
                      <a:pt x="8941" y="7545"/>
                      <a:pt x="8932" y="7599"/>
                    </a:cubicBezTo>
                    <a:cubicBezTo>
                      <a:pt x="8968" y="7603"/>
                      <a:pt x="8992" y="7583"/>
                      <a:pt x="9007" y="7576"/>
                    </a:cubicBezTo>
                    <a:cubicBezTo>
                      <a:pt x="9022" y="7569"/>
                      <a:pt x="9029" y="7576"/>
                      <a:pt x="9029" y="7633"/>
                    </a:cubicBezTo>
                    <a:cubicBezTo>
                      <a:pt x="9122" y="7592"/>
                      <a:pt x="9134" y="7552"/>
                      <a:pt x="9122" y="7506"/>
                    </a:cubicBezTo>
                    <a:cubicBezTo>
                      <a:pt x="9110" y="7459"/>
                      <a:pt x="9075" y="7407"/>
                      <a:pt x="9072" y="7343"/>
                    </a:cubicBezTo>
                    <a:cubicBezTo>
                      <a:pt x="9156" y="7327"/>
                      <a:pt x="9360" y="7226"/>
                      <a:pt x="9369" y="7142"/>
                    </a:cubicBezTo>
                    <a:cubicBezTo>
                      <a:pt x="9382" y="7003"/>
                      <a:pt x="9532" y="6823"/>
                      <a:pt x="9871" y="6823"/>
                    </a:cubicBezTo>
                    <a:cubicBezTo>
                      <a:pt x="9713" y="6670"/>
                      <a:pt x="9750" y="6612"/>
                      <a:pt x="9827" y="6565"/>
                    </a:cubicBezTo>
                    <a:cubicBezTo>
                      <a:pt x="9904" y="6518"/>
                      <a:pt x="10021" y="6481"/>
                      <a:pt x="10022" y="6369"/>
                    </a:cubicBezTo>
                    <a:cubicBezTo>
                      <a:pt x="10027" y="6372"/>
                      <a:pt x="10108" y="6387"/>
                      <a:pt x="10169" y="6376"/>
                    </a:cubicBezTo>
                    <a:cubicBezTo>
                      <a:pt x="10230" y="6366"/>
                      <a:pt x="10269" y="6329"/>
                      <a:pt x="10190" y="6230"/>
                    </a:cubicBezTo>
                    <a:cubicBezTo>
                      <a:pt x="10254" y="6210"/>
                      <a:pt x="10288" y="6202"/>
                      <a:pt x="10308" y="6198"/>
                    </a:cubicBezTo>
                    <a:cubicBezTo>
                      <a:pt x="10327" y="6194"/>
                      <a:pt x="10332" y="6193"/>
                      <a:pt x="10339" y="6189"/>
                    </a:cubicBezTo>
                    <a:cubicBezTo>
                      <a:pt x="10341" y="6187"/>
                      <a:pt x="10371" y="6154"/>
                      <a:pt x="10412" y="6119"/>
                    </a:cubicBezTo>
                    <a:cubicBezTo>
                      <a:pt x="10453" y="6084"/>
                      <a:pt x="10504" y="6047"/>
                      <a:pt x="10549" y="6035"/>
                    </a:cubicBezTo>
                    <a:cubicBezTo>
                      <a:pt x="10619" y="6035"/>
                      <a:pt x="10520" y="6069"/>
                      <a:pt x="10479" y="6096"/>
                    </a:cubicBezTo>
                    <a:cubicBezTo>
                      <a:pt x="10438" y="6123"/>
                      <a:pt x="10455" y="6143"/>
                      <a:pt x="10756" y="6117"/>
                    </a:cubicBezTo>
                    <a:cubicBezTo>
                      <a:pt x="10771" y="6165"/>
                      <a:pt x="10059" y="6403"/>
                      <a:pt x="10543" y="6457"/>
                    </a:cubicBezTo>
                    <a:cubicBezTo>
                      <a:pt x="10768" y="6482"/>
                      <a:pt x="10787" y="6131"/>
                      <a:pt x="11052" y="6102"/>
                    </a:cubicBezTo>
                    <a:cubicBezTo>
                      <a:pt x="11006" y="6040"/>
                      <a:pt x="10958" y="6025"/>
                      <a:pt x="10898" y="6029"/>
                    </a:cubicBezTo>
                    <a:cubicBezTo>
                      <a:pt x="10839" y="6033"/>
                      <a:pt x="10767" y="6056"/>
                      <a:pt x="10672" y="6068"/>
                    </a:cubicBezTo>
                    <a:cubicBezTo>
                      <a:pt x="10663" y="6012"/>
                      <a:pt x="10626" y="5976"/>
                      <a:pt x="10579" y="5947"/>
                    </a:cubicBezTo>
                    <a:cubicBezTo>
                      <a:pt x="10533" y="5917"/>
                      <a:pt x="10476" y="5893"/>
                      <a:pt x="10427" y="5858"/>
                    </a:cubicBezTo>
                    <a:cubicBezTo>
                      <a:pt x="10458" y="5825"/>
                      <a:pt x="10472" y="5797"/>
                      <a:pt x="10470" y="5775"/>
                    </a:cubicBezTo>
                    <a:cubicBezTo>
                      <a:pt x="10467" y="5753"/>
                      <a:pt x="10448" y="5736"/>
                      <a:pt x="10413" y="5725"/>
                    </a:cubicBezTo>
                    <a:cubicBezTo>
                      <a:pt x="10392" y="5732"/>
                      <a:pt x="10359" y="5741"/>
                      <a:pt x="10330" y="5748"/>
                    </a:cubicBezTo>
                    <a:cubicBezTo>
                      <a:pt x="10301" y="5756"/>
                      <a:pt x="10277" y="5761"/>
                      <a:pt x="10275" y="5761"/>
                    </a:cubicBezTo>
                    <a:cubicBezTo>
                      <a:pt x="10270" y="5752"/>
                      <a:pt x="10264" y="5725"/>
                      <a:pt x="10261" y="5699"/>
                    </a:cubicBezTo>
                    <a:cubicBezTo>
                      <a:pt x="10257" y="5674"/>
                      <a:pt x="10257" y="5648"/>
                      <a:pt x="10263" y="5642"/>
                    </a:cubicBezTo>
                    <a:cubicBezTo>
                      <a:pt x="10385" y="5795"/>
                      <a:pt x="10602" y="5365"/>
                      <a:pt x="10301" y="5388"/>
                    </a:cubicBezTo>
                    <a:cubicBezTo>
                      <a:pt x="10010" y="5410"/>
                      <a:pt x="9829" y="5749"/>
                      <a:pt x="9652" y="5909"/>
                    </a:cubicBezTo>
                    <a:cubicBezTo>
                      <a:pt x="9734" y="5696"/>
                      <a:pt x="9979" y="5166"/>
                      <a:pt x="10371" y="5183"/>
                    </a:cubicBezTo>
                    <a:cubicBezTo>
                      <a:pt x="10755" y="5199"/>
                      <a:pt x="11339" y="5061"/>
                      <a:pt x="11200" y="4595"/>
                    </a:cubicBezTo>
                    <a:cubicBezTo>
                      <a:pt x="11188" y="4604"/>
                      <a:pt x="11075" y="4621"/>
                      <a:pt x="10955" y="4638"/>
                    </a:cubicBezTo>
                    <a:cubicBezTo>
                      <a:pt x="10835" y="4655"/>
                      <a:pt x="10709" y="4672"/>
                      <a:pt x="10671" y="4680"/>
                    </a:cubicBezTo>
                    <a:cubicBezTo>
                      <a:pt x="11001" y="4583"/>
                      <a:pt x="10914" y="4502"/>
                      <a:pt x="10730" y="4420"/>
                    </a:cubicBezTo>
                    <a:cubicBezTo>
                      <a:pt x="10546" y="4338"/>
                      <a:pt x="10266" y="4256"/>
                      <a:pt x="10208" y="4157"/>
                    </a:cubicBezTo>
                    <a:cubicBezTo>
                      <a:pt x="10303" y="4155"/>
                      <a:pt x="10192" y="4043"/>
                      <a:pt x="10050" y="3909"/>
                    </a:cubicBezTo>
                    <a:cubicBezTo>
                      <a:pt x="9909" y="3774"/>
                      <a:pt x="9738" y="3615"/>
                      <a:pt x="9714" y="3518"/>
                    </a:cubicBezTo>
                    <a:cubicBezTo>
                      <a:pt x="9657" y="3535"/>
                      <a:pt x="9638" y="3617"/>
                      <a:pt x="9622" y="3704"/>
                    </a:cubicBezTo>
                    <a:cubicBezTo>
                      <a:pt x="9607" y="3791"/>
                      <a:pt x="9594" y="3884"/>
                      <a:pt x="9550" y="3922"/>
                    </a:cubicBezTo>
                    <a:cubicBezTo>
                      <a:pt x="9553" y="3925"/>
                      <a:pt x="9424" y="3813"/>
                      <a:pt x="9313" y="3700"/>
                    </a:cubicBezTo>
                    <a:cubicBezTo>
                      <a:pt x="9201" y="3587"/>
                      <a:pt x="9108" y="3474"/>
                      <a:pt x="9182" y="3474"/>
                    </a:cubicBezTo>
                    <a:cubicBezTo>
                      <a:pt x="9001" y="3474"/>
                      <a:pt x="8189" y="3015"/>
                      <a:pt x="8237" y="3478"/>
                    </a:cubicBezTo>
                    <a:cubicBezTo>
                      <a:pt x="8261" y="3710"/>
                      <a:pt x="8294" y="4351"/>
                      <a:pt x="8515" y="4312"/>
                    </a:cubicBezTo>
                    <a:cubicBezTo>
                      <a:pt x="8591" y="4455"/>
                      <a:pt x="8302" y="4656"/>
                      <a:pt x="8269" y="4793"/>
                    </a:cubicBezTo>
                    <a:cubicBezTo>
                      <a:pt x="8235" y="4938"/>
                      <a:pt x="8277" y="5068"/>
                      <a:pt x="8224" y="5220"/>
                    </a:cubicBezTo>
                    <a:cubicBezTo>
                      <a:pt x="8200" y="5288"/>
                      <a:pt x="7845" y="4892"/>
                      <a:pt x="7839" y="4877"/>
                    </a:cubicBezTo>
                    <a:cubicBezTo>
                      <a:pt x="7614" y="4650"/>
                      <a:pt x="7760" y="4700"/>
                      <a:pt x="7408" y="4531"/>
                    </a:cubicBezTo>
                    <a:cubicBezTo>
                      <a:pt x="7032" y="4351"/>
                      <a:pt x="6080" y="4116"/>
                      <a:pt x="6500" y="3636"/>
                    </a:cubicBezTo>
                    <a:cubicBezTo>
                      <a:pt x="6632" y="3485"/>
                      <a:pt x="6832" y="3375"/>
                      <a:pt x="6906" y="3189"/>
                    </a:cubicBezTo>
                    <a:cubicBezTo>
                      <a:pt x="6906" y="3072"/>
                      <a:pt x="7007" y="3061"/>
                      <a:pt x="7108" y="3050"/>
                    </a:cubicBezTo>
                    <a:cubicBezTo>
                      <a:pt x="7209" y="3038"/>
                      <a:pt x="7311" y="3026"/>
                      <a:pt x="7311" y="2906"/>
                    </a:cubicBezTo>
                    <a:cubicBezTo>
                      <a:pt x="7257" y="2898"/>
                      <a:pt x="7203" y="2892"/>
                      <a:pt x="7149" y="2888"/>
                    </a:cubicBezTo>
                    <a:cubicBezTo>
                      <a:pt x="7094" y="2885"/>
                      <a:pt x="7040" y="2884"/>
                      <a:pt x="6985" y="2885"/>
                    </a:cubicBezTo>
                    <a:cubicBezTo>
                      <a:pt x="7023" y="2818"/>
                      <a:pt x="7077" y="2812"/>
                      <a:pt x="7138" y="2827"/>
                    </a:cubicBezTo>
                    <a:cubicBezTo>
                      <a:pt x="7199" y="2842"/>
                      <a:pt x="7267" y="2877"/>
                      <a:pt x="7334" y="2892"/>
                    </a:cubicBezTo>
                    <a:cubicBezTo>
                      <a:pt x="7350" y="2867"/>
                      <a:pt x="7361" y="2843"/>
                      <a:pt x="7365" y="2816"/>
                    </a:cubicBezTo>
                    <a:cubicBezTo>
                      <a:pt x="7369" y="2789"/>
                      <a:pt x="7367" y="2762"/>
                      <a:pt x="7359" y="2735"/>
                    </a:cubicBezTo>
                    <a:cubicBezTo>
                      <a:pt x="7398" y="2737"/>
                      <a:pt x="7438" y="2739"/>
                      <a:pt x="7477" y="2743"/>
                    </a:cubicBezTo>
                    <a:cubicBezTo>
                      <a:pt x="7517" y="2748"/>
                      <a:pt x="7556" y="2753"/>
                      <a:pt x="7595" y="2759"/>
                    </a:cubicBezTo>
                    <a:cubicBezTo>
                      <a:pt x="7595" y="2754"/>
                      <a:pt x="7591" y="2745"/>
                      <a:pt x="7585" y="2735"/>
                    </a:cubicBezTo>
                    <a:cubicBezTo>
                      <a:pt x="7579" y="2725"/>
                      <a:pt x="7571" y="2714"/>
                      <a:pt x="7561" y="2705"/>
                    </a:cubicBezTo>
                    <a:cubicBezTo>
                      <a:pt x="7636" y="2707"/>
                      <a:pt x="7760" y="2668"/>
                      <a:pt x="7793" y="2554"/>
                    </a:cubicBezTo>
                    <a:cubicBezTo>
                      <a:pt x="7847" y="2366"/>
                      <a:pt x="7794" y="2110"/>
                      <a:pt x="7509" y="2117"/>
                    </a:cubicBezTo>
                    <a:cubicBezTo>
                      <a:pt x="7537" y="2151"/>
                      <a:pt x="7541" y="2261"/>
                      <a:pt x="7520" y="2364"/>
                    </a:cubicBezTo>
                    <a:cubicBezTo>
                      <a:pt x="7500" y="2466"/>
                      <a:pt x="7456" y="2559"/>
                      <a:pt x="7388" y="2559"/>
                    </a:cubicBezTo>
                    <a:cubicBezTo>
                      <a:pt x="7229" y="2602"/>
                      <a:pt x="7222" y="2535"/>
                      <a:pt x="7243" y="2447"/>
                    </a:cubicBezTo>
                    <a:cubicBezTo>
                      <a:pt x="7265" y="2358"/>
                      <a:pt x="7316" y="2247"/>
                      <a:pt x="7275" y="2201"/>
                    </a:cubicBezTo>
                    <a:cubicBezTo>
                      <a:pt x="7228" y="2224"/>
                      <a:pt x="7192" y="2253"/>
                      <a:pt x="7168" y="2288"/>
                    </a:cubicBezTo>
                    <a:cubicBezTo>
                      <a:pt x="7144" y="2322"/>
                      <a:pt x="7131" y="2363"/>
                      <a:pt x="7131" y="2410"/>
                    </a:cubicBezTo>
                    <a:cubicBezTo>
                      <a:pt x="6889" y="2358"/>
                      <a:pt x="7225" y="1914"/>
                      <a:pt x="7019" y="1914"/>
                    </a:cubicBezTo>
                    <a:cubicBezTo>
                      <a:pt x="6690" y="1914"/>
                      <a:pt x="7240" y="1555"/>
                      <a:pt x="7267" y="1499"/>
                    </a:cubicBezTo>
                    <a:cubicBezTo>
                      <a:pt x="7085" y="1421"/>
                      <a:pt x="6959" y="1539"/>
                      <a:pt x="6869" y="1698"/>
                    </a:cubicBezTo>
                    <a:cubicBezTo>
                      <a:pt x="6779" y="1858"/>
                      <a:pt x="6726" y="2059"/>
                      <a:pt x="6691" y="2149"/>
                    </a:cubicBezTo>
                    <a:cubicBezTo>
                      <a:pt x="6701" y="2140"/>
                      <a:pt x="6709" y="2135"/>
                      <a:pt x="6714" y="2133"/>
                    </a:cubicBezTo>
                    <a:cubicBezTo>
                      <a:pt x="6719" y="2131"/>
                      <a:pt x="6721" y="2133"/>
                      <a:pt x="6722" y="2138"/>
                    </a:cubicBezTo>
                    <a:cubicBezTo>
                      <a:pt x="6727" y="2099"/>
                      <a:pt x="6769" y="2095"/>
                      <a:pt x="6816" y="2102"/>
                    </a:cubicBezTo>
                    <a:cubicBezTo>
                      <a:pt x="6863" y="2109"/>
                      <a:pt x="6916" y="2127"/>
                      <a:pt x="6944" y="2132"/>
                    </a:cubicBezTo>
                    <a:cubicBezTo>
                      <a:pt x="6980" y="2164"/>
                      <a:pt x="6891" y="2205"/>
                      <a:pt x="6823" y="2239"/>
                    </a:cubicBezTo>
                    <a:cubicBezTo>
                      <a:pt x="6754" y="2273"/>
                      <a:pt x="6708" y="2298"/>
                      <a:pt x="6830" y="2298"/>
                    </a:cubicBezTo>
                    <a:cubicBezTo>
                      <a:pt x="6795" y="2316"/>
                      <a:pt x="6738" y="2397"/>
                      <a:pt x="6683" y="2472"/>
                    </a:cubicBezTo>
                    <a:cubicBezTo>
                      <a:pt x="6629" y="2548"/>
                      <a:pt x="6578" y="2617"/>
                      <a:pt x="6554" y="2612"/>
                    </a:cubicBezTo>
                    <a:cubicBezTo>
                      <a:pt x="6725" y="2458"/>
                      <a:pt x="6594" y="2408"/>
                      <a:pt x="6403" y="2393"/>
                    </a:cubicBezTo>
                    <a:cubicBezTo>
                      <a:pt x="6212" y="2379"/>
                      <a:pt x="5960" y="2401"/>
                      <a:pt x="5890" y="2391"/>
                    </a:cubicBezTo>
                    <a:cubicBezTo>
                      <a:pt x="5911" y="2376"/>
                      <a:pt x="5884" y="2306"/>
                      <a:pt x="5825" y="2268"/>
                    </a:cubicBezTo>
                    <a:cubicBezTo>
                      <a:pt x="5766" y="2230"/>
                      <a:pt x="5675" y="2224"/>
                      <a:pt x="5567" y="2337"/>
                    </a:cubicBezTo>
                    <a:cubicBezTo>
                      <a:pt x="5585" y="2343"/>
                      <a:pt x="5647" y="2325"/>
                      <a:pt x="5707" y="2309"/>
                    </a:cubicBezTo>
                    <a:cubicBezTo>
                      <a:pt x="5767" y="2292"/>
                      <a:pt x="5824" y="2277"/>
                      <a:pt x="5831" y="2291"/>
                    </a:cubicBezTo>
                    <a:cubicBezTo>
                      <a:pt x="5745" y="2335"/>
                      <a:pt x="5677" y="2369"/>
                      <a:pt x="5617" y="2411"/>
                    </a:cubicBezTo>
                    <a:cubicBezTo>
                      <a:pt x="5557" y="2453"/>
                      <a:pt x="5505" y="2502"/>
                      <a:pt x="5450" y="2577"/>
                    </a:cubicBezTo>
                    <a:cubicBezTo>
                      <a:pt x="5452" y="2568"/>
                      <a:pt x="5450" y="2507"/>
                      <a:pt x="5447" y="2449"/>
                    </a:cubicBezTo>
                    <a:cubicBezTo>
                      <a:pt x="5444" y="2391"/>
                      <a:pt x="5440" y="2335"/>
                      <a:pt x="5438" y="2338"/>
                    </a:cubicBezTo>
                    <a:cubicBezTo>
                      <a:pt x="5419" y="2344"/>
                      <a:pt x="5325" y="2353"/>
                      <a:pt x="5238" y="2359"/>
                    </a:cubicBezTo>
                    <a:cubicBezTo>
                      <a:pt x="5151" y="2364"/>
                      <a:pt x="5071" y="2365"/>
                      <a:pt x="5080" y="2354"/>
                    </a:cubicBezTo>
                    <a:cubicBezTo>
                      <a:pt x="5147" y="2277"/>
                      <a:pt x="5170" y="2156"/>
                      <a:pt x="5131" y="2071"/>
                    </a:cubicBezTo>
                    <a:cubicBezTo>
                      <a:pt x="5091" y="1986"/>
                      <a:pt x="4989" y="1938"/>
                      <a:pt x="4805" y="2008"/>
                    </a:cubicBezTo>
                    <a:cubicBezTo>
                      <a:pt x="4822" y="1988"/>
                      <a:pt x="4839" y="1968"/>
                      <a:pt x="4856" y="1949"/>
                    </a:cubicBezTo>
                    <a:cubicBezTo>
                      <a:pt x="4874" y="1929"/>
                      <a:pt x="4891" y="1910"/>
                      <a:pt x="4909" y="1890"/>
                    </a:cubicBezTo>
                    <a:cubicBezTo>
                      <a:pt x="4885" y="1918"/>
                      <a:pt x="4856" y="1942"/>
                      <a:pt x="4824" y="1963"/>
                    </a:cubicBezTo>
                    <a:cubicBezTo>
                      <a:pt x="4793" y="1984"/>
                      <a:pt x="4758" y="2001"/>
                      <a:pt x="4721" y="2015"/>
                    </a:cubicBezTo>
                    <a:cubicBezTo>
                      <a:pt x="4776" y="1969"/>
                      <a:pt x="4778" y="1913"/>
                      <a:pt x="4783" y="1858"/>
                    </a:cubicBezTo>
                    <a:cubicBezTo>
                      <a:pt x="4788" y="1803"/>
                      <a:pt x="4796" y="1749"/>
                      <a:pt x="4862" y="1706"/>
                    </a:cubicBezTo>
                    <a:cubicBezTo>
                      <a:pt x="4701" y="1799"/>
                      <a:pt x="4615" y="1838"/>
                      <a:pt x="4586" y="1845"/>
                    </a:cubicBezTo>
                    <a:cubicBezTo>
                      <a:pt x="4556" y="1851"/>
                      <a:pt x="4584" y="1825"/>
                      <a:pt x="4652" y="1786"/>
                    </a:cubicBezTo>
                    <a:cubicBezTo>
                      <a:pt x="4641" y="1788"/>
                      <a:pt x="4563" y="1802"/>
                      <a:pt x="4479" y="1819"/>
                    </a:cubicBezTo>
                    <a:cubicBezTo>
                      <a:pt x="4396" y="1835"/>
                      <a:pt x="4306" y="1854"/>
                      <a:pt x="4273" y="1863"/>
                    </a:cubicBezTo>
                    <a:cubicBezTo>
                      <a:pt x="4276" y="1850"/>
                      <a:pt x="4281" y="1839"/>
                      <a:pt x="4290" y="1829"/>
                    </a:cubicBezTo>
                    <a:cubicBezTo>
                      <a:pt x="4297" y="1819"/>
                      <a:pt x="4307" y="1811"/>
                      <a:pt x="4318" y="1804"/>
                    </a:cubicBezTo>
                    <a:cubicBezTo>
                      <a:pt x="4289" y="1804"/>
                      <a:pt x="4216" y="1847"/>
                      <a:pt x="4148" y="1889"/>
                    </a:cubicBezTo>
                    <a:cubicBezTo>
                      <a:pt x="4079" y="1931"/>
                      <a:pt x="4015" y="1972"/>
                      <a:pt x="4003" y="1969"/>
                    </a:cubicBezTo>
                    <a:cubicBezTo>
                      <a:pt x="4212" y="1789"/>
                      <a:pt x="3980" y="1616"/>
                      <a:pt x="3927" y="1573"/>
                    </a:cubicBezTo>
                    <a:cubicBezTo>
                      <a:pt x="3759" y="1438"/>
                      <a:pt x="3794" y="1387"/>
                      <a:pt x="3856" y="1317"/>
                    </a:cubicBezTo>
                    <a:cubicBezTo>
                      <a:pt x="3739" y="1317"/>
                      <a:pt x="3421" y="1341"/>
                      <a:pt x="3131" y="1401"/>
                    </a:cubicBezTo>
                    <a:cubicBezTo>
                      <a:pt x="2841" y="1462"/>
                      <a:pt x="2581" y="1558"/>
                      <a:pt x="2581" y="1701"/>
                    </a:cubicBezTo>
                    <a:cubicBezTo>
                      <a:pt x="2590" y="1699"/>
                      <a:pt x="2599" y="1697"/>
                      <a:pt x="2609" y="1696"/>
                    </a:cubicBezTo>
                    <a:cubicBezTo>
                      <a:pt x="2618" y="1694"/>
                      <a:pt x="2627" y="1694"/>
                      <a:pt x="2637" y="1693"/>
                    </a:cubicBezTo>
                    <a:cubicBezTo>
                      <a:pt x="2618" y="1701"/>
                      <a:pt x="2609" y="1708"/>
                      <a:pt x="2609" y="1713"/>
                    </a:cubicBezTo>
                    <a:cubicBezTo>
                      <a:pt x="2610" y="1717"/>
                      <a:pt x="2620" y="1720"/>
                      <a:pt x="2639" y="1722"/>
                    </a:cubicBezTo>
                    <a:cubicBezTo>
                      <a:pt x="2612" y="1726"/>
                      <a:pt x="2556" y="1779"/>
                      <a:pt x="2498" y="1821"/>
                    </a:cubicBezTo>
                    <a:cubicBezTo>
                      <a:pt x="2439" y="1864"/>
                      <a:pt x="2377" y="1896"/>
                      <a:pt x="2337" y="1863"/>
                    </a:cubicBezTo>
                    <a:cubicBezTo>
                      <a:pt x="2360" y="1835"/>
                      <a:pt x="2384" y="1808"/>
                      <a:pt x="2411" y="1784"/>
                    </a:cubicBezTo>
                    <a:cubicBezTo>
                      <a:pt x="2438" y="1759"/>
                      <a:pt x="2466" y="1736"/>
                      <a:pt x="2497" y="1714"/>
                    </a:cubicBezTo>
                    <a:cubicBezTo>
                      <a:pt x="2376" y="1662"/>
                      <a:pt x="2296" y="1705"/>
                      <a:pt x="2225" y="1769"/>
                    </a:cubicBezTo>
                    <a:cubicBezTo>
                      <a:pt x="2155" y="1832"/>
                      <a:pt x="2094" y="1916"/>
                      <a:pt x="2011" y="1946"/>
                    </a:cubicBezTo>
                    <a:cubicBezTo>
                      <a:pt x="2032" y="1944"/>
                      <a:pt x="2041" y="1950"/>
                      <a:pt x="2038" y="1961"/>
                    </a:cubicBezTo>
                    <a:cubicBezTo>
                      <a:pt x="2036" y="1973"/>
                      <a:pt x="2021" y="1990"/>
                      <a:pt x="1994" y="2015"/>
                    </a:cubicBezTo>
                    <a:cubicBezTo>
                      <a:pt x="2015" y="2008"/>
                      <a:pt x="2035" y="2006"/>
                      <a:pt x="2056" y="2007"/>
                    </a:cubicBezTo>
                    <a:cubicBezTo>
                      <a:pt x="2076" y="2008"/>
                      <a:pt x="2095" y="2013"/>
                      <a:pt x="2114" y="2022"/>
                    </a:cubicBezTo>
                    <a:cubicBezTo>
                      <a:pt x="2111" y="2025"/>
                      <a:pt x="1985" y="2106"/>
                      <a:pt x="1872" y="2159"/>
                    </a:cubicBezTo>
                    <a:cubicBezTo>
                      <a:pt x="1758" y="2213"/>
                      <a:pt x="1658" y="2239"/>
                      <a:pt x="1706" y="2132"/>
                    </a:cubicBezTo>
                    <a:cubicBezTo>
                      <a:pt x="1675" y="2142"/>
                      <a:pt x="1644" y="2154"/>
                      <a:pt x="1614" y="2168"/>
                    </a:cubicBezTo>
                    <a:cubicBezTo>
                      <a:pt x="1585" y="2182"/>
                      <a:pt x="1557" y="2198"/>
                      <a:pt x="1530" y="2216"/>
                    </a:cubicBezTo>
                    <a:cubicBezTo>
                      <a:pt x="1534" y="2213"/>
                      <a:pt x="1538" y="2209"/>
                      <a:pt x="1541" y="2205"/>
                    </a:cubicBezTo>
                    <a:cubicBezTo>
                      <a:pt x="1544" y="2201"/>
                      <a:pt x="1547" y="2197"/>
                      <a:pt x="1549" y="2192"/>
                    </a:cubicBezTo>
                    <a:cubicBezTo>
                      <a:pt x="1450" y="2225"/>
                      <a:pt x="1341" y="2285"/>
                      <a:pt x="1241" y="2357"/>
                    </a:cubicBezTo>
                    <a:cubicBezTo>
                      <a:pt x="1142" y="2428"/>
                      <a:pt x="1051" y="2511"/>
                      <a:pt x="990" y="2589"/>
                    </a:cubicBezTo>
                    <a:cubicBezTo>
                      <a:pt x="1020" y="2599"/>
                      <a:pt x="1049" y="2599"/>
                      <a:pt x="1076" y="2586"/>
                    </a:cubicBezTo>
                    <a:cubicBezTo>
                      <a:pt x="1103" y="2574"/>
                      <a:pt x="1128" y="2551"/>
                      <a:pt x="1152" y="2516"/>
                    </a:cubicBezTo>
                    <a:cubicBezTo>
                      <a:pt x="1143" y="2571"/>
                      <a:pt x="1083" y="2616"/>
                      <a:pt x="1015" y="2657"/>
                    </a:cubicBezTo>
                    <a:cubicBezTo>
                      <a:pt x="948" y="2697"/>
                      <a:pt x="872" y="2732"/>
                      <a:pt x="829" y="2765"/>
                    </a:cubicBezTo>
                    <a:cubicBezTo>
                      <a:pt x="854" y="2756"/>
                      <a:pt x="863" y="2753"/>
                      <a:pt x="857" y="2758"/>
                    </a:cubicBezTo>
                    <a:cubicBezTo>
                      <a:pt x="851" y="2762"/>
                      <a:pt x="830" y="2774"/>
                      <a:pt x="794" y="2792"/>
                    </a:cubicBezTo>
                    <a:cubicBezTo>
                      <a:pt x="821" y="2792"/>
                      <a:pt x="848" y="2792"/>
                      <a:pt x="875" y="2794"/>
                    </a:cubicBezTo>
                    <a:cubicBezTo>
                      <a:pt x="902" y="2795"/>
                      <a:pt x="929" y="2796"/>
                      <a:pt x="956" y="2798"/>
                    </a:cubicBezTo>
                    <a:cubicBezTo>
                      <a:pt x="953" y="2804"/>
                      <a:pt x="942" y="2820"/>
                      <a:pt x="930" y="2836"/>
                    </a:cubicBezTo>
                    <a:cubicBezTo>
                      <a:pt x="918" y="2852"/>
                      <a:pt x="904" y="2869"/>
                      <a:pt x="893" y="2878"/>
                    </a:cubicBezTo>
                    <a:cubicBezTo>
                      <a:pt x="908" y="2869"/>
                      <a:pt x="925" y="2861"/>
                      <a:pt x="942" y="2855"/>
                    </a:cubicBezTo>
                    <a:cubicBezTo>
                      <a:pt x="960" y="2849"/>
                      <a:pt x="978" y="2845"/>
                      <a:pt x="997" y="2843"/>
                    </a:cubicBezTo>
                    <a:cubicBezTo>
                      <a:pt x="969" y="2865"/>
                      <a:pt x="961" y="2878"/>
                      <a:pt x="974" y="2882"/>
                    </a:cubicBezTo>
                    <a:cubicBezTo>
                      <a:pt x="986" y="2886"/>
                      <a:pt x="1018" y="2882"/>
                      <a:pt x="1070" y="2868"/>
                    </a:cubicBezTo>
                    <a:cubicBezTo>
                      <a:pt x="928" y="2990"/>
                      <a:pt x="745" y="3061"/>
                      <a:pt x="556" y="3119"/>
                    </a:cubicBezTo>
                    <a:cubicBezTo>
                      <a:pt x="366" y="3176"/>
                      <a:pt x="169" y="3221"/>
                      <a:pt x="0" y="3292"/>
                    </a:cubicBezTo>
                    <a:cubicBezTo>
                      <a:pt x="14" y="3287"/>
                      <a:pt x="68" y="3270"/>
                      <a:pt x="118" y="3256"/>
                    </a:cubicBezTo>
                    <a:cubicBezTo>
                      <a:pt x="169" y="3241"/>
                      <a:pt x="217" y="3229"/>
                      <a:pt x="222" y="3234"/>
                    </a:cubicBezTo>
                    <a:cubicBezTo>
                      <a:pt x="104" y="3309"/>
                      <a:pt x="528" y="3230"/>
                      <a:pt x="640" y="3187"/>
                    </a:cubicBezTo>
                    <a:cubicBezTo>
                      <a:pt x="1056" y="3026"/>
                      <a:pt x="1445" y="2819"/>
                      <a:pt x="1858" y="2657"/>
                    </a:cubicBezTo>
                    <a:cubicBezTo>
                      <a:pt x="1883" y="2669"/>
                      <a:pt x="1793" y="2698"/>
                      <a:pt x="1749" y="2714"/>
                    </a:cubicBezTo>
                    <a:cubicBezTo>
                      <a:pt x="1704" y="2729"/>
                      <a:pt x="1705" y="2730"/>
                      <a:pt x="1914" y="2683"/>
                    </a:cubicBezTo>
                    <a:cubicBezTo>
                      <a:pt x="1826" y="2741"/>
                      <a:pt x="1726" y="2782"/>
                      <a:pt x="1626" y="2824"/>
                    </a:cubicBezTo>
                    <a:cubicBezTo>
                      <a:pt x="1525" y="2865"/>
                      <a:pt x="1425" y="2906"/>
                      <a:pt x="1336" y="2964"/>
                    </a:cubicBezTo>
                    <a:cubicBezTo>
                      <a:pt x="1383" y="3014"/>
                      <a:pt x="1521" y="2959"/>
                      <a:pt x="1663" y="2898"/>
                    </a:cubicBezTo>
                    <a:cubicBezTo>
                      <a:pt x="1804" y="2837"/>
                      <a:pt x="1949" y="2769"/>
                      <a:pt x="2008" y="2795"/>
                    </a:cubicBezTo>
                    <a:cubicBezTo>
                      <a:pt x="1950" y="2832"/>
                      <a:pt x="1939" y="2847"/>
                      <a:pt x="1931" y="2863"/>
                    </a:cubicBezTo>
                    <a:cubicBezTo>
                      <a:pt x="1924" y="2879"/>
                      <a:pt x="1921" y="2897"/>
                      <a:pt x="1881" y="2937"/>
                    </a:cubicBezTo>
                    <a:cubicBezTo>
                      <a:pt x="1908" y="2942"/>
                      <a:pt x="1944" y="2980"/>
                      <a:pt x="1992" y="3026"/>
                    </a:cubicBezTo>
                    <a:cubicBezTo>
                      <a:pt x="2040" y="3072"/>
                      <a:pt x="2100" y="3125"/>
                      <a:pt x="2176" y="3158"/>
                    </a:cubicBezTo>
                    <a:cubicBezTo>
                      <a:pt x="2147" y="3202"/>
                      <a:pt x="2111" y="3229"/>
                      <a:pt x="2101" y="3245"/>
                    </a:cubicBezTo>
                    <a:cubicBezTo>
                      <a:pt x="2091" y="3260"/>
                      <a:pt x="2107" y="3265"/>
                      <a:pt x="2184" y="3265"/>
                    </a:cubicBezTo>
                    <a:cubicBezTo>
                      <a:pt x="2130" y="3320"/>
                      <a:pt x="2091" y="3379"/>
                      <a:pt x="2066" y="3442"/>
                    </a:cubicBezTo>
                    <a:cubicBezTo>
                      <a:pt x="2041" y="3505"/>
                      <a:pt x="2030" y="3572"/>
                      <a:pt x="2033" y="3644"/>
                    </a:cubicBezTo>
                    <a:cubicBezTo>
                      <a:pt x="2054" y="3631"/>
                      <a:pt x="2071" y="3627"/>
                      <a:pt x="2081" y="3631"/>
                    </a:cubicBezTo>
                    <a:cubicBezTo>
                      <a:pt x="2092" y="3634"/>
                      <a:pt x="2097" y="3646"/>
                      <a:pt x="2097" y="3666"/>
                    </a:cubicBezTo>
                    <a:cubicBezTo>
                      <a:pt x="2168" y="3656"/>
                      <a:pt x="2167" y="3622"/>
                      <a:pt x="2150" y="3586"/>
                    </a:cubicBezTo>
                    <a:cubicBezTo>
                      <a:pt x="2134" y="3549"/>
                      <a:pt x="2102" y="3510"/>
                      <a:pt x="2115" y="3492"/>
                    </a:cubicBezTo>
                    <a:cubicBezTo>
                      <a:pt x="2127" y="3506"/>
                      <a:pt x="2146" y="3507"/>
                      <a:pt x="2164" y="3506"/>
                    </a:cubicBezTo>
                    <a:cubicBezTo>
                      <a:pt x="2183" y="3506"/>
                      <a:pt x="2202" y="3505"/>
                      <a:pt x="2213" y="3518"/>
                    </a:cubicBezTo>
                    <a:cubicBezTo>
                      <a:pt x="2229" y="3500"/>
                      <a:pt x="2246" y="3482"/>
                      <a:pt x="2264" y="3465"/>
                    </a:cubicBezTo>
                    <a:cubicBezTo>
                      <a:pt x="2282" y="3448"/>
                      <a:pt x="2302" y="3432"/>
                      <a:pt x="2322" y="3417"/>
                    </a:cubicBezTo>
                    <a:cubicBezTo>
                      <a:pt x="2307" y="3427"/>
                      <a:pt x="2298" y="3456"/>
                      <a:pt x="2290" y="3471"/>
                    </a:cubicBezTo>
                    <a:cubicBezTo>
                      <a:pt x="2279" y="3491"/>
                      <a:pt x="2270" y="3512"/>
                      <a:pt x="2262" y="3533"/>
                    </a:cubicBezTo>
                    <a:cubicBezTo>
                      <a:pt x="2246" y="3573"/>
                      <a:pt x="2234" y="3615"/>
                      <a:pt x="2222" y="3657"/>
                    </a:cubicBezTo>
                    <a:cubicBezTo>
                      <a:pt x="2198" y="3738"/>
                      <a:pt x="2185" y="3828"/>
                      <a:pt x="2144" y="3905"/>
                    </a:cubicBezTo>
                    <a:cubicBezTo>
                      <a:pt x="2138" y="3916"/>
                      <a:pt x="2129" y="3927"/>
                      <a:pt x="2123" y="3938"/>
                    </a:cubicBezTo>
                    <a:cubicBezTo>
                      <a:pt x="2117" y="3950"/>
                      <a:pt x="2110" y="3961"/>
                      <a:pt x="2107" y="3973"/>
                    </a:cubicBezTo>
                    <a:cubicBezTo>
                      <a:pt x="2102" y="3994"/>
                      <a:pt x="2113" y="4000"/>
                      <a:pt x="2128" y="4000"/>
                    </a:cubicBezTo>
                    <a:cubicBezTo>
                      <a:pt x="2142" y="4000"/>
                      <a:pt x="2162" y="3994"/>
                      <a:pt x="2175" y="3990"/>
                    </a:cubicBezTo>
                    <a:cubicBezTo>
                      <a:pt x="2158" y="3999"/>
                      <a:pt x="2129" y="4029"/>
                      <a:pt x="2122" y="4037"/>
                    </a:cubicBezTo>
                    <a:cubicBezTo>
                      <a:pt x="2112" y="4049"/>
                      <a:pt x="2099" y="4067"/>
                      <a:pt x="2099" y="4082"/>
                    </a:cubicBezTo>
                    <a:cubicBezTo>
                      <a:pt x="2098" y="4095"/>
                      <a:pt x="2093" y="4096"/>
                      <a:pt x="2107" y="4091"/>
                    </a:cubicBezTo>
                    <a:cubicBezTo>
                      <a:pt x="2130" y="4082"/>
                      <a:pt x="2158" y="4040"/>
                      <a:pt x="2172" y="4024"/>
                    </a:cubicBezTo>
                    <a:cubicBezTo>
                      <a:pt x="2159" y="4055"/>
                      <a:pt x="2143" y="4086"/>
                      <a:pt x="2124" y="4114"/>
                    </a:cubicBezTo>
                    <a:cubicBezTo>
                      <a:pt x="2104" y="4143"/>
                      <a:pt x="2081" y="4170"/>
                      <a:pt x="2056" y="4195"/>
                    </a:cubicBezTo>
                    <a:cubicBezTo>
                      <a:pt x="2081" y="4194"/>
                      <a:pt x="2105" y="4191"/>
                      <a:pt x="2129" y="4185"/>
                    </a:cubicBezTo>
                    <a:cubicBezTo>
                      <a:pt x="2153" y="4179"/>
                      <a:pt x="2176" y="4170"/>
                      <a:pt x="2197" y="4160"/>
                    </a:cubicBezTo>
                    <a:cubicBezTo>
                      <a:pt x="2182" y="4214"/>
                      <a:pt x="2139" y="4276"/>
                      <a:pt x="2090" y="4334"/>
                    </a:cubicBezTo>
                    <a:cubicBezTo>
                      <a:pt x="2042" y="4393"/>
                      <a:pt x="1988" y="4450"/>
                      <a:pt x="1948" y="4494"/>
                    </a:cubicBezTo>
                    <a:cubicBezTo>
                      <a:pt x="1965" y="4482"/>
                      <a:pt x="1983" y="4471"/>
                      <a:pt x="2003" y="4463"/>
                    </a:cubicBezTo>
                    <a:cubicBezTo>
                      <a:pt x="2022" y="4454"/>
                      <a:pt x="2043" y="4448"/>
                      <a:pt x="2064" y="4444"/>
                    </a:cubicBezTo>
                    <a:cubicBezTo>
                      <a:pt x="2048" y="4481"/>
                      <a:pt x="2020" y="4500"/>
                      <a:pt x="1995" y="4520"/>
                    </a:cubicBezTo>
                    <a:cubicBezTo>
                      <a:pt x="1970" y="4539"/>
                      <a:pt x="1949" y="4559"/>
                      <a:pt x="1948" y="4599"/>
                    </a:cubicBezTo>
                    <a:cubicBezTo>
                      <a:pt x="1960" y="4602"/>
                      <a:pt x="1972" y="4602"/>
                      <a:pt x="1983" y="4599"/>
                    </a:cubicBezTo>
                    <a:cubicBezTo>
                      <a:pt x="1994" y="4596"/>
                      <a:pt x="2005" y="4591"/>
                      <a:pt x="2013" y="4585"/>
                    </a:cubicBezTo>
                    <a:cubicBezTo>
                      <a:pt x="1953" y="4644"/>
                      <a:pt x="1907" y="4722"/>
                      <a:pt x="1863" y="4803"/>
                    </a:cubicBezTo>
                    <a:cubicBezTo>
                      <a:pt x="1820" y="4884"/>
                      <a:pt x="1780" y="4967"/>
                      <a:pt x="1733" y="5036"/>
                    </a:cubicBezTo>
                    <a:cubicBezTo>
                      <a:pt x="1840" y="5036"/>
                      <a:pt x="1865" y="5113"/>
                      <a:pt x="1904" y="5196"/>
                    </a:cubicBezTo>
                    <a:cubicBezTo>
                      <a:pt x="1943" y="5279"/>
                      <a:pt x="1995" y="5370"/>
                      <a:pt x="2156" y="5398"/>
                    </a:cubicBezTo>
                    <a:cubicBezTo>
                      <a:pt x="2223" y="5273"/>
                      <a:pt x="2146" y="5199"/>
                      <a:pt x="2052" y="5131"/>
                    </a:cubicBezTo>
                    <a:cubicBezTo>
                      <a:pt x="1958" y="5064"/>
                      <a:pt x="1848" y="5004"/>
                      <a:pt x="1848" y="4905"/>
                    </a:cubicBezTo>
                    <a:cubicBezTo>
                      <a:pt x="1966" y="4920"/>
                      <a:pt x="1955" y="4946"/>
                      <a:pt x="1956" y="4962"/>
                    </a:cubicBezTo>
                    <a:cubicBezTo>
                      <a:pt x="1956" y="4978"/>
                      <a:pt x="1969" y="4985"/>
                      <a:pt x="2134" y="4962"/>
                    </a:cubicBezTo>
                    <a:cubicBezTo>
                      <a:pt x="2069" y="5018"/>
                      <a:pt x="2168" y="5171"/>
                      <a:pt x="2206" y="5300"/>
                    </a:cubicBezTo>
                    <a:cubicBezTo>
                      <a:pt x="2244" y="5429"/>
                      <a:pt x="2222" y="5534"/>
                      <a:pt x="1916" y="5492"/>
                    </a:cubicBezTo>
                    <a:cubicBezTo>
                      <a:pt x="1987" y="5490"/>
                      <a:pt x="2042" y="5498"/>
                      <a:pt x="2084" y="5492"/>
                    </a:cubicBezTo>
                    <a:cubicBezTo>
                      <a:pt x="2127" y="5486"/>
                      <a:pt x="2157" y="5466"/>
                      <a:pt x="2178" y="5411"/>
                    </a:cubicBezTo>
                    <a:cubicBezTo>
                      <a:pt x="2134" y="5409"/>
                      <a:pt x="2091" y="5403"/>
                      <a:pt x="2049" y="5394"/>
                    </a:cubicBezTo>
                    <a:cubicBezTo>
                      <a:pt x="2007" y="5385"/>
                      <a:pt x="1966" y="5373"/>
                      <a:pt x="1926" y="5357"/>
                    </a:cubicBezTo>
                    <a:cubicBezTo>
                      <a:pt x="1778" y="5653"/>
                      <a:pt x="1679" y="5963"/>
                      <a:pt x="1583" y="6273"/>
                    </a:cubicBezTo>
                    <a:cubicBezTo>
                      <a:pt x="1487" y="6583"/>
                      <a:pt x="1392" y="6893"/>
                      <a:pt x="1252" y="7190"/>
                    </a:cubicBezTo>
                    <a:cubicBezTo>
                      <a:pt x="1268" y="7196"/>
                      <a:pt x="1293" y="7195"/>
                      <a:pt x="1318" y="7192"/>
                    </a:cubicBezTo>
                    <a:cubicBezTo>
                      <a:pt x="1342" y="7189"/>
                      <a:pt x="1366" y="7183"/>
                      <a:pt x="1379" y="7181"/>
                    </a:cubicBezTo>
                    <a:cubicBezTo>
                      <a:pt x="1073" y="7477"/>
                      <a:pt x="1612" y="8229"/>
                      <a:pt x="1966" y="8438"/>
                    </a:cubicBezTo>
                    <a:cubicBezTo>
                      <a:pt x="2006" y="8462"/>
                      <a:pt x="2126" y="8461"/>
                      <a:pt x="2188" y="8471"/>
                    </a:cubicBezTo>
                    <a:cubicBezTo>
                      <a:pt x="2309" y="8490"/>
                      <a:pt x="2348" y="8876"/>
                      <a:pt x="2451" y="9022"/>
                    </a:cubicBezTo>
                    <a:cubicBezTo>
                      <a:pt x="2606" y="9243"/>
                      <a:pt x="2776" y="9338"/>
                      <a:pt x="2785" y="9558"/>
                    </a:cubicBezTo>
                    <a:cubicBezTo>
                      <a:pt x="2795" y="9789"/>
                      <a:pt x="3214" y="9864"/>
                      <a:pt x="3214" y="10097"/>
                    </a:cubicBezTo>
                    <a:cubicBezTo>
                      <a:pt x="3214" y="10202"/>
                      <a:pt x="3338" y="10746"/>
                      <a:pt x="3406" y="10808"/>
                    </a:cubicBezTo>
                    <a:cubicBezTo>
                      <a:pt x="3678" y="11056"/>
                      <a:pt x="4114" y="11262"/>
                      <a:pt x="4494" y="11359"/>
                    </a:cubicBezTo>
                    <a:cubicBezTo>
                      <a:pt x="5152" y="11528"/>
                      <a:pt x="5626" y="11520"/>
                      <a:pt x="6228" y="11836"/>
                    </a:cubicBezTo>
                    <a:cubicBezTo>
                      <a:pt x="6475" y="11966"/>
                      <a:pt x="6741" y="12038"/>
                      <a:pt x="7030" y="11971"/>
                    </a:cubicBezTo>
                    <a:cubicBezTo>
                      <a:pt x="7038" y="12021"/>
                      <a:pt x="7129" y="12167"/>
                      <a:pt x="7229" y="12311"/>
                    </a:cubicBezTo>
                    <a:cubicBezTo>
                      <a:pt x="7329" y="12456"/>
                      <a:pt x="7439" y="12599"/>
                      <a:pt x="7485" y="12642"/>
                    </a:cubicBezTo>
                    <a:cubicBezTo>
                      <a:pt x="7544" y="12503"/>
                      <a:pt x="7649" y="12596"/>
                      <a:pt x="7732" y="12694"/>
                    </a:cubicBezTo>
                    <a:cubicBezTo>
                      <a:pt x="7816" y="12792"/>
                      <a:pt x="7878" y="12894"/>
                      <a:pt x="7849" y="12774"/>
                    </a:cubicBezTo>
                    <a:cubicBezTo>
                      <a:pt x="7920" y="12818"/>
                      <a:pt x="8051" y="12886"/>
                      <a:pt x="8187" y="12931"/>
                    </a:cubicBezTo>
                    <a:cubicBezTo>
                      <a:pt x="8323" y="12975"/>
                      <a:pt x="8464" y="12997"/>
                      <a:pt x="8552" y="12950"/>
                    </a:cubicBezTo>
                    <a:cubicBezTo>
                      <a:pt x="8517" y="12797"/>
                      <a:pt x="8514" y="12731"/>
                      <a:pt x="8810" y="12777"/>
                    </a:cubicBezTo>
                    <a:cubicBezTo>
                      <a:pt x="9173" y="12834"/>
                      <a:pt x="8835" y="12855"/>
                      <a:pt x="8926" y="13007"/>
                    </a:cubicBezTo>
                    <a:cubicBezTo>
                      <a:pt x="9029" y="13179"/>
                      <a:pt x="9217" y="12964"/>
                      <a:pt x="9134" y="13273"/>
                    </a:cubicBezTo>
                    <a:cubicBezTo>
                      <a:pt x="9117" y="13337"/>
                      <a:pt x="8991" y="13626"/>
                      <a:pt x="9172" y="13622"/>
                    </a:cubicBezTo>
                    <a:cubicBezTo>
                      <a:pt x="9020" y="13817"/>
                      <a:pt x="8780" y="13910"/>
                      <a:pt x="8661" y="14079"/>
                    </a:cubicBezTo>
                    <a:cubicBezTo>
                      <a:pt x="8557" y="14227"/>
                      <a:pt x="8629" y="14694"/>
                      <a:pt x="8434" y="14765"/>
                    </a:cubicBezTo>
                    <a:cubicBezTo>
                      <a:pt x="8580" y="14834"/>
                      <a:pt x="8589" y="14835"/>
                      <a:pt x="8588" y="14818"/>
                    </a:cubicBezTo>
                    <a:cubicBezTo>
                      <a:pt x="8587" y="14802"/>
                      <a:pt x="8576" y="14768"/>
                      <a:pt x="8682" y="14768"/>
                    </a:cubicBezTo>
                    <a:cubicBezTo>
                      <a:pt x="8682" y="14929"/>
                      <a:pt x="8314" y="14879"/>
                      <a:pt x="8339" y="15107"/>
                    </a:cubicBezTo>
                    <a:cubicBezTo>
                      <a:pt x="8363" y="15328"/>
                      <a:pt x="8698" y="15501"/>
                      <a:pt x="8878" y="15624"/>
                    </a:cubicBezTo>
                    <a:cubicBezTo>
                      <a:pt x="9401" y="15981"/>
                      <a:pt x="9372" y="16672"/>
                      <a:pt x="10002" y="16892"/>
                    </a:cubicBezTo>
                    <a:cubicBezTo>
                      <a:pt x="10211" y="16965"/>
                      <a:pt x="10545" y="16936"/>
                      <a:pt x="10668" y="17130"/>
                    </a:cubicBezTo>
                    <a:cubicBezTo>
                      <a:pt x="10850" y="17418"/>
                      <a:pt x="10787" y="17763"/>
                      <a:pt x="10700" y="18065"/>
                    </a:cubicBezTo>
                    <a:cubicBezTo>
                      <a:pt x="10631" y="18311"/>
                      <a:pt x="10524" y="18547"/>
                      <a:pt x="10434" y="18787"/>
                    </a:cubicBezTo>
                    <a:cubicBezTo>
                      <a:pt x="10384" y="18920"/>
                      <a:pt x="10359" y="19058"/>
                      <a:pt x="10332" y="19196"/>
                    </a:cubicBezTo>
                    <a:cubicBezTo>
                      <a:pt x="10306" y="19331"/>
                      <a:pt x="10277" y="19470"/>
                      <a:pt x="10213" y="19597"/>
                    </a:cubicBezTo>
                    <a:cubicBezTo>
                      <a:pt x="10162" y="19698"/>
                      <a:pt x="10068" y="19780"/>
                      <a:pt x="10020" y="19881"/>
                    </a:cubicBezTo>
                    <a:cubicBezTo>
                      <a:pt x="9966" y="19996"/>
                      <a:pt x="9893" y="20188"/>
                      <a:pt x="9975" y="20305"/>
                    </a:cubicBezTo>
                    <a:cubicBezTo>
                      <a:pt x="10077" y="20451"/>
                      <a:pt x="10044" y="20404"/>
                      <a:pt x="9973" y="20614"/>
                    </a:cubicBezTo>
                    <a:cubicBezTo>
                      <a:pt x="9876" y="20903"/>
                      <a:pt x="9774" y="20847"/>
                      <a:pt x="9560" y="20897"/>
                    </a:cubicBezTo>
                    <a:cubicBezTo>
                      <a:pt x="9593" y="20912"/>
                      <a:pt x="9606" y="20927"/>
                      <a:pt x="9601" y="20941"/>
                    </a:cubicBezTo>
                    <a:cubicBezTo>
                      <a:pt x="9595" y="20955"/>
                      <a:pt x="9571" y="20969"/>
                      <a:pt x="9527" y="20983"/>
                    </a:cubicBezTo>
                    <a:cubicBezTo>
                      <a:pt x="9655" y="20950"/>
                      <a:pt x="9711" y="20956"/>
                      <a:pt x="9726" y="20997"/>
                    </a:cubicBezTo>
                    <a:cubicBezTo>
                      <a:pt x="9740" y="21039"/>
                      <a:pt x="9713" y="21116"/>
                      <a:pt x="9675" y="21225"/>
                    </a:cubicBezTo>
                    <a:cubicBezTo>
                      <a:pt x="9687" y="21226"/>
                      <a:pt x="9699" y="21225"/>
                      <a:pt x="9710" y="21223"/>
                    </a:cubicBezTo>
                    <a:cubicBezTo>
                      <a:pt x="9721" y="21220"/>
                      <a:pt x="9732" y="21216"/>
                      <a:pt x="9741" y="21211"/>
                    </a:cubicBezTo>
                    <a:cubicBezTo>
                      <a:pt x="9692" y="21250"/>
                      <a:pt x="9672" y="21280"/>
                      <a:pt x="9675" y="21296"/>
                    </a:cubicBezTo>
                    <a:cubicBezTo>
                      <a:pt x="9677" y="21312"/>
                      <a:pt x="9702" y="21315"/>
                      <a:pt x="9740" y="21299"/>
                    </a:cubicBezTo>
                    <a:cubicBezTo>
                      <a:pt x="9671" y="21328"/>
                      <a:pt x="9692" y="21483"/>
                      <a:pt x="9721" y="21525"/>
                    </a:cubicBezTo>
                    <a:cubicBezTo>
                      <a:pt x="9764" y="21592"/>
                      <a:pt x="9841" y="21594"/>
                      <a:pt x="9922" y="21585"/>
                    </a:cubicBezTo>
                    <a:cubicBezTo>
                      <a:pt x="9984" y="21578"/>
                      <a:pt x="10434" y="21399"/>
                      <a:pt x="10462" y="21434"/>
                    </a:cubicBezTo>
                    <a:cubicBezTo>
                      <a:pt x="10449" y="21418"/>
                      <a:pt x="10435" y="21407"/>
                      <a:pt x="10418" y="21401"/>
                    </a:cubicBezTo>
                    <a:cubicBezTo>
                      <a:pt x="10401" y="21394"/>
                      <a:pt x="10384" y="21391"/>
                      <a:pt x="10363" y="21393"/>
                    </a:cubicBezTo>
                    <a:cubicBezTo>
                      <a:pt x="10381" y="21382"/>
                      <a:pt x="10410" y="21335"/>
                      <a:pt x="10438" y="21291"/>
                    </a:cubicBezTo>
                    <a:cubicBezTo>
                      <a:pt x="10466" y="21246"/>
                      <a:pt x="10495" y="21203"/>
                      <a:pt x="10513" y="21200"/>
                    </a:cubicBezTo>
                    <a:cubicBezTo>
                      <a:pt x="10508" y="21216"/>
                      <a:pt x="10612" y="21174"/>
                      <a:pt x="10731" y="21120"/>
                    </a:cubicBezTo>
                    <a:cubicBezTo>
                      <a:pt x="10849" y="21065"/>
                      <a:pt x="10981" y="20999"/>
                      <a:pt x="11029" y="20966"/>
                    </a:cubicBezTo>
                    <a:cubicBezTo>
                      <a:pt x="10996" y="20933"/>
                      <a:pt x="10959" y="20906"/>
                      <a:pt x="10916" y="20885"/>
                    </a:cubicBezTo>
                    <a:cubicBezTo>
                      <a:pt x="10874" y="20865"/>
                      <a:pt x="10827" y="20850"/>
                      <a:pt x="10776" y="20842"/>
                    </a:cubicBezTo>
                    <a:cubicBezTo>
                      <a:pt x="10769" y="20823"/>
                      <a:pt x="10918" y="20718"/>
                      <a:pt x="11074" y="20611"/>
                    </a:cubicBezTo>
                    <a:cubicBezTo>
                      <a:pt x="11231" y="20504"/>
                      <a:pt x="11395" y="20396"/>
                      <a:pt x="11418" y="20371"/>
                    </a:cubicBezTo>
                    <a:cubicBezTo>
                      <a:pt x="11400" y="20378"/>
                      <a:pt x="11383" y="20380"/>
                      <a:pt x="11365" y="20379"/>
                    </a:cubicBezTo>
                    <a:cubicBezTo>
                      <a:pt x="11346" y="20378"/>
                      <a:pt x="11329" y="20374"/>
                      <a:pt x="11312" y="20365"/>
                    </a:cubicBezTo>
                    <a:cubicBezTo>
                      <a:pt x="11332" y="20359"/>
                      <a:pt x="11387" y="20341"/>
                      <a:pt x="11442" y="20326"/>
                    </a:cubicBezTo>
                    <a:cubicBezTo>
                      <a:pt x="11497" y="20312"/>
                      <a:pt x="11552" y="20299"/>
                      <a:pt x="11571" y="20303"/>
                    </a:cubicBezTo>
                    <a:cubicBezTo>
                      <a:pt x="11537" y="20296"/>
                      <a:pt x="11485" y="20273"/>
                      <a:pt x="11433" y="20255"/>
                    </a:cubicBezTo>
                    <a:cubicBezTo>
                      <a:pt x="11381" y="20237"/>
                      <a:pt x="11329" y="20223"/>
                      <a:pt x="11296" y="20236"/>
                    </a:cubicBezTo>
                    <a:cubicBezTo>
                      <a:pt x="11332" y="20204"/>
                      <a:pt x="11488" y="20114"/>
                      <a:pt x="11638" y="20032"/>
                    </a:cubicBezTo>
                    <a:cubicBezTo>
                      <a:pt x="11788" y="19950"/>
                      <a:pt x="11932" y="19876"/>
                      <a:pt x="11948" y="19876"/>
                    </a:cubicBezTo>
                    <a:cubicBezTo>
                      <a:pt x="11958" y="19914"/>
                      <a:pt x="12173" y="19837"/>
                      <a:pt x="12394" y="19739"/>
                    </a:cubicBezTo>
                    <a:cubicBezTo>
                      <a:pt x="12615" y="19641"/>
                      <a:pt x="12842" y="19523"/>
                      <a:pt x="12876" y="19478"/>
                    </a:cubicBezTo>
                    <a:lnTo>
                      <a:pt x="12871" y="19479"/>
                    </a:lnTo>
                    <a:cubicBezTo>
                      <a:pt x="12909" y="19363"/>
                      <a:pt x="12795" y="19310"/>
                      <a:pt x="12712" y="19254"/>
                    </a:cubicBezTo>
                    <a:cubicBezTo>
                      <a:pt x="12629" y="19198"/>
                      <a:pt x="12578" y="19138"/>
                      <a:pt x="12739" y="19005"/>
                    </a:cubicBezTo>
                    <a:cubicBezTo>
                      <a:pt x="12739" y="19378"/>
                      <a:pt x="13027" y="19263"/>
                      <a:pt x="13341" y="19051"/>
                    </a:cubicBezTo>
                    <a:cubicBezTo>
                      <a:pt x="13656" y="18839"/>
                      <a:pt x="13998" y="18530"/>
                      <a:pt x="14105" y="18515"/>
                    </a:cubicBezTo>
                    <a:cubicBezTo>
                      <a:pt x="14082" y="18543"/>
                      <a:pt x="14060" y="18571"/>
                      <a:pt x="14038" y="18600"/>
                    </a:cubicBezTo>
                    <a:cubicBezTo>
                      <a:pt x="14016" y="18629"/>
                      <a:pt x="13996" y="18658"/>
                      <a:pt x="13976" y="18688"/>
                    </a:cubicBezTo>
                    <a:cubicBezTo>
                      <a:pt x="14141" y="18536"/>
                      <a:pt x="14316" y="18386"/>
                      <a:pt x="14443" y="18208"/>
                    </a:cubicBezTo>
                    <a:cubicBezTo>
                      <a:pt x="14557" y="18048"/>
                      <a:pt x="14489" y="17831"/>
                      <a:pt x="14653" y="17702"/>
                    </a:cubicBezTo>
                    <a:cubicBezTo>
                      <a:pt x="14942" y="17474"/>
                      <a:pt x="15363" y="17362"/>
                      <a:pt x="15675" y="17185"/>
                    </a:cubicBezTo>
                    <a:cubicBezTo>
                      <a:pt x="16022" y="16988"/>
                      <a:pt x="16194" y="16726"/>
                      <a:pt x="16288" y="16390"/>
                    </a:cubicBezTo>
                    <a:cubicBezTo>
                      <a:pt x="16317" y="16285"/>
                      <a:pt x="16486" y="15650"/>
                      <a:pt x="16437" y="15664"/>
                    </a:cubicBezTo>
                    <a:close/>
                    <a:moveTo>
                      <a:pt x="14628" y="13362"/>
                    </a:moveTo>
                    <a:lnTo>
                      <a:pt x="14630" y="13364"/>
                    </a:lnTo>
                    <a:lnTo>
                      <a:pt x="14632" y="13365"/>
                    </a:lnTo>
                    <a:cubicBezTo>
                      <a:pt x="14632" y="13363"/>
                      <a:pt x="14632" y="13361"/>
                      <a:pt x="14631" y="13361"/>
                    </a:cubicBezTo>
                    <a:cubicBezTo>
                      <a:pt x="14630" y="13360"/>
                      <a:pt x="14628" y="13361"/>
                      <a:pt x="14628" y="13362"/>
                    </a:cubicBezTo>
                    <a:close/>
                    <a:moveTo>
                      <a:pt x="1952" y="1957"/>
                    </a:moveTo>
                    <a:cubicBezTo>
                      <a:pt x="1962" y="1957"/>
                      <a:pt x="1973" y="1956"/>
                      <a:pt x="1983" y="1954"/>
                    </a:cubicBezTo>
                    <a:cubicBezTo>
                      <a:pt x="1993" y="1952"/>
                      <a:pt x="2002" y="1949"/>
                      <a:pt x="2012" y="1946"/>
                    </a:cubicBezTo>
                    <a:cubicBezTo>
                      <a:pt x="2004" y="1946"/>
                      <a:pt x="1996" y="1947"/>
                      <a:pt x="1986" y="1949"/>
                    </a:cubicBezTo>
                    <a:cubicBezTo>
                      <a:pt x="1976" y="1951"/>
                      <a:pt x="1965" y="1953"/>
                      <a:pt x="1952" y="1957"/>
                    </a:cubicBezTo>
                    <a:close/>
                    <a:moveTo>
                      <a:pt x="10376" y="5716"/>
                    </a:moveTo>
                    <a:cubicBezTo>
                      <a:pt x="10382" y="5717"/>
                      <a:pt x="10389" y="5718"/>
                      <a:pt x="10395" y="5720"/>
                    </a:cubicBezTo>
                    <a:cubicBezTo>
                      <a:pt x="10401" y="5721"/>
                      <a:pt x="10407" y="5723"/>
                      <a:pt x="10412" y="5724"/>
                    </a:cubicBezTo>
                    <a:cubicBezTo>
                      <a:pt x="10426" y="5720"/>
                      <a:pt x="10434" y="5716"/>
                      <a:pt x="10429" y="5714"/>
                    </a:cubicBezTo>
                    <a:cubicBezTo>
                      <a:pt x="10425" y="5712"/>
                      <a:pt x="10409" y="5712"/>
                      <a:pt x="10376" y="5716"/>
                    </a:cubicBezTo>
                    <a:close/>
                    <a:moveTo>
                      <a:pt x="18164" y="4518"/>
                    </a:moveTo>
                    <a:cubicBezTo>
                      <a:pt x="18146" y="4555"/>
                      <a:pt x="18204" y="4604"/>
                      <a:pt x="18270" y="4648"/>
                    </a:cubicBezTo>
                    <a:cubicBezTo>
                      <a:pt x="18335" y="4693"/>
                      <a:pt x="18410" y="4732"/>
                      <a:pt x="18427" y="4751"/>
                    </a:cubicBezTo>
                    <a:cubicBezTo>
                      <a:pt x="18434" y="4707"/>
                      <a:pt x="18391" y="4618"/>
                      <a:pt x="18330" y="4544"/>
                    </a:cubicBezTo>
                    <a:cubicBezTo>
                      <a:pt x="18268" y="4470"/>
                      <a:pt x="18190" y="4410"/>
                      <a:pt x="18127" y="4423"/>
                    </a:cubicBezTo>
                    <a:cubicBezTo>
                      <a:pt x="18131" y="4439"/>
                      <a:pt x="18137" y="4455"/>
                      <a:pt x="18143" y="4471"/>
                    </a:cubicBezTo>
                    <a:cubicBezTo>
                      <a:pt x="18149" y="4487"/>
                      <a:pt x="18156" y="4502"/>
                      <a:pt x="18164" y="4518"/>
                    </a:cubicBezTo>
                    <a:cubicBezTo>
                      <a:pt x="18154" y="4538"/>
                      <a:pt x="18155" y="4536"/>
                      <a:pt x="18158" y="4530"/>
                    </a:cubicBezTo>
                    <a:cubicBezTo>
                      <a:pt x="18161" y="4525"/>
                      <a:pt x="18165" y="4514"/>
                      <a:pt x="18164" y="4518"/>
                    </a:cubicBezTo>
                    <a:close/>
                    <a:moveTo>
                      <a:pt x="18030" y="4236"/>
                    </a:moveTo>
                    <a:cubicBezTo>
                      <a:pt x="18011" y="4219"/>
                      <a:pt x="17992" y="4203"/>
                      <a:pt x="17972" y="4186"/>
                    </a:cubicBezTo>
                    <a:cubicBezTo>
                      <a:pt x="17952" y="4170"/>
                      <a:pt x="17932" y="4154"/>
                      <a:pt x="17911" y="4139"/>
                    </a:cubicBezTo>
                    <a:cubicBezTo>
                      <a:pt x="17897" y="4168"/>
                      <a:pt x="17942" y="4238"/>
                      <a:pt x="18000" y="4298"/>
                    </a:cubicBezTo>
                    <a:cubicBezTo>
                      <a:pt x="18057" y="4357"/>
                      <a:pt x="18127" y="4405"/>
                      <a:pt x="18163" y="4389"/>
                    </a:cubicBezTo>
                    <a:cubicBezTo>
                      <a:pt x="18141" y="4364"/>
                      <a:pt x="18119" y="4338"/>
                      <a:pt x="18096" y="4313"/>
                    </a:cubicBezTo>
                    <a:cubicBezTo>
                      <a:pt x="18074" y="4287"/>
                      <a:pt x="18052" y="4262"/>
                      <a:pt x="18030" y="4236"/>
                    </a:cubicBezTo>
                    <a:cubicBezTo>
                      <a:pt x="18016" y="4222"/>
                      <a:pt x="18018" y="4224"/>
                      <a:pt x="18022" y="4229"/>
                    </a:cubicBezTo>
                    <a:cubicBezTo>
                      <a:pt x="18027" y="4233"/>
                      <a:pt x="18034" y="4240"/>
                      <a:pt x="18030" y="4236"/>
                    </a:cubicBezTo>
                    <a:close/>
                    <a:moveTo>
                      <a:pt x="15747" y="3694"/>
                    </a:moveTo>
                    <a:cubicBezTo>
                      <a:pt x="15680" y="3615"/>
                      <a:pt x="15630" y="3527"/>
                      <a:pt x="15582" y="3439"/>
                    </a:cubicBezTo>
                    <a:cubicBezTo>
                      <a:pt x="15526" y="3337"/>
                      <a:pt x="15469" y="3209"/>
                      <a:pt x="15354" y="3146"/>
                    </a:cubicBezTo>
                    <a:cubicBezTo>
                      <a:pt x="15327" y="3132"/>
                      <a:pt x="15299" y="3122"/>
                      <a:pt x="15269" y="3115"/>
                    </a:cubicBezTo>
                    <a:cubicBezTo>
                      <a:pt x="15263" y="3114"/>
                      <a:pt x="15241" y="3113"/>
                      <a:pt x="15221" y="3111"/>
                    </a:cubicBezTo>
                    <a:cubicBezTo>
                      <a:pt x="15200" y="3109"/>
                      <a:pt x="15180" y="3107"/>
                      <a:pt x="15178" y="3104"/>
                    </a:cubicBezTo>
                    <a:cubicBezTo>
                      <a:pt x="15199" y="3138"/>
                      <a:pt x="15222" y="3173"/>
                      <a:pt x="15245" y="3206"/>
                    </a:cubicBezTo>
                    <a:cubicBezTo>
                      <a:pt x="15268" y="3240"/>
                      <a:pt x="15292" y="3273"/>
                      <a:pt x="15317" y="3306"/>
                    </a:cubicBezTo>
                    <a:cubicBezTo>
                      <a:pt x="15317" y="3304"/>
                      <a:pt x="15295" y="3305"/>
                      <a:pt x="15273" y="3307"/>
                    </a:cubicBezTo>
                    <a:cubicBezTo>
                      <a:pt x="15251" y="3309"/>
                      <a:pt x="15227" y="3312"/>
                      <a:pt x="15224" y="3314"/>
                    </a:cubicBezTo>
                    <a:cubicBezTo>
                      <a:pt x="15249" y="3334"/>
                      <a:pt x="15280" y="3349"/>
                      <a:pt x="15306" y="3367"/>
                    </a:cubicBezTo>
                    <a:cubicBezTo>
                      <a:pt x="15330" y="3383"/>
                      <a:pt x="15356" y="3395"/>
                      <a:pt x="15380" y="3410"/>
                    </a:cubicBezTo>
                    <a:cubicBezTo>
                      <a:pt x="15391" y="3418"/>
                      <a:pt x="15402" y="3426"/>
                      <a:pt x="15410" y="3436"/>
                    </a:cubicBezTo>
                    <a:cubicBezTo>
                      <a:pt x="15433" y="3462"/>
                      <a:pt x="15449" y="3492"/>
                      <a:pt x="15475" y="3517"/>
                    </a:cubicBezTo>
                    <a:cubicBezTo>
                      <a:pt x="15499" y="3538"/>
                      <a:pt x="15525" y="3557"/>
                      <a:pt x="15551" y="3576"/>
                    </a:cubicBezTo>
                    <a:cubicBezTo>
                      <a:pt x="15605" y="3616"/>
                      <a:pt x="15659" y="3652"/>
                      <a:pt x="15717" y="3686"/>
                    </a:cubicBezTo>
                    <a:cubicBezTo>
                      <a:pt x="15729" y="3693"/>
                      <a:pt x="15740" y="3702"/>
                      <a:pt x="15755" y="3704"/>
                    </a:cubicBezTo>
                    <a:cubicBezTo>
                      <a:pt x="15752" y="3700"/>
                      <a:pt x="15749" y="3697"/>
                      <a:pt x="15747" y="3694"/>
                    </a:cubicBezTo>
                    <a:close/>
                    <a:moveTo>
                      <a:pt x="14632" y="2497"/>
                    </a:moveTo>
                    <a:cubicBezTo>
                      <a:pt x="14726" y="2583"/>
                      <a:pt x="14730" y="2581"/>
                      <a:pt x="14708" y="2559"/>
                    </a:cubicBezTo>
                    <a:cubicBezTo>
                      <a:pt x="14687" y="2537"/>
                      <a:pt x="14640" y="2494"/>
                      <a:pt x="14632" y="2497"/>
                    </a:cubicBezTo>
                    <a:cubicBezTo>
                      <a:pt x="14639" y="2494"/>
                      <a:pt x="14755" y="2601"/>
                      <a:pt x="14768" y="2612"/>
                    </a:cubicBezTo>
                    <a:cubicBezTo>
                      <a:pt x="14817" y="2650"/>
                      <a:pt x="14866" y="2687"/>
                      <a:pt x="14917" y="2724"/>
                    </a:cubicBezTo>
                    <a:cubicBezTo>
                      <a:pt x="14968" y="2760"/>
                      <a:pt x="15019" y="2796"/>
                      <a:pt x="15070" y="2832"/>
                    </a:cubicBezTo>
                    <a:cubicBezTo>
                      <a:pt x="15114" y="2863"/>
                      <a:pt x="15148" y="2898"/>
                      <a:pt x="15197" y="2924"/>
                    </a:cubicBezTo>
                    <a:cubicBezTo>
                      <a:pt x="15203" y="2916"/>
                      <a:pt x="15199" y="2906"/>
                      <a:pt x="15193" y="2897"/>
                    </a:cubicBezTo>
                    <a:cubicBezTo>
                      <a:pt x="15186" y="2887"/>
                      <a:pt x="15176" y="2879"/>
                      <a:pt x="15167" y="2876"/>
                    </a:cubicBezTo>
                    <a:cubicBezTo>
                      <a:pt x="15183" y="2882"/>
                      <a:pt x="15191" y="2885"/>
                      <a:pt x="15192" y="2884"/>
                    </a:cubicBezTo>
                    <a:cubicBezTo>
                      <a:pt x="15194" y="2883"/>
                      <a:pt x="15187" y="2879"/>
                      <a:pt x="15174" y="2871"/>
                    </a:cubicBezTo>
                    <a:cubicBezTo>
                      <a:pt x="15224" y="2867"/>
                      <a:pt x="15273" y="2906"/>
                      <a:pt x="15322" y="2948"/>
                    </a:cubicBezTo>
                    <a:cubicBezTo>
                      <a:pt x="15370" y="2990"/>
                      <a:pt x="15418" y="3036"/>
                      <a:pt x="15464" y="3046"/>
                    </a:cubicBezTo>
                    <a:cubicBezTo>
                      <a:pt x="15450" y="3023"/>
                      <a:pt x="15446" y="3005"/>
                      <a:pt x="15452" y="2993"/>
                    </a:cubicBezTo>
                    <a:cubicBezTo>
                      <a:pt x="15459" y="2981"/>
                      <a:pt x="15475" y="2974"/>
                      <a:pt x="15502" y="2973"/>
                    </a:cubicBezTo>
                    <a:cubicBezTo>
                      <a:pt x="15475" y="2994"/>
                      <a:pt x="15495" y="3010"/>
                      <a:pt x="15523" y="3019"/>
                    </a:cubicBezTo>
                    <a:cubicBezTo>
                      <a:pt x="15552" y="3028"/>
                      <a:pt x="15589" y="3030"/>
                      <a:pt x="15598" y="3022"/>
                    </a:cubicBezTo>
                    <a:cubicBezTo>
                      <a:pt x="15643" y="3037"/>
                      <a:pt x="15680" y="3057"/>
                      <a:pt x="15708" y="3082"/>
                    </a:cubicBezTo>
                    <a:cubicBezTo>
                      <a:pt x="15735" y="3106"/>
                      <a:pt x="15756" y="3136"/>
                      <a:pt x="15767" y="3170"/>
                    </a:cubicBezTo>
                    <a:cubicBezTo>
                      <a:pt x="15749" y="3172"/>
                      <a:pt x="15731" y="3174"/>
                      <a:pt x="15713" y="3176"/>
                    </a:cubicBezTo>
                    <a:cubicBezTo>
                      <a:pt x="15695" y="3177"/>
                      <a:pt x="15677" y="3178"/>
                      <a:pt x="15659" y="3179"/>
                    </a:cubicBezTo>
                    <a:cubicBezTo>
                      <a:pt x="15671" y="3183"/>
                      <a:pt x="15755" y="3255"/>
                      <a:pt x="15835" y="3327"/>
                    </a:cubicBezTo>
                    <a:cubicBezTo>
                      <a:pt x="15915" y="3399"/>
                      <a:pt x="15989" y="3471"/>
                      <a:pt x="15981" y="3477"/>
                    </a:cubicBezTo>
                    <a:cubicBezTo>
                      <a:pt x="16007" y="3500"/>
                      <a:pt x="16026" y="3478"/>
                      <a:pt x="16039" y="3449"/>
                    </a:cubicBezTo>
                    <a:cubicBezTo>
                      <a:pt x="16053" y="3419"/>
                      <a:pt x="16061" y="3381"/>
                      <a:pt x="16067" y="3369"/>
                    </a:cubicBezTo>
                    <a:cubicBezTo>
                      <a:pt x="16113" y="3381"/>
                      <a:pt x="16132" y="3448"/>
                      <a:pt x="16154" y="3523"/>
                    </a:cubicBezTo>
                    <a:cubicBezTo>
                      <a:pt x="16177" y="3599"/>
                      <a:pt x="16202" y="3684"/>
                      <a:pt x="16262" y="3732"/>
                    </a:cubicBezTo>
                    <a:cubicBezTo>
                      <a:pt x="16276" y="3660"/>
                      <a:pt x="16276" y="3607"/>
                      <a:pt x="16287" y="3556"/>
                    </a:cubicBezTo>
                    <a:cubicBezTo>
                      <a:pt x="16299" y="3505"/>
                      <a:pt x="16321" y="3456"/>
                      <a:pt x="16379" y="3395"/>
                    </a:cubicBezTo>
                    <a:cubicBezTo>
                      <a:pt x="16362" y="3378"/>
                      <a:pt x="16279" y="3286"/>
                      <a:pt x="16194" y="3204"/>
                    </a:cubicBezTo>
                    <a:cubicBezTo>
                      <a:pt x="16109" y="3122"/>
                      <a:pt x="16023" y="3051"/>
                      <a:pt x="15998" y="3077"/>
                    </a:cubicBezTo>
                    <a:cubicBezTo>
                      <a:pt x="16001" y="3087"/>
                      <a:pt x="16007" y="3096"/>
                      <a:pt x="16014" y="3105"/>
                    </a:cubicBezTo>
                    <a:cubicBezTo>
                      <a:pt x="16020" y="3114"/>
                      <a:pt x="16028" y="3122"/>
                      <a:pt x="16037" y="3129"/>
                    </a:cubicBezTo>
                    <a:cubicBezTo>
                      <a:pt x="15996" y="3110"/>
                      <a:pt x="15956" y="3090"/>
                      <a:pt x="15916" y="3070"/>
                    </a:cubicBezTo>
                    <a:cubicBezTo>
                      <a:pt x="15876" y="3049"/>
                      <a:pt x="15837" y="3027"/>
                      <a:pt x="15799" y="3005"/>
                    </a:cubicBezTo>
                    <a:cubicBezTo>
                      <a:pt x="15809" y="3004"/>
                      <a:pt x="15819" y="3004"/>
                      <a:pt x="15829" y="3005"/>
                    </a:cubicBezTo>
                    <a:cubicBezTo>
                      <a:pt x="15839" y="3006"/>
                      <a:pt x="15848" y="3007"/>
                      <a:pt x="15858" y="3009"/>
                    </a:cubicBezTo>
                    <a:cubicBezTo>
                      <a:pt x="15798" y="2968"/>
                      <a:pt x="15555" y="2832"/>
                      <a:pt x="15330" y="2728"/>
                    </a:cubicBezTo>
                    <a:cubicBezTo>
                      <a:pt x="15105" y="2623"/>
                      <a:pt x="14898" y="2550"/>
                      <a:pt x="14908" y="2631"/>
                    </a:cubicBezTo>
                    <a:cubicBezTo>
                      <a:pt x="14843" y="2619"/>
                      <a:pt x="14822" y="2570"/>
                      <a:pt x="14796" y="2526"/>
                    </a:cubicBezTo>
                    <a:cubicBezTo>
                      <a:pt x="14771" y="2481"/>
                      <a:pt x="14741" y="2441"/>
                      <a:pt x="14660" y="2446"/>
                    </a:cubicBezTo>
                    <a:cubicBezTo>
                      <a:pt x="14674" y="2465"/>
                      <a:pt x="14677" y="2474"/>
                      <a:pt x="14672" y="2480"/>
                    </a:cubicBezTo>
                    <a:cubicBezTo>
                      <a:pt x="14667" y="2486"/>
                      <a:pt x="14653" y="2489"/>
                      <a:pt x="14632" y="2497"/>
                    </a:cubicBezTo>
                    <a:close/>
                    <a:moveTo>
                      <a:pt x="12239" y="1976"/>
                    </a:moveTo>
                    <a:cubicBezTo>
                      <a:pt x="12186" y="1952"/>
                      <a:pt x="12161" y="1943"/>
                      <a:pt x="12165" y="1950"/>
                    </a:cubicBezTo>
                    <a:cubicBezTo>
                      <a:pt x="12169" y="1957"/>
                      <a:pt x="12201" y="1980"/>
                      <a:pt x="12262" y="2018"/>
                    </a:cubicBezTo>
                    <a:cubicBezTo>
                      <a:pt x="12237" y="2017"/>
                      <a:pt x="12212" y="2014"/>
                      <a:pt x="12188" y="2008"/>
                    </a:cubicBezTo>
                    <a:cubicBezTo>
                      <a:pt x="12164" y="2002"/>
                      <a:pt x="12141" y="1994"/>
                      <a:pt x="12120" y="1983"/>
                    </a:cubicBezTo>
                    <a:cubicBezTo>
                      <a:pt x="12129" y="1998"/>
                      <a:pt x="12178" y="2028"/>
                      <a:pt x="12212" y="2054"/>
                    </a:cubicBezTo>
                    <a:cubicBezTo>
                      <a:pt x="12245" y="2081"/>
                      <a:pt x="12261" y="2103"/>
                      <a:pt x="12204" y="2101"/>
                    </a:cubicBezTo>
                    <a:cubicBezTo>
                      <a:pt x="12235" y="2102"/>
                      <a:pt x="12257" y="2108"/>
                      <a:pt x="12269" y="2105"/>
                    </a:cubicBezTo>
                    <a:cubicBezTo>
                      <a:pt x="12281" y="2101"/>
                      <a:pt x="12284" y="2087"/>
                      <a:pt x="12278" y="2048"/>
                    </a:cubicBezTo>
                    <a:cubicBezTo>
                      <a:pt x="12314" y="2049"/>
                      <a:pt x="12355" y="2070"/>
                      <a:pt x="12375" y="2095"/>
                    </a:cubicBezTo>
                    <a:cubicBezTo>
                      <a:pt x="12395" y="2120"/>
                      <a:pt x="12396" y="2150"/>
                      <a:pt x="12352" y="2169"/>
                    </a:cubicBezTo>
                    <a:cubicBezTo>
                      <a:pt x="12447" y="2231"/>
                      <a:pt x="12537" y="2248"/>
                      <a:pt x="12632" y="2249"/>
                    </a:cubicBezTo>
                    <a:cubicBezTo>
                      <a:pt x="12727" y="2251"/>
                      <a:pt x="12826" y="2236"/>
                      <a:pt x="12940" y="2236"/>
                    </a:cubicBezTo>
                    <a:cubicBezTo>
                      <a:pt x="12891" y="2187"/>
                      <a:pt x="12909" y="2144"/>
                      <a:pt x="12915" y="2100"/>
                    </a:cubicBezTo>
                    <a:cubicBezTo>
                      <a:pt x="12920" y="2057"/>
                      <a:pt x="12913" y="2011"/>
                      <a:pt x="12814" y="1957"/>
                    </a:cubicBezTo>
                    <a:cubicBezTo>
                      <a:pt x="12821" y="1959"/>
                      <a:pt x="12828" y="1960"/>
                      <a:pt x="12836" y="1959"/>
                    </a:cubicBezTo>
                    <a:cubicBezTo>
                      <a:pt x="12843" y="1959"/>
                      <a:pt x="12850" y="1958"/>
                      <a:pt x="12857" y="1956"/>
                    </a:cubicBezTo>
                    <a:cubicBezTo>
                      <a:pt x="12830" y="1940"/>
                      <a:pt x="12730" y="1881"/>
                      <a:pt x="12628" y="1837"/>
                    </a:cubicBezTo>
                    <a:cubicBezTo>
                      <a:pt x="12526" y="1793"/>
                      <a:pt x="12420" y="1764"/>
                      <a:pt x="12380" y="1811"/>
                    </a:cubicBezTo>
                    <a:cubicBezTo>
                      <a:pt x="12419" y="1835"/>
                      <a:pt x="12436" y="1854"/>
                      <a:pt x="12433" y="1868"/>
                    </a:cubicBezTo>
                    <a:cubicBezTo>
                      <a:pt x="12430" y="1881"/>
                      <a:pt x="12407" y="1889"/>
                      <a:pt x="12363" y="1891"/>
                    </a:cubicBezTo>
                    <a:cubicBezTo>
                      <a:pt x="12376" y="1903"/>
                      <a:pt x="12390" y="1915"/>
                      <a:pt x="12406" y="1924"/>
                    </a:cubicBezTo>
                    <a:cubicBezTo>
                      <a:pt x="12422" y="1934"/>
                      <a:pt x="12439" y="1941"/>
                      <a:pt x="12457" y="1947"/>
                    </a:cubicBezTo>
                    <a:cubicBezTo>
                      <a:pt x="12457" y="1947"/>
                      <a:pt x="12424" y="1932"/>
                      <a:pt x="12389" y="1918"/>
                    </a:cubicBezTo>
                    <a:cubicBezTo>
                      <a:pt x="12355" y="1904"/>
                      <a:pt x="12319" y="1890"/>
                      <a:pt x="12316" y="1892"/>
                    </a:cubicBezTo>
                    <a:cubicBezTo>
                      <a:pt x="12340" y="1974"/>
                      <a:pt x="12345" y="1963"/>
                      <a:pt x="12337" y="1944"/>
                    </a:cubicBezTo>
                    <a:cubicBezTo>
                      <a:pt x="12329" y="1925"/>
                      <a:pt x="12308" y="1898"/>
                      <a:pt x="12279" y="1945"/>
                    </a:cubicBezTo>
                    <a:cubicBezTo>
                      <a:pt x="12315" y="1966"/>
                      <a:pt x="12334" y="1987"/>
                      <a:pt x="12353" y="2007"/>
                    </a:cubicBezTo>
                    <a:cubicBezTo>
                      <a:pt x="12371" y="2028"/>
                      <a:pt x="12388" y="2048"/>
                      <a:pt x="12420" y="2067"/>
                    </a:cubicBezTo>
                    <a:cubicBezTo>
                      <a:pt x="12387" y="2058"/>
                      <a:pt x="12354" y="2045"/>
                      <a:pt x="12324" y="2030"/>
                    </a:cubicBezTo>
                    <a:cubicBezTo>
                      <a:pt x="12293" y="2014"/>
                      <a:pt x="12265" y="1996"/>
                      <a:pt x="12239" y="1976"/>
                    </a:cubicBezTo>
                    <a:cubicBezTo>
                      <a:pt x="12185" y="1942"/>
                      <a:pt x="12196" y="1949"/>
                      <a:pt x="12215" y="1961"/>
                    </a:cubicBezTo>
                    <a:cubicBezTo>
                      <a:pt x="12235" y="1972"/>
                      <a:pt x="12262" y="1989"/>
                      <a:pt x="12239" y="1976"/>
                    </a:cubicBezTo>
                    <a:close/>
                    <a:moveTo>
                      <a:pt x="8876" y="2635"/>
                    </a:moveTo>
                    <a:cubicBezTo>
                      <a:pt x="8902" y="2645"/>
                      <a:pt x="8855" y="2611"/>
                      <a:pt x="8802" y="2575"/>
                    </a:cubicBezTo>
                    <a:cubicBezTo>
                      <a:pt x="8749" y="2540"/>
                      <a:pt x="8690" y="2501"/>
                      <a:pt x="8690" y="2502"/>
                    </a:cubicBezTo>
                    <a:cubicBezTo>
                      <a:pt x="8707" y="2521"/>
                      <a:pt x="8712" y="2569"/>
                      <a:pt x="8726" y="2614"/>
                    </a:cubicBezTo>
                    <a:cubicBezTo>
                      <a:pt x="8740" y="2659"/>
                      <a:pt x="8761" y="2702"/>
                      <a:pt x="8808" y="2711"/>
                    </a:cubicBezTo>
                    <a:cubicBezTo>
                      <a:pt x="8806" y="2632"/>
                      <a:pt x="8818" y="2637"/>
                      <a:pt x="8834" y="2650"/>
                    </a:cubicBezTo>
                    <a:cubicBezTo>
                      <a:pt x="8849" y="2663"/>
                      <a:pt x="8867" y="2683"/>
                      <a:pt x="8876" y="2635"/>
                    </a:cubicBezTo>
                    <a:cubicBezTo>
                      <a:pt x="8888" y="2639"/>
                      <a:pt x="8884" y="2659"/>
                      <a:pt x="8879" y="2668"/>
                    </a:cubicBezTo>
                    <a:cubicBezTo>
                      <a:pt x="8874" y="2677"/>
                      <a:pt x="8868" y="2675"/>
                      <a:pt x="8876" y="2635"/>
                    </a:cubicBezTo>
                    <a:close/>
                    <a:moveTo>
                      <a:pt x="8740" y="2846"/>
                    </a:moveTo>
                    <a:cubicBezTo>
                      <a:pt x="8756" y="2904"/>
                      <a:pt x="8769" y="2941"/>
                      <a:pt x="8791" y="2961"/>
                    </a:cubicBezTo>
                    <a:cubicBezTo>
                      <a:pt x="8813" y="2982"/>
                      <a:pt x="8845" y="2987"/>
                      <a:pt x="8902" y="2981"/>
                    </a:cubicBezTo>
                    <a:cubicBezTo>
                      <a:pt x="8987" y="2975"/>
                      <a:pt x="8952" y="2942"/>
                      <a:pt x="8893" y="2910"/>
                    </a:cubicBezTo>
                    <a:cubicBezTo>
                      <a:pt x="8834" y="2878"/>
                      <a:pt x="8751" y="2847"/>
                      <a:pt x="8740" y="2846"/>
                    </a:cubicBezTo>
                    <a:close/>
                    <a:moveTo>
                      <a:pt x="8681" y="2084"/>
                    </a:moveTo>
                    <a:cubicBezTo>
                      <a:pt x="8669" y="2085"/>
                      <a:pt x="8649" y="2087"/>
                      <a:pt x="8641" y="2087"/>
                    </a:cubicBezTo>
                    <a:cubicBezTo>
                      <a:pt x="8633" y="2088"/>
                      <a:pt x="8639" y="2087"/>
                      <a:pt x="8681" y="2084"/>
                    </a:cubicBezTo>
                    <a:lnTo>
                      <a:pt x="8681" y="2084"/>
                    </a:lnTo>
                    <a:close/>
                    <a:moveTo>
                      <a:pt x="8541" y="1992"/>
                    </a:moveTo>
                    <a:cubicBezTo>
                      <a:pt x="8543" y="1954"/>
                      <a:pt x="8530" y="1955"/>
                      <a:pt x="8522" y="1965"/>
                    </a:cubicBezTo>
                    <a:cubicBezTo>
                      <a:pt x="8515" y="1976"/>
                      <a:pt x="8514" y="1995"/>
                      <a:pt x="8541" y="1992"/>
                    </a:cubicBezTo>
                    <a:cubicBezTo>
                      <a:pt x="8541" y="1988"/>
                      <a:pt x="8541" y="1989"/>
                      <a:pt x="8541" y="1989"/>
                    </a:cubicBezTo>
                    <a:cubicBezTo>
                      <a:pt x="8541" y="1990"/>
                      <a:pt x="8541" y="1992"/>
                      <a:pt x="8541" y="1992"/>
                    </a:cubicBezTo>
                    <a:close/>
                    <a:moveTo>
                      <a:pt x="7951" y="1809"/>
                    </a:moveTo>
                    <a:cubicBezTo>
                      <a:pt x="7947" y="1806"/>
                      <a:pt x="7938" y="1800"/>
                      <a:pt x="7935" y="1798"/>
                    </a:cubicBezTo>
                    <a:cubicBezTo>
                      <a:pt x="7932" y="1796"/>
                      <a:pt x="7934" y="1797"/>
                      <a:pt x="7951" y="1809"/>
                    </a:cubicBezTo>
                    <a:lnTo>
                      <a:pt x="7949" y="1807"/>
                    </a:lnTo>
                    <a:cubicBezTo>
                      <a:pt x="7948" y="1807"/>
                      <a:pt x="7948" y="1807"/>
                      <a:pt x="7951" y="1809"/>
                    </a:cubicBezTo>
                    <a:close/>
                    <a:moveTo>
                      <a:pt x="9540" y="2557"/>
                    </a:moveTo>
                    <a:cubicBezTo>
                      <a:pt x="9509" y="2511"/>
                      <a:pt x="9499" y="2539"/>
                      <a:pt x="9499" y="2582"/>
                    </a:cubicBezTo>
                    <a:cubicBezTo>
                      <a:pt x="9498" y="2625"/>
                      <a:pt x="9508" y="2682"/>
                      <a:pt x="9515" y="2694"/>
                    </a:cubicBezTo>
                    <a:cubicBezTo>
                      <a:pt x="9500" y="2692"/>
                      <a:pt x="9485" y="2690"/>
                      <a:pt x="9470" y="2688"/>
                    </a:cubicBezTo>
                    <a:cubicBezTo>
                      <a:pt x="9455" y="2687"/>
                      <a:pt x="9440" y="2685"/>
                      <a:pt x="9426" y="2682"/>
                    </a:cubicBezTo>
                    <a:cubicBezTo>
                      <a:pt x="9431" y="2698"/>
                      <a:pt x="9448" y="2724"/>
                      <a:pt x="9465" y="2749"/>
                    </a:cubicBezTo>
                    <a:cubicBezTo>
                      <a:pt x="9483" y="2774"/>
                      <a:pt x="9500" y="2799"/>
                      <a:pt x="9507" y="2813"/>
                    </a:cubicBezTo>
                    <a:cubicBezTo>
                      <a:pt x="9419" y="2822"/>
                      <a:pt x="9332" y="2768"/>
                      <a:pt x="9249" y="2709"/>
                    </a:cubicBezTo>
                    <a:cubicBezTo>
                      <a:pt x="9165" y="2649"/>
                      <a:pt x="9085" y="2584"/>
                      <a:pt x="9011" y="2573"/>
                    </a:cubicBezTo>
                    <a:cubicBezTo>
                      <a:pt x="9048" y="2655"/>
                      <a:pt x="9059" y="2660"/>
                      <a:pt x="9053" y="2645"/>
                    </a:cubicBezTo>
                    <a:cubicBezTo>
                      <a:pt x="9046" y="2630"/>
                      <a:pt x="9022" y="2595"/>
                      <a:pt x="8988" y="2596"/>
                    </a:cubicBezTo>
                    <a:cubicBezTo>
                      <a:pt x="9046" y="2643"/>
                      <a:pt x="9075" y="2674"/>
                      <a:pt x="9076" y="2688"/>
                    </a:cubicBezTo>
                    <a:cubicBezTo>
                      <a:pt x="9077" y="2702"/>
                      <a:pt x="9051" y="2700"/>
                      <a:pt x="8996" y="2681"/>
                    </a:cubicBezTo>
                    <a:cubicBezTo>
                      <a:pt x="9020" y="2742"/>
                      <a:pt x="9116" y="2798"/>
                      <a:pt x="9198" y="2836"/>
                    </a:cubicBezTo>
                    <a:cubicBezTo>
                      <a:pt x="9280" y="2873"/>
                      <a:pt x="9349" y="2891"/>
                      <a:pt x="9319" y="2874"/>
                    </a:cubicBezTo>
                    <a:cubicBezTo>
                      <a:pt x="9365" y="2900"/>
                      <a:pt x="9395" y="2937"/>
                      <a:pt x="9419" y="2979"/>
                    </a:cubicBezTo>
                    <a:cubicBezTo>
                      <a:pt x="9442" y="3020"/>
                      <a:pt x="9459" y="3066"/>
                      <a:pt x="9478" y="3109"/>
                    </a:cubicBezTo>
                    <a:cubicBezTo>
                      <a:pt x="9408" y="3087"/>
                      <a:pt x="9336" y="3071"/>
                      <a:pt x="9263" y="3060"/>
                    </a:cubicBezTo>
                    <a:cubicBezTo>
                      <a:pt x="9190" y="3049"/>
                      <a:pt x="9116" y="3043"/>
                      <a:pt x="9042" y="3043"/>
                    </a:cubicBezTo>
                    <a:cubicBezTo>
                      <a:pt x="9024" y="3101"/>
                      <a:pt x="9127" y="3138"/>
                      <a:pt x="9237" y="3174"/>
                    </a:cubicBezTo>
                    <a:cubicBezTo>
                      <a:pt x="9346" y="3210"/>
                      <a:pt x="9462" y="3246"/>
                      <a:pt x="9469" y="3303"/>
                    </a:cubicBezTo>
                    <a:cubicBezTo>
                      <a:pt x="9369" y="3329"/>
                      <a:pt x="9264" y="3326"/>
                      <a:pt x="9159" y="3317"/>
                    </a:cubicBezTo>
                    <a:cubicBezTo>
                      <a:pt x="9053" y="3308"/>
                      <a:pt x="8948" y="3293"/>
                      <a:pt x="8846" y="3294"/>
                    </a:cubicBezTo>
                    <a:cubicBezTo>
                      <a:pt x="8849" y="3255"/>
                      <a:pt x="8814" y="3179"/>
                      <a:pt x="8750" y="3115"/>
                    </a:cubicBezTo>
                    <a:cubicBezTo>
                      <a:pt x="8686" y="3051"/>
                      <a:pt x="8594" y="2999"/>
                      <a:pt x="8480" y="3010"/>
                    </a:cubicBezTo>
                    <a:cubicBezTo>
                      <a:pt x="8594" y="3004"/>
                      <a:pt x="8262" y="3371"/>
                      <a:pt x="8276" y="3089"/>
                    </a:cubicBezTo>
                    <a:cubicBezTo>
                      <a:pt x="8286" y="2877"/>
                      <a:pt x="8446" y="2969"/>
                      <a:pt x="8637" y="2883"/>
                    </a:cubicBezTo>
                    <a:cubicBezTo>
                      <a:pt x="8597" y="2817"/>
                      <a:pt x="8531" y="2700"/>
                      <a:pt x="8479" y="2575"/>
                    </a:cubicBezTo>
                    <a:cubicBezTo>
                      <a:pt x="8426" y="2450"/>
                      <a:pt x="8387" y="2316"/>
                      <a:pt x="8398" y="2217"/>
                    </a:cubicBezTo>
                    <a:cubicBezTo>
                      <a:pt x="8385" y="2235"/>
                      <a:pt x="8370" y="2253"/>
                      <a:pt x="8353" y="2270"/>
                    </a:cubicBezTo>
                    <a:cubicBezTo>
                      <a:pt x="8337" y="2286"/>
                      <a:pt x="8319" y="2302"/>
                      <a:pt x="8300" y="2316"/>
                    </a:cubicBezTo>
                    <a:cubicBezTo>
                      <a:pt x="8256" y="2112"/>
                      <a:pt x="8115" y="2082"/>
                      <a:pt x="8113" y="2078"/>
                    </a:cubicBezTo>
                    <a:cubicBezTo>
                      <a:pt x="8095" y="2045"/>
                      <a:pt x="8007" y="1986"/>
                      <a:pt x="7955" y="2002"/>
                    </a:cubicBezTo>
                    <a:cubicBezTo>
                      <a:pt x="7973" y="2005"/>
                      <a:pt x="7986" y="2011"/>
                      <a:pt x="7994" y="2020"/>
                    </a:cubicBezTo>
                    <a:cubicBezTo>
                      <a:pt x="8002" y="2029"/>
                      <a:pt x="8006" y="2041"/>
                      <a:pt x="8006" y="2056"/>
                    </a:cubicBezTo>
                    <a:cubicBezTo>
                      <a:pt x="7988" y="2080"/>
                      <a:pt x="7952" y="2075"/>
                      <a:pt x="7916" y="2064"/>
                    </a:cubicBezTo>
                    <a:cubicBezTo>
                      <a:pt x="7880" y="2053"/>
                      <a:pt x="7845" y="2035"/>
                      <a:pt x="7829" y="2033"/>
                    </a:cubicBezTo>
                    <a:cubicBezTo>
                      <a:pt x="7821" y="2041"/>
                      <a:pt x="7829" y="2065"/>
                      <a:pt x="7839" y="2090"/>
                    </a:cubicBezTo>
                    <a:cubicBezTo>
                      <a:pt x="7850" y="2114"/>
                      <a:pt x="7862" y="2138"/>
                      <a:pt x="7862" y="2146"/>
                    </a:cubicBezTo>
                    <a:cubicBezTo>
                      <a:pt x="7838" y="2126"/>
                      <a:pt x="7813" y="2106"/>
                      <a:pt x="7788" y="2086"/>
                    </a:cubicBezTo>
                    <a:cubicBezTo>
                      <a:pt x="7762" y="2067"/>
                      <a:pt x="7737" y="2048"/>
                      <a:pt x="7710" y="2029"/>
                    </a:cubicBezTo>
                    <a:cubicBezTo>
                      <a:pt x="7724" y="2044"/>
                      <a:pt x="7737" y="2060"/>
                      <a:pt x="7750" y="2075"/>
                    </a:cubicBezTo>
                    <a:cubicBezTo>
                      <a:pt x="7763" y="2091"/>
                      <a:pt x="7775" y="2107"/>
                      <a:pt x="7787" y="2123"/>
                    </a:cubicBezTo>
                    <a:cubicBezTo>
                      <a:pt x="7554" y="2129"/>
                      <a:pt x="7391" y="1947"/>
                      <a:pt x="7273" y="1898"/>
                    </a:cubicBezTo>
                    <a:cubicBezTo>
                      <a:pt x="7001" y="1786"/>
                      <a:pt x="7640" y="1461"/>
                      <a:pt x="7596" y="1509"/>
                    </a:cubicBezTo>
                    <a:cubicBezTo>
                      <a:pt x="7489" y="1628"/>
                      <a:pt x="7535" y="1822"/>
                      <a:pt x="7438" y="1943"/>
                    </a:cubicBezTo>
                    <a:cubicBezTo>
                      <a:pt x="7451" y="1927"/>
                      <a:pt x="7456" y="1912"/>
                      <a:pt x="7469" y="1904"/>
                    </a:cubicBezTo>
                    <a:cubicBezTo>
                      <a:pt x="7483" y="1897"/>
                      <a:pt x="7504" y="1897"/>
                      <a:pt x="7547" y="1914"/>
                    </a:cubicBezTo>
                    <a:cubicBezTo>
                      <a:pt x="7542" y="1887"/>
                      <a:pt x="7536" y="1860"/>
                      <a:pt x="7531" y="1832"/>
                    </a:cubicBezTo>
                    <a:cubicBezTo>
                      <a:pt x="7526" y="1805"/>
                      <a:pt x="7521" y="1778"/>
                      <a:pt x="7515" y="1750"/>
                    </a:cubicBezTo>
                    <a:cubicBezTo>
                      <a:pt x="7533" y="1746"/>
                      <a:pt x="7547" y="1747"/>
                      <a:pt x="7559" y="1752"/>
                    </a:cubicBezTo>
                    <a:cubicBezTo>
                      <a:pt x="7571" y="1757"/>
                      <a:pt x="7580" y="1766"/>
                      <a:pt x="7586" y="1779"/>
                    </a:cubicBezTo>
                    <a:cubicBezTo>
                      <a:pt x="7572" y="1740"/>
                      <a:pt x="7555" y="1674"/>
                      <a:pt x="7563" y="1617"/>
                    </a:cubicBezTo>
                    <a:cubicBezTo>
                      <a:pt x="7570" y="1560"/>
                      <a:pt x="7602" y="1513"/>
                      <a:pt x="7684" y="1513"/>
                    </a:cubicBezTo>
                    <a:cubicBezTo>
                      <a:pt x="7746" y="1515"/>
                      <a:pt x="7761" y="1581"/>
                      <a:pt x="7764" y="1652"/>
                    </a:cubicBezTo>
                    <a:cubicBezTo>
                      <a:pt x="7768" y="1724"/>
                      <a:pt x="7759" y="1800"/>
                      <a:pt x="7773" y="1823"/>
                    </a:cubicBezTo>
                    <a:cubicBezTo>
                      <a:pt x="7789" y="1819"/>
                      <a:pt x="7811" y="1799"/>
                      <a:pt x="7834" y="1778"/>
                    </a:cubicBezTo>
                    <a:cubicBezTo>
                      <a:pt x="7856" y="1756"/>
                      <a:pt x="7878" y="1733"/>
                      <a:pt x="7891" y="1722"/>
                    </a:cubicBezTo>
                    <a:cubicBezTo>
                      <a:pt x="7886" y="1741"/>
                      <a:pt x="7886" y="1758"/>
                      <a:pt x="7891" y="1776"/>
                    </a:cubicBezTo>
                    <a:cubicBezTo>
                      <a:pt x="7896" y="1793"/>
                      <a:pt x="7905" y="1809"/>
                      <a:pt x="7920" y="1823"/>
                    </a:cubicBezTo>
                    <a:cubicBezTo>
                      <a:pt x="7912" y="1765"/>
                      <a:pt x="7912" y="1746"/>
                      <a:pt x="7926" y="1741"/>
                    </a:cubicBezTo>
                    <a:cubicBezTo>
                      <a:pt x="7939" y="1737"/>
                      <a:pt x="7965" y="1747"/>
                      <a:pt x="8009" y="1747"/>
                    </a:cubicBezTo>
                    <a:cubicBezTo>
                      <a:pt x="7992" y="1736"/>
                      <a:pt x="7976" y="1724"/>
                      <a:pt x="7961" y="1711"/>
                    </a:cubicBezTo>
                    <a:cubicBezTo>
                      <a:pt x="7946" y="1699"/>
                      <a:pt x="7931" y="1686"/>
                      <a:pt x="7916" y="1673"/>
                    </a:cubicBezTo>
                    <a:cubicBezTo>
                      <a:pt x="7990" y="1633"/>
                      <a:pt x="8081" y="1646"/>
                      <a:pt x="8151" y="1687"/>
                    </a:cubicBezTo>
                    <a:cubicBezTo>
                      <a:pt x="8222" y="1728"/>
                      <a:pt x="8272" y="1798"/>
                      <a:pt x="8265" y="1873"/>
                    </a:cubicBezTo>
                    <a:cubicBezTo>
                      <a:pt x="8282" y="1885"/>
                      <a:pt x="8293" y="1887"/>
                      <a:pt x="8297" y="1879"/>
                    </a:cubicBezTo>
                    <a:cubicBezTo>
                      <a:pt x="8302" y="1872"/>
                      <a:pt x="8300" y="1855"/>
                      <a:pt x="8291" y="1828"/>
                    </a:cubicBezTo>
                    <a:cubicBezTo>
                      <a:pt x="8375" y="1824"/>
                      <a:pt x="8352" y="1838"/>
                      <a:pt x="8330" y="1845"/>
                    </a:cubicBezTo>
                    <a:cubicBezTo>
                      <a:pt x="8308" y="1852"/>
                      <a:pt x="8288" y="1853"/>
                      <a:pt x="8378" y="1822"/>
                    </a:cubicBezTo>
                    <a:cubicBezTo>
                      <a:pt x="8429" y="1873"/>
                      <a:pt x="8451" y="1879"/>
                      <a:pt x="8464" y="1886"/>
                    </a:cubicBezTo>
                    <a:cubicBezTo>
                      <a:pt x="8478" y="1893"/>
                      <a:pt x="8485" y="1901"/>
                      <a:pt x="8506" y="1957"/>
                    </a:cubicBezTo>
                    <a:cubicBezTo>
                      <a:pt x="8510" y="1956"/>
                      <a:pt x="8609" y="1983"/>
                      <a:pt x="8682" y="2012"/>
                    </a:cubicBezTo>
                    <a:cubicBezTo>
                      <a:pt x="8754" y="2041"/>
                      <a:pt x="8800" y="2073"/>
                      <a:pt x="8698" y="2083"/>
                    </a:cubicBezTo>
                    <a:cubicBezTo>
                      <a:pt x="8724" y="2095"/>
                      <a:pt x="8750" y="2108"/>
                      <a:pt x="8776" y="2119"/>
                    </a:cubicBezTo>
                    <a:cubicBezTo>
                      <a:pt x="8802" y="2131"/>
                      <a:pt x="8829" y="2143"/>
                      <a:pt x="8855" y="2154"/>
                    </a:cubicBezTo>
                    <a:cubicBezTo>
                      <a:pt x="8804" y="2159"/>
                      <a:pt x="8828" y="2228"/>
                      <a:pt x="8885" y="2284"/>
                    </a:cubicBezTo>
                    <a:cubicBezTo>
                      <a:pt x="8941" y="2340"/>
                      <a:pt x="9031" y="2382"/>
                      <a:pt x="9110" y="2333"/>
                    </a:cubicBezTo>
                    <a:cubicBezTo>
                      <a:pt x="9110" y="2342"/>
                      <a:pt x="9112" y="2363"/>
                      <a:pt x="9119" y="2380"/>
                    </a:cubicBezTo>
                    <a:cubicBezTo>
                      <a:pt x="9126" y="2398"/>
                      <a:pt x="9138" y="2413"/>
                      <a:pt x="9160" y="2411"/>
                    </a:cubicBezTo>
                    <a:cubicBezTo>
                      <a:pt x="9131" y="2414"/>
                      <a:pt x="9185" y="2432"/>
                      <a:pt x="9237" y="2442"/>
                    </a:cubicBezTo>
                    <a:cubicBezTo>
                      <a:pt x="9290" y="2452"/>
                      <a:pt x="9341" y="2454"/>
                      <a:pt x="9308" y="2423"/>
                    </a:cubicBezTo>
                    <a:cubicBezTo>
                      <a:pt x="9333" y="2421"/>
                      <a:pt x="9350" y="2426"/>
                      <a:pt x="9359" y="2440"/>
                    </a:cubicBezTo>
                    <a:cubicBezTo>
                      <a:pt x="9368" y="2453"/>
                      <a:pt x="9370" y="2473"/>
                      <a:pt x="9364" y="2502"/>
                    </a:cubicBezTo>
                    <a:cubicBezTo>
                      <a:pt x="9367" y="2501"/>
                      <a:pt x="9370" y="2501"/>
                      <a:pt x="9373" y="2501"/>
                    </a:cubicBezTo>
                    <a:cubicBezTo>
                      <a:pt x="9376" y="2501"/>
                      <a:pt x="9379" y="2500"/>
                      <a:pt x="9382" y="2500"/>
                    </a:cubicBezTo>
                    <a:cubicBezTo>
                      <a:pt x="9359" y="2455"/>
                      <a:pt x="9367" y="2463"/>
                      <a:pt x="9380" y="2466"/>
                    </a:cubicBezTo>
                    <a:cubicBezTo>
                      <a:pt x="9392" y="2470"/>
                      <a:pt x="9409" y="2468"/>
                      <a:pt x="9399" y="2406"/>
                    </a:cubicBezTo>
                    <a:cubicBezTo>
                      <a:pt x="9419" y="2433"/>
                      <a:pt x="9441" y="2460"/>
                      <a:pt x="9464" y="2485"/>
                    </a:cubicBezTo>
                    <a:cubicBezTo>
                      <a:pt x="9488" y="2511"/>
                      <a:pt x="9513" y="2535"/>
                      <a:pt x="9540" y="2557"/>
                    </a:cubicBezTo>
                    <a:cubicBezTo>
                      <a:pt x="9541" y="2558"/>
                      <a:pt x="9528" y="2541"/>
                      <a:pt x="9522" y="2532"/>
                    </a:cubicBezTo>
                    <a:cubicBezTo>
                      <a:pt x="9516" y="2524"/>
                      <a:pt x="9515" y="2524"/>
                      <a:pt x="9540" y="2557"/>
                    </a:cubicBezTo>
                    <a:close/>
                    <a:moveTo>
                      <a:pt x="14419" y="1220"/>
                    </a:moveTo>
                    <a:cubicBezTo>
                      <a:pt x="14515" y="1221"/>
                      <a:pt x="14454" y="1196"/>
                      <a:pt x="14364" y="1168"/>
                    </a:cubicBezTo>
                    <a:cubicBezTo>
                      <a:pt x="14274" y="1141"/>
                      <a:pt x="14155" y="1111"/>
                      <a:pt x="14134" y="1104"/>
                    </a:cubicBezTo>
                    <a:cubicBezTo>
                      <a:pt x="14175" y="1134"/>
                      <a:pt x="14220" y="1158"/>
                      <a:pt x="14268" y="1178"/>
                    </a:cubicBezTo>
                    <a:cubicBezTo>
                      <a:pt x="14316" y="1198"/>
                      <a:pt x="14366" y="1212"/>
                      <a:pt x="14419" y="1220"/>
                    </a:cubicBezTo>
                    <a:cubicBezTo>
                      <a:pt x="14424" y="1220"/>
                      <a:pt x="14401" y="1216"/>
                      <a:pt x="14388" y="1214"/>
                    </a:cubicBezTo>
                    <a:cubicBezTo>
                      <a:pt x="14375" y="1213"/>
                      <a:pt x="14373" y="1213"/>
                      <a:pt x="14419" y="1220"/>
                    </a:cubicBezTo>
                    <a:close/>
                    <a:moveTo>
                      <a:pt x="14863" y="1835"/>
                    </a:moveTo>
                    <a:cubicBezTo>
                      <a:pt x="14860" y="1852"/>
                      <a:pt x="14909" y="1884"/>
                      <a:pt x="14963" y="1915"/>
                    </a:cubicBezTo>
                    <a:cubicBezTo>
                      <a:pt x="15018" y="1945"/>
                      <a:pt x="15078" y="1974"/>
                      <a:pt x="15096" y="1984"/>
                    </a:cubicBezTo>
                    <a:cubicBezTo>
                      <a:pt x="15118" y="1947"/>
                      <a:pt x="15059" y="1917"/>
                      <a:pt x="14996" y="1892"/>
                    </a:cubicBezTo>
                    <a:cubicBezTo>
                      <a:pt x="14932" y="1868"/>
                      <a:pt x="14863" y="1849"/>
                      <a:pt x="14863" y="1835"/>
                    </a:cubicBezTo>
                    <a:cubicBezTo>
                      <a:pt x="14862" y="1842"/>
                      <a:pt x="14862" y="1843"/>
                      <a:pt x="14862" y="1842"/>
                    </a:cubicBezTo>
                    <a:cubicBezTo>
                      <a:pt x="14863" y="1841"/>
                      <a:pt x="14863" y="1837"/>
                      <a:pt x="14863" y="1835"/>
                    </a:cubicBezTo>
                    <a:close/>
                    <a:moveTo>
                      <a:pt x="18211" y="5644"/>
                    </a:moveTo>
                    <a:cubicBezTo>
                      <a:pt x="18212" y="5646"/>
                      <a:pt x="18208" y="5669"/>
                      <a:pt x="18206" y="5696"/>
                    </a:cubicBezTo>
                    <a:cubicBezTo>
                      <a:pt x="18204" y="5723"/>
                      <a:pt x="18202" y="5756"/>
                      <a:pt x="18207" y="5778"/>
                    </a:cubicBezTo>
                    <a:cubicBezTo>
                      <a:pt x="18130" y="5791"/>
                      <a:pt x="18067" y="5749"/>
                      <a:pt x="18010" y="5727"/>
                    </a:cubicBezTo>
                    <a:cubicBezTo>
                      <a:pt x="17954" y="5705"/>
                      <a:pt x="17903" y="5703"/>
                      <a:pt x="17852" y="5794"/>
                    </a:cubicBezTo>
                    <a:cubicBezTo>
                      <a:pt x="17668" y="5506"/>
                      <a:pt x="17285" y="5339"/>
                      <a:pt x="17179" y="4953"/>
                    </a:cubicBezTo>
                    <a:cubicBezTo>
                      <a:pt x="17114" y="4717"/>
                      <a:pt x="17508" y="4618"/>
                      <a:pt x="17370" y="4393"/>
                    </a:cubicBezTo>
                    <a:cubicBezTo>
                      <a:pt x="17252" y="4200"/>
                      <a:pt x="16979" y="4080"/>
                      <a:pt x="16768" y="3977"/>
                    </a:cubicBezTo>
                    <a:cubicBezTo>
                      <a:pt x="16772" y="3988"/>
                      <a:pt x="16777" y="3999"/>
                      <a:pt x="16782" y="4009"/>
                    </a:cubicBezTo>
                    <a:cubicBezTo>
                      <a:pt x="16787" y="4020"/>
                      <a:pt x="16792" y="4030"/>
                      <a:pt x="16798" y="4040"/>
                    </a:cubicBezTo>
                    <a:cubicBezTo>
                      <a:pt x="16754" y="4011"/>
                      <a:pt x="16712" y="3982"/>
                      <a:pt x="16669" y="3952"/>
                    </a:cubicBezTo>
                    <a:cubicBezTo>
                      <a:pt x="16627" y="3922"/>
                      <a:pt x="16585" y="3891"/>
                      <a:pt x="16544" y="3860"/>
                    </a:cubicBezTo>
                    <a:cubicBezTo>
                      <a:pt x="16548" y="3852"/>
                      <a:pt x="16575" y="3833"/>
                      <a:pt x="16602" y="3815"/>
                    </a:cubicBezTo>
                    <a:cubicBezTo>
                      <a:pt x="16630" y="3796"/>
                      <a:pt x="16658" y="3778"/>
                      <a:pt x="16666" y="3771"/>
                    </a:cubicBezTo>
                    <a:cubicBezTo>
                      <a:pt x="16650" y="3754"/>
                      <a:pt x="16593" y="3726"/>
                      <a:pt x="16544" y="3695"/>
                    </a:cubicBezTo>
                    <a:cubicBezTo>
                      <a:pt x="16496" y="3665"/>
                      <a:pt x="16456" y="3630"/>
                      <a:pt x="16473" y="3599"/>
                    </a:cubicBezTo>
                    <a:cubicBezTo>
                      <a:pt x="16528" y="3640"/>
                      <a:pt x="16435" y="3463"/>
                      <a:pt x="16331" y="3271"/>
                    </a:cubicBezTo>
                    <a:cubicBezTo>
                      <a:pt x="16227" y="3080"/>
                      <a:pt x="16110" y="2875"/>
                      <a:pt x="16117" y="2858"/>
                    </a:cubicBezTo>
                    <a:cubicBezTo>
                      <a:pt x="16135" y="2854"/>
                      <a:pt x="16154" y="2852"/>
                      <a:pt x="16173" y="2853"/>
                    </a:cubicBezTo>
                    <a:cubicBezTo>
                      <a:pt x="16193" y="2854"/>
                      <a:pt x="16212" y="2858"/>
                      <a:pt x="16230" y="2865"/>
                    </a:cubicBezTo>
                    <a:cubicBezTo>
                      <a:pt x="16231" y="2866"/>
                      <a:pt x="16184" y="2826"/>
                      <a:pt x="16152" y="2797"/>
                    </a:cubicBezTo>
                    <a:cubicBezTo>
                      <a:pt x="16120" y="2767"/>
                      <a:pt x="16103" y="2747"/>
                      <a:pt x="16166" y="2788"/>
                    </a:cubicBezTo>
                    <a:cubicBezTo>
                      <a:pt x="16184" y="2749"/>
                      <a:pt x="15999" y="2622"/>
                      <a:pt x="15817" y="2508"/>
                    </a:cubicBezTo>
                    <a:cubicBezTo>
                      <a:pt x="15635" y="2394"/>
                      <a:pt x="15455" y="2294"/>
                      <a:pt x="15483" y="2310"/>
                    </a:cubicBezTo>
                    <a:cubicBezTo>
                      <a:pt x="15467" y="2348"/>
                      <a:pt x="15419" y="2291"/>
                      <a:pt x="15394" y="2255"/>
                    </a:cubicBezTo>
                    <a:cubicBezTo>
                      <a:pt x="15368" y="2220"/>
                      <a:pt x="15364" y="2206"/>
                      <a:pt x="15434" y="2332"/>
                    </a:cubicBezTo>
                    <a:cubicBezTo>
                      <a:pt x="15388" y="2304"/>
                      <a:pt x="15345" y="2272"/>
                      <a:pt x="15308" y="2235"/>
                    </a:cubicBezTo>
                    <a:cubicBezTo>
                      <a:pt x="15271" y="2198"/>
                      <a:pt x="15239" y="2157"/>
                      <a:pt x="15214" y="2114"/>
                    </a:cubicBezTo>
                    <a:cubicBezTo>
                      <a:pt x="15229" y="2122"/>
                      <a:pt x="15330" y="2182"/>
                      <a:pt x="15421" y="2236"/>
                    </a:cubicBezTo>
                    <a:cubicBezTo>
                      <a:pt x="15512" y="2291"/>
                      <a:pt x="15594" y="2340"/>
                      <a:pt x="15573" y="2328"/>
                    </a:cubicBezTo>
                    <a:cubicBezTo>
                      <a:pt x="15611" y="2351"/>
                      <a:pt x="15667" y="2379"/>
                      <a:pt x="15720" y="2409"/>
                    </a:cubicBezTo>
                    <a:cubicBezTo>
                      <a:pt x="15773" y="2439"/>
                      <a:pt x="15822" y="2472"/>
                      <a:pt x="15845" y="2505"/>
                    </a:cubicBezTo>
                    <a:cubicBezTo>
                      <a:pt x="15818" y="2489"/>
                      <a:pt x="15864" y="2517"/>
                      <a:pt x="15925" y="2548"/>
                    </a:cubicBezTo>
                    <a:cubicBezTo>
                      <a:pt x="15987" y="2578"/>
                      <a:pt x="16065" y="2611"/>
                      <a:pt x="16103" y="2603"/>
                    </a:cubicBezTo>
                    <a:cubicBezTo>
                      <a:pt x="16080" y="2589"/>
                      <a:pt x="16059" y="2572"/>
                      <a:pt x="16041" y="2554"/>
                    </a:cubicBezTo>
                    <a:cubicBezTo>
                      <a:pt x="16023" y="2535"/>
                      <a:pt x="16008" y="2514"/>
                      <a:pt x="15997" y="2491"/>
                    </a:cubicBezTo>
                    <a:cubicBezTo>
                      <a:pt x="16011" y="2489"/>
                      <a:pt x="16025" y="2487"/>
                      <a:pt x="16039" y="2486"/>
                    </a:cubicBezTo>
                    <a:cubicBezTo>
                      <a:pt x="16053" y="2485"/>
                      <a:pt x="16067" y="2485"/>
                      <a:pt x="16082" y="2485"/>
                    </a:cubicBezTo>
                    <a:cubicBezTo>
                      <a:pt x="16053" y="2405"/>
                      <a:pt x="16024" y="2342"/>
                      <a:pt x="16002" y="2299"/>
                    </a:cubicBezTo>
                    <a:cubicBezTo>
                      <a:pt x="15980" y="2255"/>
                      <a:pt x="15965" y="2232"/>
                      <a:pt x="15966" y="2233"/>
                    </a:cubicBezTo>
                    <a:cubicBezTo>
                      <a:pt x="15967" y="2242"/>
                      <a:pt x="15970" y="2248"/>
                      <a:pt x="15976" y="2253"/>
                    </a:cubicBezTo>
                    <a:cubicBezTo>
                      <a:pt x="15982" y="2258"/>
                      <a:pt x="15991" y="2261"/>
                      <a:pt x="16003" y="2262"/>
                    </a:cubicBezTo>
                    <a:cubicBezTo>
                      <a:pt x="15904" y="2195"/>
                      <a:pt x="15782" y="2135"/>
                      <a:pt x="15650" y="2060"/>
                    </a:cubicBezTo>
                    <a:cubicBezTo>
                      <a:pt x="15518" y="1984"/>
                      <a:pt x="15376" y="1893"/>
                      <a:pt x="15238" y="1763"/>
                    </a:cubicBezTo>
                    <a:cubicBezTo>
                      <a:pt x="15258" y="1773"/>
                      <a:pt x="15284" y="1782"/>
                      <a:pt x="15311" y="1791"/>
                    </a:cubicBezTo>
                    <a:cubicBezTo>
                      <a:pt x="15337" y="1800"/>
                      <a:pt x="15363" y="1809"/>
                      <a:pt x="15380" y="1820"/>
                    </a:cubicBezTo>
                    <a:cubicBezTo>
                      <a:pt x="15349" y="1737"/>
                      <a:pt x="15151" y="1615"/>
                      <a:pt x="14937" y="1505"/>
                    </a:cubicBezTo>
                    <a:cubicBezTo>
                      <a:pt x="14724" y="1394"/>
                      <a:pt x="14493" y="1294"/>
                      <a:pt x="14395" y="1254"/>
                    </a:cubicBezTo>
                    <a:cubicBezTo>
                      <a:pt x="14448" y="1290"/>
                      <a:pt x="14506" y="1324"/>
                      <a:pt x="14562" y="1361"/>
                    </a:cubicBezTo>
                    <a:cubicBezTo>
                      <a:pt x="14618" y="1397"/>
                      <a:pt x="14672" y="1436"/>
                      <a:pt x="14717" y="1483"/>
                    </a:cubicBezTo>
                    <a:cubicBezTo>
                      <a:pt x="14654" y="1457"/>
                      <a:pt x="14621" y="1445"/>
                      <a:pt x="14618" y="1447"/>
                    </a:cubicBezTo>
                    <a:cubicBezTo>
                      <a:pt x="14615" y="1450"/>
                      <a:pt x="14642" y="1466"/>
                      <a:pt x="14699" y="1498"/>
                    </a:cubicBezTo>
                    <a:cubicBezTo>
                      <a:pt x="14692" y="1493"/>
                      <a:pt x="14611" y="1461"/>
                      <a:pt x="14555" y="1440"/>
                    </a:cubicBezTo>
                    <a:lnTo>
                      <a:pt x="14555" y="1439"/>
                    </a:lnTo>
                    <a:cubicBezTo>
                      <a:pt x="14330" y="1381"/>
                      <a:pt x="14117" y="1262"/>
                      <a:pt x="13905" y="1151"/>
                    </a:cubicBezTo>
                    <a:cubicBezTo>
                      <a:pt x="13692" y="1040"/>
                      <a:pt x="13480" y="938"/>
                      <a:pt x="13256" y="913"/>
                    </a:cubicBezTo>
                    <a:cubicBezTo>
                      <a:pt x="13253" y="925"/>
                      <a:pt x="13254" y="934"/>
                      <a:pt x="13260" y="940"/>
                    </a:cubicBezTo>
                    <a:cubicBezTo>
                      <a:pt x="13266" y="947"/>
                      <a:pt x="13277" y="951"/>
                      <a:pt x="13293" y="952"/>
                    </a:cubicBezTo>
                    <a:cubicBezTo>
                      <a:pt x="13285" y="948"/>
                      <a:pt x="13277" y="946"/>
                      <a:pt x="13268" y="946"/>
                    </a:cubicBezTo>
                    <a:cubicBezTo>
                      <a:pt x="13260" y="945"/>
                      <a:pt x="13251" y="946"/>
                      <a:pt x="13243" y="947"/>
                    </a:cubicBezTo>
                    <a:cubicBezTo>
                      <a:pt x="13758" y="1120"/>
                      <a:pt x="14201" y="1459"/>
                      <a:pt x="14719" y="1607"/>
                    </a:cubicBezTo>
                    <a:cubicBezTo>
                      <a:pt x="15153" y="1731"/>
                      <a:pt x="15405" y="2121"/>
                      <a:pt x="15774" y="2339"/>
                    </a:cubicBezTo>
                    <a:cubicBezTo>
                      <a:pt x="15785" y="2277"/>
                      <a:pt x="15612" y="2197"/>
                      <a:pt x="15423" y="2125"/>
                    </a:cubicBezTo>
                    <a:cubicBezTo>
                      <a:pt x="15235" y="2053"/>
                      <a:pt x="15030" y="1990"/>
                      <a:pt x="14974" y="1961"/>
                    </a:cubicBezTo>
                    <a:cubicBezTo>
                      <a:pt x="14981" y="2002"/>
                      <a:pt x="15016" y="2052"/>
                      <a:pt x="15058" y="2098"/>
                    </a:cubicBezTo>
                    <a:cubicBezTo>
                      <a:pt x="15101" y="2144"/>
                      <a:pt x="15151" y="2186"/>
                      <a:pt x="15185" y="2214"/>
                    </a:cubicBezTo>
                    <a:cubicBezTo>
                      <a:pt x="15170" y="2241"/>
                      <a:pt x="15090" y="2212"/>
                      <a:pt x="15009" y="2172"/>
                    </a:cubicBezTo>
                    <a:cubicBezTo>
                      <a:pt x="14928" y="2133"/>
                      <a:pt x="14846" y="2083"/>
                      <a:pt x="14826" y="2071"/>
                    </a:cubicBezTo>
                    <a:cubicBezTo>
                      <a:pt x="14838" y="2080"/>
                      <a:pt x="14848" y="2090"/>
                      <a:pt x="14858" y="2100"/>
                    </a:cubicBezTo>
                    <a:cubicBezTo>
                      <a:pt x="14867" y="2111"/>
                      <a:pt x="14876" y="2122"/>
                      <a:pt x="14883" y="2134"/>
                    </a:cubicBezTo>
                    <a:cubicBezTo>
                      <a:pt x="14835" y="2099"/>
                      <a:pt x="14788" y="2065"/>
                      <a:pt x="14741" y="2030"/>
                    </a:cubicBezTo>
                    <a:cubicBezTo>
                      <a:pt x="14693" y="1996"/>
                      <a:pt x="14647" y="1961"/>
                      <a:pt x="14600" y="1925"/>
                    </a:cubicBezTo>
                    <a:cubicBezTo>
                      <a:pt x="14616" y="1938"/>
                      <a:pt x="14630" y="1951"/>
                      <a:pt x="14644" y="1965"/>
                    </a:cubicBezTo>
                    <a:cubicBezTo>
                      <a:pt x="14657" y="1979"/>
                      <a:pt x="14670" y="1994"/>
                      <a:pt x="14681" y="2010"/>
                    </a:cubicBezTo>
                    <a:cubicBezTo>
                      <a:pt x="14553" y="2019"/>
                      <a:pt x="14527" y="1994"/>
                      <a:pt x="14515" y="1957"/>
                    </a:cubicBezTo>
                    <a:cubicBezTo>
                      <a:pt x="14503" y="1921"/>
                      <a:pt x="14505" y="1874"/>
                      <a:pt x="14433" y="1839"/>
                    </a:cubicBezTo>
                    <a:cubicBezTo>
                      <a:pt x="14438" y="1846"/>
                      <a:pt x="14440" y="1853"/>
                      <a:pt x="14442" y="1862"/>
                    </a:cubicBezTo>
                    <a:cubicBezTo>
                      <a:pt x="14443" y="1871"/>
                      <a:pt x="14443" y="1881"/>
                      <a:pt x="14443" y="1893"/>
                    </a:cubicBezTo>
                    <a:cubicBezTo>
                      <a:pt x="14424" y="1881"/>
                      <a:pt x="14412" y="1877"/>
                      <a:pt x="14407" y="1880"/>
                    </a:cubicBezTo>
                    <a:cubicBezTo>
                      <a:pt x="14402" y="1883"/>
                      <a:pt x="14403" y="1893"/>
                      <a:pt x="14411" y="1911"/>
                    </a:cubicBezTo>
                    <a:cubicBezTo>
                      <a:pt x="14376" y="1894"/>
                      <a:pt x="14343" y="1876"/>
                      <a:pt x="14309" y="1858"/>
                    </a:cubicBezTo>
                    <a:cubicBezTo>
                      <a:pt x="14276" y="1839"/>
                      <a:pt x="14244" y="1820"/>
                      <a:pt x="14212" y="1800"/>
                    </a:cubicBezTo>
                    <a:cubicBezTo>
                      <a:pt x="14222" y="1797"/>
                      <a:pt x="14229" y="1797"/>
                      <a:pt x="14232" y="1800"/>
                    </a:cubicBezTo>
                    <a:cubicBezTo>
                      <a:pt x="14235" y="1804"/>
                      <a:pt x="14235" y="1811"/>
                      <a:pt x="14231" y="1821"/>
                    </a:cubicBezTo>
                    <a:cubicBezTo>
                      <a:pt x="14232" y="1820"/>
                      <a:pt x="14226" y="1793"/>
                      <a:pt x="14220" y="1768"/>
                    </a:cubicBezTo>
                    <a:cubicBezTo>
                      <a:pt x="14215" y="1744"/>
                      <a:pt x="14209" y="1723"/>
                      <a:pt x="14210" y="1734"/>
                    </a:cubicBezTo>
                    <a:cubicBezTo>
                      <a:pt x="14169" y="1715"/>
                      <a:pt x="14084" y="1641"/>
                      <a:pt x="14000" y="1568"/>
                    </a:cubicBezTo>
                    <a:cubicBezTo>
                      <a:pt x="13917" y="1495"/>
                      <a:pt x="13834" y="1423"/>
                      <a:pt x="13797" y="1407"/>
                    </a:cubicBezTo>
                    <a:cubicBezTo>
                      <a:pt x="14086" y="1521"/>
                      <a:pt x="13535" y="1337"/>
                      <a:pt x="13460" y="1295"/>
                    </a:cubicBezTo>
                    <a:cubicBezTo>
                      <a:pt x="13311" y="1211"/>
                      <a:pt x="13167" y="1120"/>
                      <a:pt x="13024" y="1029"/>
                    </a:cubicBezTo>
                    <a:cubicBezTo>
                      <a:pt x="12832" y="907"/>
                      <a:pt x="12604" y="837"/>
                      <a:pt x="12379" y="771"/>
                    </a:cubicBezTo>
                    <a:cubicBezTo>
                      <a:pt x="12462" y="783"/>
                      <a:pt x="12411" y="767"/>
                      <a:pt x="12371" y="755"/>
                    </a:cubicBezTo>
                    <a:cubicBezTo>
                      <a:pt x="12330" y="743"/>
                      <a:pt x="12299" y="736"/>
                      <a:pt x="12422" y="767"/>
                    </a:cubicBezTo>
                    <a:cubicBezTo>
                      <a:pt x="12377" y="739"/>
                      <a:pt x="12306" y="698"/>
                      <a:pt x="12264" y="677"/>
                    </a:cubicBezTo>
                    <a:cubicBezTo>
                      <a:pt x="12222" y="656"/>
                      <a:pt x="12208" y="654"/>
                      <a:pt x="12276" y="705"/>
                    </a:cubicBezTo>
                    <a:cubicBezTo>
                      <a:pt x="12232" y="693"/>
                      <a:pt x="12211" y="699"/>
                      <a:pt x="12181" y="695"/>
                    </a:cubicBezTo>
                    <a:cubicBezTo>
                      <a:pt x="12151" y="690"/>
                      <a:pt x="12113" y="675"/>
                      <a:pt x="12033" y="620"/>
                    </a:cubicBezTo>
                    <a:cubicBezTo>
                      <a:pt x="12064" y="629"/>
                      <a:pt x="12153" y="637"/>
                      <a:pt x="12179" y="632"/>
                    </a:cubicBezTo>
                    <a:cubicBezTo>
                      <a:pt x="12205" y="626"/>
                      <a:pt x="12168" y="608"/>
                      <a:pt x="11946" y="567"/>
                    </a:cubicBezTo>
                    <a:cubicBezTo>
                      <a:pt x="11960" y="567"/>
                      <a:pt x="11974" y="568"/>
                      <a:pt x="11988" y="570"/>
                    </a:cubicBezTo>
                    <a:cubicBezTo>
                      <a:pt x="12002" y="572"/>
                      <a:pt x="12016" y="576"/>
                      <a:pt x="12029" y="580"/>
                    </a:cubicBezTo>
                    <a:cubicBezTo>
                      <a:pt x="12003" y="575"/>
                      <a:pt x="11976" y="568"/>
                      <a:pt x="11951" y="562"/>
                    </a:cubicBezTo>
                    <a:cubicBezTo>
                      <a:pt x="11925" y="555"/>
                      <a:pt x="11899" y="548"/>
                      <a:pt x="11873" y="540"/>
                    </a:cubicBezTo>
                    <a:cubicBezTo>
                      <a:pt x="11901" y="540"/>
                      <a:pt x="11917" y="540"/>
                      <a:pt x="11921" y="539"/>
                    </a:cubicBezTo>
                    <a:cubicBezTo>
                      <a:pt x="11925" y="538"/>
                      <a:pt x="11917" y="537"/>
                      <a:pt x="11898" y="535"/>
                    </a:cubicBezTo>
                    <a:cubicBezTo>
                      <a:pt x="11897" y="529"/>
                      <a:pt x="11968" y="546"/>
                      <a:pt x="12040" y="563"/>
                    </a:cubicBezTo>
                    <a:cubicBezTo>
                      <a:pt x="12111" y="581"/>
                      <a:pt x="12184" y="600"/>
                      <a:pt x="12187" y="600"/>
                    </a:cubicBezTo>
                    <a:cubicBezTo>
                      <a:pt x="12128" y="584"/>
                      <a:pt x="12070" y="566"/>
                      <a:pt x="12012" y="549"/>
                    </a:cubicBezTo>
                    <a:cubicBezTo>
                      <a:pt x="11954" y="531"/>
                      <a:pt x="11896" y="515"/>
                      <a:pt x="11836" y="502"/>
                    </a:cubicBezTo>
                    <a:cubicBezTo>
                      <a:pt x="11859" y="507"/>
                      <a:pt x="11882" y="511"/>
                      <a:pt x="11905" y="516"/>
                    </a:cubicBezTo>
                    <a:cubicBezTo>
                      <a:pt x="11928" y="521"/>
                      <a:pt x="11951" y="526"/>
                      <a:pt x="11974" y="531"/>
                    </a:cubicBezTo>
                    <a:cubicBezTo>
                      <a:pt x="11942" y="524"/>
                      <a:pt x="11899" y="514"/>
                      <a:pt x="11896" y="513"/>
                    </a:cubicBezTo>
                    <a:cubicBezTo>
                      <a:pt x="11893" y="512"/>
                      <a:pt x="11930" y="520"/>
                      <a:pt x="12057" y="550"/>
                    </a:cubicBezTo>
                    <a:cubicBezTo>
                      <a:pt x="11888" y="519"/>
                      <a:pt x="11777" y="497"/>
                      <a:pt x="11726" y="483"/>
                    </a:cubicBezTo>
                    <a:cubicBezTo>
                      <a:pt x="11675" y="469"/>
                      <a:pt x="11682" y="463"/>
                      <a:pt x="11748" y="466"/>
                    </a:cubicBezTo>
                    <a:cubicBezTo>
                      <a:pt x="11747" y="465"/>
                      <a:pt x="11746" y="463"/>
                      <a:pt x="11745" y="462"/>
                    </a:cubicBezTo>
                    <a:cubicBezTo>
                      <a:pt x="11744" y="460"/>
                      <a:pt x="11743" y="459"/>
                      <a:pt x="11742" y="458"/>
                    </a:cubicBezTo>
                    <a:cubicBezTo>
                      <a:pt x="11779" y="467"/>
                      <a:pt x="11817" y="476"/>
                      <a:pt x="11855" y="483"/>
                    </a:cubicBezTo>
                    <a:cubicBezTo>
                      <a:pt x="11893" y="490"/>
                      <a:pt x="11931" y="496"/>
                      <a:pt x="11969" y="500"/>
                    </a:cubicBezTo>
                    <a:cubicBezTo>
                      <a:pt x="11937" y="496"/>
                      <a:pt x="11905" y="491"/>
                      <a:pt x="11873" y="484"/>
                    </a:cubicBezTo>
                    <a:cubicBezTo>
                      <a:pt x="11842" y="477"/>
                      <a:pt x="11811" y="468"/>
                      <a:pt x="11781" y="458"/>
                    </a:cubicBezTo>
                    <a:cubicBezTo>
                      <a:pt x="11846" y="465"/>
                      <a:pt x="11888" y="475"/>
                      <a:pt x="11940" y="487"/>
                    </a:cubicBezTo>
                    <a:cubicBezTo>
                      <a:pt x="11992" y="499"/>
                      <a:pt x="12054" y="513"/>
                      <a:pt x="12159" y="529"/>
                    </a:cubicBezTo>
                    <a:cubicBezTo>
                      <a:pt x="12141" y="524"/>
                      <a:pt x="12124" y="513"/>
                      <a:pt x="12108" y="501"/>
                    </a:cubicBezTo>
                    <a:cubicBezTo>
                      <a:pt x="12092" y="490"/>
                      <a:pt x="12076" y="479"/>
                      <a:pt x="12058" y="473"/>
                    </a:cubicBezTo>
                    <a:cubicBezTo>
                      <a:pt x="12187" y="480"/>
                      <a:pt x="12341" y="470"/>
                      <a:pt x="12497" y="483"/>
                    </a:cubicBezTo>
                    <a:cubicBezTo>
                      <a:pt x="12654" y="496"/>
                      <a:pt x="12813" y="531"/>
                      <a:pt x="12955" y="629"/>
                    </a:cubicBezTo>
                    <a:cubicBezTo>
                      <a:pt x="12947" y="627"/>
                      <a:pt x="12915" y="626"/>
                      <a:pt x="12882" y="624"/>
                    </a:cubicBezTo>
                    <a:cubicBezTo>
                      <a:pt x="12850" y="622"/>
                      <a:pt x="12817" y="620"/>
                      <a:pt x="12808" y="618"/>
                    </a:cubicBezTo>
                    <a:cubicBezTo>
                      <a:pt x="12827" y="622"/>
                      <a:pt x="12846" y="627"/>
                      <a:pt x="12865" y="632"/>
                    </a:cubicBezTo>
                    <a:cubicBezTo>
                      <a:pt x="12884" y="638"/>
                      <a:pt x="12903" y="644"/>
                      <a:pt x="12921" y="651"/>
                    </a:cubicBezTo>
                    <a:cubicBezTo>
                      <a:pt x="12897" y="645"/>
                      <a:pt x="12873" y="641"/>
                      <a:pt x="12849" y="640"/>
                    </a:cubicBezTo>
                    <a:cubicBezTo>
                      <a:pt x="12824" y="638"/>
                      <a:pt x="12800" y="638"/>
                      <a:pt x="12775" y="641"/>
                    </a:cubicBezTo>
                    <a:cubicBezTo>
                      <a:pt x="12848" y="676"/>
                      <a:pt x="12995" y="719"/>
                      <a:pt x="13145" y="753"/>
                    </a:cubicBezTo>
                    <a:cubicBezTo>
                      <a:pt x="13296" y="787"/>
                      <a:pt x="13448" y="812"/>
                      <a:pt x="13531" y="810"/>
                    </a:cubicBezTo>
                    <a:cubicBezTo>
                      <a:pt x="13515" y="799"/>
                      <a:pt x="13507" y="793"/>
                      <a:pt x="13507" y="790"/>
                    </a:cubicBezTo>
                    <a:cubicBezTo>
                      <a:pt x="13508" y="788"/>
                      <a:pt x="13516" y="790"/>
                      <a:pt x="13533" y="795"/>
                    </a:cubicBezTo>
                    <a:cubicBezTo>
                      <a:pt x="13465" y="773"/>
                      <a:pt x="13397" y="752"/>
                      <a:pt x="13329" y="730"/>
                    </a:cubicBezTo>
                    <a:cubicBezTo>
                      <a:pt x="13261" y="707"/>
                      <a:pt x="13194" y="685"/>
                      <a:pt x="13126" y="663"/>
                    </a:cubicBezTo>
                    <a:cubicBezTo>
                      <a:pt x="13285" y="697"/>
                      <a:pt x="13205" y="665"/>
                      <a:pt x="13077" y="621"/>
                    </a:cubicBezTo>
                    <a:cubicBezTo>
                      <a:pt x="12948" y="578"/>
                      <a:pt x="12771" y="524"/>
                      <a:pt x="12736" y="513"/>
                    </a:cubicBezTo>
                    <a:cubicBezTo>
                      <a:pt x="12752" y="512"/>
                      <a:pt x="12768" y="512"/>
                      <a:pt x="12783" y="515"/>
                    </a:cubicBezTo>
                    <a:cubicBezTo>
                      <a:pt x="12799" y="517"/>
                      <a:pt x="12814" y="520"/>
                      <a:pt x="12829" y="526"/>
                    </a:cubicBezTo>
                    <a:cubicBezTo>
                      <a:pt x="12720" y="469"/>
                      <a:pt x="12598" y="436"/>
                      <a:pt x="12474" y="410"/>
                    </a:cubicBezTo>
                    <a:cubicBezTo>
                      <a:pt x="12350" y="385"/>
                      <a:pt x="12223" y="368"/>
                      <a:pt x="12102" y="344"/>
                    </a:cubicBezTo>
                    <a:cubicBezTo>
                      <a:pt x="12171" y="382"/>
                      <a:pt x="12262" y="396"/>
                      <a:pt x="12355" y="407"/>
                    </a:cubicBezTo>
                    <a:cubicBezTo>
                      <a:pt x="12448" y="418"/>
                      <a:pt x="12543" y="424"/>
                      <a:pt x="12621" y="444"/>
                    </a:cubicBezTo>
                    <a:cubicBezTo>
                      <a:pt x="12414" y="344"/>
                      <a:pt x="12093" y="270"/>
                      <a:pt x="11896" y="225"/>
                    </a:cubicBezTo>
                    <a:cubicBezTo>
                      <a:pt x="11843" y="213"/>
                      <a:pt x="11791" y="201"/>
                      <a:pt x="11739" y="186"/>
                    </a:cubicBezTo>
                    <a:cubicBezTo>
                      <a:pt x="11864" y="212"/>
                      <a:pt x="11777" y="192"/>
                      <a:pt x="11725" y="181"/>
                    </a:cubicBezTo>
                    <a:cubicBezTo>
                      <a:pt x="11674" y="170"/>
                      <a:pt x="11659" y="167"/>
                      <a:pt x="11929" y="225"/>
                    </a:cubicBezTo>
                    <a:cubicBezTo>
                      <a:pt x="11857" y="203"/>
                      <a:pt x="11785" y="182"/>
                      <a:pt x="11712" y="162"/>
                    </a:cubicBezTo>
                    <a:cubicBezTo>
                      <a:pt x="11640" y="142"/>
                      <a:pt x="11567" y="122"/>
                      <a:pt x="11494" y="103"/>
                    </a:cubicBezTo>
                    <a:cubicBezTo>
                      <a:pt x="11516" y="108"/>
                      <a:pt x="11539" y="113"/>
                      <a:pt x="11562" y="117"/>
                    </a:cubicBezTo>
                    <a:cubicBezTo>
                      <a:pt x="11585" y="121"/>
                      <a:pt x="11609" y="124"/>
                      <a:pt x="11632" y="127"/>
                    </a:cubicBezTo>
                    <a:cubicBezTo>
                      <a:pt x="11541" y="109"/>
                      <a:pt x="11449" y="90"/>
                      <a:pt x="11358" y="72"/>
                    </a:cubicBezTo>
                    <a:cubicBezTo>
                      <a:pt x="11267" y="53"/>
                      <a:pt x="11176" y="34"/>
                      <a:pt x="11085" y="15"/>
                    </a:cubicBezTo>
                    <a:cubicBezTo>
                      <a:pt x="11101" y="17"/>
                      <a:pt x="11110" y="18"/>
                      <a:pt x="11111" y="17"/>
                    </a:cubicBezTo>
                    <a:cubicBezTo>
                      <a:pt x="11112" y="17"/>
                      <a:pt x="11105" y="15"/>
                      <a:pt x="11090" y="12"/>
                    </a:cubicBezTo>
                    <a:cubicBezTo>
                      <a:pt x="11153" y="24"/>
                      <a:pt x="11087" y="12"/>
                      <a:pt x="11049" y="5"/>
                    </a:cubicBezTo>
                    <a:cubicBezTo>
                      <a:pt x="11012" y="-3"/>
                      <a:pt x="11004" y="-6"/>
                      <a:pt x="11183" y="22"/>
                    </a:cubicBezTo>
                    <a:cubicBezTo>
                      <a:pt x="12154" y="220"/>
                      <a:pt x="13289" y="603"/>
                      <a:pt x="14386" y="1110"/>
                    </a:cubicBezTo>
                    <a:cubicBezTo>
                      <a:pt x="15484" y="1617"/>
                      <a:pt x="16544" y="2247"/>
                      <a:pt x="17365" y="2939"/>
                    </a:cubicBezTo>
                    <a:cubicBezTo>
                      <a:pt x="17302" y="2888"/>
                      <a:pt x="17218" y="2824"/>
                      <a:pt x="17127" y="2752"/>
                    </a:cubicBezTo>
                    <a:cubicBezTo>
                      <a:pt x="17035" y="2680"/>
                      <a:pt x="16935" y="2600"/>
                      <a:pt x="16841" y="2514"/>
                    </a:cubicBezTo>
                    <a:cubicBezTo>
                      <a:pt x="16901" y="2568"/>
                      <a:pt x="16967" y="2623"/>
                      <a:pt x="17028" y="2673"/>
                    </a:cubicBezTo>
                    <a:cubicBezTo>
                      <a:pt x="17088" y="2722"/>
                      <a:pt x="17144" y="2765"/>
                      <a:pt x="17182" y="2796"/>
                    </a:cubicBezTo>
                    <a:cubicBezTo>
                      <a:pt x="17182" y="2795"/>
                      <a:pt x="17143" y="2768"/>
                      <a:pt x="17113" y="2747"/>
                    </a:cubicBezTo>
                    <a:cubicBezTo>
                      <a:pt x="17082" y="2725"/>
                      <a:pt x="17060" y="2709"/>
                      <a:pt x="17091" y="2731"/>
                    </a:cubicBezTo>
                    <a:cubicBezTo>
                      <a:pt x="17287" y="2885"/>
                      <a:pt x="17477" y="3045"/>
                      <a:pt x="17659" y="3210"/>
                    </a:cubicBezTo>
                    <a:cubicBezTo>
                      <a:pt x="17842" y="3375"/>
                      <a:pt x="18019" y="3545"/>
                      <a:pt x="18187" y="3721"/>
                    </a:cubicBezTo>
                    <a:cubicBezTo>
                      <a:pt x="18057" y="3569"/>
                      <a:pt x="18088" y="3602"/>
                      <a:pt x="18118" y="3636"/>
                    </a:cubicBezTo>
                    <a:cubicBezTo>
                      <a:pt x="18147" y="3669"/>
                      <a:pt x="18175" y="3702"/>
                      <a:pt x="18039" y="3551"/>
                    </a:cubicBezTo>
                    <a:cubicBezTo>
                      <a:pt x="18147" y="3656"/>
                      <a:pt x="18255" y="3762"/>
                      <a:pt x="18360" y="3869"/>
                    </a:cubicBezTo>
                    <a:cubicBezTo>
                      <a:pt x="18466" y="3977"/>
                      <a:pt x="18571" y="4084"/>
                      <a:pt x="18671" y="4195"/>
                    </a:cubicBezTo>
                    <a:cubicBezTo>
                      <a:pt x="18660" y="4182"/>
                      <a:pt x="18648" y="4169"/>
                      <a:pt x="18636" y="4156"/>
                    </a:cubicBezTo>
                    <a:cubicBezTo>
                      <a:pt x="18624" y="4144"/>
                      <a:pt x="18611" y="4131"/>
                      <a:pt x="18598" y="4119"/>
                    </a:cubicBezTo>
                    <a:cubicBezTo>
                      <a:pt x="18633" y="4162"/>
                      <a:pt x="18621" y="4145"/>
                      <a:pt x="18608" y="4128"/>
                    </a:cubicBezTo>
                    <a:cubicBezTo>
                      <a:pt x="18594" y="4112"/>
                      <a:pt x="18581" y="4097"/>
                      <a:pt x="18613" y="4146"/>
                    </a:cubicBezTo>
                    <a:cubicBezTo>
                      <a:pt x="18512" y="4041"/>
                      <a:pt x="18444" y="3974"/>
                      <a:pt x="18380" y="3912"/>
                    </a:cubicBezTo>
                    <a:cubicBezTo>
                      <a:pt x="18317" y="3849"/>
                      <a:pt x="18257" y="3790"/>
                      <a:pt x="18170" y="3701"/>
                    </a:cubicBezTo>
                    <a:cubicBezTo>
                      <a:pt x="18180" y="3713"/>
                      <a:pt x="18190" y="3724"/>
                      <a:pt x="18200" y="3736"/>
                    </a:cubicBezTo>
                    <a:cubicBezTo>
                      <a:pt x="18210" y="3747"/>
                      <a:pt x="18220" y="3759"/>
                      <a:pt x="18231" y="3770"/>
                    </a:cubicBezTo>
                    <a:cubicBezTo>
                      <a:pt x="18090" y="3638"/>
                      <a:pt x="18108" y="3670"/>
                      <a:pt x="18165" y="3738"/>
                    </a:cubicBezTo>
                    <a:cubicBezTo>
                      <a:pt x="18221" y="3806"/>
                      <a:pt x="18315" y="3908"/>
                      <a:pt x="18325" y="3916"/>
                    </a:cubicBezTo>
                    <a:cubicBezTo>
                      <a:pt x="18311" y="3906"/>
                      <a:pt x="18297" y="3896"/>
                      <a:pt x="18284" y="3885"/>
                    </a:cubicBezTo>
                    <a:cubicBezTo>
                      <a:pt x="18271" y="3874"/>
                      <a:pt x="18259" y="3863"/>
                      <a:pt x="18247" y="3852"/>
                    </a:cubicBezTo>
                    <a:cubicBezTo>
                      <a:pt x="18289" y="3899"/>
                      <a:pt x="18335" y="3944"/>
                      <a:pt x="18382" y="3989"/>
                    </a:cubicBezTo>
                    <a:cubicBezTo>
                      <a:pt x="18428" y="4034"/>
                      <a:pt x="18476" y="4079"/>
                      <a:pt x="18521" y="4124"/>
                    </a:cubicBezTo>
                    <a:cubicBezTo>
                      <a:pt x="18480" y="4076"/>
                      <a:pt x="18464" y="4053"/>
                      <a:pt x="18474" y="4058"/>
                    </a:cubicBezTo>
                    <a:cubicBezTo>
                      <a:pt x="18484" y="4062"/>
                      <a:pt x="18521" y="4093"/>
                      <a:pt x="18583" y="4150"/>
                    </a:cubicBezTo>
                    <a:cubicBezTo>
                      <a:pt x="18569" y="4148"/>
                      <a:pt x="18556" y="4144"/>
                      <a:pt x="18544" y="4138"/>
                    </a:cubicBezTo>
                    <a:cubicBezTo>
                      <a:pt x="18532" y="4131"/>
                      <a:pt x="18523" y="4122"/>
                      <a:pt x="18515" y="4111"/>
                    </a:cubicBezTo>
                    <a:cubicBezTo>
                      <a:pt x="18560" y="4154"/>
                      <a:pt x="18602" y="4206"/>
                      <a:pt x="18643" y="4258"/>
                    </a:cubicBezTo>
                    <a:cubicBezTo>
                      <a:pt x="18684" y="4311"/>
                      <a:pt x="18724" y="4364"/>
                      <a:pt x="18765" y="4409"/>
                    </a:cubicBezTo>
                    <a:cubicBezTo>
                      <a:pt x="18735" y="4376"/>
                      <a:pt x="18706" y="4338"/>
                      <a:pt x="18679" y="4304"/>
                    </a:cubicBezTo>
                    <a:cubicBezTo>
                      <a:pt x="18651" y="4269"/>
                      <a:pt x="18624" y="4236"/>
                      <a:pt x="18596" y="4214"/>
                    </a:cubicBezTo>
                    <a:cubicBezTo>
                      <a:pt x="18597" y="4220"/>
                      <a:pt x="18598" y="4227"/>
                      <a:pt x="18599" y="4233"/>
                    </a:cubicBezTo>
                    <a:cubicBezTo>
                      <a:pt x="18600" y="4239"/>
                      <a:pt x="18601" y="4246"/>
                      <a:pt x="18602" y="4252"/>
                    </a:cubicBezTo>
                    <a:cubicBezTo>
                      <a:pt x="18489" y="4154"/>
                      <a:pt x="18329" y="4002"/>
                      <a:pt x="18154" y="3870"/>
                    </a:cubicBezTo>
                    <a:cubicBezTo>
                      <a:pt x="17979" y="3737"/>
                      <a:pt x="17788" y="3623"/>
                      <a:pt x="17614" y="3600"/>
                    </a:cubicBezTo>
                    <a:cubicBezTo>
                      <a:pt x="17680" y="3662"/>
                      <a:pt x="17731" y="3698"/>
                      <a:pt x="17732" y="3699"/>
                    </a:cubicBezTo>
                    <a:cubicBezTo>
                      <a:pt x="17733" y="3700"/>
                      <a:pt x="17684" y="3665"/>
                      <a:pt x="17550" y="3585"/>
                    </a:cubicBezTo>
                    <a:cubicBezTo>
                      <a:pt x="17684" y="3698"/>
                      <a:pt x="17842" y="3791"/>
                      <a:pt x="17996" y="3883"/>
                    </a:cubicBezTo>
                    <a:cubicBezTo>
                      <a:pt x="18150" y="3975"/>
                      <a:pt x="18300" y="4066"/>
                      <a:pt x="18417" y="4178"/>
                    </a:cubicBezTo>
                    <a:cubicBezTo>
                      <a:pt x="18319" y="4150"/>
                      <a:pt x="18402" y="4214"/>
                      <a:pt x="18505" y="4304"/>
                    </a:cubicBezTo>
                    <a:cubicBezTo>
                      <a:pt x="18607" y="4394"/>
                      <a:pt x="18729" y="4510"/>
                      <a:pt x="18708" y="4587"/>
                    </a:cubicBezTo>
                    <a:cubicBezTo>
                      <a:pt x="18654" y="4529"/>
                      <a:pt x="18441" y="4336"/>
                      <a:pt x="18219" y="4174"/>
                    </a:cubicBezTo>
                    <a:cubicBezTo>
                      <a:pt x="17998" y="4013"/>
                      <a:pt x="17768" y="3883"/>
                      <a:pt x="17679" y="3952"/>
                    </a:cubicBezTo>
                    <a:cubicBezTo>
                      <a:pt x="17751" y="4104"/>
                      <a:pt x="17940" y="4457"/>
                      <a:pt x="18083" y="4807"/>
                    </a:cubicBezTo>
                    <a:cubicBezTo>
                      <a:pt x="18226" y="5157"/>
                      <a:pt x="18323" y="5504"/>
                      <a:pt x="18211" y="5644"/>
                    </a:cubicBezTo>
                    <a:cubicBezTo>
                      <a:pt x="18219" y="5662"/>
                      <a:pt x="18272" y="5596"/>
                      <a:pt x="18296" y="5559"/>
                    </a:cubicBezTo>
                    <a:cubicBezTo>
                      <a:pt x="18321" y="5521"/>
                      <a:pt x="18317" y="5512"/>
                      <a:pt x="18211" y="5644"/>
                    </a:cubicBezTo>
                    <a:close/>
                    <a:moveTo>
                      <a:pt x="11486" y="3153"/>
                    </a:moveTo>
                    <a:cubicBezTo>
                      <a:pt x="11467" y="3157"/>
                      <a:pt x="11478" y="3166"/>
                      <a:pt x="11488" y="3169"/>
                    </a:cubicBezTo>
                    <a:cubicBezTo>
                      <a:pt x="11498" y="3173"/>
                      <a:pt x="11507" y="3171"/>
                      <a:pt x="11486" y="3153"/>
                    </a:cubicBezTo>
                    <a:lnTo>
                      <a:pt x="11486" y="3154"/>
                    </a:lnTo>
                    <a:lnTo>
                      <a:pt x="11486" y="3153"/>
                    </a:lnTo>
                    <a:close/>
                    <a:moveTo>
                      <a:pt x="11072" y="1540"/>
                    </a:moveTo>
                    <a:cubicBezTo>
                      <a:pt x="11065" y="1513"/>
                      <a:pt x="11066" y="1513"/>
                      <a:pt x="11068" y="1520"/>
                    </a:cubicBezTo>
                    <a:cubicBezTo>
                      <a:pt x="11070" y="1527"/>
                      <a:pt x="11074" y="1541"/>
                      <a:pt x="11072" y="1540"/>
                    </a:cubicBezTo>
                    <a:cubicBezTo>
                      <a:pt x="11071" y="1537"/>
                      <a:pt x="11072" y="1538"/>
                      <a:pt x="11073" y="1538"/>
                    </a:cubicBezTo>
                    <a:cubicBezTo>
                      <a:pt x="11074" y="1539"/>
                      <a:pt x="11073" y="1540"/>
                      <a:pt x="11072" y="1540"/>
                    </a:cubicBezTo>
                    <a:close/>
                    <a:moveTo>
                      <a:pt x="10200" y="946"/>
                    </a:moveTo>
                    <a:cubicBezTo>
                      <a:pt x="10216" y="945"/>
                      <a:pt x="10208" y="942"/>
                      <a:pt x="10200" y="940"/>
                    </a:cubicBezTo>
                    <a:cubicBezTo>
                      <a:pt x="10192" y="939"/>
                      <a:pt x="10184" y="940"/>
                      <a:pt x="10200" y="946"/>
                    </a:cubicBezTo>
                    <a:lnTo>
                      <a:pt x="10200" y="946"/>
                    </a:lnTo>
                    <a:lnTo>
                      <a:pt x="10200" y="946"/>
                    </a:lnTo>
                    <a:close/>
                    <a:moveTo>
                      <a:pt x="10126" y="928"/>
                    </a:moveTo>
                    <a:cubicBezTo>
                      <a:pt x="10135" y="925"/>
                      <a:pt x="10093" y="934"/>
                      <a:pt x="10070" y="939"/>
                    </a:cubicBezTo>
                    <a:cubicBezTo>
                      <a:pt x="10047" y="944"/>
                      <a:pt x="10043" y="946"/>
                      <a:pt x="10126" y="928"/>
                    </a:cubicBezTo>
                    <a:lnTo>
                      <a:pt x="10126" y="928"/>
                    </a:lnTo>
                    <a:close/>
                    <a:moveTo>
                      <a:pt x="8590" y="488"/>
                    </a:moveTo>
                    <a:lnTo>
                      <a:pt x="8590" y="488"/>
                    </a:lnTo>
                    <a:lnTo>
                      <a:pt x="8590" y="488"/>
                    </a:lnTo>
                    <a:close/>
                    <a:moveTo>
                      <a:pt x="8466" y="438"/>
                    </a:moveTo>
                    <a:cubicBezTo>
                      <a:pt x="8487" y="444"/>
                      <a:pt x="8489" y="445"/>
                      <a:pt x="8485" y="443"/>
                    </a:cubicBezTo>
                    <a:cubicBezTo>
                      <a:pt x="8481" y="442"/>
                      <a:pt x="8470" y="439"/>
                      <a:pt x="8466" y="438"/>
                    </a:cubicBezTo>
                    <a:cubicBezTo>
                      <a:pt x="8469" y="439"/>
                      <a:pt x="8469" y="439"/>
                      <a:pt x="8468" y="439"/>
                    </a:cubicBezTo>
                    <a:lnTo>
                      <a:pt x="8466" y="438"/>
                    </a:lnTo>
                    <a:close/>
                    <a:moveTo>
                      <a:pt x="7888" y="324"/>
                    </a:moveTo>
                    <a:cubicBezTo>
                      <a:pt x="7886" y="325"/>
                      <a:pt x="7861" y="317"/>
                      <a:pt x="7849" y="314"/>
                    </a:cubicBezTo>
                    <a:cubicBezTo>
                      <a:pt x="7837" y="310"/>
                      <a:pt x="7838" y="310"/>
                      <a:pt x="7888" y="324"/>
                    </a:cubicBezTo>
                    <a:lnTo>
                      <a:pt x="7888" y="324"/>
                    </a:lnTo>
                    <a:lnTo>
                      <a:pt x="7888" y="324"/>
                    </a:lnTo>
                    <a:close/>
                    <a:moveTo>
                      <a:pt x="7752" y="283"/>
                    </a:moveTo>
                    <a:cubicBezTo>
                      <a:pt x="7772" y="288"/>
                      <a:pt x="7792" y="293"/>
                      <a:pt x="7812" y="299"/>
                    </a:cubicBezTo>
                    <a:cubicBezTo>
                      <a:pt x="7832" y="304"/>
                      <a:pt x="7852" y="309"/>
                      <a:pt x="7871" y="314"/>
                    </a:cubicBezTo>
                    <a:cubicBezTo>
                      <a:pt x="7873" y="313"/>
                      <a:pt x="7843" y="307"/>
                      <a:pt x="7813" y="301"/>
                    </a:cubicBezTo>
                    <a:cubicBezTo>
                      <a:pt x="7783" y="294"/>
                      <a:pt x="7752" y="286"/>
                      <a:pt x="7752" y="283"/>
                    </a:cubicBezTo>
                    <a:cubicBezTo>
                      <a:pt x="7766" y="287"/>
                      <a:pt x="7766" y="289"/>
                      <a:pt x="7763" y="290"/>
                    </a:cubicBezTo>
                    <a:cubicBezTo>
                      <a:pt x="7759" y="290"/>
                      <a:pt x="7752" y="289"/>
                      <a:pt x="7752" y="283"/>
                    </a:cubicBezTo>
                    <a:close/>
                    <a:moveTo>
                      <a:pt x="7816" y="289"/>
                    </a:moveTo>
                    <a:cubicBezTo>
                      <a:pt x="7794" y="290"/>
                      <a:pt x="7824" y="297"/>
                      <a:pt x="7844" y="300"/>
                    </a:cubicBezTo>
                    <a:cubicBezTo>
                      <a:pt x="7865" y="303"/>
                      <a:pt x="7876" y="302"/>
                      <a:pt x="7816" y="289"/>
                    </a:cubicBezTo>
                    <a:lnTo>
                      <a:pt x="7815" y="290"/>
                    </a:lnTo>
                    <a:lnTo>
                      <a:pt x="7816" y="289"/>
                    </a:lnTo>
                    <a:close/>
                    <a:moveTo>
                      <a:pt x="11423" y="1565"/>
                    </a:moveTo>
                    <a:cubicBezTo>
                      <a:pt x="11495" y="1604"/>
                      <a:pt x="11472" y="1670"/>
                      <a:pt x="11430" y="1728"/>
                    </a:cubicBezTo>
                    <a:cubicBezTo>
                      <a:pt x="11388" y="1785"/>
                      <a:pt x="11327" y="1832"/>
                      <a:pt x="11324" y="1834"/>
                    </a:cubicBezTo>
                    <a:cubicBezTo>
                      <a:pt x="11339" y="1839"/>
                      <a:pt x="11350" y="1846"/>
                      <a:pt x="11356" y="1854"/>
                    </a:cubicBezTo>
                    <a:cubicBezTo>
                      <a:pt x="11363" y="1863"/>
                      <a:pt x="11365" y="1873"/>
                      <a:pt x="11364" y="1885"/>
                    </a:cubicBezTo>
                    <a:cubicBezTo>
                      <a:pt x="11329" y="1878"/>
                      <a:pt x="11295" y="1872"/>
                      <a:pt x="11260" y="1865"/>
                    </a:cubicBezTo>
                    <a:cubicBezTo>
                      <a:pt x="11226" y="1858"/>
                      <a:pt x="11192" y="1851"/>
                      <a:pt x="11157" y="1843"/>
                    </a:cubicBezTo>
                    <a:cubicBezTo>
                      <a:pt x="11245" y="1903"/>
                      <a:pt x="11294" y="1976"/>
                      <a:pt x="11337" y="2052"/>
                    </a:cubicBezTo>
                    <a:cubicBezTo>
                      <a:pt x="11380" y="2128"/>
                      <a:pt x="11419" y="2207"/>
                      <a:pt x="11488" y="2277"/>
                    </a:cubicBezTo>
                    <a:cubicBezTo>
                      <a:pt x="11451" y="2285"/>
                      <a:pt x="11431" y="2276"/>
                      <a:pt x="11426" y="2278"/>
                    </a:cubicBezTo>
                    <a:cubicBezTo>
                      <a:pt x="11421" y="2279"/>
                      <a:pt x="11430" y="2290"/>
                      <a:pt x="11451" y="2336"/>
                    </a:cubicBezTo>
                    <a:cubicBezTo>
                      <a:pt x="11434" y="2330"/>
                      <a:pt x="11416" y="2324"/>
                      <a:pt x="11400" y="2316"/>
                    </a:cubicBezTo>
                    <a:cubicBezTo>
                      <a:pt x="11383" y="2308"/>
                      <a:pt x="11367" y="2300"/>
                      <a:pt x="11352" y="2291"/>
                    </a:cubicBezTo>
                    <a:cubicBezTo>
                      <a:pt x="11341" y="2324"/>
                      <a:pt x="11352" y="2392"/>
                      <a:pt x="11358" y="2453"/>
                    </a:cubicBezTo>
                    <a:cubicBezTo>
                      <a:pt x="11365" y="2514"/>
                      <a:pt x="11366" y="2568"/>
                      <a:pt x="11336" y="2575"/>
                    </a:cubicBezTo>
                    <a:cubicBezTo>
                      <a:pt x="11403" y="2639"/>
                      <a:pt x="11423" y="2669"/>
                      <a:pt x="11444" y="2694"/>
                    </a:cubicBezTo>
                    <a:cubicBezTo>
                      <a:pt x="11464" y="2719"/>
                      <a:pt x="11486" y="2740"/>
                      <a:pt x="11558" y="2787"/>
                    </a:cubicBezTo>
                    <a:cubicBezTo>
                      <a:pt x="11547" y="2780"/>
                      <a:pt x="11536" y="2775"/>
                      <a:pt x="11525" y="2774"/>
                    </a:cubicBezTo>
                    <a:cubicBezTo>
                      <a:pt x="11514" y="2772"/>
                      <a:pt x="11503" y="2773"/>
                      <a:pt x="11492" y="2777"/>
                    </a:cubicBezTo>
                    <a:cubicBezTo>
                      <a:pt x="11517" y="2772"/>
                      <a:pt x="11577" y="2881"/>
                      <a:pt x="11643" y="2998"/>
                    </a:cubicBezTo>
                    <a:cubicBezTo>
                      <a:pt x="11708" y="3114"/>
                      <a:pt x="11779" y="3237"/>
                      <a:pt x="11826" y="3261"/>
                    </a:cubicBezTo>
                    <a:cubicBezTo>
                      <a:pt x="11763" y="3313"/>
                      <a:pt x="11748" y="3295"/>
                      <a:pt x="11737" y="3266"/>
                    </a:cubicBezTo>
                    <a:cubicBezTo>
                      <a:pt x="11727" y="3237"/>
                      <a:pt x="11721" y="3198"/>
                      <a:pt x="11675" y="3207"/>
                    </a:cubicBezTo>
                    <a:cubicBezTo>
                      <a:pt x="11699" y="3236"/>
                      <a:pt x="11695" y="3238"/>
                      <a:pt x="11680" y="3239"/>
                    </a:cubicBezTo>
                    <a:cubicBezTo>
                      <a:pt x="11665" y="3241"/>
                      <a:pt x="11640" y="3242"/>
                      <a:pt x="11623" y="3269"/>
                    </a:cubicBezTo>
                    <a:cubicBezTo>
                      <a:pt x="11607" y="3250"/>
                      <a:pt x="11566" y="3215"/>
                      <a:pt x="11519" y="3183"/>
                    </a:cubicBezTo>
                    <a:cubicBezTo>
                      <a:pt x="11472" y="3152"/>
                      <a:pt x="11419" y="3124"/>
                      <a:pt x="11381" y="3122"/>
                    </a:cubicBezTo>
                    <a:cubicBezTo>
                      <a:pt x="11375" y="3139"/>
                      <a:pt x="11368" y="3168"/>
                      <a:pt x="11356" y="3194"/>
                    </a:cubicBezTo>
                    <a:cubicBezTo>
                      <a:pt x="11344" y="3220"/>
                      <a:pt x="11329" y="3243"/>
                      <a:pt x="11306" y="3247"/>
                    </a:cubicBezTo>
                    <a:cubicBezTo>
                      <a:pt x="11267" y="3195"/>
                      <a:pt x="11044" y="3063"/>
                      <a:pt x="10856" y="2945"/>
                    </a:cubicBezTo>
                    <a:cubicBezTo>
                      <a:pt x="10669" y="2826"/>
                      <a:pt x="10517" y="2721"/>
                      <a:pt x="10623" y="2722"/>
                    </a:cubicBezTo>
                    <a:cubicBezTo>
                      <a:pt x="10599" y="2697"/>
                      <a:pt x="10286" y="2624"/>
                      <a:pt x="10152" y="2454"/>
                    </a:cubicBezTo>
                    <a:cubicBezTo>
                      <a:pt x="10037" y="2309"/>
                      <a:pt x="10272" y="2373"/>
                      <a:pt x="10186" y="2230"/>
                    </a:cubicBezTo>
                    <a:cubicBezTo>
                      <a:pt x="10183" y="2232"/>
                      <a:pt x="10151" y="2250"/>
                      <a:pt x="10117" y="2272"/>
                    </a:cubicBezTo>
                    <a:cubicBezTo>
                      <a:pt x="10082" y="2293"/>
                      <a:pt x="10045" y="2319"/>
                      <a:pt x="10031" y="2338"/>
                    </a:cubicBezTo>
                    <a:cubicBezTo>
                      <a:pt x="10013" y="2315"/>
                      <a:pt x="10001" y="2282"/>
                      <a:pt x="10006" y="2259"/>
                    </a:cubicBezTo>
                    <a:cubicBezTo>
                      <a:pt x="10011" y="2237"/>
                      <a:pt x="10034" y="2226"/>
                      <a:pt x="10089" y="2247"/>
                    </a:cubicBezTo>
                    <a:cubicBezTo>
                      <a:pt x="10071" y="2248"/>
                      <a:pt x="10055" y="2246"/>
                      <a:pt x="10039" y="2240"/>
                    </a:cubicBezTo>
                    <a:cubicBezTo>
                      <a:pt x="10024" y="2234"/>
                      <a:pt x="10010" y="2226"/>
                      <a:pt x="10000" y="2214"/>
                    </a:cubicBezTo>
                    <a:cubicBezTo>
                      <a:pt x="10027" y="2212"/>
                      <a:pt x="10054" y="2210"/>
                      <a:pt x="10080" y="2208"/>
                    </a:cubicBezTo>
                    <a:cubicBezTo>
                      <a:pt x="10107" y="2205"/>
                      <a:pt x="10134" y="2203"/>
                      <a:pt x="10161" y="2200"/>
                    </a:cubicBezTo>
                    <a:cubicBezTo>
                      <a:pt x="10128" y="2170"/>
                      <a:pt x="10089" y="2179"/>
                      <a:pt x="10055" y="2189"/>
                    </a:cubicBezTo>
                    <a:cubicBezTo>
                      <a:pt x="10020" y="2200"/>
                      <a:pt x="9990" y="2212"/>
                      <a:pt x="9973" y="2190"/>
                    </a:cubicBezTo>
                    <a:cubicBezTo>
                      <a:pt x="9983" y="2173"/>
                      <a:pt x="9998" y="2159"/>
                      <a:pt x="10016" y="2148"/>
                    </a:cubicBezTo>
                    <a:cubicBezTo>
                      <a:pt x="10034" y="2137"/>
                      <a:pt x="10054" y="2131"/>
                      <a:pt x="10077" y="2128"/>
                    </a:cubicBezTo>
                    <a:cubicBezTo>
                      <a:pt x="10068" y="2118"/>
                      <a:pt x="10030" y="2063"/>
                      <a:pt x="9990" y="2011"/>
                    </a:cubicBezTo>
                    <a:cubicBezTo>
                      <a:pt x="9951" y="1958"/>
                      <a:pt x="9910" y="1909"/>
                      <a:pt x="9897" y="1911"/>
                    </a:cubicBezTo>
                    <a:cubicBezTo>
                      <a:pt x="9849" y="1903"/>
                      <a:pt x="9801" y="1894"/>
                      <a:pt x="9754" y="1883"/>
                    </a:cubicBezTo>
                    <a:cubicBezTo>
                      <a:pt x="9706" y="1873"/>
                      <a:pt x="9659" y="1861"/>
                      <a:pt x="9612" y="1848"/>
                    </a:cubicBezTo>
                    <a:cubicBezTo>
                      <a:pt x="9623" y="1847"/>
                      <a:pt x="9701" y="1865"/>
                      <a:pt x="9767" y="1895"/>
                    </a:cubicBezTo>
                    <a:cubicBezTo>
                      <a:pt x="9834" y="1925"/>
                      <a:pt x="9889" y="1966"/>
                      <a:pt x="9857" y="2011"/>
                    </a:cubicBezTo>
                    <a:cubicBezTo>
                      <a:pt x="9831" y="2035"/>
                      <a:pt x="9805" y="2049"/>
                      <a:pt x="9776" y="2053"/>
                    </a:cubicBezTo>
                    <a:cubicBezTo>
                      <a:pt x="9747" y="2057"/>
                      <a:pt x="9716" y="2051"/>
                      <a:pt x="9683" y="2036"/>
                    </a:cubicBezTo>
                    <a:cubicBezTo>
                      <a:pt x="9742" y="2027"/>
                      <a:pt x="9747" y="2015"/>
                      <a:pt x="9739" y="2008"/>
                    </a:cubicBezTo>
                    <a:cubicBezTo>
                      <a:pt x="9731" y="2001"/>
                      <a:pt x="9711" y="1999"/>
                      <a:pt x="9719" y="2010"/>
                    </a:cubicBezTo>
                    <a:cubicBezTo>
                      <a:pt x="9663" y="2018"/>
                      <a:pt x="9619" y="1974"/>
                      <a:pt x="9582" y="1921"/>
                    </a:cubicBezTo>
                    <a:cubicBezTo>
                      <a:pt x="9545" y="1867"/>
                      <a:pt x="9515" y="1805"/>
                      <a:pt x="9487" y="1774"/>
                    </a:cubicBezTo>
                    <a:cubicBezTo>
                      <a:pt x="9540" y="1779"/>
                      <a:pt x="9592" y="1785"/>
                      <a:pt x="9644" y="1792"/>
                    </a:cubicBezTo>
                    <a:cubicBezTo>
                      <a:pt x="9697" y="1800"/>
                      <a:pt x="9749" y="1808"/>
                      <a:pt x="9800" y="1818"/>
                    </a:cubicBezTo>
                    <a:cubicBezTo>
                      <a:pt x="9747" y="1768"/>
                      <a:pt x="9686" y="1710"/>
                      <a:pt x="9615" y="1668"/>
                    </a:cubicBezTo>
                    <a:cubicBezTo>
                      <a:pt x="9544" y="1626"/>
                      <a:pt x="9463" y="1601"/>
                      <a:pt x="9368" y="1616"/>
                    </a:cubicBezTo>
                    <a:cubicBezTo>
                      <a:pt x="9510" y="1800"/>
                      <a:pt x="9155" y="1477"/>
                      <a:pt x="9126" y="1453"/>
                    </a:cubicBezTo>
                    <a:cubicBezTo>
                      <a:pt x="8953" y="1311"/>
                      <a:pt x="8750" y="1136"/>
                      <a:pt x="8522" y="1060"/>
                    </a:cubicBezTo>
                    <a:cubicBezTo>
                      <a:pt x="8278" y="978"/>
                      <a:pt x="8095" y="685"/>
                      <a:pt x="7914" y="514"/>
                    </a:cubicBezTo>
                    <a:cubicBezTo>
                      <a:pt x="7934" y="514"/>
                      <a:pt x="7876" y="500"/>
                      <a:pt x="7959" y="520"/>
                    </a:cubicBezTo>
                    <a:cubicBezTo>
                      <a:pt x="7982" y="525"/>
                      <a:pt x="7889" y="466"/>
                      <a:pt x="7866" y="440"/>
                    </a:cubicBezTo>
                    <a:cubicBezTo>
                      <a:pt x="7879" y="452"/>
                      <a:pt x="7894" y="464"/>
                      <a:pt x="7909" y="474"/>
                    </a:cubicBezTo>
                    <a:cubicBezTo>
                      <a:pt x="7925" y="484"/>
                      <a:pt x="7942" y="493"/>
                      <a:pt x="7960" y="500"/>
                    </a:cubicBezTo>
                    <a:cubicBezTo>
                      <a:pt x="7963" y="503"/>
                      <a:pt x="7939" y="476"/>
                      <a:pt x="7914" y="449"/>
                    </a:cubicBezTo>
                    <a:cubicBezTo>
                      <a:pt x="7890" y="423"/>
                      <a:pt x="7866" y="396"/>
                      <a:pt x="7869" y="398"/>
                    </a:cubicBezTo>
                    <a:cubicBezTo>
                      <a:pt x="7893" y="411"/>
                      <a:pt x="7904" y="416"/>
                      <a:pt x="7902" y="414"/>
                    </a:cubicBezTo>
                    <a:cubicBezTo>
                      <a:pt x="7900" y="411"/>
                      <a:pt x="7886" y="401"/>
                      <a:pt x="7860" y="383"/>
                    </a:cubicBezTo>
                    <a:cubicBezTo>
                      <a:pt x="7857" y="381"/>
                      <a:pt x="7896" y="405"/>
                      <a:pt x="7937" y="429"/>
                    </a:cubicBezTo>
                    <a:cubicBezTo>
                      <a:pt x="7978" y="453"/>
                      <a:pt x="8021" y="478"/>
                      <a:pt x="8027" y="478"/>
                    </a:cubicBezTo>
                    <a:cubicBezTo>
                      <a:pt x="8024" y="479"/>
                      <a:pt x="8011" y="470"/>
                      <a:pt x="7998" y="460"/>
                    </a:cubicBezTo>
                    <a:cubicBezTo>
                      <a:pt x="7984" y="449"/>
                      <a:pt x="7969" y="437"/>
                      <a:pt x="7961" y="432"/>
                    </a:cubicBezTo>
                    <a:cubicBezTo>
                      <a:pt x="7965" y="436"/>
                      <a:pt x="7970" y="439"/>
                      <a:pt x="7976" y="441"/>
                    </a:cubicBezTo>
                    <a:cubicBezTo>
                      <a:pt x="7981" y="443"/>
                      <a:pt x="7986" y="443"/>
                      <a:pt x="7992" y="442"/>
                    </a:cubicBezTo>
                    <a:cubicBezTo>
                      <a:pt x="7977" y="434"/>
                      <a:pt x="7976" y="432"/>
                      <a:pt x="7989" y="437"/>
                    </a:cubicBezTo>
                    <a:cubicBezTo>
                      <a:pt x="8002" y="442"/>
                      <a:pt x="8029" y="453"/>
                      <a:pt x="8069" y="471"/>
                    </a:cubicBezTo>
                    <a:cubicBezTo>
                      <a:pt x="7816" y="331"/>
                      <a:pt x="7808" y="323"/>
                      <a:pt x="7879" y="355"/>
                    </a:cubicBezTo>
                    <a:cubicBezTo>
                      <a:pt x="7949" y="387"/>
                      <a:pt x="8096" y="457"/>
                      <a:pt x="8154" y="474"/>
                    </a:cubicBezTo>
                    <a:cubicBezTo>
                      <a:pt x="8133" y="459"/>
                      <a:pt x="8124" y="452"/>
                      <a:pt x="8128" y="451"/>
                    </a:cubicBezTo>
                    <a:cubicBezTo>
                      <a:pt x="8132" y="450"/>
                      <a:pt x="8149" y="456"/>
                      <a:pt x="8179" y="468"/>
                    </a:cubicBezTo>
                    <a:cubicBezTo>
                      <a:pt x="7572" y="206"/>
                      <a:pt x="7525" y="194"/>
                      <a:pt x="7624" y="241"/>
                    </a:cubicBezTo>
                    <a:cubicBezTo>
                      <a:pt x="7723" y="289"/>
                      <a:pt x="7967" y="396"/>
                      <a:pt x="7943" y="372"/>
                    </a:cubicBezTo>
                    <a:cubicBezTo>
                      <a:pt x="7926" y="366"/>
                      <a:pt x="7910" y="359"/>
                      <a:pt x="7894" y="353"/>
                    </a:cubicBezTo>
                    <a:cubicBezTo>
                      <a:pt x="7877" y="347"/>
                      <a:pt x="7861" y="340"/>
                      <a:pt x="7844" y="334"/>
                    </a:cubicBezTo>
                    <a:cubicBezTo>
                      <a:pt x="7864" y="329"/>
                      <a:pt x="7960" y="367"/>
                      <a:pt x="7969" y="370"/>
                    </a:cubicBezTo>
                    <a:cubicBezTo>
                      <a:pt x="7987" y="376"/>
                      <a:pt x="7462" y="210"/>
                      <a:pt x="7832" y="319"/>
                    </a:cubicBezTo>
                    <a:cubicBezTo>
                      <a:pt x="7821" y="314"/>
                      <a:pt x="7809" y="310"/>
                      <a:pt x="7797" y="306"/>
                    </a:cubicBezTo>
                    <a:cubicBezTo>
                      <a:pt x="7785" y="302"/>
                      <a:pt x="7773" y="298"/>
                      <a:pt x="7761" y="295"/>
                    </a:cubicBezTo>
                    <a:cubicBezTo>
                      <a:pt x="7771" y="297"/>
                      <a:pt x="7780" y="299"/>
                      <a:pt x="7789" y="301"/>
                    </a:cubicBezTo>
                    <a:cubicBezTo>
                      <a:pt x="7799" y="304"/>
                      <a:pt x="7808" y="307"/>
                      <a:pt x="7817" y="311"/>
                    </a:cubicBezTo>
                    <a:cubicBezTo>
                      <a:pt x="7383" y="177"/>
                      <a:pt x="7384" y="175"/>
                      <a:pt x="7466" y="200"/>
                    </a:cubicBezTo>
                    <a:cubicBezTo>
                      <a:pt x="7549" y="224"/>
                      <a:pt x="7715" y="275"/>
                      <a:pt x="7613" y="248"/>
                    </a:cubicBezTo>
                    <a:cubicBezTo>
                      <a:pt x="7627" y="251"/>
                      <a:pt x="7634" y="253"/>
                      <a:pt x="7634" y="253"/>
                    </a:cubicBezTo>
                    <a:cubicBezTo>
                      <a:pt x="7635" y="253"/>
                      <a:pt x="7628" y="252"/>
                      <a:pt x="7615" y="248"/>
                    </a:cubicBezTo>
                    <a:cubicBezTo>
                      <a:pt x="7665" y="260"/>
                      <a:pt x="7717" y="269"/>
                      <a:pt x="7768" y="280"/>
                    </a:cubicBezTo>
                    <a:cubicBezTo>
                      <a:pt x="7819" y="290"/>
                      <a:pt x="7870" y="300"/>
                      <a:pt x="7920" y="312"/>
                    </a:cubicBezTo>
                    <a:cubicBezTo>
                      <a:pt x="7863" y="298"/>
                      <a:pt x="7842" y="292"/>
                      <a:pt x="7823" y="288"/>
                    </a:cubicBezTo>
                    <a:cubicBezTo>
                      <a:pt x="7804" y="284"/>
                      <a:pt x="7789" y="281"/>
                      <a:pt x="7744" y="272"/>
                    </a:cubicBezTo>
                    <a:cubicBezTo>
                      <a:pt x="7836" y="288"/>
                      <a:pt x="7863" y="293"/>
                      <a:pt x="7875" y="296"/>
                    </a:cubicBezTo>
                    <a:cubicBezTo>
                      <a:pt x="7887" y="299"/>
                      <a:pt x="7886" y="300"/>
                      <a:pt x="7922" y="307"/>
                    </a:cubicBezTo>
                    <a:cubicBezTo>
                      <a:pt x="7913" y="306"/>
                      <a:pt x="7905" y="302"/>
                      <a:pt x="7896" y="299"/>
                    </a:cubicBezTo>
                    <a:cubicBezTo>
                      <a:pt x="7888" y="297"/>
                      <a:pt x="7879" y="294"/>
                      <a:pt x="7867" y="294"/>
                    </a:cubicBezTo>
                    <a:cubicBezTo>
                      <a:pt x="7867" y="293"/>
                      <a:pt x="7894" y="297"/>
                      <a:pt x="7911" y="302"/>
                    </a:cubicBezTo>
                    <a:lnTo>
                      <a:pt x="7909" y="302"/>
                    </a:lnTo>
                    <a:cubicBezTo>
                      <a:pt x="7903" y="307"/>
                      <a:pt x="7771" y="389"/>
                      <a:pt x="7804" y="409"/>
                    </a:cubicBezTo>
                    <a:cubicBezTo>
                      <a:pt x="7878" y="455"/>
                      <a:pt x="8020" y="319"/>
                      <a:pt x="8128" y="340"/>
                    </a:cubicBezTo>
                    <a:cubicBezTo>
                      <a:pt x="8123" y="342"/>
                      <a:pt x="8112" y="346"/>
                      <a:pt x="8100" y="350"/>
                    </a:cubicBezTo>
                    <a:cubicBezTo>
                      <a:pt x="8088" y="353"/>
                      <a:pt x="8074" y="357"/>
                      <a:pt x="8064" y="356"/>
                    </a:cubicBezTo>
                    <a:cubicBezTo>
                      <a:pt x="8096" y="364"/>
                      <a:pt x="8125" y="376"/>
                      <a:pt x="8155" y="389"/>
                    </a:cubicBezTo>
                    <a:cubicBezTo>
                      <a:pt x="8184" y="401"/>
                      <a:pt x="8214" y="413"/>
                      <a:pt x="8246" y="421"/>
                    </a:cubicBezTo>
                    <a:cubicBezTo>
                      <a:pt x="8130" y="393"/>
                      <a:pt x="8146" y="403"/>
                      <a:pt x="8175" y="407"/>
                    </a:cubicBezTo>
                    <a:cubicBezTo>
                      <a:pt x="8203" y="411"/>
                      <a:pt x="8244" y="408"/>
                      <a:pt x="8178" y="352"/>
                    </a:cubicBezTo>
                    <a:cubicBezTo>
                      <a:pt x="8227" y="361"/>
                      <a:pt x="8275" y="372"/>
                      <a:pt x="8322" y="385"/>
                    </a:cubicBezTo>
                    <a:cubicBezTo>
                      <a:pt x="8370" y="397"/>
                      <a:pt x="8417" y="411"/>
                      <a:pt x="8464" y="426"/>
                    </a:cubicBezTo>
                    <a:cubicBezTo>
                      <a:pt x="8151" y="348"/>
                      <a:pt x="8173" y="347"/>
                      <a:pt x="8245" y="359"/>
                    </a:cubicBezTo>
                    <a:cubicBezTo>
                      <a:pt x="8317" y="372"/>
                      <a:pt x="8440" y="398"/>
                      <a:pt x="8328" y="374"/>
                    </a:cubicBezTo>
                    <a:cubicBezTo>
                      <a:pt x="8375" y="380"/>
                      <a:pt x="8393" y="381"/>
                      <a:pt x="8383" y="378"/>
                    </a:cubicBezTo>
                    <a:cubicBezTo>
                      <a:pt x="8374" y="374"/>
                      <a:pt x="8336" y="366"/>
                      <a:pt x="8271" y="353"/>
                    </a:cubicBezTo>
                    <a:cubicBezTo>
                      <a:pt x="8368" y="324"/>
                      <a:pt x="8454" y="338"/>
                      <a:pt x="8536" y="364"/>
                    </a:cubicBezTo>
                    <a:cubicBezTo>
                      <a:pt x="8619" y="390"/>
                      <a:pt x="8699" y="429"/>
                      <a:pt x="8786" y="451"/>
                    </a:cubicBezTo>
                    <a:cubicBezTo>
                      <a:pt x="8812" y="440"/>
                      <a:pt x="8788" y="444"/>
                      <a:pt x="8758" y="449"/>
                    </a:cubicBezTo>
                    <a:cubicBezTo>
                      <a:pt x="8728" y="455"/>
                      <a:pt x="8692" y="462"/>
                      <a:pt x="8695" y="455"/>
                    </a:cubicBezTo>
                    <a:cubicBezTo>
                      <a:pt x="8720" y="463"/>
                      <a:pt x="8745" y="470"/>
                      <a:pt x="8770" y="476"/>
                    </a:cubicBezTo>
                    <a:cubicBezTo>
                      <a:pt x="8796" y="483"/>
                      <a:pt x="8821" y="488"/>
                      <a:pt x="8847" y="493"/>
                    </a:cubicBezTo>
                    <a:cubicBezTo>
                      <a:pt x="8837" y="490"/>
                      <a:pt x="8824" y="487"/>
                      <a:pt x="8811" y="482"/>
                    </a:cubicBezTo>
                    <a:cubicBezTo>
                      <a:pt x="8798" y="477"/>
                      <a:pt x="8787" y="471"/>
                      <a:pt x="8782" y="464"/>
                    </a:cubicBezTo>
                    <a:cubicBezTo>
                      <a:pt x="8879" y="466"/>
                      <a:pt x="8974" y="492"/>
                      <a:pt x="9066" y="524"/>
                    </a:cubicBezTo>
                    <a:cubicBezTo>
                      <a:pt x="9158" y="557"/>
                      <a:pt x="9247" y="597"/>
                      <a:pt x="9334" y="628"/>
                    </a:cubicBezTo>
                    <a:cubicBezTo>
                      <a:pt x="9315" y="616"/>
                      <a:pt x="9300" y="611"/>
                      <a:pt x="9288" y="612"/>
                    </a:cubicBezTo>
                    <a:cubicBezTo>
                      <a:pt x="9275" y="612"/>
                      <a:pt x="9266" y="620"/>
                      <a:pt x="9261" y="633"/>
                    </a:cubicBezTo>
                    <a:cubicBezTo>
                      <a:pt x="9329" y="660"/>
                      <a:pt x="9414" y="672"/>
                      <a:pt x="9502" y="684"/>
                    </a:cubicBezTo>
                    <a:cubicBezTo>
                      <a:pt x="9590" y="695"/>
                      <a:pt x="9681" y="706"/>
                      <a:pt x="9762" y="732"/>
                    </a:cubicBezTo>
                    <a:cubicBezTo>
                      <a:pt x="9621" y="802"/>
                      <a:pt x="9755" y="805"/>
                      <a:pt x="9892" y="809"/>
                    </a:cubicBezTo>
                    <a:cubicBezTo>
                      <a:pt x="10029" y="812"/>
                      <a:pt x="10169" y="817"/>
                      <a:pt x="10038" y="889"/>
                    </a:cubicBezTo>
                    <a:cubicBezTo>
                      <a:pt x="10084" y="898"/>
                      <a:pt x="10234" y="927"/>
                      <a:pt x="10322" y="949"/>
                    </a:cubicBezTo>
                    <a:cubicBezTo>
                      <a:pt x="10409" y="971"/>
                      <a:pt x="10434" y="987"/>
                      <a:pt x="10227" y="967"/>
                    </a:cubicBezTo>
                    <a:cubicBezTo>
                      <a:pt x="10246" y="975"/>
                      <a:pt x="10310" y="996"/>
                      <a:pt x="10362" y="1012"/>
                    </a:cubicBezTo>
                    <a:cubicBezTo>
                      <a:pt x="10414" y="1028"/>
                      <a:pt x="10453" y="1041"/>
                      <a:pt x="10421" y="1033"/>
                    </a:cubicBezTo>
                    <a:cubicBezTo>
                      <a:pt x="10444" y="1038"/>
                      <a:pt x="10481" y="1045"/>
                      <a:pt x="10511" y="1056"/>
                    </a:cubicBezTo>
                    <a:cubicBezTo>
                      <a:pt x="10541" y="1068"/>
                      <a:pt x="10564" y="1084"/>
                      <a:pt x="10560" y="1109"/>
                    </a:cubicBezTo>
                    <a:cubicBezTo>
                      <a:pt x="10527" y="1107"/>
                      <a:pt x="10493" y="1104"/>
                      <a:pt x="10460" y="1099"/>
                    </a:cubicBezTo>
                    <a:cubicBezTo>
                      <a:pt x="10427" y="1094"/>
                      <a:pt x="10395" y="1088"/>
                      <a:pt x="10362" y="1081"/>
                    </a:cubicBezTo>
                    <a:cubicBezTo>
                      <a:pt x="10362" y="1081"/>
                      <a:pt x="10451" y="1152"/>
                      <a:pt x="10525" y="1203"/>
                    </a:cubicBezTo>
                    <a:cubicBezTo>
                      <a:pt x="10600" y="1255"/>
                      <a:pt x="10659" y="1287"/>
                      <a:pt x="10601" y="1207"/>
                    </a:cubicBezTo>
                    <a:cubicBezTo>
                      <a:pt x="10690" y="1248"/>
                      <a:pt x="10827" y="1265"/>
                      <a:pt x="10959" y="1290"/>
                    </a:cubicBezTo>
                    <a:cubicBezTo>
                      <a:pt x="11092" y="1316"/>
                      <a:pt x="11218" y="1350"/>
                      <a:pt x="11286" y="1426"/>
                    </a:cubicBezTo>
                    <a:cubicBezTo>
                      <a:pt x="11182" y="1434"/>
                      <a:pt x="11078" y="1394"/>
                      <a:pt x="10973" y="1360"/>
                    </a:cubicBezTo>
                    <a:cubicBezTo>
                      <a:pt x="10868" y="1327"/>
                      <a:pt x="10763" y="1300"/>
                      <a:pt x="10657" y="1337"/>
                    </a:cubicBezTo>
                    <a:cubicBezTo>
                      <a:pt x="10711" y="1366"/>
                      <a:pt x="10755" y="1365"/>
                      <a:pt x="10800" y="1363"/>
                    </a:cubicBezTo>
                    <a:cubicBezTo>
                      <a:pt x="10845" y="1361"/>
                      <a:pt x="10891" y="1359"/>
                      <a:pt x="10951" y="1387"/>
                    </a:cubicBezTo>
                    <a:cubicBezTo>
                      <a:pt x="10946" y="1409"/>
                      <a:pt x="10935" y="1423"/>
                      <a:pt x="10917" y="1429"/>
                    </a:cubicBezTo>
                    <a:cubicBezTo>
                      <a:pt x="10899" y="1435"/>
                      <a:pt x="10874" y="1434"/>
                      <a:pt x="10842" y="1425"/>
                    </a:cubicBezTo>
                    <a:cubicBezTo>
                      <a:pt x="10953" y="1487"/>
                      <a:pt x="11050" y="1472"/>
                      <a:pt x="11143" y="1466"/>
                    </a:cubicBezTo>
                    <a:cubicBezTo>
                      <a:pt x="11237" y="1461"/>
                      <a:pt x="11327" y="1465"/>
                      <a:pt x="11423" y="1565"/>
                    </a:cubicBezTo>
                    <a:cubicBezTo>
                      <a:pt x="11425" y="1566"/>
                      <a:pt x="11370" y="1509"/>
                      <a:pt x="11342" y="1480"/>
                    </a:cubicBezTo>
                    <a:cubicBezTo>
                      <a:pt x="11314" y="1451"/>
                      <a:pt x="11313" y="1451"/>
                      <a:pt x="11423" y="1565"/>
                    </a:cubicBezTo>
                    <a:close/>
                    <a:moveTo>
                      <a:pt x="19710" y="5526"/>
                    </a:moveTo>
                    <a:cubicBezTo>
                      <a:pt x="19645" y="5434"/>
                      <a:pt x="19579" y="5341"/>
                      <a:pt x="19513" y="5249"/>
                    </a:cubicBezTo>
                    <a:cubicBezTo>
                      <a:pt x="19448" y="5156"/>
                      <a:pt x="19382" y="5064"/>
                      <a:pt x="19316" y="4971"/>
                    </a:cubicBezTo>
                    <a:cubicBezTo>
                      <a:pt x="19323" y="5013"/>
                      <a:pt x="19303" y="4987"/>
                      <a:pt x="19293" y="4971"/>
                    </a:cubicBezTo>
                    <a:cubicBezTo>
                      <a:pt x="19282" y="4955"/>
                      <a:pt x="19281" y="4948"/>
                      <a:pt x="19326" y="5028"/>
                    </a:cubicBezTo>
                    <a:cubicBezTo>
                      <a:pt x="19317" y="5020"/>
                      <a:pt x="19309" y="5012"/>
                      <a:pt x="19302" y="5003"/>
                    </a:cubicBezTo>
                    <a:cubicBezTo>
                      <a:pt x="19294" y="4995"/>
                      <a:pt x="19287" y="4986"/>
                      <a:pt x="19281" y="4977"/>
                    </a:cubicBezTo>
                    <a:cubicBezTo>
                      <a:pt x="19311" y="5057"/>
                      <a:pt x="19370" y="5141"/>
                      <a:pt x="19424" y="5228"/>
                    </a:cubicBezTo>
                    <a:cubicBezTo>
                      <a:pt x="19477" y="5316"/>
                      <a:pt x="19526" y="5407"/>
                      <a:pt x="19536" y="5502"/>
                    </a:cubicBezTo>
                    <a:cubicBezTo>
                      <a:pt x="19381" y="5340"/>
                      <a:pt x="19381" y="5518"/>
                      <a:pt x="19225" y="5412"/>
                    </a:cubicBezTo>
                    <a:cubicBezTo>
                      <a:pt x="18994" y="5254"/>
                      <a:pt x="18960" y="5096"/>
                      <a:pt x="18791" y="4891"/>
                    </a:cubicBezTo>
                    <a:cubicBezTo>
                      <a:pt x="18790" y="4897"/>
                      <a:pt x="18681" y="5258"/>
                      <a:pt x="18642" y="5408"/>
                    </a:cubicBezTo>
                    <a:cubicBezTo>
                      <a:pt x="18631" y="5450"/>
                      <a:pt x="18577" y="5816"/>
                      <a:pt x="18492" y="5786"/>
                    </a:cubicBezTo>
                    <a:cubicBezTo>
                      <a:pt x="18505" y="5791"/>
                      <a:pt x="18245" y="5839"/>
                      <a:pt x="18241" y="5865"/>
                    </a:cubicBezTo>
                    <a:cubicBezTo>
                      <a:pt x="18185" y="6181"/>
                      <a:pt x="18658" y="6675"/>
                      <a:pt x="18598" y="6992"/>
                    </a:cubicBezTo>
                    <a:cubicBezTo>
                      <a:pt x="18549" y="7246"/>
                      <a:pt x="18602" y="7536"/>
                      <a:pt x="18610" y="7792"/>
                    </a:cubicBezTo>
                    <a:cubicBezTo>
                      <a:pt x="18625" y="8289"/>
                      <a:pt x="18793" y="8745"/>
                      <a:pt x="18906" y="9168"/>
                    </a:cubicBezTo>
                    <a:cubicBezTo>
                      <a:pt x="19078" y="9811"/>
                      <a:pt x="19240" y="10130"/>
                      <a:pt x="19675" y="10622"/>
                    </a:cubicBezTo>
                    <a:cubicBezTo>
                      <a:pt x="19846" y="10815"/>
                      <a:pt x="20183" y="11206"/>
                      <a:pt x="20463" y="10969"/>
                    </a:cubicBezTo>
                    <a:cubicBezTo>
                      <a:pt x="20642" y="10819"/>
                      <a:pt x="20848" y="10631"/>
                      <a:pt x="20920" y="10419"/>
                    </a:cubicBezTo>
                    <a:cubicBezTo>
                      <a:pt x="20954" y="10318"/>
                      <a:pt x="20952" y="10165"/>
                      <a:pt x="20995" y="10305"/>
                    </a:cubicBezTo>
                    <a:cubicBezTo>
                      <a:pt x="21001" y="10256"/>
                      <a:pt x="21012" y="10208"/>
                      <a:pt x="21027" y="10161"/>
                    </a:cubicBezTo>
                    <a:cubicBezTo>
                      <a:pt x="21042" y="10113"/>
                      <a:pt x="21061" y="10067"/>
                      <a:pt x="21084" y="10022"/>
                    </a:cubicBezTo>
                    <a:cubicBezTo>
                      <a:pt x="21080" y="10053"/>
                      <a:pt x="21081" y="10067"/>
                      <a:pt x="21089" y="10063"/>
                    </a:cubicBezTo>
                    <a:cubicBezTo>
                      <a:pt x="21097" y="10060"/>
                      <a:pt x="21111" y="10039"/>
                      <a:pt x="21131" y="10000"/>
                    </a:cubicBezTo>
                    <a:cubicBezTo>
                      <a:pt x="21160" y="10042"/>
                      <a:pt x="21186" y="10085"/>
                      <a:pt x="21208" y="10130"/>
                    </a:cubicBezTo>
                    <a:cubicBezTo>
                      <a:pt x="21229" y="10175"/>
                      <a:pt x="21247" y="10222"/>
                      <a:pt x="21260" y="10269"/>
                    </a:cubicBezTo>
                    <a:cubicBezTo>
                      <a:pt x="21332" y="10111"/>
                      <a:pt x="21341" y="10090"/>
                      <a:pt x="21337" y="10089"/>
                    </a:cubicBezTo>
                    <a:cubicBezTo>
                      <a:pt x="21334" y="10088"/>
                      <a:pt x="21317" y="10107"/>
                      <a:pt x="21337" y="10029"/>
                    </a:cubicBezTo>
                    <a:cubicBezTo>
                      <a:pt x="21334" y="10049"/>
                      <a:pt x="21336" y="10062"/>
                      <a:pt x="21341" y="10067"/>
                    </a:cubicBezTo>
                    <a:cubicBezTo>
                      <a:pt x="21346" y="10072"/>
                      <a:pt x="21355" y="10069"/>
                      <a:pt x="21367" y="10058"/>
                    </a:cubicBezTo>
                    <a:cubicBezTo>
                      <a:pt x="21406" y="10311"/>
                      <a:pt x="21443" y="10564"/>
                      <a:pt x="21471" y="10819"/>
                    </a:cubicBezTo>
                    <a:cubicBezTo>
                      <a:pt x="21499" y="11073"/>
                      <a:pt x="21523" y="11328"/>
                      <a:pt x="21536" y="11583"/>
                    </a:cubicBezTo>
                    <a:cubicBezTo>
                      <a:pt x="21600" y="10528"/>
                      <a:pt x="21479" y="9461"/>
                      <a:pt x="21174" y="8434"/>
                    </a:cubicBezTo>
                    <a:cubicBezTo>
                      <a:pt x="20869" y="7405"/>
                      <a:pt x="20379" y="6418"/>
                      <a:pt x="19710" y="5526"/>
                    </a:cubicBezTo>
                    <a:cubicBezTo>
                      <a:pt x="19711" y="5407"/>
                      <a:pt x="20114" y="5864"/>
                      <a:pt x="20225" y="6112"/>
                    </a:cubicBezTo>
                    <a:cubicBezTo>
                      <a:pt x="20335" y="6359"/>
                      <a:pt x="20291" y="6308"/>
                      <a:pt x="19710" y="5526"/>
                    </a:cubicBezTo>
                    <a:close/>
                    <a:moveTo>
                      <a:pt x="6320" y="2107"/>
                    </a:moveTo>
                    <a:cubicBezTo>
                      <a:pt x="6338" y="2059"/>
                      <a:pt x="6303" y="2031"/>
                      <a:pt x="6261" y="2015"/>
                    </a:cubicBezTo>
                    <a:cubicBezTo>
                      <a:pt x="6218" y="1999"/>
                      <a:pt x="6168" y="1994"/>
                      <a:pt x="6156" y="1993"/>
                    </a:cubicBezTo>
                    <a:cubicBezTo>
                      <a:pt x="6155" y="1948"/>
                      <a:pt x="6160" y="1903"/>
                      <a:pt x="6169" y="1859"/>
                    </a:cubicBezTo>
                    <a:cubicBezTo>
                      <a:pt x="6179" y="1815"/>
                      <a:pt x="6193" y="1772"/>
                      <a:pt x="6213" y="1730"/>
                    </a:cubicBezTo>
                    <a:cubicBezTo>
                      <a:pt x="6168" y="1726"/>
                      <a:pt x="6125" y="1729"/>
                      <a:pt x="6085" y="1740"/>
                    </a:cubicBezTo>
                    <a:cubicBezTo>
                      <a:pt x="6046" y="1752"/>
                      <a:pt x="6009" y="1771"/>
                      <a:pt x="5974" y="1799"/>
                    </a:cubicBezTo>
                    <a:cubicBezTo>
                      <a:pt x="6004" y="1776"/>
                      <a:pt x="6027" y="1740"/>
                      <a:pt x="6049" y="1703"/>
                    </a:cubicBezTo>
                    <a:cubicBezTo>
                      <a:pt x="6070" y="1666"/>
                      <a:pt x="6091" y="1627"/>
                      <a:pt x="6114" y="1598"/>
                    </a:cubicBezTo>
                    <a:cubicBezTo>
                      <a:pt x="6083" y="1607"/>
                      <a:pt x="6069" y="1602"/>
                      <a:pt x="6054" y="1604"/>
                    </a:cubicBezTo>
                    <a:cubicBezTo>
                      <a:pt x="6039" y="1606"/>
                      <a:pt x="6024" y="1616"/>
                      <a:pt x="5990" y="1655"/>
                    </a:cubicBezTo>
                    <a:cubicBezTo>
                      <a:pt x="5980" y="1638"/>
                      <a:pt x="5975" y="1623"/>
                      <a:pt x="5975" y="1605"/>
                    </a:cubicBezTo>
                    <a:cubicBezTo>
                      <a:pt x="5975" y="1588"/>
                      <a:pt x="5979" y="1572"/>
                      <a:pt x="5988" y="1555"/>
                    </a:cubicBezTo>
                    <a:cubicBezTo>
                      <a:pt x="5953" y="1575"/>
                      <a:pt x="5921" y="1597"/>
                      <a:pt x="5892" y="1622"/>
                    </a:cubicBezTo>
                    <a:cubicBezTo>
                      <a:pt x="5863" y="1648"/>
                      <a:pt x="5837" y="1676"/>
                      <a:pt x="5814" y="1706"/>
                    </a:cubicBezTo>
                    <a:cubicBezTo>
                      <a:pt x="5791" y="1668"/>
                      <a:pt x="5788" y="1632"/>
                      <a:pt x="5807" y="1598"/>
                    </a:cubicBezTo>
                    <a:cubicBezTo>
                      <a:pt x="5826" y="1565"/>
                      <a:pt x="5866" y="1534"/>
                      <a:pt x="5928" y="1505"/>
                    </a:cubicBezTo>
                    <a:cubicBezTo>
                      <a:pt x="5826" y="1501"/>
                      <a:pt x="5729" y="1570"/>
                      <a:pt x="5633" y="1636"/>
                    </a:cubicBezTo>
                    <a:cubicBezTo>
                      <a:pt x="5537" y="1702"/>
                      <a:pt x="5443" y="1765"/>
                      <a:pt x="5347" y="1751"/>
                    </a:cubicBezTo>
                    <a:cubicBezTo>
                      <a:pt x="5361" y="1760"/>
                      <a:pt x="5374" y="1763"/>
                      <a:pt x="5390" y="1762"/>
                    </a:cubicBezTo>
                    <a:cubicBezTo>
                      <a:pt x="5405" y="1762"/>
                      <a:pt x="5420" y="1755"/>
                      <a:pt x="5437" y="1743"/>
                    </a:cubicBezTo>
                    <a:cubicBezTo>
                      <a:pt x="5423" y="1752"/>
                      <a:pt x="5409" y="1761"/>
                      <a:pt x="5395" y="1770"/>
                    </a:cubicBezTo>
                    <a:cubicBezTo>
                      <a:pt x="5381" y="1779"/>
                      <a:pt x="5367" y="1789"/>
                      <a:pt x="5354" y="1798"/>
                    </a:cubicBezTo>
                    <a:cubicBezTo>
                      <a:pt x="5393" y="1796"/>
                      <a:pt x="5432" y="1794"/>
                      <a:pt x="5471" y="1791"/>
                    </a:cubicBezTo>
                    <a:cubicBezTo>
                      <a:pt x="5510" y="1789"/>
                      <a:pt x="5549" y="1786"/>
                      <a:pt x="5588" y="1783"/>
                    </a:cubicBezTo>
                    <a:cubicBezTo>
                      <a:pt x="5554" y="1819"/>
                      <a:pt x="5508" y="1820"/>
                      <a:pt x="5458" y="1824"/>
                    </a:cubicBezTo>
                    <a:cubicBezTo>
                      <a:pt x="5408" y="1828"/>
                      <a:pt x="5355" y="1834"/>
                      <a:pt x="5307" y="1880"/>
                    </a:cubicBezTo>
                    <a:cubicBezTo>
                      <a:pt x="5326" y="1882"/>
                      <a:pt x="5425" y="1886"/>
                      <a:pt x="5515" y="1895"/>
                    </a:cubicBezTo>
                    <a:cubicBezTo>
                      <a:pt x="5604" y="1903"/>
                      <a:pt x="5685" y="1916"/>
                      <a:pt x="5669" y="1938"/>
                    </a:cubicBezTo>
                    <a:cubicBezTo>
                      <a:pt x="5451" y="1915"/>
                      <a:pt x="5387" y="1940"/>
                      <a:pt x="5356" y="1996"/>
                    </a:cubicBezTo>
                    <a:cubicBezTo>
                      <a:pt x="5325" y="2052"/>
                      <a:pt x="5326" y="2139"/>
                      <a:pt x="5239" y="2240"/>
                    </a:cubicBezTo>
                    <a:cubicBezTo>
                      <a:pt x="5357" y="2231"/>
                      <a:pt x="5473" y="2195"/>
                      <a:pt x="5589" y="2162"/>
                    </a:cubicBezTo>
                    <a:cubicBezTo>
                      <a:pt x="5705" y="2130"/>
                      <a:pt x="5822" y="2101"/>
                      <a:pt x="5942" y="2109"/>
                    </a:cubicBezTo>
                    <a:cubicBezTo>
                      <a:pt x="5887" y="2187"/>
                      <a:pt x="5935" y="2241"/>
                      <a:pt x="6005" y="2260"/>
                    </a:cubicBezTo>
                    <a:cubicBezTo>
                      <a:pt x="6075" y="2278"/>
                      <a:pt x="6166" y="2262"/>
                      <a:pt x="6198" y="2200"/>
                    </a:cubicBezTo>
                    <a:cubicBezTo>
                      <a:pt x="6193" y="2199"/>
                      <a:pt x="6170" y="2186"/>
                      <a:pt x="6147" y="2172"/>
                    </a:cubicBezTo>
                    <a:cubicBezTo>
                      <a:pt x="6123" y="2158"/>
                      <a:pt x="6099" y="2144"/>
                      <a:pt x="6092" y="2140"/>
                    </a:cubicBezTo>
                    <a:cubicBezTo>
                      <a:pt x="6111" y="2112"/>
                      <a:pt x="6135" y="2128"/>
                      <a:pt x="6159" y="2142"/>
                    </a:cubicBezTo>
                    <a:cubicBezTo>
                      <a:pt x="6183" y="2157"/>
                      <a:pt x="6206" y="2171"/>
                      <a:pt x="6223" y="2141"/>
                    </a:cubicBezTo>
                    <a:cubicBezTo>
                      <a:pt x="6206" y="2141"/>
                      <a:pt x="6197" y="2140"/>
                      <a:pt x="6194" y="2137"/>
                    </a:cubicBezTo>
                    <a:cubicBezTo>
                      <a:pt x="6192" y="2133"/>
                      <a:pt x="6196" y="2127"/>
                      <a:pt x="6203" y="2114"/>
                    </a:cubicBezTo>
                    <a:cubicBezTo>
                      <a:pt x="6235" y="2113"/>
                      <a:pt x="6259" y="2113"/>
                      <a:pt x="6278" y="2113"/>
                    </a:cubicBezTo>
                    <a:cubicBezTo>
                      <a:pt x="6296" y="2113"/>
                      <a:pt x="6310" y="2111"/>
                      <a:pt x="6320" y="2107"/>
                    </a:cubicBezTo>
                    <a:cubicBezTo>
                      <a:pt x="6310" y="2135"/>
                      <a:pt x="6306" y="2137"/>
                      <a:pt x="6306" y="2131"/>
                    </a:cubicBezTo>
                    <a:cubicBezTo>
                      <a:pt x="6307" y="2124"/>
                      <a:pt x="6312" y="2110"/>
                      <a:pt x="6320" y="2107"/>
                    </a:cubicBezTo>
                    <a:close/>
                    <a:moveTo>
                      <a:pt x="6541" y="1043"/>
                    </a:moveTo>
                    <a:cubicBezTo>
                      <a:pt x="6428" y="1122"/>
                      <a:pt x="6349" y="1118"/>
                      <a:pt x="6280" y="1115"/>
                    </a:cubicBezTo>
                    <a:cubicBezTo>
                      <a:pt x="6210" y="1111"/>
                      <a:pt x="6150" y="1106"/>
                      <a:pt x="6073" y="1183"/>
                    </a:cubicBezTo>
                    <a:cubicBezTo>
                      <a:pt x="6122" y="1190"/>
                      <a:pt x="6118" y="1194"/>
                      <a:pt x="6095" y="1201"/>
                    </a:cubicBezTo>
                    <a:cubicBezTo>
                      <a:pt x="6072" y="1208"/>
                      <a:pt x="6031" y="1219"/>
                      <a:pt x="6007" y="1239"/>
                    </a:cubicBezTo>
                    <a:cubicBezTo>
                      <a:pt x="6054" y="1244"/>
                      <a:pt x="6047" y="1236"/>
                      <a:pt x="6042" y="1230"/>
                    </a:cubicBezTo>
                    <a:cubicBezTo>
                      <a:pt x="6038" y="1223"/>
                      <a:pt x="6035" y="1217"/>
                      <a:pt x="6094" y="1226"/>
                    </a:cubicBezTo>
                    <a:cubicBezTo>
                      <a:pt x="6024" y="1278"/>
                      <a:pt x="6051" y="1266"/>
                      <a:pt x="6094" y="1241"/>
                    </a:cubicBezTo>
                    <a:cubicBezTo>
                      <a:pt x="6137" y="1215"/>
                      <a:pt x="6197" y="1176"/>
                      <a:pt x="6196" y="1174"/>
                    </a:cubicBezTo>
                    <a:cubicBezTo>
                      <a:pt x="6078" y="1288"/>
                      <a:pt x="6067" y="1293"/>
                      <a:pt x="6105" y="1271"/>
                    </a:cubicBezTo>
                    <a:cubicBezTo>
                      <a:pt x="6143" y="1250"/>
                      <a:pt x="6230" y="1202"/>
                      <a:pt x="6309" y="1211"/>
                    </a:cubicBezTo>
                    <a:cubicBezTo>
                      <a:pt x="6328" y="1193"/>
                      <a:pt x="6239" y="1239"/>
                      <a:pt x="6152" y="1286"/>
                    </a:cubicBezTo>
                    <a:cubicBezTo>
                      <a:pt x="6065" y="1333"/>
                      <a:pt x="5981" y="1380"/>
                      <a:pt x="6009" y="1366"/>
                    </a:cubicBezTo>
                    <a:cubicBezTo>
                      <a:pt x="6103" y="1375"/>
                      <a:pt x="6225" y="1343"/>
                      <a:pt x="6334" y="1294"/>
                    </a:cubicBezTo>
                    <a:cubicBezTo>
                      <a:pt x="6444" y="1245"/>
                      <a:pt x="6542" y="1179"/>
                      <a:pt x="6586" y="1119"/>
                    </a:cubicBezTo>
                    <a:cubicBezTo>
                      <a:pt x="6575" y="1110"/>
                      <a:pt x="6552" y="1129"/>
                      <a:pt x="6531" y="1152"/>
                    </a:cubicBezTo>
                    <a:cubicBezTo>
                      <a:pt x="6510" y="1174"/>
                      <a:pt x="6490" y="1200"/>
                      <a:pt x="6483" y="1204"/>
                    </a:cubicBezTo>
                    <a:cubicBezTo>
                      <a:pt x="6526" y="1145"/>
                      <a:pt x="6532" y="1139"/>
                      <a:pt x="6522" y="1148"/>
                    </a:cubicBezTo>
                    <a:cubicBezTo>
                      <a:pt x="6513" y="1157"/>
                      <a:pt x="6488" y="1181"/>
                      <a:pt x="6470" y="1181"/>
                    </a:cubicBezTo>
                    <a:cubicBezTo>
                      <a:pt x="6538" y="1104"/>
                      <a:pt x="6489" y="1079"/>
                      <a:pt x="6541" y="1043"/>
                    </a:cubicBezTo>
                    <a:lnTo>
                      <a:pt x="6541" y="1043"/>
                    </a:lnTo>
                    <a:close/>
                    <a:moveTo>
                      <a:pt x="7177" y="1396"/>
                    </a:moveTo>
                    <a:cubicBezTo>
                      <a:pt x="7198" y="1307"/>
                      <a:pt x="7556" y="1387"/>
                      <a:pt x="7615" y="1385"/>
                    </a:cubicBezTo>
                    <a:cubicBezTo>
                      <a:pt x="7890" y="1376"/>
                      <a:pt x="7491" y="1089"/>
                      <a:pt x="7234" y="1211"/>
                    </a:cubicBezTo>
                    <a:cubicBezTo>
                      <a:pt x="7299" y="1165"/>
                      <a:pt x="7265" y="1135"/>
                      <a:pt x="7214" y="1110"/>
                    </a:cubicBezTo>
                    <a:cubicBezTo>
                      <a:pt x="7163" y="1085"/>
                      <a:pt x="7096" y="1064"/>
                      <a:pt x="7096" y="1034"/>
                    </a:cubicBezTo>
                    <a:cubicBezTo>
                      <a:pt x="7102" y="1035"/>
                      <a:pt x="7125" y="1117"/>
                      <a:pt x="7145" y="1203"/>
                    </a:cubicBezTo>
                    <a:cubicBezTo>
                      <a:pt x="7165" y="1289"/>
                      <a:pt x="7182" y="1379"/>
                      <a:pt x="7177" y="1396"/>
                    </a:cubicBezTo>
                    <a:cubicBezTo>
                      <a:pt x="7170" y="1426"/>
                      <a:pt x="7173" y="1416"/>
                      <a:pt x="7176" y="1403"/>
                    </a:cubicBezTo>
                    <a:cubicBezTo>
                      <a:pt x="7180" y="1391"/>
                      <a:pt x="7183" y="1376"/>
                      <a:pt x="7177" y="1396"/>
                    </a:cubicBezTo>
                    <a:close/>
                    <a:moveTo>
                      <a:pt x="7394" y="688"/>
                    </a:moveTo>
                    <a:lnTo>
                      <a:pt x="7394" y="689"/>
                    </a:lnTo>
                    <a:lnTo>
                      <a:pt x="7394" y="688"/>
                    </a:lnTo>
                    <a:lnTo>
                      <a:pt x="7393" y="688"/>
                    </a:lnTo>
                    <a:lnTo>
                      <a:pt x="7394" y="688"/>
                    </a:lnTo>
                    <a:close/>
                    <a:moveTo>
                      <a:pt x="7396" y="875"/>
                    </a:moveTo>
                    <a:cubicBezTo>
                      <a:pt x="7396" y="872"/>
                      <a:pt x="7398" y="867"/>
                      <a:pt x="7399" y="865"/>
                    </a:cubicBezTo>
                    <a:cubicBezTo>
                      <a:pt x="7400" y="863"/>
                      <a:pt x="7400" y="865"/>
                      <a:pt x="7396" y="875"/>
                    </a:cubicBezTo>
                    <a:lnTo>
                      <a:pt x="7396" y="875"/>
                    </a:lnTo>
                    <a:close/>
                    <a:moveTo>
                      <a:pt x="7410" y="639"/>
                    </a:moveTo>
                    <a:cubicBezTo>
                      <a:pt x="7398" y="657"/>
                      <a:pt x="7399" y="658"/>
                      <a:pt x="7403" y="654"/>
                    </a:cubicBezTo>
                    <a:cubicBezTo>
                      <a:pt x="7407" y="651"/>
                      <a:pt x="7413" y="641"/>
                      <a:pt x="7410" y="639"/>
                    </a:cubicBezTo>
                    <a:cubicBezTo>
                      <a:pt x="7408" y="641"/>
                      <a:pt x="7408" y="642"/>
                      <a:pt x="7409" y="641"/>
                    </a:cubicBezTo>
                    <a:lnTo>
                      <a:pt x="7410" y="639"/>
                    </a:lnTo>
                    <a:close/>
                    <a:moveTo>
                      <a:pt x="7606" y="469"/>
                    </a:moveTo>
                    <a:cubicBezTo>
                      <a:pt x="7607" y="460"/>
                      <a:pt x="7605" y="460"/>
                      <a:pt x="7605" y="462"/>
                    </a:cubicBezTo>
                    <a:cubicBezTo>
                      <a:pt x="7604" y="464"/>
                      <a:pt x="7604" y="469"/>
                      <a:pt x="7606" y="469"/>
                    </a:cubicBezTo>
                    <a:lnTo>
                      <a:pt x="7606" y="468"/>
                    </a:lnTo>
                    <a:lnTo>
                      <a:pt x="7606" y="469"/>
                    </a:lnTo>
                    <a:close/>
                    <a:moveTo>
                      <a:pt x="7736" y="542"/>
                    </a:moveTo>
                    <a:lnTo>
                      <a:pt x="7736" y="542"/>
                    </a:lnTo>
                    <a:lnTo>
                      <a:pt x="7736" y="542"/>
                    </a:lnTo>
                    <a:close/>
                    <a:moveTo>
                      <a:pt x="7738" y="578"/>
                    </a:moveTo>
                    <a:cubicBezTo>
                      <a:pt x="7740" y="578"/>
                      <a:pt x="7736" y="576"/>
                      <a:pt x="7734" y="574"/>
                    </a:cubicBezTo>
                    <a:cubicBezTo>
                      <a:pt x="7732" y="573"/>
                      <a:pt x="7731" y="573"/>
                      <a:pt x="7738" y="578"/>
                    </a:cubicBezTo>
                    <a:lnTo>
                      <a:pt x="7737" y="577"/>
                    </a:lnTo>
                    <a:lnTo>
                      <a:pt x="7738" y="578"/>
                    </a:lnTo>
                    <a:close/>
                    <a:moveTo>
                      <a:pt x="7744" y="536"/>
                    </a:moveTo>
                    <a:cubicBezTo>
                      <a:pt x="7750" y="536"/>
                      <a:pt x="7752" y="536"/>
                      <a:pt x="7752" y="536"/>
                    </a:cubicBezTo>
                    <a:cubicBezTo>
                      <a:pt x="7752" y="536"/>
                      <a:pt x="7749" y="536"/>
                      <a:pt x="7744" y="536"/>
                    </a:cubicBezTo>
                    <a:lnTo>
                      <a:pt x="7744" y="536"/>
                    </a:lnTo>
                    <a:close/>
                    <a:moveTo>
                      <a:pt x="7837" y="463"/>
                    </a:moveTo>
                    <a:cubicBezTo>
                      <a:pt x="7826" y="457"/>
                      <a:pt x="7830" y="460"/>
                      <a:pt x="7834" y="464"/>
                    </a:cubicBezTo>
                    <a:cubicBezTo>
                      <a:pt x="7838" y="467"/>
                      <a:pt x="7844" y="470"/>
                      <a:pt x="7837" y="463"/>
                    </a:cubicBezTo>
                    <a:lnTo>
                      <a:pt x="7837" y="463"/>
                    </a:lnTo>
                    <a:lnTo>
                      <a:pt x="7837" y="463"/>
                    </a:lnTo>
                    <a:close/>
                    <a:moveTo>
                      <a:pt x="7363" y="753"/>
                    </a:moveTo>
                    <a:cubicBezTo>
                      <a:pt x="7356" y="737"/>
                      <a:pt x="7353" y="721"/>
                      <a:pt x="7354" y="704"/>
                    </a:cubicBezTo>
                    <a:cubicBezTo>
                      <a:pt x="7355" y="688"/>
                      <a:pt x="7361" y="671"/>
                      <a:pt x="7371" y="654"/>
                    </a:cubicBezTo>
                    <a:cubicBezTo>
                      <a:pt x="7367" y="666"/>
                      <a:pt x="7369" y="667"/>
                      <a:pt x="7373" y="663"/>
                    </a:cubicBezTo>
                    <a:cubicBezTo>
                      <a:pt x="7377" y="660"/>
                      <a:pt x="7383" y="652"/>
                      <a:pt x="7386" y="647"/>
                    </a:cubicBezTo>
                    <a:cubicBezTo>
                      <a:pt x="7361" y="645"/>
                      <a:pt x="7336" y="659"/>
                      <a:pt x="7335" y="656"/>
                    </a:cubicBezTo>
                    <a:cubicBezTo>
                      <a:pt x="7335" y="653"/>
                      <a:pt x="7359" y="633"/>
                      <a:pt x="7434" y="562"/>
                    </a:cubicBezTo>
                    <a:cubicBezTo>
                      <a:pt x="7429" y="570"/>
                      <a:pt x="7423" y="576"/>
                      <a:pt x="7416" y="578"/>
                    </a:cubicBezTo>
                    <a:cubicBezTo>
                      <a:pt x="7408" y="581"/>
                      <a:pt x="7401" y="581"/>
                      <a:pt x="7391" y="578"/>
                    </a:cubicBezTo>
                    <a:cubicBezTo>
                      <a:pt x="7394" y="574"/>
                      <a:pt x="7407" y="553"/>
                      <a:pt x="7420" y="533"/>
                    </a:cubicBezTo>
                    <a:cubicBezTo>
                      <a:pt x="7432" y="512"/>
                      <a:pt x="7445" y="493"/>
                      <a:pt x="7447" y="492"/>
                    </a:cubicBezTo>
                    <a:cubicBezTo>
                      <a:pt x="7447" y="493"/>
                      <a:pt x="7470" y="543"/>
                      <a:pt x="7492" y="594"/>
                    </a:cubicBezTo>
                    <a:cubicBezTo>
                      <a:pt x="7515" y="644"/>
                      <a:pt x="7538" y="695"/>
                      <a:pt x="7537" y="694"/>
                    </a:cubicBezTo>
                    <a:cubicBezTo>
                      <a:pt x="7571" y="582"/>
                      <a:pt x="7595" y="582"/>
                      <a:pt x="7616" y="611"/>
                    </a:cubicBezTo>
                    <a:cubicBezTo>
                      <a:pt x="7638" y="641"/>
                      <a:pt x="7656" y="702"/>
                      <a:pt x="7679" y="710"/>
                    </a:cubicBezTo>
                    <a:cubicBezTo>
                      <a:pt x="7673" y="670"/>
                      <a:pt x="7687" y="637"/>
                      <a:pt x="7701" y="605"/>
                    </a:cubicBezTo>
                    <a:cubicBezTo>
                      <a:pt x="7714" y="573"/>
                      <a:pt x="7727" y="542"/>
                      <a:pt x="7719" y="506"/>
                    </a:cubicBezTo>
                    <a:cubicBezTo>
                      <a:pt x="7664" y="546"/>
                      <a:pt x="7633" y="565"/>
                      <a:pt x="7601" y="574"/>
                    </a:cubicBezTo>
                    <a:cubicBezTo>
                      <a:pt x="7570" y="583"/>
                      <a:pt x="7539" y="583"/>
                      <a:pt x="7486" y="582"/>
                    </a:cubicBezTo>
                    <a:cubicBezTo>
                      <a:pt x="7493" y="570"/>
                      <a:pt x="7502" y="558"/>
                      <a:pt x="7511" y="547"/>
                    </a:cubicBezTo>
                    <a:cubicBezTo>
                      <a:pt x="7521" y="535"/>
                      <a:pt x="7531" y="525"/>
                      <a:pt x="7542" y="514"/>
                    </a:cubicBezTo>
                    <a:cubicBezTo>
                      <a:pt x="7531" y="518"/>
                      <a:pt x="7520" y="524"/>
                      <a:pt x="7510" y="531"/>
                    </a:cubicBezTo>
                    <a:cubicBezTo>
                      <a:pt x="7500" y="537"/>
                      <a:pt x="7492" y="545"/>
                      <a:pt x="7485" y="554"/>
                    </a:cubicBezTo>
                    <a:cubicBezTo>
                      <a:pt x="7504" y="493"/>
                      <a:pt x="7516" y="478"/>
                      <a:pt x="7530" y="479"/>
                    </a:cubicBezTo>
                    <a:cubicBezTo>
                      <a:pt x="7543" y="480"/>
                      <a:pt x="7558" y="497"/>
                      <a:pt x="7584" y="497"/>
                    </a:cubicBezTo>
                    <a:cubicBezTo>
                      <a:pt x="7591" y="456"/>
                      <a:pt x="7592" y="438"/>
                      <a:pt x="7593" y="425"/>
                    </a:cubicBezTo>
                    <a:cubicBezTo>
                      <a:pt x="7593" y="411"/>
                      <a:pt x="7593" y="400"/>
                      <a:pt x="7597" y="373"/>
                    </a:cubicBezTo>
                    <a:cubicBezTo>
                      <a:pt x="7606" y="384"/>
                      <a:pt x="7613" y="396"/>
                      <a:pt x="7618" y="409"/>
                    </a:cubicBezTo>
                    <a:cubicBezTo>
                      <a:pt x="7623" y="422"/>
                      <a:pt x="7627" y="435"/>
                      <a:pt x="7628" y="449"/>
                    </a:cubicBezTo>
                    <a:cubicBezTo>
                      <a:pt x="7628" y="447"/>
                      <a:pt x="7619" y="448"/>
                      <a:pt x="7615" y="440"/>
                    </a:cubicBezTo>
                    <a:cubicBezTo>
                      <a:pt x="7612" y="433"/>
                      <a:pt x="7612" y="417"/>
                      <a:pt x="7631" y="385"/>
                    </a:cubicBezTo>
                    <a:cubicBezTo>
                      <a:pt x="7652" y="461"/>
                      <a:pt x="7658" y="455"/>
                      <a:pt x="7658" y="431"/>
                    </a:cubicBezTo>
                    <a:cubicBezTo>
                      <a:pt x="7658" y="407"/>
                      <a:pt x="7652" y="364"/>
                      <a:pt x="7647" y="364"/>
                    </a:cubicBezTo>
                    <a:cubicBezTo>
                      <a:pt x="7656" y="399"/>
                      <a:pt x="7667" y="398"/>
                      <a:pt x="7672" y="381"/>
                    </a:cubicBezTo>
                    <a:cubicBezTo>
                      <a:pt x="7677" y="364"/>
                      <a:pt x="7676" y="332"/>
                      <a:pt x="7661" y="305"/>
                    </a:cubicBezTo>
                    <a:cubicBezTo>
                      <a:pt x="7717" y="348"/>
                      <a:pt x="7662" y="310"/>
                      <a:pt x="7630" y="291"/>
                    </a:cubicBezTo>
                    <a:cubicBezTo>
                      <a:pt x="7599" y="272"/>
                      <a:pt x="7591" y="272"/>
                      <a:pt x="7740" y="392"/>
                    </a:cubicBezTo>
                    <a:cubicBezTo>
                      <a:pt x="7732" y="383"/>
                      <a:pt x="7728" y="367"/>
                      <a:pt x="7723" y="351"/>
                    </a:cubicBezTo>
                    <a:cubicBezTo>
                      <a:pt x="7717" y="336"/>
                      <a:pt x="7709" y="321"/>
                      <a:pt x="7695" y="317"/>
                    </a:cubicBezTo>
                    <a:cubicBezTo>
                      <a:pt x="7738" y="347"/>
                      <a:pt x="7783" y="376"/>
                      <a:pt x="7817" y="404"/>
                    </a:cubicBezTo>
                    <a:cubicBezTo>
                      <a:pt x="7850" y="431"/>
                      <a:pt x="7872" y="458"/>
                      <a:pt x="7869" y="484"/>
                    </a:cubicBezTo>
                    <a:cubicBezTo>
                      <a:pt x="7870" y="471"/>
                      <a:pt x="7881" y="517"/>
                      <a:pt x="7883" y="573"/>
                    </a:cubicBezTo>
                    <a:cubicBezTo>
                      <a:pt x="7884" y="629"/>
                      <a:pt x="7876" y="695"/>
                      <a:pt x="7840" y="724"/>
                    </a:cubicBezTo>
                    <a:cubicBezTo>
                      <a:pt x="7833" y="713"/>
                      <a:pt x="7825" y="704"/>
                      <a:pt x="7815" y="699"/>
                    </a:cubicBezTo>
                    <a:cubicBezTo>
                      <a:pt x="7806" y="694"/>
                      <a:pt x="7795" y="692"/>
                      <a:pt x="7784" y="692"/>
                    </a:cubicBezTo>
                    <a:cubicBezTo>
                      <a:pt x="7787" y="698"/>
                      <a:pt x="7786" y="702"/>
                      <a:pt x="7783" y="704"/>
                    </a:cubicBezTo>
                    <a:cubicBezTo>
                      <a:pt x="7780" y="705"/>
                      <a:pt x="7774" y="705"/>
                      <a:pt x="7765" y="702"/>
                    </a:cubicBezTo>
                    <a:cubicBezTo>
                      <a:pt x="7778" y="706"/>
                      <a:pt x="7790" y="712"/>
                      <a:pt x="7799" y="720"/>
                    </a:cubicBezTo>
                    <a:cubicBezTo>
                      <a:pt x="7808" y="729"/>
                      <a:pt x="7815" y="738"/>
                      <a:pt x="7819" y="749"/>
                    </a:cubicBezTo>
                    <a:cubicBezTo>
                      <a:pt x="7820" y="749"/>
                      <a:pt x="7803" y="758"/>
                      <a:pt x="7785" y="765"/>
                    </a:cubicBezTo>
                    <a:cubicBezTo>
                      <a:pt x="7766" y="772"/>
                      <a:pt x="7748" y="777"/>
                      <a:pt x="7746" y="767"/>
                    </a:cubicBezTo>
                    <a:cubicBezTo>
                      <a:pt x="7859" y="767"/>
                      <a:pt x="7827" y="838"/>
                      <a:pt x="7791" y="908"/>
                    </a:cubicBezTo>
                    <a:cubicBezTo>
                      <a:pt x="7754" y="978"/>
                      <a:pt x="7714" y="1046"/>
                      <a:pt x="7812" y="1039"/>
                    </a:cubicBezTo>
                    <a:cubicBezTo>
                      <a:pt x="7805" y="1063"/>
                      <a:pt x="7793" y="1085"/>
                      <a:pt x="7777" y="1106"/>
                    </a:cubicBezTo>
                    <a:cubicBezTo>
                      <a:pt x="7761" y="1127"/>
                      <a:pt x="7742" y="1145"/>
                      <a:pt x="7719" y="1161"/>
                    </a:cubicBezTo>
                    <a:cubicBezTo>
                      <a:pt x="7721" y="1137"/>
                      <a:pt x="7717" y="1116"/>
                      <a:pt x="7706" y="1097"/>
                    </a:cubicBezTo>
                    <a:cubicBezTo>
                      <a:pt x="7696" y="1078"/>
                      <a:pt x="7680" y="1063"/>
                      <a:pt x="7658" y="1049"/>
                    </a:cubicBezTo>
                    <a:cubicBezTo>
                      <a:pt x="7663" y="1084"/>
                      <a:pt x="7645" y="1110"/>
                      <a:pt x="7626" y="1116"/>
                    </a:cubicBezTo>
                    <a:cubicBezTo>
                      <a:pt x="7606" y="1122"/>
                      <a:pt x="7586" y="1107"/>
                      <a:pt x="7586" y="1062"/>
                    </a:cubicBezTo>
                    <a:cubicBezTo>
                      <a:pt x="7562" y="1113"/>
                      <a:pt x="7534" y="1133"/>
                      <a:pt x="7497" y="1140"/>
                    </a:cubicBezTo>
                    <a:cubicBezTo>
                      <a:pt x="7459" y="1147"/>
                      <a:pt x="7413" y="1141"/>
                      <a:pt x="7353" y="1141"/>
                    </a:cubicBezTo>
                    <a:cubicBezTo>
                      <a:pt x="7474" y="1141"/>
                      <a:pt x="7454" y="1082"/>
                      <a:pt x="7446" y="1035"/>
                    </a:cubicBezTo>
                    <a:cubicBezTo>
                      <a:pt x="7437" y="989"/>
                      <a:pt x="7440" y="955"/>
                      <a:pt x="7604" y="1006"/>
                    </a:cubicBezTo>
                    <a:cubicBezTo>
                      <a:pt x="7604" y="954"/>
                      <a:pt x="7595" y="945"/>
                      <a:pt x="7587" y="933"/>
                    </a:cubicBezTo>
                    <a:cubicBezTo>
                      <a:pt x="7578" y="922"/>
                      <a:pt x="7571" y="909"/>
                      <a:pt x="7575" y="851"/>
                    </a:cubicBezTo>
                    <a:cubicBezTo>
                      <a:pt x="7592" y="851"/>
                      <a:pt x="7564" y="866"/>
                      <a:pt x="7533" y="881"/>
                    </a:cubicBezTo>
                    <a:cubicBezTo>
                      <a:pt x="7501" y="896"/>
                      <a:pt x="7465" y="911"/>
                      <a:pt x="7465" y="909"/>
                    </a:cubicBezTo>
                    <a:cubicBezTo>
                      <a:pt x="7474" y="864"/>
                      <a:pt x="7493" y="833"/>
                      <a:pt x="7523" y="819"/>
                    </a:cubicBezTo>
                    <a:cubicBezTo>
                      <a:pt x="7552" y="804"/>
                      <a:pt x="7591" y="805"/>
                      <a:pt x="7640" y="821"/>
                    </a:cubicBezTo>
                    <a:cubicBezTo>
                      <a:pt x="7640" y="804"/>
                      <a:pt x="7618" y="788"/>
                      <a:pt x="7599" y="769"/>
                    </a:cubicBezTo>
                    <a:cubicBezTo>
                      <a:pt x="7579" y="749"/>
                      <a:pt x="7561" y="728"/>
                      <a:pt x="7569" y="700"/>
                    </a:cubicBezTo>
                    <a:cubicBezTo>
                      <a:pt x="7567" y="721"/>
                      <a:pt x="7522" y="787"/>
                      <a:pt x="7468" y="841"/>
                    </a:cubicBezTo>
                    <a:cubicBezTo>
                      <a:pt x="7415" y="895"/>
                      <a:pt x="7352" y="936"/>
                      <a:pt x="7314" y="906"/>
                    </a:cubicBezTo>
                    <a:cubicBezTo>
                      <a:pt x="7346" y="779"/>
                      <a:pt x="7348" y="760"/>
                      <a:pt x="7347" y="763"/>
                    </a:cubicBezTo>
                    <a:cubicBezTo>
                      <a:pt x="7346" y="766"/>
                      <a:pt x="7342" y="792"/>
                      <a:pt x="7363" y="753"/>
                    </a:cubicBezTo>
                    <a:cubicBezTo>
                      <a:pt x="7352" y="784"/>
                      <a:pt x="7341" y="804"/>
                      <a:pt x="7338" y="806"/>
                    </a:cubicBezTo>
                    <a:cubicBezTo>
                      <a:pt x="7336" y="809"/>
                      <a:pt x="7341" y="793"/>
                      <a:pt x="7363" y="753"/>
                    </a:cubicBezTo>
                    <a:close/>
                    <a:moveTo>
                      <a:pt x="518" y="1769"/>
                    </a:moveTo>
                    <a:cubicBezTo>
                      <a:pt x="582" y="1736"/>
                      <a:pt x="643" y="1698"/>
                      <a:pt x="704" y="1659"/>
                    </a:cubicBezTo>
                    <a:cubicBezTo>
                      <a:pt x="764" y="1621"/>
                      <a:pt x="825" y="1582"/>
                      <a:pt x="888" y="1547"/>
                    </a:cubicBezTo>
                    <a:cubicBezTo>
                      <a:pt x="712" y="1631"/>
                      <a:pt x="784" y="1586"/>
                      <a:pt x="909" y="1516"/>
                    </a:cubicBezTo>
                    <a:cubicBezTo>
                      <a:pt x="1035" y="1446"/>
                      <a:pt x="1213" y="1351"/>
                      <a:pt x="1247" y="1334"/>
                    </a:cubicBezTo>
                    <a:cubicBezTo>
                      <a:pt x="1264" y="1320"/>
                      <a:pt x="1319" y="1300"/>
                      <a:pt x="1376" y="1282"/>
                    </a:cubicBezTo>
                    <a:cubicBezTo>
                      <a:pt x="1432" y="1263"/>
                      <a:pt x="1489" y="1246"/>
                      <a:pt x="1511" y="1237"/>
                    </a:cubicBezTo>
                    <a:cubicBezTo>
                      <a:pt x="1388" y="1347"/>
                      <a:pt x="1447" y="1341"/>
                      <a:pt x="1541" y="1302"/>
                    </a:cubicBezTo>
                    <a:cubicBezTo>
                      <a:pt x="1636" y="1264"/>
                      <a:pt x="1765" y="1193"/>
                      <a:pt x="1783" y="1174"/>
                    </a:cubicBezTo>
                    <a:cubicBezTo>
                      <a:pt x="1749" y="1211"/>
                      <a:pt x="1785" y="1140"/>
                      <a:pt x="1951" y="1070"/>
                    </a:cubicBezTo>
                    <a:cubicBezTo>
                      <a:pt x="2089" y="1012"/>
                      <a:pt x="2163" y="985"/>
                      <a:pt x="2299" y="938"/>
                    </a:cubicBezTo>
                    <a:cubicBezTo>
                      <a:pt x="2276" y="961"/>
                      <a:pt x="2211" y="996"/>
                      <a:pt x="2151" y="1025"/>
                    </a:cubicBezTo>
                    <a:cubicBezTo>
                      <a:pt x="2091" y="1054"/>
                      <a:pt x="2036" y="1078"/>
                      <a:pt x="2033" y="1079"/>
                    </a:cubicBezTo>
                    <a:cubicBezTo>
                      <a:pt x="2296" y="978"/>
                      <a:pt x="2326" y="958"/>
                      <a:pt x="2287" y="970"/>
                    </a:cubicBezTo>
                    <a:cubicBezTo>
                      <a:pt x="2247" y="982"/>
                      <a:pt x="2139" y="1026"/>
                      <a:pt x="2124" y="1056"/>
                    </a:cubicBezTo>
                    <a:cubicBezTo>
                      <a:pt x="2152" y="1046"/>
                      <a:pt x="2232" y="1010"/>
                      <a:pt x="2288" y="981"/>
                    </a:cubicBezTo>
                    <a:cubicBezTo>
                      <a:pt x="2344" y="952"/>
                      <a:pt x="2378" y="931"/>
                      <a:pt x="2316" y="953"/>
                    </a:cubicBezTo>
                    <a:cubicBezTo>
                      <a:pt x="2385" y="887"/>
                      <a:pt x="2477" y="851"/>
                      <a:pt x="2574" y="823"/>
                    </a:cubicBezTo>
                    <a:cubicBezTo>
                      <a:pt x="2671" y="795"/>
                      <a:pt x="2772" y="774"/>
                      <a:pt x="2859" y="738"/>
                    </a:cubicBezTo>
                    <a:cubicBezTo>
                      <a:pt x="2839" y="747"/>
                      <a:pt x="2827" y="753"/>
                      <a:pt x="2821" y="760"/>
                    </a:cubicBezTo>
                    <a:cubicBezTo>
                      <a:pt x="2814" y="767"/>
                      <a:pt x="2811" y="773"/>
                      <a:pt x="2809" y="785"/>
                    </a:cubicBezTo>
                    <a:cubicBezTo>
                      <a:pt x="2871" y="798"/>
                      <a:pt x="2944" y="791"/>
                      <a:pt x="3017" y="776"/>
                    </a:cubicBezTo>
                    <a:cubicBezTo>
                      <a:pt x="3090" y="761"/>
                      <a:pt x="3162" y="739"/>
                      <a:pt x="3221" y="725"/>
                    </a:cubicBezTo>
                    <a:cubicBezTo>
                      <a:pt x="3178" y="743"/>
                      <a:pt x="3121" y="749"/>
                      <a:pt x="3066" y="757"/>
                    </a:cubicBezTo>
                    <a:cubicBezTo>
                      <a:pt x="3010" y="765"/>
                      <a:pt x="2956" y="775"/>
                      <a:pt x="2920" y="799"/>
                    </a:cubicBezTo>
                    <a:cubicBezTo>
                      <a:pt x="2978" y="761"/>
                      <a:pt x="3087" y="733"/>
                      <a:pt x="3197" y="711"/>
                    </a:cubicBezTo>
                    <a:cubicBezTo>
                      <a:pt x="3307" y="690"/>
                      <a:pt x="3418" y="673"/>
                      <a:pt x="3480" y="658"/>
                    </a:cubicBezTo>
                    <a:cubicBezTo>
                      <a:pt x="3468" y="695"/>
                      <a:pt x="3317" y="737"/>
                      <a:pt x="3172" y="778"/>
                    </a:cubicBezTo>
                    <a:cubicBezTo>
                      <a:pt x="3027" y="820"/>
                      <a:pt x="2886" y="861"/>
                      <a:pt x="2892" y="899"/>
                    </a:cubicBezTo>
                    <a:cubicBezTo>
                      <a:pt x="2945" y="882"/>
                      <a:pt x="3022" y="864"/>
                      <a:pt x="3099" y="846"/>
                    </a:cubicBezTo>
                    <a:cubicBezTo>
                      <a:pt x="3176" y="828"/>
                      <a:pt x="3254" y="810"/>
                      <a:pt x="3312" y="793"/>
                    </a:cubicBezTo>
                    <a:cubicBezTo>
                      <a:pt x="3149" y="937"/>
                      <a:pt x="2947" y="1033"/>
                      <a:pt x="2747" y="1131"/>
                    </a:cubicBezTo>
                    <a:cubicBezTo>
                      <a:pt x="2547" y="1229"/>
                      <a:pt x="2348" y="1329"/>
                      <a:pt x="2191" y="1481"/>
                    </a:cubicBezTo>
                    <a:cubicBezTo>
                      <a:pt x="2225" y="1447"/>
                      <a:pt x="2254" y="1427"/>
                      <a:pt x="2281" y="1422"/>
                    </a:cubicBezTo>
                    <a:cubicBezTo>
                      <a:pt x="2307" y="1418"/>
                      <a:pt x="2329" y="1428"/>
                      <a:pt x="2348" y="1452"/>
                    </a:cubicBezTo>
                    <a:cubicBezTo>
                      <a:pt x="2291" y="1477"/>
                      <a:pt x="2203" y="1545"/>
                      <a:pt x="2124" y="1596"/>
                    </a:cubicBezTo>
                    <a:cubicBezTo>
                      <a:pt x="2045" y="1648"/>
                      <a:pt x="1974" y="1682"/>
                      <a:pt x="1951" y="1640"/>
                    </a:cubicBezTo>
                    <a:cubicBezTo>
                      <a:pt x="1909" y="1668"/>
                      <a:pt x="1863" y="1693"/>
                      <a:pt x="1815" y="1714"/>
                    </a:cubicBezTo>
                    <a:cubicBezTo>
                      <a:pt x="1767" y="1735"/>
                      <a:pt x="1716" y="1751"/>
                      <a:pt x="1664" y="1764"/>
                    </a:cubicBezTo>
                    <a:cubicBezTo>
                      <a:pt x="1701" y="1745"/>
                      <a:pt x="1718" y="1734"/>
                      <a:pt x="1717" y="1730"/>
                    </a:cubicBezTo>
                    <a:cubicBezTo>
                      <a:pt x="1716" y="1726"/>
                      <a:pt x="1697" y="1730"/>
                      <a:pt x="1658" y="1741"/>
                    </a:cubicBezTo>
                    <a:cubicBezTo>
                      <a:pt x="1676" y="1731"/>
                      <a:pt x="1751" y="1673"/>
                      <a:pt x="1824" y="1619"/>
                    </a:cubicBezTo>
                    <a:cubicBezTo>
                      <a:pt x="1897" y="1565"/>
                      <a:pt x="1968" y="1515"/>
                      <a:pt x="1976" y="1521"/>
                    </a:cubicBezTo>
                    <a:cubicBezTo>
                      <a:pt x="1966" y="1514"/>
                      <a:pt x="1889" y="1529"/>
                      <a:pt x="1871" y="1522"/>
                    </a:cubicBezTo>
                    <a:cubicBezTo>
                      <a:pt x="1854" y="1515"/>
                      <a:pt x="1898" y="1487"/>
                      <a:pt x="2130" y="1394"/>
                    </a:cubicBezTo>
                    <a:cubicBezTo>
                      <a:pt x="2128" y="1375"/>
                      <a:pt x="1971" y="1452"/>
                      <a:pt x="1852" y="1502"/>
                    </a:cubicBezTo>
                    <a:cubicBezTo>
                      <a:pt x="1732" y="1552"/>
                      <a:pt x="1648" y="1575"/>
                      <a:pt x="1790" y="1447"/>
                    </a:cubicBezTo>
                    <a:cubicBezTo>
                      <a:pt x="1776" y="1458"/>
                      <a:pt x="1767" y="1462"/>
                      <a:pt x="1764" y="1461"/>
                    </a:cubicBezTo>
                    <a:cubicBezTo>
                      <a:pt x="1761" y="1459"/>
                      <a:pt x="1763" y="1451"/>
                      <a:pt x="1770" y="1438"/>
                    </a:cubicBezTo>
                    <a:cubicBezTo>
                      <a:pt x="1671" y="1482"/>
                      <a:pt x="1583" y="1540"/>
                      <a:pt x="1494" y="1598"/>
                    </a:cubicBezTo>
                    <a:cubicBezTo>
                      <a:pt x="1406" y="1655"/>
                      <a:pt x="1316" y="1711"/>
                      <a:pt x="1213" y="1751"/>
                    </a:cubicBezTo>
                    <a:cubicBezTo>
                      <a:pt x="1212" y="1745"/>
                      <a:pt x="1223" y="1725"/>
                      <a:pt x="1236" y="1706"/>
                    </a:cubicBezTo>
                    <a:cubicBezTo>
                      <a:pt x="1248" y="1687"/>
                      <a:pt x="1262" y="1669"/>
                      <a:pt x="1269" y="1666"/>
                    </a:cubicBezTo>
                    <a:cubicBezTo>
                      <a:pt x="1269" y="1666"/>
                      <a:pt x="1194" y="1681"/>
                      <a:pt x="1132" y="1688"/>
                    </a:cubicBezTo>
                    <a:cubicBezTo>
                      <a:pt x="1070" y="1695"/>
                      <a:pt x="1022" y="1694"/>
                      <a:pt x="1077" y="1659"/>
                    </a:cubicBezTo>
                    <a:cubicBezTo>
                      <a:pt x="1061" y="1668"/>
                      <a:pt x="1034" y="1686"/>
                      <a:pt x="1014" y="1696"/>
                    </a:cubicBezTo>
                    <a:cubicBezTo>
                      <a:pt x="993" y="1706"/>
                      <a:pt x="979" y="1709"/>
                      <a:pt x="990" y="1688"/>
                    </a:cubicBezTo>
                    <a:cubicBezTo>
                      <a:pt x="955" y="1706"/>
                      <a:pt x="918" y="1721"/>
                      <a:pt x="879" y="1734"/>
                    </a:cubicBezTo>
                    <a:cubicBezTo>
                      <a:pt x="841" y="1746"/>
                      <a:pt x="801" y="1756"/>
                      <a:pt x="761" y="1763"/>
                    </a:cubicBezTo>
                    <a:cubicBezTo>
                      <a:pt x="923" y="1621"/>
                      <a:pt x="944" y="1581"/>
                      <a:pt x="914" y="1584"/>
                    </a:cubicBezTo>
                    <a:cubicBezTo>
                      <a:pt x="885" y="1587"/>
                      <a:pt x="805" y="1634"/>
                      <a:pt x="768" y="1666"/>
                    </a:cubicBezTo>
                    <a:cubicBezTo>
                      <a:pt x="823" y="1595"/>
                      <a:pt x="734" y="1635"/>
                      <a:pt x="644" y="1686"/>
                    </a:cubicBezTo>
                    <a:cubicBezTo>
                      <a:pt x="554" y="1737"/>
                      <a:pt x="464" y="1799"/>
                      <a:pt x="518" y="1769"/>
                    </a:cubicBezTo>
                    <a:cubicBezTo>
                      <a:pt x="511" y="1773"/>
                      <a:pt x="465" y="1798"/>
                      <a:pt x="444" y="1809"/>
                    </a:cubicBezTo>
                    <a:cubicBezTo>
                      <a:pt x="423" y="1821"/>
                      <a:pt x="427" y="1819"/>
                      <a:pt x="518" y="176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20097" tIns="20097" rIns="20097" bIns="20097" numCol="1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83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endParaRPr>
              </a:p>
            </p:txBody>
          </p:sp>
        </p:grpSp>
      </p:grpSp>
      <p:sp>
        <p:nvSpPr>
          <p:cNvPr id="42" name="Subtitle 2">
            <a:extLst>
              <a:ext uri="{FF2B5EF4-FFF2-40B4-BE49-F238E27FC236}">
                <a16:creationId xmlns:a16="http://schemas.microsoft.com/office/drawing/2014/main" xmlns="" id="{6FF85422-BFF2-7343-8144-EE50EA0364ED}"/>
              </a:ext>
            </a:extLst>
          </p:cNvPr>
          <p:cNvSpPr txBox="1">
            <a:spLocks/>
          </p:cNvSpPr>
          <p:nvPr/>
        </p:nvSpPr>
        <p:spPr>
          <a:xfrm>
            <a:off x="6127231" y="2524123"/>
            <a:ext cx="2149121" cy="1419627"/>
          </a:xfrm>
          <a:prstGeom prst="rect">
            <a:avLst/>
          </a:prstGeom>
        </p:spPr>
        <p:txBody>
          <a:bodyPr vert="horz" wrap="square" lIns="34299" tIns="17149" rIns="34299" bIns="17149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sz="1800" spc="-11" dirty="0">
                <a:latin typeface="Source Sans Pro" panose="020B0503030403020204" pitchFamily="34" charset="0"/>
                <a:ea typeface="Source Sans Pro" panose="020B0503030403020204" pitchFamily="34" charset="0"/>
              </a:rPr>
              <a:t>About R2m paid in May 2020 for 3 stations funded previously but were  still off air.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7307A47A-9D16-1D42-92B7-6C3974AE745B}"/>
              </a:ext>
            </a:extLst>
          </p:cNvPr>
          <p:cNvSpPr txBox="1"/>
          <p:nvPr/>
        </p:nvSpPr>
        <p:spPr>
          <a:xfrm>
            <a:off x="34321" y="2189440"/>
            <a:ext cx="3518656" cy="30636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>
              <a:lnSpc>
                <a:spcPts val="1620"/>
              </a:lnSpc>
            </a:pPr>
            <a:r>
              <a:rPr lang="en-US" b="1" spc="-11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Funding for 22 approved projects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xmlns="" id="{A084AAE5-43FB-3A43-8772-7D23740915DF}"/>
              </a:ext>
            </a:extLst>
          </p:cNvPr>
          <p:cNvSpPr txBox="1">
            <a:spLocks/>
          </p:cNvSpPr>
          <p:nvPr/>
        </p:nvSpPr>
        <p:spPr>
          <a:xfrm>
            <a:off x="80371" y="2488868"/>
            <a:ext cx="2597468" cy="1198028"/>
          </a:xfrm>
          <a:prstGeom prst="rect">
            <a:avLst/>
          </a:prstGeom>
        </p:spPr>
        <p:txBody>
          <a:bodyPr vert="horz" wrap="square" lIns="34299" tIns="17149" rIns="34299" bIns="17149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800" spc="-11" dirty="0">
                <a:latin typeface="Source Sans Pro" panose="020B0503030403020204" pitchFamily="34" charset="0"/>
                <a:ea typeface="Source Sans Pro" panose="020B0503030403020204" pitchFamily="34" charset="0"/>
              </a:rPr>
              <a:t>R6,6 million for 22 approved projects.</a:t>
            </a:r>
          </a:p>
          <a:p>
            <a:pPr algn="l">
              <a:lnSpc>
                <a:spcPct val="100000"/>
              </a:lnSpc>
            </a:pPr>
            <a:r>
              <a:rPr lang="en-US" sz="1800" spc="-11" dirty="0">
                <a:latin typeface="Source Sans Pro" panose="020B0503030403020204" pitchFamily="34" charset="0"/>
                <a:ea typeface="Source Sans Pro" panose="020B0503030403020204" pitchFamily="34" charset="0"/>
              </a:rPr>
              <a:t>Debt settlement &amp; 12 months transmission fees.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7516C0D8-A00D-7C48-9FD8-2E2118F6433C}"/>
              </a:ext>
            </a:extLst>
          </p:cNvPr>
          <p:cNvSpPr txBox="1"/>
          <p:nvPr/>
        </p:nvSpPr>
        <p:spPr>
          <a:xfrm>
            <a:off x="6208108" y="4549978"/>
            <a:ext cx="2598596" cy="30636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>
              <a:lnSpc>
                <a:spcPts val="1620"/>
              </a:lnSpc>
            </a:pPr>
            <a:r>
              <a:rPr lang="en-US" b="1" spc="-11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Signal Distribution Debt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xmlns="" id="{6A2E26DF-C4E9-7140-984D-E01B223BCE84}"/>
              </a:ext>
            </a:extLst>
          </p:cNvPr>
          <p:cNvSpPr txBox="1">
            <a:spLocks/>
          </p:cNvSpPr>
          <p:nvPr/>
        </p:nvSpPr>
        <p:spPr>
          <a:xfrm>
            <a:off x="6103376" y="4869778"/>
            <a:ext cx="2260374" cy="1142629"/>
          </a:xfrm>
          <a:prstGeom prst="rect">
            <a:avLst/>
          </a:prstGeom>
        </p:spPr>
        <p:txBody>
          <a:bodyPr vert="horz" wrap="square" lIns="34299" tIns="17149" rIns="34299" bIns="17149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800" spc="-11" dirty="0">
                <a:latin typeface="Source Sans Pro" panose="020B0503030403020204" pitchFamily="34" charset="0"/>
                <a:ea typeface="Source Sans Pro" panose="020B0503030403020204" pitchFamily="34" charset="0"/>
              </a:rPr>
              <a:t>R</a:t>
            </a:r>
            <a:r>
              <a:rPr lang="en-ZA" sz="1800" dirty="0">
                <a:effectLst/>
                <a:latin typeface="+mj-lt"/>
              </a:rPr>
              <a:t>9 201 291.00 </a:t>
            </a:r>
            <a:r>
              <a:rPr lang="en-US" sz="1800" spc="-11" dirty="0">
                <a:latin typeface="Source Sans Pro" panose="020B0503030403020204" pitchFamily="34" charset="0"/>
                <a:ea typeface="Source Sans Pro" panose="020B0503030403020204" pitchFamily="34" charset="0"/>
              </a:rPr>
              <a:t>paid in May 2020  for 17 qualifying projects for debt settlement. 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E42A7FBF-CC1F-4654-80BA-30A5BF7AA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75" y="21891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80769B1-E350-4E90-8133-C972C726D561}"/>
              </a:ext>
            </a:extLst>
          </p:cNvPr>
          <p:cNvSpPr txBox="1"/>
          <p:nvPr/>
        </p:nvSpPr>
        <p:spPr>
          <a:xfrm>
            <a:off x="6421110" y="2282019"/>
            <a:ext cx="1838645" cy="30636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>
              <a:lnSpc>
                <a:spcPts val="1620"/>
              </a:lnSpc>
            </a:pPr>
            <a:r>
              <a:rPr lang="en-US" b="1" spc="-11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Connection Fees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11F2EFB-CC97-48E0-AFD8-C077D4A55981}"/>
              </a:ext>
            </a:extLst>
          </p:cNvPr>
          <p:cNvSpPr txBox="1"/>
          <p:nvPr/>
        </p:nvSpPr>
        <p:spPr>
          <a:xfrm>
            <a:off x="513426" y="643472"/>
            <a:ext cx="7697813" cy="5155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3331"/>
              </a:lnSpc>
            </a:pPr>
            <a:r>
              <a:rPr lang="en-US" sz="2800" b="1" spc="-109" dirty="0">
                <a:solidFill>
                  <a:schemeClr val="tx2"/>
                </a:solidFill>
                <a:latin typeface="Poppins"/>
                <a:ea typeface="Source Sans Pro" panose="020B0503030403020204" pitchFamily="34" charset="0"/>
              </a:rPr>
              <a:t>SECTOR SUPPORT FOR SIGNAL DISTRIBUTION: 2019/20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7940C60-5F26-45E3-8725-9B655A465F07}"/>
              </a:ext>
            </a:extLst>
          </p:cNvPr>
          <p:cNvSpPr txBox="1"/>
          <p:nvPr/>
        </p:nvSpPr>
        <p:spPr>
          <a:xfrm>
            <a:off x="2677839" y="1210013"/>
            <a:ext cx="3928377" cy="369332"/>
          </a:xfrm>
          <a:prstGeom prst="rect">
            <a:avLst/>
          </a:prstGeom>
          <a:solidFill>
            <a:srgbClr val="7C609E"/>
          </a:solidFill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Total Approved in 2019/20: R18 million</a:t>
            </a:r>
            <a:endParaRPr lang="en-ZA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6709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40">
            <a:extLst>
              <a:ext uri="{FF2B5EF4-FFF2-40B4-BE49-F238E27FC236}">
                <a16:creationId xmlns:a16="http://schemas.microsoft.com/office/drawing/2014/main" xmlns="" id="{6B0838DC-AFAE-DB4E-B72A-90B6E8FEC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840" y="3004508"/>
            <a:ext cx="1120990" cy="863409"/>
          </a:xfrm>
          <a:custGeom>
            <a:avLst/>
            <a:gdLst>
              <a:gd name="T0" fmla="*/ 1735 w 2401"/>
              <a:gd name="T1" fmla="*/ 0 h 1847"/>
              <a:gd name="T2" fmla="*/ 1686 w 2401"/>
              <a:gd name="T3" fmla="*/ 28 h 1847"/>
              <a:gd name="T4" fmla="*/ 1683 w 2401"/>
              <a:gd name="T5" fmla="*/ 85 h 1847"/>
              <a:gd name="T6" fmla="*/ 1745 w 2401"/>
              <a:gd name="T7" fmla="*/ 293 h 1847"/>
              <a:gd name="T8" fmla="*/ 1745 w 2401"/>
              <a:gd name="T9" fmla="*/ 309 h 1847"/>
              <a:gd name="T10" fmla="*/ 1664 w 2401"/>
              <a:gd name="T11" fmla="*/ 488 h 1847"/>
              <a:gd name="T12" fmla="*/ 1662 w 2401"/>
              <a:gd name="T13" fmla="*/ 490 h 1847"/>
              <a:gd name="T14" fmla="*/ 1660 w 2401"/>
              <a:gd name="T15" fmla="*/ 492 h 1847"/>
              <a:gd name="T16" fmla="*/ 1654 w 2401"/>
              <a:gd name="T17" fmla="*/ 497 h 1847"/>
              <a:gd name="T18" fmla="*/ 1646 w 2401"/>
              <a:gd name="T19" fmla="*/ 501 h 1847"/>
              <a:gd name="T20" fmla="*/ 1645 w 2401"/>
              <a:gd name="T21" fmla="*/ 503 h 1847"/>
              <a:gd name="T22" fmla="*/ 1487 w 2401"/>
              <a:gd name="T23" fmla="*/ 549 h 1847"/>
              <a:gd name="T24" fmla="*/ 1473 w 2401"/>
              <a:gd name="T25" fmla="*/ 549 h 1847"/>
              <a:gd name="T26" fmla="*/ 1201 w 2401"/>
              <a:gd name="T27" fmla="*/ 335 h 1847"/>
              <a:gd name="T28" fmla="*/ 1200 w 2401"/>
              <a:gd name="T29" fmla="*/ 309 h 1847"/>
              <a:gd name="T30" fmla="*/ 1267 w 2401"/>
              <a:gd name="T31" fmla="*/ 85 h 1847"/>
              <a:gd name="T32" fmla="*/ 1264 w 2401"/>
              <a:gd name="T33" fmla="*/ 29 h 1847"/>
              <a:gd name="T34" fmla="*/ 549 w 2401"/>
              <a:gd name="T35" fmla="*/ 0 h 1847"/>
              <a:gd name="T36" fmla="*/ 549 w 2401"/>
              <a:gd name="T37" fmla="*/ 665 h 1847"/>
              <a:gd name="T38" fmla="*/ 548 w 2401"/>
              <a:gd name="T39" fmla="*/ 677 h 1847"/>
              <a:gd name="T40" fmla="*/ 503 w 2401"/>
              <a:gd name="T41" fmla="*/ 746 h 1847"/>
              <a:gd name="T42" fmla="*/ 422 w 2401"/>
              <a:gd name="T43" fmla="*/ 756 h 1847"/>
              <a:gd name="T44" fmla="*/ 411 w 2401"/>
              <a:gd name="T45" fmla="*/ 751 h 1847"/>
              <a:gd name="T46" fmla="*/ 382 w 2401"/>
              <a:gd name="T47" fmla="*/ 737 h 1847"/>
              <a:gd name="T48" fmla="*/ 204 w 2401"/>
              <a:gd name="T49" fmla="*/ 688 h 1847"/>
              <a:gd name="T50" fmla="*/ 53 w 2401"/>
              <a:gd name="T51" fmla="*/ 756 h 1847"/>
              <a:gd name="T52" fmla="*/ 0 w 2401"/>
              <a:gd name="T53" fmla="*/ 923 h 1847"/>
              <a:gd name="T54" fmla="*/ 53 w 2401"/>
              <a:gd name="T55" fmla="*/ 1092 h 1847"/>
              <a:gd name="T56" fmla="*/ 204 w 2401"/>
              <a:gd name="T57" fmla="*/ 1160 h 1847"/>
              <a:gd name="T58" fmla="*/ 411 w 2401"/>
              <a:gd name="T59" fmla="*/ 1101 h 1847"/>
              <a:gd name="T60" fmla="*/ 505 w 2401"/>
              <a:gd name="T61" fmla="*/ 1106 h 1847"/>
              <a:gd name="T62" fmla="*/ 523 w 2401"/>
              <a:gd name="T63" fmla="*/ 1121 h 1847"/>
              <a:gd name="T64" fmla="*/ 549 w 2401"/>
              <a:gd name="T65" fmla="*/ 1186 h 1847"/>
              <a:gd name="T66" fmla="*/ 551 w 2401"/>
              <a:gd name="T67" fmla="*/ 1846 h 1847"/>
              <a:gd name="T68" fmla="*/ 1216 w 2401"/>
              <a:gd name="T69" fmla="*/ 1846 h 1847"/>
              <a:gd name="T70" fmla="*/ 1281 w 2401"/>
              <a:gd name="T71" fmla="*/ 1821 h 1847"/>
              <a:gd name="T72" fmla="*/ 1296 w 2401"/>
              <a:gd name="T73" fmla="*/ 1802 h 1847"/>
              <a:gd name="T74" fmla="*/ 1301 w 2401"/>
              <a:gd name="T75" fmla="*/ 1709 h 1847"/>
              <a:gd name="T76" fmla="*/ 1241 w 2401"/>
              <a:gd name="T77" fmla="*/ 1502 h 1847"/>
              <a:gd name="T78" fmla="*/ 1309 w 2401"/>
              <a:gd name="T79" fmla="*/ 1351 h 1847"/>
              <a:gd name="T80" fmla="*/ 1478 w 2401"/>
              <a:gd name="T81" fmla="*/ 1298 h 1847"/>
              <a:gd name="T82" fmla="*/ 1646 w 2401"/>
              <a:gd name="T83" fmla="*/ 1351 h 1847"/>
              <a:gd name="T84" fmla="*/ 1714 w 2401"/>
              <a:gd name="T85" fmla="*/ 1502 h 1847"/>
              <a:gd name="T86" fmla="*/ 1666 w 2401"/>
              <a:gd name="T87" fmla="*/ 1680 h 1847"/>
              <a:gd name="T88" fmla="*/ 1652 w 2401"/>
              <a:gd name="T89" fmla="*/ 1709 h 1847"/>
              <a:gd name="T90" fmla="*/ 1647 w 2401"/>
              <a:gd name="T91" fmla="*/ 1720 h 1847"/>
              <a:gd name="T92" fmla="*/ 1655 w 2401"/>
              <a:gd name="T93" fmla="*/ 1801 h 1847"/>
              <a:gd name="T94" fmla="*/ 1725 w 2401"/>
              <a:gd name="T95" fmla="*/ 1846 h 1847"/>
              <a:gd name="T96" fmla="*/ 1738 w 2401"/>
              <a:gd name="T97" fmla="*/ 1846 h 1847"/>
              <a:gd name="T98" fmla="*/ 2400 w 2401"/>
              <a:gd name="T99" fmla="*/ 0 h 18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401" h="1847">
                <a:moveTo>
                  <a:pt x="1735" y="0"/>
                </a:moveTo>
                <a:lnTo>
                  <a:pt x="1735" y="0"/>
                </a:lnTo>
                <a:cubicBezTo>
                  <a:pt x="1714" y="0"/>
                  <a:pt x="1696" y="10"/>
                  <a:pt x="1686" y="28"/>
                </a:cubicBezTo>
                <a:lnTo>
                  <a:pt x="1686" y="28"/>
                </a:lnTo>
                <a:cubicBezTo>
                  <a:pt x="1675" y="45"/>
                  <a:pt x="1674" y="67"/>
                  <a:pt x="1683" y="85"/>
                </a:cubicBezTo>
                <a:lnTo>
                  <a:pt x="1683" y="85"/>
                </a:lnTo>
                <a:cubicBezTo>
                  <a:pt x="1719" y="161"/>
                  <a:pt x="1742" y="235"/>
                  <a:pt x="1745" y="293"/>
                </a:cubicBezTo>
                <a:lnTo>
                  <a:pt x="1745" y="293"/>
                </a:lnTo>
                <a:cubicBezTo>
                  <a:pt x="1745" y="298"/>
                  <a:pt x="1745" y="304"/>
                  <a:pt x="1745" y="309"/>
                </a:cubicBezTo>
                <a:lnTo>
                  <a:pt x="1745" y="309"/>
                </a:lnTo>
                <a:cubicBezTo>
                  <a:pt x="1745" y="383"/>
                  <a:pt x="1717" y="445"/>
                  <a:pt x="1664" y="488"/>
                </a:cubicBezTo>
                <a:lnTo>
                  <a:pt x="1664" y="488"/>
                </a:lnTo>
                <a:cubicBezTo>
                  <a:pt x="1664" y="488"/>
                  <a:pt x="1663" y="489"/>
                  <a:pt x="1662" y="490"/>
                </a:cubicBezTo>
                <a:lnTo>
                  <a:pt x="1662" y="490"/>
                </a:lnTo>
                <a:cubicBezTo>
                  <a:pt x="1661" y="491"/>
                  <a:pt x="1660" y="491"/>
                  <a:pt x="1660" y="492"/>
                </a:cubicBezTo>
                <a:lnTo>
                  <a:pt x="1660" y="492"/>
                </a:lnTo>
                <a:cubicBezTo>
                  <a:pt x="1657" y="493"/>
                  <a:pt x="1655" y="495"/>
                  <a:pt x="1654" y="497"/>
                </a:cubicBezTo>
                <a:lnTo>
                  <a:pt x="1654" y="497"/>
                </a:lnTo>
                <a:cubicBezTo>
                  <a:pt x="1651" y="498"/>
                  <a:pt x="1649" y="499"/>
                  <a:pt x="1646" y="501"/>
                </a:cubicBezTo>
                <a:lnTo>
                  <a:pt x="1646" y="501"/>
                </a:lnTo>
                <a:cubicBezTo>
                  <a:pt x="1646" y="501"/>
                  <a:pt x="1645" y="502"/>
                  <a:pt x="1645" y="503"/>
                </a:cubicBezTo>
                <a:lnTo>
                  <a:pt x="1645" y="503"/>
                </a:lnTo>
                <a:cubicBezTo>
                  <a:pt x="1603" y="530"/>
                  <a:pt x="1549" y="547"/>
                  <a:pt x="1487" y="549"/>
                </a:cubicBezTo>
                <a:lnTo>
                  <a:pt x="1487" y="549"/>
                </a:lnTo>
                <a:cubicBezTo>
                  <a:pt x="1482" y="549"/>
                  <a:pt x="1477" y="549"/>
                  <a:pt x="1473" y="549"/>
                </a:cubicBezTo>
                <a:lnTo>
                  <a:pt x="1473" y="549"/>
                </a:lnTo>
                <a:cubicBezTo>
                  <a:pt x="1320" y="549"/>
                  <a:pt x="1214" y="464"/>
                  <a:pt x="1201" y="335"/>
                </a:cubicBezTo>
                <a:lnTo>
                  <a:pt x="1201" y="335"/>
                </a:lnTo>
                <a:cubicBezTo>
                  <a:pt x="1200" y="326"/>
                  <a:pt x="1200" y="318"/>
                  <a:pt x="1200" y="309"/>
                </a:cubicBezTo>
                <a:lnTo>
                  <a:pt x="1200" y="309"/>
                </a:lnTo>
                <a:cubicBezTo>
                  <a:pt x="1200" y="250"/>
                  <a:pt x="1224" y="169"/>
                  <a:pt x="1267" y="85"/>
                </a:cubicBezTo>
                <a:lnTo>
                  <a:pt x="1267" y="85"/>
                </a:lnTo>
                <a:cubicBezTo>
                  <a:pt x="1276" y="68"/>
                  <a:pt x="1275" y="46"/>
                  <a:pt x="1264" y="29"/>
                </a:cubicBezTo>
                <a:lnTo>
                  <a:pt x="1264" y="29"/>
                </a:lnTo>
                <a:cubicBezTo>
                  <a:pt x="1253" y="11"/>
                  <a:pt x="1234" y="0"/>
                  <a:pt x="1213" y="0"/>
                </a:cubicBezTo>
                <a:lnTo>
                  <a:pt x="549" y="0"/>
                </a:lnTo>
                <a:lnTo>
                  <a:pt x="549" y="665"/>
                </a:lnTo>
                <a:lnTo>
                  <a:pt x="549" y="665"/>
                </a:lnTo>
                <a:cubicBezTo>
                  <a:pt x="549" y="670"/>
                  <a:pt x="549" y="674"/>
                  <a:pt x="548" y="677"/>
                </a:cubicBezTo>
                <a:lnTo>
                  <a:pt x="548" y="677"/>
                </a:lnTo>
                <a:cubicBezTo>
                  <a:pt x="544" y="706"/>
                  <a:pt x="528" y="731"/>
                  <a:pt x="503" y="746"/>
                </a:cubicBezTo>
                <a:lnTo>
                  <a:pt x="503" y="746"/>
                </a:lnTo>
                <a:cubicBezTo>
                  <a:pt x="478" y="762"/>
                  <a:pt x="449" y="765"/>
                  <a:pt x="422" y="756"/>
                </a:cubicBezTo>
                <a:lnTo>
                  <a:pt x="422" y="756"/>
                </a:lnTo>
                <a:cubicBezTo>
                  <a:pt x="418" y="754"/>
                  <a:pt x="415" y="753"/>
                  <a:pt x="411" y="751"/>
                </a:cubicBezTo>
                <a:lnTo>
                  <a:pt x="411" y="751"/>
                </a:lnTo>
                <a:cubicBezTo>
                  <a:pt x="401" y="746"/>
                  <a:pt x="391" y="741"/>
                  <a:pt x="382" y="737"/>
                </a:cubicBezTo>
                <a:lnTo>
                  <a:pt x="382" y="737"/>
                </a:lnTo>
                <a:cubicBezTo>
                  <a:pt x="315" y="706"/>
                  <a:pt x="249" y="688"/>
                  <a:pt x="204" y="688"/>
                </a:cubicBezTo>
                <a:lnTo>
                  <a:pt x="204" y="688"/>
                </a:lnTo>
                <a:cubicBezTo>
                  <a:pt x="141" y="688"/>
                  <a:pt x="89" y="712"/>
                  <a:pt x="53" y="756"/>
                </a:cubicBezTo>
                <a:lnTo>
                  <a:pt x="53" y="756"/>
                </a:lnTo>
                <a:cubicBezTo>
                  <a:pt x="19" y="798"/>
                  <a:pt x="0" y="858"/>
                  <a:pt x="0" y="923"/>
                </a:cubicBezTo>
                <a:lnTo>
                  <a:pt x="0" y="923"/>
                </a:lnTo>
                <a:cubicBezTo>
                  <a:pt x="0" y="990"/>
                  <a:pt x="19" y="1050"/>
                  <a:pt x="53" y="1092"/>
                </a:cubicBezTo>
                <a:lnTo>
                  <a:pt x="53" y="1092"/>
                </a:lnTo>
                <a:cubicBezTo>
                  <a:pt x="89" y="1136"/>
                  <a:pt x="141" y="1160"/>
                  <a:pt x="204" y="1160"/>
                </a:cubicBezTo>
                <a:lnTo>
                  <a:pt x="204" y="1160"/>
                </a:lnTo>
                <a:cubicBezTo>
                  <a:pt x="258" y="1160"/>
                  <a:pt x="335" y="1138"/>
                  <a:pt x="411" y="1101"/>
                </a:cubicBezTo>
                <a:lnTo>
                  <a:pt x="411" y="1101"/>
                </a:lnTo>
                <a:cubicBezTo>
                  <a:pt x="442" y="1086"/>
                  <a:pt x="476" y="1088"/>
                  <a:pt x="505" y="1106"/>
                </a:cubicBezTo>
                <a:lnTo>
                  <a:pt x="505" y="1106"/>
                </a:lnTo>
                <a:cubicBezTo>
                  <a:pt x="511" y="1110"/>
                  <a:pt x="517" y="1115"/>
                  <a:pt x="523" y="1121"/>
                </a:cubicBezTo>
                <a:lnTo>
                  <a:pt x="523" y="1121"/>
                </a:lnTo>
                <a:cubicBezTo>
                  <a:pt x="539" y="1138"/>
                  <a:pt x="549" y="1162"/>
                  <a:pt x="549" y="1186"/>
                </a:cubicBezTo>
                <a:lnTo>
                  <a:pt x="549" y="1186"/>
                </a:lnTo>
                <a:lnTo>
                  <a:pt x="549" y="1846"/>
                </a:lnTo>
                <a:lnTo>
                  <a:pt x="551" y="1846"/>
                </a:lnTo>
                <a:lnTo>
                  <a:pt x="1216" y="1846"/>
                </a:lnTo>
                <a:lnTo>
                  <a:pt x="1216" y="1846"/>
                </a:lnTo>
                <a:lnTo>
                  <a:pt x="1216" y="1846"/>
                </a:lnTo>
                <a:cubicBezTo>
                  <a:pt x="1240" y="1846"/>
                  <a:pt x="1263" y="1837"/>
                  <a:pt x="1281" y="1821"/>
                </a:cubicBezTo>
                <a:lnTo>
                  <a:pt x="1281" y="1821"/>
                </a:lnTo>
                <a:cubicBezTo>
                  <a:pt x="1286" y="1815"/>
                  <a:pt x="1292" y="1809"/>
                  <a:pt x="1296" y="1802"/>
                </a:cubicBezTo>
                <a:lnTo>
                  <a:pt x="1296" y="1802"/>
                </a:lnTo>
                <a:cubicBezTo>
                  <a:pt x="1314" y="1774"/>
                  <a:pt x="1315" y="1739"/>
                  <a:pt x="1301" y="1709"/>
                </a:cubicBezTo>
                <a:lnTo>
                  <a:pt x="1301" y="1709"/>
                </a:lnTo>
                <a:cubicBezTo>
                  <a:pt x="1263" y="1633"/>
                  <a:pt x="1241" y="1555"/>
                  <a:pt x="1241" y="1502"/>
                </a:cubicBezTo>
                <a:lnTo>
                  <a:pt x="1241" y="1502"/>
                </a:lnTo>
                <a:cubicBezTo>
                  <a:pt x="1241" y="1439"/>
                  <a:pt x="1265" y="1387"/>
                  <a:pt x="1309" y="1351"/>
                </a:cubicBezTo>
                <a:lnTo>
                  <a:pt x="1309" y="1351"/>
                </a:lnTo>
                <a:cubicBezTo>
                  <a:pt x="1351" y="1317"/>
                  <a:pt x="1411" y="1298"/>
                  <a:pt x="1478" y="1298"/>
                </a:cubicBezTo>
                <a:lnTo>
                  <a:pt x="1478" y="1298"/>
                </a:lnTo>
                <a:cubicBezTo>
                  <a:pt x="1545" y="1298"/>
                  <a:pt x="1605" y="1317"/>
                  <a:pt x="1646" y="1351"/>
                </a:cubicBezTo>
                <a:lnTo>
                  <a:pt x="1646" y="1351"/>
                </a:lnTo>
                <a:cubicBezTo>
                  <a:pt x="1691" y="1387"/>
                  <a:pt x="1714" y="1439"/>
                  <a:pt x="1714" y="1502"/>
                </a:cubicBezTo>
                <a:lnTo>
                  <a:pt x="1714" y="1502"/>
                </a:lnTo>
                <a:cubicBezTo>
                  <a:pt x="1714" y="1548"/>
                  <a:pt x="1696" y="1613"/>
                  <a:pt x="1666" y="1680"/>
                </a:cubicBezTo>
                <a:lnTo>
                  <a:pt x="1666" y="1680"/>
                </a:lnTo>
                <a:cubicBezTo>
                  <a:pt x="1661" y="1690"/>
                  <a:pt x="1657" y="1699"/>
                  <a:pt x="1652" y="1709"/>
                </a:cubicBezTo>
                <a:lnTo>
                  <a:pt x="1652" y="1709"/>
                </a:lnTo>
                <a:cubicBezTo>
                  <a:pt x="1650" y="1713"/>
                  <a:pt x="1648" y="1716"/>
                  <a:pt x="1647" y="1720"/>
                </a:cubicBezTo>
                <a:lnTo>
                  <a:pt x="1647" y="1720"/>
                </a:lnTo>
                <a:cubicBezTo>
                  <a:pt x="1637" y="1747"/>
                  <a:pt x="1640" y="1776"/>
                  <a:pt x="1655" y="1801"/>
                </a:cubicBezTo>
                <a:lnTo>
                  <a:pt x="1655" y="1801"/>
                </a:lnTo>
                <a:cubicBezTo>
                  <a:pt x="1671" y="1826"/>
                  <a:pt x="1696" y="1842"/>
                  <a:pt x="1725" y="1846"/>
                </a:cubicBezTo>
                <a:lnTo>
                  <a:pt x="1725" y="1846"/>
                </a:lnTo>
                <a:cubicBezTo>
                  <a:pt x="1729" y="1846"/>
                  <a:pt x="1733" y="1846"/>
                  <a:pt x="1738" y="1846"/>
                </a:cubicBezTo>
                <a:lnTo>
                  <a:pt x="2400" y="1846"/>
                </a:lnTo>
                <a:lnTo>
                  <a:pt x="2400" y="0"/>
                </a:lnTo>
                <a:lnTo>
                  <a:pt x="1735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2449"/>
          </a:p>
        </p:txBody>
      </p:sp>
      <p:sp>
        <p:nvSpPr>
          <p:cNvPr id="16" name="Freeform 41">
            <a:extLst>
              <a:ext uri="{FF2B5EF4-FFF2-40B4-BE49-F238E27FC236}">
                <a16:creationId xmlns:a16="http://schemas.microsoft.com/office/drawing/2014/main" xmlns="" id="{E7703E92-6A27-EB4D-B4B7-D0D217391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840" y="3925616"/>
            <a:ext cx="1120990" cy="863410"/>
          </a:xfrm>
          <a:custGeom>
            <a:avLst/>
            <a:gdLst>
              <a:gd name="T0" fmla="*/ 1735 w 2401"/>
              <a:gd name="T1" fmla="*/ 0 h 1848"/>
              <a:gd name="T2" fmla="*/ 1686 w 2401"/>
              <a:gd name="T3" fmla="*/ 27 h 1848"/>
              <a:gd name="T4" fmla="*/ 1683 w 2401"/>
              <a:gd name="T5" fmla="*/ 85 h 1848"/>
              <a:gd name="T6" fmla="*/ 1745 w 2401"/>
              <a:gd name="T7" fmla="*/ 292 h 1848"/>
              <a:gd name="T8" fmla="*/ 1745 w 2401"/>
              <a:gd name="T9" fmla="*/ 309 h 1848"/>
              <a:gd name="T10" fmla="*/ 1664 w 2401"/>
              <a:gd name="T11" fmla="*/ 488 h 1848"/>
              <a:gd name="T12" fmla="*/ 1662 w 2401"/>
              <a:gd name="T13" fmla="*/ 490 h 1848"/>
              <a:gd name="T14" fmla="*/ 1660 w 2401"/>
              <a:gd name="T15" fmla="*/ 491 h 1848"/>
              <a:gd name="T16" fmla="*/ 1654 w 2401"/>
              <a:gd name="T17" fmla="*/ 496 h 1848"/>
              <a:gd name="T18" fmla="*/ 1646 w 2401"/>
              <a:gd name="T19" fmla="*/ 501 h 1848"/>
              <a:gd name="T20" fmla="*/ 1645 w 2401"/>
              <a:gd name="T21" fmla="*/ 502 h 1848"/>
              <a:gd name="T22" fmla="*/ 1487 w 2401"/>
              <a:gd name="T23" fmla="*/ 548 h 1848"/>
              <a:gd name="T24" fmla="*/ 1473 w 2401"/>
              <a:gd name="T25" fmla="*/ 549 h 1848"/>
              <a:gd name="T26" fmla="*/ 1201 w 2401"/>
              <a:gd name="T27" fmla="*/ 335 h 1848"/>
              <a:gd name="T28" fmla="*/ 1200 w 2401"/>
              <a:gd name="T29" fmla="*/ 309 h 1848"/>
              <a:gd name="T30" fmla="*/ 1267 w 2401"/>
              <a:gd name="T31" fmla="*/ 85 h 1848"/>
              <a:gd name="T32" fmla="*/ 1264 w 2401"/>
              <a:gd name="T33" fmla="*/ 29 h 1848"/>
              <a:gd name="T34" fmla="*/ 549 w 2401"/>
              <a:gd name="T35" fmla="*/ 0 h 1848"/>
              <a:gd name="T36" fmla="*/ 549 w 2401"/>
              <a:gd name="T37" fmla="*/ 665 h 1848"/>
              <a:gd name="T38" fmla="*/ 548 w 2401"/>
              <a:gd name="T39" fmla="*/ 677 h 1848"/>
              <a:gd name="T40" fmla="*/ 503 w 2401"/>
              <a:gd name="T41" fmla="*/ 747 h 1848"/>
              <a:gd name="T42" fmla="*/ 422 w 2401"/>
              <a:gd name="T43" fmla="*/ 755 h 1848"/>
              <a:gd name="T44" fmla="*/ 411 w 2401"/>
              <a:gd name="T45" fmla="*/ 750 h 1848"/>
              <a:gd name="T46" fmla="*/ 382 w 2401"/>
              <a:gd name="T47" fmla="*/ 737 h 1848"/>
              <a:gd name="T48" fmla="*/ 204 w 2401"/>
              <a:gd name="T49" fmla="*/ 688 h 1848"/>
              <a:gd name="T50" fmla="*/ 53 w 2401"/>
              <a:gd name="T51" fmla="*/ 756 h 1848"/>
              <a:gd name="T52" fmla="*/ 0 w 2401"/>
              <a:gd name="T53" fmla="*/ 925 h 1848"/>
              <a:gd name="T54" fmla="*/ 53 w 2401"/>
              <a:gd name="T55" fmla="*/ 1093 h 1848"/>
              <a:gd name="T56" fmla="*/ 204 w 2401"/>
              <a:gd name="T57" fmla="*/ 1161 h 1848"/>
              <a:gd name="T58" fmla="*/ 411 w 2401"/>
              <a:gd name="T59" fmla="*/ 1102 h 1848"/>
              <a:gd name="T60" fmla="*/ 505 w 2401"/>
              <a:gd name="T61" fmla="*/ 1106 h 1848"/>
              <a:gd name="T62" fmla="*/ 523 w 2401"/>
              <a:gd name="T63" fmla="*/ 1121 h 1848"/>
              <a:gd name="T64" fmla="*/ 549 w 2401"/>
              <a:gd name="T65" fmla="*/ 1187 h 1848"/>
              <a:gd name="T66" fmla="*/ 551 w 2401"/>
              <a:gd name="T67" fmla="*/ 1847 h 1848"/>
              <a:gd name="T68" fmla="*/ 1216 w 2401"/>
              <a:gd name="T69" fmla="*/ 1847 h 1848"/>
              <a:gd name="T70" fmla="*/ 1281 w 2401"/>
              <a:gd name="T71" fmla="*/ 1822 h 1848"/>
              <a:gd name="T72" fmla="*/ 1296 w 2401"/>
              <a:gd name="T73" fmla="*/ 1803 h 1848"/>
              <a:gd name="T74" fmla="*/ 1301 w 2401"/>
              <a:gd name="T75" fmla="*/ 1710 h 1848"/>
              <a:gd name="T76" fmla="*/ 1241 w 2401"/>
              <a:gd name="T77" fmla="*/ 1503 h 1848"/>
              <a:gd name="T78" fmla="*/ 1309 w 2401"/>
              <a:gd name="T79" fmla="*/ 1352 h 1848"/>
              <a:gd name="T80" fmla="*/ 1478 w 2401"/>
              <a:gd name="T81" fmla="*/ 1299 h 1848"/>
              <a:gd name="T82" fmla="*/ 1646 w 2401"/>
              <a:gd name="T83" fmla="*/ 1352 h 1848"/>
              <a:gd name="T84" fmla="*/ 1714 w 2401"/>
              <a:gd name="T85" fmla="*/ 1503 h 1848"/>
              <a:gd name="T86" fmla="*/ 1666 w 2401"/>
              <a:gd name="T87" fmla="*/ 1681 h 1848"/>
              <a:gd name="T88" fmla="*/ 1652 w 2401"/>
              <a:gd name="T89" fmla="*/ 1710 h 1848"/>
              <a:gd name="T90" fmla="*/ 1647 w 2401"/>
              <a:gd name="T91" fmla="*/ 1721 h 1848"/>
              <a:gd name="T92" fmla="*/ 1655 w 2401"/>
              <a:gd name="T93" fmla="*/ 1801 h 1848"/>
              <a:gd name="T94" fmla="*/ 1725 w 2401"/>
              <a:gd name="T95" fmla="*/ 1847 h 1848"/>
              <a:gd name="T96" fmla="*/ 1738 w 2401"/>
              <a:gd name="T97" fmla="*/ 1847 h 1848"/>
              <a:gd name="T98" fmla="*/ 2400 w 2401"/>
              <a:gd name="T99" fmla="*/ 0 h 1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401" h="1848">
                <a:moveTo>
                  <a:pt x="1735" y="0"/>
                </a:moveTo>
                <a:lnTo>
                  <a:pt x="1735" y="0"/>
                </a:lnTo>
                <a:cubicBezTo>
                  <a:pt x="1714" y="0"/>
                  <a:pt x="1696" y="10"/>
                  <a:pt x="1686" y="27"/>
                </a:cubicBezTo>
                <a:lnTo>
                  <a:pt x="1686" y="27"/>
                </a:lnTo>
                <a:cubicBezTo>
                  <a:pt x="1675" y="45"/>
                  <a:pt x="1674" y="66"/>
                  <a:pt x="1683" y="85"/>
                </a:cubicBezTo>
                <a:lnTo>
                  <a:pt x="1683" y="85"/>
                </a:lnTo>
                <a:cubicBezTo>
                  <a:pt x="1719" y="161"/>
                  <a:pt x="1742" y="235"/>
                  <a:pt x="1745" y="292"/>
                </a:cubicBezTo>
                <a:lnTo>
                  <a:pt x="1745" y="292"/>
                </a:lnTo>
                <a:cubicBezTo>
                  <a:pt x="1745" y="298"/>
                  <a:pt x="1745" y="303"/>
                  <a:pt x="1745" y="309"/>
                </a:cubicBezTo>
                <a:lnTo>
                  <a:pt x="1745" y="309"/>
                </a:lnTo>
                <a:cubicBezTo>
                  <a:pt x="1745" y="383"/>
                  <a:pt x="1717" y="444"/>
                  <a:pt x="1664" y="488"/>
                </a:cubicBezTo>
                <a:lnTo>
                  <a:pt x="1664" y="488"/>
                </a:lnTo>
                <a:cubicBezTo>
                  <a:pt x="1664" y="489"/>
                  <a:pt x="1663" y="489"/>
                  <a:pt x="1662" y="490"/>
                </a:cubicBezTo>
                <a:lnTo>
                  <a:pt x="1662" y="490"/>
                </a:lnTo>
                <a:cubicBezTo>
                  <a:pt x="1661" y="490"/>
                  <a:pt x="1660" y="491"/>
                  <a:pt x="1660" y="491"/>
                </a:cubicBezTo>
                <a:lnTo>
                  <a:pt x="1660" y="491"/>
                </a:lnTo>
                <a:cubicBezTo>
                  <a:pt x="1657" y="493"/>
                  <a:pt x="1655" y="495"/>
                  <a:pt x="1654" y="496"/>
                </a:cubicBezTo>
                <a:lnTo>
                  <a:pt x="1654" y="496"/>
                </a:lnTo>
                <a:cubicBezTo>
                  <a:pt x="1651" y="498"/>
                  <a:pt x="1649" y="500"/>
                  <a:pt x="1646" y="501"/>
                </a:cubicBezTo>
                <a:lnTo>
                  <a:pt x="1646" y="501"/>
                </a:lnTo>
                <a:lnTo>
                  <a:pt x="1645" y="502"/>
                </a:lnTo>
                <a:lnTo>
                  <a:pt x="1645" y="502"/>
                </a:lnTo>
                <a:cubicBezTo>
                  <a:pt x="1603" y="530"/>
                  <a:pt x="1549" y="547"/>
                  <a:pt x="1487" y="548"/>
                </a:cubicBezTo>
                <a:lnTo>
                  <a:pt x="1487" y="548"/>
                </a:lnTo>
                <a:cubicBezTo>
                  <a:pt x="1482" y="549"/>
                  <a:pt x="1477" y="549"/>
                  <a:pt x="1473" y="549"/>
                </a:cubicBezTo>
                <a:lnTo>
                  <a:pt x="1473" y="549"/>
                </a:lnTo>
                <a:cubicBezTo>
                  <a:pt x="1320" y="549"/>
                  <a:pt x="1214" y="464"/>
                  <a:pt x="1201" y="335"/>
                </a:cubicBezTo>
                <a:lnTo>
                  <a:pt x="1201" y="335"/>
                </a:lnTo>
                <a:cubicBezTo>
                  <a:pt x="1200" y="326"/>
                  <a:pt x="1200" y="318"/>
                  <a:pt x="1200" y="309"/>
                </a:cubicBezTo>
                <a:lnTo>
                  <a:pt x="1200" y="309"/>
                </a:lnTo>
                <a:cubicBezTo>
                  <a:pt x="1200" y="250"/>
                  <a:pt x="1224" y="168"/>
                  <a:pt x="1267" y="85"/>
                </a:cubicBezTo>
                <a:lnTo>
                  <a:pt x="1267" y="85"/>
                </a:lnTo>
                <a:cubicBezTo>
                  <a:pt x="1276" y="67"/>
                  <a:pt x="1275" y="46"/>
                  <a:pt x="1264" y="29"/>
                </a:cubicBezTo>
                <a:lnTo>
                  <a:pt x="1264" y="29"/>
                </a:lnTo>
                <a:cubicBezTo>
                  <a:pt x="1253" y="11"/>
                  <a:pt x="1234" y="0"/>
                  <a:pt x="1213" y="0"/>
                </a:cubicBezTo>
                <a:lnTo>
                  <a:pt x="549" y="0"/>
                </a:lnTo>
                <a:lnTo>
                  <a:pt x="549" y="665"/>
                </a:lnTo>
                <a:lnTo>
                  <a:pt x="549" y="665"/>
                </a:lnTo>
                <a:cubicBezTo>
                  <a:pt x="549" y="669"/>
                  <a:pt x="549" y="673"/>
                  <a:pt x="548" y="677"/>
                </a:cubicBezTo>
                <a:lnTo>
                  <a:pt x="548" y="677"/>
                </a:lnTo>
                <a:cubicBezTo>
                  <a:pt x="544" y="706"/>
                  <a:pt x="528" y="731"/>
                  <a:pt x="503" y="747"/>
                </a:cubicBezTo>
                <a:lnTo>
                  <a:pt x="503" y="747"/>
                </a:lnTo>
                <a:cubicBezTo>
                  <a:pt x="478" y="762"/>
                  <a:pt x="449" y="765"/>
                  <a:pt x="422" y="755"/>
                </a:cubicBezTo>
                <a:lnTo>
                  <a:pt x="422" y="755"/>
                </a:lnTo>
                <a:cubicBezTo>
                  <a:pt x="418" y="754"/>
                  <a:pt x="415" y="752"/>
                  <a:pt x="411" y="750"/>
                </a:cubicBezTo>
                <a:lnTo>
                  <a:pt x="411" y="750"/>
                </a:lnTo>
                <a:cubicBezTo>
                  <a:pt x="401" y="745"/>
                  <a:pt x="391" y="741"/>
                  <a:pt x="382" y="737"/>
                </a:cubicBezTo>
                <a:lnTo>
                  <a:pt x="382" y="737"/>
                </a:lnTo>
                <a:cubicBezTo>
                  <a:pt x="315" y="706"/>
                  <a:pt x="249" y="688"/>
                  <a:pt x="204" y="688"/>
                </a:cubicBezTo>
                <a:lnTo>
                  <a:pt x="204" y="688"/>
                </a:lnTo>
                <a:cubicBezTo>
                  <a:pt x="141" y="688"/>
                  <a:pt x="89" y="711"/>
                  <a:pt x="53" y="756"/>
                </a:cubicBezTo>
                <a:lnTo>
                  <a:pt x="53" y="756"/>
                </a:lnTo>
                <a:cubicBezTo>
                  <a:pt x="19" y="797"/>
                  <a:pt x="0" y="857"/>
                  <a:pt x="0" y="925"/>
                </a:cubicBezTo>
                <a:lnTo>
                  <a:pt x="0" y="925"/>
                </a:lnTo>
                <a:cubicBezTo>
                  <a:pt x="0" y="991"/>
                  <a:pt x="19" y="1051"/>
                  <a:pt x="53" y="1093"/>
                </a:cubicBezTo>
                <a:lnTo>
                  <a:pt x="53" y="1093"/>
                </a:lnTo>
                <a:cubicBezTo>
                  <a:pt x="89" y="1137"/>
                  <a:pt x="141" y="1161"/>
                  <a:pt x="204" y="1161"/>
                </a:cubicBezTo>
                <a:lnTo>
                  <a:pt x="204" y="1161"/>
                </a:lnTo>
                <a:cubicBezTo>
                  <a:pt x="258" y="1161"/>
                  <a:pt x="335" y="1139"/>
                  <a:pt x="411" y="1102"/>
                </a:cubicBezTo>
                <a:lnTo>
                  <a:pt x="411" y="1102"/>
                </a:lnTo>
                <a:cubicBezTo>
                  <a:pt x="442" y="1087"/>
                  <a:pt x="476" y="1088"/>
                  <a:pt x="505" y="1106"/>
                </a:cubicBezTo>
                <a:lnTo>
                  <a:pt x="505" y="1106"/>
                </a:lnTo>
                <a:cubicBezTo>
                  <a:pt x="511" y="1110"/>
                  <a:pt x="517" y="1116"/>
                  <a:pt x="523" y="1121"/>
                </a:cubicBezTo>
                <a:lnTo>
                  <a:pt x="523" y="1121"/>
                </a:lnTo>
                <a:cubicBezTo>
                  <a:pt x="539" y="1139"/>
                  <a:pt x="549" y="1162"/>
                  <a:pt x="549" y="1187"/>
                </a:cubicBezTo>
                <a:lnTo>
                  <a:pt x="549" y="1187"/>
                </a:lnTo>
                <a:lnTo>
                  <a:pt x="549" y="1847"/>
                </a:lnTo>
                <a:lnTo>
                  <a:pt x="551" y="1847"/>
                </a:lnTo>
                <a:lnTo>
                  <a:pt x="1216" y="1847"/>
                </a:lnTo>
                <a:lnTo>
                  <a:pt x="1216" y="1847"/>
                </a:lnTo>
                <a:lnTo>
                  <a:pt x="1216" y="1847"/>
                </a:lnTo>
                <a:cubicBezTo>
                  <a:pt x="1240" y="1847"/>
                  <a:pt x="1263" y="1838"/>
                  <a:pt x="1281" y="1822"/>
                </a:cubicBezTo>
                <a:lnTo>
                  <a:pt x="1281" y="1822"/>
                </a:lnTo>
                <a:cubicBezTo>
                  <a:pt x="1286" y="1816"/>
                  <a:pt x="1292" y="1810"/>
                  <a:pt x="1296" y="1803"/>
                </a:cubicBezTo>
                <a:lnTo>
                  <a:pt x="1296" y="1803"/>
                </a:lnTo>
                <a:cubicBezTo>
                  <a:pt x="1314" y="1775"/>
                  <a:pt x="1315" y="1740"/>
                  <a:pt x="1301" y="1710"/>
                </a:cubicBezTo>
                <a:lnTo>
                  <a:pt x="1301" y="1710"/>
                </a:lnTo>
                <a:cubicBezTo>
                  <a:pt x="1263" y="1634"/>
                  <a:pt x="1241" y="1556"/>
                  <a:pt x="1241" y="1503"/>
                </a:cubicBezTo>
                <a:lnTo>
                  <a:pt x="1241" y="1503"/>
                </a:lnTo>
                <a:cubicBezTo>
                  <a:pt x="1241" y="1440"/>
                  <a:pt x="1265" y="1388"/>
                  <a:pt x="1309" y="1352"/>
                </a:cubicBezTo>
                <a:lnTo>
                  <a:pt x="1309" y="1352"/>
                </a:lnTo>
                <a:cubicBezTo>
                  <a:pt x="1351" y="1318"/>
                  <a:pt x="1411" y="1299"/>
                  <a:pt x="1478" y="1299"/>
                </a:cubicBezTo>
                <a:lnTo>
                  <a:pt x="1478" y="1299"/>
                </a:lnTo>
                <a:cubicBezTo>
                  <a:pt x="1545" y="1299"/>
                  <a:pt x="1605" y="1318"/>
                  <a:pt x="1646" y="1352"/>
                </a:cubicBezTo>
                <a:lnTo>
                  <a:pt x="1646" y="1352"/>
                </a:lnTo>
                <a:cubicBezTo>
                  <a:pt x="1691" y="1388"/>
                  <a:pt x="1714" y="1440"/>
                  <a:pt x="1714" y="1503"/>
                </a:cubicBezTo>
                <a:lnTo>
                  <a:pt x="1714" y="1503"/>
                </a:lnTo>
                <a:cubicBezTo>
                  <a:pt x="1714" y="1548"/>
                  <a:pt x="1696" y="1613"/>
                  <a:pt x="1666" y="1681"/>
                </a:cubicBezTo>
                <a:lnTo>
                  <a:pt x="1666" y="1681"/>
                </a:lnTo>
                <a:cubicBezTo>
                  <a:pt x="1661" y="1690"/>
                  <a:pt x="1657" y="1700"/>
                  <a:pt x="1652" y="1710"/>
                </a:cubicBezTo>
                <a:lnTo>
                  <a:pt x="1652" y="1710"/>
                </a:lnTo>
                <a:cubicBezTo>
                  <a:pt x="1650" y="1713"/>
                  <a:pt x="1648" y="1717"/>
                  <a:pt x="1647" y="1721"/>
                </a:cubicBezTo>
                <a:lnTo>
                  <a:pt x="1647" y="1721"/>
                </a:lnTo>
                <a:cubicBezTo>
                  <a:pt x="1637" y="1748"/>
                  <a:pt x="1640" y="1777"/>
                  <a:pt x="1655" y="1801"/>
                </a:cubicBezTo>
                <a:lnTo>
                  <a:pt x="1655" y="1801"/>
                </a:lnTo>
                <a:cubicBezTo>
                  <a:pt x="1671" y="1827"/>
                  <a:pt x="1696" y="1843"/>
                  <a:pt x="1725" y="1847"/>
                </a:cubicBezTo>
                <a:lnTo>
                  <a:pt x="1725" y="1847"/>
                </a:lnTo>
                <a:cubicBezTo>
                  <a:pt x="1729" y="1847"/>
                  <a:pt x="1733" y="1847"/>
                  <a:pt x="1738" y="1847"/>
                </a:cubicBezTo>
                <a:lnTo>
                  <a:pt x="2400" y="1847"/>
                </a:lnTo>
                <a:lnTo>
                  <a:pt x="2400" y="0"/>
                </a:lnTo>
                <a:lnTo>
                  <a:pt x="1735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2449"/>
          </a:p>
        </p:txBody>
      </p:sp>
      <p:sp>
        <p:nvSpPr>
          <p:cNvPr id="17" name="Freeform 42">
            <a:extLst>
              <a:ext uri="{FF2B5EF4-FFF2-40B4-BE49-F238E27FC236}">
                <a16:creationId xmlns:a16="http://schemas.microsoft.com/office/drawing/2014/main" xmlns="" id="{DC4C3946-9628-3B40-A76B-0BA1FEE5EA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840" y="4846723"/>
            <a:ext cx="1120990" cy="863409"/>
          </a:xfrm>
          <a:custGeom>
            <a:avLst/>
            <a:gdLst>
              <a:gd name="T0" fmla="*/ 1735 w 2401"/>
              <a:gd name="T1" fmla="*/ 0 h 1848"/>
              <a:gd name="T2" fmla="*/ 1686 w 2401"/>
              <a:gd name="T3" fmla="*/ 27 h 1848"/>
              <a:gd name="T4" fmla="*/ 1683 w 2401"/>
              <a:gd name="T5" fmla="*/ 85 h 1848"/>
              <a:gd name="T6" fmla="*/ 1745 w 2401"/>
              <a:gd name="T7" fmla="*/ 292 h 1848"/>
              <a:gd name="T8" fmla="*/ 1745 w 2401"/>
              <a:gd name="T9" fmla="*/ 308 h 1848"/>
              <a:gd name="T10" fmla="*/ 1664 w 2401"/>
              <a:gd name="T11" fmla="*/ 487 h 1848"/>
              <a:gd name="T12" fmla="*/ 1662 w 2401"/>
              <a:gd name="T13" fmla="*/ 489 h 1848"/>
              <a:gd name="T14" fmla="*/ 1660 w 2401"/>
              <a:gd name="T15" fmla="*/ 491 h 1848"/>
              <a:gd name="T16" fmla="*/ 1654 w 2401"/>
              <a:gd name="T17" fmla="*/ 496 h 1848"/>
              <a:gd name="T18" fmla="*/ 1646 w 2401"/>
              <a:gd name="T19" fmla="*/ 501 h 1848"/>
              <a:gd name="T20" fmla="*/ 1645 w 2401"/>
              <a:gd name="T21" fmla="*/ 501 h 1848"/>
              <a:gd name="T22" fmla="*/ 1487 w 2401"/>
              <a:gd name="T23" fmla="*/ 548 h 1848"/>
              <a:gd name="T24" fmla="*/ 1473 w 2401"/>
              <a:gd name="T25" fmla="*/ 548 h 1848"/>
              <a:gd name="T26" fmla="*/ 1201 w 2401"/>
              <a:gd name="T27" fmla="*/ 334 h 1848"/>
              <a:gd name="T28" fmla="*/ 1200 w 2401"/>
              <a:gd name="T29" fmla="*/ 308 h 1848"/>
              <a:gd name="T30" fmla="*/ 1267 w 2401"/>
              <a:gd name="T31" fmla="*/ 85 h 1848"/>
              <a:gd name="T32" fmla="*/ 1264 w 2401"/>
              <a:gd name="T33" fmla="*/ 28 h 1848"/>
              <a:gd name="T34" fmla="*/ 549 w 2401"/>
              <a:gd name="T35" fmla="*/ 0 h 1848"/>
              <a:gd name="T36" fmla="*/ 549 w 2401"/>
              <a:gd name="T37" fmla="*/ 664 h 1848"/>
              <a:gd name="T38" fmla="*/ 548 w 2401"/>
              <a:gd name="T39" fmla="*/ 677 h 1848"/>
              <a:gd name="T40" fmla="*/ 503 w 2401"/>
              <a:gd name="T41" fmla="*/ 746 h 1848"/>
              <a:gd name="T42" fmla="*/ 422 w 2401"/>
              <a:gd name="T43" fmla="*/ 755 h 1848"/>
              <a:gd name="T44" fmla="*/ 411 w 2401"/>
              <a:gd name="T45" fmla="*/ 750 h 1848"/>
              <a:gd name="T46" fmla="*/ 382 w 2401"/>
              <a:gd name="T47" fmla="*/ 736 h 1848"/>
              <a:gd name="T48" fmla="*/ 204 w 2401"/>
              <a:gd name="T49" fmla="*/ 687 h 1848"/>
              <a:gd name="T50" fmla="*/ 53 w 2401"/>
              <a:gd name="T51" fmla="*/ 755 h 1848"/>
              <a:gd name="T52" fmla="*/ 0 w 2401"/>
              <a:gd name="T53" fmla="*/ 924 h 1848"/>
              <a:gd name="T54" fmla="*/ 53 w 2401"/>
              <a:gd name="T55" fmla="*/ 1093 h 1848"/>
              <a:gd name="T56" fmla="*/ 204 w 2401"/>
              <a:gd name="T57" fmla="*/ 1160 h 1848"/>
              <a:gd name="T58" fmla="*/ 411 w 2401"/>
              <a:gd name="T59" fmla="*/ 1101 h 1848"/>
              <a:gd name="T60" fmla="*/ 505 w 2401"/>
              <a:gd name="T61" fmla="*/ 1106 h 1848"/>
              <a:gd name="T62" fmla="*/ 523 w 2401"/>
              <a:gd name="T63" fmla="*/ 1121 h 1848"/>
              <a:gd name="T64" fmla="*/ 549 w 2401"/>
              <a:gd name="T65" fmla="*/ 1186 h 1848"/>
              <a:gd name="T66" fmla="*/ 551 w 2401"/>
              <a:gd name="T67" fmla="*/ 1847 h 1848"/>
              <a:gd name="T68" fmla="*/ 1216 w 2401"/>
              <a:gd name="T69" fmla="*/ 1847 h 1848"/>
              <a:gd name="T70" fmla="*/ 1281 w 2401"/>
              <a:gd name="T71" fmla="*/ 1821 h 1848"/>
              <a:gd name="T72" fmla="*/ 1296 w 2401"/>
              <a:gd name="T73" fmla="*/ 1802 h 1848"/>
              <a:gd name="T74" fmla="*/ 1301 w 2401"/>
              <a:gd name="T75" fmla="*/ 1709 h 1848"/>
              <a:gd name="T76" fmla="*/ 1241 w 2401"/>
              <a:gd name="T77" fmla="*/ 1502 h 1848"/>
              <a:gd name="T78" fmla="*/ 1309 w 2401"/>
              <a:gd name="T79" fmla="*/ 1351 h 1848"/>
              <a:gd name="T80" fmla="*/ 1478 w 2401"/>
              <a:gd name="T81" fmla="*/ 1298 h 1848"/>
              <a:gd name="T82" fmla="*/ 1646 w 2401"/>
              <a:gd name="T83" fmla="*/ 1351 h 1848"/>
              <a:gd name="T84" fmla="*/ 1714 w 2401"/>
              <a:gd name="T85" fmla="*/ 1502 h 1848"/>
              <a:gd name="T86" fmla="*/ 1666 w 2401"/>
              <a:gd name="T87" fmla="*/ 1680 h 1848"/>
              <a:gd name="T88" fmla="*/ 1652 w 2401"/>
              <a:gd name="T89" fmla="*/ 1709 h 1848"/>
              <a:gd name="T90" fmla="*/ 1647 w 2401"/>
              <a:gd name="T91" fmla="*/ 1720 h 1848"/>
              <a:gd name="T92" fmla="*/ 1655 w 2401"/>
              <a:gd name="T93" fmla="*/ 1801 h 1848"/>
              <a:gd name="T94" fmla="*/ 1725 w 2401"/>
              <a:gd name="T95" fmla="*/ 1846 h 1848"/>
              <a:gd name="T96" fmla="*/ 1738 w 2401"/>
              <a:gd name="T97" fmla="*/ 1847 h 1848"/>
              <a:gd name="T98" fmla="*/ 2400 w 2401"/>
              <a:gd name="T99" fmla="*/ 0 h 1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401" h="1848">
                <a:moveTo>
                  <a:pt x="1735" y="0"/>
                </a:moveTo>
                <a:lnTo>
                  <a:pt x="1735" y="0"/>
                </a:lnTo>
                <a:cubicBezTo>
                  <a:pt x="1714" y="0"/>
                  <a:pt x="1696" y="9"/>
                  <a:pt x="1686" y="27"/>
                </a:cubicBezTo>
                <a:lnTo>
                  <a:pt x="1686" y="27"/>
                </a:lnTo>
                <a:cubicBezTo>
                  <a:pt x="1675" y="44"/>
                  <a:pt x="1674" y="66"/>
                  <a:pt x="1683" y="85"/>
                </a:cubicBezTo>
                <a:lnTo>
                  <a:pt x="1683" y="85"/>
                </a:lnTo>
                <a:cubicBezTo>
                  <a:pt x="1719" y="160"/>
                  <a:pt x="1742" y="234"/>
                  <a:pt x="1745" y="292"/>
                </a:cubicBezTo>
                <a:lnTo>
                  <a:pt x="1745" y="292"/>
                </a:lnTo>
                <a:cubicBezTo>
                  <a:pt x="1745" y="297"/>
                  <a:pt x="1745" y="303"/>
                  <a:pt x="1745" y="308"/>
                </a:cubicBezTo>
                <a:lnTo>
                  <a:pt x="1745" y="308"/>
                </a:lnTo>
                <a:cubicBezTo>
                  <a:pt x="1745" y="382"/>
                  <a:pt x="1717" y="444"/>
                  <a:pt x="1664" y="487"/>
                </a:cubicBezTo>
                <a:lnTo>
                  <a:pt x="1664" y="487"/>
                </a:lnTo>
                <a:cubicBezTo>
                  <a:pt x="1664" y="488"/>
                  <a:pt x="1663" y="488"/>
                  <a:pt x="1662" y="489"/>
                </a:cubicBezTo>
                <a:lnTo>
                  <a:pt x="1662" y="489"/>
                </a:lnTo>
                <a:cubicBezTo>
                  <a:pt x="1661" y="490"/>
                  <a:pt x="1660" y="490"/>
                  <a:pt x="1660" y="491"/>
                </a:cubicBezTo>
                <a:lnTo>
                  <a:pt x="1660" y="491"/>
                </a:lnTo>
                <a:cubicBezTo>
                  <a:pt x="1657" y="492"/>
                  <a:pt x="1655" y="494"/>
                  <a:pt x="1654" y="496"/>
                </a:cubicBezTo>
                <a:lnTo>
                  <a:pt x="1654" y="496"/>
                </a:lnTo>
                <a:cubicBezTo>
                  <a:pt x="1651" y="497"/>
                  <a:pt x="1649" y="499"/>
                  <a:pt x="1646" y="501"/>
                </a:cubicBezTo>
                <a:lnTo>
                  <a:pt x="1646" y="501"/>
                </a:lnTo>
                <a:lnTo>
                  <a:pt x="1645" y="501"/>
                </a:lnTo>
                <a:lnTo>
                  <a:pt x="1645" y="501"/>
                </a:lnTo>
                <a:cubicBezTo>
                  <a:pt x="1603" y="529"/>
                  <a:pt x="1549" y="546"/>
                  <a:pt x="1487" y="548"/>
                </a:cubicBezTo>
                <a:lnTo>
                  <a:pt x="1487" y="548"/>
                </a:lnTo>
                <a:cubicBezTo>
                  <a:pt x="1482" y="548"/>
                  <a:pt x="1477" y="548"/>
                  <a:pt x="1473" y="548"/>
                </a:cubicBezTo>
                <a:lnTo>
                  <a:pt x="1473" y="548"/>
                </a:lnTo>
                <a:cubicBezTo>
                  <a:pt x="1320" y="548"/>
                  <a:pt x="1214" y="463"/>
                  <a:pt x="1201" y="334"/>
                </a:cubicBezTo>
                <a:lnTo>
                  <a:pt x="1201" y="334"/>
                </a:lnTo>
                <a:cubicBezTo>
                  <a:pt x="1200" y="325"/>
                  <a:pt x="1200" y="317"/>
                  <a:pt x="1200" y="308"/>
                </a:cubicBezTo>
                <a:lnTo>
                  <a:pt x="1200" y="308"/>
                </a:lnTo>
                <a:cubicBezTo>
                  <a:pt x="1200" y="249"/>
                  <a:pt x="1224" y="168"/>
                  <a:pt x="1267" y="85"/>
                </a:cubicBezTo>
                <a:lnTo>
                  <a:pt x="1267" y="85"/>
                </a:lnTo>
                <a:cubicBezTo>
                  <a:pt x="1276" y="66"/>
                  <a:pt x="1275" y="46"/>
                  <a:pt x="1264" y="28"/>
                </a:cubicBezTo>
                <a:lnTo>
                  <a:pt x="1264" y="28"/>
                </a:lnTo>
                <a:cubicBezTo>
                  <a:pt x="1253" y="10"/>
                  <a:pt x="1234" y="0"/>
                  <a:pt x="1213" y="0"/>
                </a:cubicBezTo>
                <a:lnTo>
                  <a:pt x="549" y="0"/>
                </a:lnTo>
                <a:lnTo>
                  <a:pt x="549" y="664"/>
                </a:lnTo>
                <a:lnTo>
                  <a:pt x="549" y="664"/>
                </a:lnTo>
                <a:cubicBezTo>
                  <a:pt x="549" y="669"/>
                  <a:pt x="549" y="672"/>
                  <a:pt x="548" y="677"/>
                </a:cubicBezTo>
                <a:lnTo>
                  <a:pt x="548" y="677"/>
                </a:lnTo>
                <a:cubicBezTo>
                  <a:pt x="544" y="705"/>
                  <a:pt x="528" y="731"/>
                  <a:pt x="503" y="746"/>
                </a:cubicBezTo>
                <a:lnTo>
                  <a:pt x="503" y="746"/>
                </a:lnTo>
                <a:cubicBezTo>
                  <a:pt x="478" y="761"/>
                  <a:pt x="449" y="764"/>
                  <a:pt x="422" y="755"/>
                </a:cubicBezTo>
                <a:lnTo>
                  <a:pt x="422" y="755"/>
                </a:lnTo>
                <a:cubicBezTo>
                  <a:pt x="418" y="753"/>
                  <a:pt x="415" y="752"/>
                  <a:pt x="411" y="750"/>
                </a:cubicBezTo>
                <a:lnTo>
                  <a:pt x="411" y="750"/>
                </a:lnTo>
                <a:cubicBezTo>
                  <a:pt x="401" y="745"/>
                  <a:pt x="391" y="740"/>
                  <a:pt x="382" y="736"/>
                </a:cubicBezTo>
                <a:lnTo>
                  <a:pt x="382" y="736"/>
                </a:lnTo>
                <a:cubicBezTo>
                  <a:pt x="315" y="705"/>
                  <a:pt x="249" y="687"/>
                  <a:pt x="204" y="687"/>
                </a:cubicBezTo>
                <a:lnTo>
                  <a:pt x="204" y="687"/>
                </a:lnTo>
                <a:cubicBezTo>
                  <a:pt x="141" y="687"/>
                  <a:pt x="89" y="711"/>
                  <a:pt x="53" y="755"/>
                </a:cubicBezTo>
                <a:lnTo>
                  <a:pt x="53" y="755"/>
                </a:lnTo>
                <a:cubicBezTo>
                  <a:pt x="19" y="797"/>
                  <a:pt x="0" y="857"/>
                  <a:pt x="0" y="924"/>
                </a:cubicBezTo>
                <a:lnTo>
                  <a:pt x="0" y="924"/>
                </a:lnTo>
                <a:cubicBezTo>
                  <a:pt x="0" y="990"/>
                  <a:pt x="19" y="1050"/>
                  <a:pt x="53" y="1093"/>
                </a:cubicBezTo>
                <a:lnTo>
                  <a:pt x="53" y="1093"/>
                </a:lnTo>
                <a:cubicBezTo>
                  <a:pt x="89" y="1136"/>
                  <a:pt x="141" y="1160"/>
                  <a:pt x="204" y="1160"/>
                </a:cubicBezTo>
                <a:lnTo>
                  <a:pt x="204" y="1160"/>
                </a:lnTo>
                <a:cubicBezTo>
                  <a:pt x="258" y="1160"/>
                  <a:pt x="335" y="1138"/>
                  <a:pt x="411" y="1101"/>
                </a:cubicBezTo>
                <a:lnTo>
                  <a:pt x="411" y="1101"/>
                </a:lnTo>
                <a:cubicBezTo>
                  <a:pt x="442" y="1086"/>
                  <a:pt x="476" y="1088"/>
                  <a:pt x="505" y="1106"/>
                </a:cubicBezTo>
                <a:lnTo>
                  <a:pt x="505" y="1106"/>
                </a:lnTo>
                <a:cubicBezTo>
                  <a:pt x="511" y="1110"/>
                  <a:pt x="517" y="1115"/>
                  <a:pt x="523" y="1121"/>
                </a:cubicBezTo>
                <a:lnTo>
                  <a:pt x="523" y="1121"/>
                </a:lnTo>
                <a:cubicBezTo>
                  <a:pt x="539" y="1138"/>
                  <a:pt x="549" y="1161"/>
                  <a:pt x="549" y="1186"/>
                </a:cubicBezTo>
                <a:lnTo>
                  <a:pt x="549" y="1186"/>
                </a:lnTo>
                <a:lnTo>
                  <a:pt x="549" y="1847"/>
                </a:lnTo>
                <a:lnTo>
                  <a:pt x="551" y="1847"/>
                </a:lnTo>
                <a:lnTo>
                  <a:pt x="1216" y="1847"/>
                </a:lnTo>
                <a:lnTo>
                  <a:pt x="1216" y="1847"/>
                </a:lnTo>
                <a:lnTo>
                  <a:pt x="1216" y="1847"/>
                </a:lnTo>
                <a:cubicBezTo>
                  <a:pt x="1240" y="1847"/>
                  <a:pt x="1263" y="1837"/>
                  <a:pt x="1281" y="1821"/>
                </a:cubicBezTo>
                <a:lnTo>
                  <a:pt x="1281" y="1821"/>
                </a:lnTo>
                <a:cubicBezTo>
                  <a:pt x="1286" y="1815"/>
                  <a:pt x="1292" y="1809"/>
                  <a:pt x="1296" y="1802"/>
                </a:cubicBezTo>
                <a:lnTo>
                  <a:pt x="1296" y="1802"/>
                </a:lnTo>
                <a:cubicBezTo>
                  <a:pt x="1314" y="1774"/>
                  <a:pt x="1315" y="1739"/>
                  <a:pt x="1301" y="1709"/>
                </a:cubicBezTo>
                <a:lnTo>
                  <a:pt x="1301" y="1709"/>
                </a:lnTo>
                <a:cubicBezTo>
                  <a:pt x="1263" y="1633"/>
                  <a:pt x="1241" y="1555"/>
                  <a:pt x="1241" y="1502"/>
                </a:cubicBezTo>
                <a:lnTo>
                  <a:pt x="1241" y="1502"/>
                </a:lnTo>
                <a:cubicBezTo>
                  <a:pt x="1241" y="1439"/>
                  <a:pt x="1265" y="1387"/>
                  <a:pt x="1309" y="1351"/>
                </a:cubicBezTo>
                <a:lnTo>
                  <a:pt x="1309" y="1351"/>
                </a:lnTo>
                <a:cubicBezTo>
                  <a:pt x="1351" y="1317"/>
                  <a:pt x="1411" y="1298"/>
                  <a:pt x="1478" y="1298"/>
                </a:cubicBezTo>
                <a:lnTo>
                  <a:pt x="1478" y="1298"/>
                </a:lnTo>
                <a:cubicBezTo>
                  <a:pt x="1545" y="1298"/>
                  <a:pt x="1605" y="1317"/>
                  <a:pt x="1646" y="1351"/>
                </a:cubicBezTo>
                <a:lnTo>
                  <a:pt x="1646" y="1351"/>
                </a:lnTo>
                <a:cubicBezTo>
                  <a:pt x="1691" y="1387"/>
                  <a:pt x="1714" y="1439"/>
                  <a:pt x="1714" y="1502"/>
                </a:cubicBezTo>
                <a:lnTo>
                  <a:pt x="1714" y="1502"/>
                </a:lnTo>
                <a:cubicBezTo>
                  <a:pt x="1714" y="1548"/>
                  <a:pt x="1696" y="1613"/>
                  <a:pt x="1666" y="1680"/>
                </a:cubicBezTo>
                <a:lnTo>
                  <a:pt x="1666" y="1680"/>
                </a:lnTo>
                <a:cubicBezTo>
                  <a:pt x="1661" y="1689"/>
                  <a:pt x="1657" y="1699"/>
                  <a:pt x="1652" y="1709"/>
                </a:cubicBezTo>
                <a:lnTo>
                  <a:pt x="1652" y="1709"/>
                </a:lnTo>
                <a:cubicBezTo>
                  <a:pt x="1650" y="1713"/>
                  <a:pt x="1648" y="1716"/>
                  <a:pt x="1647" y="1720"/>
                </a:cubicBezTo>
                <a:lnTo>
                  <a:pt x="1647" y="1720"/>
                </a:lnTo>
                <a:cubicBezTo>
                  <a:pt x="1637" y="1747"/>
                  <a:pt x="1640" y="1776"/>
                  <a:pt x="1655" y="1801"/>
                </a:cubicBezTo>
                <a:lnTo>
                  <a:pt x="1655" y="1801"/>
                </a:lnTo>
                <a:cubicBezTo>
                  <a:pt x="1671" y="1826"/>
                  <a:pt x="1696" y="1842"/>
                  <a:pt x="1725" y="1846"/>
                </a:cubicBezTo>
                <a:lnTo>
                  <a:pt x="1725" y="1846"/>
                </a:lnTo>
                <a:cubicBezTo>
                  <a:pt x="1729" y="1847"/>
                  <a:pt x="1733" y="1847"/>
                  <a:pt x="1738" y="1847"/>
                </a:cubicBezTo>
                <a:lnTo>
                  <a:pt x="2400" y="1847"/>
                </a:lnTo>
                <a:lnTo>
                  <a:pt x="2400" y="0"/>
                </a:lnTo>
                <a:lnTo>
                  <a:pt x="1735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2449"/>
          </a:p>
        </p:txBody>
      </p:sp>
      <p:sp>
        <p:nvSpPr>
          <p:cNvPr id="18" name="Freeform 43">
            <a:extLst>
              <a:ext uri="{FF2B5EF4-FFF2-40B4-BE49-F238E27FC236}">
                <a16:creationId xmlns:a16="http://schemas.microsoft.com/office/drawing/2014/main" xmlns="" id="{A3B5B9FC-563B-4747-9232-54166ED07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5285" y="3004508"/>
            <a:ext cx="6651758" cy="857228"/>
          </a:xfrm>
          <a:custGeom>
            <a:avLst/>
            <a:gdLst>
              <a:gd name="T0" fmla="*/ 0 w 14233"/>
              <a:gd name="T1" fmla="*/ 158 h 1835"/>
              <a:gd name="T2" fmla="*/ 0 w 14233"/>
              <a:gd name="T3" fmla="*/ 1676 h 1835"/>
              <a:gd name="T4" fmla="*/ 0 w 14233"/>
              <a:gd name="T5" fmla="*/ 1676 h 1835"/>
              <a:gd name="T6" fmla="*/ 158 w 14233"/>
              <a:gd name="T7" fmla="*/ 1834 h 1835"/>
              <a:gd name="T8" fmla="*/ 13016 w 14233"/>
              <a:gd name="T9" fmla="*/ 1834 h 1835"/>
              <a:gd name="T10" fmla="*/ 13016 w 14233"/>
              <a:gd name="T11" fmla="*/ 1834 h 1835"/>
              <a:gd name="T12" fmla="*/ 13194 w 14233"/>
              <a:gd name="T13" fmla="*/ 1777 h 1835"/>
              <a:gd name="T14" fmla="*/ 14077 w 14233"/>
              <a:gd name="T15" fmla="*/ 1143 h 1835"/>
              <a:gd name="T16" fmla="*/ 14077 w 14233"/>
              <a:gd name="T17" fmla="*/ 1143 h 1835"/>
              <a:gd name="T18" fmla="*/ 14077 w 14233"/>
              <a:gd name="T19" fmla="*/ 692 h 1835"/>
              <a:gd name="T20" fmla="*/ 13191 w 14233"/>
              <a:gd name="T21" fmla="*/ 57 h 1835"/>
              <a:gd name="T22" fmla="*/ 13191 w 14233"/>
              <a:gd name="T23" fmla="*/ 57 h 1835"/>
              <a:gd name="T24" fmla="*/ 13014 w 14233"/>
              <a:gd name="T25" fmla="*/ 0 h 1835"/>
              <a:gd name="T26" fmla="*/ 158 w 14233"/>
              <a:gd name="T27" fmla="*/ 0 h 1835"/>
              <a:gd name="T28" fmla="*/ 158 w 14233"/>
              <a:gd name="T29" fmla="*/ 0 h 1835"/>
              <a:gd name="T30" fmla="*/ 0 w 14233"/>
              <a:gd name="T31" fmla="*/ 158 h 18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4233" h="1835">
                <a:moveTo>
                  <a:pt x="0" y="158"/>
                </a:moveTo>
                <a:lnTo>
                  <a:pt x="0" y="1676"/>
                </a:lnTo>
                <a:lnTo>
                  <a:pt x="0" y="1676"/>
                </a:lnTo>
                <a:cubicBezTo>
                  <a:pt x="0" y="1763"/>
                  <a:pt x="70" y="1834"/>
                  <a:pt x="158" y="1834"/>
                </a:cubicBezTo>
                <a:lnTo>
                  <a:pt x="13016" y="1834"/>
                </a:lnTo>
                <a:lnTo>
                  <a:pt x="13016" y="1834"/>
                </a:lnTo>
                <a:cubicBezTo>
                  <a:pt x="13080" y="1834"/>
                  <a:pt x="13142" y="1814"/>
                  <a:pt x="13194" y="1777"/>
                </a:cubicBezTo>
                <a:lnTo>
                  <a:pt x="14077" y="1143"/>
                </a:lnTo>
                <a:lnTo>
                  <a:pt x="14077" y="1143"/>
                </a:lnTo>
                <a:cubicBezTo>
                  <a:pt x="14232" y="1032"/>
                  <a:pt x="14232" y="803"/>
                  <a:pt x="14077" y="692"/>
                </a:cubicBezTo>
                <a:lnTo>
                  <a:pt x="13191" y="57"/>
                </a:lnTo>
                <a:lnTo>
                  <a:pt x="13191" y="57"/>
                </a:lnTo>
                <a:cubicBezTo>
                  <a:pt x="13139" y="21"/>
                  <a:pt x="13077" y="0"/>
                  <a:pt x="13014" y="0"/>
                </a:cubicBezTo>
                <a:lnTo>
                  <a:pt x="158" y="0"/>
                </a:lnTo>
                <a:lnTo>
                  <a:pt x="158" y="0"/>
                </a:lnTo>
                <a:cubicBezTo>
                  <a:pt x="70" y="0"/>
                  <a:pt x="0" y="72"/>
                  <a:pt x="0" y="158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2449"/>
          </a:p>
        </p:txBody>
      </p:sp>
      <p:sp>
        <p:nvSpPr>
          <p:cNvPr id="19" name="Freeform 44">
            <a:extLst>
              <a:ext uri="{FF2B5EF4-FFF2-40B4-BE49-F238E27FC236}">
                <a16:creationId xmlns:a16="http://schemas.microsoft.com/office/drawing/2014/main" xmlns="" id="{175D2D7B-5394-774C-A17A-28440B4F0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5285" y="2097824"/>
            <a:ext cx="6651758" cy="857228"/>
          </a:xfrm>
          <a:custGeom>
            <a:avLst/>
            <a:gdLst>
              <a:gd name="T0" fmla="*/ 0 w 14233"/>
              <a:gd name="T1" fmla="*/ 158 h 1836"/>
              <a:gd name="T2" fmla="*/ 0 w 14233"/>
              <a:gd name="T3" fmla="*/ 1677 h 1836"/>
              <a:gd name="T4" fmla="*/ 0 w 14233"/>
              <a:gd name="T5" fmla="*/ 1677 h 1836"/>
              <a:gd name="T6" fmla="*/ 157 w 14233"/>
              <a:gd name="T7" fmla="*/ 1835 h 1836"/>
              <a:gd name="T8" fmla="*/ 13016 w 14233"/>
              <a:gd name="T9" fmla="*/ 1835 h 1836"/>
              <a:gd name="T10" fmla="*/ 13016 w 14233"/>
              <a:gd name="T11" fmla="*/ 1835 h 1836"/>
              <a:gd name="T12" fmla="*/ 13194 w 14233"/>
              <a:gd name="T13" fmla="*/ 1778 h 1836"/>
              <a:gd name="T14" fmla="*/ 14077 w 14233"/>
              <a:gd name="T15" fmla="*/ 1143 h 1836"/>
              <a:gd name="T16" fmla="*/ 14077 w 14233"/>
              <a:gd name="T17" fmla="*/ 1143 h 1836"/>
              <a:gd name="T18" fmla="*/ 14077 w 14233"/>
              <a:gd name="T19" fmla="*/ 691 h 1836"/>
              <a:gd name="T20" fmla="*/ 13191 w 14233"/>
              <a:gd name="T21" fmla="*/ 57 h 1836"/>
              <a:gd name="T22" fmla="*/ 13191 w 14233"/>
              <a:gd name="T23" fmla="*/ 57 h 1836"/>
              <a:gd name="T24" fmla="*/ 13013 w 14233"/>
              <a:gd name="T25" fmla="*/ 0 h 1836"/>
              <a:gd name="T26" fmla="*/ 157 w 14233"/>
              <a:gd name="T27" fmla="*/ 0 h 1836"/>
              <a:gd name="T28" fmla="*/ 157 w 14233"/>
              <a:gd name="T29" fmla="*/ 0 h 1836"/>
              <a:gd name="T30" fmla="*/ 0 w 14233"/>
              <a:gd name="T31" fmla="*/ 158 h 1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4233" h="1836">
                <a:moveTo>
                  <a:pt x="0" y="158"/>
                </a:moveTo>
                <a:lnTo>
                  <a:pt x="0" y="1677"/>
                </a:lnTo>
                <a:lnTo>
                  <a:pt x="0" y="1677"/>
                </a:lnTo>
                <a:cubicBezTo>
                  <a:pt x="0" y="1764"/>
                  <a:pt x="70" y="1835"/>
                  <a:pt x="157" y="1835"/>
                </a:cubicBezTo>
                <a:lnTo>
                  <a:pt x="13016" y="1835"/>
                </a:lnTo>
                <a:lnTo>
                  <a:pt x="13016" y="1835"/>
                </a:lnTo>
                <a:cubicBezTo>
                  <a:pt x="13080" y="1835"/>
                  <a:pt x="13142" y="1814"/>
                  <a:pt x="13194" y="1778"/>
                </a:cubicBezTo>
                <a:lnTo>
                  <a:pt x="14077" y="1143"/>
                </a:lnTo>
                <a:lnTo>
                  <a:pt x="14077" y="1143"/>
                </a:lnTo>
                <a:cubicBezTo>
                  <a:pt x="14232" y="1033"/>
                  <a:pt x="14232" y="802"/>
                  <a:pt x="14077" y="691"/>
                </a:cubicBezTo>
                <a:lnTo>
                  <a:pt x="13191" y="57"/>
                </a:lnTo>
                <a:lnTo>
                  <a:pt x="13191" y="57"/>
                </a:lnTo>
                <a:cubicBezTo>
                  <a:pt x="13139" y="20"/>
                  <a:pt x="13077" y="0"/>
                  <a:pt x="13013" y="0"/>
                </a:cubicBezTo>
                <a:lnTo>
                  <a:pt x="157" y="0"/>
                </a:lnTo>
                <a:lnTo>
                  <a:pt x="157" y="0"/>
                </a:lnTo>
                <a:cubicBezTo>
                  <a:pt x="70" y="0"/>
                  <a:pt x="0" y="71"/>
                  <a:pt x="0" y="158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2449"/>
          </a:p>
        </p:txBody>
      </p:sp>
      <p:sp>
        <p:nvSpPr>
          <p:cNvPr id="20" name="Freeform 45">
            <a:extLst>
              <a:ext uri="{FF2B5EF4-FFF2-40B4-BE49-F238E27FC236}">
                <a16:creationId xmlns:a16="http://schemas.microsoft.com/office/drawing/2014/main" xmlns="" id="{D3C9887C-F864-0641-8FE6-5A12D58C3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5285" y="3933857"/>
            <a:ext cx="6651758" cy="857228"/>
          </a:xfrm>
          <a:custGeom>
            <a:avLst/>
            <a:gdLst>
              <a:gd name="T0" fmla="*/ 0 w 14233"/>
              <a:gd name="T1" fmla="*/ 158 h 1836"/>
              <a:gd name="T2" fmla="*/ 0 w 14233"/>
              <a:gd name="T3" fmla="*/ 1677 h 1836"/>
              <a:gd name="T4" fmla="*/ 0 w 14233"/>
              <a:gd name="T5" fmla="*/ 1677 h 1836"/>
              <a:gd name="T6" fmla="*/ 158 w 14233"/>
              <a:gd name="T7" fmla="*/ 1835 h 1836"/>
              <a:gd name="T8" fmla="*/ 13016 w 14233"/>
              <a:gd name="T9" fmla="*/ 1835 h 1836"/>
              <a:gd name="T10" fmla="*/ 13016 w 14233"/>
              <a:gd name="T11" fmla="*/ 1835 h 1836"/>
              <a:gd name="T12" fmla="*/ 13194 w 14233"/>
              <a:gd name="T13" fmla="*/ 1777 h 1836"/>
              <a:gd name="T14" fmla="*/ 14077 w 14233"/>
              <a:gd name="T15" fmla="*/ 1144 h 1836"/>
              <a:gd name="T16" fmla="*/ 14077 w 14233"/>
              <a:gd name="T17" fmla="*/ 1144 h 1836"/>
              <a:gd name="T18" fmla="*/ 14077 w 14233"/>
              <a:gd name="T19" fmla="*/ 691 h 1836"/>
              <a:gd name="T20" fmla="*/ 13191 w 14233"/>
              <a:gd name="T21" fmla="*/ 57 h 1836"/>
              <a:gd name="T22" fmla="*/ 13191 w 14233"/>
              <a:gd name="T23" fmla="*/ 57 h 1836"/>
              <a:gd name="T24" fmla="*/ 13014 w 14233"/>
              <a:gd name="T25" fmla="*/ 0 h 1836"/>
              <a:gd name="T26" fmla="*/ 158 w 14233"/>
              <a:gd name="T27" fmla="*/ 0 h 1836"/>
              <a:gd name="T28" fmla="*/ 158 w 14233"/>
              <a:gd name="T29" fmla="*/ 0 h 1836"/>
              <a:gd name="T30" fmla="*/ 0 w 14233"/>
              <a:gd name="T31" fmla="*/ 158 h 1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4233" h="1836">
                <a:moveTo>
                  <a:pt x="0" y="158"/>
                </a:moveTo>
                <a:lnTo>
                  <a:pt x="0" y="1677"/>
                </a:lnTo>
                <a:lnTo>
                  <a:pt x="0" y="1677"/>
                </a:lnTo>
                <a:cubicBezTo>
                  <a:pt x="0" y="1764"/>
                  <a:pt x="70" y="1835"/>
                  <a:pt x="158" y="1835"/>
                </a:cubicBezTo>
                <a:lnTo>
                  <a:pt x="13016" y="1835"/>
                </a:lnTo>
                <a:lnTo>
                  <a:pt x="13016" y="1835"/>
                </a:lnTo>
                <a:cubicBezTo>
                  <a:pt x="13080" y="1835"/>
                  <a:pt x="13142" y="1814"/>
                  <a:pt x="13194" y="1777"/>
                </a:cubicBezTo>
                <a:lnTo>
                  <a:pt x="14077" y="1144"/>
                </a:lnTo>
                <a:lnTo>
                  <a:pt x="14077" y="1144"/>
                </a:lnTo>
                <a:cubicBezTo>
                  <a:pt x="14232" y="1032"/>
                  <a:pt x="14232" y="802"/>
                  <a:pt x="14077" y="691"/>
                </a:cubicBezTo>
                <a:lnTo>
                  <a:pt x="13191" y="57"/>
                </a:lnTo>
                <a:lnTo>
                  <a:pt x="13191" y="57"/>
                </a:lnTo>
                <a:cubicBezTo>
                  <a:pt x="13139" y="20"/>
                  <a:pt x="13077" y="0"/>
                  <a:pt x="13014" y="0"/>
                </a:cubicBezTo>
                <a:lnTo>
                  <a:pt x="158" y="0"/>
                </a:lnTo>
                <a:lnTo>
                  <a:pt x="158" y="0"/>
                </a:lnTo>
                <a:cubicBezTo>
                  <a:pt x="70" y="0"/>
                  <a:pt x="0" y="70"/>
                  <a:pt x="0" y="158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2449"/>
          </a:p>
        </p:txBody>
      </p:sp>
      <p:sp>
        <p:nvSpPr>
          <p:cNvPr id="21" name="Freeform 46">
            <a:extLst>
              <a:ext uri="{FF2B5EF4-FFF2-40B4-BE49-F238E27FC236}">
                <a16:creationId xmlns:a16="http://schemas.microsoft.com/office/drawing/2014/main" xmlns="" id="{26290888-6420-244E-ABBA-89BFCE6CD3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5285" y="4844661"/>
            <a:ext cx="6651758" cy="857228"/>
          </a:xfrm>
          <a:custGeom>
            <a:avLst/>
            <a:gdLst>
              <a:gd name="T0" fmla="*/ 0 w 14233"/>
              <a:gd name="T1" fmla="*/ 158 h 1835"/>
              <a:gd name="T2" fmla="*/ 0 w 14233"/>
              <a:gd name="T3" fmla="*/ 1676 h 1835"/>
              <a:gd name="T4" fmla="*/ 0 w 14233"/>
              <a:gd name="T5" fmla="*/ 1676 h 1835"/>
              <a:gd name="T6" fmla="*/ 158 w 14233"/>
              <a:gd name="T7" fmla="*/ 1834 h 1835"/>
              <a:gd name="T8" fmla="*/ 13016 w 14233"/>
              <a:gd name="T9" fmla="*/ 1834 h 1835"/>
              <a:gd name="T10" fmla="*/ 13016 w 14233"/>
              <a:gd name="T11" fmla="*/ 1834 h 1835"/>
              <a:gd name="T12" fmla="*/ 13194 w 14233"/>
              <a:gd name="T13" fmla="*/ 1777 h 1835"/>
              <a:gd name="T14" fmla="*/ 14077 w 14233"/>
              <a:gd name="T15" fmla="*/ 1143 h 1835"/>
              <a:gd name="T16" fmla="*/ 14077 w 14233"/>
              <a:gd name="T17" fmla="*/ 1143 h 1835"/>
              <a:gd name="T18" fmla="*/ 14077 w 14233"/>
              <a:gd name="T19" fmla="*/ 691 h 1835"/>
              <a:gd name="T20" fmla="*/ 13191 w 14233"/>
              <a:gd name="T21" fmla="*/ 57 h 1835"/>
              <a:gd name="T22" fmla="*/ 13191 w 14233"/>
              <a:gd name="T23" fmla="*/ 57 h 1835"/>
              <a:gd name="T24" fmla="*/ 13014 w 14233"/>
              <a:gd name="T25" fmla="*/ 0 h 1835"/>
              <a:gd name="T26" fmla="*/ 158 w 14233"/>
              <a:gd name="T27" fmla="*/ 0 h 1835"/>
              <a:gd name="T28" fmla="*/ 158 w 14233"/>
              <a:gd name="T29" fmla="*/ 0 h 1835"/>
              <a:gd name="T30" fmla="*/ 0 w 14233"/>
              <a:gd name="T31" fmla="*/ 158 h 18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4233" h="1835">
                <a:moveTo>
                  <a:pt x="0" y="158"/>
                </a:moveTo>
                <a:lnTo>
                  <a:pt x="0" y="1676"/>
                </a:lnTo>
                <a:lnTo>
                  <a:pt x="0" y="1676"/>
                </a:lnTo>
                <a:cubicBezTo>
                  <a:pt x="0" y="1764"/>
                  <a:pt x="70" y="1834"/>
                  <a:pt x="158" y="1834"/>
                </a:cubicBezTo>
                <a:lnTo>
                  <a:pt x="13016" y="1834"/>
                </a:lnTo>
                <a:lnTo>
                  <a:pt x="13016" y="1834"/>
                </a:lnTo>
                <a:cubicBezTo>
                  <a:pt x="13081" y="1834"/>
                  <a:pt x="13142" y="1815"/>
                  <a:pt x="13194" y="1777"/>
                </a:cubicBezTo>
                <a:lnTo>
                  <a:pt x="14077" y="1143"/>
                </a:lnTo>
                <a:lnTo>
                  <a:pt x="14077" y="1143"/>
                </a:lnTo>
                <a:cubicBezTo>
                  <a:pt x="14232" y="1033"/>
                  <a:pt x="14232" y="802"/>
                  <a:pt x="14077" y="691"/>
                </a:cubicBezTo>
                <a:lnTo>
                  <a:pt x="13191" y="57"/>
                </a:lnTo>
                <a:lnTo>
                  <a:pt x="13191" y="57"/>
                </a:lnTo>
                <a:cubicBezTo>
                  <a:pt x="13140" y="20"/>
                  <a:pt x="13078" y="0"/>
                  <a:pt x="13014" y="0"/>
                </a:cubicBezTo>
                <a:lnTo>
                  <a:pt x="158" y="0"/>
                </a:lnTo>
                <a:lnTo>
                  <a:pt x="158" y="0"/>
                </a:lnTo>
                <a:cubicBezTo>
                  <a:pt x="70" y="0"/>
                  <a:pt x="0" y="70"/>
                  <a:pt x="0" y="158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2449"/>
          </a:p>
        </p:txBody>
      </p:sp>
      <p:sp>
        <p:nvSpPr>
          <p:cNvPr id="22" name="Freeform 447">
            <a:extLst>
              <a:ext uri="{FF2B5EF4-FFF2-40B4-BE49-F238E27FC236}">
                <a16:creationId xmlns:a16="http://schemas.microsoft.com/office/drawing/2014/main" xmlns="" id="{00DB158C-2646-F947-A7EF-F09482E19F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840" y="2087522"/>
            <a:ext cx="1120990" cy="863410"/>
          </a:xfrm>
          <a:custGeom>
            <a:avLst/>
            <a:gdLst>
              <a:gd name="T0" fmla="*/ 1735 w 2401"/>
              <a:gd name="T1" fmla="*/ 0 h 1849"/>
              <a:gd name="T2" fmla="*/ 1686 w 2401"/>
              <a:gd name="T3" fmla="*/ 28 h 1849"/>
              <a:gd name="T4" fmla="*/ 1683 w 2401"/>
              <a:gd name="T5" fmla="*/ 86 h 1849"/>
              <a:gd name="T6" fmla="*/ 1745 w 2401"/>
              <a:gd name="T7" fmla="*/ 293 h 1849"/>
              <a:gd name="T8" fmla="*/ 1745 w 2401"/>
              <a:gd name="T9" fmla="*/ 309 h 1849"/>
              <a:gd name="T10" fmla="*/ 1664 w 2401"/>
              <a:gd name="T11" fmla="*/ 489 h 1849"/>
              <a:gd name="T12" fmla="*/ 1662 w 2401"/>
              <a:gd name="T13" fmla="*/ 490 h 1849"/>
              <a:gd name="T14" fmla="*/ 1660 w 2401"/>
              <a:gd name="T15" fmla="*/ 492 h 1849"/>
              <a:gd name="T16" fmla="*/ 1654 w 2401"/>
              <a:gd name="T17" fmla="*/ 496 h 1849"/>
              <a:gd name="T18" fmla="*/ 1646 w 2401"/>
              <a:gd name="T19" fmla="*/ 501 h 1849"/>
              <a:gd name="T20" fmla="*/ 1645 w 2401"/>
              <a:gd name="T21" fmla="*/ 502 h 1849"/>
              <a:gd name="T22" fmla="*/ 1487 w 2401"/>
              <a:gd name="T23" fmla="*/ 549 h 1849"/>
              <a:gd name="T24" fmla="*/ 1473 w 2401"/>
              <a:gd name="T25" fmla="*/ 549 h 1849"/>
              <a:gd name="T26" fmla="*/ 1201 w 2401"/>
              <a:gd name="T27" fmla="*/ 335 h 1849"/>
              <a:gd name="T28" fmla="*/ 1200 w 2401"/>
              <a:gd name="T29" fmla="*/ 309 h 1849"/>
              <a:gd name="T30" fmla="*/ 1267 w 2401"/>
              <a:gd name="T31" fmla="*/ 85 h 1849"/>
              <a:gd name="T32" fmla="*/ 1264 w 2401"/>
              <a:gd name="T33" fmla="*/ 29 h 1849"/>
              <a:gd name="T34" fmla="*/ 549 w 2401"/>
              <a:gd name="T35" fmla="*/ 0 h 1849"/>
              <a:gd name="T36" fmla="*/ 549 w 2401"/>
              <a:gd name="T37" fmla="*/ 665 h 1849"/>
              <a:gd name="T38" fmla="*/ 548 w 2401"/>
              <a:gd name="T39" fmla="*/ 678 h 1849"/>
              <a:gd name="T40" fmla="*/ 503 w 2401"/>
              <a:gd name="T41" fmla="*/ 747 h 1849"/>
              <a:gd name="T42" fmla="*/ 422 w 2401"/>
              <a:gd name="T43" fmla="*/ 756 h 1849"/>
              <a:gd name="T44" fmla="*/ 411 w 2401"/>
              <a:gd name="T45" fmla="*/ 751 h 1849"/>
              <a:gd name="T46" fmla="*/ 382 w 2401"/>
              <a:gd name="T47" fmla="*/ 737 h 1849"/>
              <a:gd name="T48" fmla="*/ 204 w 2401"/>
              <a:gd name="T49" fmla="*/ 688 h 1849"/>
              <a:gd name="T50" fmla="*/ 53 w 2401"/>
              <a:gd name="T51" fmla="*/ 756 h 1849"/>
              <a:gd name="T52" fmla="*/ 0 w 2401"/>
              <a:gd name="T53" fmla="*/ 925 h 1849"/>
              <a:gd name="T54" fmla="*/ 53 w 2401"/>
              <a:gd name="T55" fmla="*/ 1093 h 1849"/>
              <a:gd name="T56" fmla="*/ 204 w 2401"/>
              <a:gd name="T57" fmla="*/ 1161 h 1849"/>
              <a:gd name="T58" fmla="*/ 411 w 2401"/>
              <a:gd name="T59" fmla="*/ 1102 h 1849"/>
              <a:gd name="T60" fmla="*/ 505 w 2401"/>
              <a:gd name="T61" fmla="*/ 1107 h 1849"/>
              <a:gd name="T62" fmla="*/ 523 w 2401"/>
              <a:gd name="T63" fmla="*/ 1122 h 1849"/>
              <a:gd name="T64" fmla="*/ 549 w 2401"/>
              <a:gd name="T65" fmla="*/ 1187 h 1849"/>
              <a:gd name="T66" fmla="*/ 551 w 2401"/>
              <a:gd name="T67" fmla="*/ 1848 h 1849"/>
              <a:gd name="T68" fmla="*/ 1216 w 2401"/>
              <a:gd name="T69" fmla="*/ 1848 h 1849"/>
              <a:gd name="T70" fmla="*/ 1281 w 2401"/>
              <a:gd name="T71" fmla="*/ 1822 h 1849"/>
              <a:gd name="T72" fmla="*/ 1296 w 2401"/>
              <a:gd name="T73" fmla="*/ 1803 h 1849"/>
              <a:gd name="T74" fmla="*/ 1301 w 2401"/>
              <a:gd name="T75" fmla="*/ 1710 h 1849"/>
              <a:gd name="T76" fmla="*/ 1241 w 2401"/>
              <a:gd name="T77" fmla="*/ 1503 h 1849"/>
              <a:gd name="T78" fmla="*/ 1309 w 2401"/>
              <a:gd name="T79" fmla="*/ 1352 h 1849"/>
              <a:gd name="T80" fmla="*/ 1478 w 2401"/>
              <a:gd name="T81" fmla="*/ 1299 h 1849"/>
              <a:gd name="T82" fmla="*/ 1646 w 2401"/>
              <a:gd name="T83" fmla="*/ 1352 h 1849"/>
              <a:gd name="T84" fmla="*/ 1714 w 2401"/>
              <a:gd name="T85" fmla="*/ 1503 h 1849"/>
              <a:gd name="T86" fmla="*/ 1666 w 2401"/>
              <a:gd name="T87" fmla="*/ 1681 h 1849"/>
              <a:gd name="T88" fmla="*/ 1652 w 2401"/>
              <a:gd name="T89" fmla="*/ 1710 h 1849"/>
              <a:gd name="T90" fmla="*/ 1647 w 2401"/>
              <a:gd name="T91" fmla="*/ 1721 h 1849"/>
              <a:gd name="T92" fmla="*/ 1655 w 2401"/>
              <a:gd name="T93" fmla="*/ 1802 h 1849"/>
              <a:gd name="T94" fmla="*/ 1725 w 2401"/>
              <a:gd name="T95" fmla="*/ 1847 h 1849"/>
              <a:gd name="T96" fmla="*/ 1738 w 2401"/>
              <a:gd name="T97" fmla="*/ 1848 h 1849"/>
              <a:gd name="T98" fmla="*/ 2400 w 2401"/>
              <a:gd name="T99" fmla="*/ 0 h 1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401" h="1849">
                <a:moveTo>
                  <a:pt x="1735" y="0"/>
                </a:moveTo>
                <a:lnTo>
                  <a:pt x="1735" y="0"/>
                </a:lnTo>
                <a:cubicBezTo>
                  <a:pt x="1714" y="0"/>
                  <a:pt x="1696" y="11"/>
                  <a:pt x="1686" y="28"/>
                </a:cubicBezTo>
                <a:lnTo>
                  <a:pt x="1686" y="28"/>
                </a:lnTo>
                <a:cubicBezTo>
                  <a:pt x="1675" y="46"/>
                  <a:pt x="1674" y="67"/>
                  <a:pt x="1683" y="86"/>
                </a:cubicBezTo>
                <a:lnTo>
                  <a:pt x="1683" y="86"/>
                </a:lnTo>
                <a:cubicBezTo>
                  <a:pt x="1719" y="161"/>
                  <a:pt x="1742" y="235"/>
                  <a:pt x="1745" y="293"/>
                </a:cubicBezTo>
                <a:lnTo>
                  <a:pt x="1745" y="293"/>
                </a:lnTo>
                <a:cubicBezTo>
                  <a:pt x="1745" y="298"/>
                  <a:pt x="1745" y="304"/>
                  <a:pt x="1745" y="309"/>
                </a:cubicBezTo>
                <a:lnTo>
                  <a:pt x="1745" y="309"/>
                </a:lnTo>
                <a:cubicBezTo>
                  <a:pt x="1745" y="383"/>
                  <a:pt x="1717" y="445"/>
                  <a:pt x="1664" y="489"/>
                </a:cubicBezTo>
                <a:lnTo>
                  <a:pt x="1664" y="489"/>
                </a:lnTo>
                <a:cubicBezTo>
                  <a:pt x="1664" y="489"/>
                  <a:pt x="1663" y="490"/>
                  <a:pt x="1662" y="490"/>
                </a:cubicBezTo>
                <a:lnTo>
                  <a:pt x="1662" y="490"/>
                </a:lnTo>
                <a:cubicBezTo>
                  <a:pt x="1661" y="491"/>
                  <a:pt x="1660" y="491"/>
                  <a:pt x="1660" y="492"/>
                </a:cubicBezTo>
                <a:lnTo>
                  <a:pt x="1660" y="492"/>
                </a:lnTo>
                <a:cubicBezTo>
                  <a:pt x="1657" y="493"/>
                  <a:pt x="1655" y="495"/>
                  <a:pt x="1654" y="496"/>
                </a:cubicBezTo>
                <a:lnTo>
                  <a:pt x="1654" y="496"/>
                </a:lnTo>
                <a:cubicBezTo>
                  <a:pt x="1651" y="498"/>
                  <a:pt x="1649" y="500"/>
                  <a:pt x="1646" y="501"/>
                </a:cubicBezTo>
                <a:lnTo>
                  <a:pt x="1646" y="501"/>
                </a:lnTo>
                <a:cubicBezTo>
                  <a:pt x="1646" y="502"/>
                  <a:pt x="1645" y="502"/>
                  <a:pt x="1645" y="502"/>
                </a:cubicBezTo>
                <a:lnTo>
                  <a:pt x="1645" y="502"/>
                </a:lnTo>
                <a:cubicBezTo>
                  <a:pt x="1603" y="530"/>
                  <a:pt x="1549" y="547"/>
                  <a:pt x="1487" y="549"/>
                </a:cubicBezTo>
                <a:lnTo>
                  <a:pt x="1487" y="549"/>
                </a:lnTo>
                <a:cubicBezTo>
                  <a:pt x="1482" y="549"/>
                  <a:pt x="1477" y="549"/>
                  <a:pt x="1473" y="549"/>
                </a:cubicBezTo>
                <a:lnTo>
                  <a:pt x="1473" y="549"/>
                </a:lnTo>
                <a:cubicBezTo>
                  <a:pt x="1320" y="549"/>
                  <a:pt x="1214" y="465"/>
                  <a:pt x="1201" y="335"/>
                </a:cubicBezTo>
                <a:lnTo>
                  <a:pt x="1201" y="335"/>
                </a:lnTo>
                <a:cubicBezTo>
                  <a:pt x="1200" y="327"/>
                  <a:pt x="1200" y="318"/>
                  <a:pt x="1200" y="309"/>
                </a:cubicBezTo>
                <a:lnTo>
                  <a:pt x="1200" y="309"/>
                </a:lnTo>
                <a:cubicBezTo>
                  <a:pt x="1200" y="250"/>
                  <a:pt x="1224" y="169"/>
                  <a:pt x="1267" y="85"/>
                </a:cubicBezTo>
                <a:lnTo>
                  <a:pt x="1267" y="85"/>
                </a:lnTo>
                <a:cubicBezTo>
                  <a:pt x="1276" y="68"/>
                  <a:pt x="1275" y="46"/>
                  <a:pt x="1264" y="29"/>
                </a:cubicBezTo>
                <a:lnTo>
                  <a:pt x="1264" y="29"/>
                </a:lnTo>
                <a:cubicBezTo>
                  <a:pt x="1253" y="12"/>
                  <a:pt x="1234" y="0"/>
                  <a:pt x="1213" y="0"/>
                </a:cubicBezTo>
                <a:lnTo>
                  <a:pt x="549" y="0"/>
                </a:lnTo>
                <a:lnTo>
                  <a:pt x="549" y="665"/>
                </a:lnTo>
                <a:lnTo>
                  <a:pt x="549" y="665"/>
                </a:lnTo>
                <a:cubicBezTo>
                  <a:pt x="549" y="669"/>
                  <a:pt x="549" y="674"/>
                  <a:pt x="548" y="678"/>
                </a:cubicBezTo>
                <a:lnTo>
                  <a:pt x="548" y="678"/>
                </a:lnTo>
                <a:cubicBezTo>
                  <a:pt x="544" y="706"/>
                  <a:pt x="528" y="732"/>
                  <a:pt x="503" y="747"/>
                </a:cubicBezTo>
                <a:lnTo>
                  <a:pt x="503" y="747"/>
                </a:lnTo>
                <a:cubicBezTo>
                  <a:pt x="478" y="762"/>
                  <a:pt x="449" y="765"/>
                  <a:pt x="422" y="756"/>
                </a:cubicBezTo>
                <a:lnTo>
                  <a:pt x="422" y="756"/>
                </a:lnTo>
                <a:cubicBezTo>
                  <a:pt x="418" y="754"/>
                  <a:pt x="415" y="753"/>
                  <a:pt x="411" y="751"/>
                </a:cubicBezTo>
                <a:lnTo>
                  <a:pt x="411" y="751"/>
                </a:lnTo>
                <a:cubicBezTo>
                  <a:pt x="401" y="746"/>
                  <a:pt x="391" y="741"/>
                  <a:pt x="382" y="737"/>
                </a:cubicBezTo>
                <a:lnTo>
                  <a:pt x="382" y="737"/>
                </a:lnTo>
                <a:cubicBezTo>
                  <a:pt x="315" y="706"/>
                  <a:pt x="249" y="688"/>
                  <a:pt x="204" y="688"/>
                </a:cubicBezTo>
                <a:lnTo>
                  <a:pt x="204" y="688"/>
                </a:lnTo>
                <a:cubicBezTo>
                  <a:pt x="141" y="688"/>
                  <a:pt x="89" y="712"/>
                  <a:pt x="53" y="756"/>
                </a:cubicBezTo>
                <a:lnTo>
                  <a:pt x="53" y="756"/>
                </a:lnTo>
                <a:cubicBezTo>
                  <a:pt x="19" y="798"/>
                  <a:pt x="0" y="858"/>
                  <a:pt x="0" y="925"/>
                </a:cubicBezTo>
                <a:lnTo>
                  <a:pt x="0" y="925"/>
                </a:lnTo>
                <a:cubicBezTo>
                  <a:pt x="0" y="992"/>
                  <a:pt x="19" y="1052"/>
                  <a:pt x="53" y="1093"/>
                </a:cubicBezTo>
                <a:lnTo>
                  <a:pt x="53" y="1093"/>
                </a:lnTo>
                <a:cubicBezTo>
                  <a:pt x="89" y="1138"/>
                  <a:pt x="141" y="1161"/>
                  <a:pt x="204" y="1161"/>
                </a:cubicBezTo>
                <a:lnTo>
                  <a:pt x="204" y="1161"/>
                </a:lnTo>
                <a:cubicBezTo>
                  <a:pt x="258" y="1161"/>
                  <a:pt x="335" y="1139"/>
                  <a:pt x="411" y="1102"/>
                </a:cubicBezTo>
                <a:lnTo>
                  <a:pt x="411" y="1102"/>
                </a:lnTo>
                <a:cubicBezTo>
                  <a:pt x="442" y="1087"/>
                  <a:pt x="476" y="1089"/>
                  <a:pt x="505" y="1107"/>
                </a:cubicBezTo>
                <a:lnTo>
                  <a:pt x="505" y="1107"/>
                </a:lnTo>
                <a:cubicBezTo>
                  <a:pt x="511" y="1111"/>
                  <a:pt x="517" y="1116"/>
                  <a:pt x="523" y="1122"/>
                </a:cubicBezTo>
                <a:lnTo>
                  <a:pt x="523" y="1122"/>
                </a:lnTo>
                <a:cubicBezTo>
                  <a:pt x="539" y="1139"/>
                  <a:pt x="549" y="1162"/>
                  <a:pt x="549" y="1187"/>
                </a:cubicBezTo>
                <a:lnTo>
                  <a:pt x="549" y="1187"/>
                </a:lnTo>
                <a:lnTo>
                  <a:pt x="549" y="1848"/>
                </a:lnTo>
                <a:lnTo>
                  <a:pt x="551" y="1848"/>
                </a:lnTo>
                <a:lnTo>
                  <a:pt x="1216" y="1848"/>
                </a:lnTo>
                <a:lnTo>
                  <a:pt x="1216" y="1848"/>
                </a:lnTo>
                <a:lnTo>
                  <a:pt x="1216" y="1848"/>
                </a:lnTo>
                <a:cubicBezTo>
                  <a:pt x="1240" y="1848"/>
                  <a:pt x="1263" y="1839"/>
                  <a:pt x="1281" y="1822"/>
                </a:cubicBezTo>
                <a:lnTo>
                  <a:pt x="1281" y="1822"/>
                </a:lnTo>
                <a:cubicBezTo>
                  <a:pt x="1286" y="1817"/>
                  <a:pt x="1292" y="1811"/>
                  <a:pt x="1296" y="1803"/>
                </a:cubicBezTo>
                <a:lnTo>
                  <a:pt x="1296" y="1803"/>
                </a:lnTo>
                <a:cubicBezTo>
                  <a:pt x="1314" y="1775"/>
                  <a:pt x="1315" y="1740"/>
                  <a:pt x="1301" y="1710"/>
                </a:cubicBezTo>
                <a:lnTo>
                  <a:pt x="1301" y="1710"/>
                </a:lnTo>
                <a:cubicBezTo>
                  <a:pt x="1263" y="1634"/>
                  <a:pt x="1241" y="1557"/>
                  <a:pt x="1241" y="1503"/>
                </a:cubicBezTo>
                <a:lnTo>
                  <a:pt x="1241" y="1503"/>
                </a:lnTo>
                <a:cubicBezTo>
                  <a:pt x="1241" y="1441"/>
                  <a:pt x="1265" y="1388"/>
                  <a:pt x="1309" y="1352"/>
                </a:cubicBezTo>
                <a:lnTo>
                  <a:pt x="1309" y="1352"/>
                </a:lnTo>
                <a:cubicBezTo>
                  <a:pt x="1351" y="1318"/>
                  <a:pt x="1411" y="1299"/>
                  <a:pt x="1478" y="1299"/>
                </a:cubicBezTo>
                <a:lnTo>
                  <a:pt x="1478" y="1299"/>
                </a:lnTo>
                <a:cubicBezTo>
                  <a:pt x="1545" y="1299"/>
                  <a:pt x="1605" y="1318"/>
                  <a:pt x="1646" y="1352"/>
                </a:cubicBezTo>
                <a:lnTo>
                  <a:pt x="1646" y="1352"/>
                </a:lnTo>
                <a:cubicBezTo>
                  <a:pt x="1691" y="1388"/>
                  <a:pt x="1714" y="1441"/>
                  <a:pt x="1714" y="1503"/>
                </a:cubicBezTo>
                <a:lnTo>
                  <a:pt x="1714" y="1503"/>
                </a:lnTo>
                <a:cubicBezTo>
                  <a:pt x="1714" y="1549"/>
                  <a:pt x="1696" y="1614"/>
                  <a:pt x="1666" y="1681"/>
                </a:cubicBezTo>
                <a:lnTo>
                  <a:pt x="1666" y="1681"/>
                </a:lnTo>
                <a:cubicBezTo>
                  <a:pt x="1661" y="1691"/>
                  <a:pt x="1657" y="1701"/>
                  <a:pt x="1652" y="1710"/>
                </a:cubicBezTo>
                <a:lnTo>
                  <a:pt x="1652" y="1710"/>
                </a:lnTo>
                <a:cubicBezTo>
                  <a:pt x="1650" y="1713"/>
                  <a:pt x="1648" y="1718"/>
                  <a:pt x="1647" y="1721"/>
                </a:cubicBezTo>
                <a:lnTo>
                  <a:pt x="1647" y="1721"/>
                </a:lnTo>
                <a:cubicBezTo>
                  <a:pt x="1637" y="1748"/>
                  <a:pt x="1640" y="1778"/>
                  <a:pt x="1655" y="1802"/>
                </a:cubicBezTo>
                <a:lnTo>
                  <a:pt x="1655" y="1802"/>
                </a:lnTo>
                <a:cubicBezTo>
                  <a:pt x="1671" y="1827"/>
                  <a:pt x="1696" y="1844"/>
                  <a:pt x="1725" y="1847"/>
                </a:cubicBezTo>
                <a:lnTo>
                  <a:pt x="1725" y="1847"/>
                </a:lnTo>
                <a:cubicBezTo>
                  <a:pt x="1729" y="1847"/>
                  <a:pt x="1733" y="1848"/>
                  <a:pt x="1738" y="1848"/>
                </a:cubicBezTo>
                <a:lnTo>
                  <a:pt x="2400" y="1848"/>
                </a:lnTo>
                <a:lnTo>
                  <a:pt x="2400" y="0"/>
                </a:lnTo>
                <a:lnTo>
                  <a:pt x="1735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2449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EC42A06-D4FA-924C-A580-91E2C3CF5F97}"/>
              </a:ext>
            </a:extLst>
          </p:cNvPr>
          <p:cNvSpPr txBox="1"/>
          <p:nvPr/>
        </p:nvSpPr>
        <p:spPr>
          <a:xfrm>
            <a:off x="7485059" y="2124551"/>
            <a:ext cx="500906" cy="7848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ts val="5401"/>
              </a:lnSpc>
            </a:pPr>
            <a:r>
              <a:rPr lang="en-US" sz="4501" b="1" spc="-109" dirty="0">
                <a:latin typeface="Source Sans Pro" panose="020B0503030403020204" pitchFamily="34" charset="0"/>
                <a:ea typeface="Source Sans Pro" panose="020B0503030403020204" pitchFamily="34" charset="0"/>
              </a:rPr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89E9F61-333D-774C-8D2D-C7185A70724C}"/>
              </a:ext>
            </a:extLst>
          </p:cNvPr>
          <p:cNvSpPr txBox="1"/>
          <p:nvPr/>
        </p:nvSpPr>
        <p:spPr>
          <a:xfrm>
            <a:off x="7431753" y="3036585"/>
            <a:ext cx="520142" cy="7848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ts val="5401"/>
              </a:lnSpc>
            </a:pPr>
            <a:r>
              <a:rPr lang="en-US" sz="4501" b="1" spc="-109" dirty="0">
                <a:latin typeface="Source Sans Pro" panose="020B0503030403020204" pitchFamily="34" charset="0"/>
                <a:ea typeface="Source Sans Pro" panose="020B0503030403020204" pitchFamily="34" charset="0"/>
              </a:rPr>
              <a:t>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88853A5-BF3F-3A44-B947-A997FD9D8E8B}"/>
              </a:ext>
            </a:extLst>
          </p:cNvPr>
          <p:cNvSpPr txBox="1"/>
          <p:nvPr/>
        </p:nvSpPr>
        <p:spPr>
          <a:xfrm>
            <a:off x="7441258" y="3968775"/>
            <a:ext cx="507318" cy="7848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ts val="5401"/>
              </a:lnSpc>
            </a:pPr>
            <a:r>
              <a:rPr lang="en-US" sz="4501" b="1" spc="-109" dirty="0">
                <a:latin typeface="Source Sans Pro" panose="020B0503030403020204" pitchFamily="34" charset="0"/>
                <a:ea typeface="Source Sans Pro" panose="020B0503030403020204" pitchFamily="34" charset="0"/>
              </a:rPr>
              <a:t>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8482A64-8CAA-684C-B2A2-D89DCCAE6260}"/>
              </a:ext>
            </a:extLst>
          </p:cNvPr>
          <p:cNvSpPr txBox="1"/>
          <p:nvPr/>
        </p:nvSpPr>
        <p:spPr>
          <a:xfrm>
            <a:off x="7438126" y="4878020"/>
            <a:ext cx="537776" cy="7848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ts val="5401"/>
              </a:lnSpc>
            </a:pPr>
            <a:r>
              <a:rPr lang="en-US" sz="4501" b="1" spc="-109" dirty="0">
                <a:latin typeface="Source Sans Pro" panose="020B0503030403020204" pitchFamily="34" charset="0"/>
                <a:ea typeface="Source Sans Pro" panose="020B0503030403020204" pitchFamily="34" charset="0"/>
              </a:rPr>
              <a:t>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701C401-EA41-5542-B994-62A0275A5643}"/>
              </a:ext>
            </a:extLst>
          </p:cNvPr>
          <p:cNvSpPr txBox="1"/>
          <p:nvPr/>
        </p:nvSpPr>
        <p:spPr>
          <a:xfrm>
            <a:off x="2105644" y="2529029"/>
            <a:ext cx="5743812" cy="2792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1350"/>
              </a:lnSpc>
            </a:pPr>
            <a:r>
              <a:rPr lang="en-US" spc="-11" dirty="0">
                <a:latin typeface="Lato"/>
                <a:ea typeface="Source Sans Pro" panose="020B0503030403020204" pitchFamily="34" charset="0"/>
              </a:rPr>
              <a:t>Funding signal distribution’s  (Sentech) set - up costs.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D280E40-A700-483F-BAEB-733A5DE3D864}"/>
              </a:ext>
            </a:extLst>
          </p:cNvPr>
          <p:cNvSpPr txBox="1"/>
          <p:nvPr/>
        </p:nvSpPr>
        <p:spPr>
          <a:xfrm>
            <a:off x="1049698" y="640585"/>
            <a:ext cx="7026604" cy="51552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3331"/>
              </a:lnSpc>
            </a:pPr>
            <a:r>
              <a:rPr lang="en-US" sz="2776" b="1" spc="-109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MITIGATING HIGH SIGNAL DISTRIBUTION COSTS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55BEA33-2DE7-4B42-B8C1-12BAEBB2ABAC}"/>
              </a:ext>
            </a:extLst>
          </p:cNvPr>
          <p:cNvSpPr txBox="1"/>
          <p:nvPr/>
        </p:nvSpPr>
        <p:spPr>
          <a:xfrm>
            <a:off x="3186688" y="1193700"/>
            <a:ext cx="2890535" cy="28046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>
              <a:lnSpc>
                <a:spcPts val="1440"/>
              </a:lnSpc>
            </a:pPr>
            <a:r>
              <a:rPr lang="en-US" sz="1600" spc="19" dirty="0">
                <a:latin typeface="Source Sans Pro" panose="020B0503030403020204" pitchFamily="34" charset="0"/>
                <a:ea typeface="Source Sans Pro" panose="020B0503030403020204" pitchFamily="34" charset="0"/>
              </a:rPr>
              <a:t>MDDA STRATEGIES AND PLANS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57D0FE3-2211-4E48-942C-BA0A12C616F0}"/>
              </a:ext>
            </a:extLst>
          </p:cNvPr>
          <p:cNvSpPr txBox="1"/>
          <p:nvPr/>
        </p:nvSpPr>
        <p:spPr>
          <a:xfrm>
            <a:off x="2105644" y="2165416"/>
            <a:ext cx="1448538" cy="3063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1620"/>
              </a:lnSpc>
            </a:pPr>
            <a:r>
              <a:rPr lang="en-US" b="1" spc="-1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Set-up Costs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079FF80F-17A0-4D4D-A57A-161948837D85}"/>
              </a:ext>
            </a:extLst>
          </p:cNvPr>
          <p:cNvSpPr txBox="1"/>
          <p:nvPr/>
        </p:nvSpPr>
        <p:spPr>
          <a:xfrm>
            <a:off x="2148077" y="3000818"/>
            <a:ext cx="2441117" cy="3063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1620"/>
              </a:lnSpc>
            </a:pPr>
            <a:r>
              <a:rPr lang="en-US" b="1" spc="-1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Buy-out Capital Assets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EF256318-0E1A-4D95-BEA5-6649AB465F55}"/>
              </a:ext>
            </a:extLst>
          </p:cNvPr>
          <p:cNvSpPr txBox="1"/>
          <p:nvPr/>
        </p:nvSpPr>
        <p:spPr>
          <a:xfrm>
            <a:off x="2148077" y="3190061"/>
            <a:ext cx="5960977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Lato"/>
                <a:ea typeface="Lato Light" panose="020F0502020204030203" pitchFamily="34" charset="0"/>
                <a:cs typeface="Mukta ExtraLight" panose="020B0000000000000000" pitchFamily="34" charset="77"/>
              </a:rPr>
              <a:t>Written to Sentech for a plan to buy out community broadcasters’ assets over a short period.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6221A8BE-58BF-4A88-84B1-EAE7BAE385F3}"/>
              </a:ext>
            </a:extLst>
          </p:cNvPr>
          <p:cNvSpPr txBox="1"/>
          <p:nvPr/>
        </p:nvSpPr>
        <p:spPr>
          <a:xfrm>
            <a:off x="1355335" y="3959558"/>
            <a:ext cx="3846530" cy="30636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1620"/>
              </a:lnSpc>
            </a:pPr>
            <a:r>
              <a:rPr lang="en-US" b="1" spc="-1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Self-Provisioning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B6BAE8AC-1066-4EEB-AFC1-2CD128A4C083}"/>
              </a:ext>
            </a:extLst>
          </p:cNvPr>
          <p:cNvSpPr txBox="1"/>
          <p:nvPr/>
        </p:nvSpPr>
        <p:spPr>
          <a:xfrm>
            <a:off x="2194353" y="4188044"/>
            <a:ext cx="5868424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Lato"/>
                <a:ea typeface="Lato Light" panose="020F0502020204030203" pitchFamily="34" charset="0"/>
                <a:cs typeface="Mukta ExtraLight" panose="020B0000000000000000" pitchFamily="34" charset="77"/>
              </a:rPr>
              <a:t>Invest in Self Provisioning as part of the sustainability model.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C63F14A2-79A7-46A6-B61D-04249635DEE7}"/>
              </a:ext>
            </a:extLst>
          </p:cNvPr>
          <p:cNvSpPr txBox="1"/>
          <p:nvPr/>
        </p:nvSpPr>
        <p:spPr>
          <a:xfrm>
            <a:off x="2261359" y="4887476"/>
            <a:ext cx="3547318" cy="3063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1620"/>
              </a:lnSpc>
            </a:pPr>
            <a:r>
              <a:rPr lang="en-US" b="1" spc="-1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Maintenance &amp; Support Expertise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B5CA3FEA-508F-4816-9B1F-41D2D57BD2B3}"/>
              </a:ext>
            </a:extLst>
          </p:cNvPr>
          <p:cNvSpPr txBox="1"/>
          <p:nvPr/>
        </p:nvSpPr>
        <p:spPr>
          <a:xfrm>
            <a:off x="2280200" y="5111434"/>
            <a:ext cx="6156216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Lato"/>
                <a:ea typeface="Lato Light" panose="020F0502020204030203" pitchFamily="34" charset="0"/>
                <a:cs typeface="Mukta ExtraLight" panose="020B0000000000000000" pitchFamily="34" charset="77"/>
              </a:rPr>
              <a:t>Develop Technical Skills &amp; Capacity in Communities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Lato"/>
                <a:ea typeface="Lato Light" panose="020F0502020204030203" pitchFamily="34" charset="0"/>
                <a:cs typeface="Mukta ExtraLight" panose="020B0000000000000000" pitchFamily="34" charset="77"/>
              </a:rPr>
              <a:t>And/or Partner with Sentech on maintenance and support.</a:t>
            </a:r>
            <a:endParaRPr lang="en-US" sz="1400" dirty="0">
              <a:latin typeface="Lato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8706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1A54A9C-FB60-DE43-A7E7-C3A20BDFDEB3}"/>
              </a:ext>
            </a:extLst>
          </p:cNvPr>
          <p:cNvSpPr txBox="1"/>
          <p:nvPr/>
        </p:nvSpPr>
        <p:spPr>
          <a:xfrm>
            <a:off x="2709310" y="984469"/>
            <a:ext cx="37253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DIGITISING THE SECTOR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EA3BB0D-F541-7349-B905-CF75E890EC65}"/>
              </a:ext>
            </a:extLst>
          </p:cNvPr>
          <p:cNvSpPr txBox="1"/>
          <p:nvPr/>
        </p:nvSpPr>
        <p:spPr>
          <a:xfrm>
            <a:off x="2660452" y="1447428"/>
            <a:ext cx="3823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spc="113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WORK DONE TO DIGITISE THE SECTOR</a:t>
            </a:r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xmlns="" id="{4E63E6D8-F328-2348-A740-E36236D1F7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054" y="905232"/>
            <a:ext cx="954079" cy="5764141"/>
          </a:xfrm>
          <a:custGeom>
            <a:avLst/>
            <a:gdLst>
              <a:gd name="T0" fmla="*/ 0 w 2040"/>
              <a:gd name="T1" fmla="*/ 0 h 11008"/>
              <a:gd name="T2" fmla="*/ 2039 w 2040"/>
              <a:gd name="T3" fmla="*/ 0 h 11008"/>
              <a:gd name="T4" fmla="*/ 2039 w 2040"/>
              <a:gd name="T5" fmla="*/ 11007 h 11008"/>
              <a:gd name="T6" fmla="*/ 0 w 2040"/>
              <a:gd name="T7" fmla="*/ 11007 h 11008"/>
              <a:gd name="T8" fmla="*/ 0 w 2040"/>
              <a:gd name="T9" fmla="*/ 0 h 1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40" h="11008">
                <a:moveTo>
                  <a:pt x="0" y="0"/>
                </a:moveTo>
                <a:lnTo>
                  <a:pt x="2039" y="0"/>
                </a:lnTo>
                <a:lnTo>
                  <a:pt x="2039" y="11007"/>
                </a:lnTo>
                <a:lnTo>
                  <a:pt x="0" y="11007"/>
                </a:lnTo>
                <a:lnTo>
                  <a:pt x="0" y="0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49" dirty="0">
              <a:latin typeface="Lato Light" panose="020F0502020204030203" pitchFamily="34" charset="0"/>
            </a:endParaRPr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xmlns="" id="{43FE7690-6364-8F4E-9915-D67D126CA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381" y="861438"/>
            <a:ext cx="788743" cy="5134656"/>
          </a:xfrm>
          <a:custGeom>
            <a:avLst/>
            <a:gdLst>
              <a:gd name="connsiteX0" fmla="*/ 1032801 w 2102766"/>
              <a:gd name="connsiteY0" fmla="*/ 13205436 h 13688850"/>
              <a:gd name="connsiteX1" fmla="*/ 1097456 w 2102766"/>
              <a:gd name="connsiteY1" fmla="*/ 13205436 h 13688850"/>
              <a:gd name="connsiteX2" fmla="*/ 1097456 w 2102766"/>
              <a:gd name="connsiteY2" fmla="*/ 13688850 h 13688850"/>
              <a:gd name="connsiteX3" fmla="*/ 1032801 w 2102766"/>
              <a:gd name="connsiteY3" fmla="*/ 13688850 h 13688850"/>
              <a:gd name="connsiteX4" fmla="*/ 1032801 w 2102766"/>
              <a:gd name="connsiteY4" fmla="*/ 12190016 h 13688850"/>
              <a:gd name="connsiteX5" fmla="*/ 1097456 w 2102766"/>
              <a:gd name="connsiteY5" fmla="*/ 12190016 h 13688850"/>
              <a:gd name="connsiteX6" fmla="*/ 1097456 w 2102766"/>
              <a:gd name="connsiteY6" fmla="*/ 12698349 h 13688850"/>
              <a:gd name="connsiteX7" fmla="*/ 1032801 w 2102766"/>
              <a:gd name="connsiteY7" fmla="*/ 12698349 h 13688850"/>
              <a:gd name="connsiteX8" fmla="*/ 1032801 w 2102766"/>
              <a:gd name="connsiteY8" fmla="*/ 11173351 h 13688850"/>
              <a:gd name="connsiteX9" fmla="*/ 1097456 w 2102766"/>
              <a:gd name="connsiteY9" fmla="*/ 11173351 h 13688850"/>
              <a:gd name="connsiteX10" fmla="*/ 1097456 w 2102766"/>
              <a:gd name="connsiteY10" fmla="*/ 11681684 h 13688850"/>
              <a:gd name="connsiteX11" fmla="*/ 1032801 w 2102766"/>
              <a:gd name="connsiteY11" fmla="*/ 11681684 h 13688850"/>
              <a:gd name="connsiteX12" fmla="*/ 1032801 w 2102766"/>
              <a:gd name="connsiteY12" fmla="*/ 10157932 h 13688850"/>
              <a:gd name="connsiteX13" fmla="*/ 1097456 w 2102766"/>
              <a:gd name="connsiteY13" fmla="*/ 10157932 h 13688850"/>
              <a:gd name="connsiteX14" fmla="*/ 1097456 w 2102766"/>
              <a:gd name="connsiteY14" fmla="*/ 10666264 h 13688850"/>
              <a:gd name="connsiteX15" fmla="*/ 1032801 w 2102766"/>
              <a:gd name="connsiteY15" fmla="*/ 10666264 h 13688850"/>
              <a:gd name="connsiteX16" fmla="*/ 1032801 w 2102766"/>
              <a:gd name="connsiteY16" fmla="*/ 9142512 h 13688850"/>
              <a:gd name="connsiteX17" fmla="*/ 1097456 w 2102766"/>
              <a:gd name="connsiteY17" fmla="*/ 9142512 h 13688850"/>
              <a:gd name="connsiteX18" fmla="*/ 1097456 w 2102766"/>
              <a:gd name="connsiteY18" fmla="*/ 9649599 h 13688850"/>
              <a:gd name="connsiteX19" fmla="*/ 1032801 w 2102766"/>
              <a:gd name="connsiteY19" fmla="*/ 9649599 h 13688850"/>
              <a:gd name="connsiteX20" fmla="*/ 1032801 w 2102766"/>
              <a:gd name="connsiteY20" fmla="*/ 8125847 h 13688850"/>
              <a:gd name="connsiteX21" fmla="*/ 1097456 w 2102766"/>
              <a:gd name="connsiteY21" fmla="*/ 8125847 h 13688850"/>
              <a:gd name="connsiteX22" fmla="*/ 1097456 w 2102766"/>
              <a:gd name="connsiteY22" fmla="*/ 8634180 h 13688850"/>
              <a:gd name="connsiteX23" fmla="*/ 1032801 w 2102766"/>
              <a:gd name="connsiteY23" fmla="*/ 8634180 h 13688850"/>
              <a:gd name="connsiteX24" fmla="*/ 1032801 w 2102766"/>
              <a:gd name="connsiteY24" fmla="*/ 7110428 h 13688850"/>
              <a:gd name="connsiteX25" fmla="*/ 1097456 w 2102766"/>
              <a:gd name="connsiteY25" fmla="*/ 7110428 h 13688850"/>
              <a:gd name="connsiteX26" fmla="*/ 1097456 w 2102766"/>
              <a:gd name="connsiteY26" fmla="*/ 7618760 h 13688850"/>
              <a:gd name="connsiteX27" fmla="*/ 1032801 w 2102766"/>
              <a:gd name="connsiteY27" fmla="*/ 7618760 h 13688850"/>
              <a:gd name="connsiteX28" fmla="*/ 1032801 w 2102766"/>
              <a:gd name="connsiteY28" fmla="*/ 6096255 h 13688850"/>
              <a:gd name="connsiteX29" fmla="*/ 1097456 w 2102766"/>
              <a:gd name="connsiteY29" fmla="*/ 6096255 h 13688850"/>
              <a:gd name="connsiteX30" fmla="*/ 1097456 w 2102766"/>
              <a:gd name="connsiteY30" fmla="*/ 6603341 h 13688850"/>
              <a:gd name="connsiteX31" fmla="*/ 1032801 w 2102766"/>
              <a:gd name="connsiteY31" fmla="*/ 6603341 h 13688850"/>
              <a:gd name="connsiteX32" fmla="*/ 1032801 w 2102766"/>
              <a:gd name="connsiteY32" fmla="*/ 5079589 h 13688850"/>
              <a:gd name="connsiteX33" fmla="*/ 1097456 w 2102766"/>
              <a:gd name="connsiteY33" fmla="*/ 5079589 h 13688850"/>
              <a:gd name="connsiteX34" fmla="*/ 1097456 w 2102766"/>
              <a:gd name="connsiteY34" fmla="*/ 5587922 h 13688850"/>
              <a:gd name="connsiteX35" fmla="*/ 1032801 w 2102766"/>
              <a:gd name="connsiteY35" fmla="*/ 5587922 h 13688850"/>
              <a:gd name="connsiteX36" fmla="*/ 1032801 w 2102766"/>
              <a:gd name="connsiteY36" fmla="*/ 4064170 h 13688850"/>
              <a:gd name="connsiteX37" fmla="*/ 1097456 w 2102766"/>
              <a:gd name="connsiteY37" fmla="*/ 4064170 h 13688850"/>
              <a:gd name="connsiteX38" fmla="*/ 1097456 w 2102766"/>
              <a:gd name="connsiteY38" fmla="*/ 4572502 h 13688850"/>
              <a:gd name="connsiteX39" fmla="*/ 1032801 w 2102766"/>
              <a:gd name="connsiteY39" fmla="*/ 4572502 h 13688850"/>
              <a:gd name="connsiteX40" fmla="*/ 1032801 w 2102766"/>
              <a:gd name="connsiteY40" fmla="*/ 3048751 h 13688850"/>
              <a:gd name="connsiteX41" fmla="*/ 1097456 w 2102766"/>
              <a:gd name="connsiteY41" fmla="*/ 3048751 h 13688850"/>
              <a:gd name="connsiteX42" fmla="*/ 1097456 w 2102766"/>
              <a:gd name="connsiteY42" fmla="*/ 3555837 h 13688850"/>
              <a:gd name="connsiteX43" fmla="*/ 1032801 w 2102766"/>
              <a:gd name="connsiteY43" fmla="*/ 3555837 h 13688850"/>
              <a:gd name="connsiteX44" fmla="*/ 1032801 w 2102766"/>
              <a:gd name="connsiteY44" fmla="*/ 2032085 h 13688850"/>
              <a:gd name="connsiteX45" fmla="*/ 1097456 w 2102766"/>
              <a:gd name="connsiteY45" fmla="*/ 2032085 h 13688850"/>
              <a:gd name="connsiteX46" fmla="*/ 1097456 w 2102766"/>
              <a:gd name="connsiteY46" fmla="*/ 2540418 h 13688850"/>
              <a:gd name="connsiteX47" fmla="*/ 1032801 w 2102766"/>
              <a:gd name="connsiteY47" fmla="*/ 2540418 h 13688850"/>
              <a:gd name="connsiteX48" fmla="*/ 1032801 w 2102766"/>
              <a:gd name="connsiteY48" fmla="*/ 1016666 h 13688850"/>
              <a:gd name="connsiteX49" fmla="*/ 1097456 w 2102766"/>
              <a:gd name="connsiteY49" fmla="*/ 1016666 h 13688850"/>
              <a:gd name="connsiteX50" fmla="*/ 1097456 w 2102766"/>
              <a:gd name="connsiteY50" fmla="*/ 1523752 h 13688850"/>
              <a:gd name="connsiteX51" fmla="*/ 1032801 w 2102766"/>
              <a:gd name="connsiteY51" fmla="*/ 1523752 h 13688850"/>
              <a:gd name="connsiteX52" fmla="*/ 1032801 w 2102766"/>
              <a:gd name="connsiteY52" fmla="*/ 0 h 13688850"/>
              <a:gd name="connsiteX53" fmla="*/ 1097456 w 2102766"/>
              <a:gd name="connsiteY53" fmla="*/ 0 h 13688850"/>
              <a:gd name="connsiteX54" fmla="*/ 1097456 w 2102766"/>
              <a:gd name="connsiteY54" fmla="*/ 508333 h 13688850"/>
              <a:gd name="connsiteX55" fmla="*/ 1032801 w 2102766"/>
              <a:gd name="connsiteY55" fmla="*/ 508333 h 13688850"/>
              <a:gd name="connsiteX56" fmla="*/ 0 w 2102766"/>
              <a:gd name="connsiteY56" fmla="*/ 0 h 13688850"/>
              <a:gd name="connsiteX57" fmla="*/ 64655 w 2102766"/>
              <a:gd name="connsiteY57" fmla="*/ 0 h 13688850"/>
              <a:gd name="connsiteX58" fmla="*/ 64655 w 2102766"/>
              <a:gd name="connsiteY58" fmla="*/ 13688850 h 13688850"/>
              <a:gd name="connsiteX59" fmla="*/ 0 w 2102766"/>
              <a:gd name="connsiteY59" fmla="*/ 13688850 h 13688850"/>
              <a:gd name="connsiteX60" fmla="*/ 2038135 w 2102766"/>
              <a:gd name="connsiteY60" fmla="*/ 0 h 13688850"/>
              <a:gd name="connsiteX61" fmla="*/ 2102766 w 2102766"/>
              <a:gd name="connsiteY61" fmla="*/ 0 h 13688850"/>
              <a:gd name="connsiteX62" fmla="*/ 2102766 w 2102766"/>
              <a:gd name="connsiteY62" fmla="*/ 13688850 h 13688850"/>
              <a:gd name="connsiteX63" fmla="*/ 2038135 w 2102766"/>
              <a:gd name="connsiteY63" fmla="*/ 13688850 h 1368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2102766" h="13688850">
                <a:moveTo>
                  <a:pt x="1032801" y="13205436"/>
                </a:moveTo>
                <a:lnTo>
                  <a:pt x="1097456" y="13205436"/>
                </a:lnTo>
                <a:lnTo>
                  <a:pt x="1097456" y="13688850"/>
                </a:lnTo>
                <a:lnTo>
                  <a:pt x="1032801" y="13688850"/>
                </a:lnTo>
                <a:close/>
                <a:moveTo>
                  <a:pt x="1032801" y="12190016"/>
                </a:moveTo>
                <a:lnTo>
                  <a:pt x="1097456" y="12190016"/>
                </a:lnTo>
                <a:lnTo>
                  <a:pt x="1097456" y="12698349"/>
                </a:lnTo>
                <a:lnTo>
                  <a:pt x="1032801" y="12698349"/>
                </a:lnTo>
                <a:close/>
                <a:moveTo>
                  <a:pt x="1032801" y="11173351"/>
                </a:moveTo>
                <a:lnTo>
                  <a:pt x="1097456" y="11173351"/>
                </a:lnTo>
                <a:lnTo>
                  <a:pt x="1097456" y="11681684"/>
                </a:lnTo>
                <a:lnTo>
                  <a:pt x="1032801" y="11681684"/>
                </a:lnTo>
                <a:close/>
                <a:moveTo>
                  <a:pt x="1032801" y="10157932"/>
                </a:moveTo>
                <a:lnTo>
                  <a:pt x="1097456" y="10157932"/>
                </a:lnTo>
                <a:lnTo>
                  <a:pt x="1097456" y="10666264"/>
                </a:lnTo>
                <a:lnTo>
                  <a:pt x="1032801" y="10666264"/>
                </a:lnTo>
                <a:close/>
                <a:moveTo>
                  <a:pt x="1032801" y="9142512"/>
                </a:moveTo>
                <a:lnTo>
                  <a:pt x="1097456" y="9142512"/>
                </a:lnTo>
                <a:lnTo>
                  <a:pt x="1097456" y="9649599"/>
                </a:lnTo>
                <a:lnTo>
                  <a:pt x="1032801" y="9649599"/>
                </a:lnTo>
                <a:close/>
                <a:moveTo>
                  <a:pt x="1032801" y="8125847"/>
                </a:moveTo>
                <a:lnTo>
                  <a:pt x="1097456" y="8125847"/>
                </a:lnTo>
                <a:lnTo>
                  <a:pt x="1097456" y="8634180"/>
                </a:lnTo>
                <a:lnTo>
                  <a:pt x="1032801" y="8634180"/>
                </a:lnTo>
                <a:close/>
                <a:moveTo>
                  <a:pt x="1032801" y="7110428"/>
                </a:moveTo>
                <a:lnTo>
                  <a:pt x="1097456" y="7110428"/>
                </a:lnTo>
                <a:lnTo>
                  <a:pt x="1097456" y="7618760"/>
                </a:lnTo>
                <a:lnTo>
                  <a:pt x="1032801" y="7618760"/>
                </a:lnTo>
                <a:close/>
                <a:moveTo>
                  <a:pt x="1032801" y="6096255"/>
                </a:moveTo>
                <a:lnTo>
                  <a:pt x="1097456" y="6096255"/>
                </a:lnTo>
                <a:lnTo>
                  <a:pt x="1097456" y="6603341"/>
                </a:lnTo>
                <a:lnTo>
                  <a:pt x="1032801" y="6603341"/>
                </a:lnTo>
                <a:close/>
                <a:moveTo>
                  <a:pt x="1032801" y="5079589"/>
                </a:moveTo>
                <a:lnTo>
                  <a:pt x="1097456" y="5079589"/>
                </a:lnTo>
                <a:lnTo>
                  <a:pt x="1097456" y="5587922"/>
                </a:lnTo>
                <a:lnTo>
                  <a:pt x="1032801" y="5587922"/>
                </a:lnTo>
                <a:close/>
                <a:moveTo>
                  <a:pt x="1032801" y="4064170"/>
                </a:moveTo>
                <a:lnTo>
                  <a:pt x="1097456" y="4064170"/>
                </a:lnTo>
                <a:lnTo>
                  <a:pt x="1097456" y="4572502"/>
                </a:lnTo>
                <a:lnTo>
                  <a:pt x="1032801" y="4572502"/>
                </a:lnTo>
                <a:close/>
                <a:moveTo>
                  <a:pt x="1032801" y="3048751"/>
                </a:moveTo>
                <a:lnTo>
                  <a:pt x="1097456" y="3048751"/>
                </a:lnTo>
                <a:lnTo>
                  <a:pt x="1097456" y="3555837"/>
                </a:lnTo>
                <a:lnTo>
                  <a:pt x="1032801" y="3555837"/>
                </a:lnTo>
                <a:close/>
                <a:moveTo>
                  <a:pt x="1032801" y="2032085"/>
                </a:moveTo>
                <a:lnTo>
                  <a:pt x="1097456" y="2032085"/>
                </a:lnTo>
                <a:lnTo>
                  <a:pt x="1097456" y="2540418"/>
                </a:lnTo>
                <a:lnTo>
                  <a:pt x="1032801" y="2540418"/>
                </a:lnTo>
                <a:close/>
                <a:moveTo>
                  <a:pt x="1032801" y="1016666"/>
                </a:moveTo>
                <a:lnTo>
                  <a:pt x="1097456" y="1016666"/>
                </a:lnTo>
                <a:lnTo>
                  <a:pt x="1097456" y="1523752"/>
                </a:lnTo>
                <a:lnTo>
                  <a:pt x="1032801" y="1523752"/>
                </a:lnTo>
                <a:close/>
                <a:moveTo>
                  <a:pt x="1032801" y="0"/>
                </a:moveTo>
                <a:lnTo>
                  <a:pt x="1097456" y="0"/>
                </a:lnTo>
                <a:lnTo>
                  <a:pt x="1097456" y="508333"/>
                </a:lnTo>
                <a:lnTo>
                  <a:pt x="1032801" y="508333"/>
                </a:lnTo>
                <a:close/>
                <a:moveTo>
                  <a:pt x="0" y="0"/>
                </a:moveTo>
                <a:lnTo>
                  <a:pt x="64655" y="0"/>
                </a:lnTo>
                <a:lnTo>
                  <a:pt x="64655" y="13688850"/>
                </a:lnTo>
                <a:lnTo>
                  <a:pt x="0" y="13688850"/>
                </a:lnTo>
                <a:close/>
                <a:moveTo>
                  <a:pt x="2038135" y="0"/>
                </a:moveTo>
                <a:lnTo>
                  <a:pt x="2102766" y="0"/>
                </a:lnTo>
                <a:lnTo>
                  <a:pt x="2102766" y="13688850"/>
                </a:lnTo>
                <a:lnTo>
                  <a:pt x="2038135" y="136888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2449" dirty="0">
              <a:latin typeface="Lato Light" panose="020F0502020204030203" pitchFamily="34" charset="0"/>
            </a:endParaRPr>
          </a:p>
        </p:txBody>
      </p:sp>
      <p:sp>
        <p:nvSpPr>
          <p:cNvPr id="23" name="Freeform 23">
            <a:extLst>
              <a:ext uri="{FF2B5EF4-FFF2-40B4-BE49-F238E27FC236}">
                <a16:creationId xmlns:a16="http://schemas.microsoft.com/office/drawing/2014/main" xmlns="" id="{BEEB54EB-313F-6C47-86A7-83CBC1B083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3570" y="857316"/>
            <a:ext cx="954079" cy="5764140"/>
          </a:xfrm>
          <a:custGeom>
            <a:avLst/>
            <a:gdLst>
              <a:gd name="T0" fmla="*/ 0 w 2040"/>
              <a:gd name="T1" fmla="*/ 0 h 11008"/>
              <a:gd name="T2" fmla="*/ 2039 w 2040"/>
              <a:gd name="T3" fmla="*/ 0 h 11008"/>
              <a:gd name="T4" fmla="*/ 2039 w 2040"/>
              <a:gd name="T5" fmla="*/ 11007 h 11008"/>
              <a:gd name="T6" fmla="*/ 0 w 2040"/>
              <a:gd name="T7" fmla="*/ 11007 h 11008"/>
              <a:gd name="T8" fmla="*/ 0 w 2040"/>
              <a:gd name="T9" fmla="*/ 0 h 1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40" h="11008">
                <a:moveTo>
                  <a:pt x="0" y="0"/>
                </a:moveTo>
                <a:lnTo>
                  <a:pt x="2039" y="0"/>
                </a:lnTo>
                <a:lnTo>
                  <a:pt x="2039" y="11007"/>
                </a:lnTo>
                <a:lnTo>
                  <a:pt x="0" y="11007"/>
                </a:lnTo>
                <a:lnTo>
                  <a:pt x="0" y="0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49" dirty="0">
              <a:latin typeface="Lato Light" panose="020F0502020204030203" pitchFamily="34" charset="0"/>
            </a:endParaRP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xmlns="" id="{E7078DFE-98F9-FA4D-B225-757B1E938A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9450" y="861438"/>
            <a:ext cx="786690" cy="5134656"/>
          </a:xfrm>
          <a:custGeom>
            <a:avLst/>
            <a:gdLst>
              <a:gd name="connsiteX0" fmla="*/ 1027308 w 2097294"/>
              <a:gd name="connsiteY0" fmla="*/ 13205436 h 13688850"/>
              <a:gd name="connsiteX1" fmla="*/ 1091962 w 2097294"/>
              <a:gd name="connsiteY1" fmla="*/ 13205436 h 13688850"/>
              <a:gd name="connsiteX2" fmla="*/ 1091962 w 2097294"/>
              <a:gd name="connsiteY2" fmla="*/ 13688850 h 13688850"/>
              <a:gd name="connsiteX3" fmla="*/ 1027308 w 2097294"/>
              <a:gd name="connsiteY3" fmla="*/ 13688850 h 13688850"/>
              <a:gd name="connsiteX4" fmla="*/ 1027308 w 2097294"/>
              <a:gd name="connsiteY4" fmla="*/ 12190016 h 13688850"/>
              <a:gd name="connsiteX5" fmla="*/ 1091962 w 2097294"/>
              <a:gd name="connsiteY5" fmla="*/ 12190016 h 13688850"/>
              <a:gd name="connsiteX6" fmla="*/ 1091962 w 2097294"/>
              <a:gd name="connsiteY6" fmla="*/ 12698349 h 13688850"/>
              <a:gd name="connsiteX7" fmla="*/ 1027308 w 2097294"/>
              <a:gd name="connsiteY7" fmla="*/ 12698349 h 13688850"/>
              <a:gd name="connsiteX8" fmla="*/ 1027308 w 2097294"/>
              <a:gd name="connsiteY8" fmla="*/ 11173351 h 13688850"/>
              <a:gd name="connsiteX9" fmla="*/ 1091962 w 2097294"/>
              <a:gd name="connsiteY9" fmla="*/ 11173351 h 13688850"/>
              <a:gd name="connsiteX10" fmla="*/ 1091962 w 2097294"/>
              <a:gd name="connsiteY10" fmla="*/ 11681684 h 13688850"/>
              <a:gd name="connsiteX11" fmla="*/ 1027308 w 2097294"/>
              <a:gd name="connsiteY11" fmla="*/ 11681684 h 13688850"/>
              <a:gd name="connsiteX12" fmla="*/ 1027308 w 2097294"/>
              <a:gd name="connsiteY12" fmla="*/ 10157932 h 13688850"/>
              <a:gd name="connsiteX13" fmla="*/ 1091962 w 2097294"/>
              <a:gd name="connsiteY13" fmla="*/ 10157932 h 13688850"/>
              <a:gd name="connsiteX14" fmla="*/ 1091962 w 2097294"/>
              <a:gd name="connsiteY14" fmla="*/ 10666264 h 13688850"/>
              <a:gd name="connsiteX15" fmla="*/ 1027308 w 2097294"/>
              <a:gd name="connsiteY15" fmla="*/ 10666264 h 13688850"/>
              <a:gd name="connsiteX16" fmla="*/ 1027308 w 2097294"/>
              <a:gd name="connsiteY16" fmla="*/ 9142512 h 13688850"/>
              <a:gd name="connsiteX17" fmla="*/ 1091962 w 2097294"/>
              <a:gd name="connsiteY17" fmla="*/ 9142512 h 13688850"/>
              <a:gd name="connsiteX18" fmla="*/ 1091962 w 2097294"/>
              <a:gd name="connsiteY18" fmla="*/ 9649599 h 13688850"/>
              <a:gd name="connsiteX19" fmla="*/ 1027308 w 2097294"/>
              <a:gd name="connsiteY19" fmla="*/ 9649599 h 13688850"/>
              <a:gd name="connsiteX20" fmla="*/ 1027308 w 2097294"/>
              <a:gd name="connsiteY20" fmla="*/ 8125847 h 13688850"/>
              <a:gd name="connsiteX21" fmla="*/ 1091962 w 2097294"/>
              <a:gd name="connsiteY21" fmla="*/ 8125847 h 13688850"/>
              <a:gd name="connsiteX22" fmla="*/ 1091962 w 2097294"/>
              <a:gd name="connsiteY22" fmla="*/ 8634180 h 13688850"/>
              <a:gd name="connsiteX23" fmla="*/ 1027308 w 2097294"/>
              <a:gd name="connsiteY23" fmla="*/ 8634180 h 13688850"/>
              <a:gd name="connsiteX24" fmla="*/ 1027308 w 2097294"/>
              <a:gd name="connsiteY24" fmla="*/ 7110428 h 13688850"/>
              <a:gd name="connsiteX25" fmla="*/ 1091962 w 2097294"/>
              <a:gd name="connsiteY25" fmla="*/ 7110428 h 13688850"/>
              <a:gd name="connsiteX26" fmla="*/ 1091962 w 2097294"/>
              <a:gd name="connsiteY26" fmla="*/ 7618760 h 13688850"/>
              <a:gd name="connsiteX27" fmla="*/ 1027308 w 2097294"/>
              <a:gd name="connsiteY27" fmla="*/ 7618760 h 13688850"/>
              <a:gd name="connsiteX28" fmla="*/ 1027308 w 2097294"/>
              <a:gd name="connsiteY28" fmla="*/ 6096255 h 13688850"/>
              <a:gd name="connsiteX29" fmla="*/ 1091962 w 2097294"/>
              <a:gd name="connsiteY29" fmla="*/ 6096255 h 13688850"/>
              <a:gd name="connsiteX30" fmla="*/ 1091962 w 2097294"/>
              <a:gd name="connsiteY30" fmla="*/ 6603341 h 13688850"/>
              <a:gd name="connsiteX31" fmla="*/ 1027308 w 2097294"/>
              <a:gd name="connsiteY31" fmla="*/ 6603341 h 13688850"/>
              <a:gd name="connsiteX32" fmla="*/ 1027308 w 2097294"/>
              <a:gd name="connsiteY32" fmla="*/ 5079589 h 13688850"/>
              <a:gd name="connsiteX33" fmla="*/ 1091962 w 2097294"/>
              <a:gd name="connsiteY33" fmla="*/ 5079589 h 13688850"/>
              <a:gd name="connsiteX34" fmla="*/ 1091962 w 2097294"/>
              <a:gd name="connsiteY34" fmla="*/ 5587922 h 13688850"/>
              <a:gd name="connsiteX35" fmla="*/ 1027308 w 2097294"/>
              <a:gd name="connsiteY35" fmla="*/ 5587922 h 13688850"/>
              <a:gd name="connsiteX36" fmla="*/ 1027308 w 2097294"/>
              <a:gd name="connsiteY36" fmla="*/ 4064170 h 13688850"/>
              <a:gd name="connsiteX37" fmla="*/ 1091962 w 2097294"/>
              <a:gd name="connsiteY37" fmla="*/ 4064170 h 13688850"/>
              <a:gd name="connsiteX38" fmla="*/ 1091962 w 2097294"/>
              <a:gd name="connsiteY38" fmla="*/ 4572502 h 13688850"/>
              <a:gd name="connsiteX39" fmla="*/ 1027308 w 2097294"/>
              <a:gd name="connsiteY39" fmla="*/ 4572502 h 13688850"/>
              <a:gd name="connsiteX40" fmla="*/ 1027308 w 2097294"/>
              <a:gd name="connsiteY40" fmla="*/ 3048751 h 13688850"/>
              <a:gd name="connsiteX41" fmla="*/ 1091962 w 2097294"/>
              <a:gd name="connsiteY41" fmla="*/ 3048751 h 13688850"/>
              <a:gd name="connsiteX42" fmla="*/ 1091962 w 2097294"/>
              <a:gd name="connsiteY42" fmla="*/ 3555837 h 13688850"/>
              <a:gd name="connsiteX43" fmla="*/ 1027308 w 2097294"/>
              <a:gd name="connsiteY43" fmla="*/ 3555837 h 13688850"/>
              <a:gd name="connsiteX44" fmla="*/ 1027308 w 2097294"/>
              <a:gd name="connsiteY44" fmla="*/ 2032085 h 13688850"/>
              <a:gd name="connsiteX45" fmla="*/ 1091962 w 2097294"/>
              <a:gd name="connsiteY45" fmla="*/ 2032085 h 13688850"/>
              <a:gd name="connsiteX46" fmla="*/ 1091962 w 2097294"/>
              <a:gd name="connsiteY46" fmla="*/ 2540418 h 13688850"/>
              <a:gd name="connsiteX47" fmla="*/ 1027308 w 2097294"/>
              <a:gd name="connsiteY47" fmla="*/ 2540418 h 13688850"/>
              <a:gd name="connsiteX48" fmla="*/ 1027308 w 2097294"/>
              <a:gd name="connsiteY48" fmla="*/ 1016666 h 13688850"/>
              <a:gd name="connsiteX49" fmla="*/ 1091962 w 2097294"/>
              <a:gd name="connsiteY49" fmla="*/ 1016666 h 13688850"/>
              <a:gd name="connsiteX50" fmla="*/ 1091962 w 2097294"/>
              <a:gd name="connsiteY50" fmla="*/ 1523752 h 13688850"/>
              <a:gd name="connsiteX51" fmla="*/ 1027308 w 2097294"/>
              <a:gd name="connsiteY51" fmla="*/ 1523752 h 13688850"/>
              <a:gd name="connsiteX52" fmla="*/ 1027308 w 2097294"/>
              <a:gd name="connsiteY52" fmla="*/ 0 h 13688850"/>
              <a:gd name="connsiteX53" fmla="*/ 1091962 w 2097294"/>
              <a:gd name="connsiteY53" fmla="*/ 0 h 13688850"/>
              <a:gd name="connsiteX54" fmla="*/ 1091962 w 2097294"/>
              <a:gd name="connsiteY54" fmla="*/ 508333 h 13688850"/>
              <a:gd name="connsiteX55" fmla="*/ 1027308 w 2097294"/>
              <a:gd name="connsiteY55" fmla="*/ 508333 h 13688850"/>
              <a:gd name="connsiteX56" fmla="*/ 0 w 2097294"/>
              <a:gd name="connsiteY56" fmla="*/ 0 h 13688850"/>
              <a:gd name="connsiteX57" fmla="*/ 64654 w 2097294"/>
              <a:gd name="connsiteY57" fmla="*/ 0 h 13688850"/>
              <a:gd name="connsiteX58" fmla="*/ 64654 w 2097294"/>
              <a:gd name="connsiteY58" fmla="*/ 13688850 h 13688850"/>
              <a:gd name="connsiteX59" fmla="*/ 0 w 2097294"/>
              <a:gd name="connsiteY59" fmla="*/ 13688850 h 13688850"/>
              <a:gd name="connsiteX60" fmla="*/ 2032638 w 2097294"/>
              <a:gd name="connsiteY60" fmla="*/ 0 h 13688850"/>
              <a:gd name="connsiteX61" fmla="*/ 2097294 w 2097294"/>
              <a:gd name="connsiteY61" fmla="*/ 0 h 13688850"/>
              <a:gd name="connsiteX62" fmla="*/ 2097294 w 2097294"/>
              <a:gd name="connsiteY62" fmla="*/ 13688850 h 13688850"/>
              <a:gd name="connsiteX63" fmla="*/ 2032638 w 2097294"/>
              <a:gd name="connsiteY63" fmla="*/ 13688850 h 1368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2097294" h="13688850">
                <a:moveTo>
                  <a:pt x="1027308" y="13205436"/>
                </a:moveTo>
                <a:lnTo>
                  <a:pt x="1091962" y="13205436"/>
                </a:lnTo>
                <a:lnTo>
                  <a:pt x="1091962" y="13688850"/>
                </a:lnTo>
                <a:lnTo>
                  <a:pt x="1027308" y="13688850"/>
                </a:lnTo>
                <a:close/>
                <a:moveTo>
                  <a:pt x="1027308" y="12190016"/>
                </a:moveTo>
                <a:lnTo>
                  <a:pt x="1091962" y="12190016"/>
                </a:lnTo>
                <a:lnTo>
                  <a:pt x="1091962" y="12698349"/>
                </a:lnTo>
                <a:lnTo>
                  <a:pt x="1027308" y="12698349"/>
                </a:lnTo>
                <a:close/>
                <a:moveTo>
                  <a:pt x="1027308" y="11173351"/>
                </a:moveTo>
                <a:lnTo>
                  <a:pt x="1091962" y="11173351"/>
                </a:lnTo>
                <a:lnTo>
                  <a:pt x="1091962" y="11681684"/>
                </a:lnTo>
                <a:lnTo>
                  <a:pt x="1027308" y="11681684"/>
                </a:lnTo>
                <a:close/>
                <a:moveTo>
                  <a:pt x="1027308" y="10157932"/>
                </a:moveTo>
                <a:lnTo>
                  <a:pt x="1091962" y="10157932"/>
                </a:lnTo>
                <a:lnTo>
                  <a:pt x="1091962" y="10666264"/>
                </a:lnTo>
                <a:lnTo>
                  <a:pt x="1027308" y="10666264"/>
                </a:lnTo>
                <a:close/>
                <a:moveTo>
                  <a:pt x="1027308" y="9142512"/>
                </a:moveTo>
                <a:lnTo>
                  <a:pt x="1091962" y="9142512"/>
                </a:lnTo>
                <a:lnTo>
                  <a:pt x="1091962" y="9649599"/>
                </a:lnTo>
                <a:lnTo>
                  <a:pt x="1027308" y="9649599"/>
                </a:lnTo>
                <a:close/>
                <a:moveTo>
                  <a:pt x="1027308" y="8125847"/>
                </a:moveTo>
                <a:lnTo>
                  <a:pt x="1091962" y="8125847"/>
                </a:lnTo>
                <a:lnTo>
                  <a:pt x="1091962" y="8634180"/>
                </a:lnTo>
                <a:lnTo>
                  <a:pt x="1027308" y="8634180"/>
                </a:lnTo>
                <a:close/>
                <a:moveTo>
                  <a:pt x="1027308" y="7110428"/>
                </a:moveTo>
                <a:lnTo>
                  <a:pt x="1091962" y="7110428"/>
                </a:lnTo>
                <a:lnTo>
                  <a:pt x="1091962" y="7618760"/>
                </a:lnTo>
                <a:lnTo>
                  <a:pt x="1027308" y="7618760"/>
                </a:lnTo>
                <a:close/>
                <a:moveTo>
                  <a:pt x="1027308" y="6096255"/>
                </a:moveTo>
                <a:lnTo>
                  <a:pt x="1091962" y="6096255"/>
                </a:lnTo>
                <a:lnTo>
                  <a:pt x="1091962" y="6603341"/>
                </a:lnTo>
                <a:lnTo>
                  <a:pt x="1027308" y="6603341"/>
                </a:lnTo>
                <a:close/>
                <a:moveTo>
                  <a:pt x="1027308" y="5079589"/>
                </a:moveTo>
                <a:lnTo>
                  <a:pt x="1091962" y="5079589"/>
                </a:lnTo>
                <a:lnTo>
                  <a:pt x="1091962" y="5587922"/>
                </a:lnTo>
                <a:lnTo>
                  <a:pt x="1027308" y="5587922"/>
                </a:lnTo>
                <a:close/>
                <a:moveTo>
                  <a:pt x="1027308" y="4064170"/>
                </a:moveTo>
                <a:lnTo>
                  <a:pt x="1091962" y="4064170"/>
                </a:lnTo>
                <a:lnTo>
                  <a:pt x="1091962" y="4572502"/>
                </a:lnTo>
                <a:lnTo>
                  <a:pt x="1027308" y="4572502"/>
                </a:lnTo>
                <a:close/>
                <a:moveTo>
                  <a:pt x="1027308" y="3048751"/>
                </a:moveTo>
                <a:lnTo>
                  <a:pt x="1091962" y="3048751"/>
                </a:lnTo>
                <a:lnTo>
                  <a:pt x="1091962" y="3555837"/>
                </a:lnTo>
                <a:lnTo>
                  <a:pt x="1027308" y="3555837"/>
                </a:lnTo>
                <a:close/>
                <a:moveTo>
                  <a:pt x="1027308" y="2032085"/>
                </a:moveTo>
                <a:lnTo>
                  <a:pt x="1091962" y="2032085"/>
                </a:lnTo>
                <a:lnTo>
                  <a:pt x="1091962" y="2540418"/>
                </a:lnTo>
                <a:lnTo>
                  <a:pt x="1027308" y="2540418"/>
                </a:lnTo>
                <a:close/>
                <a:moveTo>
                  <a:pt x="1027308" y="1016666"/>
                </a:moveTo>
                <a:lnTo>
                  <a:pt x="1091962" y="1016666"/>
                </a:lnTo>
                <a:lnTo>
                  <a:pt x="1091962" y="1523752"/>
                </a:lnTo>
                <a:lnTo>
                  <a:pt x="1027308" y="1523752"/>
                </a:lnTo>
                <a:close/>
                <a:moveTo>
                  <a:pt x="1027308" y="0"/>
                </a:moveTo>
                <a:lnTo>
                  <a:pt x="1091962" y="0"/>
                </a:lnTo>
                <a:lnTo>
                  <a:pt x="1091962" y="508333"/>
                </a:lnTo>
                <a:lnTo>
                  <a:pt x="1027308" y="508333"/>
                </a:lnTo>
                <a:close/>
                <a:moveTo>
                  <a:pt x="0" y="0"/>
                </a:moveTo>
                <a:lnTo>
                  <a:pt x="64654" y="0"/>
                </a:lnTo>
                <a:lnTo>
                  <a:pt x="64654" y="13688850"/>
                </a:lnTo>
                <a:lnTo>
                  <a:pt x="0" y="13688850"/>
                </a:lnTo>
                <a:close/>
                <a:moveTo>
                  <a:pt x="2032638" y="0"/>
                </a:moveTo>
                <a:lnTo>
                  <a:pt x="2097294" y="0"/>
                </a:lnTo>
                <a:lnTo>
                  <a:pt x="2097294" y="13688850"/>
                </a:lnTo>
                <a:lnTo>
                  <a:pt x="2032638" y="136888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2449" dirty="0">
              <a:latin typeface="Lato Light" panose="020F0502020204030203" pitchFamily="34" charset="0"/>
            </a:endParaRPr>
          </a:p>
        </p:txBody>
      </p:sp>
      <p:sp>
        <p:nvSpPr>
          <p:cNvPr id="25" name="Freeform 76">
            <a:extLst>
              <a:ext uri="{FF2B5EF4-FFF2-40B4-BE49-F238E27FC236}">
                <a16:creationId xmlns:a16="http://schemas.microsoft.com/office/drawing/2014/main" xmlns="" id="{452A73EE-7C73-7B4D-A731-DABE1C091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3367" y="2056613"/>
            <a:ext cx="625520" cy="625520"/>
          </a:xfrm>
          <a:custGeom>
            <a:avLst/>
            <a:gdLst>
              <a:gd name="T0" fmla="*/ 764 w 1530"/>
              <a:gd name="T1" fmla="*/ 0 h 1529"/>
              <a:gd name="T2" fmla="*/ 764 w 1530"/>
              <a:gd name="T3" fmla="*/ 0 h 1529"/>
              <a:gd name="T4" fmla="*/ 1529 w 1530"/>
              <a:gd name="T5" fmla="*/ 764 h 1529"/>
              <a:gd name="T6" fmla="*/ 1529 w 1530"/>
              <a:gd name="T7" fmla="*/ 764 h 1529"/>
              <a:gd name="T8" fmla="*/ 764 w 1530"/>
              <a:gd name="T9" fmla="*/ 1528 h 1529"/>
              <a:gd name="T10" fmla="*/ 764 w 1530"/>
              <a:gd name="T11" fmla="*/ 1528 h 1529"/>
              <a:gd name="T12" fmla="*/ 0 w 1530"/>
              <a:gd name="T13" fmla="*/ 764 h 1529"/>
              <a:gd name="T14" fmla="*/ 0 w 1530"/>
              <a:gd name="T15" fmla="*/ 764 h 1529"/>
              <a:gd name="T16" fmla="*/ 764 w 1530"/>
              <a:gd name="T17" fmla="*/ 0 h 1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30" h="1529">
                <a:moveTo>
                  <a:pt x="764" y="0"/>
                </a:moveTo>
                <a:lnTo>
                  <a:pt x="764" y="0"/>
                </a:lnTo>
                <a:cubicBezTo>
                  <a:pt x="1187" y="0"/>
                  <a:pt x="1529" y="341"/>
                  <a:pt x="1529" y="764"/>
                </a:cubicBezTo>
                <a:lnTo>
                  <a:pt x="1529" y="764"/>
                </a:lnTo>
                <a:cubicBezTo>
                  <a:pt x="1529" y="1186"/>
                  <a:pt x="1187" y="1528"/>
                  <a:pt x="764" y="1528"/>
                </a:cubicBezTo>
                <a:lnTo>
                  <a:pt x="764" y="1528"/>
                </a:lnTo>
                <a:cubicBezTo>
                  <a:pt x="342" y="1528"/>
                  <a:pt x="0" y="1186"/>
                  <a:pt x="0" y="764"/>
                </a:cubicBezTo>
                <a:lnTo>
                  <a:pt x="0" y="764"/>
                </a:lnTo>
                <a:cubicBezTo>
                  <a:pt x="0" y="341"/>
                  <a:pt x="342" y="0"/>
                  <a:pt x="764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49" dirty="0">
              <a:latin typeface="Lato Light" panose="020F0502020204030203" pitchFamily="34" charset="0"/>
            </a:endParaRPr>
          </a:p>
        </p:txBody>
      </p:sp>
      <p:sp>
        <p:nvSpPr>
          <p:cNvPr id="27" name="Freeform 130">
            <a:extLst>
              <a:ext uri="{FF2B5EF4-FFF2-40B4-BE49-F238E27FC236}">
                <a16:creationId xmlns:a16="http://schemas.microsoft.com/office/drawing/2014/main" xmlns="" id="{7A4759F6-E1EA-F24A-B29A-2000FE80C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4363" y="4336469"/>
            <a:ext cx="625520" cy="625519"/>
          </a:xfrm>
          <a:custGeom>
            <a:avLst/>
            <a:gdLst>
              <a:gd name="T0" fmla="*/ 764 w 1530"/>
              <a:gd name="T1" fmla="*/ 0 h 1529"/>
              <a:gd name="T2" fmla="*/ 764 w 1530"/>
              <a:gd name="T3" fmla="*/ 0 h 1529"/>
              <a:gd name="T4" fmla="*/ 1529 w 1530"/>
              <a:gd name="T5" fmla="*/ 764 h 1529"/>
              <a:gd name="T6" fmla="*/ 1529 w 1530"/>
              <a:gd name="T7" fmla="*/ 764 h 1529"/>
              <a:gd name="T8" fmla="*/ 764 w 1530"/>
              <a:gd name="T9" fmla="*/ 1528 h 1529"/>
              <a:gd name="T10" fmla="*/ 764 w 1530"/>
              <a:gd name="T11" fmla="*/ 1528 h 1529"/>
              <a:gd name="T12" fmla="*/ 0 w 1530"/>
              <a:gd name="T13" fmla="*/ 764 h 1529"/>
              <a:gd name="T14" fmla="*/ 0 w 1530"/>
              <a:gd name="T15" fmla="*/ 764 h 1529"/>
              <a:gd name="T16" fmla="*/ 764 w 1530"/>
              <a:gd name="T17" fmla="*/ 0 h 1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30" h="1529">
                <a:moveTo>
                  <a:pt x="764" y="0"/>
                </a:moveTo>
                <a:lnTo>
                  <a:pt x="764" y="0"/>
                </a:lnTo>
                <a:cubicBezTo>
                  <a:pt x="1186" y="0"/>
                  <a:pt x="1529" y="341"/>
                  <a:pt x="1529" y="764"/>
                </a:cubicBezTo>
                <a:lnTo>
                  <a:pt x="1529" y="764"/>
                </a:lnTo>
                <a:cubicBezTo>
                  <a:pt x="1529" y="1186"/>
                  <a:pt x="1186" y="1528"/>
                  <a:pt x="764" y="1528"/>
                </a:cubicBezTo>
                <a:lnTo>
                  <a:pt x="764" y="1528"/>
                </a:lnTo>
                <a:cubicBezTo>
                  <a:pt x="342" y="1528"/>
                  <a:pt x="0" y="1186"/>
                  <a:pt x="0" y="764"/>
                </a:cubicBezTo>
                <a:lnTo>
                  <a:pt x="0" y="764"/>
                </a:lnTo>
                <a:cubicBezTo>
                  <a:pt x="0" y="341"/>
                  <a:pt x="342" y="0"/>
                  <a:pt x="764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49" dirty="0">
              <a:latin typeface="Lato Light" panose="020F0502020204030203" pitchFamily="34" charset="0"/>
            </a:endParaRPr>
          </a:p>
        </p:txBody>
      </p:sp>
      <p:sp>
        <p:nvSpPr>
          <p:cNvPr id="29" name="Freeform 188">
            <a:extLst>
              <a:ext uri="{FF2B5EF4-FFF2-40B4-BE49-F238E27FC236}">
                <a16:creationId xmlns:a16="http://schemas.microsoft.com/office/drawing/2014/main" xmlns="" id="{58A50D0D-DE30-4A45-A212-146AC0ECB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2331" y="2073824"/>
            <a:ext cx="625520" cy="625520"/>
          </a:xfrm>
          <a:custGeom>
            <a:avLst/>
            <a:gdLst>
              <a:gd name="T0" fmla="*/ 764 w 1530"/>
              <a:gd name="T1" fmla="*/ 0 h 1529"/>
              <a:gd name="T2" fmla="*/ 764 w 1530"/>
              <a:gd name="T3" fmla="*/ 0 h 1529"/>
              <a:gd name="T4" fmla="*/ 1529 w 1530"/>
              <a:gd name="T5" fmla="*/ 764 h 1529"/>
              <a:gd name="T6" fmla="*/ 1529 w 1530"/>
              <a:gd name="T7" fmla="*/ 764 h 1529"/>
              <a:gd name="T8" fmla="*/ 764 w 1530"/>
              <a:gd name="T9" fmla="*/ 1528 h 1529"/>
              <a:gd name="T10" fmla="*/ 764 w 1530"/>
              <a:gd name="T11" fmla="*/ 1528 h 1529"/>
              <a:gd name="T12" fmla="*/ 0 w 1530"/>
              <a:gd name="T13" fmla="*/ 764 h 1529"/>
              <a:gd name="T14" fmla="*/ 0 w 1530"/>
              <a:gd name="T15" fmla="*/ 764 h 1529"/>
              <a:gd name="T16" fmla="*/ 764 w 1530"/>
              <a:gd name="T17" fmla="*/ 0 h 1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30" h="1529">
                <a:moveTo>
                  <a:pt x="764" y="0"/>
                </a:moveTo>
                <a:lnTo>
                  <a:pt x="764" y="0"/>
                </a:lnTo>
                <a:cubicBezTo>
                  <a:pt x="1186" y="0"/>
                  <a:pt x="1529" y="341"/>
                  <a:pt x="1529" y="764"/>
                </a:cubicBezTo>
                <a:lnTo>
                  <a:pt x="1529" y="764"/>
                </a:lnTo>
                <a:cubicBezTo>
                  <a:pt x="1529" y="1186"/>
                  <a:pt x="1186" y="1528"/>
                  <a:pt x="764" y="1528"/>
                </a:cubicBezTo>
                <a:lnTo>
                  <a:pt x="764" y="1528"/>
                </a:lnTo>
                <a:cubicBezTo>
                  <a:pt x="342" y="1528"/>
                  <a:pt x="0" y="1186"/>
                  <a:pt x="0" y="764"/>
                </a:cubicBezTo>
                <a:lnTo>
                  <a:pt x="0" y="764"/>
                </a:lnTo>
                <a:cubicBezTo>
                  <a:pt x="0" y="341"/>
                  <a:pt x="342" y="0"/>
                  <a:pt x="764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49" dirty="0">
              <a:latin typeface="Lato Light" panose="020F0502020204030203" pitchFamily="34" charset="0"/>
            </a:endParaRPr>
          </a:p>
        </p:txBody>
      </p:sp>
      <p:sp>
        <p:nvSpPr>
          <p:cNvPr id="31" name="Freeform 247">
            <a:extLst>
              <a:ext uri="{FF2B5EF4-FFF2-40B4-BE49-F238E27FC236}">
                <a16:creationId xmlns:a16="http://schemas.microsoft.com/office/drawing/2014/main" xmlns="" id="{CBED40A2-FFB7-8B4E-A851-6BB2CCC8E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4118" y="4260420"/>
            <a:ext cx="625519" cy="625519"/>
          </a:xfrm>
          <a:custGeom>
            <a:avLst/>
            <a:gdLst>
              <a:gd name="T0" fmla="*/ 765 w 1530"/>
              <a:gd name="T1" fmla="*/ 0 h 1529"/>
              <a:gd name="T2" fmla="*/ 765 w 1530"/>
              <a:gd name="T3" fmla="*/ 0 h 1529"/>
              <a:gd name="T4" fmla="*/ 1529 w 1530"/>
              <a:gd name="T5" fmla="*/ 764 h 1529"/>
              <a:gd name="T6" fmla="*/ 1529 w 1530"/>
              <a:gd name="T7" fmla="*/ 764 h 1529"/>
              <a:gd name="T8" fmla="*/ 765 w 1530"/>
              <a:gd name="T9" fmla="*/ 1528 h 1529"/>
              <a:gd name="T10" fmla="*/ 765 w 1530"/>
              <a:gd name="T11" fmla="*/ 1528 h 1529"/>
              <a:gd name="T12" fmla="*/ 0 w 1530"/>
              <a:gd name="T13" fmla="*/ 764 h 1529"/>
              <a:gd name="T14" fmla="*/ 0 w 1530"/>
              <a:gd name="T15" fmla="*/ 764 h 1529"/>
              <a:gd name="T16" fmla="*/ 765 w 1530"/>
              <a:gd name="T17" fmla="*/ 0 h 1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30" h="1529">
                <a:moveTo>
                  <a:pt x="765" y="0"/>
                </a:moveTo>
                <a:lnTo>
                  <a:pt x="765" y="0"/>
                </a:lnTo>
                <a:cubicBezTo>
                  <a:pt x="1187" y="0"/>
                  <a:pt x="1529" y="341"/>
                  <a:pt x="1529" y="764"/>
                </a:cubicBezTo>
                <a:lnTo>
                  <a:pt x="1529" y="764"/>
                </a:lnTo>
                <a:cubicBezTo>
                  <a:pt x="1529" y="1186"/>
                  <a:pt x="1187" y="1528"/>
                  <a:pt x="765" y="1528"/>
                </a:cubicBezTo>
                <a:lnTo>
                  <a:pt x="765" y="1528"/>
                </a:lnTo>
                <a:cubicBezTo>
                  <a:pt x="343" y="1528"/>
                  <a:pt x="0" y="1186"/>
                  <a:pt x="0" y="764"/>
                </a:cubicBezTo>
                <a:lnTo>
                  <a:pt x="0" y="764"/>
                </a:lnTo>
                <a:cubicBezTo>
                  <a:pt x="0" y="341"/>
                  <a:pt x="343" y="0"/>
                  <a:pt x="76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49" dirty="0">
              <a:latin typeface="Lato Light" panose="020F0502020204030203" pitchFamily="34" charset="0"/>
            </a:endParaRP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xmlns="" id="{90AF9204-F053-A14D-94BD-BD3521FB18A7}"/>
              </a:ext>
            </a:extLst>
          </p:cNvPr>
          <p:cNvSpPr txBox="1">
            <a:spLocks/>
          </p:cNvSpPr>
          <p:nvPr/>
        </p:nvSpPr>
        <p:spPr>
          <a:xfrm>
            <a:off x="1353779" y="5316955"/>
            <a:ext cx="2528683" cy="1088961"/>
          </a:xfrm>
          <a:prstGeom prst="rect">
            <a:avLst/>
          </a:prstGeom>
        </p:spPr>
        <p:txBody>
          <a:bodyPr vert="horz" wrap="square" lIns="34299" tIns="17149" rIns="34299" bIns="17149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US" sz="16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Installing digital ready broadcast equipment.</a:t>
            </a:r>
          </a:p>
          <a:p>
            <a:pPr algn="l">
              <a:lnSpc>
                <a:spcPts val="1313"/>
              </a:lnSpc>
            </a:pPr>
            <a:r>
              <a:rPr lang="en-US" sz="16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Draft Concept for Broadcast Application (App) being refined with Board inputs.</a:t>
            </a:r>
            <a:endParaRPr lang="en-US" sz="14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9B34C0A2-1D75-F042-B8A6-5CA5DACCDCD9}"/>
              </a:ext>
            </a:extLst>
          </p:cNvPr>
          <p:cNvSpPr txBox="1"/>
          <p:nvPr/>
        </p:nvSpPr>
        <p:spPr>
          <a:xfrm>
            <a:off x="1309319" y="4980999"/>
            <a:ext cx="3364126" cy="3385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DIGITAL READY BROADCAST STUDIOS</a:t>
            </a:r>
          </a:p>
        </p:txBody>
      </p:sp>
      <p:sp>
        <p:nvSpPr>
          <p:cNvPr id="61" name="Freeform 932">
            <a:extLst>
              <a:ext uri="{FF2B5EF4-FFF2-40B4-BE49-F238E27FC236}">
                <a16:creationId xmlns:a16="http://schemas.microsoft.com/office/drawing/2014/main" xmlns="" id="{D5D41BCF-2486-D147-871B-3F8E390650B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18704" y="4460701"/>
            <a:ext cx="276838" cy="277670"/>
          </a:xfrm>
          <a:custGeom>
            <a:avLst/>
            <a:gdLst>
              <a:gd name="T0" fmla="*/ 35894090 w 291035"/>
              <a:gd name="T1" fmla="*/ 51968242 h 291380"/>
              <a:gd name="T2" fmla="*/ 33874315 w 291035"/>
              <a:gd name="T3" fmla="*/ 51968242 h 291380"/>
              <a:gd name="T4" fmla="*/ 44795257 w 291035"/>
              <a:gd name="T5" fmla="*/ 46229133 h 291380"/>
              <a:gd name="T6" fmla="*/ 50606713 w 291035"/>
              <a:gd name="T7" fmla="*/ 52079022 h 291380"/>
              <a:gd name="T8" fmla="*/ 44795257 w 291035"/>
              <a:gd name="T9" fmla="*/ 46229133 h 291380"/>
              <a:gd name="T10" fmla="*/ 13641686 w 291035"/>
              <a:gd name="T11" fmla="*/ 52079022 h 291380"/>
              <a:gd name="T12" fmla="*/ 19374841 w 291035"/>
              <a:gd name="T13" fmla="*/ 46229133 h 291380"/>
              <a:gd name="T14" fmla="*/ 27920022 w 291035"/>
              <a:gd name="T15" fmla="*/ 41155155 h 291380"/>
              <a:gd name="T16" fmla="*/ 36328334 w 291035"/>
              <a:gd name="T17" fmla="*/ 62651843 h 291380"/>
              <a:gd name="T18" fmla="*/ 27920022 w 291035"/>
              <a:gd name="T19" fmla="*/ 41155155 h 291380"/>
              <a:gd name="T20" fmla="*/ 44795257 w 291035"/>
              <a:gd name="T21" fmla="*/ 44226020 h 291380"/>
              <a:gd name="T22" fmla="*/ 50606713 w 291035"/>
              <a:gd name="T23" fmla="*/ 41020532 h 291380"/>
              <a:gd name="T24" fmla="*/ 13641686 w 291035"/>
              <a:gd name="T25" fmla="*/ 41020532 h 291380"/>
              <a:gd name="T26" fmla="*/ 19374841 w 291035"/>
              <a:gd name="T27" fmla="*/ 44226020 h 291380"/>
              <a:gd name="T28" fmla="*/ 13641686 w 291035"/>
              <a:gd name="T29" fmla="*/ 41020532 h 291380"/>
              <a:gd name="T30" fmla="*/ 51549292 w 291035"/>
              <a:gd name="T31" fmla="*/ 39017267 h 291380"/>
              <a:gd name="T32" fmla="*/ 52491555 w 291035"/>
              <a:gd name="T33" fmla="*/ 52079022 h 291380"/>
              <a:gd name="T34" fmla="*/ 53748071 w 291035"/>
              <a:gd name="T35" fmla="*/ 53121208 h 291380"/>
              <a:gd name="T36" fmla="*/ 42596481 w 291035"/>
              <a:gd name="T37" fmla="*/ 54082639 h 291380"/>
              <a:gd name="T38" fmla="*/ 42596481 w 291035"/>
              <a:gd name="T39" fmla="*/ 52079022 h 291380"/>
              <a:gd name="T40" fmla="*/ 42910444 w 291035"/>
              <a:gd name="T41" fmla="*/ 39978668 h 291380"/>
              <a:gd name="T42" fmla="*/ 12699518 w 291035"/>
              <a:gd name="T43" fmla="*/ 39017267 h 291380"/>
              <a:gd name="T44" fmla="*/ 21338133 w 291035"/>
              <a:gd name="T45" fmla="*/ 39978668 h 291380"/>
              <a:gd name="T46" fmla="*/ 21652420 w 291035"/>
              <a:gd name="T47" fmla="*/ 52079022 h 291380"/>
              <a:gd name="T48" fmla="*/ 21652420 w 291035"/>
              <a:gd name="T49" fmla="*/ 54082639 h 291380"/>
              <a:gd name="T50" fmla="*/ 10421953 w 291035"/>
              <a:gd name="T51" fmla="*/ 53121208 h 291380"/>
              <a:gd name="T52" fmla="*/ 11678470 w 291035"/>
              <a:gd name="T53" fmla="*/ 52079022 h 291380"/>
              <a:gd name="T54" fmla="*/ 12699518 w 291035"/>
              <a:gd name="T55" fmla="*/ 39017267 h 291380"/>
              <a:gd name="T56" fmla="*/ 7138508 w 291035"/>
              <a:gd name="T57" fmla="*/ 62651843 h 291380"/>
              <a:gd name="T58" fmla="*/ 25937200 w 291035"/>
              <a:gd name="T59" fmla="*/ 41155155 h 291380"/>
              <a:gd name="T60" fmla="*/ 24667957 w 291035"/>
              <a:gd name="T61" fmla="*/ 40116287 h 291380"/>
              <a:gd name="T62" fmla="*/ 38628578 w 291035"/>
              <a:gd name="T63" fmla="*/ 39157213 h 291380"/>
              <a:gd name="T64" fmla="*/ 38628578 w 291035"/>
              <a:gd name="T65" fmla="*/ 41155155 h 291380"/>
              <a:gd name="T66" fmla="*/ 38311187 w 291035"/>
              <a:gd name="T67" fmla="*/ 62651843 h 291380"/>
              <a:gd name="T68" fmla="*/ 57030284 w 291035"/>
              <a:gd name="T69" fmla="*/ 31965371 h 291380"/>
              <a:gd name="T70" fmla="*/ 32299373 w 291035"/>
              <a:gd name="T71" fmla="*/ 13880993 h 291380"/>
              <a:gd name="T72" fmla="*/ 28056000 w 291035"/>
              <a:gd name="T73" fmla="*/ 23567844 h 291380"/>
              <a:gd name="T74" fmla="*/ 36542575 w 291035"/>
              <a:gd name="T75" fmla="*/ 18088934 h 291380"/>
              <a:gd name="T76" fmla="*/ 32299373 w 291035"/>
              <a:gd name="T77" fmla="*/ 11895534 h 291380"/>
              <a:gd name="T78" fmla="*/ 38544148 w 291035"/>
              <a:gd name="T79" fmla="*/ 23567844 h 291380"/>
              <a:gd name="T80" fmla="*/ 39745129 w 291035"/>
              <a:gd name="T81" fmla="*/ 24520788 h 291380"/>
              <a:gd name="T82" fmla="*/ 25734175 w 291035"/>
              <a:gd name="T83" fmla="*/ 25553062 h 291380"/>
              <a:gd name="T84" fmla="*/ 25734175 w 291035"/>
              <a:gd name="T85" fmla="*/ 23567844 h 291380"/>
              <a:gd name="T86" fmla="*/ 26054599 w 291035"/>
              <a:gd name="T87" fmla="*/ 18088934 h 291380"/>
              <a:gd name="T88" fmla="*/ 32124206 w 291035"/>
              <a:gd name="T89" fmla="*/ 2317548 h 291380"/>
              <a:gd name="T90" fmla="*/ 60758389 w 291035"/>
              <a:gd name="T91" fmla="*/ 30047236 h 291380"/>
              <a:gd name="T92" fmla="*/ 12691115 w 291035"/>
              <a:gd name="T93" fmla="*/ 1917856 h 291380"/>
              <a:gd name="T94" fmla="*/ 18560503 w 291035"/>
              <a:gd name="T95" fmla="*/ 12706479 h 291380"/>
              <a:gd name="T96" fmla="*/ 12691115 w 291035"/>
              <a:gd name="T97" fmla="*/ 1917856 h 291380"/>
              <a:gd name="T98" fmla="*/ 21495405 w 291035"/>
              <a:gd name="T99" fmla="*/ 0 h 291380"/>
              <a:gd name="T100" fmla="*/ 21495405 w 291035"/>
              <a:gd name="T101" fmla="*/ 1917856 h 291380"/>
              <a:gd name="T102" fmla="*/ 20464499 w 291035"/>
              <a:gd name="T103" fmla="*/ 10868317 h 291380"/>
              <a:gd name="T104" fmla="*/ 32759299 w 291035"/>
              <a:gd name="T105" fmla="*/ 240206 h 291380"/>
              <a:gd name="T106" fmla="*/ 64089860 w 291035"/>
              <a:gd name="T107" fmla="*/ 31405692 h 291380"/>
              <a:gd name="T108" fmla="*/ 59013408 w 291035"/>
              <a:gd name="T109" fmla="*/ 31965371 h 291380"/>
              <a:gd name="T110" fmla="*/ 63217463 w 291035"/>
              <a:gd name="T111" fmla="*/ 62651843 h 291380"/>
              <a:gd name="T112" fmla="*/ 63217463 w 291035"/>
              <a:gd name="T113" fmla="*/ 64649660 h 291380"/>
              <a:gd name="T114" fmla="*/ 0 w 291035"/>
              <a:gd name="T115" fmla="*/ 63690588 h 291380"/>
              <a:gd name="T116" fmla="*/ 5234991 w 291035"/>
              <a:gd name="T117" fmla="*/ 62651843 h 291380"/>
              <a:gd name="T118" fmla="*/ 1030642 w 291035"/>
              <a:gd name="T119" fmla="*/ 31965371 h 291380"/>
              <a:gd name="T120" fmla="*/ 316833 w 291035"/>
              <a:gd name="T121" fmla="*/ 30287062 h 291380"/>
              <a:gd name="T122" fmla="*/ 10787381 w 291035"/>
              <a:gd name="T123" fmla="*/ 1917856 h 291380"/>
              <a:gd name="T124" fmla="*/ 8804495 w 291035"/>
              <a:gd name="T125" fmla="*/ 959273 h 29138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91035" h="291380">
                <a:moveTo>
                  <a:pt x="158024" y="229827"/>
                </a:moveTo>
                <a:cubicBezTo>
                  <a:pt x="160955" y="229827"/>
                  <a:pt x="162787" y="232025"/>
                  <a:pt x="162787" y="234223"/>
                </a:cubicBezTo>
                <a:cubicBezTo>
                  <a:pt x="162787" y="236788"/>
                  <a:pt x="160955" y="238986"/>
                  <a:pt x="158024" y="238986"/>
                </a:cubicBezTo>
                <a:cubicBezTo>
                  <a:pt x="155826" y="238986"/>
                  <a:pt x="153628" y="236788"/>
                  <a:pt x="153628" y="234223"/>
                </a:cubicBezTo>
                <a:cubicBezTo>
                  <a:pt x="153628" y="232025"/>
                  <a:pt x="155826" y="229827"/>
                  <a:pt x="158024" y="229827"/>
                </a:cubicBezTo>
                <a:close/>
                <a:moveTo>
                  <a:pt x="203156" y="208358"/>
                </a:moveTo>
                <a:lnTo>
                  <a:pt x="203156" y="234724"/>
                </a:lnTo>
                <a:lnTo>
                  <a:pt x="229512" y="234724"/>
                </a:lnTo>
                <a:lnTo>
                  <a:pt x="229512" y="208358"/>
                </a:lnTo>
                <a:lnTo>
                  <a:pt x="203156" y="208358"/>
                </a:lnTo>
                <a:close/>
                <a:moveTo>
                  <a:pt x="61868" y="208358"/>
                </a:moveTo>
                <a:lnTo>
                  <a:pt x="61868" y="234724"/>
                </a:lnTo>
                <a:lnTo>
                  <a:pt x="87869" y="234724"/>
                </a:lnTo>
                <a:lnTo>
                  <a:pt x="87869" y="208358"/>
                </a:lnTo>
                <a:lnTo>
                  <a:pt x="61868" y="208358"/>
                </a:lnTo>
                <a:close/>
                <a:moveTo>
                  <a:pt x="126624" y="185489"/>
                </a:moveTo>
                <a:lnTo>
                  <a:pt x="126624" y="282376"/>
                </a:lnTo>
                <a:lnTo>
                  <a:pt x="164756" y="282376"/>
                </a:lnTo>
                <a:lnTo>
                  <a:pt x="164756" y="185489"/>
                </a:lnTo>
                <a:lnTo>
                  <a:pt x="126624" y="185489"/>
                </a:lnTo>
                <a:close/>
                <a:moveTo>
                  <a:pt x="203156" y="184882"/>
                </a:moveTo>
                <a:lnTo>
                  <a:pt x="203156" y="199329"/>
                </a:lnTo>
                <a:lnTo>
                  <a:pt x="229512" y="199329"/>
                </a:lnTo>
                <a:lnTo>
                  <a:pt x="229512" y="184882"/>
                </a:lnTo>
                <a:lnTo>
                  <a:pt x="203156" y="184882"/>
                </a:lnTo>
                <a:close/>
                <a:moveTo>
                  <a:pt x="61868" y="184882"/>
                </a:moveTo>
                <a:lnTo>
                  <a:pt x="61868" y="199329"/>
                </a:lnTo>
                <a:lnTo>
                  <a:pt x="87869" y="199329"/>
                </a:lnTo>
                <a:lnTo>
                  <a:pt x="87869" y="184882"/>
                </a:lnTo>
                <a:lnTo>
                  <a:pt x="61868" y="184882"/>
                </a:lnTo>
                <a:close/>
                <a:moveTo>
                  <a:pt x="198882" y="175852"/>
                </a:moveTo>
                <a:lnTo>
                  <a:pt x="233786" y="175852"/>
                </a:lnTo>
                <a:cubicBezTo>
                  <a:pt x="236279" y="175852"/>
                  <a:pt x="238060" y="177658"/>
                  <a:pt x="238060" y="180186"/>
                </a:cubicBezTo>
                <a:lnTo>
                  <a:pt x="238060" y="234724"/>
                </a:lnTo>
                <a:lnTo>
                  <a:pt x="239841" y="234724"/>
                </a:lnTo>
                <a:cubicBezTo>
                  <a:pt x="241978" y="234724"/>
                  <a:pt x="243759" y="236891"/>
                  <a:pt x="243759" y="239420"/>
                </a:cubicBezTo>
                <a:cubicBezTo>
                  <a:pt x="243759" y="241948"/>
                  <a:pt x="241978" y="243754"/>
                  <a:pt x="239841" y="243754"/>
                </a:cubicBezTo>
                <a:lnTo>
                  <a:pt x="193183" y="243754"/>
                </a:lnTo>
                <a:cubicBezTo>
                  <a:pt x="190690" y="243754"/>
                  <a:pt x="188553" y="241948"/>
                  <a:pt x="188553" y="239420"/>
                </a:cubicBezTo>
                <a:cubicBezTo>
                  <a:pt x="188553" y="236891"/>
                  <a:pt x="190690" y="234724"/>
                  <a:pt x="193183" y="234724"/>
                </a:cubicBezTo>
                <a:lnTo>
                  <a:pt x="194608" y="234724"/>
                </a:lnTo>
                <a:lnTo>
                  <a:pt x="194608" y="180186"/>
                </a:lnTo>
                <a:cubicBezTo>
                  <a:pt x="194608" y="177658"/>
                  <a:pt x="196389" y="175852"/>
                  <a:pt x="198882" y="175852"/>
                </a:cubicBezTo>
                <a:close/>
                <a:moveTo>
                  <a:pt x="57594" y="175852"/>
                </a:moveTo>
                <a:lnTo>
                  <a:pt x="92499" y="175852"/>
                </a:lnTo>
                <a:cubicBezTo>
                  <a:pt x="94992" y="175852"/>
                  <a:pt x="96773" y="177658"/>
                  <a:pt x="96773" y="180186"/>
                </a:cubicBezTo>
                <a:lnTo>
                  <a:pt x="96773" y="234724"/>
                </a:lnTo>
                <a:lnTo>
                  <a:pt x="98198" y="234724"/>
                </a:lnTo>
                <a:cubicBezTo>
                  <a:pt x="100691" y="234724"/>
                  <a:pt x="102472" y="236891"/>
                  <a:pt x="102472" y="239420"/>
                </a:cubicBezTo>
                <a:cubicBezTo>
                  <a:pt x="102472" y="241948"/>
                  <a:pt x="100691" y="243754"/>
                  <a:pt x="98198" y="243754"/>
                </a:cubicBezTo>
                <a:lnTo>
                  <a:pt x="51539" y="243754"/>
                </a:lnTo>
                <a:cubicBezTo>
                  <a:pt x="49402" y="243754"/>
                  <a:pt x="47265" y="241948"/>
                  <a:pt x="47265" y="239420"/>
                </a:cubicBezTo>
                <a:cubicBezTo>
                  <a:pt x="47265" y="236891"/>
                  <a:pt x="49402" y="234724"/>
                  <a:pt x="51539" y="234724"/>
                </a:cubicBezTo>
                <a:lnTo>
                  <a:pt x="52964" y="234724"/>
                </a:lnTo>
                <a:lnTo>
                  <a:pt x="52964" y="180186"/>
                </a:lnTo>
                <a:cubicBezTo>
                  <a:pt x="52964" y="177658"/>
                  <a:pt x="55101" y="175852"/>
                  <a:pt x="57594" y="175852"/>
                </a:cubicBezTo>
                <a:close/>
                <a:moveTo>
                  <a:pt x="32375" y="144069"/>
                </a:moveTo>
                <a:lnTo>
                  <a:pt x="32375" y="282376"/>
                </a:lnTo>
                <a:lnTo>
                  <a:pt x="117631" y="282376"/>
                </a:lnTo>
                <a:lnTo>
                  <a:pt x="117631" y="185489"/>
                </a:lnTo>
                <a:lnTo>
                  <a:pt x="116192" y="185489"/>
                </a:lnTo>
                <a:cubicBezTo>
                  <a:pt x="113674" y="185489"/>
                  <a:pt x="111875" y="183688"/>
                  <a:pt x="111875" y="180807"/>
                </a:cubicBezTo>
                <a:cubicBezTo>
                  <a:pt x="111875" y="178286"/>
                  <a:pt x="113674" y="176485"/>
                  <a:pt x="116192" y="176485"/>
                </a:cubicBezTo>
                <a:lnTo>
                  <a:pt x="175188" y="176485"/>
                </a:lnTo>
                <a:cubicBezTo>
                  <a:pt x="177346" y="176485"/>
                  <a:pt x="179145" y="178286"/>
                  <a:pt x="179145" y="180807"/>
                </a:cubicBezTo>
                <a:cubicBezTo>
                  <a:pt x="179145" y="183688"/>
                  <a:pt x="177346" y="185489"/>
                  <a:pt x="175188" y="185489"/>
                </a:cubicBezTo>
                <a:lnTo>
                  <a:pt x="173749" y="185489"/>
                </a:lnTo>
                <a:lnTo>
                  <a:pt x="173749" y="282376"/>
                </a:lnTo>
                <a:lnTo>
                  <a:pt x="258645" y="282376"/>
                </a:lnTo>
                <a:lnTo>
                  <a:pt x="258645" y="144069"/>
                </a:lnTo>
                <a:lnTo>
                  <a:pt x="32375" y="144069"/>
                </a:lnTo>
                <a:close/>
                <a:moveTo>
                  <a:pt x="146484" y="62562"/>
                </a:moveTo>
                <a:cubicBezTo>
                  <a:pt x="135954" y="62562"/>
                  <a:pt x="127240" y="70793"/>
                  <a:pt x="127240" y="81529"/>
                </a:cubicBezTo>
                <a:lnTo>
                  <a:pt x="127240" y="106222"/>
                </a:lnTo>
                <a:lnTo>
                  <a:pt x="165728" y="106222"/>
                </a:lnTo>
                <a:lnTo>
                  <a:pt x="165728" y="81529"/>
                </a:lnTo>
                <a:cubicBezTo>
                  <a:pt x="165728" y="70793"/>
                  <a:pt x="157014" y="62562"/>
                  <a:pt x="146484" y="62562"/>
                </a:cubicBezTo>
                <a:close/>
                <a:moveTo>
                  <a:pt x="146484" y="53615"/>
                </a:moveTo>
                <a:cubicBezTo>
                  <a:pt x="161734" y="53615"/>
                  <a:pt x="174806" y="66141"/>
                  <a:pt x="174806" y="81529"/>
                </a:cubicBezTo>
                <a:lnTo>
                  <a:pt x="174806" y="106222"/>
                </a:lnTo>
                <a:lnTo>
                  <a:pt x="176258" y="106222"/>
                </a:lnTo>
                <a:cubicBezTo>
                  <a:pt x="178437" y="106222"/>
                  <a:pt x="180252" y="108370"/>
                  <a:pt x="180252" y="110517"/>
                </a:cubicBezTo>
                <a:cubicBezTo>
                  <a:pt x="180252" y="113022"/>
                  <a:pt x="178437" y="115169"/>
                  <a:pt x="176258" y="115169"/>
                </a:cubicBezTo>
                <a:lnTo>
                  <a:pt x="116710" y="115169"/>
                </a:lnTo>
                <a:cubicBezTo>
                  <a:pt x="114169" y="115169"/>
                  <a:pt x="112353" y="113022"/>
                  <a:pt x="112353" y="110517"/>
                </a:cubicBezTo>
                <a:cubicBezTo>
                  <a:pt x="112353" y="108370"/>
                  <a:pt x="114169" y="106222"/>
                  <a:pt x="116710" y="106222"/>
                </a:cubicBezTo>
                <a:lnTo>
                  <a:pt x="118163" y="106222"/>
                </a:lnTo>
                <a:lnTo>
                  <a:pt x="118163" y="81529"/>
                </a:lnTo>
                <a:cubicBezTo>
                  <a:pt x="118163" y="66141"/>
                  <a:pt x="130871" y="53615"/>
                  <a:pt x="146484" y="53615"/>
                </a:cubicBezTo>
                <a:close/>
                <a:moveTo>
                  <a:pt x="145690" y="10445"/>
                </a:moveTo>
                <a:lnTo>
                  <a:pt x="15468" y="135425"/>
                </a:lnTo>
                <a:lnTo>
                  <a:pt x="275552" y="135425"/>
                </a:lnTo>
                <a:lnTo>
                  <a:pt x="145690" y="10445"/>
                </a:lnTo>
                <a:close/>
                <a:moveTo>
                  <a:pt x="57556" y="8644"/>
                </a:moveTo>
                <a:lnTo>
                  <a:pt x="57556" y="82840"/>
                </a:lnTo>
                <a:lnTo>
                  <a:pt x="84176" y="57268"/>
                </a:lnTo>
                <a:lnTo>
                  <a:pt x="84176" y="8644"/>
                </a:lnTo>
                <a:lnTo>
                  <a:pt x="57556" y="8644"/>
                </a:lnTo>
                <a:close/>
                <a:moveTo>
                  <a:pt x="44246" y="0"/>
                </a:moveTo>
                <a:lnTo>
                  <a:pt x="97486" y="0"/>
                </a:lnTo>
                <a:cubicBezTo>
                  <a:pt x="99645" y="0"/>
                  <a:pt x="101803" y="1801"/>
                  <a:pt x="101803" y="4322"/>
                </a:cubicBezTo>
                <a:cubicBezTo>
                  <a:pt x="101803" y="6843"/>
                  <a:pt x="99645" y="8644"/>
                  <a:pt x="97486" y="8644"/>
                </a:cubicBezTo>
                <a:lnTo>
                  <a:pt x="92810" y="8644"/>
                </a:lnTo>
                <a:lnTo>
                  <a:pt x="92810" y="48984"/>
                </a:lnTo>
                <a:lnTo>
                  <a:pt x="142453" y="1081"/>
                </a:lnTo>
                <a:cubicBezTo>
                  <a:pt x="144251" y="-360"/>
                  <a:pt x="147129" y="-360"/>
                  <a:pt x="148568" y="1081"/>
                </a:cubicBezTo>
                <a:lnTo>
                  <a:pt x="289941" y="136506"/>
                </a:lnTo>
                <a:cubicBezTo>
                  <a:pt x="291021" y="137946"/>
                  <a:pt x="291380" y="139747"/>
                  <a:pt x="290661" y="141548"/>
                </a:cubicBezTo>
                <a:cubicBezTo>
                  <a:pt x="289941" y="142989"/>
                  <a:pt x="288503" y="144069"/>
                  <a:pt x="286704" y="144069"/>
                </a:cubicBezTo>
                <a:lnTo>
                  <a:pt x="267638" y="144069"/>
                </a:lnTo>
                <a:lnTo>
                  <a:pt x="267638" y="282376"/>
                </a:lnTo>
                <a:lnTo>
                  <a:pt x="286704" y="282376"/>
                </a:lnTo>
                <a:cubicBezTo>
                  <a:pt x="289222" y="282376"/>
                  <a:pt x="291021" y="284537"/>
                  <a:pt x="291021" y="287058"/>
                </a:cubicBezTo>
                <a:cubicBezTo>
                  <a:pt x="291021" y="289219"/>
                  <a:pt x="289222" y="291380"/>
                  <a:pt x="286704" y="291380"/>
                </a:cubicBezTo>
                <a:lnTo>
                  <a:pt x="4676" y="291380"/>
                </a:lnTo>
                <a:cubicBezTo>
                  <a:pt x="2158" y="291380"/>
                  <a:pt x="0" y="289219"/>
                  <a:pt x="0" y="287058"/>
                </a:cubicBezTo>
                <a:cubicBezTo>
                  <a:pt x="0" y="284537"/>
                  <a:pt x="2158" y="282376"/>
                  <a:pt x="4676" y="282376"/>
                </a:cubicBezTo>
                <a:lnTo>
                  <a:pt x="23742" y="282376"/>
                </a:lnTo>
                <a:lnTo>
                  <a:pt x="23742" y="144069"/>
                </a:lnTo>
                <a:lnTo>
                  <a:pt x="4676" y="144069"/>
                </a:lnTo>
                <a:cubicBezTo>
                  <a:pt x="2877" y="144069"/>
                  <a:pt x="1079" y="142989"/>
                  <a:pt x="359" y="141548"/>
                </a:cubicBezTo>
                <a:cubicBezTo>
                  <a:pt x="-360" y="139747"/>
                  <a:pt x="0" y="137946"/>
                  <a:pt x="1439" y="136506"/>
                </a:cubicBezTo>
                <a:lnTo>
                  <a:pt x="48923" y="91124"/>
                </a:lnTo>
                <a:lnTo>
                  <a:pt x="48923" y="8644"/>
                </a:lnTo>
                <a:lnTo>
                  <a:pt x="44246" y="8644"/>
                </a:lnTo>
                <a:cubicBezTo>
                  <a:pt x="42088" y="8644"/>
                  <a:pt x="39930" y="6843"/>
                  <a:pt x="39930" y="4322"/>
                </a:cubicBezTo>
                <a:cubicBezTo>
                  <a:pt x="39930" y="1801"/>
                  <a:pt x="42088" y="0"/>
                  <a:pt x="4424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675" dirty="0">
              <a:latin typeface="Lato Light" panose="020F0502020204030203" pitchFamily="34" charset="0"/>
            </a:endParaRPr>
          </a:p>
        </p:txBody>
      </p:sp>
      <p:sp>
        <p:nvSpPr>
          <p:cNvPr id="62" name="Freeform 933">
            <a:extLst>
              <a:ext uri="{FF2B5EF4-FFF2-40B4-BE49-F238E27FC236}">
                <a16:creationId xmlns:a16="http://schemas.microsoft.com/office/drawing/2014/main" xmlns="" id="{23CD1E04-9DAD-B54D-9762-DA59ED5A836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55174" y="4404326"/>
            <a:ext cx="277671" cy="259380"/>
          </a:xfrm>
          <a:custGeom>
            <a:avLst/>
            <a:gdLst>
              <a:gd name="T0" fmla="*/ 10084954 w 291412"/>
              <a:gd name="T1" fmla="*/ 45492634 h 272690"/>
              <a:gd name="T2" fmla="*/ 18604109 w 291412"/>
              <a:gd name="T3" fmla="*/ 47286187 h 272690"/>
              <a:gd name="T4" fmla="*/ 17011509 w 291412"/>
              <a:gd name="T5" fmla="*/ 52432592 h 272690"/>
              <a:gd name="T6" fmla="*/ 24655008 w 291412"/>
              <a:gd name="T7" fmla="*/ 50639051 h 272690"/>
              <a:gd name="T8" fmla="*/ 30865306 w 291412"/>
              <a:gd name="T9" fmla="*/ 57189479 h 272690"/>
              <a:gd name="T10" fmla="*/ 36518120 w 291412"/>
              <a:gd name="T11" fmla="*/ 51964853 h 272690"/>
              <a:gd name="T12" fmla="*/ 45196345 w 291412"/>
              <a:gd name="T13" fmla="*/ 54537932 h 272690"/>
              <a:gd name="T14" fmla="*/ 47186986 w 291412"/>
              <a:gd name="T15" fmla="*/ 48455792 h 272690"/>
              <a:gd name="T16" fmla="*/ 55706032 w 291412"/>
              <a:gd name="T17" fmla="*/ 45414427 h 272690"/>
              <a:gd name="T18" fmla="*/ 59845949 w 291412"/>
              <a:gd name="T19" fmla="*/ 41203582 h 272690"/>
              <a:gd name="T20" fmla="*/ 54670837 w 291412"/>
              <a:gd name="T21" fmla="*/ 47052109 h 272690"/>
              <a:gd name="T22" fmla="*/ 51088336 w 291412"/>
              <a:gd name="T23" fmla="*/ 52666648 h 272690"/>
              <a:gd name="T24" fmla="*/ 41294932 w 291412"/>
              <a:gd name="T25" fmla="*/ 52744406 h 272690"/>
              <a:gd name="T26" fmla="*/ 30865306 w 291412"/>
              <a:gd name="T27" fmla="*/ 59138586 h 272690"/>
              <a:gd name="T28" fmla="*/ 23221945 w 291412"/>
              <a:gd name="T29" fmla="*/ 55318191 h 272690"/>
              <a:gd name="T30" fmla="*/ 15260308 w 291412"/>
              <a:gd name="T31" fmla="*/ 50795034 h 272690"/>
              <a:gd name="T32" fmla="*/ 9527805 w 291412"/>
              <a:gd name="T33" fmla="*/ 47363776 h 272690"/>
              <a:gd name="T34" fmla="*/ 20902552 w 291412"/>
              <a:gd name="T35" fmla="*/ 36312252 h 272690"/>
              <a:gd name="T36" fmla="*/ 44757441 w 291412"/>
              <a:gd name="T37" fmla="*/ 36312252 h 272690"/>
              <a:gd name="T38" fmla="*/ 9638742 w 291412"/>
              <a:gd name="T39" fmla="*/ 33099928 h 272690"/>
              <a:gd name="T40" fmla="*/ 9638742 w 291412"/>
              <a:gd name="T41" fmla="*/ 26039728 h 272690"/>
              <a:gd name="T42" fmla="*/ 18043261 w 291412"/>
              <a:gd name="T43" fmla="*/ 29143062 h 272690"/>
              <a:gd name="T44" fmla="*/ 9073068 w 291412"/>
              <a:gd name="T45" fmla="*/ 35039317 h 272690"/>
              <a:gd name="T46" fmla="*/ 8184059 w 291412"/>
              <a:gd name="T47" fmla="*/ 24565518 h 272690"/>
              <a:gd name="T48" fmla="*/ 11568182 w 291412"/>
              <a:gd name="T49" fmla="*/ 38962426 h 272690"/>
              <a:gd name="T50" fmla="*/ 46033951 w 291412"/>
              <a:gd name="T51" fmla="*/ 34831082 h 272690"/>
              <a:gd name="T52" fmla="*/ 51777938 w 291412"/>
              <a:gd name="T53" fmla="*/ 34597452 h 272690"/>
              <a:gd name="T54" fmla="*/ 52655885 w 291412"/>
              <a:gd name="T55" fmla="*/ 24073988 h 272690"/>
              <a:gd name="T56" fmla="*/ 45236152 w 291412"/>
              <a:gd name="T57" fmla="*/ 24697619 h 272690"/>
              <a:gd name="T58" fmla="*/ 32790144 w 291412"/>
              <a:gd name="T59" fmla="*/ 14953572 h 272690"/>
              <a:gd name="T60" fmla="*/ 45475504 w 291412"/>
              <a:gd name="T61" fmla="*/ 21891310 h 272690"/>
              <a:gd name="T62" fmla="*/ 54012180 w 291412"/>
              <a:gd name="T63" fmla="*/ 18227647 h 272690"/>
              <a:gd name="T64" fmla="*/ 53214328 w 291412"/>
              <a:gd name="T65" fmla="*/ 26022589 h 272690"/>
              <a:gd name="T66" fmla="*/ 64383378 w 291412"/>
              <a:gd name="T67" fmla="*/ 33583948 h 272690"/>
              <a:gd name="T68" fmla="*/ 32790144 w 291412"/>
              <a:gd name="T69" fmla="*/ 46056081 h 272690"/>
              <a:gd name="T70" fmla="*/ 11568182 w 291412"/>
              <a:gd name="T71" fmla="*/ 18227647 h 272690"/>
              <a:gd name="T72" fmla="*/ 35244211 w 291412"/>
              <a:gd name="T73" fmla="*/ 0 h 272690"/>
              <a:gd name="T74" fmla="*/ 42887241 w 291412"/>
              <a:gd name="T75" fmla="*/ 3743152 h 272690"/>
              <a:gd name="T76" fmla="*/ 51088336 w 291412"/>
              <a:gd name="T77" fmla="*/ 6472255 h 272690"/>
              <a:gd name="T78" fmla="*/ 54670837 w 291412"/>
              <a:gd name="T79" fmla="*/ 12086946 h 272690"/>
              <a:gd name="T80" fmla="*/ 59845949 w 291412"/>
              <a:gd name="T81" fmla="*/ 17935004 h 272690"/>
              <a:gd name="T82" fmla="*/ 56024507 w 291412"/>
              <a:gd name="T83" fmla="*/ 13646193 h 272690"/>
              <a:gd name="T84" fmla="*/ 47425591 w 291412"/>
              <a:gd name="T85" fmla="*/ 11930930 h 272690"/>
              <a:gd name="T86" fmla="*/ 45196345 w 291412"/>
              <a:gd name="T87" fmla="*/ 4523147 h 272690"/>
              <a:gd name="T88" fmla="*/ 36518120 w 291412"/>
              <a:gd name="T89" fmla="*/ 7174160 h 272690"/>
              <a:gd name="T90" fmla="*/ 30865306 w 291412"/>
              <a:gd name="T91" fmla="*/ 1949612 h 272690"/>
              <a:gd name="T92" fmla="*/ 24655008 w 291412"/>
              <a:gd name="T93" fmla="*/ 8499776 h 272690"/>
              <a:gd name="T94" fmla="*/ 17011509 w 291412"/>
              <a:gd name="T95" fmla="*/ 6706268 h 272690"/>
              <a:gd name="T96" fmla="*/ 18604109 w 291412"/>
              <a:gd name="T97" fmla="*/ 11930930 h 272690"/>
              <a:gd name="T98" fmla="*/ 10084954 w 291412"/>
              <a:gd name="T99" fmla="*/ 13646193 h 272690"/>
              <a:gd name="T100" fmla="*/ 5865341 w 291412"/>
              <a:gd name="T101" fmla="*/ 16609484 h 272690"/>
              <a:gd name="T102" fmla="*/ 14065828 w 291412"/>
              <a:gd name="T103" fmla="*/ 13568377 h 272690"/>
              <a:gd name="T104" fmla="*/ 16135847 w 291412"/>
              <a:gd name="T105" fmla="*/ 5068522 h 272690"/>
              <a:gd name="T106" fmla="*/ 24734789 w 291412"/>
              <a:gd name="T107" fmla="*/ 6394152 h 27269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91412" h="272690">
                <a:moveTo>
                  <a:pt x="28276" y="189991"/>
                </a:moveTo>
                <a:cubicBezTo>
                  <a:pt x="30432" y="188912"/>
                  <a:pt x="32948" y="189631"/>
                  <a:pt x="34027" y="191789"/>
                </a:cubicBezTo>
                <a:lnTo>
                  <a:pt x="44091" y="208328"/>
                </a:lnTo>
                <a:cubicBezTo>
                  <a:pt x="44450" y="209407"/>
                  <a:pt x="45169" y="209767"/>
                  <a:pt x="45528" y="209767"/>
                </a:cubicBezTo>
                <a:cubicBezTo>
                  <a:pt x="45888" y="209767"/>
                  <a:pt x="46247" y="209767"/>
                  <a:pt x="46966" y="209407"/>
                </a:cubicBezTo>
                <a:lnTo>
                  <a:pt x="62422" y="200418"/>
                </a:lnTo>
                <a:cubicBezTo>
                  <a:pt x="64219" y="199339"/>
                  <a:pt x="66735" y="200059"/>
                  <a:pt x="67813" y="201497"/>
                </a:cubicBezTo>
                <a:cubicBezTo>
                  <a:pt x="72845" y="207609"/>
                  <a:pt x="78237" y="213003"/>
                  <a:pt x="83988" y="218037"/>
                </a:cubicBezTo>
                <a:cubicBezTo>
                  <a:pt x="85785" y="219115"/>
                  <a:pt x="86144" y="221632"/>
                  <a:pt x="85426" y="223430"/>
                </a:cubicBezTo>
                <a:lnTo>
                  <a:pt x="76440" y="238891"/>
                </a:lnTo>
                <a:cubicBezTo>
                  <a:pt x="76080" y="239611"/>
                  <a:pt x="76080" y="239970"/>
                  <a:pt x="76080" y="240330"/>
                </a:cubicBezTo>
                <a:cubicBezTo>
                  <a:pt x="76080" y="240689"/>
                  <a:pt x="76440" y="241408"/>
                  <a:pt x="76799" y="241768"/>
                </a:cubicBezTo>
                <a:lnTo>
                  <a:pt x="94052" y="251476"/>
                </a:lnTo>
                <a:cubicBezTo>
                  <a:pt x="95130" y="252195"/>
                  <a:pt x="96568" y="251836"/>
                  <a:pt x="96927" y="250757"/>
                </a:cubicBezTo>
                <a:lnTo>
                  <a:pt x="105913" y="235296"/>
                </a:lnTo>
                <a:cubicBezTo>
                  <a:pt x="106992" y="233498"/>
                  <a:pt x="109148" y="232779"/>
                  <a:pt x="111305" y="233498"/>
                </a:cubicBezTo>
                <a:cubicBezTo>
                  <a:pt x="118494" y="236374"/>
                  <a:pt x="126042" y="238172"/>
                  <a:pt x="133230" y="239611"/>
                </a:cubicBezTo>
                <a:cubicBezTo>
                  <a:pt x="135387" y="239970"/>
                  <a:pt x="137184" y="241768"/>
                  <a:pt x="137184" y="243925"/>
                </a:cubicBezTo>
                <a:lnTo>
                  <a:pt x="137184" y="261544"/>
                </a:lnTo>
                <a:cubicBezTo>
                  <a:pt x="137184" y="262623"/>
                  <a:pt x="137903" y="263701"/>
                  <a:pt x="139341" y="263701"/>
                </a:cubicBezTo>
                <a:lnTo>
                  <a:pt x="159110" y="263701"/>
                </a:lnTo>
                <a:cubicBezTo>
                  <a:pt x="160188" y="263701"/>
                  <a:pt x="161266" y="262623"/>
                  <a:pt x="161266" y="261544"/>
                </a:cubicBezTo>
                <a:lnTo>
                  <a:pt x="161266" y="243925"/>
                </a:lnTo>
                <a:cubicBezTo>
                  <a:pt x="161266" y="241768"/>
                  <a:pt x="162704" y="239970"/>
                  <a:pt x="164861" y="239611"/>
                </a:cubicBezTo>
                <a:cubicBezTo>
                  <a:pt x="172409" y="238172"/>
                  <a:pt x="179957" y="236374"/>
                  <a:pt x="187145" y="233498"/>
                </a:cubicBezTo>
                <a:cubicBezTo>
                  <a:pt x="188943" y="232779"/>
                  <a:pt x="191099" y="233498"/>
                  <a:pt x="192177" y="235296"/>
                </a:cubicBezTo>
                <a:lnTo>
                  <a:pt x="201163" y="250757"/>
                </a:lnTo>
                <a:cubicBezTo>
                  <a:pt x="201882" y="251836"/>
                  <a:pt x="202961" y="252195"/>
                  <a:pt x="204039" y="251476"/>
                </a:cubicBezTo>
                <a:lnTo>
                  <a:pt x="221292" y="241768"/>
                </a:lnTo>
                <a:cubicBezTo>
                  <a:pt x="221651" y="241408"/>
                  <a:pt x="222011" y="240689"/>
                  <a:pt x="222011" y="240330"/>
                </a:cubicBezTo>
                <a:cubicBezTo>
                  <a:pt x="222011" y="239970"/>
                  <a:pt x="222370" y="239611"/>
                  <a:pt x="222011" y="238891"/>
                </a:cubicBezTo>
                <a:lnTo>
                  <a:pt x="213025" y="223430"/>
                </a:lnTo>
                <a:cubicBezTo>
                  <a:pt x="211946" y="221632"/>
                  <a:pt x="212665" y="219115"/>
                  <a:pt x="214103" y="218037"/>
                </a:cubicBezTo>
                <a:cubicBezTo>
                  <a:pt x="220213" y="213003"/>
                  <a:pt x="225605" y="207609"/>
                  <a:pt x="230277" y="201497"/>
                </a:cubicBezTo>
                <a:cubicBezTo>
                  <a:pt x="231715" y="200059"/>
                  <a:pt x="234231" y="199339"/>
                  <a:pt x="236028" y="200418"/>
                </a:cubicBezTo>
                <a:lnTo>
                  <a:pt x="251484" y="209407"/>
                </a:lnTo>
                <a:cubicBezTo>
                  <a:pt x="251844" y="209767"/>
                  <a:pt x="252562" y="209767"/>
                  <a:pt x="252922" y="209767"/>
                </a:cubicBezTo>
                <a:cubicBezTo>
                  <a:pt x="253281" y="209767"/>
                  <a:pt x="254000" y="209407"/>
                  <a:pt x="254360" y="208328"/>
                </a:cubicBezTo>
                <a:lnTo>
                  <a:pt x="264064" y="191789"/>
                </a:lnTo>
                <a:cubicBezTo>
                  <a:pt x="265143" y="189631"/>
                  <a:pt x="268018" y="188912"/>
                  <a:pt x="270175" y="189991"/>
                </a:cubicBezTo>
                <a:cubicBezTo>
                  <a:pt x="272331" y="191069"/>
                  <a:pt x="272691" y="193586"/>
                  <a:pt x="271972" y="195744"/>
                </a:cubicBezTo>
                <a:lnTo>
                  <a:pt x="261908" y="213003"/>
                </a:lnTo>
                <a:cubicBezTo>
                  <a:pt x="260470" y="215520"/>
                  <a:pt x="257954" y="217318"/>
                  <a:pt x="255078" y="218396"/>
                </a:cubicBezTo>
                <a:cubicBezTo>
                  <a:pt x="252562" y="218756"/>
                  <a:pt x="249327" y="218396"/>
                  <a:pt x="246811" y="216958"/>
                </a:cubicBezTo>
                <a:lnTo>
                  <a:pt x="234591" y="210126"/>
                </a:lnTo>
                <a:cubicBezTo>
                  <a:pt x="230996" y="214441"/>
                  <a:pt x="227043" y="218396"/>
                  <a:pt x="222729" y="222351"/>
                </a:cubicBezTo>
                <a:lnTo>
                  <a:pt x="229559" y="234217"/>
                </a:lnTo>
                <a:cubicBezTo>
                  <a:pt x="230996" y="236734"/>
                  <a:pt x="231715" y="239970"/>
                  <a:pt x="230637" y="242847"/>
                </a:cubicBezTo>
                <a:cubicBezTo>
                  <a:pt x="229918" y="245364"/>
                  <a:pt x="228121" y="247881"/>
                  <a:pt x="225605" y="249319"/>
                </a:cubicBezTo>
                <a:lnTo>
                  <a:pt x="208352" y="259027"/>
                </a:lnTo>
                <a:cubicBezTo>
                  <a:pt x="203320" y="262263"/>
                  <a:pt x="196491" y="260465"/>
                  <a:pt x="193615" y="255072"/>
                </a:cubicBezTo>
                <a:lnTo>
                  <a:pt x="186427" y="243206"/>
                </a:lnTo>
                <a:cubicBezTo>
                  <a:pt x="181035" y="245004"/>
                  <a:pt x="175644" y="246442"/>
                  <a:pt x="170252" y="247521"/>
                </a:cubicBezTo>
                <a:lnTo>
                  <a:pt x="170252" y="261544"/>
                </a:lnTo>
                <a:cubicBezTo>
                  <a:pt x="170252" y="267297"/>
                  <a:pt x="164861" y="272690"/>
                  <a:pt x="159110" y="272690"/>
                </a:cubicBezTo>
                <a:lnTo>
                  <a:pt x="139341" y="272690"/>
                </a:lnTo>
                <a:cubicBezTo>
                  <a:pt x="133230" y="272690"/>
                  <a:pt x="128198" y="267297"/>
                  <a:pt x="128198" y="261544"/>
                </a:cubicBezTo>
                <a:lnTo>
                  <a:pt x="128198" y="247521"/>
                </a:lnTo>
                <a:cubicBezTo>
                  <a:pt x="122807" y="246442"/>
                  <a:pt x="117056" y="245004"/>
                  <a:pt x="111664" y="243206"/>
                </a:cubicBezTo>
                <a:lnTo>
                  <a:pt x="104835" y="255072"/>
                </a:lnTo>
                <a:cubicBezTo>
                  <a:pt x="101600" y="260465"/>
                  <a:pt x="94771" y="262263"/>
                  <a:pt x="89739" y="259027"/>
                </a:cubicBezTo>
                <a:lnTo>
                  <a:pt x="72845" y="249319"/>
                </a:lnTo>
                <a:cubicBezTo>
                  <a:pt x="70329" y="247881"/>
                  <a:pt x="68173" y="245364"/>
                  <a:pt x="67454" y="242847"/>
                </a:cubicBezTo>
                <a:cubicBezTo>
                  <a:pt x="66735" y="239970"/>
                  <a:pt x="67454" y="236734"/>
                  <a:pt x="68892" y="234217"/>
                </a:cubicBezTo>
                <a:lnTo>
                  <a:pt x="75721" y="222351"/>
                </a:lnTo>
                <a:cubicBezTo>
                  <a:pt x="71408" y="218396"/>
                  <a:pt x="67454" y="214441"/>
                  <a:pt x="63500" y="210126"/>
                </a:cubicBezTo>
                <a:lnTo>
                  <a:pt x="51279" y="216958"/>
                </a:lnTo>
                <a:cubicBezTo>
                  <a:pt x="49123" y="218396"/>
                  <a:pt x="45888" y="218756"/>
                  <a:pt x="43012" y="218396"/>
                </a:cubicBezTo>
                <a:cubicBezTo>
                  <a:pt x="40137" y="217318"/>
                  <a:pt x="37980" y="215520"/>
                  <a:pt x="36543" y="213003"/>
                </a:cubicBezTo>
                <a:lnTo>
                  <a:pt x="26478" y="195744"/>
                </a:lnTo>
                <a:cubicBezTo>
                  <a:pt x="25400" y="193586"/>
                  <a:pt x="26119" y="191069"/>
                  <a:pt x="28276" y="189991"/>
                </a:cubicBezTo>
                <a:close/>
                <a:moveTo>
                  <a:pt x="94365" y="167436"/>
                </a:moveTo>
                <a:cubicBezTo>
                  <a:pt x="93285" y="168874"/>
                  <a:pt x="91844" y="170312"/>
                  <a:pt x="90764" y="171390"/>
                </a:cubicBezTo>
                <a:cubicBezTo>
                  <a:pt x="102649" y="190800"/>
                  <a:pt x="123900" y="203739"/>
                  <a:pt x="148031" y="203739"/>
                </a:cubicBezTo>
                <a:cubicBezTo>
                  <a:pt x="172163" y="203739"/>
                  <a:pt x="193413" y="190800"/>
                  <a:pt x="205659" y="171390"/>
                </a:cubicBezTo>
                <a:cubicBezTo>
                  <a:pt x="204218" y="170312"/>
                  <a:pt x="202777" y="168874"/>
                  <a:pt x="202057" y="167436"/>
                </a:cubicBezTo>
                <a:lnTo>
                  <a:pt x="94365" y="167436"/>
                </a:lnTo>
                <a:close/>
                <a:moveTo>
                  <a:pt x="43514" y="120069"/>
                </a:moveTo>
                <a:lnTo>
                  <a:pt x="34028" y="136167"/>
                </a:lnTo>
                <a:lnTo>
                  <a:pt x="43514" y="152624"/>
                </a:lnTo>
                <a:lnTo>
                  <a:pt x="62850" y="152624"/>
                </a:lnTo>
                <a:lnTo>
                  <a:pt x="72335" y="136167"/>
                </a:lnTo>
                <a:lnTo>
                  <a:pt x="62850" y="120069"/>
                </a:lnTo>
                <a:lnTo>
                  <a:pt x="43514" y="120069"/>
                </a:lnTo>
                <a:close/>
                <a:moveTo>
                  <a:pt x="40960" y="111125"/>
                </a:moveTo>
                <a:lnTo>
                  <a:pt x="65403" y="111125"/>
                </a:lnTo>
                <a:cubicBezTo>
                  <a:pt x="67227" y="111125"/>
                  <a:pt x="68322" y="111841"/>
                  <a:pt x="69052" y="113271"/>
                </a:cubicBezTo>
                <a:lnTo>
                  <a:pt x="81456" y="134379"/>
                </a:lnTo>
                <a:cubicBezTo>
                  <a:pt x="82185" y="135452"/>
                  <a:pt x="82185" y="137241"/>
                  <a:pt x="81456" y="138671"/>
                </a:cubicBezTo>
                <a:lnTo>
                  <a:pt x="69052" y="159421"/>
                </a:lnTo>
                <a:cubicBezTo>
                  <a:pt x="68322" y="160494"/>
                  <a:pt x="67227" y="161567"/>
                  <a:pt x="65403" y="161567"/>
                </a:cubicBezTo>
                <a:lnTo>
                  <a:pt x="40960" y="161567"/>
                </a:lnTo>
                <a:cubicBezTo>
                  <a:pt x="39136" y="161567"/>
                  <a:pt x="37677" y="160494"/>
                  <a:pt x="36947" y="159421"/>
                </a:cubicBezTo>
                <a:lnTo>
                  <a:pt x="24543" y="138671"/>
                </a:lnTo>
                <a:cubicBezTo>
                  <a:pt x="23813" y="137241"/>
                  <a:pt x="23813" y="135452"/>
                  <a:pt x="24543" y="134379"/>
                </a:cubicBezTo>
                <a:lnTo>
                  <a:pt x="36947" y="113271"/>
                </a:lnTo>
                <a:cubicBezTo>
                  <a:pt x="37677" y="111841"/>
                  <a:pt x="39136" y="111125"/>
                  <a:pt x="40960" y="111125"/>
                </a:cubicBezTo>
                <a:close/>
                <a:moveTo>
                  <a:pt x="52225" y="92674"/>
                </a:moveTo>
                <a:cubicBezTo>
                  <a:pt x="28454" y="92674"/>
                  <a:pt x="8644" y="112443"/>
                  <a:pt x="8644" y="136166"/>
                </a:cubicBezTo>
                <a:cubicBezTo>
                  <a:pt x="8644" y="160248"/>
                  <a:pt x="28454" y="179657"/>
                  <a:pt x="52225" y="179657"/>
                </a:cubicBezTo>
                <a:cubicBezTo>
                  <a:pt x="66632" y="179657"/>
                  <a:pt x="79958" y="172468"/>
                  <a:pt x="88242" y="160607"/>
                </a:cubicBezTo>
                <a:cubicBezTo>
                  <a:pt x="88963" y="159529"/>
                  <a:pt x="90403" y="158810"/>
                  <a:pt x="91844" y="158810"/>
                </a:cubicBezTo>
                <a:lnTo>
                  <a:pt x="204218" y="158810"/>
                </a:lnTo>
                <a:cubicBezTo>
                  <a:pt x="205659" y="158810"/>
                  <a:pt x="207099" y="159529"/>
                  <a:pt x="207820" y="160607"/>
                </a:cubicBezTo>
                <a:cubicBezTo>
                  <a:pt x="216104" y="172468"/>
                  <a:pt x="229430" y="179657"/>
                  <a:pt x="243837" y="179657"/>
                </a:cubicBezTo>
                <a:cubicBezTo>
                  <a:pt x="258244" y="179657"/>
                  <a:pt x="271210" y="173187"/>
                  <a:pt x="279134" y="161685"/>
                </a:cubicBezTo>
                <a:lnTo>
                  <a:pt x="237714" y="161685"/>
                </a:lnTo>
                <a:cubicBezTo>
                  <a:pt x="236273" y="161685"/>
                  <a:pt x="234833" y="160607"/>
                  <a:pt x="233752" y="159529"/>
                </a:cubicBezTo>
                <a:lnTo>
                  <a:pt x="221866" y="138682"/>
                </a:lnTo>
                <a:cubicBezTo>
                  <a:pt x="220786" y="137244"/>
                  <a:pt x="220786" y="135447"/>
                  <a:pt x="221866" y="134368"/>
                </a:cubicBezTo>
                <a:lnTo>
                  <a:pt x="233752" y="113162"/>
                </a:lnTo>
                <a:cubicBezTo>
                  <a:pt x="234833" y="111724"/>
                  <a:pt x="236273" y="111005"/>
                  <a:pt x="237714" y="111005"/>
                </a:cubicBezTo>
                <a:lnTo>
                  <a:pt x="279134" y="111005"/>
                </a:lnTo>
                <a:cubicBezTo>
                  <a:pt x="271210" y="99863"/>
                  <a:pt x="258244" y="92674"/>
                  <a:pt x="243837" y="92674"/>
                </a:cubicBezTo>
                <a:cubicBezTo>
                  <a:pt x="229430" y="92674"/>
                  <a:pt x="216104" y="99863"/>
                  <a:pt x="207820" y="111724"/>
                </a:cubicBezTo>
                <a:cubicBezTo>
                  <a:pt x="207099" y="113162"/>
                  <a:pt x="205659" y="113881"/>
                  <a:pt x="204218" y="113881"/>
                </a:cubicBezTo>
                <a:lnTo>
                  <a:pt x="91844" y="113881"/>
                </a:lnTo>
                <a:cubicBezTo>
                  <a:pt x="90403" y="113881"/>
                  <a:pt x="88963" y="113162"/>
                  <a:pt x="88242" y="111724"/>
                </a:cubicBezTo>
                <a:cubicBezTo>
                  <a:pt x="79958" y="99863"/>
                  <a:pt x="66632" y="92674"/>
                  <a:pt x="52225" y="92674"/>
                </a:cubicBezTo>
                <a:close/>
                <a:moveTo>
                  <a:pt x="148031" y="68951"/>
                </a:moveTo>
                <a:cubicBezTo>
                  <a:pt x="123900" y="68951"/>
                  <a:pt x="102649" y="81891"/>
                  <a:pt x="90764" y="100941"/>
                </a:cubicBezTo>
                <a:cubicBezTo>
                  <a:pt x="92204" y="102379"/>
                  <a:pt x="93285" y="103457"/>
                  <a:pt x="94365" y="104895"/>
                </a:cubicBezTo>
                <a:lnTo>
                  <a:pt x="202057" y="104895"/>
                </a:lnTo>
                <a:cubicBezTo>
                  <a:pt x="202777" y="103457"/>
                  <a:pt x="204218" y="102379"/>
                  <a:pt x="205299" y="100941"/>
                </a:cubicBezTo>
                <a:cubicBezTo>
                  <a:pt x="193413" y="81891"/>
                  <a:pt x="172163" y="68951"/>
                  <a:pt x="148031" y="68951"/>
                </a:cubicBezTo>
                <a:close/>
                <a:moveTo>
                  <a:pt x="148031" y="60325"/>
                </a:moveTo>
                <a:cubicBezTo>
                  <a:pt x="174684" y="60325"/>
                  <a:pt x="198455" y="73984"/>
                  <a:pt x="212142" y="94831"/>
                </a:cubicBezTo>
                <a:cubicBezTo>
                  <a:pt x="221146" y="88001"/>
                  <a:pt x="231951" y="84048"/>
                  <a:pt x="243837" y="84048"/>
                </a:cubicBezTo>
                <a:cubicBezTo>
                  <a:pt x="264007" y="84048"/>
                  <a:pt x="282015" y="95190"/>
                  <a:pt x="291020" y="113521"/>
                </a:cubicBezTo>
                <a:cubicBezTo>
                  <a:pt x="291740" y="114600"/>
                  <a:pt x="291380" y="116397"/>
                  <a:pt x="290659" y="117834"/>
                </a:cubicBezTo>
                <a:cubicBezTo>
                  <a:pt x="289939" y="118913"/>
                  <a:pt x="288498" y="119991"/>
                  <a:pt x="287058" y="119991"/>
                </a:cubicBezTo>
                <a:lnTo>
                  <a:pt x="240235" y="119991"/>
                </a:lnTo>
                <a:lnTo>
                  <a:pt x="230871" y="136166"/>
                </a:lnTo>
                <a:lnTo>
                  <a:pt x="240235" y="152700"/>
                </a:lnTo>
                <a:lnTo>
                  <a:pt x="287058" y="152700"/>
                </a:lnTo>
                <a:cubicBezTo>
                  <a:pt x="288498" y="152700"/>
                  <a:pt x="289939" y="153418"/>
                  <a:pt x="290659" y="154856"/>
                </a:cubicBezTo>
                <a:cubicBezTo>
                  <a:pt x="291380" y="156294"/>
                  <a:pt x="291740" y="157732"/>
                  <a:pt x="291020" y="159169"/>
                </a:cubicBezTo>
                <a:cubicBezTo>
                  <a:pt x="282015" y="177141"/>
                  <a:pt x="264007" y="188643"/>
                  <a:pt x="243837" y="188643"/>
                </a:cubicBezTo>
                <a:cubicBezTo>
                  <a:pt x="231951" y="188643"/>
                  <a:pt x="221146" y="184689"/>
                  <a:pt x="212142" y="177860"/>
                </a:cubicBezTo>
                <a:cubicBezTo>
                  <a:pt x="198455" y="198707"/>
                  <a:pt x="174684" y="212366"/>
                  <a:pt x="148031" y="212366"/>
                </a:cubicBezTo>
                <a:cubicBezTo>
                  <a:pt x="121378" y="212366"/>
                  <a:pt x="97967" y="198707"/>
                  <a:pt x="84281" y="177860"/>
                </a:cubicBezTo>
                <a:cubicBezTo>
                  <a:pt x="75276" y="184689"/>
                  <a:pt x="64111" y="188643"/>
                  <a:pt x="52225" y="188643"/>
                </a:cubicBezTo>
                <a:cubicBezTo>
                  <a:pt x="23411" y="188643"/>
                  <a:pt x="0" y="164920"/>
                  <a:pt x="0" y="136166"/>
                </a:cubicBezTo>
                <a:cubicBezTo>
                  <a:pt x="0" y="107770"/>
                  <a:pt x="23411" y="84048"/>
                  <a:pt x="52225" y="84048"/>
                </a:cubicBezTo>
                <a:cubicBezTo>
                  <a:pt x="64111" y="84048"/>
                  <a:pt x="75276" y="88001"/>
                  <a:pt x="84281" y="95190"/>
                </a:cubicBezTo>
                <a:cubicBezTo>
                  <a:pt x="97967" y="73984"/>
                  <a:pt x="121378" y="60325"/>
                  <a:pt x="148031" y="60325"/>
                </a:cubicBezTo>
                <a:close/>
                <a:moveTo>
                  <a:pt x="139341" y="0"/>
                </a:moveTo>
                <a:lnTo>
                  <a:pt x="159110" y="0"/>
                </a:lnTo>
                <a:cubicBezTo>
                  <a:pt x="164861" y="0"/>
                  <a:pt x="170252" y="5034"/>
                  <a:pt x="170252" y="11146"/>
                </a:cubicBezTo>
                <a:lnTo>
                  <a:pt x="170252" y="25169"/>
                </a:lnTo>
                <a:cubicBezTo>
                  <a:pt x="175644" y="26248"/>
                  <a:pt x="181035" y="27686"/>
                  <a:pt x="186427" y="29484"/>
                </a:cubicBezTo>
                <a:lnTo>
                  <a:pt x="193615" y="17259"/>
                </a:lnTo>
                <a:cubicBezTo>
                  <a:pt x="195053" y="14742"/>
                  <a:pt x="197210" y="13304"/>
                  <a:pt x="200085" y="12225"/>
                </a:cubicBezTo>
                <a:cubicBezTo>
                  <a:pt x="202961" y="11506"/>
                  <a:pt x="205836" y="11865"/>
                  <a:pt x="208352" y="13304"/>
                </a:cubicBezTo>
                <a:lnTo>
                  <a:pt x="225605" y="23371"/>
                </a:lnTo>
                <a:cubicBezTo>
                  <a:pt x="228121" y="24810"/>
                  <a:pt x="229918" y="26967"/>
                  <a:pt x="230637" y="29843"/>
                </a:cubicBezTo>
                <a:cubicBezTo>
                  <a:pt x="231715" y="32720"/>
                  <a:pt x="230996" y="35596"/>
                  <a:pt x="229559" y="38473"/>
                </a:cubicBezTo>
                <a:lnTo>
                  <a:pt x="222729" y="50338"/>
                </a:lnTo>
                <a:cubicBezTo>
                  <a:pt x="227043" y="53934"/>
                  <a:pt x="230996" y="58249"/>
                  <a:pt x="234591" y="62563"/>
                </a:cubicBezTo>
                <a:lnTo>
                  <a:pt x="246811" y="55732"/>
                </a:lnTo>
                <a:cubicBezTo>
                  <a:pt x="249327" y="53934"/>
                  <a:pt x="252562" y="53574"/>
                  <a:pt x="255078" y="54653"/>
                </a:cubicBezTo>
                <a:cubicBezTo>
                  <a:pt x="257954" y="55013"/>
                  <a:pt x="260470" y="57170"/>
                  <a:pt x="261908" y="59687"/>
                </a:cubicBezTo>
                <a:lnTo>
                  <a:pt x="271972" y="76586"/>
                </a:lnTo>
                <a:cubicBezTo>
                  <a:pt x="272691" y="78744"/>
                  <a:pt x="272331" y="81261"/>
                  <a:pt x="270175" y="82699"/>
                </a:cubicBezTo>
                <a:cubicBezTo>
                  <a:pt x="269456" y="83058"/>
                  <a:pt x="268737" y="83418"/>
                  <a:pt x="268018" y="83418"/>
                </a:cubicBezTo>
                <a:cubicBezTo>
                  <a:pt x="266221" y="83418"/>
                  <a:pt x="264783" y="82339"/>
                  <a:pt x="264064" y="81261"/>
                </a:cubicBezTo>
                <a:lnTo>
                  <a:pt x="254360" y="64002"/>
                </a:lnTo>
                <a:cubicBezTo>
                  <a:pt x="254000" y="63283"/>
                  <a:pt x="253281" y="62923"/>
                  <a:pt x="252922" y="62923"/>
                </a:cubicBezTo>
                <a:cubicBezTo>
                  <a:pt x="252562" y="62563"/>
                  <a:pt x="251844" y="62563"/>
                  <a:pt x="251484" y="63283"/>
                </a:cubicBezTo>
                <a:lnTo>
                  <a:pt x="236028" y="71912"/>
                </a:lnTo>
                <a:cubicBezTo>
                  <a:pt x="234231" y="72991"/>
                  <a:pt x="231715" y="72631"/>
                  <a:pt x="230277" y="71193"/>
                </a:cubicBezTo>
                <a:cubicBezTo>
                  <a:pt x="225605" y="65080"/>
                  <a:pt x="220213" y="59687"/>
                  <a:pt x="214103" y="55013"/>
                </a:cubicBezTo>
                <a:cubicBezTo>
                  <a:pt x="212665" y="53574"/>
                  <a:pt x="211946" y="51057"/>
                  <a:pt x="213025" y="49260"/>
                </a:cubicBezTo>
                <a:lnTo>
                  <a:pt x="222011" y="33799"/>
                </a:lnTo>
                <a:cubicBezTo>
                  <a:pt x="222729" y="32720"/>
                  <a:pt x="222011" y="31641"/>
                  <a:pt x="221292" y="30922"/>
                </a:cubicBezTo>
                <a:lnTo>
                  <a:pt x="204039" y="20854"/>
                </a:lnTo>
                <a:cubicBezTo>
                  <a:pt x="202961" y="20495"/>
                  <a:pt x="201882" y="20854"/>
                  <a:pt x="201163" y="21933"/>
                </a:cubicBezTo>
                <a:lnTo>
                  <a:pt x="192177" y="37035"/>
                </a:lnTo>
                <a:cubicBezTo>
                  <a:pt x="191099" y="39192"/>
                  <a:pt x="188943" y="39911"/>
                  <a:pt x="187145" y="39192"/>
                </a:cubicBezTo>
                <a:cubicBezTo>
                  <a:pt x="179957" y="36316"/>
                  <a:pt x="172409" y="34158"/>
                  <a:pt x="164861" y="33079"/>
                </a:cubicBezTo>
                <a:cubicBezTo>
                  <a:pt x="162704" y="32720"/>
                  <a:pt x="161266" y="30922"/>
                  <a:pt x="161266" y="28765"/>
                </a:cubicBezTo>
                <a:lnTo>
                  <a:pt x="161266" y="11146"/>
                </a:lnTo>
                <a:cubicBezTo>
                  <a:pt x="161266" y="10068"/>
                  <a:pt x="160188" y="8989"/>
                  <a:pt x="159110" y="8989"/>
                </a:cubicBezTo>
                <a:lnTo>
                  <a:pt x="139341" y="8989"/>
                </a:lnTo>
                <a:cubicBezTo>
                  <a:pt x="137903" y="8989"/>
                  <a:pt x="137184" y="10068"/>
                  <a:pt x="137184" y="11146"/>
                </a:cubicBezTo>
                <a:lnTo>
                  <a:pt x="137184" y="28765"/>
                </a:lnTo>
                <a:cubicBezTo>
                  <a:pt x="137184" y="30922"/>
                  <a:pt x="135387" y="32720"/>
                  <a:pt x="133230" y="33079"/>
                </a:cubicBezTo>
                <a:cubicBezTo>
                  <a:pt x="126042" y="34158"/>
                  <a:pt x="118494" y="36316"/>
                  <a:pt x="111305" y="39192"/>
                </a:cubicBezTo>
                <a:cubicBezTo>
                  <a:pt x="109148" y="39911"/>
                  <a:pt x="106992" y="39192"/>
                  <a:pt x="105913" y="37035"/>
                </a:cubicBezTo>
                <a:lnTo>
                  <a:pt x="96927" y="21933"/>
                </a:lnTo>
                <a:cubicBezTo>
                  <a:pt x="96568" y="20854"/>
                  <a:pt x="95130" y="20495"/>
                  <a:pt x="94052" y="20854"/>
                </a:cubicBezTo>
                <a:lnTo>
                  <a:pt x="76799" y="30922"/>
                </a:lnTo>
                <a:cubicBezTo>
                  <a:pt x="76440" y="31282"/>
                  <a:pt x="76080" y="32001"/>
                  <a:pt x="76080" y="32001"/>
                </a:cubicBezTo>
                <a:cubicBezTo>
                  <a:pt x="76080" y="32720"/>
                  <a:pt x="76080" y="33079"/>
                  <a:pt x="76440" y="33799"/>
                </a:cubicBezTo>
                <a:lnTo>
                  <a:pt x="85426" y="49260"/>
                </a:lnTo>
                <a:cubicBezTo>
                  <a:pt x="86144" y="51057"/>
                  <a:pt x="85785" y="53574"/>
                  <a:pt x="83988" y="55013"/>
                </a:cubicBezTo>
                <a:cubicBezTo>
                  <a:pt x="78237" y="59687"/>
                  <a:pt x="72845" y="65080"/>
                  <a:pt x="67813" y="71193"/>
                </a:cubicBezTo>
                <a:cubicBezTo>
                  <a:pt x="66735" y="72631"/>
                  <a:pt x="64219" y="72991"/>
                  <a:pt x="62422" y="71912"/>
                </a:cubicBezTo>
                <a:lnTo>
                  <a:pt x="46966" y="63283"/>
                </a:lnTo>
                <a:cubicBezTo>
                  <a:pt x="46247" y="62563"/>
                  <a:pt x="45888" y="62563"/>
                  <a:pt x="45528" y="62923"/>
                </a:cubicBezTo>
                <a:cubicBezTo>
                  <a:pt x="45169" y="62923"/>
                  <a:pt x="44450" y="63283"/>
                  <a:pt x="44091" y="64002"/>
                </a:cubicBezTo>
                <a:lnTo>
                  <a:pt x="34027" y="81261"/>
                </a:lnTo>
                <a:cubicBezTo>
                  <a:pt x="32948" y="83418"/>
                  <a:pt x="30432" y="83777"/>
                  <a:pt x="28276" y="82699"/>
                </a:cubicBezTo>
                <a:cubicBezTo>
                  <a:pt x="26119" y="81261"/>
                  <a:pt x="25400" y="78744"/>
                  <a:pt x="26478" y="76586"/>
                </a:cubicBezTo>
                <a:lnTo>
                  <a:pt x="36543" y="59687"/>
                </a:lnTo>
                <a:cubicBezTo>
                  <a:pt x="37980" y="57170"/>
                  <a:pt x="40137" y="55013"/>
                  <a:pt x="43012" y="54653"/>
                </a:cubicBezTo>
                <a:cubicBezTo>
                  <a:pt x="45888" y="53574"/>
                  <a:pt x="49123" y="53934"/>
                  <a:pt x="51279" y="55732"/>
                </a:cubicBezTo>
                <a:lnTo>
                  <a:pt x="63500" y="62563"/>
                </a:lnTo>
                <a:cubicBezTo>
                  <a:pt x="67454" y="58249"/>
                  <a:pt x="71408" y="53934"/>
                  <a:pt x="75721" y="50338"/>
                </a:cubicBezTo>
                <a:lnTo>
                  <a:pt x="68892" y="38473"/>
                </a:lnTo>
                <a:cubicBezTo>
                  <a:pt x="67454" y="35596"/>
                  <a:pt x="66735" y="32720"/>
                  <a:pt x="67454" y="29843"/>
                </a:cubicBezTo>
                <a:cubicBezTo>
                  <a:pt x="68173" y="26967"/>
                  <a:pt x="70329" y="24810"/>
                  <a:pt x="72845" y="23371"/>
                </a:cubicBezTo>
                <a:lnTo>
                  <a:pt x="89739" y="13304"/>
                </a:lnTo>
                <a:cubicBezTo>
                  <a:pt x="92255" y="11865"/>
                  <a:pt x="95490" y="11506"/>
                  <a:pt x="98006" y="12225"/>
                </a:cubicBezTo>
                <a:cubicBezTo>
                  <a:pt x="100881" y="13304"/>
                  <a:pt x="103397" y="14742"/>
                  <a:pt x="104835" y="17259"/>
                </a:cubicBezTo>
                <a:lnTo>
                  <a:pt x="111664" y="29484"/>
                </a:lnTo>
                <a:cubicBezTo>
                  <a:pt x="117056" y="27686"/>
                  <a:pt x="122807" y="26248"/>
                  <a:pt x="128198" y="25169"/>
                </a:cubicBezTo>
                <a:lnTo>
                  <a:pt x="128198" y="11146"/>
                </a:lnTo>
                <a:cubicBezTo>
                  <a:pt x="128198" y="5034"/>
                  <a:pt x="133230" y="0"/>
                  <a:pt x="1393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675" dirty="0">
              <a:latin typeface="Lato Light" panose="020F0502020204030203" pitchFamily="34" charset="0"/>
            </a:endParaRPr>
          </a:p>
        </p:txBody>
      </p:sp>
      <p:sp>
        <p:nvSpPr>
          <p:cNvPr id="63" name="Freeform 10">
            <a:extLst>
              <a:ext uri="{FF2B5EF4-FFF2-40B4-BE49-F238E27FC236}">
                <a16:creationId xmlns:a16="http://schemas.microsoft.com/office/drawing/2014/main" xmlns="" id="{B722EDDD-E9DE-7248-87ED-B9F8C3C0080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06554" y="2194768"/>
            <a:ext cx="277670" cy="277670"/>
          </a:xfrm>
          <a:custGeom>
            <a:avLst/>
            <a:gdLst>
              <a:gd name="T0" fmla="*/ 2147483646 w 810"/>
              <a:gd name="T1" fmla="*/ 2147483646 h 810"/>
              <a:gd name="T2" fmla="*/ 2147483646 w 810"/>
              <a:gd name="T3" fmla="*/ 2147483646 h 810"/>
              <a:gd name="T4" fmla="*/ 2147483646 w 810"/>
              <a:gd name="T5" fmla="*/ 2147483646 h 810"/>
              <a:gd name="T6" fmla="*/ 2147483646 w 810"/>
              <a:gd name="T7" fmla="*/ 2147483646 h 810"/>
              <a:gd name="T8" fmla="*/ 2147483646 w 810"/>
              <a:gd name="T9" fmla="*/ 2147483646 h 810"/>
              <a:gd name="T10" fmla="*/ 2147483646 w 810"/>
              <a:gd name="T11" fmla="*/ 2147483646 h 810"/>
              <a:gd name="T12" fmla="*/ 2147483646 w 810"/>
              <a:gd name="T13" fmla="*/ 2147483646 h 810"/>
              <a:gd name="T14" fmla="*/ 2147483646 w 810"/>
              <a:gd name="T15" fmla="*/ 2147483646 h 810"/>
              <a:gd name="T16" fmla="*/ 2147483646 w 810"/>
              <a:gd name="T17" fmla="*/ 2147483646 h 810"/>
              <a:gd name="T18" fmla="*/ 2147483646 w 810"/>
              <a:gd name="T19" fmla="*/ 2147483646 h 810"/>
              <a:gd name="T20" fmla="*/ 2147483646 w 810"/>
              <a:gd name="T21" fmla="*/ 2147483646 h 810"/>
              <a:gd name="T22" fmla="*/ 2147483646 w 810"/>
              <a:gd name="T23" fmla="*/ 2147483646 h 810"/>
              <a:gd name="T24" fmla="*/ 2147483646 w 810"/>
              <a:gd name="T25" fmla="*/ 2147483646 h 810"/>
              <a:gd name="T26" fmla="*/ 2147483646 w 810"/>
              <a:gd name="T27" fmla="*/ 2147483646 h 810"/>
              <a:gd name="T28" fmla="*/ 2147483646 w 810"/>
              <a:gd name="T29" fmla="*/ 2147483646 h 810"/>
              <a:gd name="T30" fmla="*/ 2147483646 w 810"/>
              <a:gd name="T31" fmla="*/ 2147483646 h 810"/>
              <a:gd name="T32" fmla="*/ 2147483646 w 810"/>
              <a:gd name="T33" fmla="*/ 2147483646 h 810"/>
              <a:gd name="T34" fmla="*/ 2147483646 w 810"/>
              <a:gd name="T35" fmla="*/ 2147483646 h 810"/>
              <a:gd name="T36" fmla="*/ 2147483646 w 810"/>
              <a:gd name="T37" fmla="*/ 2147483646 h 810"/>
              <a:gd name="T38" fmla="*/ 2147483646 w 810"/>
              <a:gd name="T39" fmla="*/ 2147483646 h 810"/>
              <a:gd name="T40" fmla="*/ 2147483646 w 810"/>
              <a:gd name="T41" fmla="*/ 2147483646 h 810"/>
              <a:gd name="T42" fmla="*/ 2147483646 w 810"/>
              <a:gd name="T43" fmla="*/ 2147483646 h 810"/>
              <a:gd name="T44" fmla="*/ 2147483646 w 810"/>
              <a:gd name="T45" fmla="*/ 2147483646 h 810"/>
              <a:gd name="T46" fmla="*/ 2147483646 w 810"/>
              <a:gd name="T47" fmla="*/ 2147483646 h 810"/>
              <a:gd name="T48" fmla="*/ 2147483646 w 810"/>
              <a:gd name="T49" fmla="*/ 2147483646 h 810"/>
              <a:gd name="T50" fmla="*/ 2147483646 w 810"/>
              <a:gd name="T51" fmla="*/ 2147483646 h 810"/>
              <a:gd name="T52" fmla="*/ 2147483646 w 810"/>
              <a:gd name="T53" fmla="*/ 2147483646 h 810"/>
              <a:gd name="T54" fmla="*/ 2147483646 w 810"/>
              <a:gd name="T55" fmla="*/ 2147483646 h 810"/>
              <a:gd name="T56" fmla="*/ 2147483646 w 810"/>
              <a:gd name="T57" fmla="*/ 2147483646 h 810"/>
              <a:gd name="T58" fmla="*/ 2147483646 w 810"/>
              <a:gd name="T59" fmla="*/ 2147483646 h 810"/>
              <a:gd name="T60" fmla="*/ 2147483646 w 810"/>
              <a:gd name="T61" fmla="*/ 2147483646 h 810"/>
              <a:gd name="T62" fmla="*/ 2147483646 w 810"/>
              <a:gd name="T63" fmla="*/ 2147483646 h 810"/>
              <a:gd name="T64" fmla="*/ 2147483646 w 810"/>
              <a:gd name="T65" fmla="*/ 2147483646 h 810"/>
              <a:gd name="T66" fmla="*/ 2147483646 w 810"/>
              <a:gd name="T67" fmla="*/ 2147483646 h 810"/>
              <a:gd name="T68" fmla="*/ 2147483646 w 810"/>
              <a:gd name="T69" fmla="*/ 2147483646 h 810"/>
              <a:gd name="T70" fmla="*/ 2147483646 w 810"/>
              <a:gd name="T71" fmla="*/ 2147483646 h 810"/>
              <a:gd name="T72" fmla="*/ 2147483646 w 810"/>
              <a:gd name="T73" fmla="*/ 2147483646 h 810"/>
              <a:gd name="T74" fmla="*/ 2147483646 w 810"/>
              <a:gd name="T75" fmla="*/ 2147483646 h 810"/>
              <a:gd name="T76" fmla="*/ 2147483646 w 810"/>
              <a:gd name="T77" fmla="*/ 2147483646 h 810"/>
              <a:gd name="T78" fmla="*/ 2147483646 w 810"/>
              <a:gd name="T79" fmla="*/ 2147483646 h 810"/>
              <a:gd name="T80" fmla="*/ 2147483646 w 810"/>
              <a:gd name="T81" fmla="*/ 2147483646 h 810"/>
              <a:gd name="T82" fmla="*/ 2147483646 w 810"/>
              <a:gd name="T83" fmla="*/ 2147483646 h 810"/>
              <a:gd name="T84" fmla="*/ 2147483646 w 810"/>
              <a:gd name="T85" fmla="*/ 2147483646 h 810"/>
              <a:gd name="T86" fmla="*/ 2147483646 w 810"/>
              <a:gd name="T87" fmla="*/ 2147483646 h 810"/>
              <a:gd name="T88" fmla="*/ 2147483646 w 810"/>
              <a:gd name="T89" fmla="*/ 2147483646 h 810"/>
              <a:gd name="T90" fmla="*/ 2147483646 w 810"/>
              <a:gd name="T91" fmla="*/ 2147483646 h 810"/>
              <a:gd name="T92" fmla="*/ 2147483646 w 810"/>
              <a:gd name="T93" fmla="*/ 2147483646 h 810"/>
              <a:gd name="T94" fmla="*/ 2147483646 w 810"/>
              <a:gd name="T95" fmla="*/ 2147483646 h 810"/>
              <a:gd name="T96" fmla="*/ 2147483646 w 810"/>
              <a:gd name="T97" fmla="*/ 2147483646 h 810"/>
              <a:gd name="T98" fmla="*/ 2147483646 w 810"/>
              <a:gd name="T99" fmla="*/ 2147483646 h 810"/>
              <a:gd name="T100" fmla="*/ 2147483646 w 810"/>
              <a:gd name="T101" fmla="*/ 2147483646 h 810"/>
              <a:gd name="T102" fmla="*/ 2147483646 w 810"/>
              <a:gd name="T103" fmla="*/ 2147483646 h 810"/>
              <a:gd name="T104" fmla="*/ 2147483646 w 810"/>
              <a:gd name="T105" fmla="*/ 2147483646 h 810"/>
              <a:gd name="T106" fmla="*/ 2147483646 w 810"/>
              <a:gd name="T107" fmla="*/ 0 h 810"/>
              <a:gd name="T108" fmla="*/ 2147483646 w 810"/>
              <a:gd name="T109" fmla="*/ 0 h 810"/>
              <a:gd name="T110" fmla="*/ 2147483646 w 810"/>
              <a:gd name="T111" fmla="*/ 2147483646 h 810"/>
              <a:gd name="T112" fmla="*/ 2147483646 w 810"/>
              <a:gd name="T113" fmla="*/ 2147483646 h 810"/>
              <a:gd name="T114" fmla="*/ 2147483646 w 810"/>
              <a:gd name="T115" fmla="*/ 2147483646 h 810"/>
              <a:gd name="T116" fmla="*/ 0 w 810"/>
              <a:gd name="T117" fmla="*/ 2147483646 h 810"/>
              <a:gd name="T118" fmla="*/ 2147483646 w 810"/>
              <a:gd name="T119" fmla="*/ 2147483646 h 810"/>
              <a:gd name="T120" fmla="*/ 2147483646 w 810"/>
              <a:gd name="T121" fmla="*/ 2147483646 h 810"/>
              <a:gd name="T122" fmla="*/ 2147483646 w 810"/>
              <a:gd name="T123" fmla="*/ 2147483646 h 810"/>
              <a:gd name="T124" fmla="*/ 2147483646 w 810"/>
              <a:gd name="T125" fmla="*/ 2147483646 h 81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810" h="810">
                <a:moveTo>
                  <a:pt x="784" y="654"/>
                </a:moveTo>
                <a:lnTo>
                  <a:pt x="784" y="654"/>
                </a:lnTo>
                <a:cubicBezTo>
                  <a:pt x="715" y="660"/>
                  <a:pt x="660" y="715"/>
                  <a:pt x="654" y="784"/>
                </a:cubicBezTo>
                <a:lnTo>
                  <a:pt x="155" y="784"/>
                </a:lnTo>
                <a:cubicBezTo>
                  <a:pt x="149" y="715"/>
                  <a:pt x="94" y="660"/>
                  <a:pt x="25" y="654"/>
                </a:cubicBezTo>
                <a:lnTo>
                  <a:pt x="25" y="243"/>
                </a:lnTo>
                <a:lnTo>
                  <a:pt x="78" y="401"/>
                </a:lnTo>
                <a:cubicBezTo>
                  <a:pt x="91" y="440"/>
                  <a:pt x="126" y="465"/>
                  <a:pt x="166" y="465"/>
                </a:cubicBezTo>
                <a:lnTo>
                  <a:pt x="180" y="465"/>
                </a:lnTo>
                <a:lnTo>
                  <a:pt x="180" y="478"/>
                </a:lnTo>
                <a:cubicBezTo>
                  <a:pt x="180" y="512"/>
                  <a:pt x="207" y="540"/>
                  <a:pt x="241" y="540"/>
                </a:cubicBezTo>
                <a:cubicBezTo>
                  <a:pt x="275" y="540"/>
                  <a:pt x="302" y="512"/>
                  <a:pt x="302" y="478"/>
                </a:cubicBezTo>
                <a:lnTo>
                  <a:pt x="302" y="465"/>
                </a:lnTo>
                <a:lnTo>
                  <a:pt x="506" y="465"/>
                </a:lnTo>
                <a:lnTo>
                  <a:pt x="506" y="478"/>
                </a:lnTo>
                <a:cubicBezTo>
                  <a:pt x="506" y="512"/>
                  <a:pt x="534" y="540"/>
                  <a:pt x="568" y="540"/>
                </a:cubicBezTo>
                <a:cubicBezTo>
                  <a:pt x="602" y="540"/>
                  <a:pt x="629" y="512"/>
                  <a:pt x="629" y="478"/>
                </a:cubicBezTo>
                <a:lnTo>
                  <a:pt x="629" y="465"/>
                </a:lnTo>
                <a:lnTo>
                  <a:pt x="642" y="465"/>
                </a:lnTo>
                <a:cubicBezTo>
                  <a:pt x="683" y="465"/>
                  <a:pt x="718" y="440"/>
                  <a:pt x="731" y="401"/>
                </a:cubicBezTo>
                <a:lnTo>
                  <a:pt x="784" y="243"/>
                </a:lnTo>
                <a:lnTo>
                  <a:pt x="784" y="654"/>
                </a:lnTo>
                <a:close/>
                <a:moveTo>
                  <a:pt x="784" y="747"/>
                </a:moveTo>
                <a:lnTo>
                  <a:pt x="784" y="747"/>
                </a:lnTo>
                <a:cubicBezTo>
                  <a:pt x="784" y="768"/>
                  <a:pt x="768" y="784"/>
                  <a:pt x="748" y="784"/>
                </a:cubicBezTo>
                <a:lnTo>
                  <a:pt x="679" y="784"/>
                </a:lnTo>
                <a:cubicBezTo>
                  <a:pt x="684" y="729"/>
                  <a:pt x="729" y="684"/>
                  <a:pt x="784" y="679"/>
                </a:cubicBezTo>
                <a:lnTo>
                  <a:pt x="784" y="747"/>
                </a:lnTo>
                <a:close/>
                <a:moveTo>
                  <a:pt x="61" y="784"/>
                </a:moveTo>
                <a:lnTo>
                  <a:pt x="61" y="784"/>
                </a:lnTo>
                <a:cubicBezTo>
                  <a:pt x="41" y="784"/>
                  <a:pt x="25" y="768"/>
                  <a:pt x="25" y="747"/>
                </a:cubicBezTo>
                <a:lnTo>
                  <a:pt x="25" y="679"/>
                </a:lnTo>
                <a:cubicBezTo>
                  <a:pt x="80" y="684"/>
                  <a:pt x="125" y="729"/>
                  <a:pt x="130" y="784"/>
                </a:cubicBezTo>
                <a:lnTo>
                  <a:pt x="61" y="784"/>
                </a:lnTo>
                <a:close/>
                <a:moveTo>
                  <a:pt x="278" y="425"/>
                </a:moveTo>
                <a:lnTo>
                  <a:pt x="278" y="478"/>
                </a:lnTo>
                <a:cubicBezTo>
                  <a:pt x="278" y="498"/>
                  <a:pt x="261" y="515"/>
                  <a:pt x="241" y="515"/>
                </a:cubicBezTo>
                <a:cubicBezTo>
                  <a:pt x="221" y="515"/>
                  <a:pt x="205" y="498"/>
                  <a:pt x="205" y="478"/>
                </a:cubicBezTo>
                <a:lnTo>
                  <a:pt x="205" y="425"/>
                </a:lnTo>
                <a:lnTo>
                  <a:pt x="278" y="425"/>
                </a:lnTo>
                <a:close/>
                <a:moveTo>
                  <a:pt x="604" y="425"/>
                </a:moveTo>
                <a:lnTo>
                  <a:pt x="604" y="478"/>
                </a:lnTo>
                <a:cubicBezTo>
                  <a:pt x="604" y="498"/>
                  <a:pt x="588" y="515"/>
                  <a:pt x="568" y="515"/>
                </a:cubicBezTo>
                <a:cubicBezTo>
                  <a:pt x="548" y="515"/>
                  <a:pt x="531" y="498"/>
                  <a:pt x="531" y="478"/>
                </a:cubicBezTo>
                <a:lnTo>
                  <a:pt x="531" y="425"/>
                </a:lnTo>
                <a:lnTo>
                  <a:pt x="604" y="425"/>
                </a:lnTo>
                <a:close/>
                <a:moveTo>
                  <a:pt x="32" y="138"/>
                </a:moveTo>
                <a:lnTo>
                  <a:pt x="32" y="138"/>
                </a:lnTo>
                <a:cubicBezTo>
                  <a:pt x="38" y="128"/>
                  <a:pt x="49" y="123"/>
                  <a:pt x="61" y="123"/>
                </a:cubicBezTo>
                <a:lnTo>
                  <a:pt x="747" y="123"/>
                </a:lnTo>
                <a:cubicBezTo>
                  <a:pt x="760" y="123"/>
                  <a:pt x="770" y="128"/>
                  <a:pt x="777" y="138"/>
                </a:cubicBezTo>
                <a:cubicBezTo>
                  <a:pt x="784" y="148"/>
                  <a:pt x="786" y="159"/>
                  <a:pt x="783" y="171"/>
                </a:cubicBezTo>
                <a:lnTo>
                  <a:pt x="708" y="394"/>
                </a:lnTo>
                <a:cubicBezTo>
                  <a:pt x="698" y="422"/>
                  <a:pt x="672" y="441"/>
                  <a:pt x="642" y="441"/>
                </a:cubicBezTo>
                <a:lnTo>
                  <a:pt x="629" y="441"/>
                </a:lnTo>
                <a:lnTo>
                  <a:pt x="629" y="412"/>
                </a:lnTo>
                <a:cubicBezTo>
                  <a:pt x="629" y="406"/>
                  <a:pt x="624" y="400"/>
                  <a:pt x="617" y="400"/>
                </a:cubicBezTo>
                <a:lnTo>
                  <a:pt x="519" y="400"/>
                </a:lnTo>
                <a:cubicBezTo>
                  <a:pt x="512" y="400"/>
                  <a:pt x="506" y="406"/>
                  <a:pt x="506" y="412"/>
                </a:cubicBezTo>
                <a:lnTo>
                  <a:pt x="506" y="441"/>
                </a:lnTo>
                <a:lnTo>
                  <a:pt x="302" y="441"/>
                </a:lnTo>
                <a:lnTo>
                  <a:pt x="302" y="412"/>
                </a:lnTo>
                <a:cubicBezTo>
                  <a:pt x="302" y="406"/>
                  <a:pt x="297" y="400"/>
                  <a:pt x="290" y="400"/>
                </a:cubicBezTo>
                <a:lnTo>
                  <a:pt x="192" y="400"/>
                </a:lnTo>
                <a:cubicBezTo>
                  <a:pt x="185" y="400"/>
                  <a:pt x="180" y="406"/>
                  <a:pt x="180" y="412"/>
                </a:cubicBezTo>
                <a:lnTo>
                  <a:pt x="180" y="441"/>
                </a:lnTo>
                <a:lnTo>
                  <a:pt x="166" y="441"/>
                </a:lnTo>
                <a:cubicBezTo>
                  <a:pt x="137" y="441"/>
                  <a:pt x="110" y="422"/>
                  <a:pt x="101" y="394"/>
                </a:cubicBezTo>
                <a:lnTo>
                  <a:pt x="27" y="171"/>
                </a:lnTo>
                <a:cubicBezTo>
                  <a:pt x="23" y="159"/>
                  <a:pt x="25" y="148"/>
                  <a:pt x="32" y="138"/>
                </a:cubicBezTo>
                <a:close/>
                <a:moveTo>
                  <a:pt x="253" y="78"/>
                </a:moveTo>
                <a:lnTo>
                  <a:pt x="253" y="78"/>
                </a:lnTo>
                <a:cubicBezTo>
                  <a:pt x="253" y="48"/>
                  <a:pt x="277" y="24"/>
                  <a:pt x="306" y="24"/>
                </a:cubicBezTo>
                <a:lnTo>
                  <a:pt x="502" y="24"/>
                </a:lnTo>
                <a:cubicBezTo>
                  <a:pt x="532" y="24"/>
                  <a:pt x="556" y="48"/>
                  <a:pt x="556" y="78"/>
                </a:cubicBezTo>
                <a:lnTo>
                  <a:pt x="556" y="98"/>
                </a:lnTo>
                <a:lnTo>
                  <a:pt x="253" y="98"/>
                </a:lnTo>
                <a:lnTo>
                  <a:pt x="253" y="78"/>
                </a:lnTo>
                <a:close/>
                <a:moveTo>
                  <a:pt x="797" y="124"/>
                </a:moveTo>
                <a:lnTo>
                  <a:pt x="797" y="124"/>
                </a:lnTo>
                <a:cubicBezTo>
                  <a:pt x="785" y="107"/>
                  <a:pt x="767" y="98"/>
                  <a:pt x="747" y="98"/>
                </a:cubicBezTo>
                <a:lnTo>
                  <a:pt x="580" y="98"/>
                </a:lnTo>
                <a:lnTo>
                  <a:pt x="580" y="78"/>
                </a:lnTo>
                <a:cubicBezTo>
                  <a:pt x="580" y="35"/>
                  <a:pt x="545" y="0"/>
                  <a:pt x="502" y="0"/>
                </a:cubicBezTo>
                <a:lnTo>
                  <a:pt x="306" y="0"/>
                </a:lnTo>
                <a:cubicBezTo>
                  <a:pt x="264" y="0"/>
                  <a:pt x="229" y="35"/>
                  <a:pt x="229" y="78"/>
                </a:cubicBezTo>
                <a:lnTo>
                  <a:pt x="229" y="98"/>
                </a:lnTo>
                <a:lnTo>
                  <a:pt x="61" y="98"/>
                </a:lnTo>
                <a:cubicBezTo>
                  <a:pt x="41" y="98"/>
                  <a:pt x="24" y="107"/>
                  <a:pt x="12" y="124"/>
                </a:cubicBezTo>
                <a:cubicBezTo>
                  <a:pt x="4" y="135"/>
                  <a:pt x="0" y="148"/>
                  <a:pt x="0" y="161"/>
                </a:cubicBezTo>
                <a:lnTo>
                  <a:pt x="0" y="747"/>
                </a:lnTo>
                <a:cubicBezTo>
                  <a:pt x="0" y="782"/>
                  <a:pt x="28" y="809"/>
                  <a:pt x="61" y="809"/>
                </a:cubicBezTo>
                <a:lnTo>
                  <a:pt x="748" y="809"/>
                </a:lnTo>
                <a:cubicBezTo>
                  <a:pt x="781" y="809"/>
                  <a:pt x="809" y="782"/>
                  <a:pt x="809" y="747"/>
                </a:cubicBezTo>
                <a:lnTo>
                  <a:pt x="809" y="161"/>
                </a:lnTo>
                <a:cubicBezTo>
                  <a:pt x="809" y="148"/>
                  <a:pt x="805" y="135"/>
                  <a:pt x="797" y="1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75" dirty="0">
              <a:latin typeface="Lato Light" panose="020F0502020204030203" pitchFamily="34" charset="0"/>
            </a:endParaRPr>
          </a:p>
        </p:txBody>
      </p:sp>
      <p:sp>
        <p:nvSpPr>
          <p:cNvPr id="64" name="Freeform 11">
            <a:extLst>
              <a:ext uri="{FF2B5EF4-FFF2-40B4-BE49-F238E27FC236}">
                <a16:creationId xmlns:a16="http://schemas.microsoft.com/office/drawing/2014/main" xmlns="" id="{AC08EBFE-D4E8-7B4F-9F2D-8C0B501B97C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13944" y="2247749"/>
            <a:ext cx="209499" cy="277670"/>
          </a:xfrm>
          <a:custGeom>
            <a:avLst/>
            <a:gdLst>
              <a:gd name="T0" fmla="*/ 2147483646 w 614"/>
              <a:gd name="T1" fmla="*/ 2147483646 h 810"/>
              <a:gd name="T2" fmla="*/ 2147483646 w 614"/>
              <a:gd name="T3" fmla="*/ 2147483646 h 810"/>
              <a:gd name="T4" fmla="*/ 2147483646 w 614"/>
              <a:gd name="T5" fmla="*/ 2147483646 h 810"/>
              <a:gd name="T6" fmla="*/ 2147483646 w 614"/>
              <a:gd name="T7" fmla="*/ 2147483646 h 810"/>
              <a:gd name="T8" fmla="*/ 2147483646 w 614"/>
              <a:gd name="T9" fmla="*/ 2147483646 h 810"/>
              <a:gd name="T10" fmla="*/ 2147483646 w 614"/>
              <a:gd name="T11" fmla="*/ 2147483646 h 810"/>
              <a:gd name="T12" fmla="*/ 2147483646 w 614"/>
              <a:gd name="T13" fmla="*/ 2147483646 h 810"/>
              <a:gd name="T14" fmla="*/ 2147483646 w 614"/>
              <a:gd name="T15" fmla="*/ 2147483646 h 810"/>
              <a:gd name="T16" fmla="*/ 2147483646 w 614"/>
              <a:gd name="T17" fmla="*/ 2147483646 h 810"/>
              <a:gd name="T18" fmla="*/ 2147483646 w 614"/>
              <a:gd name="T19" fmla="*/ 2147483646 h 810"/>
              <a:gd name="T20" fmla="*/ 2147483646 w 614"/>
              <a:gd name="T21" fmla="*/ 2147483646 h 810"/>
              <a:gd name="T22" fmla="*/ 2147483646 w 614"/>
              <a:gd name="T23" fmla="*/ 2147483646 h 810"/>
              <a:gd name="T24" fmla="*/ 2147483646 w 614"/>
              <a:gd name="T25" fmla="*/ 2147483646 h 810"/>
              <a:gd name="T26" fmla="*/ 2147483646 w 614"/>
              <a:gd name="T27" fmla="*/ 2147483646 h 810"/>
              <a:gd name="T28" fmla="*/ 2147483646 w 614"/>
              <a:gd name="T29" fmla="*/ 2147483646 h 810"/>
              <a:gd name="T30" fmla="*/ 2147483646 w 614"/>
              <a:gd name="T31" fmla="*/ 2147483646 h 810"/>
              <a:gd name="T32" fmla="*/ 2147483646 w 614"/>
              <a:gd name="T33" fmla="*/ 2147483646 h 810"/>
              <a:gd name="T34" fmla="*/ 2147483646 w 614"/>
              <a:gd name="T35" fmla="*/ 2147483646 h 810"/>
              <a:gd name="T36" fmla="*/ 2147483646 w 614"/>
              <a:gd name="T37" fmla="*/ 2147483646 h 810"/>
              <a:gd name="T38" fmla="*/ 2147483646 w 614"/>
              <a:gd name="T39" fmla="*/ 2147483646 h 810"/>
              <a:gd name="T40" fmla="*/ 2147483646 w 614"/>
              <a:gd name="T41" fmla="*/ 2147483646 h 810"/>
              <a:gd name="T42" fmla="*/ 2147483646 w 614"/>
              <a:gd name="T43" fmla="*/ 2147483646 h 810"/>
              <a:gd name="T44" fmla="*/ 2147483646 w 614"/>
              <a:gd name="T45" fmla="*/ 2147483646 h 810"/>
              <a:gd name="T46" fmla="*/ 2147483646 w 614"/>
              <a:gd name="T47" fmla="*/ 2147483646 h 810"/>
              <a:gd name="T48" fmla="*/ 2147483646 w 614"/>
              <a:gd name="T49" fmla="*/ 2147483646 h 810"/>
              <a:gd name="T50" fmla="*/ 2147483646 w 614"/>
              <a:gd name="T51" fmla="*/ 2147483646 h 810"/>
              <a:gd name="T52" fmla="*/ 2147483646 w 614"/>
              <a:gd name="T53" fmla="*/ 2147483646 h 810"/>
              <a:gd name="T54" fmla="*/ 2147483646 w 614"/>
              <a:gd name="T55" fmla="*/ 2147483646 h 810"/>
              <a:gd name="T56" fmla="*/ 2147483646 w 614"/>
              <a:gd name="T57" fmla="*/ 2147483646 h 810"/>
              <a:gd name="T58" fmla="*/ 2147483646 w 614"/>
              <a:gd name="T59" fmla="*/ 2147483646 h 810"/>
              <a:gd name="T60" fmla="*/ 2147483646 w 614"/>
              <a:gd name="T61" fmla="*/ 2147483646 h 810"/>
              <a:gd name="T62" fmla="*/ 2147483646 w 614"/>
              <a:gd name="T63" fmla="*/ 2147483646 h 810"/>
              <a:gd name="T64" fmla="*/ 2147483646 w 614"/>
              <a:gd name="T65" fmla="*/ 2147483646 h 810"/>
              <a:gd name="T66" fmla="*/ 2147483646 w 614"/>
              <a:gd name="T67" fmla="*/ 2147483646 h 810"/>
              <a:gd name="T68" fmla="*/ 2147483646 w 614"/>
              <a:gd name="T69" fmla="*/ 2147483646 h 810"/>
              <a:gd name="T70" fmla="*/ 2147483646 w 614"/>
              <a:gd name="T71" fmla="*/ 2147483646 h 810"/>
              <a:gd name="T72" fmla="*/ 2147483646 w 614"/>
              <a:gd name="T73" fmla="*/ 2147483646 h 810"/>
              <a:gd name="T74" fmla="*/ 2147483646 w 614"/>
              <a:gd name="T75" fmla="*/ 2147483646 h 810"/>
              <a:gd name="T76" fmla="*/ 2147483646 w 614"/>
              <a:gd name="T77" fmla="*/ 2147483646 h 810"/>
              <a:gd name="T78" fmla="*/ 2147483646 w 614"/>
              <a:gd name="T79" fmla="*/ 2147483646 h 810"/>
              <a:gd name="T80" fmla="*/ 2147483646 w 614"/>
              <a:gd name="T81" fmla="*/ 2147483646 h 810"/>
              <a:gd name="T82" fmla="*/ 2147483646 w 614"/>
              <a:gd name="T83" fmla="*/ 2147483646 h 810"/>
              <a:gd name="T84" fmla="*/ 2147483646 w 614"/>
              <a:gd name="T85" fmla="*/ 2147483646 h 810"/>
              <a:gd name="T86" fmla="*/ 2147483646 w 614"/>
              <a:gd name="T87" fmla="*/ 0 h 810"/>
              <a:gd name="T88" fmla="*/ 2147483646 w 614"/>
              <a:gd name="T89" fmla="*/ 2147483646 h 810"/>
              <a:gd name="T90" fmla="*/ 2147483646 w 614"/>
              <a:gd name="T91" fmla="*/ 2147483646 h 810"/>
              <a:gd name="T92" fmla="*/ 2147483646 w 614"/>
              <a:gd name="T93" fmla="*/ 2147483646 h 810"/>
              <a:gd name="T94" fmla="*/ 2147483646 w 614"/>
              <a:gd name="T95" fmla="*/ 2147483646 h 810"/>
              <a:gd name="T96" fmla="*/ 2147483646 w 614"/>
              <a:gd name="T97" fmla="*/ 2147483646 h 810"/>
              <a:gd name="T98" fmla="*/ 2147483646 w 614"/>
              <a:gd name="T99" fmla="*/ 2147483646 h 810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614" h="810">
                <a:moveTo>
                  <a:pt x="507" y="505"/>
                </a:moveTo>
                <a:lnTo>
                  <a:pt x="507" y="505"/>
                </a:lnTo>
                <a:cubicBezTo>
                  <a:pt x="485" y="527"/>
                  <a:pt x="470" y="553"/>
                  <a:pt x="462" y="582"/>
                </a:cubicBezTo>
                <a:lnTo>
                  <a:pt x="318" y="582"/>
                </a:lnTo>
                <a:lnTo>
                  <a:pt x="318" y="495"/>
                </a:lnTo>
                <a:cubicBezTo>
                  <a:pt x="327" y="500"/>
                  <a:pt x="337" y="502"/>
                  <a:pt x="348" y="502"/>
                </a:cubicBezTo>
                <a:cubicBezTo>
                  <a:pt x="368" y="502"/>
                  <a:pt x="387" y="494"/>
                  <a:pt x="400" y="478"/>
                </a:cubicBezTo>
                <a:cubicBezTo>
                  <a:pt x="412" y="463"/>
                  <a:pt x="418" y="443"/>
                  <a:pt x="414" y="423"/>
                </a:cubicBezTo>
                <a:cubicBezTo>
                  <a:pt x="409" y="396"/>
                  <a:pt x="387" y="373"/>
                  <a:pt x="359" y="369"/>
                </a:cubicBezTo>
                <a:cubicBezTo>
                  <a:pt x="344" y="366"/>
                  <a:pt x="330" y="369"/>
                  <a:pt x="318" y="375"/>
                </a:cubicBezTo>
                <a:lnTo>
                  <a:pt x="318" y="319"/>
                </a:lnTo>
                <a:lnTo>
                  <a:pt x="435" y="319"/>
                </a:lnTo>
                <a:cubicBezTo>
                  <a:pt x="439" y="319"/>
                  <a:pt x="442" y="317"/>
                  <a:pt x="445" y="314"/>
                </a:cubicBezTo>
                <a:cubicBezTo>
                  <a:pt x="447" y="311"/>
                  <a:pt x="448" y="307"/>
                  <a:pt x="447" y="303"/>
                </a:cubicBezTo>
                <a:cubicBezTo>
                  <a:pt x="447" y="301"/>
                  <a:pt x="445" y="299"/>
                  <a:pt x="443" y="297"/>
                </a:cubicBezTo>
                <a:cubicBezTo>
                  <a:pt x="432" y="287"/>
                  <a:pt x="427" y="274"/>
                  <a:pt x="428" y="260"/>
                </a:cubicBezTo>
                <a:cubicBezTo>
                  <a:pt x="430" y="240"/>
                  <a:pt x="447" y="224"/>
                  <a:pt x="466" y="222"/>
                </a:cubicBezTo>
                <a:cubicBezTo>
                  <a:pt x="478" y="220"/>
                  <a:pt x="490" y="224"/>
                  <a:pt x="499" y="232"/>
                </a:cubicBezTo>
                <a:cubicBezTo>
                  <a:pt x="508" y="240"/>
                  <a:pt x="513" y="252"/>
                  <a:pt x="513" y="264"/>
                </a:cubicBezTo>
                <a:cubicBezTo>
                  <a:pt x="513" y="277"/>
                  <a:pt x="508" y="289"/>
                  <a:pt x="498" y="297"/>
                </a:cubicBezTo>
                <a:cubicBezTo>
                  <a:pt x="494" y="300"/>
                  <a:pt x="493" y="306"/>
                  <a:pt x="495" y="310"/>
                </a:cubicBezTo>
                <a:cubicBezTo>
                  <a:pt x="497" y="316"/>
                  <a:pt x="501" y="319"/>
                  <a:pt x="506" y="319"/>
                </a:cubicBezTo>
                <a:lnTo>
                  <a:pt x="588" y="319"/>
                </a:lnTo>
                <a:cubicBezTo>
                  <a:pt x="584" y="389"/>
                  <a:pt x="556" y="454"/>
                  <a:pt x="507" y="505"/>
                </a:cubicBezTo>
                <a:close/>
                <a:moveTo>
                  <a:pt x="457" y="628"/>
                </a:moveTo>
                <a:lnTo>
                  <a:pt x="457" y="712"/>
                </a:lnTo>
                <a:cubicBezTo>
                  <a:pt x="457" y="714"/>
                  <a:pt x="455" y="716"/>
                  <a:pt x="452" y="716"/>
                </a:cubicBezTo>
                <a:lnTo>
                  <a:pt x="158" y="716"/>
                </a:lnTo>
                <a:cubicBezTo>
                  <a:pt x="156" y="716"/>
                  <a:pt x="154" y="714"/>
                  <a:pt x="154" y="712"/>
                </a:cubicBezTo>
                <a:lnTo>
                  <a:pt x="154" y="674"/>
                </a:lnTo>
                <a:lnTo>
                  <a:pt x="404" y="674"/>
                </a:lnTo>
                <a:cubicBezTo>
                  <a:pt x="410" y="674"/>
                  <a:pt x="416" y="669"/>
                  <a:pt x="416" y="662"/>
                </a:cubicBezTo>
                <a:cubicBezTo>
                  <a:pt x="416" y="655"/>
                  <a:pt x="410" y="650"/>
                  <a:pt x="404" y="650"/>
                </a:cubicBezTo>
                <a:lnTo>
                  <a:pt x="154" y="650"/>
                </a:lnTo>
                <a:lnTo>
                  <a:pt x="154" y="625"/>
                </a:lnTo>
                <a:cubicBezTo>
                  <a:pt x="154" y="619"/>
                  <a:pt x="154" y="613"/>
                  <a:pt x="154" y="607"/>
                </a:cubicBezTo>
                <a:lnTo>
                  <a:pt x="458" y="607"/>
                </a:lnTo>
                <a:cubicBezTo>
                  <a:pt x="457" y="614"/>
                  <a:pt x="457" y="621"/>
                  <a:pt x="457" y="628"/>
                </a:cubicBezTo>
                <a:lnTo>
                  <a:pt x="368" y="784"/>
                </a:lnTo>
                <a:lnTo>
                  <a:pt x="243" y="784"/>
                </a:lnTo>
                <a:cubicBezTo>
                  <a:pt x="216" y="784"/>
                  <a:pt x="194" y="765"/>
                  <a:pt x="188" y="740"/>
                </a:cubicBezTo>
                <a:lnTo>
                  <a:pt x="422" y="740"/>
                </a:lnTo>
                <a:cubicBezTo>
                  <a:pt x="417" y="765"/>
                  <a:pt x="394" y="784"/>
                  <a:pt x="368" y="784"/>
                </a:cubicBezTo>
                <a:lnTo>
                  <a:pt x="457" y="628"/>
                </a:lnTo>
                <a:close/>
                <a:moveTo>
                  <a:pt x="105" y="503"/>
                </a:moveTo>
                <a:lnTo>
                  <a:pt x="105" y="503"/>
                </a:lnTo>
                <a:cubicBezTo>
                  <a:pt x="56" y="453"/>
                  <a:pt x="28" y="388"/>
                  <a:pt x="25" y="319"/>
                </a:cubicBezTo>
                <a:lnTo>
                  <a:pt x="141" y="319"/>
                </a:lnTo>
                <a:cubicBezTo>
                  <a:pt x="148" y="319"/>
                  <a:pt x="153" y="314"/>
                  <a:pt x="154" y="308"/>
                </a:cubicBezTo>
                <a:cubicBezTo>
                  <a:pt x="154" y="304"/>
                  <a:pt x="152" y="300"/>
                  <a:pt x="149" y="297"/>
                </a:cubicBezTo>
                <a:cubicBezTo>
                  <a:pt x="138" y="287"/>
                  <a:pt x="132" y="272"/>
                  <a:pt x="135" y="257"/>
                </a:cubicBezTo>
                <a:cubicBezTo>
                  <a:pt x="137" y="239"/>
                  <a:pt x="152" y="225"/>
                  <a:pt x="169" y="222"/>
                </a:cubicBezTo>
                <a:cubicBezTo>
                  <a:pt x="182" y="219"/>
                  <a:pt x="195" y="223"/>
                  <a:pt x="204" y="231"/>
                </a:cubicBezTo>
                <a:cubicBezTo>
                  <a:pt x="214" y="239"/>
                  <a:pt x="220" y="252"/>
                  <a:pt x="220" y="264"/>
                </a:cubicBezTo>
                <a:cubicBezTo>
                  <a:pt x="220" y="277"/>
                  <a:pt x="214" y="289"/>
                  <a:pt x="204" y="297"/>
                </a:cubicBezTo>
                <a:cubicBezTo>
                  <a:pt x="200" y="300"/>
                  <a:pt x="199" y="306"/>
                  <a:pt x="200" y="310"/>
                </a:cubicBezTo>
                <a:cubicBezTo>
                  <a:pt x="202" y="316"/>
                  <a:pt x="207" y="319"/>
                  <a:pt x="212" y="319"/>
                </a:cubicBezTo>
                <a:lnTo>
                  <a:pt x="293" y="319"/>
                </a:lnTo>
                <a:lnTo>
                  <a:pt x="293" y="400"/>
                </a:lnTo>
                <a:cubicBezTo>
                  <a:pt x="293" y="403"/>
                  <a:pt x="295" y="406"/>
                  <a:pt x="297" y="409"/>
                </a:cubicBezTo>
                <a:cubicBezTo>
                  <a:pt x="300" y="411"/>
                  <a:pt x="303" y="412"/>
                  <a:pt x="306" y="412"/>
                </a:cubicBezTo>
                <a:cubicBezTo>
                  <a:pt x="310" y="411"/>
                  <a:pt x="313" y="410"/>
                  <a:pt x="315" y="407"/>
                </a:cubicBezTo>
                <a:cubicBezTo>
                  <a:pt x="325" y="396"/>
                  <a:pt x="340" y="390"/>
                  <a:pt x="355" y="393"/>
                </a:cubicBezTo>
                <a:cubicBezTo>
                  <a:pt x="373" y="396"/>
                  <a:pt x="387" y="410"/>
                  <a:pt x="390" y="427"/>
                </a:cubicBezTo>
                <a:cubicBezTo>
                  <a:pt x="392" y="440"/>
                  <a:pt x="389" y="452"/>
                  <a:pt x="381" y="462"/>
                </a:cubicBezTo>
                <a:cubicBezTo>
                  <a:pt x="364" y="482"/>
                  <a:pt x="331" y="482"/>
                  <a:pt x="315" y="462"/>
                </a:cubicBezTo>
                <a:cubicBezTo>
                  <a:pt x="311" y="458"/>
                  <a:pt x="306" y="457"/>
                  <a:pt x="301" y="459"/>
                </a:cubicBezTo>
                <a:cubicBezTo>
                  <a:pt x="296" y="461"/>
                  <a:pt x="293" y="465"/>
                  <a:pt x="293" y="470"/>
                </a:cubicBezTo>
                <a:lnTo>
                  <a:pt x="293" y="582"/>
                </a:lnTo>
                <a:lnTo>
                  <a:pt x="149" y="582"/>
                </a:lnTo>
                <a:cubicBezTo>
                  <a:pt x="142" y="553"/>
                  <a:pt x="126" y="525"/>
                  <a:pt x="105" y="503"/>
                </a:cubicBezTo>
                <a:lnTo>
                  <a:pt x="293" y="25"/>
                </a:lnTo>
                <a:lnTo>
                  <a:pt x="293" y="105"/>
                </a:lnTo>
                <a:cubicBezTo>
                  <a:pt x="293" y="110"/>
                  <a:pt x="296" y="114"/>
                  <a:pt x="299" y="116"/>
                </a:cubicBezTo>
                <a:cubicBezTo>
                  <a:pt x="303" y="118"/>
                  <a:pt x="308" y="118"/>
                  <a:pt x="311" y="116"/>
                </a:cubicBezTo>
                <a:cubicBezTo>
                  <a:pt x="313" y="115"/>
                  <a:pt x="314" y="114"/>
                  <a:pt x="315" y="114"/>
                </a:cubicBezTo>
                <a:cubicBezTo>
                  <a:pt x="324" y="103"/>
                  <a:pt x="337" y="97"/>
                  <a:pt x="352" y="98"/>
                </a:cubicBezTo>
                <a:cubicBezTo>
                  <a:pt x="372" y="100"/>
                  <a:pt x="388" y="117"/>
                  <a:pt x="390" y="136"/>
                </a:cubicBezTo>
                <a:cubicBezTo>
                  <a:pt x="392" y="148"/>
                  <a:pt x="388" y="161"/>
                  <a:pt x="380" y="169"/>
                </a:cubicBezTo>
                <a:cubicBezTo>
                  <a:pt x="363" y="188"/>
                  <a:pt x="331" y="188"/>
                  <a:pt x="315" y="168"/>
                </a:cubicBezTo>
                <a:cubicBezTo>
                  <a:pt x="311" y="165"/>
                  <a:pt x="306" y="163"/>
                  <a:pt x="301" y="165"/>
                </a:cubicBezTo>
                <a:cubicBezTo>
                  <a:pt x="296" y="166"/>
                  <a:pt x="293" y="171"/>
                  <a:pt x="293" y="176"/>
                </a:cubicBezTo>
                <a:lnTo>
                  <a:pt x="293" y="294"/>
                </a:lnTo>
                <a:lnTo>
                  <a:pt x="237" y="294"/>
                </a:lnTo>
                <a:cubicBezTo>
                  <a:pt x="242" y="285"/>
                  <a:pt x="244" y="275"/>
                  <a:pt x="244" y="264"/>
                </a:cubicBezTo>
                <a:cubicBezTo>
                  <a:pt x="244" y="244"/>
                  <a:pt x="235" y="225"/>
                  <a:pt x="220" y="212"/>
                </a:cubicBezTo>
                <a:cubicBezTo>
                  <a:pt x="205" y="199"/>
                  <a:pt x="185" y="194"/>
                  <a:pt x="165" y="198"/>
                </a:cubicBezTo>
                <a:cubicBezTo>
                  <a:pt x="137" y="202"/>
                  <a:pt x="115" y="225"/>
                  <a:pt x="110" y="253"/>
                </a:cubicBezTo>
                <a:cubicBezTo>
                  <a:pt x="108" y="268"/>
                  <a:pt x="110" y="282"/>
                  <a:pt x="116" y="294"/>
                </a:cubicBezTo>
                <a:lnTo>
                  <a:pt x="25" y="294"/>
                </a:lnTo>
                <a:cubicBezTo>
                  <a:pt x="32" y="149"/>
                  <a:pt x="148" y="32"/>
                  <a:pt x="293" y="25"/>
                </a:cubicBezTo>
                <a:lnTo>
                  <a:pt x="105" y="503"/>
                </a:lnTo>
                <a:close/>
                <a:moveTo>
                  <a:pt x="318" y="25"/>
                </a:moveTo>
                <a:lnTo>
                  <a:pt x="318" y="25"/>
                </a:lnTo>
                <a:cubicBezTo>
                  <a:pt x="464" y="31"/>
                  <a:pt x="582" y="148"/>
                  <a:pt x="588" y="294"/>
                </a:cubicBezTo>
                <a:lnTo>
                  <a:pt x="531" y="294"/>
                </a:lnTo>
                <a:cubicBezTo>
                  <a:pt x="536" y="285"/>
                  <a:pt x="538" y="275"/>
                  <a:pt x="538" y="264"/>
                </a:cubicBezTo>
                <a:cubicBezTo>
                  <a:pt x="538" y="245"/>
                  <a:pt x="530" y="226"/>
                  <a:pt x="516" y="214"/>
                </a:cubicBezTo>
                <a:cubicBezTo>
                  <a:pt x="502" y="201"/>
                  <a:pt x="482" y="195"/>
                  <a:pt x="463" y="197"/>
                </a:cubicBezTo>
                <a:cubicBezTo>
                  <a:pt x="432" y="200"/>
                  <a:pt x="407" y="226"/>
                  <a:pt x="404" y="258"/>
                </a:cubicBezTo>
                <a:cubicBezTo>
                  <a:pt x="402" y="270"/>
                  <a:pt x="405" y="283"/>
                  <a:pt x="411" y="294"/>
                </a:cubicBezTo>
                <a:lnTo>
                  <a:pt x="318" y="294"/>
                </a:lnTo>
                <a:lnTo>
                  <a:pt x="318" y="201"/>
                </a:lnTo>
                <a:cubicBezTo>
                  <a:pt x="343" y="214"/>
                  <a:pt x="378" y="208"/>
                  <a:pt x="398" y="186"/>
                </a:cubicBezTo>
                <a:cubicBezTo>
                  <a:pt x="411" y="172"/>
                  <a:pt x="417" y="152"/>
                  <a:pt x="415" y="134"/>
                </a:cubicBezTo>
                <a:cubicBezTo>
                  <a:pt x="411" y="102"/>
                  <a:pt x="386" y="77"/>
                  <a:pt x="354" y="74"/>
                </a:cubicBezTo>
                <a:cubicBezTo>
                  <a:pt x="341" y="73"/>
                  <a:pt x="329" y="75"/>
                  <a:pt x="318" y="81"/>
                </a:cubicBezTo>
                <a:lnTo>
                  <a:pt x="318" y="25"/>
                </a:lnTo>
                <a:close/>
                <a:moveTo>
                  <a:pt x="307" y="0"/>
                </a:moveTo>
                <a:lnTo>
                  <a:pt x="307" y="0"/>
                </a:lnTo>
                <a:cubicBezTo>
                  <a:pt x="138" y="0"/>
                  <a:pt x="0" y="138"/>
                  <a:pt x="0" y="306"/>
                </a:cubicBezTo>
                <a:cubicBezTo>
                  <a:pt x="0" y="387"/>
                  <a:pt x="31" y="463"/>
                  <a:pt x="87" y="521"/>
                </a:cubicBezTo>
                <a:cubicBezTo>
                  <a:pt x="115" y="548"/>
                  <a:pt x="130" y="585"/>
                  <a:pt x="130" y="625"/>
                </a:cubicBezTo>
                <a:lnTo>
                  <a:pt x="130" y="712"/>
                </a:lnTo>
                <a:cubicBezTo>
                  <a:pt x="130" y="727"/>
                  <a:pt x="142" y="740"/>
                  <a:pt x="158" y="740"/>
                </a:cubicBezTo>
                <a:lnTo>
                  <a:pt x="164" y="740"/>
                </a:lnTo>
                <a:cubicBezTo>
                  <a:pt x="169" y="779"/>
                  <a:pt x="203" y="809"/>
                  <a:pt x="243" y="809"/>
                </a:cubicBezTo>
                <a:lnTo>
                  <a:pt x="368" y="809"/>
                </a:lnTo>
                <a:cubicBezTo>
                  <a:pt x="408" y="809"/>
                  <a:pt x="441" y="779"/>
                  <a:pt x="447" y="740"/>
                </a:cubicBezTo>
                <a:lnTo>
                  <a:pt x="452" y="740"/>
                </a:lnTo>
                <a:cubicBezTo>
                  <a:pt x="468" y="740"/>
                  <a:pt x="481" y="727"/>
                  <a:pt x="481" y="712"/>
                </a:cubicBezTo>
                <a:lnTo>
                  <a:pt x="481" y="628"/>
                </a:lnTo>
                <a:cubicBezTo>
                  <a:pt x="481" y="588"/>
                  <a:pt x="497" y="550"/>
                  <a:pt x="524" y="522"/>
                </a:cubicBezTo>
                <a:cubicBezTo>
                  <a:pt x="582" y="464"/>
                  <a:pt x="613" y="387"/>
                  <a:pt x="613" y="306"/>
                </a:cubicBezTo>
                <a:cubicBezTo>
                  <a:pt x="613" y="138"/>
                  <a:pt x="475" y="0"/>
                  <a:pt x="30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75" dirty="0">
              <a:latin typeface="Lato Light" panose="020F050202020403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5544552-8F09-4647-BAC5-3C89904411E7}"/>
              </a:ext>
            </a:extLst>
          </p:cNvPr>
          <p:cNvSpPr txBox="1"/>
          <p:nvPr/>
        </p:nvSpPr>
        <p:spPr>
          <a:xfrm>
            <a:off x="1312198" y="2654182"/>
            <a:ext cx="3558859" cy="3385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DIGITAL MIGRATION STRATEGY (DRAFT)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4B22CADF-AB95-406B-8395-DCD9008E23DE}"/>
              </a:ext>
            </a:extLst>
          </p:cNvPr>
          <p:cNvSpPr txBox="1">
            <a:spLocks/>
          </p:cNvSpPr>
          <p:nvPr/>
        </p:nvSpPr>
        <p:spPr>
          <a:xfrm>
            <a:off x="1394551" y="3081256"/>
            <a:ext cx="3292717" cy="1138205"/>
          </a:xfrm>
          <a:prstGeom prst="rect">
            <a:avLst/>
          </a:prstGeom>
        </p:spPr>
        <p:txBody>
          <a:bodyPr vert="horz" wrap="square" lIns="34299" tIns="17149" rIns="34299" bIns="17149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US" sz="1600" b="1" dirty="0">
                <a:latin typeface="Poppins"/>
                <a:ea typeface="Lato Light" panose="020F0502020204030203" pitchFamily="34" charset="0"/>
                <a:cs typeface="Mukta ExtraLight" panose="020B0000000000000000" pitchFamily="34" charset="77"/>
              </a:rPr>
              <a:t>Preliminary Findings:</a:t>
            </a:r>
          </a:p>
          <a:p>
            <a:pPr algn="l">
              <a:lnSpc>
                <a:spcPts val="1313"/>
              </a:lnSpc>
            </a:pPr>
            <a:r>
              <a:rPr lang="en-ZA" sz="1600" dirty="0">
                <a:effectLst/>
                <a:latin typeface="Lato"/>
                <a:ea typeface="Calibri" panose="020F0502020204030204" pitchFamily="34" charset="0"/>
                <a:cs typeface="Times New Roman" panose="02020603050405020304" pitchFamily="18" charset="0"/>
              </a:rPr>
              <a:t>Community radio stations at different levels of </a:t>
            </a:r>
            <a:r>
              <a:rPr lang="en-ZA" sz="1600" b="1" dirty="0">
                <a:effectLst/>
                <a:latin typeface="Lato"/>
                <a:ea typeface="Calibri" panose="020F0502020204030204" pitchFamily="34" charset="0"/>
                <a:cs typeface="Times New Roman" panose="02020603050405020304" pitchFamily="18" charset="0"/>
              </a:rPr>
              <a:t>adaptation</a:t>
            </a:r>
            <a:r>
              <a:rPr lang="en-ZA" sz="1600" dirty="0">
                <a:effectLst/>
                <a:latin typeface="Lato"/>
                <a:ea typeface="Calibri" panose="020F0502020204030204" pitchFamily="34" charset="0"/>
                <a:cs typeface="Times New Roman" panose="02020603050405020304" pitchFamily="18" charset="0"/>
              </a:rPr>
              <a:t> and reportedly pacing themselves based on their organisational capacities. </a:t>
            </a:r>
          </a:p>
          <a:p>
            <a:pPr algn="l">
              <a:lnSpc>
                <a:spcPts val="1313"/>
              </a:lnSpc>
            </a:pPr>
            <a:r>
              <a:rPr lang="en-ZA" sz="1600" dirty="0">
                <a:latin typeface="Lato"/>
                <a:ea typeface="Calibri" panose="020F0502020204030204" pitchFamily="34" charset="0"/>
                <a:cs typeface="Times New Roman" panose="02020603050405020304" pitchFamily="18" charset="0"/>
              </a:rPr>
              <a:t>Invest in annual digital </a:t>
            </a:r>
            <a:r>
              <a:rPr lang="en-ZA" sz="1600" b="1" dirty="0">
                <a:latin typeface="Lato"/>
                <a:ea typeface="Calibri" panose="020F0502020204030204" pitchFamily="34" charset="0"/>
                <a:cs typeface="Times New Roman" panose="02020603050405020304" pitchFamily="18" charset="0"/>
              </a:rPr>
              <a:t>training</a:t>
            </a:r>
            <a:r>
              <a:rPr lang="en-ZA" sz="1600" dirty="0">
                <a:latin typeface="Lato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ZA" sz="1400" dirty="0">
              <a:effectLst/>
              <a:latin typeface="Lato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81B4BFF-31FB-47A1-B01A-9D34B3E3F31F}"/>
              </a:ext>
            </a:extLst>
          </p:cNvPr>
          <p:cNvSpPr txBox="1"/>
          <p:nvPr/>
        </p:nvSpPr>
        <p:spPr>
          <a:xfrm>
            <a:off x="5615683" y="4806680"/>
            <a:ext cx="2347887" cy="3385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DIGITAL PRESENCE AUDIT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A4566E86-8626-4145-A0E2-C7A8F318DBE4}"/>
              </a:ext>
            </a:extLst>
          </p:cNvPr>
          <p:cNvSpPr txBox="1">
            <a:spLocks/>
          </p:cNvSpPr>
          <p:nvPr/>
        </p:nvSpPr>
        <p:spPr>
          <a:xfrm>
            <a:off x="4800089" y="5087509"/>
            <a:ext cx="3212816" cy="1979140"/>
          </a:xfrm>
          <a:prstGeom prst="rect">
            <a:avLst/>
          </a:prstGeom>
        </p:spPr>
        <p:txBody>
          <a:bodyPr vert="horz" wrap="square" lIns="34299" tIns="17149" rIns="34299" bIns="17149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13"/>
              </a:lnSpc>
            </a:pPr>
            <a:r>
              <a:rPr lang="en-ZA" sz="1600" dirty="0">
                <a:effectLst/>
                <a:latin typeface="Lato"/>
                <a:ea typeface="Calibri" panose="020F0502020204030204" pitchFamily="34" charset="0"/>
                <a:cs typeface="Times New Roman" panose="02020603050405020304" pitchFamily="18" charset="0"/>
              </a:rPr>
              <a:t>Nearly all stations have some form of social media platforms such as Twitter, Facebook, You-Tube, Sound-Cloud and Websites.  </a:t>
            </a:r>
          </a:p>
          <a:p>
            <a:pPr>
              <a:lnSpc>
                <a:spcPts val="1313"/>
              </a:lnSpc>
            </a:pPr>
            <a:r>
              <a:rPr lang="en-ZA" sz="1600" dirty="0">
                <a:effectLst/>
                <a:latin typeface="Lato"/>
                <a:ea typeface="Calibri" panose="020F0502020204030204" pitchFamily="34" charset="0"/>
                <a:cs typeface="Times New Roman" panose="02020603050405020304" pitchFamily="18" charset="0"/>
              </a:rPr>
              <a:t>Some of the stations’ websites </a:t>
            </a:r>
            <a:r>
              <a:rPr lang="en-ZA" sz="1600" dirty="0">
                <a:latin typeface="Lato"/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ZA" sz="1600" dirty="0">
                <a:effectLst/>
                <a:latin typeface="Lato"/>
                <a:ea typeface="Calibri" panose="020F0502020204030204" pitchFamily="34" charset="0"/>
                <a:cs typeface="Times New Roman" panose="02020603050405020304" pitchFamily="18" charset="0"/>
              </a:rPr>
              <a:t>e not streaming due to lack of funding.</a:t>
            </a:r>
            <a:endParaRPr lang="en-US" sz="1200" dirty="0">
              <a:latin typeface="Lato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 algn="r">
              <a:lnSpc>
                <a:spcPts val="1313"/>
              </a:lnSpc>
            </a:pPr>
            <a:r>
              <a:rPr lang="en-US" sz="1600" dirty="0">
                <a:latin typeface="Lato"/>
                <a:ea typeface="Source Sans Pro" panose="020B0503030403020204" pitchFamily="34" charset="0"/>
                <a:cs typeface="Mukta ExtraLight" panose="020B0000000000000000" pitchFamily="34" charset="77"/>
              </a:rPr>
              <a:t>Agreed with </a:t>
            </a:r>
            <a:r>
              <a:rPr lang="en-US" sz="1600" b="1" dirty="0">
                <a:latin typeface="Lato"/>
                <a:ea typeface="Source Sans Pro" panose="020B0503030403020204" pitchFamily="34" charset="0"/>
                <a:cs typeface="Mukta ExtraLight" panose="020B0000000000000000" pitchFamily="34" charset="77"/>
              </a:rPr>
              <a:t>MultiChoice</a:t>
            </a:r>
            <a:r>
              <a:rPr lang="en-US" sz="1600" dirty="0">
                <a:latin typeface="Lato"/>
                <a:ea typeface="Source Sans Pro" panose="020B0503030403020204" pitchFamily="34" charset="0"/>
                <a:cs typeface="Mukta ExtraLight" panose="020B0000000000000000" pitchFamily="34" charset="77"/>
              </a:rPr>
              <a:t> to include Community Radio Stations on the DSTV Audio bouquet</a:t>
            </a:r>
            <a:endParaRPr lang="en-US" sz="1600" dirty="0"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 algn="l">
              <a:lnSpc>
                <a:spcPts val="1313"/>
              </a:lnSpc>
            </a:pPr>
            <a:endParaRPr lang="en-US" sz="900" dirty="0">
              <a:solidFill>
                <a:schemeClr val="tx1"/>
              </a:solidFill>
              <a:latin typeface="Lato"/>
              <a:ea typeface="Source Sans Pro" panose="020B0503030403020204" pitchFamily="34" charset="0"/>
              <a:cs typeface="Lato Light" panose="020F0502020204030203" pitchFamily="34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B73C194F-AD14-43A3-A961-198D85221C3B}"/>
              </a:ext>
            </a:extLst>
          </p:cNvPr>
          <p:cNvSpPr txBox="1">
            <a:spLocks/>
          </p:cNvSpPr>
          <p:nvPr/>
        </p:nvSpPr>
        <p:spPr>
          <a:xfrm>
            <a:off x="5133543" y="2997078"/>
            <a:ext cx="2754227" cy="1255673"/>
          </a:xfrm>
          <a:prstGeom prst="rect">
            <a:avLst/>
          </a:prstGeom>
        </p:spPr>
        <p:txBody>
          <a:bodyPr vert="horz" wrap="square" lIns="34299" tIns="17149" rIns="34299" bIns="17149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1313"/>
              </a:lnSpc>
            </a:pPr>
            <a:r>
              <a:rPr lang="en-US" sz="1600" dirty="0">
                <a:latin typeface="Lato"/>
                <a:ea typeface="Source Sans Pro" panose="020B0503030403020204" pitchFamily="34" charset="0"/>
                <a:cs typeface="Lato Light" panose="020F0502020204030203" pitchFamily="34" charset="0"/>
              </a:rPr>
              <a:t>Mobile Companies agreed to partner with MDDA to Zero-rate websites, URLs &amp; App for beneficiaries.</a:t>
            </a:r>
          </a:p>
          <a:p>
            <a:pPr algn="r">
              <a:lnSpc>
                <a:spcPts val="1313"/>
              </a:lnSpc>
            </a:pPr>
            <a:r>
              <a:rPr lang="en-US" sz="1600" dirty="0">
                <a:latin typeface="Lato"/>
                <a:ea typeface="Source Sans Pro" panose="020B0503030403020204" pitchFamily="34" charset="0"/>
                <a:cs typeface="Lato Light" panose="020F0502020204030203" pitchFamily="34" charset="0"/>
              </a:rPr>
              <a:t>Volt Africa (Independent Media) agreed to support  digitize Sector.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88EABC6-7D41-42A0-BBB0-F8472C25C95B}"/>
              </a:ext>
            </a:extLst>
          </p:cNvPr>
          <p:cNvSpPr txBox="1"/>
          <p:nvPr/>
        </p:nvSpPr>
        <p:spPr>
          <a:xfrm>
            <a:off x="5998445" y="2671116"/>
            <a:ext cx="1910716" cy="3385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EXTERNAL SUPPORT</a:t>
            </a:r>
          </a:p>
        </p:txBody>
      </p:sp>
    </p:spTree>
    <p:extLst>
      <p:ext uri="{BB962C8B-B14F-4D97-AF65-F5344CB8AC3E}">
        <p14:creationId xmlns:p14="http://schemas.microsoft.com/office/powerpoint/2010/main" xmlns="" val="58352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71">
            <a:extLst>
              <a:ext uri="{FF2B5EF4-FFF2-40B4-BE49-F238E27FC236}">
                <a16:creationId xmlns:a16="http://schemas.microsoft.com/office/drawing/2014/main" xmlns="" id="{36F26E3A-8641-684A-86AC-2F7FE504E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0982" y="2943324"/>
            <a:ext cx="1743305" cy="1743304"/>
          </a:xfrm>
          <a:custGeom>
            <a:avLst/>
            <a:gdLst>
              <a:gd name="T0" fmla="*/ 2685 w 3732"/>
              <a:gd name="T1" fmla="*/ 3019 h 3730"/>
              <a:gd name="T2" fmla="*/ 2685 w 3732"/>
              <a:gd name="T3" fmla="*/ 3019 h 3730"/>
              <a:gd name="T4" fmla="*/ 2618 w 3732"/>
              <a:gd name="T5" fmla="*/ 2971 h 3730"/>
              <a:gd name="T6" fmla="*/ 2618 w 3732"/>
              <a:gd name="T7" fmla="*/ 2971 h 3730"/>
              <a:gd name="T8" fmla="*/ 2354 w 3732"/>
              <a:gd name="T9" fmla="*/ 2824 h 3730"/>
              <a:gd name="T10" fmla="*/ 2354 w 3732"/>
              <a:gd name="T11" fmla="*/ 2824 h 3730"/>
              <a:gd name="T12" fmla="*/ 2272 w 3732"/>
              <a:gd name="T13" fmla="*/ 2608 h 3730"/>
              <a:gd name="T14" fmla="*/ 2272 w 3732"/>
              <a:gd name="T15" fmla="*/ 2608 h 3730"/>
              <a:gd name="T16" fmla="*/ 2386 w 3732"/>
              <a:gd name="T17" fmla="*/ 2388 h 3730"/>
              <a:gd name="T18" fmla="*/ 2386 w 3732"/>
              <a:gd name="T19" fmla="*/ 2388 h 3730"/>
              <a:gd name="T20" fmla="*/ 2606 w 3732"/>
              <a:gd name="T21" fmla="*/ 2274 h 3730"/>
              <a:gd name="T22" fmla="*/ 2606 w 3732"/>
              <a:gd name="T23" fmla="*/ 2274 h 3730"/>
              <a:gd name="T24" fmla="*/ 2823 w 3732"/>
              <a:gd name="T25" fmla="*/ 2356 h 3730"/>
              <a:gd name="T26" fmla="*/ 2823 w 3732"/>
              <a:gd name="T27" fmla="*/ 2356 h 3730"/>
              <a:gd name="T28" fmla="*/ 2951 w 3732"/>
              <a:gd name="T29" fmla="*/ 2580 h 3730"/>
              <a:gd name="T30" fmla="*/ 2951 w 3732"/>
              <a:gd name="T31" fmla="*/ 2580 h 3730"/>
              <a:gd name="T32" fmla="*/ 2965 w 3732"/>
              <a:gd name="T33" fmla="*/ 2623 h 3730"/>
              <a:gd name="T34" fmla="*/ 2965 w 3732"/>
              <a:gd name="T35" fmla="*/ 2623 h 3730"/>
              <a:gd name="T36" fmla="*/ 2972 w 3732"/>
              <a:gd name="T37" fmla="*/ 2639 h 3730"/>
              <a:gd name="T38" fmla="*/ 2972 w 3732"/>
              <a:gd name="T39" fmla="*/ 2639 h 3730"/>
              <a:gd name="T40" fmla="*/ 3013 w 3732"/>
              <a:gd name="T41" fmla="*/ 2692 h 3730"/>
              <a:gd name="T42" fmla="*/ 3589 w 3732"/>
              <a:gd name="T43" fmla="*/ 2115 h 3730"/>
              <a:gd name="T44" fmla="*/ 3589 w 3732"/>
              <a:gd name="T45" fmla="*/ 2115 h 3730"/>
              <a:gd name="T46" fmla="*/ 3613 w 3732"/>
              <a:gd name="T47" fmla="*/ 2093 h 3730"/>
              <a:gd name="T48" fmla="*/ 3613 w 3732"/>
              <a:gd name="T49" fmla="*/ 2093 h 3730"/>
              <a:gd name="T50" fmla="*/ 3593 w 3732"/>
              <a:gd name="T51" fmla="*/ 1613 h 3730"/>
              <a:gd name="T52" fmla="*/ 3016 w 3732"/>
              <a:gd name="T53" fmla="*/ 1038 h 3730"/>
              <a:gd name="T54" fmla="*/ 3016 w 3732"/>
              <a:gd name="T55" fmla="*/ 1038 h 3730"/>
              <a:gd name="T56" fmla="*/ 3070 w 3732"/>
              <a:gd name="T57" fmla="*/ 996 h 3730"/>
              <a:gd name="T58" fmla="*/ 3070 w 3732"/>
              <a:gd name="T59" fmla="*/ 996 h 3730"/>
              <a:gd name="T60" fmla="*/ 3086 w 3732"/>
              <a:gd name="T61" fmla="*/ 990 h 3730"/>
              <a:gd name="T62" fmla="*/ 3086 w 3732"/>
              <a:gd name="T63" fmla="*/ 990 h 3730"/>
              <a:gd name="T64" fmla="*/ 3128 w 3732"/>
              <a:gd name="T65" fmla="*/ 975 h 3730"/>
              <a:gd name="T66" fmla="*/ 3128 w 3732"/>
              <a:gd name="T67" fmla="*/ 975 h 3730"/>
              <a:gd name="T68" fmla="*/ 3352 w 3732"/>
              <a:gd name="T69" fmla="*/ 847 h 3730"/>
              <a:gd name="T70" fmla="*/ 3352 w 3732"/>
              <a:gd name="T71" fmla="*/ 847 h 3730"/>
              <a:gd name="T72" fmla="*/ 3435 w 3732"/>
              <a:gd name="T73" fmla="*/ 631 h 3730"/>
              <a:gd name="T74" fmla="*/ 3435 w 3732"/>
              <a:gd name="T75" fmla="*/ 631 h 3730"/>
              <a:gd name="T76" fmla="*/ 3320 w 3732"/>
              <a:gd name="T77" fmla="*/ 411 h 3730"/>
              <a:gd name="T78" fmla="*/ 3320 w 3732"/>
              <a:gd name="T79" fmla="*/ 411 h 3730"/>
              <a:gd name="T80" fmla="*/ 3101 w 3732"/>
              <a:gd name="T81" fmla="*/ 297 h 3730"/>
              <a:gd name="T82" fmla="*/ 3101 w 3732"/>
              <a:gd name="T83" fmla="*/ 297 h 3730"/>
              <a:gd name="T84" fmla="*/ 2884 w 3732"/>
              <a:gd name="T85" fmla="*/ 379 h 3730"/>
              <a:gd name="T86" fmla="*/ 2884 w 3732"/>
              <a:gd name="T87" fmla="*/ 379 h 3730"/>
              <a:gd name="T88" fmla="*/ 2737 w 3732"/>
              <a:gd name="T89" fmla="*/ 643 h 3730"/>
              <a:gd name="T90" fmla="*/ 2737 w 3732"/>
              <a:gd name="T91" fmla="*/ 643 h 3730"/>
              <a:gd name="T92" fmla="*/ 2689 w 3732"/>
              <a:gd name="T93" fmla="*/ 709 h 3730"/>
              <a:gd name="T94" fmla="*/ 2118 w 3732"/>
              <a:gd name="T95" fmla="*/ 138 h 3730"/>
              <a:gd name="T96" fmla="*/ 2118 w 3732"/>
              <a:gd name="T97" fmla="*/ 138 h 3730"/>
              <a:gd name="T98" fmla="*/ 1614 w 3732"/>
              <a:gd name="T99" fmla="*/ 138 h 3730"/>
              <a:gd name="T100" fmla="*/ 139 w 3732"/>
              <a:gd name="T101" fmla="*/ 1613 h 3730"/>
              <a:gd name="T102" fmla="*/ 139 w 3732"/>
              <a:gd name="T103" fmla="*/ 1613 h 3730"/>
              <a:gd name="T104" fmla="*/ 139 w 3732"/>
              <a:gd name="T105" fmla="*/ 2116 h 3730"/>
              <a:gd name="T106" fmla="*/ 1614 w 3732"/>
              <a:gd name="T107" fmla="*/ 3591 h 3730"/>
              <a:gd name="T108" fmla="*/ 1614 w 3732"/>
              <a:gd name="T109" fmla="*/ 3591 h 3730"/>
              <a:gd name="T110" fmla="*/ 2092 w 3732"/>
              <a:gd name="T111" fmla="*/ 3614 h 3730"/>
              <a:gd name="T112" fmla="*/ 2092 w 3732"/>
              <a:gd name="T113" fmla="*/ 3614 h 3730"/>
              <a:gd name="T114" fmla="*/ 2114 w 3732"/>
              <a:gd name="T115" fmla="*/ 3591 h 3730"/>
              <a:gd name="T116" fmla="*/ 2685 w 3732"/>
              <a:gd name="T117" fmla="*/ 3019 h 37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732" h="3730">
                <a:moveTo>
                  <a:pt x="2685" y="3019"/>
                </a:moveTo>
                <a:lnTo>
                  <a:pt x="2685" y="3019"/>
                </a:lnTo>
                <a:cubicBezTo>
                  <a:pt x="2666" y="2998"/>
                  <a:pt x="2642" y="2980"/>
                  <a:pt x="2618" y="2971"/>
                </a:cubicBezTo>
                <a:lnTo>
                  <a:pt x="2618" y="2971"/>
                </a:lnTo>
                <a:cubicBezTo>
                  <a:pt x="2506" y="2933"/>
                  <a:pt x="2407" y="2878"/>
                  <a:pt x="2354" y="2824"/>
                </a:cubicBezTo>
                <a:lnTo>
                  <a:pt x="2354" y="2824"/>
                </a:lnTo>
                <a:cubicBezTo>
                  <a:pt x="2292" y="2763"/>
                  <a:pt x="2263" y="2687"/>
                  <a:pt x="2272" y="2608"/>
                </a:cubicBezTo>
                <a:lnTo>
                  <a:pt x="2272" y="2608"/>
                </a:lnTo>
                <a:cubicBezTo>
                  <a:pt x="2279" y="2533"/>
                  <a:pt x="2320" y="2454"/>
                  <a:pt x="2386" y="2388"/>
                </a:cubicBezTo>
                <a:lnTo>
                  <a:pt x="2386" y="2388"/>
                </a:lnTo>
                <a:cubicBezTo>
                  <a:pt x="2453" y="2322"/>
                  <a:pt x="2530" y="2281"/>
                  <a:pt x="2606" y="2274"/>
                </a:cubicBezTo>
                <a:lnTo>
                  <a:pt x="2606" y="2274"/>
                </a:lnTo>
                <a:cubicBezTo>
                  <a:pt x="2685" y="2265"/>
                  <a:pt x="2760" y="2294"/>
                  <a:pt x="2823" y="2356"/>
                </a:cubicBezTo>
                <a:lnTo>
                  <a:pt x="2823" y="2356"/>
                </a:lnTo>
                <a:cubicBezTo>
                  <a:pt x="2868" y="2401"/>
                  <a:pt x="2914" y="2484"/>
                  <a:pt x="2951" y="2580"/>
                </a:cubicBezTo>
                <a:lnTo>
                  <a:pt x="2951" y="2580"/>
                </a:lnTo>
                <a:cubicBezTo>
                  <a:pt x="2956" y="2594"/>
                  <a:pt x="2960" y="2608"/>
                  <a:pt x="2965" y="2623"/>
                </a:cubicBezTo>
                <a:lnTo>
                  <a:pt x="2965" y="2623"/>
                </a:lnTo>
                <a:cubicBezTo>
                  <a:pt x="2967" y="2629"/>
                  <a:pt x="2969" y="2633"/>
                  <a:pt x="2972" y="2639"/>
                </a:cubicBezTo>
                <a:lnTo>
                  <a:pt x="2972" y="2639"/>
                </a:lnTo>
                <a:cubicBezTo>
                  <a:pt x="2981" y="2659"/>
                  <a:pt x="2995" y="2678"/>
                  <a:pt x="3013" y="2692"/>
                </a:cubicBezTo>
                <a:lnTo>
                  <a:pt x="3589" y="2115"/>
                </a:lnTo>
                <a:lnTo>
                  <a:pt x="3589" y="2115"/>
                </a:lnTo>
                <a:cubicBezTo>
                  <a:pt x="3597" y="2108"/>
                  <a:pt x="3605" y="2100"/>
                  <a:pt x="3613" y="2093"/>
                </a:cubicBezTo>
                <a:lnTo>
                  <a:pt x="3613" y="2093"/>
                </a:lnTo>
                <a:cubicBezTo>
                  <a:pt x="3731" y="1954"/>
                  <a:pt x="3724" y="1745"/>
                  <a:pt x="3593" y="1613"/>
                </a:cubicBezTo>
                <a:lnTo>
                  <a:pt x="3016" y="1038"/>
                </a:lnTo>
                <a:lnTo>
                  <a:pt x="3016" y="1038"/>
                </a:lnTo>
                <a:cubicBezTo>
                  <a:pt x="3030" y="1020"/>
                  <a:pt x="3050" y="1006"/>
                  <a:pt x="3070" y="996"/>
                </a:cubicBezTo>
                <a:lnTo>
                  <a:pt x="3070" y="996"/>
                </a:lnTo>
                <a:cubicBezTo>
                  <a:pt x="3075" y="994"/>
                  <a:pt x="3080" y="992"/>
                  <a:pt x="3086" y="990"/>
                </a:cubicBezTo>
                <a:lnTo>
                  <a:pt x="3086" y="990"/>
                </a:lnTo>
                <a:cubicBezTo>
                  <a:pt x="3100" y="985"/>
                  <a:pt x="3114" y="980"/>
                  <a:pt x="3128" y="975"/>
                </a:cubicBezTo>
                <a:lnTo>
                  <a:pt x="3128" y="975"/>
                </a:lnTo>
                <a:cubicBezTo>
                  <a:pt x="3225" y="939"/>
                  <a:pt x="3307" y="892"/>
                  <a:pt x="3352" y="847"/>
                </a:cubicBezTo>
                <a:lnTo>
                  <a:pt x="3352" y="847"/>
                </a:lnTo>
                <a:cubicBezTo>
                  <a:pt x="3415" y="785"/>
                  <a:pt x="3443" y="710"/>
                  <a:pt x="3435" y="631"/>
                </a:cubicBezTo>
                <a:lnTo>
                  <a:pt x="3435" y="631"/>
                </a:lnTo>
                <a:cubicBezTo>
                  <a:pt x="3427" y="555"/>
                  <a:pt x="3387" y="477"/>
                  <a:pt x="3320" y="411"/>
                </a:cubicBezTo>
                <a:lnTo>
                  <a:pt x="3320" y="411"/>
                </a:lnTo>
                <a:cubicBezTo>
                  <a:pt x="3254" y="345"/>
                  <a:pt x="3176" y="304"/>
                  <a:pt x="3101" y="297"/>
                </a:cubicBezTo>
                <a:lnTo>
                  <a:pt x="3101" y="297"/>
                </a:lnTo>
                <a:cubicBezTo>
                  <a:pt x="3021" y="288"/>
                  <a:pt x="2946" y="317"/>
                  <a:pt x="2884" y="379"/>
                </a:cubicBezTo>
                <a:lnTo>
                  <a:pt x="2884" y="379"/>
                </a:lnTo>
                <a:cubicBezTo>
                  <a:pt x="2831" y="432"/>
                  <a:pt x="2776" y="530"/>
                  <a:pt x="2737" y="643"/>
                </a:cubicBezTo>
                <a:lnTo>
                  <a:pt x="2737" y="643"/>
                </a:lnTo>
                <a:cubicBezTo>
                  <a:pt x="2729" y="667"/>
                  <a:pt x="2711" y="691"/>
                  <a:pt x="2689" y="709"/>
                </a:cubicBezTo>
                <a:lnTo>
                  <a:pt x="2118" y="138"/>
                </a:lnTo>
                <a:lnTo>
                  <a:pt x="2118" y="138"/>
                </a:lnTo>
                <a:cubicBezTo>
                  <a:pt x="1979" y="0"/>
                  <a:pt x="1752" y="0"/>
                  <a:pt x="1614" y="138"/>
                </a:cubicBezTo>
                <a:lnTo>
                  <a:pt x="139" y="1613"/>
                </a:lnTo>
                <a:lnTo>
                  <a:pt x="139" y="1613"/>
                </a:lnTo>
                <a:cubicBezTo>
                  <a:pt x="0" y="1752"/>
                  <a:pt x="0" y="1979"/>
                  <a:pt x="139" y="2116"/>
                </a:cubicBezTo>
                <a:lnTo>
                  <a:pt x="1614" y="3591"/>
                </a:lnTo>
                <a:lnTo>
                  <a:pt x="1614" y="3591"/>
                </a:lnTo>
                <a:cubicBezTo>
                  <a:pt x="1745" y="3722"/>
                  <a:pt x="1953" y="3729"/>
                  <a:pt x="2092" y="3614"/>
                </a:cubicBezTo>
                <a:lnTo>
                  <a:pt x="2092" y="3614"/>
                </a:lnTo>
                <a:cubicBezTo>
                  <a:pt x="2099" y="3606"/>
                  <a:pt x="2107" y="3599"/>
                  <a:pt x="2114" y="3591"/>
                </a:cubicBezTo>
                <a:lnTo>
                  <a:pt x="2685" y="301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2449"/>
          </a:p>
        </p:txBody>
      </p:sp>
      <p:sp>
        <p:nvSpPr>
          <p:cNvPr id="15" name="Freeform 72">
            <a:extLst>
              <a:ext uri="{FF2B5EF4-FFF2-40B4-BE49-F238E27FC236}">
                <a16:creationId xmlns:a16="http://schemas.microsoft.com/office/drawing/2014/main" xmlns="" id="{BD1DC7EF-087C-3E4C-ACDA-92B4AB75F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7813" y="3869846"/>
            <a:ext cx="1743305" cy="1743304"/>
          </a:xfrm>
          <a:custGeom>
            <a:avLst/>
            <a:gdLst>
              <a:gd name="T0" fmla="*/ 2976 w 3730"/>
              <a:gd name="T1" fmla="*/ 1108 h 3731"/>
              <a:gd name="T2" fmla="*/ 2976 w 3730"/>
              <a:gd name="T3" fmla="*/ 1108 h 3731"/>
              <a:gd name="T4" fmla="*/ 2830 w 3730"/>
              <a:gd name="T5" fmla="*/ 1371 h 3731"/>
              <a:gd name="T6" fmla="*/ 2830 w 3730"/>
              <a:gd name="T7" fmla="*/ 1371 h 3731"/>
              <a:gd name="T8" fmla="*/ 2613 w 3730"/>
              <a:gd name="T9" fmla="*/ 1454 h 3731"/>
              <a:gd name="T10" fmla="*/ 2613 w 3730"/>
              <a:gd name="T11" fmla="*/ 1454 h 3731"/>
              <a:gd name="T12" fmla="*/ 2393 w 3730"/>
              <a:gd name="T13" fmla="*/ 1340 h 3731"/>
              <a:gd name="T14" fmla="*/ 2393 w 3730"/>
              <a:gd name="T15" fmla="*/ 1340 h 3731"/>
              <a:gd name="T16" fmla="*/ 2279 w 3730"/>
              <a:gd name="T17" fmla="*/ 1120 h 3731"/>
              <a:gd name="T18" fmla="*/ 2279 w 3730"/>
              <a:gd name="T19" fmla="*/ 1120 h 3731"/>
              <a:gd name="T20" fmla="*/ 2361 w 3730"/>
              <a:gd name="T21" fmla="*/ 903 h 3731"/>
              <a:gd name="T22" fmla="*/ 2361 w 3730"/>
              <a:gd name="T23" fmla="*/ 903 h 3731"/>
              <a:gd name="T24" fmla="*/ 2586 w 3730"/>
              <a:gd name="T25" fmla="*/ 775 h 3731"/>
              <a:gd name="T26" fmla="*/ 2586 w 3730"/>
              <a:gd name="T27" fmla="*/ 775 h 3731"/>
              <a:gd name="T28" fmla="*/ 2628 w 3730"/>
              <a:gd name="T29" fmla="*/ 760 h 3731"/>
              <a:gd name="T30" fmla="*/ 2628 w 3730"/>
              <a:gd name="T31" fmla="*/ 760 h 3731"/>
              <a:gd name="T32" fmla="*/ 2644 w 3730"/>
              <a:gd name="T33" fmla="*/ 754 h 3731"/>
              <a:gd name="T34" fmla="*/ 2644 w 3730"/>
              <a:gd name="T35" fmla="*/ 754 h 3731"/>
              <a:gd name="T36" fmla="*/ 2695 w 3730"/>
              <a:gd name="T37" fmla="*/ 715 h 3731"/>
              <a:gd name="T38" fmla="*/ 2116 w 3730"/>
              <a:gd name="T39" fmla="*/ 136 h 3731"/>
              <a:gd name="T40" fmla="*/ 2116 w 3730"/>
              <a:gd name="T41" fmla="*/ 136 h 3731"/>
              <a:gd name="T42" fmla="*/ 1637 w 3730"/>
              <a:gd name="T43" fmla="*/ 114 h 3731"/>
              <a:gd name="T44" fmla="*/ 1637 w 3730"/>
              <a:gd name="T45" fmla="*/ 114 h 3731"/>
              <a:gd name="T46" fmla="*/ 1613 w 3730"/>
              <a:gd name="T47" fmla="*/ 136 h 3731"/>
              <a:gd name="T48" fmla="*/ 1037 w 3730"/>
              <a:gd name="T49" fmla="*/ 713 h 3731"/>
              <a:gd name="T50" fmla="*/ 1037 w 3730"/>
              <a:gd name="T51" fmla="*/ 713 h 3731"/>
              <a:gd name="T52" fmla="*/ 996 w 3730"/>
              <a:gd name="T53" fmla="*/ 660 h 3731"/>
              <a:gd name="T54" fmla="*/ 996 w 3730"/>
              <a:gd name="T55" fmla="*/ 660 h 3731"/>
              <a:gd name="T56" fmla="*/ 989 w 3730"/>
              <a:gd name="T57" fmla="*/ 644 h 3731"/>
              <a:gd name="T58" fmla="*/ 989 w 3730"/>
              <a:gd name="T59" fmla="*/ 644 h 3731"/>
              <a:gd name="T60" fmla="*/ 975 w 3730"/>
              <a:gd name="T61" fmla="*/ 601 h 3731"/>
              <a:gd name="T62" fmla="*/ 975 w 3730"/>
              <a:gd name="T63" fmla="*/ 601 h 3731"/>
              <a:gd name="T64" fmla="*/ 847 w 3730"/>
              <a:gd name="T65" fmla="*/ 377 h 3731"/>
              <a:gd name="T66" fmla="*/ 847 w 3730"/>
              <a:gd name="T67" fmla="*/ 377 h 3731"/>
              <a:gd name="T68" fmla="*/ 630 w 3730"/>
              <a:gd name="T69" fmla="*/ 295 h 3731"/>
              <a:gd name="T70" fmla="*/ 630 w 3730"/>
              <a:gd name="T71" fmla="*/ 295 h 3731"/>
              <a:gd name="T72" fmla="*/ 410 w 3730"/>
              <a:gd name="T73" fmla="*/ 409 h 3731"/>
              <a:gd name="T74" fmla="*/ 410 w 3730"/>
              <a:gd name="T75" fmla="*/ 409 h 3731"/>
              <a:gd name="T76" fmla="*/ 296 w 3730"/>
              <a:gd name="T77" fmla="*/ 629 h 3731"/>
              <a:gd name="T78" fmla="*/ 296 w 3730"/>
              <a:gd name="T79" fmla="*/ 629 h 3731"/>
              <a:gd name="T80" fmla="*/ 378 w 3730"/>
              <a:gd name="T81" fmla="*/ 845 h 3731"/>
              <a:gd name="T82" fmla="*/ 378 w 3730"/>
              <a:gd name="T83" fmla="*/ 845 h 3731"/>
              <a:gd name="T84" fmla="*/ 642 w 3730"/>
              <a:gd name="T85" fmla="*/ 992 h 3731"/>
              <a:gd name="T86" fmla="*/ 642 w 3730"/>
              <a:gd name="T87" fmla="*/ 992 h 3731"/>
              <a:gd name="T88" fmla="*/ 709 w 3730"/>
              <a:gd name="T89" fmla="*/ 1040 h 3731"/>
              <a:gd name="T90" fmla="*/ 138 w 3730"/>
              <a:gd name="T91" fmla="*/ 1612 h 3731"/>
              <a:gd name="T92" fmla="*/ 138 w 3730"/>
              <a:gd name="T93" fmla="*/ 1612 h 3731"/>
              <a:gd name="T94" fmla="*/ 116 w 3730"/>
              <a:gd name="T95" fmla="*/ 1635 h 3731"/>
              <a:gd name="T96" fmla="*/ 116 w 3730"/>
              <a:gd name="T97" fmla="*/ 1635 h 3731"/>
              <a:gd name="T98" fmla="*/ 138 w 3730"/>
              <a:gd name="T99" fmla="*/ 2116 h 3731"/>
              <a:gd name="T100" fmla="*/ 1613 w 3730"/>
              <a:gd name="T101" fmla="*/ 3591 h 3731"/>
              <a:gd name="T102" fmla="*/ 1613 w 3730"/>
              <a:gd name="T103" fmla="*/ 3591 h 3731"/>
              <a:gd name="T104" fmla="*/ 2116 w 3730"/>
              <a:gd name="T105" fmla="*/ 3591 h 3731"/>
              <a:gd name="T106" fmla="*/ 3591 w 3730"/>
              <a:gd name="T107" fmla="*/ 2116 h 3731"/>
              <a:gd name="T108" fmla="*/ 3591 w 3730"/>
              <a:gd name="T109" fmla="*/ 2116 h 3731"/>
              <a:gd name="T110" fmla="*/ 3591 w 3730"/>
              <a:gd name="T111" fmla="*/ 1612 h 3731"/>
              <a:gd name="T112" fmla="*/ 3022 w 3730"/>
              <a:gd name="T113" fmla="*/ 1043 h 3731"/>
              <a:gd name="T114" fmla="*/ 3022 w 3730"/>
              <a:gd name="T115" fmla="*/ 1043 h 3731"/>
              <a:gd name="T116" fmla="*/ 2976 w 3730"/>
              <a:gd name="T117" fmla="*/ 1108 h 37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730" h="3731">
                <a:moveTo>
                  <a:pt x="2976" y="1108"/>
                </a:moveTo>
                <a:lnTo>
                  <a:pt x="2976" y="1108"/>
                </a:lnTo>
                <a:cubicBezTo>
                  <a:pt x="2938" y="1220"/>
                  <a:pt x="2882" y="1319"/>
                  <a:pt x="2830" y="1371"/>
                </a:cubicBezTo>
                <a:lnTo>
                  <a:pt x="2830" y="1371"/>
                </a:lnTo>
                <a:cubicBezTo>
                  <a:pt x="2768" y="1434"/>
                  <a:pt x="2692" y="1462"/>
                  <a:pt x="2613" y="1454"/>
                </a:cubicBezTo>
                <a:lnTo>
                  <a:pt x="2613" y="1454"/>
                </a:lnTo>
                <a:cubicBezTo>
                  <a:pt x="2538" y="1446"/>
                  <a:pt x="2460" y="1405"/>
                  <a:pt x="2393" y="1340"/>
                </a:cubicBezTo>
                <a:lnTo>
                  <a:pt x="2393" y="1340"/>
                </a:lnTo>
                <a:cubicBezTo>
                  <a:pt x="2327" y="1273"/>
                  <a:pt x="2286" y="1195"/>
                  <a:pt x="2279" y="1120"/>
                </a:cubicBezTo>
                <a:lnTo>
                  <a:pt x="2279" y="1120"/>
                </a:lnTo>
                <a:cubicBezTo>
                  <a:pt x="2270" y="1040"/>
                  <a:pt x="2299" y="965"/>
                  <a:pt x="2361" y="903"/>
                </a:cubicBezTo>
                <a:lnTo>
                  <a:pt x="2361" y="903"/>
                </a:lnTo>
                <a:cubicBezTo>
                  <a:pt x="2406" y="858"/>
                  <a:pt x="2489" y="811"/>
                  <a:pt x="2586" y="775"/>
                </a:cubicBezTo>
                <a:lnTo>
                  <a:pt x="2586" y="775"/>
                </a:lnTo>
                <a:cubicBezTo>
                  <a:pt x="2600" y="769"/>
                  <a:pt x="2613" y="765"/>
                  <a:pt x="2628" y="760"/>
                </a:cubicBezTo>
                <a:lnTo>
                  <a:pt x="2628" y="760"/>
                </a:lnTo>
                <a:cubicBezTo>
                  <a:pt x="2634" y="759"/>
                  <a:pt x="2639" y="756"/>
                  <a:pt x="2644" y="754"/>
                </a:cubicBezTo>
                <a:lnTo>
                  <a:pt x="2644" y="754"/>
                </a:lnTo>
                <a:cubicBezTo>
                  <a:pt x="2663" y="744"/>
                  <a:pt x="2681" y="732"/>
                  <a:pt x="2695" y="715"/>
                </a:cubicBezTo>
                <a:lnTo>
                  <a:pt x="2116" y="136"/>
                </a:lnTo>
                <a:lnTo>
                  <a:pt x="2116" y="136"/>
                </a:lnTo>
                <a:cubicBezTo>
                  <a:pt x="1986" y="7"/>
                  <a:pt x="1778" y="0"/>
                  <a:pt x="1637" y="114"/>
                </a:cubicBezTo>
                <a:lnTo>
                  <a:pt x="1637" y="114"/>
                </a:lnTo>
                <a:cubicBezTo>
                  <a:pt x="1629" y="121"/>
                  <a:pt x="1621" y="129"/>
                  <a:pt x="1613" y="136"/>
                </a:cubicBezTo>
                <a:lnTo>
                  <a:pt x="1037" y="713"/>
                </a:lnTo>
                <a:lnTo>
                  <a:pt x="1037" y="713"/>
                </a:lnTo>
                <a:cubicBezTo>
                  <a:pt x="1019" y="699"/>
                  <a:pt x="1005" y="680"/>
                  <a:pt x="996" y="660"/>
                </a:cubicBezTo>
                <a:lnTo>
                  <a:pt x="996" y="660"/>
                </a:lnTo>
                <a:cubicBezTo>
                  <a:pt x="993" y="654"/>
                  <a:pt x="991" y="650"/>
                  <a:pt x="989" y="644"/>
                </a:cubicBezTo>
                <a:lnTo>
                  <a:pt x="989" y="644"/>
                </a:lnTo>
                <a:cubicBezTo>
                  <a:pt x="984" y="629"/>
                  <a:pt x="980" y="615"/>
                  <a:pt x="975" y="601"/>
                </a:cubicBezTo>
                <a:lnTo>
                  <a:pt x="975" y="601"/>
                </a:lnTo>
                <a:cubicBezTo>
                  <a:pt x="938" y="504"/>
                  <a:pt x="892" y="422"/>
                  <a:pt x="847" y="377"/>
                </a:cubicBezTo>
                <a:lnTo>
                  <a:pt x="847" y="377"/>
                </a:lnTo>
                <a:cubicBezTo>
                  <a:pt x="784" y="315"/>
                  <a:pt x="709" y="286"/>
                  <a:pt x="630" y="295"/>
                </a:cubicBezTo>
                <a:lnTo>
                  <a:pt x="630" y="295"/>
                </a:lnTo>
                <a:cubicBezTo>
                  <a:pt x="554" y="302"/>
                  <a:pt x="477" y="343"/>
                  <a:pt x="410" y="409"/>
                </a:cubicBezTo>
                <a:lnTo>
                  <a:pt x="410" y="409"/>
                </a:lnTo>
                <a:cubicBezTo>
                  <a:pt x="344" y="475"/>
                  <a:pt x="303" y="554"/>
                  <a:pt x="296" y="629"/>
                </a:cubicBezTo>
                <a:lnTo>
                  <a:pt x="296" y="629"/>
                </a:lnTo>
                <a:cubicBezTo>
                  <a:pt x="287" y="708"/>
                  <a:pt x="316" y="784"/>
                  <a:pt x="378" y="845"/>
                </a:cubicBezTo>
                <a:lnTo>
                  <a:pt x="378" y="845"/>
                </a:lnTo>
                <a:cubicBezTo>
                  <a:pt x="431" y="899"/>
                  <a:pt x="530" y="954"/>
                  <a:pt x="642" y="992"/>
                </a:cubicBezTo>
                <a:lnTo>
                  <a:pt x="642" y="992"/>
                </a:lnTo>
                <a:cubicBezTo>
                  <a:pt x="666" y="1001"/>
                  <a:pt x="690" y="1019"/>
                  <a:pt x="709" y="1040"/>
                </a:cubicBezTo>
                <a:lnTo>
                  <a:pt x="138" y="1612"/>
                </a:lnTo>
                <a:lnTo>
                  <a:pt x="138" y="1612"/>
                </a:lnTo>
                <a:cubicBezTo>
                  <a:pt x="131" y="1620"/>
                  <a:pt x="123" y="1627"/>
                  <a:pt x="116" y="1635"/>
                </a:cubicBezTo>
                <a:lnTo>
                  <a:pt x="116" y="1635"/>
                </a:lnTo>
                <a:cubicBezTo>
                  <a:pt x="0" y="1774"/>
                  <a:pt x="6" y="1985"/>
                  <a:pt x="138" y="2116"/>
                </a:cubicBezTo>
                <a:lnTo>
                  <a:pt x="1613" y="3591"/>
                </a:lnTo>
                <a:lnTo>
                  <a:pt x="1613" y="3591"/>
                </a:lnTo>
                <a:cubicBezTo>
                  <a:pt x="1751" y="3730"/>
                  <a:pt x="1978" y="3730"/>
                  <a:pt x="2116" y="3591"/>
                </a:cubicBezTo>
                <a:lnTo>
                  <a:pt x="3591" y="2116"/>
                </a:lnTo>
                <a:lnTo>
                  <a:pt x="3591" y="2116"/>
                </a:lnTo>
                <a:cubicBezTo>
                  <a:pt x="3729" y="1977"/>
                  <a:pt x="3729" y="1750"/>
                  <a:pt x="3591" y="1612"/>
                </a:cubicBezTo>
                <a:lnTo>
                  <a:pt x="3022" y="1043"/>
                </a:lnTo>
                <a:lnTo>
                  <a:pt x="3022" y="1043"/>
                </a:lnTo>
                <a:cubicBezTo>
                  <a:pt x="3000" y="1061"/>
                  <a:pt x="2983" y="1084"/>
                  <a:pt x="2976" y="110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2449"/>
          </a:p>
        </p:txBody>
      </p:sp>
      <p:sp>
        <p:nvSpPr>
          <p:cNvPr id="16" name="Freeform 73">
            <a:extLst>
              <a:ext uri="{FF2B5EF4-FFF2-40B4-BE49-F238E27FC236}">
                <a16:creationId xmlns:a16="http://schemas.microsoft.com/office/drawing/2014/main" xmlns="" id="{D96445F3-E428-234F-A64E-A9A5FC514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4697" y="2958143"/>
            <a:ext cx="1743305" cy="1743304"/>
          </a:xfrm>
          <a:custGeom>
            <a:avLst/>
            <a:gdLst>
              <a:gd name="T0" fmla="*/ 2693 w 3729"/>
              <a:gd name="T1" fmla="*/ 2997 h 3730"/>
              <a:gd name="T2" fmla="*/ 2693 w 3729"/>
              <a:gd name="T3" fmla="*/ 2997 h 3730"/>
              <a:gd name="T4" fmla="*/ 2627 w 3729"/>
              <a:gd name="T5" fmla="*/ 2948 h 3730"/>
              <a:gd name="T6" fmla="*/ 2627 w 3729"/>
              <a:gd name="T7" fmla="*/ 2948 h 3730"/>
              <a:gd name="T8" fmla="*/ 2362 w 3729"/>
              <a:gd name="T9" fmla="*/ 2801 h 3730"/>
              <a:gd name="T10" fmla="*/ 2362 w 3729"/>
              <a:gd name="T11" fmla="*/ 2801 h 3730"/>
              <a:gd name="T12" fmla="*/ 2280 w 3729"/>
              <a:gd name="T13" fmla="*/ 2585 h 3730"/>
              <a:gd name="T14" fmla="*/ 2280 w 3729"/>
              <a:gd name="T15" fmla="*/ 2585 h 3730"/>
              <a:gd name="T16" fmla="*/ 2395 w 3729"/>
              <a:gd name="T17" fmla="*/ 2366 h 3730"/>
              <a:gd name="T18" fmla="*/ 2395 w 3729"/>
              <a:gd name="T19" fmla="*/ 2366 h 3730"/>
              <a:gd name="T20" fmla="*/ 2614 w 3729"/>
              <a:gd name="T21" fmla="*/ 2251 h 3730"/>
              <a:gd name="T22" fmla="*/ 2614 w 3729"/>
              <a:gd name="T23" fmla="*/ 2251 h 3730"/>
              <a:gd name="T24" fmla="*/ 2831 w 3729"/>
              <a:gd name="T25" fmla="*/ 2333 h 3730"/>
              <a:gd name="T26" fmla="*/ 2831 w 3729"/>
              <a:gd name="T27" fmla="*/ 2333 h 3730"/>
              <a:gd name="T28" fmla="*/ 2959 w 3729"/>
              <a:gd name="T29" fmla="*/ 2557 h 3730"/>
              <a:gd name="T30" fmla="*/ 2959 w 3729"/>
              <a:gd name="T31" fmla="*/ 2557 h 3730"/>
              <a:gd name="T32" fmla="*/ 2974 w 3729"/>
              <a:gd name="T33" fmla="*/ 2600 h 3730"/>
              <a:gd name="T34" fmla="*/ 2974 w 3729"/>
              <a:gd name="T35" fmla="*/ 2600 h 3730"/>
              <a:gd name="T36" fmla="*/ 2980 w 3729"/>
              <a:gd name="T37" fmla="*/ 2616 h 3730"/>
              <a:gd name="T38" fmla="*/ 2980 w 3729"/>
              <a:gd name="T39" fmla="*/ 2616 h 3730"/>
              <a:gd name="T40" fmla="*/ 3022 w 3729"/>
              <a:gd name="T41" fmla="*/ 2669 h 3730"/>
              <a:gd name="T42" fmla="*/ 3597 w 3729"/>
              <a:gd name="T43" fmla="*/ 2093 h 3730"/>
              <a:gd name="T44" fmla="*/ 3597 w 3729"/>
              <a:gd name="T45" fmla="*/ 2093 h 3730"/>
              <a:gd name="T46" fmla="*/ 3641 w 3729"/>
              <a:gd name="T47" fmla="*/ 2056 h 3730"/>
              <a:gd name="T48" fmla="*/ 3641 w 3729"/>
              <a:gd name="T49" fmla="*/ 2056 h 3730"/>
              <a:gd name="T50" fmla="*/ 3592 w 3729"/>
              <a:gd name="T51" fmla="*/ 1614 h 3730"/>
              <a:gd name="T52" fmla="*/ 2117 w 3729"/>
              <a:gd name="T53" fmla="*/ 139 h 3730"/>
              <a:gd name="T54" fmla="*/ 2117 w 3729"/>
              <a:gd name="T55" fmla="*/ 139 h 3730"/>
              <a:gd name="T56" fmla="*/ 1613 w 3729"/>
              <a:gd name="T57" fmla="*/ 139 h 3730"/>
              <a:gd name="T58" fmla="*/ 139 w 3729"/>
              <a:gd name="T59" fmla="*/ 1614 h 3730"/>
              <a:gd name="T60" fmla="*/ 139 w 3729"/>
              <a:gd name="T61" fmla="*/ 1614 h 3730"/>
              <a:gd name="T62" fmla="*/ 139 w 3729"/>
              <a:gd name="T63" fmla="*/ 2116 h 3730"/>
              <a:gd name="T64" fmla="*/ 715 w 3729"/>
              <a:gd name="T65" fmla="*/ 2693 h 3730"/>
              <a:gd name="T66" fmla="*/ 715 w 3729"/>
              <a:gd name="T67" fmla="*/ 2693 h 3730"/>
              <a:gd name="T68" fmla="*/ 713 w 3729"/>
              <a:gd name="T69" fmla="*/ 2695 h 3730"/>
              <a:gd name="T70" fmla="*/ 713 w 3729"/>
              <a:gd name="T71" fmla="*/ 2695 h 3730"/>
              <a:gd name="T72" fmla="*/ 662 w 3729"/>
              <a:gd name="T73" fmla="*/ 2734 h 3730"/>
              <a:gd name="T74" fmla="*/ 662 w 3729"/>
              <a:gd name="T75" fmla="*/ 2734 h 3730"/>
              <a:gd name="T76" fmla="*/ 646 w 3729"/>
              <a:gd name="T77" fmla="*/ 2740 h 3730"/>
              <a:gd name="T78" fmla="*/ 646 w 3729"/>
              <a:gd name="T79" fmla="*/ 2740 h 3730"/>
              <a:gd name="T80" fmla="*/ 604 w 3729"/>
              <a:gd name="T81" fmla="*/ 2755 h 3730"/>
              <a:gd name="T82" fmla="*/ 604 w 3729"/>
              <a:gd name="T83" fmla="*/ 2755 h 3730"/>
              <a:gd name="T84" fmla="*/ 379 w 3729"/>
              <a:gd name="T85" fmla="*/ 2883 h 3730"/>
              <a:gd name="T86" fmla="*/ 379 w 3729"/>
              <a:gd name="T87" fmla="*/ 2883 h 3730"/>
              <a:gd name="T88" fmla="*/ 297 w 3729"/>
              <a:gd name="T89" fmla="*/ 3100 h 3730"/>
              <a:gd name="T90" fmla="*/ 297 w 3729"/>
              <a:gd name="T91" fmla="*/ 3100 h 3730"/>
              <a:gd name="T92" fmla="*/ 411 w 3729"/>
              <a:gd name="T93" fmla="*/ 3320 h 3730"/>
              <a:gd name="T94" fmla="*/ 411 w 3729"/>
              <a:gd name="T95" fmla="*/ 3320 h 3730"/>
              <a:gd name="T96" fmla="*/ 631 w 3729"/>
              <a:gd name="T97" fmla="*/ 3434 h 3730"/>
              <a:gd name="T98" fmla="*/ 631 w 3729"/>
              <a:gd name="T99" fmla="*/ 3434 h 3730"/>
              <a:gd name="T100" fmla="*/ 848 w 3729"/>
              <a:gd name="T101" fmla="*/ 3351 h 3730"/>
              <a:gd name="T102" fmla="*/ 848 w 3729"/>
              <a:gd name="T103" fmla="*/ 3351 h 3730"/>
              <a:gd name="T104" fmla="*/ 994 w 3729"/>
              <a:gd name="T105" fmla="*/ 3088 h 3730"/>
              <a:gd name="T106" fmla="*/ 994 w 3729"/>
              <a:gd name="T107" fmla="*/ 3088 h 3730"/>
              <a:gd name="T108" fmla="*/ 1040 w 3729"/>
              <a:gd name="T109" fmla="*/ 3023 h 3730"/>
              <a:gd name="T110" fmla="*/ 1040 w 3729"/>
              <a:gd name="T111" fmla="*/ 3023 h 3730"/>
              <a:gd name="T112" fmla="*/ 1042 w 3729"/>
              <a:gd name="T113" fmla="*/ 3020 h 3730"/>
              <a:gd name="T114" fmla="*/ 1613 w 3729"/>
              <a:gd name="T115" fmla="*/ 3592 h 3730"/>
              <a:gd name="T116" fmla="*/ 1613 w 3729"/>
              <a:gd name="T117" fmla="*/ 3592 h 3730"/>
              <a:gd name="T118" fmla="*/ 2074 w 3729"/>
              <a:gd name="T119" fmla="*/ 3628 h 3730"/>
              <a:gd name="T120" fmla="*/ 2074 w 3729"/>
              <a:gd name="T121" fmla="*/ 3628 h 3730"/>
              <a:gd name="T122" fmla="*/ 2122 w 3729"/>
              <a:gd name="T123" fmla="*/ 3568 h 3730"/>
              <a:gd name="T124" fmla="*/ 2693 w 3729"/>
              <a:gd name="T125" fmla="*/ 2997 h 37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729" h="3730">
                <a:moveTo>
                  <a:pt x="2693" y="2997"/>
                </a:moveTo>
                <a:lnTo>
                  <a:pt x="2693" y="2997"/>
                </a:lnTo>
                <a:cubicBezTo>
                  <a:pt x="2675" y="2975"/>
                  <a:pt x="2650" y="2956"/>
                  <a:pt x="2627" y="2948"/>
                </a:cubicBezTo>
                <a:lnTo>
                  <a:pt x="2627" y="2948"/>
                </a:lnTo>
                <a:cubicBezTo>
                  <a:pt x="2514" y="2910"/>
                  <a:pt x="2416" y="2855"/>
                  <a:pt x="2362" y="2801"/>
                </a:cubicBezTo>
                <a:lnTo>
                  <a:pt x="2362" y="2801"/>
                </a:lnTo>
                <a:cubicBezTo>
                  <a:pt x="2300" y="2740"/>
                  <a:pt x="2272" y="2665"/>
                  <a:pt x="2280" y="2585"/>
                </a:cubicBezTo>
                <a:lnTo>
                  <a:pt x="2280" y="2585"/>
                </a:lnTo>
                <a:cubicBezTo>
                  <a:pt x="2288" y="2510"/>
                  <a:pt x="2329" y="2431"/>
                  <a:pt x="2395" y="2366"/>
                </a:cubicBezTo>
                <a:lnTo>
                  <a:pt x="2395" y="2366"/>
                </a:lnTo>
                <a:cubicBezTo>
                  <a:pt x="2461" y="2299"/>
                  <a:pt x="2539" y="2258"/>
                  <a:pt x="2614" y="2251"/>
                </a:cubicBezTo>
                <a:lnTo>
                  <a:pt x="2614" y="2251"/>
                </a:lnTo>
                <a:cubicBezTo>
                  <a:pt x="2694" y="2242"/>
                  <a:pt x="2769" y="2271"/>
                  <a:pt x="2831" y="2333"/>
                </a:cubicBezTo>
                <a:lnTo>
                  <a:pt x="2831" y="2333"/>
                </a:lnTo>
                <a:cubicBezTo>
                  <a:pt x="2876" y="2378"/>
                  <a:pt x="2923" y="2460"/>
                  <a:pt x="2959" y="2557"/>
                </a:cubicBezTo>
                <a:lnTo>
                  <a:pt x="2959" y="2557"/>
                </a:lnTo>
                <a:cubicBezTo>
                  <a:pt x="2964" y="2572"/>
                  <a:pt x="2969" y="2586"/>
                  <a:pt x="2974" y="2600"/>
                </a:cubicBezTo>
                <a:lnTo>
                  <a:pt x="2974" y="2600"/>
                </a:lnTo>
                <a:cubicBezTo>
                  <a:pt x="2976" y="2606"/>
                  <a:pt x="2978" y="2611"/>
                  <a:pt x="2980" y="2616"/>
                </a:cubicBezTo>
                <a:lnTo>
                  <a:pt x="2980" y="2616"/>
                </a:lnTo>
                <a:cubicBezTo>
                  <a:pt x="2990" y="2636"/>
                  <a:pt x="3004" y="2655"/>
                  <a:pt x="3022" y="2669"/>
                </a:cubicBezTo>
                <a:lnTo>
                  <a:pt x="3597" y="2093"/>
                </a:lnTo>
                <a:lnTo>
                  <a:pt x="3597" y="2093"/>
                </a:lnTo>
                <a:cubicBezTo>
                  <a:pt x="3611" y="2079"/>
                  <a:pt x="3625" y="2067"/>
                  <a:pt x="3641" y="2056"/>
                </a:cubicBezTo>
                <a:lnTo>
                  <a:pt x="3641" y="2056"/>
                </a:lnTo>
                <a:cubicBezTo>
                  <a:pt x="3728" y="1920"/>
                  <a:pt x="3712" y="1733"/>
                  <a:pt x="3592" y="1614"/>
                </a:cubicBezTo>
                <a:lnTo>
                  <a:pt x="2117" y="139"/>
                </a:lnTo>
                <a:lnTo>
                  <a:pt x="2117" y="139"/>
                </a:lnTo>
                <a:cubicBezTo>
                  <a:pt x="1978" y="0"/>
                  <a:pt x="1752" y="0"/>
                  <a:pt x="1613" y="139"/>
                </a:cubicBezTo>
                <a:lnTo>
                  <a:pt x="139" y="1614"/>
                </a:lnTo>
                <a:lnTo>
                  <a:pt x="139" y="1614"/>
                </a:lnTo>
                <a:cubicBezTo>
                  <a:pt x="0" y="1753"/>
                  <a:pt x="0" y="1979"/>
                  <a:pt x="139" y="2116"/>
                </a:cubicBezTo>
                <a:lnTo>
                  <a:pt x="715" y="2693"/>
                </a:lnTo>
                <a:lnTo>
                  <a:pt x="715" y="2693"/>
                </a:lnTo>
                <a:cubicBezTo>
                  <a:pt x="714" y="2693"/>
                  <a:pt x="714" y="2695"/>
                  <a:pt x="713" y="2695"/>
                </a:cubicBezTo>
                <a:lnTo>
                  <a:pt x="713" y="2695"/>
                </a:lnTo>
                <a:cubicBezTo>
                  <a:pt x="699" y="2712"/>
                  <a:pt x="681" y="2724"/>
                  <a:pt x="662" y="2734"/>
                </a:cubicBezTo>
                <a:lnTo>
                  <a:pt x="662" y="2734"/>
                </a:lnTo>
                <a:cubicBezTo>
                  <a:pt x="657" y="2736"/>
                  <a:pt x="652" y="2739"/>
                  <a:pt x="646" y="2740"/>
                </a:cubicBezTo>
                <a:lnTo>
                  <a:pt x="646" y="2740"/>
                </a:lnTo>
                <a:cubicBezTo>
                  <a:pt x="631" y="2745"/>
                  <a:pt x="618" y="2749"/>
                  <a:pt x="604" y="2755"/>
                </a:cubicBezTo>
                <a:lnTo>
                  <a:pt x="604" y="2755"/>
                </a:lnTo>
                <a:cubicBezTo>
                  <a:pt x="507" y="2791"/>
                  <a:pt x="424" y="2838"/>
                  <a:pt x="379" y="2883"/>
                </a:cubicBezTo>
                <a:lnTo>
                  <a:pt x="379" y="2883"/>
                </a:lnTo>
                <a:cubicBezTo>
                  <a:pt x="317" y="2945"/>
                  <a:pt x="288" y="3020"/>
                  <a:pt x="297" y="3100"/>
                </a:cubicBezTo>
                <a:lnTo>
                  <a:pt x="297" y="3100"/>
                </a:lnTo>
                <a:cubicBezTo>
                  <a:pt x="304" y="3175"/>
                  <a:pt x="345" y="3253"/>
                  <a:pt x="411" y="3320"/>
                </a:cubicBezTo>
                <a:lnTo>
                  <a:pt x="411" y="3320"/>
                </a:lnTo>
                <a:cubicBezTo>
                  <a:pt x="478" y="3385"/>
                  <a:pt x="556" y="3426"/>
                  <a:pt x="631" y="3434"/>
                </a:cubicBezTo>
                <a:lnTo>
                  <a:pt x="631" y="3434"/>
                </a:lnTo>
                <a:cubicBezTo>
                  <a:pt x="710" y="3442"/>
                  <a:pt x="786" y="3414"/>
                  <a:pt x="848" y="3351"/>
                </a:cubicBezTo>
                <a:lnTo>
                  <a:pt x="848" y="3351"/>
                </a:lnTo>
                <a:cubicBezTo>
                  <a:pt x="900" y="3299"/>
                  <a:pt x="956" y="3200"/>
                  <a:pt x="994" y="3088"/>
                </a:cubicBezTo>
                <a:lnTo>
                  <a:pt x="994" y="3088"/>
                </a:lnTo>
                <a:cubicBezTo>
                  <a:pt x="1001" y="3064"/>
                  <a:pt x="1018" y="3041"/>
                  <a:pt x="1040" y="3023"/>
                </a:cubicBezTo>
                <a:lnTo>
                  <a:pt x="1040" y="3023"/>
                </a:lnTo>
                <a:cubicBezTo>
                  <a:pt x="1040" y="3022"/>
                  <a:pt x="1041" y="3021"/>
                  <a:pt x="1042" y="3020"/>
                </a:cubicBezTo>
                <a:lnTo>
                  <a:pt x="1613" y="3592"/>
                </a:lnTo>
                <a:lnTo>
                  <a:pt x="1613" y="3592"/>
                </a:lnTo>
                <a:cubicBezTo>
                  <a:pt x="1738" y="3717"/>
                  <a:pt x="1935" y="3729"/>
                  <a:pt x="2074" y="3628"/>
                </a:cubicBezTo>
                <a:lnTo>
                  <a:pt x="2074" y="3628"/>
                </a:lnTo>
                <a:cubicBezTo>
                  <a:pt x="2087" y="3607"/>
                  <a:pt x="2104" y="3587"/>
                  <a:pt x="2122" y="3568"/>
                </a:cubicBezTo>
                <a:lnTo>
                  <a:pt x="2693" y="299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2449"/>
          </a:p>
        </p:txBody>
      </p:sp>
      <p:sp>
        <p:nvSpPr>
          <p:cNvPr id="18" name="Freeform 113">
            <a:extLst>
              <a:ext uri="{FF2B5EF4-FFF2-40B4-BE49-F238E27FC236}">
                <a16:creationId xmlns:a16="http://schemas.microsoft.com/office/drawing/2014/main" xmlns="" id="{83CA1BF3-9404-C246-9A81-7EDC488FD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45" y="2046660"/>
            <a:ext cx="156609" cy="156609"/>
          </a:xfrm>
          <a:custGeom>
            <a:avLst/>
            <a:gdLst>
              <a:gd name="T0" fmla="*/ 336 w 337"/>
              <a:gd name="T1" fmla="*/ 168 h 337"/>
              <a:gd name="T2" fmla="*/ 336 w 337"/>
              <a:gd name="T3" fmla="*/ 168 h 337"/>
              <a:gd name="T4" fmla="*/ 168 w 337"/>
              <a:gd name="T5" fmla="*/ 336 h 337"/>
              <a:gd name="T6" fmla="*/ 168 w 337"/>
              <a:gd name="T7" fmla="*/ 336 h 337"/>
              <a:gd name="T8" fmla="*/ 0 w 337"/>
              <a:gd name="T9" fmla="*/ 168 h 337"/>
              <a:gd name="T10" fmla="*/ 0 w 337"/>
              <a:gd name="T11" fmla="*/ 168 h 337"/>
              <a:gd name="T12" fmla="*/ 168 w 337"/>
              <a:gd name="T13" fmla="*/ 0 h 337"/>
              <a:gd name="T14" fmla="*/ 168 w 337"/>
              <a:gd name="T15" fmla="*/ 0 h 337"/>
              <a:gd name="T16" fmla="*/ 336 w 337"/>
              <a:gd name="T17" fmla="*/ 168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7" h="337">
                <a:moveTo>
                  <a:pt x="336" y="168"/>
                </a:moveTo>
                <a:lnTo>
                  <a:pt x="336" y="168"/>
                </a:lnTo>
                <a:cubicBezTo>
                  <a:pt x="336" y="261"/>
                  <a:pt x="261" y="336"/>
                  <a:pt x="168" y="336"/>
                </a:cubicBezTo>
                <a:lnTo>
                  <a:pt x="168" y="336"/>
                </a:lnTo>
                <a:cubicBezTo>
                  <a:pt x="76" y="336"/>
                  <a:pt x="0" y="261"/>
                  <a:pt x="0" y="168"/>
                </a:cubicBezTo>
                <a:lnTo>
                  <a:pt x="0" y="168"/>
                </a:lnTo>
                <a:cubicBezTo>
                  <a:pt x="0" y="75"/>
                  <a:pt x="76" y="0"/>
                  <a:pt x="168" y="0"/>
                </a:cubicBezTo>
                <a:lnTo>
                  <a:pt x="168" y="0"/>
                </a:lnTo>
                <a:cubicBezTo>
                  <a:pt x="261" y="0"/>
                  <a:pt x="336" y="75"/>
                  <a:pt x="336" y="16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2449"/>
          </a:p>
        </p:txBody>
      </p:sp>
      <p:sp>
        <p:nvSpPr>
          <p:cNvPr id="19" name="Freeform 114">
            <a:extLst>
              <a:ext uri="{FF2B5EF4-FFF2-40B4-BE49-F238E27FC236}">
                <a16:creationId xmlns:a16="http://schemas.microsoft.com/office/drawing/2014/main" xmlns="" id="{F099EA79-C6AD-4B4B-A207-72BA02A65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50" y="4566953"/>
            <a:ext cx="156609" cy="158670"/>
          </a:xfrm>
          <a:custGeom>
            <a:avLst/>
            <a:gdLst>
              <a:gd name="T0" fmla="*/ 336 w 337"/>
              <a:gd name="T1" fmla="*/ 168 h 338"/>
              <a:gd name="T2" fmla="*/ 336 w 337"/>
              <a:gd name="T3" fmla="*/ 168 h 338"/>
              <a:gd name="T4" fmla="*/ 168 w 337"/>
              <a:gd name="T5" fmla="*/ 337 h 338"/>
              <a:gd name="T6" fmla="*/ 168 w 337"/>
              <a:gd name="T7" fmla="*/ 337 h 338"/>
              <a:gd name="T8" fmla="*/ 0 w 337"/>
              <a:gd name="T9" fmla="*/ 168 h 338"/>
              <a:gd name="T10" fmla="*/ 0 w 337"/>
              <a:gd name="T11" fmla="*/ 168 h 338"/>
              <a:gd name="T12" fmla="*/ 168 w 337"/>
              <a:gd name="T13" fmla="*/ 0 h 338"/>
              <a:gd name="T14" fmla="*/ 168 w 337"/>
              <a:gd name="T15" fmla="*/ 0 h 338"/>
              <a:gd name="T16" fmla="*/ 336 w 337"/>
              <a:gd name="T17" fmla="*/ 168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7" h="338">
                <a:moveTo>
                  <a:pt x="336" y="168"/>
                </a:moveTo>
                <a:lnTo>
                  <a:pt x="336" y="168"/>
                </a:lnTo>
                <a:cubicBezTo>
                  <a:pt x="336" y="261"/>
                  <a:pt x="261" y="337"/>
                  <a:pt x="168" y="337"/>
                </a:cubicBezTo>
                <a:lnTo>
                  <a:pt x="168" y="337"/>
                </a:lnTo>
                <a:cubicBezTo>
                  <a:pt x="76" y="337"/>
                  <a:pt x="0" y="261"/>
                  <a:pt x="0" y="168"/>
                </a:cubicBezTo>
                <a:lnTo>
                  <a:pt x="0" y="168"/>
                </a:lnTo>
                <a:cubicBezTo>
                  <a:pt x="0" y="75"/>
                  <a:pt x="76" y="0"/>
                  <a:pt x="168" y="0"/>
                </a:cubicBezTo>
                <a:lnTo>
                  <a:pt x="168" y="0"/>
                </a:lnTo>
                <a:cubicBezTo>
                  <a:pt x="261" y="0"/>
                  <a:pt x="336" y="75"/>
                  <a:pt x="336" y="16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2449"/>
          </a:p>
        </p:txBody>
      </p:sp>
      <p:sp>
        <p:nvSpPr>
          <p:cNvPr id="21" name="Freeform 326">
            <a:extLst>
              <a:ext uri="{FF2B5EF4-FFF2-40B4-BE49-F238E27FC236}">
                <a16:creationId xmlns:a16="http://schemas.microsoft.com/office/drawing/2014/main" xmlns="" id="{704B62BD-9223-6F4B-B7C0-CE6AC729B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0842" y="1904604"/>
            <a:ext cx="156609" cy="156609"/>
          </a:xfrm>
          <a:custGeom>
            <a:avLst/>
            <a:gdLst>
              <a:gd name="T0" fmla="*/ 336 w 337"/>
              <a:gd name="T1" fmla="*/ 168 h 337"/>
              <a:gd name="T2" fmla="*/ 336 w 337"/>
              <a:gd name="T3" fmla="*/ 168 h 337"/>
              <a:gd name="T4" fmla="*/ 168 w 337"/>
              <a:gd name="T5" fmla="*/ 336 h 337"/>
              <a:gd name="T6" fmla="*/ 168 w 337"/>
              <a:gd name="T7" fmla="*/ 336 h 337"/>
              <a:gd name="T8" fmla="*/ 0 w 337"/>
              <a:gd name="T9" fmla="*/ 168 h 337"/>
              <a:gd name="T10" fmla="*/ 0 w 337"/>
              <a:gd name="T11" fmla="*/ 168 h 337"/>
              <a:gd name="T12" fmla="*/ 168 w 337"/>
              <a:gd name="T13" fmla="*/ 0 h 337"/>
              <a:gd name="T14" fmla="*/ 168 w 337"/>
              <a:gd name="T15" fmla="*/ 0 h 337"/>
              <a:gd name="T16" fmla="*/ 336 w 337"/>
              <a:gd name="T17" fmla="*/ 168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7" h="337">
                <a:moveTo>
                  <a:pt x="336" y="168"/>
                </a:moveTo>
                <a:lnTo>
                  <a:pt x="336" y="168"/>
                </a:lnTo>
                <a:cubicBezTo>
                  <a:pt x="336" y="261"/>
                  <a:pt x="261" y="336"/>
                  <a:pt x="168" y="336"/>
                </a:cubicBezTo>
                <a:lnTo>
                  <a:pt x="168" y="336"/>
                </a:lnTo>
                <a:cubicBezTo>
                  <a:pt x="75" y="336"/>
                  <a:pt x="0" y="261"/>
                  <a:pt x="0" y="168"/>
                </a:cubicBezTo>
                <a:lnTo>
                  <a:pt x="0" y="168"/>
                </a:lnTo>
                <a:cubicBezTo>
                  <a:pt x="0" y="75"/>
                  <a:pt x="75" y="0"/>
                  <a:pt x="168" y="0"/>
                </a:cubicBezTo>
                <a:lnTo>
                  <a:pt x="168" y="0"/>
                </a:lnTo>
                <a:cubicBezTo>
                  <a:pt x="261" y="0"/>
                  <a:pt x="336" y="75"/>
                  <a:pt x="336" y="16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2449"/>
          </a:p>
        </p:txBody>
      </p:sp>
      <p:sp>
        <p:nvSpPr>
          <p:cNvPr id="22" name="Freeform 327">
            <a:extLst>
              <a:ext uri="{FF2B5EF4-FFF2-40B4-BE49-F238E27FC236}">
                <a16:creationId xmlns:a16="http://schemas.microsoft.com/office/drawing/2014/main" xmlns="" id="{D3A2D46C-10D3-7D4B-9E03-A68205E71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3801" y="3500250"/>
            <a:ext cx="440978" cy="440978"/>
          </a:xfrm>
          <a:custGeom>
            <a:avLst/>
            <a:gdLst>
              <a:gd name="T0" fmla="*/ 450 w 944"/>
              <a:gd name="T1" fmla="*/ 793 h 944"/>
              <a:gd name="T2" fmla="*/ 471 w 944"/>
              <a:gd name="T3" fmla="*/ 814 h 944"/>
              <a:gd name="T4" fmla="*/ 471 w 944"/>
              <a:gd name="T5" fmla="*/ 772 h 944"/>
              <a:gd name="T6" fmla="*/ 614 w 944"/>
              <a:gd name="T7" fmla="*/ 761 h 944"/>
              <a:gd name="T8" fmla="*/ 643 w 944"/>
              <a:gd name="T9" fmla="*/ 768 h 944"/>
              <a:gd name="T10" fmla="*/ 622 w 944"/>
              <a:gd name="T11" fmla="*/ 731 h 944"/>
              <a:gd name="T12" fmla="*/ 429 w 944"/>
              <a:gd name="T13" fmla="*/ 472 h 944"/>
              <a:gd name="T14" fmla="*/ 471 w 944"/>
              <a:gd name="T15" fmla="*/ 429 h 944"/>
              <a:gd name="T16" fmla="*/ 471 w 944"/>
              <a:gd name="T17" fmla="*/ 515 h 944"/>
              <a:gd name="T18" fmla="*/ 555 w 944"/>
              <a:gd name="T19" fmla="*/ 451 h 944"/>
              <a:gd name="T20" fmla="*/ 493 w 944"/>
              <a:gd name="T21" fmla="*/ 151 h 944"/>
              <a:gd name="T22" fmla="*/ 450 w 944"/>
              <a:gd name="T23" fmla="*/ 151 h 944"/>
              <a:gd name="T24" fmla="*/ 386 w 944"/>
              <a:gd name="T25" fmla="*/ 472 h 944"/>
              <a:gd name="T26" fmla="*/ 471 w 944"/>
              <a:gd name="T27" fmla="*/ 558 h 944"/>
              <a:gd name="T28" fmla="*/ 665 w 944"/>
              <a:gd name="T29" fmla="*/ 493 h 944"/>
              <a:gd name="T30" fmla="*/ 665 w 944"/>
              <a:gd name="T31" fmla="*/ 451 h 944"/>
              <a:gd name="T32" fmla="*/ 43 w 944"/>
              <a:gd name="T33" fmla="*/ 472 h 944"/>
              <a:gd name="T34" fmla="*/ 471 w 944"/>
              <a:gd name="T35" fmla="*/ 43 h 944"/>
              <a:gd name="T36" fmla="*/ 471 w 944"/>
              <a:gd name="T37" fmla="*/ 900 h 944"/>
              <a:gd name="T38" fmla="*/ 0 w 944"/>
              <a:gd name="T39" fmla="*/ 472 h 944"/>
              <a:gd name="T40" fmla="*/ 471 w 944"/>
              <a:gd name="T41" fmla="*/ 943 h 944"/>
              <a:gd name="T42" fmla="*/ 471 w 944"/>
              <a:gd name="T43" fmla="*/ 0 h 944"/>
              <a:gd name="T44" fmla="*/ 731 w 944"/>
              <a:gd name="T45" fmla="*/ 622 h 944"/>
              <a:gd name="T46" fmla="*/ 739 w 944"/>
              <a:gd name="T47" fmla="*/ 651 h 944"/>
              <a:gd name="T48" fmla="*/ 761 w 944"/>
              <a:gd name="T49" fmla="*/ 614 h 944"/>
              <a:gd name="T50" fmla="*/ 772 w 944"/>
              <a:gd name="T51" fmla="*/ 472 h 944"/>
              <a:gd name="T52" fmla="*/ 793 w 944"/>
              <a:gd name="T53" fmla="*/ 493 h 944"/>
              <a:gd name="T54" fmla="*/ 793 w 944"/>
              <a:gd name="T55" fmla="*/ 451 h 944"/>
              <a:gd name="T56" fmla="*/ 731 w 944"/>
              <a:gd name="T57" fmla="*/ 322 h 944"/>
              <a:gd name="T58" fmla="*/ 761 w 944"/>
              <a:gd name="T59" fmla="*/ 329 h 944"/>
              <a:gd name="T60" fmla="*/ 739 w 944"/>
              <a:gd name="T61" fmla="*/ 293 h 944"/>
              <a:gd name="T62" fmla="*/ 175 w 944"/>
              <a:gd name="T63" fmla="*/ 643 h 944"/>
              <a:gd name="T64" fmla="*/ 204 w 944"/>
              <a:gd name="T65" fmla="*/ 651 h 944"/>
              <a:gd name="T66" fmla="*/ 183 w 944"/>
              <a:gd name="T67" fmla="*/ 614 h 944"/>
              <a:gd name="T68" fmla="*/ 129 w 944"/>
              <a:gd name="T69" fmla="*/ 472 h 944"/>
              <a:gd name="T70" fmla="*/ 150 w 944"/>
              <a:gd name="T71" fmla="*/ 493 h 944"/>
              <a:gd name="T72" fmla="*/ 150 w 944"/>
              <a:gd name="T73" fmla="*/ 451 h 944"/>
              <a:gd name="T74" fmla="*/ 650 w 944"/>
              <a:gd name="T75" fmla="*/ 204 h 944"/>
              <a:gd name="T76" fmla="*/ 643 w 944"/>
              <a:gd name="T77" fmla="*/ 175 h 944"/>
              <a:gd name="T78" fmla="*/ 622 w 944"/>
              <a:gd name="T79" fmla="*/ 212 h 944"/>
              <a:gd name="T80" fmla="*/ 175 w 944"/>
              <a:gd name="T81" fmla="*/ 301 h 944"/>
              <a:gd name="T82" fmla="*/ 183 w 944"/>
              <a:gd name="T83" fmla="*/ 329 h 944"/>
              <a:gd name="T84" fmla="*/ 204 w 944"/>
              <a:gd name="T85" fmla="*/ 293 h 944"/>
              <a:gd name="T86" fmla="*/ 293 w 944"/>
              <a:gd name="T87" fmla="*/ 739 h 944"/>
              <a:gd name="T88" fmla="*/ 300 w 944"/>
              <a:gd name="T89" fmla="*/ 768 h 944"/>
              <a:gd name="T90" fmla="*/ 321 w 944"/>
              <a:gd name="T91" fmla="*/ 731 h 944"/>
              <a:gd name="T92" fmla="*/ 293 w 944"/>
              <a:gd name="T93" fmla="*/ 204 h 944"/>
              <a:gd name="T94" fmla="*/ 321 w 944"/>
              <a:gd name="T95" fmla="*/ 212 h 944"/>
              <a:gd name="T96" fmla="*/ 300 w 944"/>
              <a:gd name="T97" fmla="*/ 175 h 9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944" h="944">
                <a:moveTo>
                  <a:pt x="471" y="772"/>
                </a:moveTo>
                <a:lnTo>
                  <a:pt x="471" y="772"/>
                </a:lnTo>
                <a:cubicBezTo>
                  <a:pt x="460" y="772"/>
                  <a:pt x="450" y="781"/>
                  <a:pt x="450" y="793"/>
                </a:cubicBezTo>
                <a:lnTo>
                  <a:pt x="450" y="793"/>
                </a:lnTo>
                <a:cubicBezTo>
                  <a:pt x="450" y="805"/>
                  <a:pt x="460" y="814"/>
                  <a:pt x="471" y="814"/>
                </a:cubicBezTo>
                <a:lnTo>
                  <a:pt x="471" y="814"/>
                </a:lnTo>
                <a:cubicBezTo>
                  <a:pt x="483" y="814"/>
                  <a:pt x="493" y="805"/>
                  <a:pt x="493" y="793"/>
                </a:cubicBezTo>
                <a:lnTo>
                  <a:pt x="493" y="793"/>
                </a:lnTo>
                <a:cubicBezTo>
                  <a:pt x="493" y="781"/>
                  <a:pt x="483" y="772"/>
                  <a:pt x="471" y="772"/>
                </a:cubicBezTo>
                <a:close/>
                <a:moveTo>
                  <a:pt x="622" y="731"/>
                </a:moveTo>
                <a:lnTo>
                  <a:pt x="622" y="731"/>
                </a:lnTo>
                <a:cubicBezTo>
                  <a:pt x="611" y="737"/>
                  <a:pt x="608" y="750"/>
                  <a:pt x="614" y="761"/>
                </a:cubicBezTo>
                <a:lnTo>
                  <a:pt x="614" y="761"/>
                </a:lnTo>
                <a:cubicBezTo>
                  <a:pt x="619" y="771"/>
                  <a:pt x="633" y="774"/>
                  <a:pt x="643" y="768"/>
                </a:cubicBezTo>
                <a:lnTo>
                  <a:pt x="643" y="768"/>
                </a:lnTo>
                <a:cubicBezTo>
                  <a:pt x="653" y="762"/>
                  <a:pt x="657" y="750"/>
                  <a:pt x="650" y="739"/>
                </a:cubicBezTo>
                <a:lnTo>
                  <a:pt x="650" y="739"/>
                </a:lnTo>
                <a:cubicBezTo>
                  <a:pt x="645" y="729"/>
                  <a:pt x="632" y="725"/>
                  <a:pt x="622" y="731"/>
                </a:cubicBezTo>
                <a:close/>
                <a:moveTo>
                  <a:pt x="471" y="515"/>
                </a:moveTo>
                <a:lnTo>
                  <a:pt x="471" y="515"/>
                </a:lnTo>
                <a:cubicBezTo>
                  <a:pt x="448" y="515"/>
                  <a:pt x="429" y="495"/>
                  <a:pt x="429" y="472"/>
                </a:cubicBezTo>
                <a:lnTo>
                  <a:pt x="429" y="472"/>
                </a:lnTo>
                <a:cubicBezTo>
                  <a:pt x="429" y="448"/>
                  <a:pt x="448" y="429"/>
                  <a:pt x="471" y="429"/>
                </a:cubicBezTo>
                <a:lnTo>
                  <a:pt x="471" y="429"/>
                </a:lnTo>
                <a:cubicBezTo>
                  <a:pt x="495" y="429"/>
                  <a:pt x="515" y="448"/>
                  <a:pt x="515" y="472"/>
                </a:cubicBezTo>
                <a:lnTo>
                  <a:pt x="515" y="472"/>
                </a:lnTo>
                <a:cubicBezTo>
                  <a:pt x="515" y="495"/>
                  <a:pt x="495" y="515"/>
                  <a:pt x="471" y="515"/>
                </a:cubicBezTo>
                <a:close/>
                <a:moveTo>
                  <a:pt x="665" y="451"/>
                </a:moveTo>
                <a:lnTo>
                  <a:pt x="555" y="451"/>
                </a:lnTo>
                <a:lnTo>
                  <a:pt x="555" y="451"/>
                </a:lnTo>
                <a:cubicBezTo>
                  <a:pt x="546" y="421"/>
                  <a:pt x="523" y="397"/>
                  <a:pt x="493" y="389"/>
                </a:cubicBezTo>
                <a:lnTo>
                  <a:pt x="493" y="151"/>
                </a:lnTo>
                <a:lnTo>
                  <a:pt x="493" y="151"/>
                </a:lnTo>
                <a:cubicBezTo>
                  <a:pt x="493" y="139"/>
                  <a:pt x="483" y="129"/>
                  <a:pt x="471" y="129"/>
                </a:cubicBezTo>
                <a:lnTo>
                  <a:pt x="471" y="129"/>
                </a:lnTo>
                <a:cubicBezTo>
                  <a:pt x="460" y="129"/>
                  <a:pt x="450" y="139"/>
                  <a:pt x="450" y="151"/>
                </a:cubicBezTo>
                <a:lnTo>
                  <a:pt x="450" y="389"/>
                </a:lnTo>
                <a:lnTo>
                  <a:pt x="450" y="389"/>
                </a:lnTo>
                <a:cubicBezTo>
                  <a:pt x="413" y="399"/>
                  <a:pt x="386" y="432"/>
                  <a:pt x="386" y="472"/>
                </a:cubicBezTo>
                <a:lnTo>
                  <a:pt x="386" y="472"/>
                </a:lnTo>
                <a:cubicBezTo>
                  <a:pt x="386" y="519"/>
                  <a:pt x="424" y="558"/>
                  <a:pt x="471" y="558"/>
                </a:cubicBezTo>
                <a:lnTo>
                  <a:pt x="471" y="558"/>
                </a:lnTo>
                <a:cubicBezTo>
                  <a:pt x="512" y="558"/>
                  <a:pt x="545" y="530"/>
                  <a:pt x="555" y="493"/>
                </a:cubicBezTo>
                <a:lnTo>
                  <a:pt x="665" y="493"/>
                </a:lnTo>
                <a:lnTo>
                  <a:pt x="665" y="493"/>
                </a:lnTo>
                <a:cubicBezTo>
                  <a:pt x="676" y="493"/>
                  <a:pt x="686" y="484"/>
                  <a:pt x="686" y="472"/>
                </a:cubicBezTo>
                <a:lnTo>
                  <a:pt x="686" y="472"/>
                </a:lnTo>
                <a:cubicBezTo>
                  <a:pt x="686" y="460"/>
                  <a:pt x="676" y="451"/>
                  <a:pt x="665" y="451"/>
                </a:cubicBezTo>
                <a:close/>
                <a:moveTo>
                  <a:pt x="471" y="900"/>
                </a:moveTo>
                <a:lnTo>
                  <a:pt x="471" y="900"/>
                </a:lnTo>
                <a:cubicBezTo>
                  <a:pt x="235" y="900"/>
                  <a:pt x="43" y="708"/>
                  <a:pt x="43" y="472"/>
                </a:cubicBezTo>
                <a:lnTo>
                  <a:pt x="43" y="472"/>
                </a:lnTo>
                <a:cubicBezTo>
                  <a:pt x="43" y="235"/>
                  <a:pt x="235" y="43"/>
                  <a:pt x="471" y="43"/>
                </a:cubicBezTo>
                <a:lnTo>
                  <a:pt x="471" y="43"/>
                </a:lnTo>
                <a:cubicBezTo>
                  <a:pt x="708" y="43"/>
                  <a:pt x="900" y="235"/>
                  <a:pt x="900" y="472"/>
                </a:cubicBezTo>
                <a:lnTo>
                  <a:pt x="900" y="472"/>
                </a:lnTo>
                <a:cubicBezTo>
                  <a:pt x="900" y="708"/>
                  <a:pt x="708" y="900"/>
                  <a:pt x="471" y="900"/>
                </a:cubicBezTo>
                <a:close/>
                <a:moveTo>
                  <a:pt x="471" y="0"/>
                </a:moveTo>
                <a:lnTo>
                  <a:pt x="471" y="0"/>
                </a:lnTo>
                <a:cubicBezTo>
                  <a:pt x="211" y="0"/>
                  <a:pt x="0" y="211"/>
                  <a:pt x="0" y="472"/>
                </a:cubicBezTo>
                <a:lnTo>
                  <a:pt x="0" y="472"/>
                </a:lnTo>
                <a:cubicBezTo>
                  <a:pt x="0" y="732"/>
                  <a:pt x="211" y="943"/>
                  <a:pt x="471" y="943"/>
                </a:cubicBezTo>
                <a:lnTo>
                  <a:pt x="471" y="943"/>
                </a:lnTo>
                <a:cubicBezTo>
                  <a:pt x="732" y="943"/>
                  <a:pt x="943" y="732"/>
                  <a:pt x="943" y="472"/>
                </a:cubicBezTo>
                <a:lnTo>
                  <a:pt x="943" y="472"/>
                </a:lnTo>
                <a:cubicBezTo>
                  <a:pt x="943" y="211"/>
                  <a:pt x="732" y="0"/>
                  <a:pt x="471" y="0"/>
                </a:cubicBezTo>
                <a:close/>
                <a:moveTo>
                  <a:pt x="761" y="614"/>
                </a:moveTo>
                <a:lnTo>
                  <a:pt x="761" y="614"/>
                </a:lnTo>
                <a:cubicBezTo>
                  <a:pt x="750" y="608"/>
                  <a:pt x="737" y="611"/>
                  <a:pt x="731" y="622"/>
                </a:cubicBezTo>
                <a:lnTo>
                  <a:pt x="731" y="622"/>
                </a:lnTo>
                <a:cubicBezTo>
                  <a:pt x="725" y="631"/>
                  <a:pt x="729" y="645"/>
                  <a:pt x="739" y="651"/>
                </a:cubicBezTo>
                <a:lnTo>
                  <a:pt x="739" y="651"/>
                </a:lnTo>
                <a:cubicBezTo>
                  <a:pt x="750" y="657"/>
                  <a:pt x="762" y="653"/>
                  <a:pt x="769" y="643"/>
                </a:cubicBezTo>
                <a:lnTo>
                  <a:pt x="769" y="643"/>
                </a:lnTo>
                <a:cubicBezTo>
                  <a:pt x="774" y="633"/>
                  <a:pt x="771" y="620"/>
                  <a:pt x="761" y="614"/>
                </a:cubicBezTo>
                <a:close/>
                <a:moveTo>
                  <a:pt x="793" y="451"/>
                </a:moveTo>
                <a:lnTo>
                  <a:pt x="793" y="451"/>
                </a:lnTo>
                <a:cubicBezTo>
                  <a:pt x="781" y="451"/>
                  <a:pt x="772" y="460"/>
                  <a:pt x="772" y="472"/>
                </a:cubicBezTo>
                <a:lnTo>
                  <a:pt x="772" y="472"/>
                </a:lnTo>
                <a:cubicBezTo>
                  <a:pt x="772" y="484"/>
                  <a:pt x="781" y="493"/>
                  <a:pt x="793" y="493"/>
                </a:cubicBezTo>
                <a:lnTo>
                  <a:pt x="793" y="493"/>
                </a:lnTo>
                <a:cubicBezTo>
                  <a:pt x="805" y="493"/>
                  <a:pt x="814" y="484"/>
                  <a:pt x="814" y="472"/>
                </a:cubicBezTo>
                <a:lnTo>
                  <a:pt x="814" y="472"/>
                </a:lnTo>
                <a:cubicBezTo>
                  <a:pt x="814" y="460"/>
                  <a:pt x="805" y="451"/>
                  <a:pt x="793" y="451"/>
                </a:cubicBezTo>
                <a:close/>
                <a:moveTo>
                  <a:pt x="739" y="293"/>
                </a:moveTo>
                <a:lnTo>
                  <a:pt x="739" y="293"/>
                </a:lnTo>
                <a:cubicBezTo>
                  <a:pt x="729" y="298"/>
                  <a:pt x="725" y="312"/>
                  <a:pt x="731" y="322"/>
                </a:cubicBezTo>
                <a:lnTo>
                  <a:pt x="731" y="322"/>
                </a:lnTo>
                <a:cubicBezTo>
                  <a:pt x="737" y="332"/>
                  <a:pt x="750" y="336"/>
                  <a:pt x="761" y="329"/>
                </a:cubicBezTo>
                <a:lnTo>
                  <a:pt x="761" y="329"/>
                </a:lnTo>
                <a:cubicBezTo>
                  <a:pt x="771" y="324"/>
                  <a:pt x="774" y="310"/>
                  <a:pt x="769" y="301"/>
                </a:cubicBezTo>
                <a:lnTo>
                  <a:pt x="769" y="301"/>
                </a:lnTo>
                <a:cubicBezTo>
                  <a:pt x="762" y="290"/>
                  <a:pt x="750" y="286"/>
                  <a:pt x="739" y="293"/>
                </a:cubicBezTo>
                <a:close/>
                <a:moveTo>
                  <a:pt x="183" y="614"/>
                </a:moveTo>
                <a:lnTo>
                  <a:pt x="183" y="614"/>
                </a:lnTo>
                <a:cubicBezTo>
                  <a:pt x="172" y="620"/>
                  <a:pt x="169" y="633"/>
                  <a:pt x="175" y="643"/>
                </a:cubicBezTo>
                <a:lnTo>
                  <a:pt x="175" y="643"/>
                </a:lnTo>
                <a:cubicBezTo>
                  <a:pt x="181" y="653"/>
                  <a:pt x="194" y="657"/>
                  <a:pt x="204" y="651"/>
                </a:cubicBezTo>
                <a:lnTo>
                  <a:pt x="204" y="651"/>
                </a:lnTo>
                <a:cubicBezTo>
                  <a:pt x="214" y="645"/>
                  <a:pt x="218" y="631"/>
                  <a:pt x="212" y="622"/>
                </a:cubicBezTo>
                <a:lnTo>
                  <a:pt x="212" y="622"/>
                </a:lnTo>
                <a:cubicBezTo>
                  <a:pt x="206" y="611"/>
                  <a:pt x="193" y="608"/>
                  <a:pt x="183" y="614"/>
                </a:cubicBezTo>
                <a:close/>
                <a:moveTo>
                  <a:pt x="150" y="451"/>
                </a:moveTo>
                <a:lnTo>
                  <a:pt x="150" y="451"/>
                </a:lnTo>
                <a:cubicBezTo>
                  <a:pt x="139" y="451"/>
                  <a:pt x="129" y="460"/>
                  <a:pt x="129" y="472"/>
                </a:cubicBezTo>
                <a:lnTo>
                  <a:pt x="129" y="472"/>
                </a:lnTo>
                <a:cubicBezTo>
                  <a:pt x="129" y="484"/>
                  <a:pt x="139" y="493"/>
                  <a:pt x="150" y="493"/>
                </a:cubicBezTo>
                <a:lnTo>
                  <a:pt x="150" y="493"/>
                </a:lnTo>
                <a:cubicBezTo>
                  <a:pt x="162" y="493"/>
                  <a:pt x="172" y="484"/>
                  <a:pt x="172" y="472"/>
                </a:cubicBezTo>
                <a:lnTo>
                  <a:pt x="172" y="472"/>
                </a:lnTo>
                <a:cubicBezTo>
                  <a:pt x="172" y="460"/>
                  <a:pt x="162" y="451"/>
                  <a:pt x="150" y="451"/>
                </a:cubicBezTo>
                <a:close/>
                <a:moveTo>
                  <a:pt x="622" y="212"/>
                </a:moveTo>
                <a:lnTo>
                  <a:pt x="622" y="212"/>
                </a:lnTo>
                <a:cubicBezTo>
                  <a:pt x="632" y="218"/>
                  <a:pt x="645" y="215"/>
                  <a:pt x="650" y="204"/>
                </a:cubicBezTo>
                <a:lnTo>
                  <a:pt x="650" y="204"/>
                </a:lnTo>
                <a:cubicBezTo>
                  <a:pt x="657" y="194"/>
                  <a:pt x="653" y="181"/>
                  <a:pt x="643" y="175"/>
                </a:cubicBezTo>
                <a:lnTo>
                  <a:pt x="643" y="175"/>
                </a:lnTo>
                <a:cubicBezTo>
                  <a:pt x="633" y="169"/>
                  <a:pt x="619" y="173"/>
                  <a:pt x="614" y="182"/>
                </a:cubicBezTo>
                <a:lnTo>
                  <a:pt x="614" y="182"/>
                </a:lnTo>
                <a:cubicBezTo>
                  <a:pt x="608" y="193"/>
                  <a:pt x="611" y="206"/>
                  <a:pt x="622" y="212"/>
                </a:cubicBezTo>
                <a:close/>
                <a:moveTo>
                  <a:pt x="204" y="293"/>
                </a:moveTo>
                <a:lnTo>
                  <a:pt x="204" y="293"/>
                </a:lnTo>
                <a:cubicBezTo>
                  <a:pt x="194" y="286"/>
                  <a:pt x="181" y="290"/>
                  <a:pt x="175" y="301"/>
                </a:cubicBezTo>
                <a:lnTo>
                  <a:pt x="175" y="301"/>
                </a:lnTo>
                <a:cubicBezTo>
                  <a:pt x="169" y="310"/>
                  <a:pt x="172" y="324"/>
                  <a:pt x="183" y="329"/>
                </a:cubicBezTo>
                <a:lnTo>
                  <a:pt x="183" y="329"/>
                </a:lnTo>
                <a:cubicBezTo>
                  <a:pt x="193" y="336"/>
                  <a:pt x="206" y="332"/>
                  <a:pt x="212" y="322"/>
                </a:cubicBezTo>
                <a:lnTo>
                  <a:pt x="212" y="322"/>
                </a:lnTo>
                <a:cubicBezTo>
                  <a:pt x="218" y="312"/>
                  <a:pt x="214" y="298"/>
                  <a:pt x="204" y="293"/>
                </a:cubicBezTo>
                <a:close/>
                <a:moveTo>
                  <a:pt x="321" y="731"/>
                </a:moveTo>
                <a:lnTo>
                  <a:pt x="321" y="731"/>
                </a:lnTo>
                <a:cubicBezTo>
                  <a:pt x="312" y="725"/>
                  <a:pt x="298" y="729"/>
                  <a:pt x="293" y="739"/>
                </a:cubicBezTo>
                <a:lnTo>
                  <a:pt x="293" y="739"/>
                </a:lnTo>
                <a:cubicBezTo>
                  <a:pt x="287" y="750"/>
                  <a:pt x="290" y="762"/>
                  <a:pt x="300" y="768"/>
                </a:cubicBezTo>
                <a:lnTo>
                  <a:pt x="300" y="768"/>
                </a:lnTo>
                <a:cubicBezTo>
                  <a:pt x="310" y="774"/>
                  <a:pt x="324" y="771"/>
                  <a:pt x="329" y="761"/>
                </a:cubicBezTo>
                <a:lnTo>
                  <a:pt x="329" y="761"/>
                </a:lnTo>
                <a:cubicBezTo>
                  <a:pt x="335" y="750"/>
                  <a:pt x="332" y="737"/>
                  <a:pt x="321" y="731"/>
                </a:cubicBezTo>
                <a:close/>
                <a:moveTo>
                  <a:pt x="300" y="175"/>
                </a:moveTo>
                <a:lnTo>
                  <a:pt x="300" y="175"/>
                </a:lnTo>
                <a:cubicBezTo>
                  <a:pt x="290" y="181"/>
                  <a:pt x="287" y="194"/>
                  <a:pt x="293" y="204"/>
                </a:cubicBezTo>
                <a:lnTo>
                  <a:pt x="293" y="204"/>
                </a:lnTo>
                <a:cubicBezTo>
                  <a:pt x="298" y="215"/>
                  <a:pt x="312" y="218"/>
                  <a:pt x="321" y="212"/>
                </a:cubicBezTo>
                <a:lnTo>
                  <a:pt x="321" y="212"/>
                </a:lnTo>
                <a:cubicBezTo>
                  <a:pt x="332" y="206"/>
                  <a:pt x="335" y="193"/>
                  <a:pt x="329" y="182"/>
                </a:cubicBezTo>
                <a:lnTo>
                  <a:pt x="329" y="182"/>
                </a:lnTo>
                <a:cubicBezTo>
                  <a:pt x="324" y="173"/>
                  <a:pt x="310" y="169"/>
                  <a:pt x="300" y="1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2449"/>
          </a:p>
        </p:txBody>
      </p:sp>
      <p:sp>
        <p:nvSpPr>
          <p:cNvPr id="23" name="Freeform 328">
            <a:extLst>
              <a:ext uri="{FF2B5EF4-FFF2-40B4-BE49-F238E27FC236}">
                <a16:creationId xmlns:a16="http://schemas.microsoft.com/office/drawing/2014/main" xmlns="" id="{66AD85D1-C620-7740-A1F3-DE1AD6F1F9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3798" y="4589043"/>
            <a:ext cx="440978" cy="440978"/>
          </a:xfrm>
          <a:custGeom>
            <a:avLst/>
            <a:gdLst>
              <a:gd name="T0" fmla="*/ 855 w 943"/>
              <a:gd name="T1" fmla="*/ 536 h 943"/>
              <a:gd name="T2" fmla="*/ 787 w 943"/>
              <a:gd name="T3" fmla="*/ 654 h 943"/>
              <a:gd name="T4" fmla="*/ 736 w 943"/>
              <a:gd name="T5" fmla="*/ 811 h 943"/>
              <a:gd name="T6" fmla="*/ 696 w 943"/>
              <a:gd name="T7" fmla="*/ 788 h 943"/>
              <a:gd name="T8" fmla="*/ 653 w 943"/>
              <a:gd name="T9" fmla="*/ 788 h 943"/>
              <a:gd name="T10" fmla="*/ 523 w 943"/>
              <a:gd name="T11" fmla="*/ 899 h 943"/>
              <a:gd name="T12" fmla="*/ 407 w 943"/>
              <a:gd name="T13" fmla="*/ 855 h 943"/>
              <a:gd name="T14" fmla="*/ 288 w 943"/>
              <a:gd name="T15" fmla="*/ 788 h 943"/>
              <a:gd name="T16" fmla="*/ 245 w 943"/>
              <a:gd name="T17" fmla="*/ 788 h 943"/>
              <a:gd name="T18" fmla="*/ 130 w 943"/>
              <a:gd name="T19" fmla="*/ 737 h 943"/>
              <a:gd name="T20" fmla="*/ 154 w 943"/>
              <a:gd name="T21" fmla="*/ 654 h 943"/>
              <a:gd name="T22" fmla="*/ 43 w 943"/>
              <a:gd name="T23" fmla="*/ 524 h 943"/>
              <a:gd name="T24" fmla="*/ 87 w 943"/>
              <a:gd name="T25" fmla="*/ 407 h 943"/>
              <a:gd name="T26" fmla="*/ 154 w 943"/>
              <a:gd name="T27" fmla="*/ 288 h 943"/>
              <a:gd name="T28" fmla="*/ 131 w 943"/>
              <a:gd name="T29" fmla="*/ 207 h 943"/>
              <a:gd name="T30" fmla="*/ 245 w 943"/>
              <a:gd name="T31" fmla="*/ 155 h 943"/>
              <a:gd name="T32" fmla="*/ 288 w 943"/>
              <a:gd name="T33" fmla="*/ 155 h 943"/>
              <a:gd name="T34" fmla="*/ 418 w 943"/>
              <a:gd name="T35" fmla="*/ 43 h 943"/>
              <a:gd name="T36" fmla="*/ 535 w 943"/>
              <a:gd name="T37" fmla="*/ 88 h 943"/>
              <a:gd name="T38" fmla="*/ 653 w 943"/>
              <a:gd name="T39" fmla="*/ 155 h 943"/>
              <a:gd name="T40" fmla="*/ 696 w 943"/>
              <a:gd name="T41" fmla="*/ 155 h 943"/>
              <a:gd name="T42" fmla="*/ 810 w 943"/>
              <a:gd name="T43" fmla="*/ 207 h 943"/>
              <a:gd name="T44" fmla="*/ 787 w 943"/>
              <a:gd name="T45" fmla="*/ 288 h 943"/>
              <a:gd name="T46" fmla="*/ 899 w 943"/>
              <a:gd name="T47" fmla="*/ 418 h 943"/>
              <a:gd name="T48" fmla="*/ 865 w 943"/>
              <a:gd name="T49" fmla="*/ 365 h 943"/>
              <a:gd name="T50" fmla="*/ 848 w 943"/>
              <a:gd name="T51" fmla="*/ 183 h 943"/>
              <a:gd name="T52" fmla="*/ 740 w 943"/>
              <a:gd name="T53" fmla="*/ 86 h 943"/>
              <a:gd name="T54" fmla="*/ 576 w 943"/>
              <a:gd name="T55" fmla="*/ 77 h 943"/>
              <a:gd name="T56" fmla="*/ 408 w 943"/>
              <a:gd name="T57" fmla="*/ 0 h 943"/>
              <a:gd name="T58" fmla="*/ 365 w 943"/>
              <a:gd name="T59" fmla="*/ 77 h 943"/>
              <a:gd name="T60" fmla="*/ 201 w 943"/>
              <a:gd name="T61" fmla="*/ 86 h 943"/>
              <a:gd name="T62" fmla="*/ 93 w 943"/>
              <a:gd name="T63" fmla="*/ 183 h 943"/>
              <a:gd name="T64" fmla="*/ 76 w 943"/>
              <a:gd name="T65" fmla="*/ 365 h 943"/>
              <a:gd name="T66" fmla="*/ 0 w 943"/>
              <a:gd name="T67" fmla="*/ 534 h 943"/>
              <a:gd name="T68" fmla="*/ 76 w 943"/>
              <a:gd name="T69" fmla="*/ 576 h 943"/>
              <a:gd name="T70" fmla="*/ 93 w 943"/>
              <a:gd name="T71" fmla="*/ 760 h 943"/>
              <a:gd name="T72" fmla="*/ 201 w 943"/>
              <a:gd name="T73" fmla="*/ 856 h 943"/>
              <a:gd name="T74" fmla="*/ 365 w 943"/>
              <a:gd name="T75" fmla="*/ 865 h 943"/>
              <a:gd name="T76" fmla="*/ 533 w 943"/>
              <a:gd name="T77" fmla="*/ 942 h 943"/>
              <a:gd name="T78" fmla="*/ 576 w 943"/>
              <a:gd name="T79" fmla="*/ 865 h 943"/>
              <a:gd name="T80" fmla="*/ 741 w 943"/>
              <a:gd name="T81" fmla="*/ 856 h 943"/>
              <a:gd name="T82" fmla="*/ 848 w 943"/>
              <a:gd name="T83" fmla="*/ 760 h 943"/>
              <a:gd name="T84" fmla="*/ 865 w 943"/>
              <a:gd name="T85" fmla="*/ 576 h 943"/>
              <a:gd name="T86" fmla="*/ 942 w 943"/>
              <a:gd name="T87" fmla="*/ 408 h 943"/>
              <a:gd name="T88" fmla="*/ 471 w 943"/>
              <a:gd name="T89" fmla="*/ 643 h 943"/>
              <a:gd name="T90" fmla="*/ 471 w 943"/>
              <a:gd name="T91" fmla="*/ 300 h 943"/>
              <a:gd name="T92" fmla="*/ 471 w 943"/>
              <a:gd name="T93" fmla="*/ 257 h 943"/>
              <a:gd name="T94" fmla="*/ 471 w 943"/>
              <a:gd name="T95" fmla="*/ 685 h 943"/>
              <a:gd name="T96" fmla="*/ 471 w 943"/>
              <a:gd name="T97" fmla="*/ 257 h 9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943" h="943">
                <a:moveTo>
                  <a:pt x="899" y="524"/>
                </a:moveTo>
                <a:lnTo>
                  <a:pt x="899" y="524"/>
                </a:lnTo>
                <a:cubicBezTo>
                  <a:pt x="898" y="524"/>
                  <a:pt x="898" y="524"/>
                  <a:pt x="898" y="524"/>
                </a:cubicBezTo>
                <a:lnTo>
                  <a:pt x="855" y="536"/>
                </a:lnTo>
                <a:lnTo>
                  <a:pt x="855" y="536"/>
                </a:lnTo>
                <a:cubicBezTo>
                  <a:pt x="840" y="539"/>
                  <a:pt x="827" y="551"/>
                  <a:pt x="824" y="565"/>
                </a:cubicBezTo>
                <a:lnTo>
                  <a:pt x="824" y="565"/>
                </a:lnTo>
                <a:cubicBezTo>
                  <a:pt x="815" y="597"/>
                  <a:pt x="803" y="626"/>
                  <a:pt x="787" y="654"/>
                </a:cubicBezTo>
                <a:lnTo>
                  <a:pt x="787" y="654"/>
                </a:lnTo>
                <a:cubicBezTo>
                  <a:pt x="779" y="667"/>
                  <a:pt x="779" y="684"/>
                  <a:pt x="787" y="697"/>
                </a:cubicBezTo>
                <a:lnTo>
                  <a:pt x="811" y="737"/>
                </a:lnTo>
                <a:lnTo>
                  <a:pt x="736" y="811"/>
                </a:lnTo>
                <a:lnTo>
                  <a:pt x="736" y="811"/>
                </a:lnTo>
                <a:lnTo>
                  <a:pt x="736" y="811"/>
                </a:lnTo>
                <a:lnTo>
                  <a:pt x="696" y="788"/>
                </a:lnTo>
                <a:lnTo>
                  <a:pt x="696" y="788"/>
                </a:lnTo>
                <a:cubicBezTo>
                  <a:pt x="690" y="784"/>
                  <a:pt x="682" y="781"/>
                  <a:pt x="675" y="781"/>
                </a:cubicBezTo>
                <a:lnTo>
                  <a:pt x="675" y="781"/>
                </a:lnTo>
                <a:cubicBezTo>
                  <a:pt x="667" y="781"/>
                  <a:pt x="660" y="784"/>
                  <a:pt x="653" y="788"/>
                </a:cubicBezTo>
                <a:lnTo>
                  <a:pt x="653" y="788"/>
                </a:lnTo>
                <a:cubicBezTo>
                  <a:pt x="626" y="803"/>
                  <a:pt x="596" y="816"/>
                  <a:pt x="565" y="823"/>
                </a:cubicBezTo>
                <a:lnTo>
                  <a:pt x="565" y="823"/>
                </a:lnTo>
                <a:cubicBezTo>
                  <a:pt x="551" y="828"/>
                  <a:pt x="538" y="840"/>
                  <a:pt x="535" y="855"/>
                </a:cubicBezTo>
                <a:lnTo>
                  <a:pt x="523" y="899"/>
                </a:lnTo>
                <a:lnTo>
                  <a:pt x="523" y="899"/>
                </a:lnTo>
                <a:lnTo>
                  <a:pt x="523" y="899"/>
                </a:lnTo>
                <a:lnTo>
                  <a:pt x="418" y="899"/>
                </a:lnTo>
                <a:lnTo>
                  <a:pt x="407" y="855"/>
                </a:lnTo>
                <a:lnTo>
                  <a:pt x="407" y="855"/>
                </a:lnTo>
                <a:cubicBezTo>
                  <a:pt x="403" y="840"/>
                  <a:pt x="391" y="828"/>
                  <a:pt x="376" y="823"/>
                </a:cubicBezTo>
                <a:lnTo>
                  <a:pt x="376" y="823"/>
                </a:lnTo>
                <a:cubicBezTo>
                  <a:pt x="346" y="816"/>
                  <a:pt x="316" y="803"/>
                  <a:pt x="288" y="788"/>
                </a:cubicBezTo>
                <a:lnTo>
                  <a:pt x="288" y="788"/>
                </a:lnTo>
                <a:cubicBezTo>
                  <a:pt x="281" y="784"/>
                  <a:pt x="274" y="781"/>
                  <a:pt x="267" y="781"/>
                </a:cubicBezTo>
                <a:lnTo>
                  <a:pt x="267" y="781"/>
                </a:lnTo>
                <a:cubicBezTo>
                  <a:pt x="259" y="781"/>
                  <a:pt x="252" y="784"/>
                  <a:pt x="245" y="788"/>
                </a:cubicBezTo>
                <a:lnTo>
                  <a:pt x="206" y="811"/>
                </a:lnTo>
                <a:lnTo>
                  <a:pt x="206" y="811"/>
                </a:lnTo>
                <a:lnTo>
                  <a:pt x="206" y="811"/>
                </a:lnTo>
                <a:lnTo>
                  <a:pt x="130" y="737"/>
                </a:lnTo>
                <a:lnTo>
                  <a:pt x="154" y="697"/>
                </a:lnTo>
                <a:lnTo>
                  <a:pt x="154" y="697"/>
                </a:lnTo>
                <a:cubicBezTo>
                  <a:pt x="162" y="684"/>
                  <a:pt x="162" y="667"/>
                  <a:pt x="154" y="654"/>
                </a:cubicBezTo>
                <a:lnTo>
                  <a:pt x="154" y="654"/>
                </a:lnTo>
                <a:cubicBezTo>
                  <a:pt x="138" y="626"/>
                  <a:pt x="126" y="597"/>
                  <a:pt x="117" y="565"/>
                </a:cubicBezTo>
                <a:lnTo>
                  <a:pt x="117" y="565"/>
                </a:lnTo>
                <a:cubicBezTo>
                  <a:pt x="114" y="551"/>
                  <a:pt x="102" y="539"/>
                  <a:pt x="87" y="536"/>
                </a:cubicBezTo>
                <a:lnTo>
                  <a:pt x="43" y="524"/>
                </a:lnTo>
                <a:lnTo>
                  <a:pt x="43" y="524"/>
                </a:lnTo>
                <a:cubicBezTo>
                  <a:pt x="43" y="524"/>
                  <a:pt x="43" y="524"/>
                  <a:pt x="42" y="524"/>
                </a:cubicBezTo>
                <a:lnTo>
                  <a:pt x="42" y="418"/>
                </a:lnTo>
                <a:lnTo>
                  <a:pt x="87" y="407"/>
                </a:lnTo>
                <a:lnTo>
                  <a:pt x="87" y="407"/>
                </a:lnTo>
                <a:cubicBezTo>
                  <a:pt x="102" y="403"/>
                  <a:pt x="114" y="392"/>
                  <a:pt x="117" y="376"/>
                </a:cubicBezTo>
                <a:lnTo>
                  <a:pt x="117" y="376"/>
                </a:lnTo>
                <a:cubicBezTo>
                  <a:pt x="126" y="346"/>
                  <a:pt x="138" y="317"/>
                  <a:pt x="154" y="288"/>
                </a:cubicBezTo>
                <a:lnTo>
                  <a:pt x="154" y="288"/>
                </a:lnTo>
                <a:cubicBezTo>
                  <a:pt x="162" y="275"/>
                  <a:pt x="162" y="259"/>
                  <a:pt x="154" y="245"/>
                </a:cubicBezTo>
                <a:lnTo>
                  <a:pt x="131" y="207"/>
                </a:lnTo>
                <a:lnTo>
                  <a:pt x="131" y="207"/>
                </a:lnTo>
                <a:cubicBezTo>
                  <a:pt x="131" y="206"/>
                  <a:pt x="130" y="206"/>
                  <a:pt x="130" y="206"/>
                </a:cubicBezTo>
                <a:lnTo>
                  <a:pt x="206" y="131"/>
                </a:lnTo>
                <a:lnTo>
                  <a:pt x="245" y="155"/>
                </a:lnTo>
                <a:lnTo>
                  <a:pt x="245" y="155"/>
                </a:lnTo>
                <a:cubicBezTo>
                  <a:pt x="252" y="159"/>
                  <a:pt x="259" y="161"/>
                  <a:pt x="267" y="161"/>
                </a:cubicBezTo>
                <a:lnTo>
                  <a:pt x="267" y="161"/>
                </a:lnTo>
                <a:cubicBezTo>
                  <a:pt x="274" y="161"/>
                  <a:pt x="281" y="159"/>
                  <a:pt x="288" y="155"/>
                </a:cubicBezTo>
                <a:lnTo>
                  <a:pt x="288" y="155"/>
                </a:lnTo>
                <a:cubicBezTo>
                  <a:pt x="316" y="139"/>
                  <a:pt x="346" y="127"/>
                  <a:pt x="376" y="118"/>
                </a:cubicBezTo>
                <a:lnTo>
                  <a:pt x="376" y="118"/>
                </a:lnTo>
                <a:cubicBezTo>
                  <a:pt x="391" y="115"/>
                  <a:pt x="403" y="103"/>
                  <a:pt x="407" y="88"/>
                </a:cubicBezTo>
                <a:lnTo>
                  <a:pt x="418" y="43"/>
                </a:lnTo>
                <a:lnTo>
                  <a:pt x="523" y="43"/>
                </a:lnTo>
                <a:lnTo>
                  <a:pt x="523" y="43"/>
                </a:lnTo>
                <a:lnTo>
                  <a:pt x="523" y="43"/>
                </a:lnTo>
                <a:lnTo>
                  <a:pt x="535" y="88"/>
                </a:lnTo>
                <a:lnTo>
                  <a:pt x="535" y="88"/>
                </a:lnTo>
                <a:cubicBezTo>
                  <a:pt x="538" y="103"/>
                  <a:pt x="551" y="115"/>
                  <a:pt x="565" y="118"/>
                </a:cubicBezTo>
                <a:lnTo>
                  <a:pt x="565" y="118"/>
                </a:lnTo>
                <a:cubicBezTo>
                  <a:pt x="596" y="127"/>
                  <a:pt x="626" y="139"/>
                  <a:pt x="653" y="155"/>
                </a:cubicBezTo>
                <a:lnTo>
                  <a:pt x="653" y="155"/>
                </a:lnTo>
                <a:cubicBezTo>
                  <a:pt x="660" y="159"/>
                  <a:pt x="667" y="161"/>
                  <a:pt x="675" y="161"/>
                </a:cubicBezTo>
                <a:lnTo>
                  <a:pt x="675" y="161"/>
                </a:lnTo>
                <a:cubicBezTo>
                  <a:pt x="682" y="161"/>
                  <a:pt x="690" y="159"/>
                  <a:pt x="696" y="155"/>
                </a:cubicBezTo>
                <a:lnTo>
                  <a:pt x="736" y="131"/>
                </a:lnTo>
                <a:lnTo>
                  <a:pt x="811" y="206"/>
                </a:lnTo>
                <a:lnTo>
                  <a:pt x="811" y="206"/>
                </a:lnTo>
                <a:cubicBezTo>
                  <a:pt x="811" y="206"/>
                  <a:pt x="811" y="206"/>
                  <a:pt x="810" y="207"/>
                </a:cubicBezTo>
                <a:lnTo>
                  <a:pt x="787" y="245"/>
                </a:lnTo>
                <a:lnTo>
                  <a:pt x="787" y="245"/>
                </a:lnTo>
                <a:cubicBezTo>
                  <a:pt x="779" y="259"/>
                  <a:pt x="779" y="275"/>
                  <a:pt x="787" y="288"/>
                </a:cubicBezTo>
                <a:lnTo>
                  <a:pt x="787" y="288"/>
                </a:lnTo>
                <a:cubicBezTo>
                  <a:pt x="803" y="317"/>
                  <a:pt x="815" y="346"/>
                  <a:pt x="824" y="376"/>
                </a:cubicBezTo>
                <a:lnTo>
                  <a:pt x="824" y="376"/>
                </a:lnTo>
                <a:cubicBezTo>
                  <a:pt x="827" y="392"/>
                  <a:pt x="840" y="403"/>
                  <a:pt x="855" y="407"/>
                </a:cubicBezTo>
                <a:lnTo>
                  <a:pt x="899" y="418"/>
                </a:lnTo>
                <a:lnTo>
                  <a:pt x="899" y="524"/>
                </a:lnTo>
                <a:close/>
                <a:moveTo>
                  <a:pt x="910" y="377"/>
                </a:moveTo>
                <a:lnTo>
                  <a:pt x="865" y="365"/>
                </a:lnTo>
                <a:lnTo>
                  <a:pt x="865" y="365"/>
                </a:lnTo>
                <a:cubicBezTo>
                  <a:pt x="856" y="331"/>
                  <a:pt x="842" y="298"/>
                  <a:pt x="824" y="267"/>
                </a:cubicBezTo>
                <a:lnTo>
                  <a:pt x="848" y="227"/>
                </a:lnTo>
                <a:lnTo>
                  <a:pt x="848" y="227"/>
                </a:lnTo>
                <a:cubicBezTo>
                  <a:pt x="856" y="213"/>
                  <a:pt x="861" y="195"/>
                  <a:pt x="848" y="183"/>
                </a:cubicBezTo>
                <a:lnTo>
                  <a:pt x="759" y="94"/>
                </a:lnTo>
                <a:lnTo>
                  <a:pt x="759" y="94"/>
                </a:lnTo>
                <a:cubicBezTo>
                  <a:pt x="753" y="88"/>
                  <a:pt x="747" y="86"/>
                  <a:pt x="740" y="86"/>
                </a:cubicBezTo>
                <a:lnTo>
                  <a:pt x="740" y="86"/>
                </a:lnTo>
                <a:cubicBezTo>
                  <a:pt x="731" y="86"/>
                  <a:pt x="722" y="89"/>
                  <a:pt x="715" y="94"/>
                </a:cubicBezTo>
                <a:lnTo>
                  <a:pt x="675" y="118"/>
                </a:lnTo>
                <a:lnTo>
                  <a:pt x="675" y="118"/>
                </a:lnTo>
                <a:cubicBezTo>
                  <a:pt x="644" y="101"/>
                  <a:pt x="611" y="87"/>
                  <a:pt x="576" y="77"/>
                </a:cubicBezTo>
                <a:lnTo>
                  <a:pt x="565" y="31"/>
                </a:lnTo>
                <a:lnTo>
                  <a:pt x="565" y="31"/>
                </a:lnTo>
                <a:cubicBezTo>
                  <a:pt x="560" y="16"/>
                  <a:pt x="551" y="0"/>
                  <a:pt x="533" y="0"/>
                </a:cubicBezTo>
                <a:lnTo>
                  <a:pt x="408" y="0"/>
                </a:lnTo>
                <a:lnTo>
                  <a:pt x="408" y="0"/>
                </a:lnTo>
                <a:cubicBezTo>
                  <a:pt x="390" y="0"/>
                  <a:pt x="380" y="16"/>
                  <a:pt x="376" y="31"/>
                </a:cubicBezTo>
                <a:lnTo>
                  <a:pt x="365" y="77"/>
                </a:lnTo>
                <a:lnTo>
                  <a:pt x="365" y="77"/>
                </a:lnTo>
                <a:cubicBezTo>
                  <a:pt x="330" y="87"/>
                  <a:pt x="297" y="101"/>
                  <a:pt x="267" y="118"/>
                </a:cubicBezTo>
                <a:lnTo>
                  <a:pt x="226" y="94"/>
                </a:lnTo>
                <a:lnTo>
                  <a:pt x="226" y="94"/>
                </a:lnTo>
                <a:cubicBezTo>
                  <a:pt x="219" y="89"/>
                  <a:pt x="210" y="86"/>
                  <a:pt x="201" y="86"/>
                </a:cubicBezTo>
                <a:lnTo>
                  <a:pt x="201" y="86"/>
                </a:lnTo>
                <a:cubicBezTo>
                  <a:pt x="195" y="86"/>
                  <a:pt x="188" y="88"/>
                  <a:pt x="182" y="94"/>
                </a:cubicBezTo>
                <a:lnTo>
                  <a:pt x="93" y="183"/>
                </a:lnTo>
                <a:lnTo>
                  <a:pt x="93" y="183"/>
                </a:lnTo>
                <a:cubicBezTo>
                  <a:pt x="81" y="195"/>
                  <a:pt x="86" y="213"/>
                  <a:pt x="93" y="227"/>
                </a:cubicBezTo>
                <a:lnTo>
                  <a:pt x="117" y="267"/>
                </a:lnTo>
                <a:lnTo>
                  <a:pt x="117" y="267"/>
                </a:lnTo>
                <a:cubicBezTo>
                  <a:pt x="100" y="298"/>
                  <a:pt x="86" y="331"/>
                  <a:pt x="76" y="365"/>
                </a:cubicBezTo>
                <a:lnTo>
                  <a:pt x="31" y="377"/>
                </a:lnTo>
                <a:lnTo>
                  <a:pt x="31" y="377"/>
                </a:lnTo>
                <a:cubicBezTo>
                  <a:pt x="15" y="381"/>
                  <a:pt x="0" y="391"/>
                  <a:pt x="0" y="408"/>
                </a:cubicBezTo>
                <a:lnTo>
                  <a:pt x="0" y="534"/>
                </a:lnTo>
                <a:lnTo>
                  <a:pt x="0" y="534"/>
                </a:lnTo>
                <a:cubicBezTo>
                  <a:pt x="0" y="552"/>
                  <a:pt x="15" y="561"/>
                  <a:pt x="31" y="565"/>
                </a:cubicBezTo>
                <a:lnTo>
                  <a:pt x="76" y="576"/>
                </a:lnTo>
                <a:lnTo>
                  <a:pt x="76" y="576"/>
                </a:lnTo>
                <a:cubicBezTo>
                  <a:pt x="86" y="612"/>
                  <a:pt x="100" y="645"/>
                  <a:pt x="117" y="675"/>
                </a:cubicBezTo>
                <a:lnTo>
                  <a:pt x="93" y="715"/>
                </a:lnTo>
                <a:lnTo>
                  <a:pt x="93" y="715"/>
                </a:lnTo>
                <a:cubicBezTo>
                  <a:pt x="85" y="730"/>
                  <a:pt x="81" y="748"/>
                  <a:pt x="93" y="760"/>
                </a:cubicBezTo>
                <a:lnTo>
                  <a:pt x="182" y="849"/>
                </a:lnTo>
                <a:lnTo>
                  <a:pt x="182" y="849"/>
                </a:lnTo>
                <a:cubicBezTo>
                  <a:pt x="187" y="854"/>
                  <a:pt x="194" y="856"/>
                  <a:pt x="201" y="856"/>
                </a:cubicBezTo>
                <a:lnTo>
                  <a:pt x="201" y="856"/>
                </a:lnTo>
                <a:cubicBezTo>
                  <a:pt x="209" y="856"/>
                  <a:pt x="218" y="853"/>
                  <a:pt x="226" y="849"/>
                </a:cubicBezTo>
                <a:lnTo>
                  <a:pt x="267" y="824"/>
                </a:lnTo>
                <a:lnTo>
                  <a:pt x="267" y="824"/>
                </a:lnTo>
                <a:cubicBezTo>
                  <a:pt x="297" y="842"/>
                  <a:pt x="330" y="856"/>
                  <a:pt x="365" y="865"/>
                </a:cubicBezTo>
                <a:lnTo>
                  <a:pt x="376" y="911"/>
                </a:lnTo>
                <a:lnTo>
                  <a:pt x="376" y="911"/>
                </a:lnTo>
                <a:cubicBezTo>
                  <a:pt x="380" y="926"/>
                  <a:pt x="390" y="942"/>
                  <a:pt x="408" y="942"/>
                </a:cubicBezTo>
                <a:lnTo>
                  <a:pt x="533" y="942"/>
                </a:lnTo>
                <a:lnTo>
                  <a:pt x="533" y="942"/>
                </a:lnTo>
                <a:cubicBezTo>
                  <a:pt x="551" y="942"/>
                  <a:pt x="560" y="926"/>
                  <a:pt x="565" y="911"/>
                </a:cubicBezTo>
                <a:lnTo>
                  <a:pt x="576" y="865"/>
                </a:lnTo>
                <a:lnTo>
                  <a:pt x="576" y="865"/>
                </a:lnTo>
                <a:cubicBezTo>
                  <a:pt x="611" y="856"/>
                  <a:pt x="644" y="842"/>
                  <a:pt x="675" y="824"/>
                </a:cubicBezTo>
                <a:lnTo>
                  <a:pt x="715" y="849"/>
                </a:lnTo>
                <a:lnTo>
                  <a:pt x="715" y="849"/>
                </a:lnTo>
                <a:cubicBezTo>
                  <a:pt x="723" y="853"/>
                  <a:pt x="732" y="856"/>
                  <a:pt x="741" y="856"/>
                </a:cubicBezTo>
                <a:lnTo>
                  <a:pt x="741" y="856"/>
                </a:lnTo>
                <a:cubicBezTo>
                  <a:pt x="747" y="856"/>
                  <a:pt x="754" y="854"/>
                  <a:pt x="759" y="849"/>
                </a:cubicBezTo>
                <a:lnTo>
                  <a:pt x="848" y="760"/>
                </a:lnTo>
                <a:lnTo>
                  <a:pt x="848" y="760"/>
                </a:lnTo>
                <a:cubicBezTo>
                  <a:pt x="861" y="748"/>
                  <a:pt x="856" y="730"/>
                  <a:pt x="848" y="715"/>
                </a:cubicBezTo>
                <a:lnTo>
                  <a:pt x="824" y="675"/>
                </a:lnTo>
                <a:lnTo>
                  <a:pt x="824" y="675"/>
                </a:lnTo>
                <a:cubicBezTo>
                  <a:pt x="842" y="645"/>
                  <a:pt x="856" y="612"/>
                  <a:pt x="865" y="576"/>
                </a:cubicBezTo>
                <a:lnTo>
                  <a:pt x="910" y="565"/>
                </a:lnTo>
                <a:lnTo>
                  <a:pt x="910" y="565"/>
                </a:lnTo>
                <a:cubicBezTo>
                  <a:pt x="926" y="561"/>
                  <a:pt x="942" y="552"/>
                  <a:pt x="942" y="534"/>
                </a:cubicBezTo>
                <a:lnTo>
                  <a:pt x="942" y="408"/>
                </a:lnTo>
                <a:lnTo>
                  <a:pt x="942" y="408"/>
                </a:lnTo>
                <a:cubicBezTo>
                  <a:pt x="942" y="391"/>
                  <a:pt x="926" y="381"/>
                  <a:pt x="910" y="377"/>
                </a:cubicBezTo>
                <a:close/>
                <a:moveTo>
                  <a:pt x="471" y="643"/>
                </a:moveTo>
                <a:lnTo>
                  <a:pt x="471" y="643"/>
                </a:lnTo>
                <a:cubicBezTo>
                  <a:pt x="376" y="643"/>
                  <a:pt x="299" y="566"/>
                  <a:pt x="299" y="471"/>
                </a:cubicBezTo>
                <a:lnTo>
                  <a:pt x="299" y="471"/>
                </a:lnTo>
                <a:cubicBezTo>
                  <a:pt x="299" y="376"/>
                  <a:pt x="376" y="300"/>
                  <a:pt x="471" y="300"/>
                </a:cubicBezTo>
                <a:lnTo>
                  <a:pt x="471" y="300"/>
                </a:lnTo>
                <a:cubicBezTo>
                  <a:pt x="565" y="300"/>
                  <a:pt x="642" y="376"/>
                  <a:pt x="642" y="471"/>
                </a:cubicBezTo>
                <a:lnTo>
                  <a:pt x="642" y="471"/>
                </a:lnTo>
                <a:cubicBezTo>
                  <a:pt x="642" y="566"/>
                  <a:pt x="565" y="643"/>
                  <a:pt x="471" y="643"/>
                </a:cubicBezTo>
                <a:close/>
                <a:moveTo>
                  <a:pt x="471" y="257"/>
                </a:moveTo>
                <a:lnTo>
                  <a:pt x="471" y="257"/>
                </a:lnTo>
                <a:cubicBezTo>
                  <a:pt x="352" y="257"/>
                  <a:pt x="256" y="353"/>
                  <a:pt x="256" y="471"/>
                </a:cubicBezTo>
                <a:lnTo>
                  <a:pt x="256" y="471"/>
                </a:lnTo>
                <a:cubicBezTo>
                  <a:pt x="256" y="589"/>
                  <a:pt x="352" y="685"/>
                  <a:pt x="471" y="685"/>
                </a:cubicBezTo>
                <a:lnTo>
                  <a:pt x="471" y="685"/>
                </a:lnTo>
                <a:cubicBezTo>
                  <a:pt x="589" y="685"/>
                  <a:pt x="685" y="589"/>
                  <a:pt x="685" y="471"/>
                </a:cubicBezTo>
                <a:lnTo>
                  <a:pt x="685" y="471"/>
                </a:lnTo>
                <a:cubicBezTo>
                  <a:pt x="685" y="353"/>
                  <a:pt x="589" y="257"/>
                  <a:pt x="471" y="25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2449"/>
          </a:p>
        </p:txBody>
      </p:sp>
      <p:sp>
        <p:nvSpPr>
          <p:cNvPr id="25" name="Freeform 330">
            <a:extLst>
              <a:ext uri="{FF2B5EF4-FFF2-40B4-BE49-F238E27FC236}">
                <a16:creationId xmlns:a16="http://schemas.microsoft.com/office/drawing/2014/main" xmlns="" id="{C505C0AD-485C-3346-B3F9-7130E5555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4662" y="3500250"/>
            <a:ext cx="440978" cy="401826"/>
          </a:xfrm>
          <a:custGeom>
            <a:avLst/>
            <a:gdLst>
              <a:gd name="T0" fmla="*/ 786 w 943"/>
              <a:gd name="T1" fmla="*/ 626 h 858"/>
              <a:gd name="T2" fmla="*/ 707 w 943"/>
              <a:gd name="T3" fmla="*/ 528 h 858"/>
              <a:gd name="T4" fmla="*/ 758 w 943"/>
              <a:gd name="T5" fmla="*/ 416 h 858"/>
              <a:gd name="T6" fmla="*/ 766 w 943"/>
              <a:gd name="T7" fmla="*/ 323 h 858"/>
              <a:gd name="T8" fmla="*/ 770 w 943"/>
              <a:gd name="T9" fmla="*/ 143 h 858"/>
              <a:gd name="T10" fmla="*/ 700 w 943"/>
              <a:gd name="T11" fmla="*/ 58 h 858"/>
              <a:gd name="T12" fmla="*/ 637 w 943"/>
              <a:gd name="T13" fmla="*/ 44 h 858"/>
              <a:gd name="T14" fmla="*/ 556 w 943"/>
              <a:gd name="T15" fmla="*/ 61 h 858"/>
              <a:gd name="T16" fmla="*/ 571 w 943"/>
              <a:gd name="T17" fmla="*/ 95 h 858"/>
              <a:gd name="T18" fmla="*/ 573 w 943"/>
              <a:gd name="T19" fmla="*/ 100 h 858"/>
              <a:gd name="T20" fmla="*/ 637 w 943"/>
              <a:gd name="T21" fmla="*/ 87 h 858"/>
              <a:gd name="T22" fmla="*/ 679 w 943"/>
              <a:gd name="T23" fmla="*/ 96 h 858"/>
              <a:gd name="T24" fmla="*/ 730 w 943"/>
              <a:gd name="T25" fmla="*/ 160 h 858"/>
              <a:gd name="T26" fmla="*/ 732 w 943"/>
              <a:gd name="T27" fmla="*/ 297 h 858"/>
              <a:gd name="T28" fmla="*/ 724 w 943"/>
              <a:gd name="T29" fmla="*/ 333 h 858"/>
              <a:gd name="T30" fmla="*/ 726 w 943"/>
              <a:gd name="T31" fmla="*/ 386 h 858"/>
              <a:gd name="T32" fmla="*/ 723 w 943"/>
              <a:gd name="T33" fmla="*/ 390 h 858"/>
              <a:gd name="T34" fmla="*/ 717 w 943"/>
              <a:gd name="T35" fmla="*/ 397 h 858"/>
              <a:gd name="T36" fmla="*/ 664 w 943"/>
              <a:gd name="T37" fmla="*/ 528 h 858"/>
              <a:gd name="T38" fmla="*/ 774 w 943"/>
              <a:gd name="T39" fmla="*/ 668 h 858"/>
              <a:gd name="T40" fmla="*/ 761 w 943"/>
              <a:gd name="T41" fmla="*/ 772 h 858"/>
              <a:gd name="T42" fmla="*/ 769 w 943"/>
              <a:gd name="T43" fmla="*/ 815 h 858"/>
              <a:gd name="T44" fmla="*/ 922 w 943"/>
              <a:gd name="T45" fmla="*/ 815 h 858"/>
              <a:gd name="T46" fmla="*/ 942 w 943"/>
              <a:gd name="T47" fmla="*/ 796 h 858"/>
              <a:gd name="T48" fmla="*/ 44 w 943"/>
              <a:gd name="T49" fmla="*/ 815 h 858"/>
              <a:gd name="T50" fmla="*/ 183 w 943"/>
              <a:gd name="T51" fmla="*/ 689 h 858"/>
              <a:gd name="T52" fmla="*/ 300 w 943"/>
              <a:gd name="T53" fmla="*/ 539 h 858"/>
              <a:gd name="T54" fmla="*/ 248 w 943"/>
              <a:gd name="T55" fmla="*/ 396 h 858"/>
              <a:gd name="T56" fmla="*/ 242 w 943"/>
              <a:gd name="T57" fmla="*/ 389 h 858"/>
              <a:gd name="T58" fmla="*/ 241 w 943"/>
              <a:gd name="T59" fmla="*/ 387 h 858"/>
              <a:gd name="T60" fmla="*/ 242 w 943"/>
              <a:gd name="T61" fmla="*/ 319 h 858"/>
              <a:gd name="T62" fmla="*/ 239 w 943"/>
              <a:gd name="T63" fmla="*/ 291 h 858"/>
              <a:gd name="T64" fmla="*/ 219 w 943"/>
              <a:gd name="T65" fmla="*/ 159 h 858"/>
              <a:gd name="T66" fmla="*/ 309 w 943"/>
              <a:gd name="T67" fmla="*/ 66 h 858"/>
              <a:gd name="T68" fmla="*/ 315 w 943"/>
              <a:gd name="T69" fmla="*/ 63 h 858"/>
              <a:gd name="T70" fmla="*/ 393 w 943"/>
              <a:gd name="T71" fmla="*/ 44 h 858"/>
              <a:gd name="T72" fmla="*/ 442 w 943"/>
              <a:gd name="T73" fmla="*/ 55 h 858"/>
              <a:gd name="T74" fmla="*/ 493 w 943"/>
              <a:gd name="T75" fmla="*/ 128 h 858"/>
              <a:gd name="T76" fmla="*/ 494 w 943"/>
              <a:gd name="T77" fmla="*/ 286 h 858"/>
              <a:gd name="T78" fmla="*/ 487 w 943"/>
              <a:gd name="T79" fmla="*/ 321 h 858"/>
              <a:gd name="T80" fmla="*/ 488 w 943"/>
              <a:gd name="T81" fmla="*/ 385 h 858"/>
              <a:gd name="T82" fmla="*/ 485 w 943"/>
              <a:gd name="T83" fmla="*/ 389 h 858"/>
              <a:gd name="T84" fmla="*/ 479 w 943"/>
              <a:gd name="T85" fmla="*/ 396 h 858"/>
              <a:gd name="T86" fmla="*/ 427 w 943"/>
              <a:gd name="T87" fmla="*/ 539 h 858"/>
              <a:gd name="T88" fmla="*/ 545 w 943"/>
              <a:gd name="T89" fmla="*/ 689 h 858"/>
              <a:gd name="T90" fmla="*/ 683 w 943"/>
              <a:gd name="T91" fmla="*/ 815 h 858"/>
              <a:gd name="T92" fmla="*/ 557 w 943"/>
              <a:gd name="T93" fmla="*/ 648 h 858"/>
              <a:gd name="T94" fmla="*/ 470 w 943"/>
              <a:gd name="T95" fmla="*/ 539 h 858"/>
              <a:gd name="T96" fmla="*/ 519 w 943"/>
              <a:gd name="T97" fmla="*/ 414 h 858"/>
              <a:gd name="T98" fmla="*/ 529 w 943"/>
              <a:gd name="T99" fmla="*/ 311 h 858"/>
              <a:gd name="T100" fmla="*/ 532 w 943"/>
              <a:gd name="T101" fmla="*/ 111 h 858"/>
              <a:gd name="T102" fmla="*/ 462 w 943"/>
              <a:gd name="T103" fmla="*/ 17 h 858"/>
              <a:gd name="T104" fmla="*/ 393 w 943"/>
              <a:gd name="T105" fmla="*/ 0 h 858"/>
              <a:gd name="T106" fmla="*/ 291 w 943"/>
              <a:gd name="T107" fmla="*/ 27 h 858"/>
              <a:gd name="T108" fmla="*/ 179 w 943"/>
              <a:gd name="T109" fmla="*/ 143 h 858"/>
              <a:gd name="T110" fmla="*/ 200 w 943"/>
              <a:gd name="T111" fmla="*/ 309 h 858"/>
              <a:gd name="T112" fmla="*/ 208 w 943"/>
              <a:gd name="T113" fmla="*/ 414 h 858"/>
              <a:gd name="T114" fmla="*/ 257 w 943"/>
              <a:gd name="T115" fmla="*/ 539 h 858"/>
              <a:gd name="T116" fmla="*/ 170 w 943"/>
              <a:gd name="T117" fmla="*/ 648 h 858"/>
              <a:gd name="T118" fmla="*/ 0 w 943"/>
              <a:gd name="T119" fmla="*/ 836 h 858"/>
              <a:gd name="T120" fmla="*/ 21 w 943"/>
              <a:gd name="T121" fmla="*/ 857 h 858"/>
              <a:gd name="T122" fmla="*/ 706 w 943"/>
              <a:gd name="T123" fmla="*/ 857 h 858"/>
              <a:gd name="T124" fmla="*/ 727 w 943"/>
              <a:gd name="T125" fmla="*/ 836 h 8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943" h="858">
                <a:moveTo>
                  <a:pt x="786" y="626"/>
                </a:moveTo>
                <a:lnTo>
                  <a:pt x="786" y="626"/>
                </a:lnTo>
                <a:cubicBezTo>
                  <a:pt x="786" y="626"/>
                  <a:pt x="707" y="608"/>
                  <a:pt x="707" y="528"/>
                </a:cubicBezTo>
                <a:lnTo>
                  <a:pt x="707" y="528"/>
                </a:lnTo>
                <a:cubicBezTo>
                  <a:pt x="707" y="458"/>
                  <a:pt x="745" y="433"/>
                  <a:pt x="758" y="416"/>
                </a:cubicBezTo>
                <a:lnTo>
                  <a:pt x="758" y="416"/>
                </a:lnTo>
                <a:cubicBezTo>
                  <a:pt x="758" y="416"/>
                  <a:pt x="783" y="394"/>
                  <a:pt x="766" y="323"/>
                </a:cubicBezTo>
                <a:lnTo>
                  <a:pt x="766" y="323"/>
                </a:lnTo>
                <a:cubicBezTo>
                  <a:pt x="795" y="284"/>
                  <a:pt x="801" y="216"/>
                  <a:pt x="770" y="143"/>
                </a:cubicBezTo>
                <a:lnTo>
                  <a:pt x="770" y="143"/>
                </a:lnTo>
                <a:cubicBezTo>
                  <a:pt x="751" y="98"/>
                  <a:pt x="726" y="73"/>
                  <a:pt x="700" y="58"/>
                </a:cubicBezTo>
                <a:lnTo>
                  <a:pt x="700" y="58"/>
                </a:lnTo>
                <a:cubicBezTo>
                  <a:pt x="680" y="48"/>
                  <a:pt x="658" y="44"/>
                  <a:pt x="637" y="44"/>
                </a:cubicBezTo>
                <a:lnTo>
                  <a:pt x="637" y="44"/>
                </a:lnTo>
                <a:cubicBezTo>
                  <a:pt x="604" y="44"/>
                  <a:pt x="575" y="52"/>
                  <a:pt x="556" y="61"/>
                </a:cubicBezTo>
                <a:lnTo>
                  <a:pt x="556" y="61"/>
                </a:lnTo>
                <a:cubicBezTo>
                  <a:pt x="561" y="72"/>
                  <a:pt x="567" y="83"/>
                  <a:pt x="571" y="95"/>
                </a:cubicBezTo>
                <a:lnTo>
                  <a:pt x="571" y="95"/>
                </a:lnTo>
                <a:cubicBezTo>
                  <a:pt x="572" y="97"/>
                  <a:pt x="573" y="98"/>
                  <a:pt x="573" y="100"/>
                </a:cubicBezTo>
                <a:lnTo>
                  <a:pt x="573" y="100"/>
                </a:lnTo>
                <a:cubicBezTo>
                  <a:pt x="586" y="95"/>
                  <a:pt x="610" y="87"/>
                  <a:pt x="637" y="87"/>
                </a:cubicBezTo>
                <a:lnTo>
                  <a:pt x="637" y="87"/>
                </a:lnTo>
                <a:cubicBezTo>
                  <a:pt x="654" y="87"/>
                  <a:pt x="668" y="90"/>
                  <a:pt x="679" y="96"/>
                </a:cubicBezTo>
                <a:lnTo>
                  <a:pt x="679" y="96"/>
                </a:lnTo>
                <a:cubicBezTo>
                  <a:pt x="693" y="103"/>
                  <a:pt x="712" y="118"/>
                  <a:pt x="730" y="160"/>
                </a:cubicBezTo>
                <a:lnTo>
                  <a:pt x="730" y="160"/>
                </a:lnTo>
                <a:cubicBezTo>
                  <a:pt x="757" y="221"/>
                  <a:pt x="750" y="273"/>
                  <a:pt x="732" y="297"/>
                </a:cubicBezTo>
                <a:lnTo>
                  <a:pt x="732" y="297"/>
                </a:lnTo>
                <a:cubicBezTo>
                  <a:pt x="724" y="308"/>
                  <a:pt x="721" y="321"/>
                  <a:pt x="724" y="333"/>
                </a:cubicBezTo>
                <a:lnTo>
                  <a:pt x="724" y="333"/>
                </a:lnTo>
                <a:cubicBezTo>
                  <a:pt x="733" y="369"/>
                  <a:pt x="727" y="384"/>
                  <a:pt x="726" y="386"/>
                </a:cubicBezTo>
                <a:lnTo>
                  <a:pt x="726" y="386"/>
                </a:lnTo>
                <a:cubicBezTo>
                  <a:pt x="725" y="388"/>
                  <a:pt x="724" y="389"/>
                  <a:pt x="723" y="390"/>
                </a:cubicBezTo>
                <a:lnTo>
                  <a:pt x="723" y="390"/>
                </a:lnTo>
                <a:cubicBezTo>
                  <a:pt x="722" y="391"/>
                  <a:pt x="719" y="395"/>
                  <a:pt x="717" y="397"/>
                </a:cubicBezTo>
                <a:lnTo>
                  <a:pt x="717" y="397"/>
                </a:lnTo>
                <a:cubicBezTo>
                  <a:pt x="698" y="417"/>
                  <a:pt x="664" y="454"/>
                  <a:pt x="664" y="528"/>
                </a:cubicBezTo>
                <a:lnTo>
                  <a:pt x="664" y="528"/>
                </a:lnTo>
                <a:cubicBezTo>
                  <a:pt x="664" y="616"/>
                  <a:pt x="734" y="657"/>
                  <a:pt x="774" y="668"/>
                </a:cubicBezTo>
                <a:lnTo>
                  <a:pt x="774" y="668"/>
                </a:lnTo>
                <a:cubicBezTo>
                  <a:pt x="830" y="688"/>
                  <a:pt x="885" y="712"/>
                  <a:pt x="897" y="772"/>
                </a:cubicBezTo>
                <a:lnTo>
                  <a:pt x="761" y="772"/>
                </a:lnTo>
                <a:lnTo>
                  <a:pt x="761" y="772"/>
                </a:lnTo>
                <a:cubicBezTo>
                  <a:pt x="765" y="785"/>
                  <a:pt x="768" y="799"/>
                  <a:pt x="769" y="815"/>
                </a:cubicBezTo>
                <a:lnTo>
                  <a:pt x="922" y="815"/>
                </a:lnTo>
                <a:lnTo>
                  <a:pt x="922" y="815"/>
                </a:lnTo>
                <a:cubicBezTo>
                  <a:pt x="942" y="815"/>
                  <a:pt x="942" y="796"/>
                  <a:pt x="942" y="796"/>
                </a:cubicBezTo>
                <a:lnTo>
                  <a:pt x="942" y="796"/>
                </a:lnTo>
                <a:cubicBezTo>
                  <a:pt x="942" y="680"/>
                  <a:pt x="836" y="644"/>
                  <a:pt x="786" y="626"/>
                </a:cubicBezTo>
                <a:close/>
                <a:moveTo>
                  <a:pt x="44" y="815"/>
                </a:moveTo>
                <a:lnTo>
                  <a:pt x="44" y="815"/>
                </a:lnTo>
                <a:cubicBezTo>
                  <a:pt x="54" y="742"/>
                  <a:pt x="120" y="712"/>
                  <a:pt x="183" y="689"/>
                </a:cubicBezTo>
                <a:lnTo>
                  <a:pt x="183" y="689"/>
                </a:lnTo>
                <a:cubicBezTo>
                  <a:pt x="224" y="679"/>
                  <a:pt x="300" y="634"/>
                  <a:pt x="300" y="539"/>
                </a:cubicBezTo>
                <a:lnTo>
                  <a:pt x="300" y="539"/>
                </a:lnTo>
                <a:cubicBezTo>
                  <a:pt x="300" y="458"/>
                  <a:pt x="266" y="418"/>
                  <a:pt x="248" y="396"/>
                </a:cubicBezTo>
                <a:lnTo>
                  <a:pt x="248" y="396"/>
                </a:lnTo>
                <a:cubicBezTo>
                  <a:pt x="246" y="394"/>
                  <a:pt x="244" y="391"/>
                  <a:pt x="242" y="389"/>
                </a:cubicBezTo>
                <a:lnTo>
                  <a:pt x="242" y="389"/>
                </a:lnTo>
                <a:cubicBezTo>
                  <a:pt x="241" y="388"/>
                  <a:pt x="241" y="388"/>
                  <a:pt x="241" y="387"/>
                </a:cubicBezTo>
                <a:lnTo>
                  <a:pt x="241" y="387"/>
                </a:lnTo>
                <a:cubicBezTo>
                  <a:pt x="239" y="384"/>
                  <a:pt x="230" y="365"/>
                  <a:pt x="242" y="319"/>
                </a:cubicBezTo>
                <a:lnTo>
                  <a:pt x="242" y="319"/>
                </a:lnTo>
                <a:cubicBezTo>
                  <a:pt x="244" y="309"/>
                  <a:pt x="243" y="300"/>
                  <a:pt x="239" y="291"/>
                </a:cubicBezTo>
                <a:lnTo>
                  <a:pt x="239" y="291"/>
                </a:lnTo>
                <a:cubicBezTo>
                  <a:pt x="228" y="267"/>
                  <a:pt x="200" y="206"/>
                  <a:pt x="219" y="159"/>
                </a:cubicBezTo>
                <a:lnTo>
                  <a:pt x="219" y="159"/>
                </a:lnTo>
                <a:cubicBezTo>
                  <a:pt x="244" y="97"/>
                  <a:pt x="267" y="84"/>
                  <a:pt x="309" y="66"/>
                </a:cubicBezTo>
                <a:lnTo>
                  <a:pt x="309" y="66"/>
                </a:lnTo>
                <a:cubicBezTo>
                  <a:pt x="310" y="65"/>
                  <a:pt x="312" y="64"/>
                  <a:pt x="315" y="63"/>
                </a:cubicBezTo>
                <a:lnTo>
                  <a:pt x="315" y="63"/>
                </a:lnTo>
                <a:cubicBezTo>
                  <a:pt x="324" y="56"/>
                  <a:pt x="359" y="44"/>
                  <a:pt x="393" y="44"/>
                </a:cubicBezTo>
                <a:lnTo>
                  <a:pt x="393" y="44"/>
                </a:lnTo>
                <a:cubicBezTo>
                  <a:pt x="413" y="44"/>
                  <a:pt x="428" y="47"/>
                  <a:pt x="442" y="55"/>
                </a:cubicBezTo>
                <a:lnTo>
                  <a:pt x="442" y="55"/>
                </a:lnTo>
                <a:cubicBezTo>
                  <a:pt x="457" y="63"/>
                  <a:pt x="472" y="79"/>
                  <a:pt x="493" y="128"/>
                </a:cubicBezTo>
                <a:lnTo>
                  <a:pt x="493" y="128"/>
                </a:lnTo>
                <a:cubicBezTo>
                  <a:pt x="523" y="198"/>
                  <a:pt x="515" y="258"/>
                  <a:pt x="494" y="286"/>
                </a:cubicBezTo>
                <a:lnTo>
                  <a:pt x="494" y="286"/>
                </a:lnTo>
                <a:cubicBezTo>
                  <a:pt x="487" y="296"/>
                  <a:pt x="484" y="309"/>
                  <a:pt x="487" y="321"/>
                </a:cubicBezTo>
                <a:lnTo>
                  <a:pt x="487" y="321"/>
                </a:lnTo>
                <a:cubicBezTo>
                  <a:pt x="497" y="365"/>
                  <a:pt x="490" y="382"/>
                  <a:pt x="488" y="385"/>
                </a:cubicBezTo>
                <a:lnTo>
                  <a:pt x="488" y="385"/>
                </a:lnTo>
                <a:cubicBezTo>
                  <a:pt x="487" y="386"/>
                  <a:pt x="486" y="388"/>
                  <a:pt x="485" y="389"/>
                </a:cubicBezTo>
                <a:lnTo>
                  <a:pt x="485" y="389"/>
                </a:lnTo>
                <a:cubicBezTo>
                  <a:pt x="483" y="391"/>
                  <a:pt x="481" y="394"/>
                  <a:pt x="479" y="396"/>
                </a:cubicBezTo>
                <a:lnTo>
                  <a:pt x="479" y="396"/>
                </a:lnTo>
                <a:cubicBezTo>
                  <a:pt x="461" y="418"/>
                  <a:pt x="427" y="458"/>
                  <a:pt x="427" y="539"/>
                </a:cubicBezTo>
                <a:lnTo>
                  <a:pt x="427" y="539"/>
                </a:lnTo>
                <a:cubicBezTo>
                  <a:pt x="427" y="634"/>
                  <a:pt x="502" y="679"/>
                  <a:pt x="545" y="689"/>
                </a:cubicBezTo>
                <a:lnTo>
                  <a:pt x="545" y="689"/>
                </a:lnTo>
                <a:cubicBezTo>
                  <a:pt x="607" y="711"/>
                  <a:pt x="672" y="741"/>
                  <a:pt x="683" y="815"/>
                </a:cubicBezTo>
                <a:lnTo>
                  <a:pt x="44" y="815"/>
                </a:lnTo>
                <a:close/>
                <a:moveTo>
                  <a:pt x="557" y="648"/>
                </a:moveTo>
                <a:lnTo>
                  <a:pt x="557" y="648"/>
                </a:lnTo>
                <a:cubicBezTo>
                  <a:pt x="557" y="648"/>
                  <a:pt x="470" y="628"/>
                  <a:pt x="470" y="539"/>
                </a:cubicBezTo>
                <a:lnTo>
                  <a:pt x="470" y="539"/>
                </a:lnTo>
                <a:cubicBezTo>
                  <a:pt x="470" y="460"/>
                  <a:pt x="506" y="433"/>
                  <a:pt x="519" y="414"/>
                </a:cubicBezTo>
                <a:lnTo>
                  <a:pt x="519" y="414"/>
                </a:lnTo>
                <a:cubicBezTo>
                  <a:pt x="519" y="414"/>
                  <a:pt x="548" y="390"/>
                  <a:pt x="529" y="311"/>
                </a:cubicBezTo>
                <a:lnTo>
                  <a:pt x="529" y="311"/>
                </a:lnTo>
                <a:cubicBezTo>
                  <a:pt x="560" y="269"/>
                  <a:pt x="567" y="192"/>
                  <a:pt x="532" y="111"/>
                </a:cubicBezTo>
                <a:lnTo>
                  <a:pt x="532" y="111"/>
                </a:lnTo>
                <a:cubicBezTo>
                  <a:pt x="510" y="61"/>
                  <a:pt x="491" y="33"/>
                  <a:pt x="462" y="17"/>
                </a:cubicBezTo>
                <a:lnTo>
                  <a:pt x="462" y="17"/>
                </a:lnTo>
                <a:cubicBezTo>
                  <a:pt x="441" y="5"/>
                  <a:pt x="417" y="0"/>
                  <a:pt x="393" y="0"/>
                </a:cubicBezTo>
                <a:lnTo>
                  <a:pt x="393" y="0"/>
                </a:lnTo>
                <a:cubicBezTo>
                  <a:pt x="350" y="0"/>
                  <a:pt x="308" y="16"/>
                  <a:pt x="291" y="27"/>
                </a:cubicBezTo>
                <a:lnTo>
                  <a:pt x="291" y="27"/>
                </a:lnTo>
                <a:cubicBezTo>
                  <a:pt x="242" y="48"/>
                  <a:pt x="210" y="68"/>
                  <a:pt x="179" y="143"/>
                </a:cubicBezTo>
                <a:lnTo>
                  <a:pt x="179" y="143"/>
                </a:lnTo>
                <a:cubicBezTo>
                  <a:pt x="155" y="204"/>
                  <a:pt x="184" y="274"/>
                  <a:pt x="200" y="309"/>
                </a:cubicBezTo>
                <a:lnTo>
                  <a:pt x="200" y="309"/>
                </a:lnTo>
                <a:cubicBezTo>
                  <a:pt x="181" y="387"/>
                  <a:pt x="208" y="414"/>
                  <a:pt x="208" y="414"/>
                </a:cubicBezTo>
                <a:lnTo>
                  <a:pt x="208" y="414"/>
                </a:lnTo>
                <a:cubicBezTo>
                  <a:pt x="221" y="433"/>
                  <a:pt x="257" y="460"/>
                  <a:pt x="257" y="539"/>
                </a:cubicBezTo>
                <a:lnTo>
                  <a:pt x="257" y="539"/>
                </a:lnTo>
                <a:cubicBezTo>
                  <a:pt x="257" y="628"/>
                  <a:pt x="170" y="648"/>
                  <a:pt x="170" y="648"/>
                </a:cubicBezTo>
                <a:lnTo>
                  <a:pt x="170" y="648"/>
                </a:lnTo>
                <a:cubicBezTo>
                  <a:pt x="115" y="668"/>
                  <a:pt x="0" y="707"/>
                  <a:pt x="0" y="836"/>
                </a:cubicBezTo>
                <a:lnTo>
                  <a:pt x="0" y="836"/>
                </a:lnTo>
                <a:cubicBezTo>
                  <a:pt x="0" y="836"/>
                  <a:pt x="0" y="857"/>
                  <a:pt x="21" y="857"/>
                </a:cubicBezTo>
                <a:lnTo>
                  <a:pt x="706" y="857"/>
                </a:lnTo>
                <a:lnTo>
                  <a:pt x="706" y="857"/>
                </a:lnTo>
                <a:cubicBezTo>
                  <a:pt x="727" y="857"/>
                  <a:pt x="727" y="836"/>
                  <a:pt x="727" y="836"/>
                </a:cubicBezTo>
                <a:lnTo>
                  <a:pt x="727" y="836"/>
                </a:lnTo>
                <a:cubicBezTo>
                  <a:pt x="727" y="707"/>
                  <a:pt x="612" y="668"/>
                  <a:pt x="557" y="6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2449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8EF97E8-4AAA-D04D-B6EA-A713340CC4C7}"/>
              </a:ext>
            </a:extLst>
          </p:cNvPr>
          <p:cNvSpPr txBox="1"/>
          <p:nvPr/>
        </p:nvSpPr>
        <p:spPr>
          <a:xfrm>
            <a:off x="3404539" y="1163746"/>
            <a:ext cx="2334935" cy="28046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>
              <a:lnSpc>
                <a:spcPts val="1440"/>
              </a:lnSpc>
            </a:pPr>
            <a:r>
              <a:rPr lang="en-US" sz="1600" spc="19" dirty="0">
                <a:latin typeface="Source Sans Pro" panose="020B0503030403020204" pitchFamily="34" charset="0"/>
                <a:ea typeface="Source Sans Pro" panose="020B0503030403020204" pitchFamily="34" charset="0"/>
              </a:rPr>
              <a:t>DIGITAL BROADCASTING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610B4B2-C61E-E444-A96F-A4D3713A724D}"/>
              </a:ext>
            </a:extLst>
          </p:cNvPr>
          <p:cNvSpPr txBox="1"/>
          <p:nvPr/>
        </p:nvSpPr>
        <p:spPr>
          <a:xfrm>
            <a:off x="124083" y="2567735"/>
            <a:ext cx="3077189" cy="6401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1350"/>
              </a:lnSpc>
            </a:pPr>
            <a:r>
              <a:rPr lang="en-US" sz="1600" spc="-11" dirty="0">
                <a:solidFill>
                  <a:srgbClr val="002060"/>
                </a:solidFill>
                <a:latin typeface="+mj-lt"/>
                <a:ea typeface="Source Sans Pro" panose="020B0503030403020204" pitchFamily="34" charset="0"/>
              </a:rPr>
              <a:t>Workshop planned with the Sector for inputs into the White Paper during November, led by DCDT.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D2B2246-04B6-44DC-B797-469E09D9E74D}"/>
              </a:ext>
            </a:extLst>
          </p:cNvPr>
          <p:cNvSpPr txBox="1"/>
          <p:nvPr/>
        </p:nvSpPr>
        <p:spPr>
          <a:xfrm>
            <a:off x="2690715" y="610579"/>
            <a:ext cx="3762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POLICY DEVELOPMENTS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B15C204-D5AD-4DB8-A721-1332980548F3}"/>
              </a:ext>
            </a:extLst>
          </p:cNvPr>
          <p:cNvSpPr txBox="1"/>
          <p:nvPr/>
        </p:nvSpPr>
        <p:spPr>
          <a:xfrm>
            <a:off x="6149093" y="1775384"/>
            <a:ext cx="280025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POLICY DIRECTIVE ON DIGITAL </a:t>
            </a:r>
          </a:p>
          <a:p>
            <a:pPr algn="ctr"/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SOUND BROADCASTING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9D61B277-E152-47D5-8875-F7CBCA1DEEF4}"/>
              </a:ext>
            </a:extLst>
          </p:cNvPr>
          <p:cNvSpPr txBox="1"/>
          <p:nvPr/>
        </p:nvSpPr>
        <p:spPr>
          <a:xfrm>
            <a:off x="963847" y="4495871"/>
            <a:ext cx="1279517" cy="3385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DAB+ TRIALS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BC194EF4-F01A-4408-838F-079312CA5562}"/>
              </a:ext>
            </a:extLst>
          </p:cNvPr>
          <p:cNvSpPr txBox="1"/>
          <p:nvPr/>
        </p:nvSpPr>
        <p:spPr>
          <a:xfrm>
            <a:off x="124083" y="1929555"/>
            <a:ext cx="307718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WHITE PAPER ON AUDIO AND </a:t>
            </a:r>
          </a:p>
          <a:p>
            <a:pPr algn="ctr"/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AUDIOVISUAL CONTENT SERVICES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xmlns="" id="{29070EC3-3622-44EB-AB58-5A7D6BBA77CC}"/>
              </a:ext>
            </a:extLst>
          </p:cNvPr>
          <p:cNvSpPr txBox="1">
            <a:spLocks/>
          </p:cNvSpPr>
          <p:nvPr/>
        </p:nvSpPr>
        <p:spPr>
          <a:xfrm>
            <a:off x="81218" y="4807420"/>
            <a:ext cx="4000745" cy="1265739"/>
          </a:xfrm>
          <a:prstGeom prst="rect">
            <a:avLst/>
          </a:prstGeom>
        </p:spPr>
        <p:txBody>
          <a:bodyPr vert="horz" wrap="square" lIns="34299" tIns="17149" rIns="34299" bIns="17149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Aft>
                <a:spcPts val="800"/>
              </a:spcAft>
            </a:pPr>
            <a:r>
              <a:rPr lang="en-ZA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 Digital Broadcasting Corporation (SADIBA) and the NAB testing DAB as an alternative to existing analogue broadcasting and Digital Radio </a:t>
            </a:r>
            <a:r>
              <a:rPr lang="en-ZA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Mondiale</a:t>
            </a:r>
            <a:r>
              <a:rPr lang="en-ZA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(DRM) as an alternative to medium and shortwave broadcasting.</a:t>
            </a:r>
            <a:endParaRPr lang="en-Z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2EDB9AAD-B68C-4791-8A8D-F24DEDECBCEF}"/>
              </a:ext>
            </a:extLst>
          </p:cNvPr>
          <p:cNvSpPr txBox="1"/>
          <p:nvPr/>
        </p:nvSpPr>
        <p:spPr>
          <a:xfrm>
            <a:off x="5781607" y="2335620"/>
            <a:ext cx="327812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600" b="0" i="0" dirty="0">
                <a:solidFill>
                  <a:srgbClr val="002060"/>
                </a:solidFill>
                <a:effectLst/>
                <a:latin typeface="+mj-lt"/>
              </a:rPr>
              <a:t>DCDT Minister issued a Policy Directive to ICASA on 10 July 2020, allowing for the licensing of Digital Sound Broadcasting.</a:t>
            </a:r>
            <a:endParaRPr lang="en-ZA" sz="16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xmlns="" id="{9E32D4BE-28AD-4441-851A-69C3ECD02498}"/>
              </a:ext>
            </a:extLst>
          </p:cNvPr>
          <p:cNvSpPr/>
          <p:nvPr/>
        </p:nvSpPr>
        <p:spPr>
          <a:xfrm>
            <a:off x="5739474" y="4484644"/>
            <a:ext cx="2572422" cy="2236929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State of the </a:t>
            </a:r>
          </a:p>
          <a:p>
            <a:pPr algn="ctr"/>
            <a:r>
              <a:rPr lang="en-ZA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ICT Sector Report in South Africa (ICASA, 2018): 25% of listeners had access to digital radio programming.</a:t>
            </a:r>
            <a:endParaRPr lang="en-ZA" sz="1600" dirty="0">
              <a:solidFill>
                <a:schemeClr val="bg1"/>
              </a:solidFill>
            </a:endParaRPr>
          </a:p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3320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ECC8AC60-E7E3-4568-8D53-BF60844CFE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668" r="-1" b="18893"/>
          <a:stretch/>
        </p:blipFill>
        <p:spPr>
          <a:xfrm>
            <a:off x="20" y="10"/>
            <a:ext cx="9143980" cy="6857990"/>
          </a:xfrm>
          <a:prstGeom prst="rect">
            <a:avLst/>
          </a:prstGeom>
          <a:noFill/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4E390360-D531-4CC5-B7F0-9008418C2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FE87D6-28AE-4488-BDD1-2DD6D741DE2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99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7AD3A428-8E6A-6345-96B6-C82FB071C063}"/>
              </a:ext>
            </a:extLst>
          </p:cNvPr>
          <p:cNvGrpSpPr/>
          <p:nvPr/>
        </p:nvGrpSpPr>
        <p:grpSpPr>
          <a:xfrm>
            <a:off x="3582121" y="4283057"/>
            <a:ext cx="3055746" cy="2651143"/>
            <a:chOff x="1520824" y="3282018"/>
            <a:chExt cx="5568694" cy="4676649"/>
          </a:xfrm>
        </p:grpSpPr>
        <p:sp>
          <p:nvSpPr>
            <p:cNvPr id="8193" name="Freeform 1">
              <a:extLst>
                <a:ext uri="{FF2B5EF4-FFF2-40B4-BE49-F238E27FC236}">
                  <a16:creationId xmlns:a16="http://schemas.microsoft.com/office/drawing/2014/main" xmlns="" id="{02364127-4181-F543-A2D4-B1E5389065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0824" y="3282018"/>
              <a:ext cx="5568694" cy="4676649"/>
            </a:xfrm>
            <a:custGeom>
              <a:avLst/>
              <a:gdLst>
                <a:gd name="T0" fmla="*/ 5541 w 8396"/>
                <a:gd name="T1" fmla="*/ 0 h 7053"/>
                <a:gd name="T2" fmla="*/ 2855 w 8396"/>
                <a:gd name="T3" fmla="*/ 0 h 7053"/>
                <a:gd name="T4" fmla="*/ 2855 w 8396"/>
                <a:gd name="T5" fmla="*/ 0 h 7053"/>
                <a:gd name="T6" fmla="*/ 0 w 8396"/>
                <a:gd name="T7" fmla="*/ 2854 h 7053"/>
                <a:gd name="T8" fmla="*/ 0 w 8396"/>
                <a:gd name="T9" fmla="*/ 2854 h 7053"/>
                <a:gd name="T10" fmla="*/ 2855 w 8396"/>
                <a:gd name="T11" fmla="*/ 5708 h 7053"/>
                <a:gd name="T12" fmla="*/ 5541 w 8396"/>
                <a:gd name="T13" fmla="*/ 5708 h 7053"/>
                <a:gd name="T14" fmla="*/ 5541 w 8396"/>
                <a:gd name="T15" fmla="*/ 5708 h 7053"/>
                <a:gd name="T16" fmla="*/ 8216 w 8396"/>
                <a:gd name="T17" fmla="*/ 6964 h 7053"/>
                <a:gd name="T18" fmla="*/ 8216 w 8396"/>
                <a:gd name="T19" fmla="*/ 6964 h 7053"/>
                <a:gd name="T20" fmla="*/ 8395 w 8396"/>
                <a:gd name="T21" fmla="*/ 6920 h 7053"/>
                <a:gd name="T22" fmla="*/ 8395 w 8396"/>
                <a:gd name="T23" fmla="*/ 2854 h 7053"/>
                <a:gd name="T24" fmla="*/ 8395 w 8396"/>
                <a:gd name="T25" fmla="*/ 2854 h 7053"/>
                <a:gd name="T26" fmla="*/ 5541 w 8396"/>
                <a:gd name="T27" fmla="*/ 0 h 7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396" h="7053">
                  <a:moveTo>
                    <a:pt x="5541" y="0"/>
                  </a:moveTo>
                  <a:lnTo>
                    <a:pt x="2855" y="0"/>
                  </a:lnTo>
                  <a:lnTo>
                    <a:pt x="2855" y="0"/>
                  </a:lnTo>
                  <a:cubicBezTo>
                    <a:pt x="1278" y="0"/>
                    <a:pt x="0" y="1278"/>
                    <a:pt x="0" y="2854"/>
                  </a:cubicBezTo>
                  <a:lnTo>
                    <a:pt x="0" y="2854"/>
                  </a:lnTo>
                  <a:cubicBezTo>
                    <a:pt x="0" y="4430"/>
                    <a:pt x="1278" y="5708"/>
                    <a:pt x="2855" y="5708"/>
                  </a:cubicBezTo>
                  <a:lnTo>
                    <a:pt x="5541" y="5708"/>
                  </a:lnTo>
                  <a:lnTo>
                    <a:pt x="5541" y="5708"/>
                  </a:lnTo>
                  <a:cubicBezTo>
                    <a:pt x="7253" y="5708"/>
                    <a:pt x="7942" y="6436"/>
                    <a:pt x="8216" y="6964"/>
                  </a:cubicBezTo>
                  <a:lnTo>
                    <a:pt x="8216" y="6964"/>
                  </a:lnTo>
                  <a:cubicBezTo>
                    <a:pt x="8262" y="7052"/>
                    <a:pt x="8395" y="7019"/>
                    <a:pt x="8395" y="6920"/>
                  </a:cubicBezTo>
                  <a:lnTo>
                    <a:pt x="8395" y="2854"/>
                  </a:lnTo>
                  <a:lnTo>
                    <a:pt x="8395" y="2854"/>
                  </a:lnTo>
                  <a:cubicBezTo>
                    <a:pt x="8395" y="1278"/>
                    <a:pt x="7117" y="0"/>
                    <a:pt x="5541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450" dirty="0">
                <a:latin typeface="Lato Light" panose="020F0502020204030203" pitchFamily="34" charset="0"/>
              </a:endParaRPr>
            </a:p>
          </p:txBody>
        </p:sp>
        <p:sp useBgFill="1">
          <p:nvSpPr>
            <p:cNvPr id="8194" name="Freeform 2">
              <a:extLst>
                <a:ext uri="{FF2B5EF4-FFF2-40B4-BE49-F238E27FC236}">
                  <a16:creationId xmlns:a16="http://schemas.microsoft.com/office/drawing/2014/main" xmlns="" id="{EA48B50E-E739-AB44-A3FC-73EC20107B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8975" y="3872814"/>
              <a:ext cx="1845506" cy="2605937"/>
            </a:xfrm>
            <a:custGeom>
              <a:avLst/>
              <a:gdLst>
                <a:gd name="T0" fmla="*/ 2783 w 2784"/>
                <a:gd name="T1" fmla="*/ 3929 h 3930"/>
                <a:gd name="T2" fmla="*/ 1965 w 2784"/>
                <a:gd name="T3" fmla="*/ 3929 h 3930"/>
                <a:gd name="T4" fmla="*/ 1965 w 2784"/>
                <a:gd name="T5" fmla="*/ 3929 h 3930"/>
                <a:gd name="T6" fmla="*/ 0 w 2784"/>
                <a:gd name="T7" fmla="*/ 1965 h 3930"/>
                <a:gd name="T8" fmla="*/ 0 w 2784"/>
                <a:gd name="T9" fmla="*/ 1965 h 3930"/>
                <a:gd name="T10" fmla="*/ 1965 w 2784"/>
                <a:gd name="T11" fmla="*/ 0 h 3930"/>
                <a:gd name="T12" fmla="*/ 2783 w 2784"/>
                <a:gd name="T13" fmla="*/ 0 h 3930"/>
                <a:gd name="T14" fmla="*/ 2783 w 2784"/>
                <a:gd name="T15" fmla="*/ 3929 h 3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84" h="3930">
                  <a:moveTo>
                    <a:pt x="2783" y="3929"/>
                  </a:moveTo>
                  <a:lnTo>
                    <a:pt x="1965" y="3929"/>
                  </a:lnTo>
                  <a:lnTo>
                    <a:pt x="1965" y="3929"/>
                  </a:lnTo>
                  <a:cubicBezTo>
                    <a:pt x="880" y="3929"/>
                    <a:pt x="0" y="3050"/>
                    <a:pt x="0" y="1965"/>
                  </a:cubicBezTo>
                  <a:lnTo>
                    <a:pt x="0" y="1965"/>
                  </a:lnTo>
                  <a:cubicBezTo>
                    <a:pt x="0" y="880"/>
                    <a:pt x="880" y="0"/>
                    <a:pt x="1965" y="0"/>
                  </a:cubicBezTo>
                  <a:lnTo>
                    <a:pt x="2783" y="0"/>
                  </a:lnTo>
                  <a:lnTo>
                    <a:pt x="2783" y="3929"/>
                  </a:ln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50" dirty="0">
                <a:latin typeface="Lato Light" panose="020F0502020204030203" pitchFamily="34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8697A230-A4EF-A642-9A56-A9D7AABBB87C}"/>
              </a:ext>
            </a:extLst>
          </p:cNvPr>
          <p:cNvGrpSpPr/>
          <p:nvPr/>
        </p:nvGrpSpPr>
        <p:grpSpPr>
          <a:xfrm>
            <a:off x="1370687" y="1774199"/>
            <a:ext cx="2840994" cy="2360635"/>
            <a:chOff x="7481431" y="3282018"/>
            <a:chExt cx="5568694" cy="4676649"/>
          </a:xfrm>
        </p:grpSpPr>
        <p:sp>
          <p:nvSpPr>
            <p:cNvPr id="8201" name="Freeform 9">
              <a:extLst>
                <a:ext uri="{FF2B5EF4-FFF2-40B4-BE49-F238E27FC236}">
                  <a16:creationId xmlns:a16="http://schemas.microsoft.com/office/drawing/2014/main" xmlns="" id="{96BC7190-797B-F44A-8B14-8F5DA813D6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1431" y="3282018"/>
              <a:ext cx="5568694" cy="4676649"/>
            </a:xfrm>
            <a:custGeom>
              <a:avLst/>
              <a:gdLst>
                <a:gd name="T0" fmla="*/ 5540 w 8395"/>
                <a:gd name="T1" fmla="*/ 0 h 7053"/>
                <a:gd name="T2" fmla="*/ 2854 w 8395"/>
                <a:gd name="T3" fmla="*/ 0 h 7053"/>
                <a:gd name="T4" fmla="*/ 2854 w 8395"/>
                <a:gd name="T5" fmla="*/ 0 h 7053"/>
                <a:gd name="T6" fmla="*/ 0 w 8395"/>
                <a:gd name="T7" fmla="*/ 2854 h 7053"/>
                <a:gd name="T8" fmla="*/ 0 w 8395"/>
                <a:gd name="T9" fmla="*/ 2854 h 7053"/>
                <a:gd name="T10" fmla="*/ 2854 w 8395"/>
                <a:gd name="T11" fmla="*/ 5708 h 7053"/>
                <a:gd name="T12" fmla="*/ 5540 w 8395"/>
                <a:gd name="T13" fmla="*/ 5708 h 7053"/>
                <a:gd name="T14" fmla="*/ 5540 w 8395"/>
                <a:gd name="T15" fmla="*/ 5708 h 7053"/>
                <a:gd name="T16" fmla="*/ 8216 w 8395"/>
                <a:gd name="T17" fmla="*/ 6964 h 7053"/>
                <a:gd name="T18" fmla="*/ 8216 w 8395"/>
                <a:gd name="T19" fmla="*/ 6964 h 7053"/>
                <a:gd name="T20" fmla="*/ 8394 w 8395"/>
                <a:gd name="T21" fmla="*/ 6920 h 7053"/>
                <a:gd name="T22" fmla="*/ 8394 w 8395"/>
                <a:gd name="T23" fmla="*/ 2854 h 7053"/>
                <a:gd name="T24" fmla="*/ 8394 w 8395"/>
                <a:gd name="T25" fmla="*/ 2854 h 7053"/>
                <a:gd name="T26" fmla="*/ 5540 w 8395"/>
                <a:gd name="T27" fmla="*/ 0 h 7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395" h="7053">
                  <a:moveTo>
                    <a:pt x="5540" y="0"/>
                  </a:moveTo>
                  <a:lnTo>
                    <a:pt x="2854" y="0"/>
                  </a:lnTo>
                  <a:lnTo>
                    <a:pt x="2854" y="0"/>
                  </a:lnTo>
                  <a:cubicBezTo>
                    <a:pt x="1278" y="0"/>
                    <a:pt x="0" y="1278"/>
                    <a:pt x="0" y="2854"/>
                  </a:cubicBezTo>
                  <a:lnTo>
                    <a:pt x="0" y="2854"/>
                  </a:lnTo>
                  <a:cubicBezTo>
                    <a:pt x="0" y="4430"/>
                    <a:pt x="1278" y="5708"/>
                    <a:pt x="2854" y="5708"/>
                  </a:cubicBezTo>
                  <a:lnTo>
                    <a:pt x="5540" y="5708"/>
                  </a:lnTo>
                  <a:lnTo>
                    <a:pt x="5540" y="5708"/>
                  </a:lnTo>
                  <a:cubicBezTo>
                    <a:pt x="7252" y="5708"/>
                    <a:pt x="7941" y="6436"/>
                    <a:pt x="8216" y="6964"/>
                  </a:cubicBezTo>
                  <a:lnTo>
                    <a:pt x="8216" y="6964"/>
                  </a:lnTo>
                  <a:cubicBezTo>
                    <a:pt x="8262" y="7052"/>
                    <a:pt x="8394" y="7019"/>
                    <a:pt x="8394" y="6920"/>
                  </a:cubicBezTo>
                  <a:lnTo>
                    <a:pt x="8394" y="2854"/>
                  </a:lnTo>
                  <a:lnTo>
                    <a:pt x="8394" y="2854"/>
                  </a:lnTo>
                  <a:cubicBezTo>
                    <a:pt x="8394" y="1278"/>
                    <a:pt x="7117" y="0"/>
                    <a:pt x="5540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450" dirty="0">
                <a:latin typeface="Lato Light" panose="020F0502020204030203" pitchFamily="34" charset="0"/>
              </a:endParaRPr>
            </a:p>
          </p:txBody>
        </p:sp>
        <p:sp useBgFill="1">
          <p:nvSpPr>
            <p:cNvPr id="8202" name="Freeform 10">
              <a:extLst>
                <a:ext uri="{FF2B5EF4-FFF2-40B4-BE49-F238E27FC236}">
                  <a16:creationId xmlns:a16="http://schemas.microsoft.com/office/drawing/2014/main" xmlns="" id="{CE416133-9C1B-A345-BD09-27F4E6118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19583" y="3872814"/>
              <a:ext cx="1845506" cy="2605937"/>
            </a:xfrm>
            <a:custGeom>
              <a:avLst/>
              <a:gdLst>
                <a:gd name="T0" fmla="*/ 2782 w 2783"/>
                <a:gd name="T1" fmla="*/ 3929 h 3930"/>
                <a:gd name="T2" fmla="*/ 1965 w 2783"/>
                <a:gd name="T3" fmla="*/ 3929 h 3930"/>
                <a:gd name="T4" fmla="*/ 1965 w 2783"/>
                <a:gd name="T5" fmla="*/ 3929 h 3930"/>
                <a:gd name="T6" fmla="*/ 0 w 2783"/>
                <a:gd name="T7" fmla="*/ 1965 h 3930"/>
                <a:gd name="T8" fmla="*/ 0 w 2783"/>
                <a:gd name="T9" fmla="*/ 1965 h 3930"/>
                <a:gd name="T10" fmla="*/ 1965 w 2783"/>
                <a:gd name="T11" fmla="*/ 0 h 3930"/>
                <a:gd name="T12" fmla="*/ 2782 w 2783"/>
                <a:gd name="T13" fmla="*/ 0 h 3930"/>
                <a:gd name="T14" fmla="*/ 2782 w 2783"/>
                <a:gd name="T15" fmla="*/ 3929 h 3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83" h="3930">
                  <a:moveTo>
                    <a:pt x="2782" y="3929"/>
                  </a:moveTo>
                  <a:lnTo>
                    <a:pt x="1965" y="3929"/>
                  </a:lnTo>
                  <a:lnTo>
                    <a:pt x="1965" y="3929"/>
                  </a:lnTo>
                  <a:cubicBezTo>
                    <a:pt x="880" y="3929"/>
                    <a:pt x="0" y="3050"/>
                    <a:pt x="0" y="1965"/>
                  </a:cubicBezTo>
                  <a:lnTo>
                    <a:pt x="0" y="1965"/>
                  </a:lnTo>
                  <a:cubicBezTo>
                    <a:pt x="0" y="880"/>
                    <a:pt x="880" y="0"/>
                    <a:pt x="1965" y="0"/>
                  </a:cubicBezTo>
                  <a:lnTo>
                    <a:pt x="2782" y="0"/>
                  </a:lnTo>
                  <a:lnTo>
                    <a:pt x="2782" y="3929"/>
                  </a:ln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50" dirty="0">
                <a:latin typeface="Lato Light" panose="020F0502020204030203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1FC39367-7BCC-1E4D-9E18-62F425F6B54D}"/>
              </a:ext>
            </a:extLst>
          </p:cNvPr>
          <p:cNvGrpSpPr/>
          <p:nvPr/>
        </p:nvGrpSpPr>
        <p:grpSpPr>
          <a:xfrm flipH="1">
            <a:off x="5493632" y="1762363"/>
            <a:ext cx="2840994" cy="2366592"/>
            <a:chOff x="7481431" y="3282018"/>
            <a:chExt cx="5568694" cy="4676649"/>
          </a:xfrm>
        </p:grpSpPr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xmlns="" id="{D8661FC7-2549-BE4D-B40A-89B7151BB8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1431" y="3282018"/>
              <a:ext cx="5568694" cy="4676649"/>
            </a:xfrm>
            <a:custGeom>
              <a:avLst/>
              <a:gdLst>
                <a:gd name="T0" fmla="*/ 5540 w 8395"/>
                <a:gd name="T1" fmla="*/ 0 h 7053"/>
                <a:gd name="T2" fmla="*/ 2854 w 8395"/>
                <a:gd name="T3" fmla="*/ 0 h 7053"/>
                <a:gd name="T4" fmla="*/ 2854 w 8395"/>
                <a:gd name="T5" fmla="*/ 0 h 7053"/>
                <a:gd name="T6" fmla="*/ 0 w 8395"/>
                <a:gd name="T7" fmla="*/ 2854 h 7053"/>
                <a:gd name="T8" fmla="*/ 0 w 8395"/>
                <a:gd name="T9" fmla="*/ 2854 h 7053"/>
                <a:gd name="T10" fmla="*/ 2854 w 8395"/>
                <a:gd name="T11" fmla="*/ 5708 h 7053"/>
                <a:gd name="T12" fmla="*/ 5540 w 8395"/>
                <a:gd name="T13" fmla="*/ 5708 h 7053"/>
                <a:gd name="T14" fmla="*/ 5540 w 8395"/>
                <a:gd name="T15" fmla="*/ 5708 h 7053"/>
                <a:gd name="T16" fmla="*/ 8216 w 8395"/>
                <a:gd name="T17" fmla="*/ 6964 h 7053"/>
                <a:gd name="T18" fmla="*/ 8216 w 8395"/>
                <a:gd name="T19" fmla="*/ 6964 h 7053"/>
                <a:gd name="T20" fmla="*/ 8394 w 8395"/>
                <a:gd name="T21" fmla="*/ 6920 h 7053"/>
                <a:gd name="T22" fmla="*/ 8394 w 8395"/>
                <a:gd name="T23" fmla="*/ 2854 h 7053"/>
                <a:gd name="T24" fmla="*/ 8394 w 8395"/>
                <a:gd name="T25" fmla="*/ 2854 h 7053"/>
                <a:gd name="T26" fmla="*/ 5540 w 8395"/>
                <a:gd name="T27" fmla="*/ 0 h 7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395" h="7053">
                  <a:moveTo>
                    <a:pt x="5540" y="0"/>
                  </a:moveTo>
                  <a:lnTo>
                    <a:pt x="2854" y="0"/>
                  </a:lnTo>
                  <a:lnTo>
                    <a:pt x="2854" y="0"/>
                  </a:lnTo>
                  <a:cubicBezTo>
                    <a:pt x="1278" y="0"/>
                    <a:pt x="0" y="1278"/>
                    <a:pt x="0" y="2854"/>
                  </a:cubicBezTo>
                  <a:lnTo>
                    <a:pt x="0" y="2854"/>
                  </a:lnTo>
                  <a:cubicBezTo>
                    <a:pt x="0" y="4430"/>
                    <a:pt x="1278" y="5708"/>
                    <a:pt x="2854" y="5708"/>
                  </a:cubicBezTo>
                  <a:lnTo>
                    <a:pt x="5540" y="5708"/>
                  </a:lnTo>
                  <a:lnTo>
                    <a:pt x="5540" y="5708"/>
                  </a:lnTo>
                  <a:cubicBezTo>
                    <a:pt x="7252" y="5708"/>
                    <a:pt x="7941" y="6436"/>
                    <a:pt x="8216" y="6964"/>
                  </a:cubicBezTo>
                  <a:lnTo>
                    <a:pt x="8216" y="6964"/>
                  </a:lnTo>
                  <a:cubicBezTo>
                    <a:pt x="8262" y="7052"/>
                    <a:pt x="8394" y="7019"/>
                    <a:pt x="8394" y="6920"/>
                  </a:cubicBezTo>
                  <a:lnTo>
                    <a:pt x="8394" y="2854"/>
                  </a:lnTo>
                  <a:lnTo>
                    <a:pt x="8394" y="2854"/>
                  </a:lnTo>
                  <a:cubicBezTo>
                    <a:pt x="8394" y="1278"/>
                    <a:pt x="7117" y="0"/>
                    <a:pt x="5540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450" dirty="0">
                <a:latin typeface="Lato Light" panose="020F0502020204030203" pitchFamily="34" charset="0"/>
              </a:endParaRPr>
            </a:p>
          </p:txBody>
        </p:sp>
        <p:sp useBgFill="1">
          <p:nvSpPr>
            <p:cNvPr id="14" name="Freeform 10">
              <a:extLst>
                <a:ext uri="{FF2B5EF4-FFF2-40B4-BE49-F238E27FC236}">
                  <a16:creationId xmlns:a16="http://schemas.microsoft.com/office/drawing/2014/main" xmlns="" id="{411F0729-E12B-4A43-B21D-445026A34D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92627" y="3863062"/>
              <a:ext cx="1845506" cy="2605937"/>
            </a:xfrm>
            <a:custGeom>
              <a:avLst/>
              <a:gdLst>
                <a:gd name="T0" fmla="*/ 2782 w 2783"/>
                <a:gd name="T1" fmla="*/ 3929 h 3930"/>
                <a:gd name="T2" fmla="*/ 1965 w 2783"/>
                <a:gd name="T3" fmla="*/ 3929 h 3930"/>
                <a:gd name="T4" fmla="*/ 1965 w 2783"/>
                <a:gd name="T5" fmla="*/ 3929 h 3930"/>
                <a:gd name="T6" fmla="*/ 0 w 2783"/>
                <a:gd name="T7" fmla="*/ 1965 h 3930"/>
                <a:gd name="T8" fmla="*/ 0 w 2783"/>
                <a:gd name="T9" fmla="*/ 1965 h 3930"/>
                <a:gd name="T10" fmla="*/ 1965 w 2783"/>
                <a:gd name="T11" fmla="*/ 0 h 3930"/>
                <a:gd name="T12" fmla="*/ 2782 w 2783"/>
                <a:gd name="T13" fmla="*/ 0 h 3930"/>
                <a:gd name="T14" fmla="*/ 2782 w 2783"/>
                <a:gd name="T15" fmla="*/ 3929 h 3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83" h="3930">
                  <a:moveTo>
                    <a:pt x="2782" y="3929"/>
                  </a:moveTo>
                  <a:lnTo>
                    <a:pt x="1965" y="3929"/>
                  </a:lnTo>
                  <a:lnTo>
                    <a:pt x="1965" y="3929"/>
                  </a:lnTo>
                  <a:cubicBezTo>
                    <a:pt x="880" y="3929"/>
                    <a:pt x="0" y="3050"/>
                    <a:pt x="0" y="1965"/>
                  </a:cubicBezTo>
                  <a:lnTo>
                    <a:pt x="0" y="1965"/>
                  </a:lnTo>
                  <a:cubicBezTo>
                    <a:pt x="0" y="880"/>
                    <a:pt x="880" y="0"/>
                    <a:pt x="1965" y="0"/>
                  </a:cubicBezTo>
                  <a:lnTo>
                    <a:pt x="2782" y="0"/>
                  </a:lnTo>
                  <a:lnTo>
                    <a:pt x="2782" y="3929"/>
                  </a:ln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50" dirty="0">
                <a:latin typeface="Lato Light" panose="020F0502020204030203" pitchFamily="34" charset="0"/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E2311AEA-EEE6-0342-B466-B81E65588A63}"/>
              </a:ext>
            </a:extLst>
          </p:cNvPr>
          <p:cNvSpPr txBox="1"/>
          <p:nvPr/>
        </p:nvSpPr>
        <p:spPr>
          <a:xfrm>
            <a:off x="3312241" y="968999"/>
            <a:ext cx="23097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>
                    <a:lumMod val="75000"/>
                  </a:schemeClr>
                </a:solidFill>
                <a:latin typeface="Poppins" pitchFamily="2" charset="77"/>
                <a:cs typeface="Poppins" pitchFamily="2" charset="77"/>
              </a:rPr>
              <a:t>CONSTITUTIONAL MANDATE</a:t>
            </a:r>
          </a:p>
        </p:txBody>
      </p:sp>
      <p:sp>
        <p:nvSpPr>
          <p:cNvPr id="19" name="Freeform 1004">
            <a:extLst>
              <a:ext uri="{FF2B5EF4-FFF2-40B4-BE49-F238E27FC236}">
                <a16:creationId xmlns:a16="http://schemas.microsoft.com/office/drawing/2014/main" xmlns="" id="{54E9FABA-1B35-C24E-9F1C-95A333FE830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22525" y="2323706"/>
            <a:ext cx="426026" cy="426026"/>
          </a:xfrm>
          <a:custGeom>
            <a:avLst/>
            <a:gdLst>
              <a:gd name="T0" fmla="*/ 27113387 w 286976"/>
              <a:gd name="T1" fmla="*/ 32202509 h 286978"/>
              <a:gd name="T2" fmla="*/ 27113387 w 286976"/>
              <a:gd name="T3" fmla="*/ 27120173 h 286978"/>
              <a:gd name="T4" fmla="*/ 10117877 w 286976"/>
              <a:gd name="T5" fmla="*/ 28477831 h 286978"/>
              <a:gd name="T6" fmla="*/ 11353690 w 286976"/>
              <a:gd name="T7" fmla="*/ 24174369 h 286978"/>
              <a:gd name="T8" fmla="*/ 13953066 w 286976"/>
              <a:gd name="T9" fmla="*/ 25324800 h 286978"/>
              <a:gd name="T10" fmla="*/ 30699991 w 286976"/>
              <a:gd name="T11" fmla="*/ 11391325 h 286978"/>
              <a:gd name="T12" fmla="*/ 4608292 w 286976"/>
              <a:gd name="T13" fmla="*/ 8838947 h 286978"/>
              <a:gd name="T14" fmla="*/ 22149921 w 286976"/>
              <a:gd name="T15" fmla="*/ 9350217 h 286978"/>
              <a:gd name="T16" fmla="*/ 5121765 w 286976"/>
              <a:gd name="T17" fmla="*/ 9861410 h 286978"/>
              <a:gd name="T18" fmla="*/ 15133321 w 286976"/>
              <a:gd name="T19" fmla="*/ 15356925 h 286978"/>
              <a:gd name="T20" fmla="*/ 15133321 w 286976"/>
              <a:gd name="T21" fmla="*/ 16379348 h 286978"/>
              <a:gd name="T22" fmla="*/ 5121765 w 286976"/>
              <a:gd name="T23" fmla="*/ 28648565 h 286978"/>
              <a:gd name="T24" fmla="*/ 7945467 w 286976"/>
              <a:gd name="T25" fmla="*/ 29202329 h 286978"/>
              <a:gd name="T26" fmla="*/ 4608292 w 286976"/>
              <a:gd name="T27" fmla="*/ 29670991 h 286978"/>
              <a:gd name="T28" fmla="*/ 4137607 w 286976"/>
              <a:gd name="T29" fmla="*/ 9350217 h 286978"/>
              <a:gd name="T30" fmla="*/ 27163123 w 286976"/>
              <a:gd name="T31" fmla="*/ 7812055 h 286978"/>
              <a:gd name="T32" fmla="*/ 13228503 w 286976"/>
              <a:gd name="T33" fmla="*/ 24600430 h 286978"/>
              <a:gd name="T34" fmla="*/ 27163123 w 286976"/>
              <a:gd name="T35" fmla="*/ 7812055 h 286978"/>
              <a:gd name="T36" fmla="*/ 28995476 w 286976"/>
              <a:gd name="T37" fmla="*/ 6022435 h 286978"/>
              <a:gd name="T38" fmla="*/ 31424505 w 286976"/>
              <a:gd name="T39" fmla="*/ 10666965 h 286978"/>
              <a:gd name="T40" fmla="*/ 32788022 w 286976"/>
              <a:gd name="T41" fmla="*/ 9005217 h 286978"/>
              <a:gd name="T42" fmla="*/ 30188692 w 286976"/>
              <a:gd name="T43" fmla="*/ 6022435 h 286978"/>
              <a:gd name="T44" fmla="*/ 29549564 w 286976"/>
              <a:gd name="T45" fmla="*/ 4701619 h 286978"/>
              <a:gd name="T46" fmla="*/ 33256848 w 286976"/>
              <a:gd name="T47" fmla="*/ 7641463 h 286978"/>
              <a:gd name="T48" fmla="*/ 33256848 w 286976"/>
              <a:gd name="T49" fmla="*/ 10283360 h 286978"/>
              <a:gd name="T50" fmla="*/ 32319224 w 286976"/>
              <a:gd name="T51" fmla="*/ 11519130 h 286978"/>
              <a:gd name="T52" fmla="*/ 31978460 w 286976"/>
              <a:gd name="T53" fmla="*/ 12413972 h 286978"/>
              <a:gd name="T54" fmla="*/ 31424505 w 286976"/>
              <a:gd name="T55" fmla="*/ 12115704 h 286978"/>
              <a:gd name="T56" fmla="*/ 15529801 w 286976"/>
              <a:gd name="T57" fmla="*/ 28009198 h 286978"/>
              <a:gd name="T58" fmla="*/ 9350916 w 286976"/>
              <a:gd name="T59" fmla="*/ 29670855 h 286978"/>
              <a:gd name="T60" fmla="*/ 8882123 w 286976"/>
              <a:gd name="T61" fmla="*/ 29074406 h 286978"/>
              <a:gd name="T62" fmla="*/ 10714424 w 286976"/>
              <a:gd name="T63" fmla="*/ 22853415 h 286978"/>
              <a:gd name="T64" fmla="*/ 26310800 w 286976"/>
              <a:gd name="T65" fmla="*/ 6959890 h 286978"/>
              <a:gd name="T66" fmla="*/ 27035319 w 286976"/>
              <a:gd name="T67" fmla="*/ 6235391 h 286978"/>
              <a:gd name="T68" fmla="*/ 28271075 w 286976"/>
              <a:gd name="T69" fmla="*/ 5297937 h 286978"/>
              <a:gd name="T70" fmla="*/ 27364818 w 286976"/>
              <a:gd name="T71" fmla="*/ 2444843 h 286978"/>
              <a:gd name="T72" fmla="*/ 27364818 w 286976"/>
              <a:gd name="T73" fmla="*/ 3345970 h 286978"/>
              <a:gd name="T74" fmla="*/ 27364818 w 286976"/>
              <a:gd name="T75" fmla="*/ 2444843 h 286978"/>
              <a:gd name="T76" fmla="*/ 30430373 w 286976"/>
              <a:gd name="T77" fmla="*/ 2437317 h 286978"/>
              <a:gd name="T78" fmla="*/ 30430373 w 286976"/>
              <a:gd name="T79" fmla="*/ 3204481 h 286978"/>
              <a:gd name="T80" fmla="*/ 29708076 w 286976"/>
              <a:gd name="T81" fmla="*/ 3204481 h 286978"/>
              <a:gd name="T82" fmla="*/ 29708076 w 286976"/>
              <a:gd name="T83" fmla="*/ 2437317 h 286978"/>
              <a:gd name="T84" fmla="*/ 24941535 w 286976"/>
              <a:gd name="T85" fmla="*/ 2437317 h 286978"/>
              <a:gd name="T86" fmla="*/ 24941535 w 286976"/>
              <a:gd name="T87" fmla="*/ 3204481 h 286978"/>
              <a:gd name="T88" fmla="*/ 24290616 w 286976"/>
              <a:gd name="T89" fmla="*/ 3204481 h 286978"/>
              <a:gd name="T90" fmla="*/ 24290616 w 286976"/>
              <a:gd name="T91" fmla="*/ 2437317 h 286978"/>
              <a:gd name="T92" fmla="*/ 33528157 w 286976"/>
              <a:gd name="T93" fmla="*/ 0 h 286978"/>
              <a:gd name="T94" fmla="*/ 33998524 w 286976"/>
              <a:gd name="T95" fmla="*/ 5338718 h 286978"/>
              <a:gd name="T96" fmla="*/ 32972213 w 286976"/>
              <a:gd name="T97" fmla="*/ 5338718 h 286978"/>
              <a:gd name="T98" fmla="*/ 1026347 w 286976"/>
              <a:gd name="T99" fmla="*/ 1025043 h 286978"/>
              <a:gd name="T100" fmla="*/ 25231718 w 286976"/>
              <a:gd name="T101" fmla="*/ 4783577 h 286978"/>
              <a:gd name="T102" fmla="*/ 25231718 w 286976"/>
              <a:gd name="T103" fmla="*/ 5808598 h 286978"/>
              <a:gd name="T104" fmla="*/ 1026347 w 286976"/>
              <a:gd name="T105" fmla="*/ 32971259 h 286978"/>
              <a:gd name="T106" fmla="*/ 26087040 w 286976"/>
              <a:gd name="T107" fmla="*/ 26564917 h 286978"/>
              <a:gd name="T108" fmla="*/ 32972213 w 286976"/>
              <a:gd name="T109" fmla="*/ 26052464 h 286978"/>
              <a:gd name="T110" fmla="*/ 33528157 w 286976"/>
              <a:gd name="T111" fmla="*/ 13068988 h 286978"/>
              <a:gd name="T112" fmla="*/ 33998524 w 286976"/>
              <a:gd name="T113" fmla="*/ 26564917 h 286978"/>
              <a:gd name="T114" fmla="*/ 26985072 w 286976"/>
              <a:gd name="T115" fmla="*/ 33825565 h 286978"/>
              <a:gd name="T116" fmla="*/ 512900 w 286976"/>
              <a:gd name="T117" fmla="*/ 33996302 h 286978"/>
              <a:gd name="T118" fmla="*/ 0 w 286976"/>
              <a:gd name="T119" fmla="*/ 555334 h 28697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86976" h="286978">
                <a:moveTo>
                  <a:pt x="228859" y="228933"/>
                </a:moveTo>
                <a:lnTo>
                  <a:pt x="228859" y="271836"/>
                </a:lnTo>
                <a:lnTo>
                  <a:pt x="272176" y="228933"/>
                </a:lnTo>
                <a:lnTo>
                  <a:pt x="228859" y="228933"/>
                </a:lnTo>
                <a:close/>
                <a:moveTo>
                  <a:pt x="95834" y="204066"/>
                </a:moveTo>
                <a:lnTo>
                  <a:pt x="85403" y="240394"/>
                </a:lnTo>
                <a:lnTo>
                  <a:pt x="121372" y="229963"/>
                </a:lnTo>
                <a:lnTo>
                  <a:pt x="95834" y="204066"/>
                </a:lnTo>
                <a:close/>
                <a:moveTo>
                  <a:pt x="247623" y="83930"/>
                </a:moveTo>
                <a:lnTo>
                  <a:pt x="117775" y="213777"/>
                </a:lnTo>
                <a:lnTo>
                  <a:pt x="130005" y="226007"/>
                </a:lnTo>
                <a:lnTo>
                  <a:pt x="259133" y="96159"/>
                </a:lnTo>
                <a:lnTo>
                  <a:pt x="247623" y="83930"/>
                </a:lnTo>
                <a:close/>
                <a:moveTo>
                  <a:pt x="38898" y="74613"/>
                </a:moveTo>
                <a:lnTo>
                  <a:pt x="182269" y="74613"/>
                </a:lnTo>
                <a:cubicBezTo>
                  <a:pt x="184797" y="74613"/>
                  <a:pt x="186964" y="76411"/>
                  <a:pt x="186964" y="78929"/>
                </a:cubicBezTo>
                <a:cubicBezTo>
                  <a:pt x="186964" y="81446"/>
                  <a:pt x="184797" y="83244"/>
                  <a:pt x="182269" y="83244"/>
                </a:cubicBezTo>
                <a:lnTo>
                  <a:pt x="43231" y="83244"/>
                </a:lnTo>
                <a:lnTo>
                  <a:pt x="43231" y="129634"/>
                </a:lnTo>
                <a:lnTo>
                  <a:pt x="127738" y="129634"/>
                </a:lnTo>
                <a:cubicBezTo>
                  <a:pt x="129543" y="129634"/>
                  <a:pt x="131710" y="131433"/>
                  <a:pt x="131710" y="133590"/>
                </a:cubicBezTo>
                <a:cubicBezTo>
                  <a:pt x="131710" y="136108"/>
                  <a:pt x="129543" y="138265"/>
                  <a:pt x="127738" y="138265"/>
                </a:cubicBezTo>
                <a:lnTo>
                  <a:pt x="43231" y="138265"/>
                </a:lnTo>
                <a:lnTo>
                  <a:pt x="43231" y="241835"/>
                </a:lnTo>
                <a:lnTo>
                  <a:pt x="62733" y="241835"/>
                </a:lnTo>
                <a:cubicBezTo>
                  <a:pt x="64900" y="241835"/>
                  <a:pt x="67066" y="243992"/>
                  <a:pt x="67066" y="246510"/>
                </a:cubicBezTo>
                <a:cubicBezTo>
                  <a:pt x="67066" y="249027"/>
                  <a:pt x="64900" y="250466"/>
                  <a:pt x="62733" y="250466"/>
                </a:cubicBezTo>
                <a:lnTo>
                  <a:pt x="38898" y="250466"/>
                </a:lnTo>
                <a:cubicBezTo>
                  <a:pt x="36731" y="250466"/>
                  <a:pt x="34925" y="249027"/>
                  <a:pt x="34925" y="246510"/>
                </a:cubicBezTo>
                <a:lnTo>
                  <a:pt x="34925" y="78929"/>
                </a:lnTo>
                <a:cubicBezTo>
                  <a:pt x="34925" y="76411"/>
                  <a:pt x="36731" y="74613"/>
                  <a:pt x="38898" y="74613"/>
                </a:cubicBezTo>
                <a:close/>
                <a:moveTo>
                  <a:pt x="229279" y="65945"/>
                </a:moveTo>
                <a:lnTo>
                  <a:pt x="99431" y="195433"/>
                </a:lnTo>
                <a:lnTo>
                  <a:pt x="111660" y="207663"/>
                </a:lnTo>
                <a:lnTo>
                  <a:pt x="241508" y="77815"/>
                </a:lnTo>
                <a:lnTo>
                  <a:pt x="229279" y="65945"/>
                </a:lnTo>
                <a:close/>
                <a:moveTo>
                  <a:pt x="249422" y="48320"/>
                </a:moveTo>
                <a:cubicBezTo>
                  <a:pt x="247623" y="48320"/>
                  <a:pt x="245825" y="49399"/>
                  <a:pt x="244746" y="50838"/>
                </a:cubicBezTo>
                <a:lnTo>
                  <a:pt x="235394" y="59830"/>
                </a:lnTo>
                <a:lnTo>
                  <a:pt x="265248" y="90044"/>
                </a:lnTo>
                <a:lnTo>
                  <a:pt x="274600" y="80693"/>
                </a:lnTo>
                <a:cubicBezTo>
                  <a:pt x="276039" y="79614"/>
                  <a:pt x="276758" y="77455"/>
                  <a:pt x="276758" y="76017"/>
                </a:cubicBezTo>
                <a:cubicBezTo>
                  <a:pt x="276758" y="73858"/>
                  <a:pt x="276039" y="72420"/>
                  <a:pt x="274600" y="70621"/>
                </a:cubicBezTo>
                <a:lnTo>
                  <a:pt x="254817" y="50838"/>
                </a:lnTo>
                <a:cubicBezTo>
                  <a:pt x="253018" y="49399"/>
                  <a:pt x="251580" y="48320"/>
                  <a:pt x="249422" y="48320"/>
                </a:cubicBezTo>
                <a:close/>
                <a:moveTo>
                  <a:pt x="249422" y="39688"/>
                </a:moveTo>
                <a:cubicBezTo>
                  <a:pt x="253738" y="39688"/>
                  <a:pt x="257694" y="41846"/>
                  <a:pt x="260572" y="44724"/>
                </a:cubicBezTo>
                <a:lnTo>
                  <a:pt x="280715" y="64506"/>
                </a:lnTo>
                <a:cubicBezTo>
                  <a:pt x="283592" y="67744"/>
                  <a:pt x="285391" y="71700"/>
                  <a:pt x="285391" y="76017"/>
                </a:cubicBezTo>
                <a:cubicBezTo>
                  <a:pt x="285391" y="79973"/>
                  <a:pt x="283592" y="83930"/>
                  <a:pt x="280715" y="86807"/>
                </a:cubicBezTo>
                <a:lnTo>
                  <a:pt x="271722" y="96159"/>
                </a:lnTo>
                <a:lnTo>
                  <a:pt x="272801" y="97238"/>
                </a:lnTo>
                <a:cubicBezTo>
                  <a:pt x="274600" y="98677"/>
                  <a:pt x="274600" y="101555"/>
                  <a:pt x="272801" y="103713"/>
                </a:cubicBezTo>
                <a:cubicBezTo>
                  <a:pt x="271722" y="104432"/>
                  <a:pt x="271003" y="104792"/>
                  <a:pt x="269924" y="104792"/>
                </a:cubicBezTo>
                <a:cubicBezTo>
                  <a:pt x="268485" y="104792"/>
                  <a:pt x="267406" y="104432"/>
                  <a:pt x="267046" y="103713"/>
                </a:cubicBezTo>
                <a:lnTo>
                  <a:pt x="265248" y="102274"/>
                </a:lnTo>
                <a:lnTo>
                  <a:pt x="132522" y="234999"/>
                </a:lnTo>
                <a:cubicBezTo>
                  <a:pt x="132163" y="236078"/>
                  <a:pt x="131803" y="236438"/>
                  <a:pt x="131084" y="236438"/>
                </a:cubicBezTo>
                <a:lnTo>
                  <a:pt x="80367" y="250465"/>
                </a:lnTo>
                <a:cubicBezTo>
                  <a:pt x="79648" y="250465"/>
                  <a:pt x="79288" y="250465"/>
                  <a:pt x="78929" y="250465"/>
                </a:cubicBezTo>
                <a:cubicBezTo>
                  <a:pt x="77849" y="250465"/>
                  <a:pt x="76770" y="250106"/>
                  <a:pt x="76051" y="249746"/>
                </a:cubicBezTo>
                <a:cubicBezTo>
                  <a:pt x="74972" y="248667"/>
                  <a:pt x="74612" y="246869"/>
                  <a:pt x="74972" y="245430"/>
                </a:cubicBezTo>
                <a:lnTo>
                  <a:pt x="89000" y="194714"/>
                </a:lnTo>
                <a:cubicBezTo>
                  <a:pt x="89719" y="193994"/>
                  <a:pt x="90079" y="193275"/>
                  <a:pt x="90439" y="192915"/>
                </a:cubicBezTo>
                <a:lnTo>
                  <a:pt x="223164" y="59830"/>
                </a:lnTo>
                <a:lnTo>
                  <a:pt x="222085" y="58751"/>
                </a:lnTo>
                <a:cubicBezTo>
                  <a:pt x="220287" y="57313"/>
                  <a:pt x="220287" y="54435"/>
                  <a:pt x="222085" y="52637"/>
                </a:cubicBezTo>
                <a:cubicBezTo>
                  <a:pt x="223884" y="51198"/>
                  <a:pt x="226761" y="51198"/>
                  <a:pt x="228200" y="52637"/>
                </a:cubicBezTo>
                <a:lnTo>
                  <a:pt x="229279" y="53716"/>
                </a:lnTo>
                <a:lnTo>
                  <a:pt x="238631" y="44724"/>
                </a:lnTo>
                <a:cubicBezTo>
                  <a:pt x="241508" y="41846"/>
                  <a:pt x="245465" y="39688"/>
                  <a:pt x="249422" y="39688"/>
                </a:cubicBezTo>
                <a:close/>
                <a:moveTo>
                  <a:pt x="230981" y="20638"/>
                </a:moveTo>
                <a:cubicBezTo>
                  <a:pt x="232966" y="20638"/>
                  <a:pt x="234619" y="22291"/>
                  <a:pt x="234619" y="24606"/>
                </a:cubicBezTo>
                <a:cubicBezTo>
                  <a:pt x="234619" y="26921"/>
                  <a:pt x="232966" y="28244"/>
                  <a:pt x="230981" y="28244"/>
                </a:cubicBezTo>
                <a:cubicBezTo>
                  <a:pt x="228666" y="28244"/>
                  <a:pt x="227012" y="26921"/>
                  <a:pt x="227012" y="24606"/>
                </a:cubicBezTo>
                <a:cubicBezTo>
                  <a:pt x="227012" y="22291"/>
                  <a:pt x="228666" y="20638"/>
                  <a:pt x="230981" y="20638"/>
                </a:cubicBezTo>
                <a:close/>
                <a:moveTo>
                  <a:pt x="250761" y="20574"/>
                </a:moveTo>
                <a:cubicBezTo>
                  <a:pt x="252285" y="19050"/>
                  <a:pt x="255333" y="19050"/>
                  <a:pt x="256857" y="20574"/>
                </a:cubicBezTo>
                <a:cubicBezTo>
                  <a:pt x="258000" y="21336"/>
                  <a:pt x="258381" y="22860"/>
                  <a:pt x="258381" y="24003"/>
                </a:cubicBezTo>
                <a:cubicBezTo>
                  <a:pt x="258381" y="25146"/>
                  <a:pt x="258000" y="26289"/>
                  <a:pt x="256857" y="27051"/>
                </a:cubicBezTo>
                <a:cubicBezTo>
                  <a:pt x="256095" y="27813"/>
                  <a:pt x="255333" y="28194"/>
                  <a:pt x="254190" y="28194"/>
                </a:cubicBezTo>
                <a:cubicBezTo>
                  <a:pt x="252285" y="28194"/>
                  <a:pt x="251523" y="27813"/>
                  <a:pt x="250761" y="27051"/>
                </a:cubicBezTo>
                <a:cubicBezTo>
                  <a:pt x="249618" y="26289"/>
                  <a:pt x="249237" y="24765"/>
                  <a:pt x="249237" y="24003"/>
                </a:cubicBezTo>
                <a:cubicBezTo>
                  <a:pt x="249237" y="22860"/>
                  <a:pt x="249618" y="21336"/>
                  <a:pt x="250761" y="20574"/>
                </a:cubicBezTo>
                <a:close/>
                <a:moveTo>
                  <a:pt x="205032" y="20574"/>
                </a:moveTo>
                <a:cubicBezTo>
                  <a:pt x="206497" y="19050"/>
                  <a:pt x="209428" y="19050"/>
                  <a:pt x="210527" y="20574"/>
                </a:cubicBezTo>
                <a:cubicBezTo>
                  <a:pt x="211626" y="21336"/>
                  <a:pt x="212359" y="22860"/>
                  <a:pt x="212359" y="24003"/>
                </a:cubicBezTo>
                <a:cubicBezTo>
                  <a:pt x="212359" y="25146"/>
                  <a:pt x="211626" y="26289"/>
                  <a:pt x="210527" y="27051"/>
                </a:cubicBezTo>
                <a:cubicBezTo>
                  <a:pt x="210161" y="27813"/>
                  <a:pt x="209062" y="28194"/>
                  <a:pt x="207230" y="28194"/>
                </a:cubicBezTo>
                <a:cubicBezTo>
                  <a:pt x="206497" y="28194"/>
                  <a:pt x="205398" y="27813"/>
                  <a:pt x="205032" y="27051"/>
                </a:cubicBezTo>
                <a:cubicBezTo>
                  <a:pt x="203567" y="26289"/>
                  <a:pt x="203200" y="25146"/>
                  <a:pt x="203200" y="24003"/>
                </a:cubicBezTo>
                <a:cubicBezTo>
                  <a:pt x="203200" y="22860"/>
                  <a:pt x="203567" y="21336"/>
                  <a:pt x="205032" y="20574"/>
                </a:cubicBezTo>
                <a:close/>
                <a:moveTo>
                  <a:pt x="4332" y="0"/>
                </a:moveTo>
                <a:lnTo>
                  <a:pt x="283006" y="0"/>
                </a:lnTo>
                <a:cubicBezTo>
                  <a:pt x="285171" y="0"/>
                  <a:pt x="286976" y="2163"/>
                  <a:pt x="286976" y="4687"/>
                </a:cubicBezTo>
                <a:lnTo>
                  <a:pt x="286976" y="45065"/>
                </a:lnTo>
                <a:cubicBezTo>
                  <a:pt x="286976" y="47229"/>
                  <a:pt x="285171" y="49031"/>
                  <a:pt x="283006" y="49031"/>
                </a:cubicBezTo>
                <a:cubicBezTo>
                  <a:pt x="280479" y="49031"/>
                  <a:pt x="278313" y="47229"/>
                  <a:pt x="278313" y="45065"/>
                </a:cubicBezTo>
                <a:lnTo>
                  <a:pt x="278313" y="8652"/>
                </a:lnTo>
                <a:lnTo>
                  <a:pt x="8663" y="8652"/>
                </a:lnTo>
                <a:lnTo>
                  <a:pt x="8663" y="40379"/>
                </a:lnTo>
                <a:lnTo>
                  <a:pt x="212976" y="40379"/>
                </a:lnTo>
                <a:cubicBezTo>
                  <a:pt x="215503" y="40379"/>
                  <a:pt x="217308" y="42542"/>
                  <a:pt x="217308" y="45065"/>
                </a:cubicBezTo>
                <a:cubicBezTo>
                  <a:pt x="217308" y="47229"/>
                  <a:pt x="215503" y="49031"/>
                  <a:pt x="212976" y="49031"/>
                </a:cubicBezTo>
                <a:lnTo>
                  <a:pt x="8663" y="49031"/>
                </a:lnTo>
                <a:lnTo>
                  <a:pt x="8663" y="278325"/>
                </a:lnTo>
                <a:lnTo>
                  <a:pt x="220196" y="278325"/>
                </a:lnTo>
                <a:lnTo>
                  <a:pt x="220196" y="224246"/>
                </a:lnTo>
                <a:cubicBezTo>
                  <a:pt x="220196" y="222083"/>
                  <a:pt x="222362" y="219920"/>
                  <a:pt x="224527" y="219920"/>
                </a:cubicBezTo>
                <a:lnTo>
                  <a:pt x="278313" y="219920"/>
                </a:lnTo>
                <a:lnTo>
                  <a:pt x="278313" y="114286"/>
                </a:lnTo>
                <a:cubicBezTo>
                  <a:pt x="278313" y="111763"/>
                  <a:pt x="280479" y="110321"/>
                  <a:pt x="283006" y="110321"/>
                </a:cubicBezTo>
                <a:cubicBezTo>
                  <a:pt x="285171" y="110321"/>
                  <a:pt x="286976" y="111763"/>
                  <a:pt x="286976" y="114286"/>
                </a:cubicBezTo>
                <a:lnTo>
                  <a:pt x="286976" y="224246"/>
                </a:lnTo>
                <a:cubicBezTo>
                  <a:pt x="286976" y="225688"/>
                  <a:pt x="286615" y="226770"/>
                  <a:pt x="285532" y="227131"/>
                </a:cubicBezTo>
                <a:lnTo>
                  <a:pt x="227776" y="285536"/>
                </a:lnTo>
                <a:cubicBezTo>
                  <a:pt x="227415" y="285896"/>
                  <a:pt x="225610" y="286978"/>
                  <a:pt x="224527" y="286978"/>
                </a:cubicBezTo>
                <a:lnTo>
                  <a:pt x="4332" y="286978"/>
                </a:lnTo>
                <a:cubicBezTo>
                  <a:pt x="1805" y="286978"/>
                  <a:pt x="0" y="284814"/>
                  <a:pt x="0" y="282291"/>
                </a:cubicBezTo>
                <a:lnTo>
                  <a:pt x="0" y="4687"/>
                </a:lnTo>
                <a:cubicBezTo>
                  <a:pt x="0" y="2163"/>
                  <a:pt x="1805" y="0"/>
                  <a:pt x="4332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anchor="ctr"/>
          <a:lstStyle/>
          <a:p>
            <a:endParaRPr lang="en-US" sz="675" dirty="0">
              <a:latin typeface="Lato Light" panose="020F0502020204030203" pitchFamily="34" charset="0"/>
            </a:endParaRPr>
          </a:p>
        </p:txBody>
      </p:sp>
      <p:sp>
        <p:nvSpPr>
          <p:cNvPr id="20" name="Freeform 1066">
            <a:extLst>
              <a:ext uri="{FF2B5EF4-FFF2-40B4-BE49-F238E27FC236}">
                <a16:creationId xmlns:a16="http://schemas.microsoft.com/office/drawing/2014/main" xmlns="" id="{3FF360D6-F353-E64C-89E4-9E537E0DAD9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21475" y="2393141"/>
            <a:ext cx="426026" cy="424727"/>
          </a:xfrm>
          <a:custGeom>
            <a:avLst/>
            <a:gdLst>
              <a:gd name="T0" fmla="*/ 26965827 w 286978"/>
              <a:gd name="T1" fmla="*/ 30702655 h 285394"/>
              <a:gd name="T2" fmla="*/ 32752427 w 286978"/>
              <a:gd name="T3" fmla="*/ 30702655 h 285394"/>
              <a:gd name="T4" fmla="*/ 33090247 w 286978"/>
              <a:gd name="T5" fmla="*/ 28725308 h 285394"/>
              <a:gd name="T6" fmla="*/ 33259150 w 286978"/>
              <a:gd name="T7" fmla="*/ 34399134 h 285394"/>
              <a:gd name="T8" fmla="*/ 25952135 w 286978"/>
              <a:gd name="T9" fmla="*/ 30702655 h 285394"/>
              <a:gd name="T10" fmla="*/ 11228194 w 286978"/>
              <a:gd name="T11" fmla="*/ 28510520 h 285394"/>
              <a:gd name="T12" fmla="*/ 14535827 w 286978"/>
              <a:gd name="T13" fmla="*/ 29612552 h 285394"/>
              <a:gd name="T14" fmla="*/ 11228194 w 286978"/>
              <a:gd name="T15" fmla="*/ 28510520 h 285394"/>
              <a:gd name="T16" fmla="*/ 8232606 w 286978"/>
              <a:gd name="T17" fmla="*/ 29061621 h 285394"/>
              <a:gd name="T18" fmla="*/ 3761210 w 286978"/>
              <a:gd name="T19" fmla="*/ 29061621 h 285394"/>
              <a:gd name="T20" fmla="*/ 28821303 w 286978"/>
              <a:gd name="T21" fmla="*/ 26766356 h 285394"/>
              <a:gd name="T22" fmla="*/ 30067907 w 286978"/>
              <a:gd name="T23" fmla="*/ 25585453 h 285394"/>
              <a:gd name="T24" fmla="*/ 30067907 w 286978"/>
              <a:gd name="T25" fmla="*/ 29040709 h 285394"/>
              <a:gd name="T26" fmla="*/ 13859859 w 286978"/>
              <a:gd name="T27" fmla="*/ 23726804 h 285394"/>
              <a:gd name="T28" fmla="*/ 17921876 w 286978"/>
              <a:gd name="T29" fmla="*/ 24829014 h 285394"/>
              <a:gd name="T30" fmla="*/ 13859859 w 286978"/>
              <a:gd name="T31" fmla="*/ 23726804 h 285394"/>
              <a:gd name="T32" fmla="*/ 10864854 w 286978"/>
              <a:gd name="T33" fmla="*/ 24231843 h 285394"/>
              <a:gd name="T34" fmla="*/ 3761210 w 286978"/>
              <a:gd name="T35" fmla="*/ 24231843 h 285394"/>
              <a:gd name="T36" fmla="*/ 1022677 w 286978"/>
              <a:gd name="T37" fmla="*/ 33358575 h 285394"/>
              <a:gd name="T38" fmla="*/ 20026561 w 286978"/>
              <a:gd name="T39" fmla="*/ 19835428 h 285394"/>
              <a:gd name="T40" fmla="*/ 20324740 w 286978"/>
              <a:gd name="T41" fmla="*/ 18751827 h 285394"/>
              <a:gd name="T42" fmla="*/ 24884069 w 286978"/>
              <a:gd name="T43" fmla="*/ 26900218 h 285394"/>
              <a:gd name="T44" fmla="*/ 554044 w 286978"/>
              <a:gd name="T45" fmla="*/ 34398750 h 285394"/>
              <a:gd name="T46" fmla="*/ 554044 w 286978"/>
              <a:gd name="T47" fmla="*/ 18751827 h 285394"/>
              <a:gd name="T48" fmla="*/ 26661907 w 286978"/>
              <a:gd name="T49" fmla="*/ 10309714 h 285394"/>
              <a:gd name="T50" fmla="*/ 16173039 w 286978"/>
              <a:gd name="T51" fmla="*/ 10309714 h 285394"/>
              <a:gd name="T52" fmla="*/ 29584503 w 286978"/>
              <a:gd name="T53" fmla="*/ 4975142 h 285394"/>
              <a:gd name="T54" fmla="*/ 24200132 w 286978"/>
              <a:gd name="T55" fmla="*/ 5891761 h 285394"/>
              <a:gd name="T56" fmla="*/ 16676645 w 286978"/>
              <a:gd name="T57" fmla="*/ 4975142 h 285394"/>
              <a:gd name="T58" fmla="*/ 20747029 w 286978"/>
              <a:gd name="T59" fmla="*/ 5891761 h 285394"/>
              <a:gd name="T60" fmla="*/ 16676645 w 286978"/>
              <a:gd name="T61" fmla="*/ 4975142 h 285394"/>
              <a:gd name="T62" fmla="*/ 1019255 w 286978"/>
              <a:gd name="T63" fmla="*/ 6412187 h 285394"/>
              <a:gd name="T64" fmla="*/ 6836871 w 286978"/>
              <a:gd name="T65" fmla="*/ 6412187 h 285394"/>
              <a:gd name="T66" fmla="*/ 7134355 w 286978"/>
              <a:gd name="T67" fmla="*/ 4429834 h 285394"/>
              <a:gd name="T68" fmla="*/ 7304094 w 286978"/>
              <a:gd name="T69" fmla="*/ 10288523 h 285394"/>
              <a:gd name="T70" fmla="*/ 0 w 286978"/>
              <a:gd name="T71" fmla="*/ 6412187 h 285394"/>
              <a:gd name="T72" fmla="*/ 15286739 w 286978"/>
              <a:gd name="T73" fmla="*/ 1040341 h 285394"/>
              <a:gd name="T74" fmla="*/ 32930553 w 286978"/>
              <a:gd name="T75" fmla="*/ 14650029 h 285394"/>
              <a:gd name="T76" fmla="*/ 4072667 w 286978"/>
              <a:gd name="T77" fmla="*/ 1039901 h 285394"/>
              <a:gd name="T78" fmla="*/ 5276420 w 286978"/>
              <a:gd name="T79" fmla="*/ 2296235 h 285394"/>
              <a:gd name="T80" fmla="*/ 33441916 w 286978"/>
              <a:gd name="T81" fmla="*/ 0 h 285394"/>
              <a:gd name="T82" fmla="*/ 33441916 w 286978"/>
              <a:gd name="T83" fmla="*/ 15646970 h 285394"/>
              <a:gd name="T84" fmla="*/ 10428668 w 286978"/>
              <a:gd name="T85" fmla="*/ 8105042 h 285394"/>
              <a:gd name="T86" fmla="*/ 14988611 w 286978"/>
              <a:gd name="T87" fmla="*/ 0 h 285394"/>
              <a:gd name="T88" fmla="*/ 4072667 w 286978"/>
              <a:gd name="T89" fmla="*/ 4548741 h 28539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86978" h="285394">
                <a:moveTo>
                  <a:pt x="231198" y="237608"/>
                </a:moveTo>
                <a:cubicBezTo>
                  <a:pt x="232624" y="239391"/>
                  <a:pt x="233337" y="242244"/>
                  <a:pt x="231554" y="244027"/>
                </a:cubicBezTo>
                <a:cubicBezTo>
                  <a:pt x="229058" y="246880"/>
                  <a:pt x="227632" y="250446"/>
                  <a:pt x="227632" y="254725"/>
                </a:cubicBezTo>
                <a:lnTo>
                  <a:pt x="227632" y="276835"/>
                </a:lnTo>
                <a:lnTo>
                  <a:pt x="276480" y="276835"/>
                </a:lnTo>
                <a:lnTo>
                  <a:pt x="276480" y="254725"/>
                </a:lnTo>
                <a:cubicBezTo>
                  <a:pt x="276480" y="250446"/>
                  <a:pt x="275054" y="246880"/>
                  <a:pt x="272201" y="244027"/>
                </a:cubicBezTo>
                <a:cubicBezTo>
                  <a:pt x="271131" y="242244"/>
                  <a:pt x="271131" y="239391"/>
                  <a:pt x="273271" y="237608"/>
                </a:cubicBezTo>
                <a:cubicBezTo>
                  <a:pt x="275054" y="236538"/>
                  <a:pt x="277549" y="236538"/>
                  <a:pt x="279332" y="238321"/>
                </a:cubicBezTo>
                <a:cubicBezTo>
                  <a:pt x="282898" y="242957"/>
                  <a:pt x="285394" y="248663"/>
                  <a:pt x="285394" y="254725"/>
                </a:cubicBezTo>
                <a:lnTo>
                  <a:pt x="285394" y="281114"/>
                </a:lnTo>
                <a:cubicBezTo>
                  <a:pt x="285394" y="283611"/>
                  <a:pt x="283254" y="285394"/>
                  <a:pt x="280758" y="285394"/>
                </a:cubicBezTo>
                <a:lnTo>
                  <a:pt x="223354" y="285394"/>
                </a:lnTo>
                <a:cubicBezTo>
                  <a:pt x="221214" y="285394"/>
                  <a:pt x="219075" y="283611"/>
                  <a:pt x="219075" y="281114"/>
                </a:cubicBezTo>
                <a:lnTo>
                  <a:pt x="219075" y="254725"/>
                </a:lnTo>
                <a:cubicBezTo>
                  <a:pt x="219075" y="248663"/>
                  <a:pt x="221214" y="242957"/>
                  <a:pt x="225136" y="238321"/>
                </a:cubicBezTo>
                <a:cubicBezTo>
                  <a:pt x="226206" y="236538"/>
                  <a:pt x="229058" y="236538"/>
                  <a:pt x="231198" y="237608"/>
                </a:cubicBezTo>
                <a:close/>
                <a:moveTo>
                  <a:pt x="94784" y="236538"/>
                </a:moveTo>
                <a:lnTo>
                  <a:pt x="122705" y="236538"/>
                </a:lnTo>
                <a:cubicBezTo>
                  <a:pt x="125210" y="236538"/>
                  <a:pt x="126642" y="238824"/>
                  <a:pt x="126642" y="241110"/>
                </a:cubicBezTo>
                <a:cubicBezTo>
                  <a:pt x="126642" y="243396"/>
                  <a:pt x="125210" y="245682"/>
                  <a:pt x="122705" y="245682"/>
                </a:cubicBezTo>
                <a:lnTo>
                  <a:pt x="94784" y="245682"/>
                </a:lnTo>
                <a:cubicBezTo>
                  <a:pt x="92278" y="245682"/>
                  <a:pt x="90488" y="243396"/>
                  <a:pt x="90488" y="241110"/>
                </a:cubicBezTo>
                <a:cubicBezTo>
                  <a:pt x="90488" y="238824"/>
                  <a:pt x="92278" y="236538"/>
                  <a:pt x="94784" y="236538"/>
                </a:cubicBezTo>
                <a:close/>
                <a:moveTo>
                  <a:pt x="35983" y="236538"/>
                </a:moveTo>
                <a:lnTo>
                  <a:pt x="64911" y="236538"/>
                </a:lnTo>
                <a:cubicBezTo>
                  <a:pt x="67381" y="236538"/>
                  <a:pt x="69497" y="238824"/>
                  <a:pt x="69497" y="241110"/>
                </a:cubicBezTo>
                <a:cubicBezTo>
                  <a:pt x="69497" y="243396"/>
                  <a:pt x="67381" y="245682"/>
                  <a:pt x="64911" y="245682"/>
                </a:cubicBezTo>
                <a:lnTo>
                  <a:pt x="35983" y="245682"/>
                </a:lnTo>
                <a:cubicBezTo>
                  <a:pt x="33514" y="245682"/>
                  <a:pt x="31750" y="243396"/>
                  <a:pt x="31750" y="241110"/>
                </a:cubicBezTo>
                <a:cubicBezTo>
                  <a:pt x="31750" y="238824"/>
                  <a:pt x="33514" y="236538"/>
                  <a:pt x="35983" y="236538"/>
                </a:cubicBezTo>
                <a:close/>
                <a:moveTo>
                  <a:pt x="253819" y="212271"/>
                </a:moveTo>
                <a:cubicBezTo>
                  <a:pt x="248013" y="212271"/>
                  <a:pt x="243296" y="216625"/>
                  <a:pt x="243296" y="222068"/>
                </a:cubicBezTo>
                <a:cubicBezTo>
                  <a:pt x="243296" y="227874"/>
                  <a:pt x="248013" y="232228"/>
                  <a:pt x="253819" y="232228"/>
                </a:cubicBezTo>
                <a:cubicBezTo>
                  <a:pt x="258899" y="232228"/>
                  <a:pt x="263616" y="227874"/>
                  <a:pt x="263616" y="222068"/>
                </a:cubicBezTo>
                <a:cubicBezTo>
                  <a:pt x="263616" y="216625"/>
                  <a:pt x="258899" y="212271"/>
                  <a:pt x="253819" y="212271"/>
                </a:cubicBezTo>
                <a:close/>
                <a:moveTo>
                  <a:pt x="253819" y="203200"/>
                </a:moveTo>
                <a:cubicBezTo>
                  <a:pt x="263979" y="203200"/>
                  <a:pt x="272687" y="211545"/>
                  <a:pt x="272687" y="222068"/>
                </a:cubicBezTo>
                <a:cubicBezTo>
                  <a:pt x="272687" y="232228"/>
                  <a:pt x="263979" y="240937"/>
                  <a:pt x="253819" y="240937"/>
                </a:cubicBezTo>
                <a:cubicBezTo>
                  <a:pt x="243296" y="240937"/>
                  <a:pt x="234950" y="232228"/>
                  <a:pt x="234950" y="222068"/>
                </a:cubicBezTo>
                <a:cubicBezTo>
                  <a:pt x="234950" y="211545"/>
                  <a:pt x="243296" y="203200"/>
                  <a:pt x="253819" y="203200"/>
                </a:cubicBezTo>
                <a:close/>
                <a:moveTo>
                  <a:pt x="116999" y="196850"/>
                </a:moveTo>
                <a:lnTo>
                  <a:pt x="151289" y="196850"/>
                </a:lnTo>
                <a:cubicBezTo>
                  <a:pt x="153789" y="196850"/>
                  <a:pt x="155218" y="198374"/>
                  <a:pt x="155218" y="201041"/>
                </a:cubicBezTo>
                <a:cubicBezTo>
                  <a:pt x="155218" y="203708"/>
                  <a:pt x="153789" y="205994"/>
                  <a:pt x="151289" y="205994"/>
                </a:cubicBezTo>
                <a:lnTo>
                  <a:pt x="116999" y="205994"/>
                </a:lnTo>
                <a:cubicBezTo>
                  <a:pt x="114499" y="205994"/>
                  <a:pt x="112713" y="203708"/>
                  <a:pt x="112713" y="201041"/>
                </a:cubicBezTo>
                <a:cubicBezTo>
                  <a:pt x="112713" y="198374"/>
                  <a:pt x="114499" y="196850"/>
                  <a:pt x="116999" y="196850"/>
                </a:cubicBezTo>
                <a:close/>
                <a:moveTo>
                  <a:pt x="36033" y="196850"/>
                </a:moveTo>
                <a:lnTo>
                  <a:pt x="87792" y="196850"/>
                </a:lnTo>
                <a:cubicBezTo>
                  <a:pt x="89933" y="196850"/>
                  <a:pt x="91718" y="198374"/>
                  <a:pt x="91718" y="201041"/>
                </a:cubicBezTo>
                <a:cubicBezTo>
                  <a:pt x="91718" y="203708"/>
                  <a:pt x="89933" y="205994"/>
                  <a:pt x="87792" y="205994"/>
                </a:cubicBezTo>
                <a:lnTo>
                  <a:pt x="36033" y="205994"/>
                </a:lnTo>
                <a:cubicBezTo>
                  <a:pt x="33535" y="205994"/>
                  <a:pt x="31750" y="203708"/>
                  <a:pt x="31750" y="201041"/>
                </a:cubicBezTo>
                <a:cubicBezTo>
                  <a:pt x="31750" y="198374"/>
                  <a:pt x="33535" y="196850"/>
                  <a:pt x="36033" y="196850"/>
                </a:cubicBezTo>
                <a:close/>
                <a:moveTo>
                  <a:pt x="8632" y="164565"/>
                </a:moveTo>
                <a:lnTo>
                  <a:pt x="8632" y="276760"/>
                </a:lnTo>
                <a:lnTo>
                  <a:pt x="169054" y="276760"/>
                </a:lnTo>
                <a:lnTo>
                  <a:pt x="201067" y="220662"/>
                </a:lnTo>
                <a:lnTo>
                  <a:pt x="169054" y="164565"/>
                </a:lnTo>
                <a:lnTo>
                  <a:pt x="8632" y="164565"/>
                </a:lnTo>
                <a:close/>
                <a:moveTo>
                  <a:pt x="4676" y="155575"/>
                </a:moveTo>
                <a:lnTo>
                  <a:pt x="171572" y="155575"/>
                </a:lnTo>
                <a:cubicBezTo>
                  <a:pt x="173011" y="155575"/>
                  <a:pt x="174809" y="156654"/>
                  <a:pt x="175529" y="158092"/>
                </a:cubicBezTo>
                <a:lnTo>
                  <a:pt x="210059" y="218505"/>
                </a:lnTo>
                <a:cubicBezTo>
                  <a:pt x="210778" y="219943"/>
                  <a:pt x="210778" y="221381"/>
                  <a:pt x="210059" y="223179"/>
                </a:cubicBezTo>
                <a:lnTo>
                  <a:pt x="175529" y="283233"/>
                </a:lnTo>
                <a:cubicBezTo>
                  <a:pt x="174809" y="285031"/>
                  <a:pt x="173011" y="285391"/>
                  <a:pt x="171572" y="285391"/>
                </a:cubicBezTo>
                <a:lnTo>
                  <a:pt x="4676" y="285391"/>
                </a:lnTo>
                <a:cubicBezTo>
                  <a:pt x="2158" y="285391"/>
                  <a:pt x="0" y="283593"/>
                  <a:pt x="0" y="281075"/>
                </a:cubicBezTo>
                <a:lnTo>
                  <a:pt x="0" y="159890"/>
                </a:lnTo>
                <a:cubicBezTo>
                  <a:pt x="0" y="157373"/>
                  <a:pt x="2158" y="155575"/>
                  <a:pt x="4676" y="155575"/>
                </a:cubicBezTo>
                <a:close/>
                <a:moveTo>
                  <a:pt x="140809" y="80963"/>
                </a:moveTo>
                <a:lnTo>
                  <a:pt x="221141" y="80963"/>
                </a:lnTo>
                <a:cubicBezTo>
                  <a:pt x="223283" y="80963"/>
                  <a:pt x="225068" y="82868"/>
                  <a:pt x="225068" y="85535"/>
                </a:cubicBezTo>
                <a:cubicBezTo>
                  <a:pt x="225068" y="88202"/>
                  <a:pt x="223283" y="90107"/>
                  <a:pt x="221141" y="90107"/>
                </a:cubicBezTo>
                <a:lnTo>
                  <a:pt x="140809" y="90107"/>
                </a:lnTo>
                <a:cubicBezTo>
                  <a:pt x="138667" y="90107"/>
                  <a:pt x="136525" y="88202"/>
                  <a:pt x="136525" y="85535"/>
                </a:cubicBezTo>
                <a:cubicBezTo>
                  <a:pt x="136525" y="82868"/>
                  <a:pt x="138667" y="80963"/>
                  <a:pt x="140809" y="80963"/>
                </a:cubicBezTo>
                <a:close/>
                <a:moveTo>
                  <a:pt x="204286" y="41275"/>
                </a:moveTo>
                <a:lnTo>
                  <a:pt x="249739" y="41275"/>
                </a:lnTo>
                <a:cubicBezTo>
                  <a:pt x="252225" y="41275"/>
                  <a:pt x="253645" y="42929"/>
                  <a:pt x="253645" y="45244"/>
                </a:cubicBezTo>
                <a:cubicBezTo>
                  <a:pt x="253645" y="47559"/>
                  <a:pt x="252225" y="48882"/>
                  <a:pt x="249739" y="48882"/>
                </a:cubicBezTo>
                <a:lnTo>
                  <a:pt x="204286" y="48882"/>
                </a:lnTo>
                <a:cubicBezTo>
                  <a:pt x="201445" y="48882"/>
                  <a:pt x="200025" y="47559"/>
                  <a:pt x="200025" y="45244"/>
                </a:cubicBezTo>
                <a:cubicBezTo>
                  <a:pt x="200025" y="42929"/>
                  <a:pt x="201445" y="41275"/>
                  <a:pt x="204286" y="41275"/>
                </a:cubicBezTo>
                <a:close/>
                <a:moveTo>
                  <a:pt x="140776" y="41275"/>
                </a:moveTo>
                <a:lnTo>
                  <a:pt x="175137" y="41275"/>
                </a:lnTo>
                <a:cubicBezTo>
                  <a:pt x="176908" y="41275"/>
                  <a:pt x="179034" y="42929"/>
                  <a:pt x="179034" y="45244"/>
                </a:cubicBezTo>
                <a:cubicBezTo>
                  <a:pt x="179034" y="47559"/>
                  <a:pt x="176908" y="48882"/>
                  <a:pt x="175137" y="48882"/>
                </a:cubicBezTo>
                <a:lnTo>
                  <a:pt x="140776" y="48882"/>
                </a:lnTo>
                <a:cubicBezTo>
                  <a:pt x="138651" y="48882"/>
                  <a:pt x="136525" y="47559"/>
                  <a:pt x="136525" y="45244"/>
                </a:cubicBezTo>
                <a:cubicBezTo>
                  <a:pt x="136525" y="42929"/>
                  <a:pt x="138651" y="41275"/>
                  <a:pt x="140776" y="41275"/>
                </a:cubicBezTo>
                <a:close/>
                <a:moveTo>
                  <a:pt x="11829" y="36021"/>
                </a:moveTo>
                <a:cubicBezTo>
                  <a:pt x="13980" y="37483"/>
                  <a:pt x="13980" y="40041"/>
                  <a:pt x="12546" y="42234"/>
                </a:cubicBezTo>
                <a:cubicBezTo>
                  <a:pt x="9679" y="45523"/>
                  <a:pt x="8603" y="49178"/>
                  <a:pt x="8603" y="53198"/>
                </a:cubicBezTo>
                <a:lnTo>
                  <a:pt x="8603" y="76588"/>
                </a:lnTo>
                <a:lnTo>
                  <a:pt x="57713" y="76588"/>
                </a:lnTo>
                <a:lnTo>
                  <a:pt x="57713" y="53198"/>
                </a:lnTo>
                <a:cubicBezTo>
                  <a:pt x="57713" y="49178"/>
                  <a:pt x="55921" y="45523"/>
                  <a:pt x="53770" y="42234"/>
                </a:cubicBezTo>
                <a:cubicBezTo>
                  <a:pt x="51978" y="40041"/>
                  <a:pt x="52336" y="37483"/>
                  <a:pt x="54487" y="36021"/>
                </a:cubicBezTo>
                <a:cubicBezTo>
                  <a:pt x="55921" y="34925"/>
                  <a:pt x="58789" y="35290"/>
                  <a:pt x="60223" y="36752"/>
                </a:cubicBezTo>
                <a:cubicBezTo>
                  <a:pt x="64166" y="41503"/>
                  <a:pt x="66317" y="47716"/>
                  <a:pt x="66317" y="53198"/>
                </a:cubicBezTo>
                <a:lnTo>
                  <a:pt x="66317" y="80608"/>
                </a:lnTo>
                <a:cubicBezTo>
                  <a:pt x="66317" y="83166"/>
                  <a:pt x="64166" y="85359"/>
                  <a:pt x="61657" y="85359"/>
                </a:cubicBezTo>
                <a:lnTo>
                  <a:pt x="4660" y="85359"/>
                </a:lnTo>
                <a:cubicBezTo>
                  <a:pt x="2151" y="85359"/>
                  <a:pt x="0" y="83166"/>
                  <a:pt x="0" y="80608"/>
                </a:cubicBezTo>
                <a:lnTo>
                  <a:pt x="0" y="53198"/>
                </a:lnTo>
                <a:cubicBezTo>
                  <a:pt x="0" y="47716"/>
                  <a:pt x="2151" y="41503"/>
                  <a:pt x="5735" y="36752"/>
                </a:cubicBezTo>
                <a:cubicBezTo>
                  <a:pt x="7528" y="35290"/>
                  <a:pt x="10037" y="34925"/>
                  <a:pt x="11829" y="36021"/>
                </a:cubicBezTo>
                <a:close/>
                <a:moveTo>
                  <a:pt x="129045" y="8630"/>
                </a:moveTo>
                <a:lnTo>
                  <a:pt x="96667" y="64728"/>
                </a:lnTo>
                <a:lnTo>
                  <a:pt x="129045" y="121544"/>
                </a:lnTo>
                <a:lnTo>
                  <a:pt x="277984" y="121544"/>
                </a:lnTo>
                <a:lnTo>
                  <a:pt x="277984" y="8630"/>
                </a:lnTo>
                <a:lnTo>
                  <a:pt x="129045" y="8630"/>
                </a:lnTo>
                <a:close/>
                <a:moveTo>
                  <a:pt x="34381" y="8626"/>
                </a:moveTo>
                <a:cubicBezTo>
                  <a:pt x="28938" y="8626"/>
                  <a:pt x="24584" y="13299"/>
                  <a:pt x="24584" y="19050"/>
                </a:cubicBezTo>
                <a:cubicBezTo>
                  <a:pt x="24584" y="24441"/>
                  <a:pt x="28938" y="29114"/>
                  <a:pt x="34381" y="29114"/>
                </a:cubicBezTo>
                <a:cubicBezTo>
                  <a:pt x="40186" y="29114"/>
                  <a:pt x="44541" y="24441"/>
                  <a:pt x="44541" y="19050"/>
                </a:cubicBezTo>
                <a:cubicBezTo>
                  <a:pt x="44541" y="13299"/>
                  <a:pt x="40186" y="8626"/>
                  <a:pt x="34381" y="8626"/>
                </a:cubicBezTo>
                <a:close/>
                <a:moveTo>
                  <a:pt x="126527" y="0"/>
                </a:moveTo>
                <a:lnTo>
                  <a:pt x="282301" y="0"/>
                </a:lnTo>
                <a:cubicBezTo>
                  <a:pt x="284820" y="0"/>
                  <a:pt x="286978" y="2157"/>
                  <a:pt x="286978" y="4675"/>
                </a:cubicBezTo>
                <a:lnTo>
                  <a:pt x="286978" y="125500"/>
                </a:lnTo>
                <a:cubicBezTo>
                  <a:pt x="286978" y="128017"/>
                  <a:pt x="284820" y="129815"/>
                  <a:pt x="282301" y="129815"/>
                </a:cubicBezTo>
                <a:lnTo>
                  <a:pt x="126527" y="129815"/>
                </a:lnTo>
                <a:cubicBezTo>
                  <a:pt x="124728" y="129815"/>
                  <a:pt x="123649" y="129096"/>
                  <a:pt x="122929" y="128017"/>
                </a:cubicBezTo>
                <a:lnTo>
                  <a:pt x="88033" y="67245"/>
                </a:lnTo>
                <a:cubicBezTo>
                  <a:pt x="87313" y="66166"/>
                  <a:pt x="87313" y="64008"/>
                  <a:pt x="88033" y="62930"/>
                </a:cubicBezTo>
                <a:lnTo>
                  <a:pt x="122929" y="2157"/>
                </a:lnTo>
                <a:cubicBezTo>
                  <a:pt x="123649" y="1079"/>
                  <a:pt x="124728" y="0"/>
                  <a:pt x="126527" y="0"/>
                </a:cubicBezTo>
                <a:close/>
                <a:moveTo>
                  <a:pt x="34381" y="0"/>
                </a:moveTo>
                <a:cubicBezTo>
                  <a:pt x="44904" y="0"/>
                  <a:pt x="53612" y="8626"/>
                  <a:pt x="53612" y="19050"/>
                </a:cubicBezTo>
                <a:cubicBezTo>
                  <a:pt x="53612" y="29473"/>
                  <a:pt x="44904" y="37740"/>
                  <a:pt x="34381" y="37740"/>
                </a:cubicBezTo>
                <a:cubicBezTo>
                  <a:pt x="24221" y="37740"/>
                  <a:pt x="15875" y="29473"/>
                  <a:pt x="15875" y="19050"/>
                </a:cubicBezTo>
                <a:cubicBezTo>
                  <a:pt x="15875" y="8626"/>
                  <a:pt x="24221" y="0"/>
                  <a:pt x="34381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anchor="ctr"/>
          <a:lstStyle/>
          <a:p>
            <a:endParaRPr lang="en-US" sz="675" dirty="0">
              <a:latin typeface="Lato Light" panose="020F0502020204030203" pitchFamily="34" charset="0"/>
            </a:endParaRPr>
          </a:p>
        </p:txBody>
      </p:sp>
      <p:sp>
        <p:nvSpPr>
          <p:cNvPr id="21" name="Freeform 970">
            <a:extLst>
              <a:ext uri="{FF2B5EF4-FFF2-40B4-BE49-F238E27FC236}">
                <a16:creationId xmlns:a16="http://schemas.microsoft.com/office/drawing/2014/main" xmlns="" id="{8B5B41E9-5E4A-D749-BA6D-3569E587226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11681" y="5025331"/>
            <a:ext cx="397451" cy="435118"/>
          </a:xfrm>
          <a:custGeom>
            <a:avLst/>
            <a:gdLst>
              <a:gd name="T0" fmla="*/ 12516314 w 267928"/>
              <a:gd name="T1" fmla="*/ 32134122 h 293327"/>
              <a:gd name="T2" fmla="*/ 17554108 w 267928"/>
              <a:gd name="T3" fmla="*/ 33494188 h 293327"/>
              <a:gd name="T4" fmla="*/ 19162737 w 267928"/>
              <a:gd name="T5" fmla="*/ 31751577 h 293327"/>
              <a:gd name="T6" fmla="*/ 10949878 w 267928"/>
              <a:gd name="T7" fmla="*/ 28308523 h 293327"/>
              <a:gd name="T8" fmla="*/ 11500336 w 267928"/>
              <a:gd name="T9" fmla="*/ 30688936 h 293327"/>
              <a:gd name="T10" fmla="*/ 20686674 w 267928"/>
              <a:gd name="T11" fmla="*/ 30178702 h 293327"/>
              <a:gd name="T12" fmla="*/ 10949878 w 267928"/>
              <a:gd name="T13" fmla="*/ 28308523 h 293327"/>
              <a:gd name="T14" fmla="*/ 25766886 w 267928"/>
              <a:gd name="T15" fmla="*/ 12555330 h 293327"/>
              <a:gd name="T16" fmla="*/ 16078964 w 267928"/>
              <a:gd name="T17" fmla="*/ 22979059 h 293327"/>
              <a:gd name="T18" fmla="*/ 15359810 w 267928"/>
              <a:gd name="T19" fmla="*/ 22979059 h 293327"/>
              <a:gd name="T20" fmla="*/ 11213848 w 267928"/>
              <a:gd name="T21" fmla="*/ 18148699 h 293327"/>
              <a:gd name="T22" fmla="*/ 15698306 w 267928"/>
              <a:gd name="T23" fmla="*/ 21877339 h 293327"/>
              <a:gd name="T24" fmla="*/ 15739489 w 267928"/>
              <a:gd name="T25" fmla="*/ 8790036 h 293327"/>
              <a:gd name="T26" fmla="*/ 15739489 w 267928"/>
              <a:gd name="T27" fmla="*/ 9845840 h 293327"/>
              <a:gd name="T28" fmla="*/ 9387153 w 267928"/>
              <a:gd name="T29" fmla="*/ 15293819 h 293327"/>
              <a:gd name="T30" fmla="*/ 8924544 w 267928"/>
              <a:gd name="T31" fmla="*/ 14744703 h 293327"/>
              <a:gd name="T32" fmla="*/ 15860575 w 267928"/>
              <a:gd name="T33" fmla="*/ 5610795 h 293327"/>
              <a:gd name="T34" fmla="*/ 23988593 w 267928"/>
              <a:gd name="T35" fmla="*/ 10456421 h 293327"/>
              <a:gd name="T36" fmla="*/ 15860575 w 267928"/>
              <a:gd name="T37" fmla="*/ 6673371 h 293327"/>
              <a:gd name="T38" fmla="*/ 9256617 w 267928"/>
              <a:gd name="T39" fmla="*/ 22272825 h 293327"/>
              <a:gd name="T40" fmla="*/ 10949878 w 267928"/>
              <a:gd name="T41" fmla="*/ 27245891 h 293327"/>
              <a:gd name="T42" fmla="*/ 20686674 w 267928"/>
              <a:gd name="T43" fmla="*/ 26310907 h 293327"/>
              <a:gd name="T44" fmla="*/ 24962347 w 267928"/>
              <a:gd name="T45" fmla="*/ 17342138 h 293327"/>
              <a:gd name="T46" fmla="*/ 25978240 w 267928"/>
              <a:gd name="T47" fmla="*/ 17469573 h 293327"/>
              <a:gd name="T48" fmla="*/ 21744860 w 267928"/>
              <a:gd name="T49" fmla="*/ 26310907 h 293327"/>
              <a:gd name="T50" fmla="*/ 20178792 w 267928"/>
              <a:gd name="T51" fmla="*/ 31751577 h 293327"/>
              <a:gd name="T52" fmla="*/ 20136332 w 267928"/>
              <a:gd name="T53" fmla="*/ 32134122 h 293327"/>
              <a:gd name="T54" fmla="*/ 14082692 w 267928"/>
              <a:gd name="T55" fmla="*/ 34556757 h 293327"/>
              <a:gd name="T56" fmla="*/ 11500336 w 267928"/>
              <a:gd name="T57" fmla="*/ 31751577 h 293327"/>
              <a:gd name="T58" fmla="*/ 9891715 w 267928"/>
              <a:gd name="T59" fmla="*/ 26268204 h 293327"/>
              <a:gd name="T60" fmla="*/ 5615998 w 267928"/>
              <a:gd name="T61" fmla="*/ 15854551 h 293327"/>
              <a:gd name="T62" fmla="*/ 15797206 w 267928"/>
              <a:gd name="T63" fmla="*/ 0 h 293327"/>
              <a:gd name="T64" fmla="*/ 24775751 w 267928"/>
              <a:gd name="T65" fmla="*/ 28729787 h 293327"/>
              <a:gd name="T66" fmla="*/ 24182765 w 267928"/>
              <a:gd name="T67" fmla="*/ 27925896 h 293327"/>
              <a:gd name="T68" fmla="*/ 15797206 w 267928"/>
              <a:gd name="T69" fmla="*/ 1015758 h 293327"/>
              <a:gd name="T70" fmla="*/ 1058748 w 267928"/>
              <a:gd name="T71" fmla="*/ 30506849 h 293327"/>
              <a:gd name="T72" fmla="*/ 7453905 w 267928"/>
              <a:gd name="T73" fmla="*/ 31056833 h 293327"/>
              <a:gd name="T74" fmla="*/ 550429 w 267928"/>
              <a:gd name="T75" fmla="*/ 31564726 h 293327"/>
              <a:gd name="T76" fmla="*/ 0 w 267928"/>
              <a:gd name="T77" fmla="*/ 15782245 h 293327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67928" h="293327">
                <a:moveTo>
                  <a:pt x="106142" y="269515"/>
                </a:moveTo>
                <a:lnTo>
                  <a:pt x="106142" y="272762"/>
                </a:lnTo>
                <a:cubicBezTo>
                  <a:pt x="106142" y="279256"/>
                  <a:pt x="112245" y="284307"/>
                  <a:pt x="119425" y="284307"/>
                </a:cubicBezTo>
                <a:lnTo>
                  <a:pt x="148863" y="284307"/>
                </a:lnTo>
                <a:cubicBezTo>
                  <a:pt x="156402" y="284307"/>
                  <a:pt x="162505" y="279256"/>
                  <a:pt x="162505" y="272762"/>
                </a:cubicBezTo>
                <a:lnTo>
                  <a:pt x="162505" y="269515"/>
                </a:lnTo>
                <a:lnTo>
                  <a:pt x="106142" y="269515"/>
                </a:lnTo>
                <a:close/>
                <a:moveTo>
                  <a:pt x="92858" y="240290"/>
                </a:moveTo>
                <a:lnTo>
                  <a:pt x="92858" y="256165"/>
                </a:lnTo>
                <a:cubicBezTo>
                  <a:pt x="92858" y="258691"/>
                  <a:pt x="95013" y="260495"/>
                  <a:pt x="97526" y="260495"/>
                </a:cubicBezTo>
                <a:lnTo>
                  <a:pt x="171121" y="260495"/>
                </a:lnTo>
                <a:cubicBezTo>
                  <a:pt x="173634" y="260495"/>
                  <a:pt x="175429" y="258691"/>
                  <a:pt x="175429" y="256165"/>
                </a:cubicBezTo>
                <a:lnTo>
                  <a:pt x="175429" y="240290"/>
                </a:lnTo>
                <a:lnTo>
                  <a:pt x="92858" y="240290"/>
                </a:lnTo>
                <a:close/>
                <a:moveTo>
                  <a:pt x="212411" y="106573"/>
                </a:moveTo>
                <a:cubicBezTo>
                  <a:pt x="214205" y="104775"/>
                  <a:pt x="216716" y="104775"/>
                  <a:pt x="218510" y="106573"/>
                </a:cubicBezTo>
                <a:cubicBezTo>
                  <a:pt x="220303" y="108012"/>
                  <a:pt x="220303" y="110889"/>
                  <a:pt x="218510" y="113047"/>
                </a:cubicBezTo>
                <a:lnTo>
                  <a:pt x="136354" y="195052"/>
                </a:lnTo>
                <a:cubicBezTo>
                  <a:pt x="135278" y="196490"/>
                  <a:pt x="134202" y="196490"/>
                  <a:pt x="133126" y="196490"/>
                </a:cubicBezTo>
                <a:cubicBezTo>
                  <a:pt x="132049" y="196490"/>
                  <a:pt x="130973" y="196490"/>
                  <a:pt x="130255" y="195052"/>
                </a:cubicBezTo>
                <a:lnTo>
                  <a:pt x="95097" y="160524"/>
                </a:lnTo>
                <a:cubicBezTo>
                  <a:pt x="93662" y="158366"/>
                  <a:pt x="93662" y="155488"/>
                  <a:pt x="95097" y="154050"/>
                </a:cubicBezTo>
                <a:cubicBezTo>
                  <a:pt x="96891" y="152251"/>
                  <a:pt x="99761" y="152251"/>
                  <a:pt x="101196" y="154050"/>
                </a:cubicBezTo>
                <a:lnTo>
                  <a:pt x="133126" y="185700"/>
                </a:lnTo>
                <a:lnTo>
                  <a:pt x="212411" y="106573"/>
                </a:lnTo>
                <a:close/>
                <a:moveTo>
                  <a:pt x="133475" y="74613"/>
                </a:moveTo>
                <a:cubicBezTo>
                  <a:pt x="135972" y="74613"/>
                  <a:pt x="137756" y="76764"/>
                  <a:pt x="137756" y="79273"/>
                </a:cubicBezTo>
                <a:cubicBezTo>
                  <a:pt x="137756" y="81782"/>
                  <a:pt x="135972" y="83575"/>
                  <a:pt x="133475" y="83575"/>
                </a:cubicBezTo>
                <a:cubicBezTo>
                  <a:pt x="108503" y="83575"/>
                  <a:pt x="87811" y="101498"/>
                  <a:pt x="83887" y="126232"/>
                </a:cubicBezTo>
                <a:cubicBezTo>
                  <a:pt x="83530" y="128383"/>
                  <a:pt x="81747" y="129817"/>
                  <a:pt x="79606" y="129817"/>
                </a:cubicBezTo>
                <a:cubicBezTo>
                  <a:pt x="79606" y="129817"/>
                  <a:pt x="79249" y="129817"/>
                  <a:pt x="78893" y="129817"/>
                </a:cubicBezTo>
                <a:cubicBezTo>
                  <a:pt x="76395" y="129458"/>
                  <a:pt x="74612" y="127666"/>
                  <a:pt x="75682" y="125157"/>
                </a:cubicBezTo>
                <a:cubicBezTo>
                  <a:pt x="79963" y="95762"/>
                  <a:pt x="104222" y="74613"/>
                  <a:pt x="133475" y="74613"/>
                </a:cubicBezTo>
                <a:close/>
                <a:moveTo>
                  <a:pt x="134503" y="47625"/>
                </a:moveTo>
                <a:cubicBezTo>
                  <a:pt x="162505" y="47625"/>
                  <a:pt x="187634" y="60253"/>
                  <a:pt x="204148" y="82622"/>
                </a:cubicBezTo>
                <a:cubicBezTo>
                  <a:pt x="205584" y="84065"/>
                  <a:pt x="204866" y="86952"/>
                  <a:pt x="203430" y="88756"/>
                </a:cubicBezTo>
                <a:cubicBezTo>
                  <a:pt x="201276" y="89838"/>
                  <a:pt x="198404" y="89477"/>
                  <a:pt x="196968" y="88034"/>
                </a:cubicBezTo>
                <a:cubicBezTo>
                  <a:pt x="182249" y="67469"/>
                  <a:pt x="159274" y="56645"/>
                  <a:pt x="134503" y="56645"/>
                </a:cubicBezTo>
                <a:cubicBezTo>
                  <a:pt x="91781" y="56645"/>
                  <a:pt x="56241" y="91281"/>
                  <a:pt x="56241" y="134577"/>
                </a:cubicBezTo>
                <a:cubicBezTo>
                  <a:pt x="56241" y="155142"/>
                  <a:pt x="64498" y="174625"/>
                  <a:pt x="78499" y="189057"/>
                </a:cubicBezTo>
                <a:cubicBezTo>
                  <a:pt x="87474" y="198438"/>
                  <a:pt x="92858" y="210705"/>
                  <a:pt x="92858" y="222972"/>
                </a:cubicBezTo>
                <a:lnTo>
                  <a:pt x="92858" y="231270"/>
                </a:lnTo>
                <a:lnTo>
                  <a:pt x="175429" y="231270"/>
                </a:lnTo>
                <a:lnTo>
                  <a:pt x="175429" y="223333"/>
                </a:lnTo>
                <a:cubicBezTo>
                  <a:pt x="175429" y="211066"/>
                  <a:pt x="180813" y="199520"/>
                  <a:pt x="190147" y="189418"/>
                </a:cubicBezTo>
                <a:cubicBezTo>
                  <a:pt x="201276" y="177872"/>
                  <a:pt x="209174" y="163080"/>
                  <a:pt x="211687" y="147205"/>
                </a:cubicBezTo>
                <a:cubicBezTo>
                  <a:pt x="212046" y="144679"/>
                  <a:pt x="213841" y="142875"/>
                  <a:pt x="216354" y="143597"/>
                </a:cubicBezTo>
                <a:cubicBezTo>
                  <a:pt x="218867" y="143597"/>
                  <a:pt x="220303" y="145762"/>
                  <a:pt x="220303" y="148287"/>
                </a:cubicBezTo>
                <a:cubicBezTo>
                  <a:pt x="217431" y="166327"/>
                  <a:pt x="209174" y="182563"/>
                  <a:pt x="196250" y="195551"/>
                </a:cubicBezTo>
                <a:cubicBezTo>
                  <a:pt x="188711" y="203850"/>
                  <a:pt x="184403" y="213591"/>
                  <a:pt x="184403" y="223333"/>
                </a:cubicBezTo>
                <a:lnTo>
                  <a:pt x="184403" y="256165"/>
                </a:lnTo>
                <a:cubicBezTo>
                  <a:pt x="184403" y="263381"/>
                  <a:pt x="178300" y="269515"/>
                  <a:pt x="171121" y="269515"/>
                </a:cubicBezTo>
                <a:lnTo>
                  <a:pt x="170762" y="269515"/>
                </a:lnTo>
                <a:lnTo>
                  <a:pt x="170762" y="272762"/>
                </a:lnTo>
                <a:cubicBezTo>
                  <a:pt x="170762" y="284307"/>
                  <a:pt x="161069" y="293327"/>
                  <a:pt x="148863" y="293327"/>
                </a:cubicBezTo>
                <a:lnTo>
                  <a:pt x="119425" y="293327"/>
                </a:lnTo>
                <a:cubicBezTo>
                  <a:pt x="107219" y="293327"/>
                  <a:pt x="97526" y="284307"/>
                  <a:pt x="97526" y="272762"/>
                </a:cubicBezTo>
                <a:lnTo>
                  <a:pt x="97526" y="269515"/>
                </a:lnTo>
                <a:cubicBezTo>
                  <a:pt x="89628" y="269515"/>
                  <a:pt x="83884" y="263381"/>
                  <a:pt x="83884" y="256165"/>
                </a:cubicBezTo>
                <a:lnTo>
                  <a:pt x="83884" y="222972"/>
                </a:lnTo>
                <a:cubicBezTo>
                  <a:pt x="83884" y="212870"/>
                  <a:pt x="79935" y="203489"/>
                  <a:pt x="72037" y="195191"/>
                </a:cubicBezTo>
                <a:cubicBezTo>
                  <a:pt x="56241" y="178955"/>
                  <a:pt x="47625" y="157307"/>
                  <a:pt x="47625" y="134577"/>
                </a:cubicBezTo>
                <a:cubicBezTo>
                  <a:pt x="47625" y="86591"/>
                  <a:pt x="86756" y="47625"/>
                  <a:pt x="134503" y="47625"/>
                </a:cubicBezTo>
                <a:close/>
                <a:moveTo>
                  <a:pt x="133964" y="0"/>
                </a:moveTo>
                <a:cubicBezTo>
                  <a:pt x="207950" y="0"/>
                  <a:pt x="267928" y="60338"/>
                  <a:pt x="267928" y="133964"/>
                </a:cubicBezTo>
                <a:cubicBezTo>
                  <a:pt x="267928" y="177781"/>
                  <a:pt x="246020" y="218725"/>
                  <a:pt x="210105" y="243866"/>
                </a:cubicBezTo>
                <a:cubicBezTo>
                  <a:pt x="208309" y="245661"/>
                  <a:pt x="205436" y="244943"/>
                  <a:pt x="203999" y="243147"/>
                </a:cubicBezTo>
                <a:cubicBezTo>
                  <a:pt x="202562" y="240992"/>
                  <a:pt x="202921" y="238478"/>
                  <a:pt x="205076" y="237042"/>
                </a:cubicBezTo>
                <a:cubicBezTo>
                  <a:pt x="238837" y="212978"/>
                  <a:pt x="258949" y="174908"/>
                  <a:pt x="258949" y="133964"/>
                </a:cubicBezTo>
                <a:cubicBezTo>
                  <a:pt x="258949" y="65366"/>
                  <a:pt x="202921" y="8620"/>
                  <a:pt x="133964" y="8620"/>
                </a:cubicBezTo>
                <a:cubicBezTo>
                  <a:pt x="65006" y="8620"/>
                  <a:pt x="8979" y="65366"/>
                  <a:pt x="8979" y="133964"/>
                </a:cubicBezTo>
                <a:lnTo>
                  <a:pt x="8979" y="258950"/>
                </a:lnTo>
                <a:lnTo>
                  <a:pt x="58542" y="258950"/>
                </a:lnTo>
                <a:cubicBezTo>
                  <a:pt x="61056" y="258950"/>
                  <a:pt x="63211" y="261105"/>
                  <a:pt x="63211" y="263619"/>
                </a:cubicBezTo>
                <a:cubicBezTo>
                  <a:pt x="63211" y="266133"/>
                  <a:pt x="61056" y="267929"/>
                  <a:pt x="58542" y="267929"/>
                </a:cubicBezTo>
                <a:lnTo>
                  <a:pt x="4669" y="267929"/>
                </a:lnTo>
                <a:cubicBezTo>
                  <a:pt x="2155" y="267929"/>
                  <a:pt x="0" y="266133"/>
                  <a:pt x="0" y="263619"/>
                </a:cubicBezTo>
                <a:lnTo>
                  <a:pt x="0" y="133964"/>
                </a:lnTo>
                <a:cubicBezTo>
                  <a:pt x="0" y="60338"/>
                  <a:pt x="59978" y="0"/>
                  <a:pt x="133964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anchor="ctr"/>
          <a:lstStyle/>
          <a:p>
            <a:endParaRPr lang="en-US" sz="675" dirty="0">
              <a:latin typeface="Lato Light" panose="020F0502020204030203" pitchFamily="34" charset="0"/>
            </a:endParaRP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xmlns="" id="{DDBF0BD0-1FAE-F545-86D0-7FF587346E53}"/>
              </a:ext>
            </a:extLst>
          </p:cNvPr>
          <p:cNvSpPr txBox="1">
            <a:spLocks/>
          </p:cNvSpPr>
          <p:nvPr/>
        </p:nvSpPr>
        <p:spPr>
          <a:xfrm>
            <a:off x="2642118" y="2166118"/>
            <a:ext cx="1343068" cy="878775"/>
          </a:xfrm>
          <a:prstGeom prst="rect">
            <a:avLst/>
          </a:prstGeom>
        </p:spPr>
        <p:txBody>
          <a:bodyPr vert="horz" wrap="square" lIns="34299" tIns="17149" rIns="34299" bIns="17149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13"/>
              </a:lnSpc>
              <a:spcBef>
                <a:spcPts val="0"/>
              </a:spcBef>
            </a:pPr>
            <a:r>
              <a:rPr lang="en-US" sz="14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Section 16:</a:t>
            </a:r>
          </a:p>
          <a:p>
            <a:pPr>
              <a:lnSpc>
                <a:spcPts val="1313"/>
              </a:lnSpc>
              <a:spcBef>
                <a:spcPts val="0"/>
              </a:spcBef>
            </a:pPr>
            <a:r>
              <a:rPr lang="en-US" sz="16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Everyone has a right Freedom of Expression 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xmlns="" id="{02A259D4-4EB7-7D40-9015-D84AFF16B45E}"/>
              </a:ext>
            </a:extLst>
          </p:cNvPr>
          <p:cNvSpPr txBox="1">
            <a:spLocks/>
          </p:cNvSpPr>
          <p:nvPr/>
        </p:nvSpPr>
        <p:spPr>
          <a:xfrm>
            <a:off x="4723238" y="4649876"/>
            <a:ext cx="2055123" cy="1413472"/>
          </a:xfrm>
          <a:prstGeom prst="rect">
            <a:avLst/>
          </a:prstGeom>
        </p:spPr>
        <p:txBody>
          <a:bodyPr vert="horz" wrap="square" lIns="34299" tIns="17149" rIns="34299" bIns="17149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1400" b="1" dirty="0">
                <a:solidFill>
                  <a:schemeClr val="bg1"/>
                </a:solidFill>
                <a:latin typeface="Lato" panose="020F0502020204030203"/>
                <a:cs typeface="Arial" panose="020B0604020202020204" pitchFamily="34" charset="0"/>
              </a:rPr>
              <a:t>Section 15 (1)</a:t>
            </a:r>
          </a:p>
          <a:p>
            <a:pPr lvl="0">
              <a:lnSpc>
                <a:spcPct val="100000"/>
              </a:lnSpc>
            </a:pPr>
            <a:r>
              <a:rPr lang="en-GB" sz="1400" dirty="0">
                <a:solidFill>
                  <a:schemeClr val="bg1"/>
                </a:solidFill>
                <a:latin typeface="Lato" panose="020F0502020204030203"/>
                <a:cs typeface="Arial" panose="020B0604020202020204" pitchFamily="34" charset="0"/>
              </a:rPr>
              <a:t>“Everyone has the right to freedom of conscience, religion, thought, belief and opinion </a:t>
            </a:r>
            <a:endParaRPr lang="en-ZA" sz="1400" dirty="0">
              <a:solidFill>
                <a:schemeClr val="bg1"/>
              </a:solidFill>
              <a:latin typeface="Lato" panose="020F0502020204030203"/>
            </a:endParaRP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xmlns="" id="{35A12811-4DED-C440-941E-5356D9BB750E}"/>
              </a:ext>
            </a:extLst>
          </p:cNvPr>
          <p:cNvSpPr txBox="1">
            <a:spLocks/>
          </p:cNvSpPr>
          <p:nvPr/>
        </p:nvSpPr>
        <p:spPr>
          <a:xfrm>
            <a:off x="5402868" y="2390876"/>
            <a:ext cx="1836705" cy="701482"/>
          </a:xfrm>
          <a:prstGeom prst="rect">
            <a:avLst/>
          </a:prstGeom>
        </p:spPr>
        <p:txBody>
          <a:bodyPr vert="horz" wrap="square" lIns="34299" tIns="17149" rIns="34299" bIns="17149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13"/>
              </a:lnSpc>
              <a:spcBef>
                <a:spcPts val="0"/>
              </a:spcBef>
            </a:pPr>
            <a:r>
              <a:rPr lang="en-US" sz="14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Section 32</a:t>
            </a:r>
            <a:r>
              <a:rPr lang="en-US" sz="14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 </a:t>
            </a:r>
          </a:p>
          <a:p>
            <a:pPr>
              <a:lnSpc>
                <a:spcPts val="1313"/>
              </a:lnSpc>
              <a:spcBef>
                <a:spcPts val="0"/>
              </a:spcBef>
            </a:pPr>
            <a:r>
              <a:rPr lang="en-US" sz="14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Everyone as </a:t>
            </a:r>
          </a:p>
          <a:p>
            <a:pPr>
              <a:lnSpc>
                <a:spcPts val="1313"/>
              </a:lnSpc>
              <a:spcBef>
                <a:spcPts val="0"/>
              </a:spcBef>
            </a:pPr>
            <a:r>
              <a:rPr lang="en-US" sz="14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 Right to Access </a:t>
            </a:r>
          </a:p>
          <a:p>
            <a:pPr>
              <a:lnSpc>
                <a:spcPts val="1313"/>
              </a:lnSpc>
              <a:spcBef>
                <a:spcPts val="0"/>
              </a:spcBef>
            </a:pPr>
            <a:r>
              <a:rPr lang="en-US" sz="14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 Information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723FD10F-DEBA-41EC-94A8-788D5BA10C20}"/>
              </a:ext>
            </a:extLst>
          </p:cNvPr>
          <p:cNvSpPr txBox="1"/>
          <p:nvPr/>
        </p:nvSpPr>
        <p:spPr>
          <a:xfrm>
            <a:off x="2608493" y="510993"/>
            <a:ext cx="37821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LEGISLATIVE MANDATES</a:t>
            </a:r>
          </a:p>
        </p:txBody>
      </p:sp>
    </p:spTree>
    <p:extLst>
      <p:ext uri="{BB962C8B-B14F-4D97-AF65-F5344CB8AC3E}">
        <p14:creationId xmlns:p14="http://schemas.microsoft.com/office/powerpoint/2010/main" xmlns="" val="40548659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>
            <a:extLst>
              <a:ext uri="{FF2B5EF4-FFF2-40B4-BE49-F238E27FC236}">
                <a16:creationId xmlns:a16="http://schemas.microsoft.com/office/drawing/2014/main" xmlns="" id="{16A46169-1387-4F45-BAEE-989A8BC91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3046" y="1941894"/>
            <a:ext cx="2275685" cy="1920709"/>
          </a:xfrm>
          <a:custGeom>
            <a:avLst/>
            <a:gdLst>
              <a:gd name="connsiteX0" fmla="*/ 794599 w 5031477"/>
              <a:gd name="connsiteY0" fmla="*/ 223 h 4918850"/>
              <a:gd name="connsiteX1" fmla="*/ 5010550 w 5031477"/>
              <a:gd name="connsiteY1" fmla="*/ 2485274 h 4918850"/>
              <a:gd name="connsiteX2" fmla="*/ 5031477 w 5031477"/>
              <a:gd name="connsiteY2" fmla="*/ 2546701 h 4918850"/>
              <a:gd name="connsiteX3" fmla="*/ 954864 w 5031477"/>
              <a:gd name="connsiteY3" fmla="*/ 4918850 h 4918850"/>
              <a:gd name="connsiteX4" fmla="*/ 0 w 5031477"/>
              <a:gd name="connsiteY4" fmla="*/ 44593 h 4918850"/>
              <a:gd name="connsiteX5" fmla="*/ 36481 w 5031477"/>
              <a:gd name="connsiteY5" fmla="*/ 39385 h 4918850"/>
              <a:gd name="connsiteX6" fmla="*/ 794599 w 5031477"/>
              <a:gd name="connsiteY6" fmla="*/ 223 h 491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31477" h="4918850">
                <a:moveTo>
                  <a:pt x="794599" y="223"/>
                </a:moveTo>
                <a:cubicBezTo>
                  <a:pt x="2607205" y="15455"/>
                  <a:pt x="4391640" y="813069"/>
                  <a:pt x="5010550" y="2485274"/>
                </a:cubicBezTo>
                <a:lnTo>
                  <a:pt x="5031477" y="2546701"/>
                </a:lnTo>
                <a:lnTo>
                  <a:pt x="954864" y="4918850"/>
                </a:lnTo>
                <a:lnTo>
                  <a:pt x="0" y="44593"/>
                </a:lnTo>
                <a:lnTo>
                  <a:pt x="36481" y="39385"/>
                </a:lnTo>
                <a:cubicBezTo>
                  <a:pt x="287670" y="11233"/>
                  <a:pt x="541409" y="-1905"/>
                  <a:pt x="794599" y="22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2450" dirty="0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xmlns="" id="{E85DFFFE-47C6-9E4F-B5A0-E0E0FE8D3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2238" y="1966387"/>
            <a:ext cx="1710181" cy="1833225"/>
          </a:xfrm>
          <a:custGeom>
            <a:avLst/>
            <a:gdLst>
              <a:gd name="connsiteX0" fmla="*/ 3555740 w 4513164"/>
              <a:gd name="connsiteY0" fmla="*/ 0 h 4887327"/>
              <a:gd name="connsiteX1" fmla="*/ 4513164 w 4513164"/>
              <a:gd name="connsiteY1" fmla="*/ 4887327 h 4887327"/>
              <a:gd name="connsiteX2" fmla="*/ 198431 w 4513164"/>
              <a:gd name="connsiteY2" fmla="*/ 4519338 h 4887327"/>
              <a:gd name="connsiteX3" fmla="*/ 194263 w 4513164"/>
              <a:gd name="connsiteY3" fmla="*/ 4504262 h 4887327"/>
              <a:gd name="connsiteX4" fmla="*/ 1629107 w 4513164"/>
              <a:gd name="connsiteY4" fmla="*/ 626044 h 4887327"/>
              <a:gd name="connsiteX5" fmla="*/ 3362780 w 4513164"/>
              <a:gd name="connsiteY5" fmla="*/ 27544 h 4887327"/>
              <a:gd name="connsiteX6" fmla="*/ 3555740 w 4513164"/>
              <a:gd name="connsiteY6" fmla="*/ 0 h 4887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3164" h="4887327">
                <a:moveTo>
                  <a:pt x="3555740" y="0"/>
                </a:moveTo>
                <a:lnTo>
                  <a:pt x="4513164" y="4887327"/>
                </a:lnTo>
                <a:lnTo>
                  <a:pt x="198431" y="4519338"/>
                </a:lnTo>
                <a:lnTo>
                  <a:pt x="194263" y="4504262"/>
                </a:lnTo>
                <a:cubicBezTo>
                  <a:pt x="-10524" y="3759201"/>
                  <a:pt x="-488023" y="1806270"/>
                  <a:pt x="1629107" y="626044"/>
                </a:cubicBezTo>
                <a:cubicBezTo>
                  <a:pt x="2149085" y="336110"/>
                  <a:pt x="2743120" y="135301"/>
                  <a:pt x="3362780" y="27544"/>
                </a:cubicBezTo>
                <a:lnTo>
                  <a:pt x="355574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2450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xmlns="" id="{3A885963-BE0C-E146-B535-0A5E59A7BB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0955" y="2920827"/>
            <a:ext cx="1928436" cy="2083842"/>
          </a:xfrm>
          <a:custGeom>
            <a:avLst/>
            <a:gdLst>
              <a:gd name="connsiteX0" fmla="*/ 4050107 w 4236272"/>
              <a:gd name="connsiteY0" fmla="*/ 0 h 4803738"/>
              <a:gd name="connsiteX1" fmla="*/ 4090545 w 4236272"/>
              <a:gd name="connsiteY1" fmla="*/ 142499 h 4803738"/>
              <a:gd name="connsiteX2" fmla="*/ 2840339 w 4236272"/>
              <a:gd name="connsiteY2" fmla="*/ 4771305 h 4803738"/>
              <a:gd name="connsiteX3" fmla="*/ 2811784 w 4236272"/>
              <a:gd name="connsiteY3" fmla="*/ 4803738 h 4803738"/>
              <a:gd name="connsiteX4" fmla="*/ 0 w 4236272"/>
              <a:gd name="connsiteY4" fmla="*/ 2356726 h 4803738"/>
              <a:gd name="connsiteX5" fmla="*/ 4050107 w 4236272"/>
              <a:gd name="connsiteY5" fmla="*/ 0 h 480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6272" h="4803738">
                <a:moveTo>
                  <a:pt x="4050107" y="0"/>
                </a:moveTo>
                <a:lnTo>
                  <a:pt x="4090545" y="142499"/>
                </a:lnTo>
                <a:cubicBezTo>
                  <a:pt x="4648909" y="2323143"/>
                  <a:pt x="3466461" y="4046111"/>
                  <a:pt x="2840339" y="4771305"/>
                </a:cubicBezTo>
                <a:lnTo>
                  <a:pt x="2811784" y="4803738"/>
                </a:lnTo>
                <a:lnTo>
                  <a:pt x="0" y="2356726"/>
                </a:lnTo>
                <a:lnTo>
                  <a:pt x="405010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2450" dirty="0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xmlns="" id="{ABCC94DC-2115-2D4F-8405-2B232D977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9025" y="3717981"/>
            <a:ext cx="1928436" cy="1984176"/>
          </a:xfrm>
          <a:custGeom>
            <a:avLst/>
            <a:gdLst>
              <a:gd name="connsiteX0" fmla="*/ 887798 w 5141157"/>
              <a:gd name="connsiteY0" fmla="*/ 0 h 4619555"/>
              <a:gd name="connsiteX1" fmla="*/ 5141157 w 5141157"/>
              <a:gd name="connsiteY1" fmla="*/ 362755 h 4619555"/>
              <a:gd name="connsiteX2" fmla="*/ 3172945 w 5141157"/>
              <a:gd name="connsiteY2" fmla="*/ 4554805 h 4619555"/>
              <a:gd name="connsiteX3" fmla="*/ 3068058 w 5141157"/>
              <a:gd name="connsiteY3" fmla="*/ 4503048 h 4619555"/>
              <a:gd name="connsiteX4" fmla="*/ 2686431 w 5141157"/>
              <a:gd name="connsiteY4" fmla="*/ 4447319 h 4619555"/>
              <a:gd name="connsiteX5" fmla="*/ 1132250 w 5141157"/>
              <a:gd name="connsiteY5" fmla="*/ 4401137 h 4619555"/>
              <a:gd name="connsiteX6" fmla="*/ 948166 w 5141157"/>
              <a:gd name="connsiteY6" fmla="*/ 3533836 h 4619555"/>
              <a:gd name="connsiteX7" fmla="*/ 656758 w 5141157"/>
              <a:gd name="connsiteY7" fmla="*/ 3194931 h 4619555"/>
              <a:gd name="connsiteX8" fmla="*/ 842879 w 5141157"/>
              <a:gd name="connsiteY8" fmla="*/ 2961975 h 4619555"/>
              <a:gd name="connsiteX9" fmla="*/ 520903 w 5141157"/>
              <a:gd name="connsiteY9" fmla="*/ 2745322 h 4619555"/>
              <a:gd name="connsiteX10" fmla="*/ 323234 w 5141157"/>
              <a:gd name="connsiteY10" fmla="*/ 2388078 h 4619555"/>
              <a:gd name="connsiteX11" fmla="*/ 105865 w 5141157"/>
              <a:gd name="connsiteY11" fmla="*/ 1787013 h 4619555"/>
              <a:gd name="connsiteX12" fmla="*/ 905372 w 5141157"/>
              <a:gd name="connsiteY12" fmla="*/ 74147 h 4619555"/>
              <a:gd name="connsiteX13" fmla="*/ 895568 w 5141157"/>
              <a:gd name="connsiteY13" fmla="*/ 30011 h 4619555"/>
              <a:gd name="connsiteX14" fmla="*/ 887798 w 5141157"/>
              <a:gd name="connsiteY14" fmla="*/ 0 h 4619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41157" h="4619555">
                <a:moveTo>
                  <a:pt x="887798" y="0"/>
                </a:moveTo>
                <a:lnTo>
                  <a:pt x="5141157" y="362755"/>
                </a:lnTo>
                <a:lnTo>
                  <a:pt x="3172945" y="4554805"/>
                </a:lnTo>
                <a:lnTo>
                  <a:pt x="3068058" y="4503048"/>
                </a:lnTo>
                <a:cubicBezTo>
                  <a:pt x="2958258" y="4462303"/>
                  <a:pt x="2831881" y="4441546"/>
                  <a:pt x="2686431" y="4447319"/>
                </a:cubicBezTo>
                <a:cubicBezTo>
                  <a:pt x="1522833" y="4493503"/>
                  <a:pt x="1411432" y="4837164"/>
                  <a:pt x="1132250" y="4401137"/>
                </a:cubicBezTo>
                <a:cubicBezTo>
                  <a:pt x="853068" y="3964430"/>
                  <a:pt x="1136325" y="3719929"/>
                  <a:pt x="948166" y="3533836"/>
                </a:cubicBezTo>
                <a:cubicBezTo>
                  <a:pt x="948166" y="3533836"/>
                  <a:pt x="660833" y="3385098"/>
                  <a:pt x="656758" y="3194931"/>
                </a:cubicBezTo>
                <a:cubicBezTo>
                  <a:pt x="652682" y="3004764"/>
                  <a:pt x="842879" y="2961975"/>
                  <a:pt x="842879" y="2961975"/>
                </a:cubicBezTo>
                <a:cubicBezTo>
                  <a:pt x="842879" y="2961975"/>
                  <a:pt x="533130" y="2950430"/>
                  <a:pt x="520903" y="2745322"/>
                </a:cubicBezTo>
                <a:cubicBezTo>
                  <a:pt x="509355" y="2539532"/>
                  <a:pt x="648606" y="2523912"/>
                  <a:pt x="323234" y="2388078"/>
                </a:cubicBezTo>
                <a:cubicBezTo>
                  <a:pt x="-2819" y="2252922"/>
                  <a:pt x="-95200" y="2128635"/>
                  <a:pt x="105865" y="1787013"/>
                </a:cubicBezTo>
                <a:cubicBezTo>
                  <a:pt x="307610" y="1446069"/>
                  <a:pt x="982810" y="485045"/>
                  <a:pt x="905372" y="74147"/>
                </a:cubicBezTo>
                <a:cubicBezTo>
                  <a:pt x="902931" y="61307"/>
                  <a:pt x="899620" y="46565"/>
                  <a:pt x="895568" y="30011"/>
                </a:cubicBezTo>
                <a:lnTo>
                  <a:pt x="887798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2450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xmlns="" id="{E1A738BA-CB57-F247-A154-D2EFC1B65B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6738" y="3884462"/>
            <a:ext cx="2238337" cy="2484569"/>
          </a:xfrm>
          <a:custGeom>
            <a:avLst/>
            <a:gdLst>
              <a:gd name="connsiteX0" fmla="*/ 1980964 w 4794999"/>
              <a:gd name="connsiteY0" fmla="*/ 0 h 4894613"/>
              <a:gd name="connsiteX1" fmla="*/ 4794999 w 4794999"/>
              <a:gd name="connsiteY1" fmla="*/ 2448972 h 4894613"/>
              <a:gd name="connsiteX2" fmla="*/ 4777733 w 4794999"/>
              <a:gd name="connsiteY2" fmla="*/ 2467847 h 4894613"/>
              <a:gd name="connsiteX3" fmla="*/ 4565744 w 4794999"/>
              <a:gd name="connsiteY3" fmla="*/ 2680247 h 4894613"/>
              <a:gd name="connsiteX4" fmla="*/ 4207583 w 4794999"/>
              <a:gd name="connsiteY4" fmla="*/ 4891854 h 4894613"/>
              <a:gd name="connsiteX5" fmla="*/ 4208274 w 4794999"/>
              <a:gd name="connsiteY5" fmla="*/ 4894613 h 4894613"/>
              <a:gd name="connsiteX6" fmla="*/ 402242 w 4794999"/>
              <a:gd name="connsiteY6" fmla="*/ 4894613 h 4894613"/>
              <a:gd name="connsiteX7" fmla="*/ 379964 w 4794999"/>
              <a:gd name="connsiteY7" fmla="*/ 4815216 h 4894613"/>
              <a:gd name="connsiteX8" fmla="*/ 54134 w 4794999"/>
              <a:gd name="connsiteY8" fmla="*/ 4261141 h 4894613"/>
              <a:gd name="connsiteX9" fmla="*/ 0 w 4794999"/>
              <a:gd name="connsiteY9" fmla="*/ 4219213 h 4894613"/>
              <a:gd name="connsiteX10" fmla="*/ 1980964 w 4794999"/>
              <a:gd name="connsiteY10" fmla="*/ 0 h 4894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94999" h="4894613">
                <a:moveTo>
                  <a:pt x="1980964" y="0"/>
                </a:moveTo>
                <a:lnTo>
                  <a:pt x="4794999" y="2448972"/>
                </a:lnTo>
                <a:lnTo>
                  <a:pt x="4777733" y="2467847"/>
                </a:lnTo>
                <a:cubicBezTo>
                  <a:pt x="4648371" y="2606634"/>
                  <a:pt x="4565744" y="2680247"/>
                  <a:pt x="4565744" y="2680247"/>
                </a:cubicBezTo>
                <a:cubicBezTo>
                  <a:pt x="4565744" y="2680247"/>
                  <a:pt x="3969138" y="3801970"/>
                  <a:pt x="4207583" y="4891854"/>
                </a:cubicBezTo>
                <a:lnTo>
                  <a:pt x="4208274" y="4894613"/>
                </a:lnTo>
                <a:lnTo>
                  <a:pt x="402242" y="4894613"/>
                </a:lnTo>
                <a:lnTo>
                  <a:pt x="379964" y="4815216"/>
                </a:lnTo>
                <a:cubicBezTo>
                  <a:pt x="314371" y="4611635"/>
                  <a:pt x="212416" y="4409497"/>
                  <a:pt x="54134" y="4261141"/>
                </a:cubicBezTo>
                <a:lnTo>
                  <a:pt x="0" y="4219213"/>
                </a:lnTo>
                <a:lnTo>
                  <a:pt x="198096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245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1BCDC1B-EB5A-4C46-967D-5D893C9783D2}"/>
              </a:ext>
            </a:extLst>
          </p:cNvPr>
          <p:cNvSpPr txBox="1"/>
          <p:nvPr/>
        </p:nvSpPr>
        <p:spPr>
          <a:xfrm>
            <a:off x="1876795" y="410004"/>
            <a:ext cx="51848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Poppins" pitchFamily="2" charset="77"/>
                <a:cs typeface="Poppins" pitchFamily="2" charset="77"/>
              </a:rPr>
              <a:t>ESTABLISHMENT OF THE AGENCY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FB73EB5-D8C9-BE4E-9A38-747C531E869D}"/>
              </a:ext>
            </a:extLst>
          </p:cNvPr>
          <p:cNvSpPr txBox="1"/>
          <p:nvPr/>
        </p:nvSpPr>
        <p:spPr>
          <a:xfrm>
            <a:off x="2713232" y="812527"/>
            <a:ext cx="3374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spc="113" dirty="0">
                <a:solidFill>
                  <a:schemeClr val="bg1">
                    <a:lumMod val="75000"/>
                  </a:schemeClr>
                </a:solidFill>
                <a:latin typeface="Poppins Light" pitchFamily="2" charset="77"/>
                <a:cs typeface="Poppins Light" pitchFamily="2" charset="77"/>
              </a:rPr>
              <a:t>SECTION 2 OF THE MDDA ACT (2002)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822ACDDE-E13C-A54C-A514-277E0E189F74}"/>
              </a:ext>
            </a:extLst>
          </p:cNvPr>
          <p:cNvSpPr txBox="1"/>
          <p:nvPr/>
        </p:nvSpPr>
        <p:spPr>
          <a:xfrm>
            <a:off x="4200660" y="3367529"/>
            <a:ext cx="399469" cy="34624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5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C9322128-4187-AB48-8BB3-442667702F91}"/>
              </a:ext>
            </a:extLst>
          </p:cNvPr>
          <p:cNvSpPr txBox="1"/>
          <p:nvPr/>
        </p:nvSpPr>
        <p:spPr>
          <a:xfrm>
            <a:off x="4722419" y="3239008"/>
            <a:ext cx="399469" cy="34624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5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9183AE53-547C-754D-8F85-F9A10EAA969D}"/>
              </a:ext>
            </a:extLst>
          </p:cNvPr>
          <p:cNvSpPr txBox="1"/>
          <p:nvPr/>
        </p:nvSpPr>
        <p:spPr>
          <a:xfrm>
            <a:off x="4935907" y="3700060"/>
            <a:ext cx="399469" cy="34624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5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790411A2-6B9D-9442-AE72-916120824D34}"/>
              </a:ext>
            </a:extLst>
          </p:cNvPr>
          <p:cNvSpPr txBox="1"/>
          <p:nvPr/>
        </p:nvSpPr>
        <p:spPr>
          <a:xfrm>
            <a:off x="4630598" y="4097395"/>
            <a:ext cx="399469" cy="34624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5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276C8826-2636-B74C-98A3-D7E5DA375B8D}"/>
              </a:ext>
            </a:extLst>
          </p:cNvPr>
          <p:cNvSpPr txBox="1"/>
          <p:nvPr/>
        </p:nvSpPr>
        <p:spPr>
          <a:xfrm>
            <a:off x="4137781" y="3862603"/>
            <a:ext cx="399469" cy="34624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5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05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xmlns="" id="{FED57A9F-7B4A-C649-B2CD-1B0864181AE5}"/>
              </a:ext>
            </a:extLst>
          </p:cNvPr>
          <p:cNvSpPr txBox="1">
            <a:spLocks/>
          </p:cNvSpPr>
          <p:nvPr/>
        </p:nvSpPr>
        <p:spPr>
          <a:xfrm>
            <a:off x="2776359" y="2751114"/>
            <a:ext cx="1692876" cy="201345"/>
          </a:xfrm>
          <a:prstGeom prst="rect">
            <a:avLst/>
          </a:prstGeom>
        </p:spPr>
        <p:txBody>
          <a:bodyPr vert="horz" wrap="square" lIns="34299" tIns="17149" rIns="34299" bIns="17149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1313"/>
              </a:lnSpc>
            </a:pPr>
            <a:r>
              <a:rPr lang="en-US" sz="1400" b="1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Juristic Person 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xmlns="" id="{4743C4A7-CADD-A84B-A781-12F5A2AB000D}"/>
              </a:ext>
            </a:extLst>
          </p:cNvPr>
          <p:cNvSpPr txBox="1">
            <a:spLocks/>
          </p:cNvSpPr>
          <p:nvPr/>
        </p:nvSpPr>
        <p:spPr>
          <a:xfrm>
            <a:off x="4663653" y="2584170"/>
            <a:ext cx="1429618" cy="534770"/>
          </a:xfrm>
          <a:prstGeom prst="rect">
            <a:avLst/>
          </a:prstGeom>
        </p:spPr>
        <p:txBody>
          <a:bodyPr vert="horz" wrap="square" lIns="34299" tIns="17149" rIns="34299" bIns="17149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13"/>
              </a:lnSpc>
            </a:pPr>
            <a:r>
              <a:rPr lang="en-US" sz="1400" b="1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Agency Acts only through the Board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xmlns="" id="{9ED23A18-68CF-684E-BFC1-3C9E4AA40AEB}"/>
              </a:ext>
            </a:extLst>
          </p:cNvPr>
          <p:cNvSpPr txBox="1">
            <a:spLocks/>
          </p:cNvSpPr>
          <p:nvPr/>
        </p:nvSpPr>
        <p:spPr>
          <a:xfrm>
            <a:off x="4284324" y="4627429"/>
            <a:ext cx="1460849" cy="1701756"/>
          </a:xfrm>
          <a:prstGeom prst="rect">
            <a:avLst/>
          </a:prstGeom>
        </p:spPr>
        <p:txBody>
          <a:bodyPr vert="horz" wrap="square" lIns="34299" tIns="17149" rIns="34299" bIns="17149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13"/>
              </a:lnSpc>
            </a:pPr>
            <a:r>
              <a:rPr lang="en-US" sz="1400" b="1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Independent, impartial &amp; exercise its powers and duties without fear or prejudice, political or commercial interference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xmlns="" id="{861A4A8D-5932-7C47-A1DA-02AFA76D1B3B}"/>
              </a:ext>
            </a:extLst>
          </p:cNvPr>
          <p:cNvSpPr txBox="1">
            <a:spLocks/>
          </p:cNvSpPr>
          <p:nvPr/>
        </p:nvSpPr>
        <p:spPr>
          <a:xfrm>
            <a:off x="3119126" y="4063020"/>
            <a:ext cx="1229549" cy="868194"/>
          </a:xfrm>
          <a:prstGeom prst="rect">
            <a:avLst/>
          </a:prstGeom>
        </p:spPr>
        <p:txBody>
          <a:bodyPr vert="horz" wrap="square" lIns="34299" tIns="17149" rIns="34299" bIns="17149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13"/>
              </a:lnSpc>
            </a:pPr>
            <a:r>
              <a:rPr lang="en-US" sz="1400" b="1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Must not interfere in the editorial content of the media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xmlns="" id="{8B138F83-84AA-B148-95BE-B562A05B965C}"/>
              </a:ext>
            </a:extLst>
          </p:cNvPr>
          <p:cNvSpPr txBox="1">
            <a:spLocks/>
          </p:cNvSpPr>
          <p:nvPr/>
        </p:nvSpPr>
        <p:spPr>
          <a:xfrm>
            <a:off x="5557411" y="3635387"/>
            <a:ext cx="929944" cy="701482"/>
          </a:xfrm>
          <a:prstGeom prst="rect">
            <a:avLst/>
          </a:prstGeom>
        </p:spPr>
        <p:txBody>
          <a:bodyPr vert="horz" wrap="square" lIns="34299" tIns="17149" rIns="34299" bIns="17149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13"/>
              </a:lnSpc>
            </a:pPr>
            <a:r>
              <a:rPr lang="en-US" sz="1400" b="1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Act in terms of PFMA, 1999</a:t>
            </a:r>
          </a:p>
        </p:txBody>
      </p:sp>
    </p:spTree>
    <p:extLst>
      <p:ext uri="{BB962C8B-B14F-4D97-AF65-F5344CB8AC3E}">
        <p14:creationId xmlns:p14="http://schemas.microsoft.com/office/powerpoint/2010/main" xmlns="" val="2241849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FAD5C12-CDCB-1D45-8A29-059DCA520AAA}"/>
              </a:ext>
            </a:extLst>
          </p:cNvPr>
          <p:cNvSpPr txBox="1"/>
          <p:nvPr/>
        </p:nvSpPr>
        <p:spPr>
          <a:xfrm>
            <a:off x="2707669" y="577593"/>
            <a:ext cx="3432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Poppins" pitchFamily="2" charset="77"/>
                <a:cs typeface="Poppins" pitchFamily="2" charset="77"/>
              </a:rPr>
              <a:t>THE MDDA MANDATE</a:t>
            </a:r>
          </a:p>
        </p:txBody>
      </p:sp>
      <p:sp>
        <p:nvSpPr>
          <p:cNvPr id="3073" name="Freeform 1">
            <a:extLst>
              <a:ext uri="{FF2B5EF4-FFF2-40B4-BE49-F238E27FC236}">
                <a16:creationId xmlns:a16="http://schemas.microsoft.com/office/drawing/2014/main" xmlns="" id="{F2A45B0A-84EF-724E-9A8B-CBE7D3A7B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15" y="1932786"/>
            <a:ext cx="1355896" cy="1436925"/>
          </a:xfrm>
          <a:custGeom>
            <a:avLst/>
            <a:gdLst>
              <a:gd name="T0" fmla="*/ 2777 w 5536"/>
              <a:gd name="T1" fmla="*/ 1584 h 5863"/>
              <a:gd name="T2" fmla="*/ 2951 w 5536"/>
              <a:gd name="T3" fmla="*/ 1450 h 5863"/>
              <a:gd name="T4" fmla="*/ 2990 w 5536"/>
              <a:gd name="T5" fmla="*/ 1421 h 5863"/>
              <a:gd name="T6" fmla="*/ 3205 w 5536"/>
              <a:gd name="T7" fmla="*/ 1272 h 5863"/>
              <a:gd name="T8" fmla="*/ 3260 w 5536"/>
              <a:gd name="T9" fmla="*/ 1237 h 5863"/>
              <a:gd name="T10" fmla="*/ 3440 w 5536"/>
              <a:gd name="T11" fmla="*/ 1127 h 5863"/>
              <a:gd name="T12" fmla="*/ 3500 w 5536"/>
              <a:gd name="T13" fmla="*/ 1092 h 5863"/>
              <a:gd name="T14" fmla="*/ 3682 w 5536"/>
              <a:gd name="T15" fmla="*/ 993 h 5863"/>
              <a:gd name="T16" fmla="*/ 3709 w 5536"/>
              <a:gd name="T17" fmla="*/ 978 h 5863"/>
              <a:gd name="T18" fmla="*/ 3924 w 5536"/>
              <a:gd name="T19" fmla="*/ 875 h 5863"/>
              <a:gd name="T20" fmla="*/ 3989 w 5536"/>
              <a:gd name="T21" fmla="*/ 847 h 5863"/>
              <a:gd name="T22" fmla="*/ 4146 w 5536"/>
              <a:gd name="T23" fmla="*/ 781 h 5863"/>
              <a:gd name="T24" fmla="*/ 4225 w 5536"/>
              <a:gd name="T25" fmla="*/ 749 h 5863"/>
              <a:gd name="T26" fmla="*/ 4380 w 5536"/>
              <a:gd name="T27" fmla="*/ 693 h 5863"/>
              <a:gd name="T28" fmla="*/ 4459 w 5536"/>
              <a:gd name="T29" fmla="*/ 666 h 5863"/>
              <a:gd name="T30" fmla="*/ 4577 w 5536"/>
              <a:gd name="T31" fmla="*/ 629 h 5863"/>
              <a:gd name="T32" fmla="*/ 4668 w 5536"/>
              <a:gd name="T33" fmla="*/ 601 h 5863"/>
              <a:gd name="T34" fmla="*/ 4793 w 5536"/>
              <a:gd name="T35" fmla="*/ 568 h 5863"/>
              <a:gd name="T36" fmla="*/ 4881 w 5536"/>
              <a:gd name="T37" fmla="*/ 545 h 5863"/>
              <a:gd name="T38" fmla="*/ 5017 w 5536"/>
              <a:gd name="T39" fmla="*/ 515 h 5863"/>
              <a:gd name="T40" fmla="*/ 5098 w 5536"/>
              <a:gd name="T41" fmla="*/ 498 h 5863"/>
              <a:gd name="T42" fmla="*/ 5265 w 5536"/>
              <a:gd name="T43" fmla="*/ 468 h 5863"/>
              <a:gd name="T44" fmla="*/ 5317 w 5536"/>
              <a:gd name="T45" fmla="*/ 459 h 5863"/>
              <a:gd name="T46" fmla="*/ 4786 w 5536"/>
              <a:gd name="T47" fmla="*/ 0 h 5863"/>
              <a:gd name="T48" fmla="*/ 4569 w 5536"/>
              <a:gd name="T49" fmla="*/ 29 h 5863"/>
              <a:gd name="T50" fmla="*/ 4566 w 5536"/>
              <a:gd name="T51" fmla="*/ 29 h 5863"/>
              <a:gd name="T52" fmla="*/ 4519 w 5536"/>
              <a:gd name="T53" fmla="*/ 37 h 5863"/>
              <a:gd name="T54" fmla="*/ 4349 w 5536"/>
              <a:gd name="T55" fmla="*/ 67 h 5863"/>
              <a:gd name="T56" fmla="*/ 4269 w 5536"/>
              <a:gd name="T57" fmla="*/ 85 h 5863"/>
              <a:gd name="T58" fmla="*/ 4133 w 5536"/>
              <a:gd name="T59" fmla="*/ 116 h 5863"/>
              <a:gd name="T60" fmla="*/ 4045 w 5536"/>
              <a:gd name="T61" fmla="*/ 138 h 5863"/>
              <a:gd name="T62" fmla="*/ 3920 w 5536"/>
              <a:gd name="T63" fmla="*/ 172 h 5863"/>
              <a:gd name="T64" fmla="*/ 3829 w 5536"/>
              <a:gd name="T65" fmla="*/ 199 h 5863"/>
              <a:gd name="T66" fmla="*/ 3710 w 5536"/>
              <a:gd name="T67" fmla="*/ 237 h 5863"/>
              <a:gd name="T68" fmla="*/ 3681 w 5536"/>
              <a:gd name="T69" fmla="*/ 246 h 5863"/>
              <a:gd name="T70" fmla="*/ 3632 w 5536"/>
              <a:gd name="T71" fmla="*/ 264 h 5863"/>
              <a:gd name="T72" fmla="*/ 3476 w 5536"/>
              <a:gd name="T73" fmla="*/ 320 h 5863"/>
              <a:gd name="T74" fmla="*/ 3398 w 5536"/>
              <a:gd name="T75" fmla="*/ 351 h 5863"/>
              <a:gd name="T76" fmla="*/ 3240 w 5536"/>
              <a:gd name="T77" fmla="*/ 418 h 5863"/>
              <a:gd name="T78" fmla="*/ 3176 w 5536"/>
              <a:gd name="T79" fmla="*/ 446 h 5863"/>
              <a:gd name="T80" fmla="*/ 2961 w 5536"/>
              <a:gd name="T81" fmla="*/ 549 h 5863"/>
              <a:gd name="T82" fmla="*/ 2933 w 5536"/>
              <a:gd name="T83" fmla="*/ 564 h 5863"/>
              <a:gd name="T84" fmla="*/ 2751 w 5536"/>
              <a:gd name="T85" fmla="*/ 663 h 5863"/>
              <a:gd name="T86" fmla="*/ 2729 w 5536"/>
              <a:gd name="T87" fmla="*/ 675 h 5863"/>
              <a:gd name="T88" fmla="*/ 2692 w 5536"/>
              <a:gd name="T89" fmla="*/ 697 h 5863"/>
              <a:gd name="T90" fmla="*/ 2511 w 5536"/>
              <a:gd name="T91" fmla="*/ 807 h 5863"/>
              <a:gd name="T92" fmla="*/ 2457 w 5536"/>
              <a:gd name="T93" fmla="*/ 842 h 5863"/>
              <a:gd name="T94" fmla="*/ 2241 w 5536"/>
              <a:gd name="T95" fmla="*/ 991 h 5863"/>
              <a:gd name="T96" fmla="*/ 2203 w 5536"/>
              <a:gd name="T97" fmla="*/ 1019 h 5863"/>
              <a:gd name="T98" fmla="*/ 2029 w 5536"/>
              <a:gd name="T99" fmla="*/ 1155 h 5863"/>
              <a:gd name="T100" fmla="*/ 1972 w 5536"/>
              <a:gd name="T101" fmla="*/ 1200 h 5863"/>
              <a:gd name="T102" fmla="*/ 1774 w 5536"/>
              <a:gd name="T103" fmla="*/ 1372 h 5863"/>
              <a:gd name="T104" fmla="*/ 0 w 5536"/>
              <a:gd name="T105" fmla="*/ 5336 h 5863"/>
              <a:gd name="T106" fmla="*/ 1 w 5536"/>
              <a:gd name="T107" fmla="*/ 5433 h 5863"/>
              <a:gd name="T108" fmla="*/ 749 w 5536"/>
              <a:gd name="T109" fmla="*/ 5862 h 5863"/>
              <a:gd name="T110" fmla="*/ 749 w 5536"/>
              <a:gd name="T111" fmla="*/ 5765 h 5863"/>
              <a:gd name="T112" fmla="*/ 2522 w 5536"/>
              <a:gd name="T113" fmla="*/ 1801 h 5863"/>
              <a:gd name="T114" fmla="*/ 2721 w 5536"/>
              <a:gd name="T115" fmla="*/ 1629 h 5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5536" h="5863">
                <a:moveTo>
                  <a:pt x="2777" y="1584"/>
                </a:moveTo>
                <a:lnTo>
                  <a:pt x="2777" y="1584"/>
                </a:lnTo>
                <a:cubicBezTo>
                  <a:pt x="2834" y="1538"/>
                  <a:pt x="2892" y="1493"/>
                  <a:pt x="2951" y="1450"/>
                </a:cubicBezTo>
                <a:lnTo>
                  <a:pt x="2951" y="1450"/>
                </a:lnTo>
                <a:cubicBezTo>
                  <a:pt x="2964" y="1440"/>
                  <a:pt x="2977" y="1430"/>
                  <a:pt x="2990" y="1421"/>
                </a:cubicBezTo>
                <a:lnTo>
                  <a:pt x="2990" y="1421"/>
                </a:lnTo>
                <a:cubicBezTo>
                  <a:pt x="3060" y="1369"/>
                  <a:pt x="3132" y="1320"/>
                  <a:pt x="3205" y="1272"/>
                </a:cubicBezTo>
                <a:lnTo>
                  <a:pt x="3205" y="1272"/>
                </a:lnTo>
                <a:cubicBezTo>
                  <a:pt x="3223" y="1260"/>
                  <a:pt x="3242" y="1249"/>
                  <a:pt x="3260" y="1237"/>
                </a:cubicBezTo>
                <a:lnTo>
                  <a:pt x="3260" y="1237"/>
                </a:lnTo>
                <a:cubicBezTo>
                  <a:pt x="3319" y="1199"/>
                  <a:pt x="3379" y="1162"/>
                  <a:pt x="3440" y="1127"/>
                </a:cubicBezTo>
                <a:lnTo>
                  <a:pt x="3440" y="1127"/>
                </a:lnTo>
                <a:cubicBezTo>
                  <a:pt x="3460" y="1115"/>
                  <a:pt x="3480" y="1103"/>
                  <a:pt x="3500" y="1092"/>
                </a:cubicBezTo>
                <a:lnTo>
                  <a:pt x="3500" y="1092"/>
                </a:lnTo>
                <a:cubicBezTo>
                  <a:pt x="3560" y="1058"/>
                  <a:pt x="3621" y="1025"/>
                  <a:pt x="3682" y="993"/>
                </a:cubicBezTo>
                <a:lnTo>
                  <a:pt x="3682" y="993"/>
                </a:lnTo>
                <a:cubicBezTo>
                  <a:pt x="3691" y="988"/>
                  <a:pt x="3701" y="983"/>
                  <a:pt x="3709" y="978"/>
                </a:cubicBezTo>
                <a:lnTo>
                  <a:pt x="3709" y="978"/>
                </a:lnTo>
                <a:cubicBezTo>
                  <a:pt x="3780" y="943"/>
                  <a:pt x="3852" y="908"/>
                  <a:pt x="3924" y="875"/>
                </a:cubicBezTo>
                <a:lnTo>
                  <a:pt x="3924" y="875"/>
                </a:lnTo>
                <a:cubicBezTo>
                  <a:pt x="3945" y="865"/>
                  <a:pt x="3967" y="856"/>
                  <a:pt x="3989" y="847"/>
                </a:cubicBezTo>
                <a:lnTo>
                  <a:pt x="3989" y="847"/>
                </a:lnTo>
                <a:cubicBezTo>
                  <a:pt x="4041" y="824"/>
                  <a:pt x="4094" y="802"/>
                  <a:pt x="4146" y="781"/>
                </a:cubicBezTo>
                <a:lnTo>
                  <a:pt x="4146" y="781"/>
                </a:lnTo>
                <a:cubicBezTo>
                  <a:pt x="4173" y="770"/>
                  <a:pt x="4198" y="760"/>
                  <a:pt x="4225" y="749"/>
                </a:cubicBezTo>
                <a:lnTo>
                  <a:pt x="4225" y="749"/>
                </a:lnTo>
                <a:cubicBezTo>
                  <a:pt x="4276" y="730"/>
                  <a:pt x="4328" y="711"/>
                  <a:pt x="4380" y="693"/>
                </a:cubicBezTo>
                <a:lnTo>
                  <a:pt x="4380" y="693"/>
                </a:lnTo>
                <a:cubicBezTo>
                  <a:pt x="4406" y="684"/>
                  <a:pt x="4432" y="675"/>
                  <a:pt x="4459" y="666"/>
                </a:cubicBezTo>
                <a:lnTo>
                  <a:pt x="4459" y="666"/>
                </a:lnTo>
                <a:cubicBezTo>
                  <a:pt x="4498" y="653"/>
                  <a:pt x="4537" y="641"/>
                  <a:pt x="4577" y="629"/>
                </a:cubicBezTo>
                <a:lnTo>
                  <a:pt x="4577" y="629"/>
                </a:lnTo>
                <a:cubicBezTo>
                  <a:pt x="4607" y="620"/>
                  <a:pt x="4637" y="610"/>
                  <a:pt x="4668" y="601"/>
                </a:cubicBezTo>
                <a:lnTo>
                  <a:pt x="4668" y="601"/>
                </a:lnTo>
                <a:cubicBezTo>
                  <a:pt x="4710" y="589"/>
                  <a:pt x="4751" y="579"/>
                  <a:pt x="4793" y="568"/>
                </a:cubicBezTo>
                <a:lnTo>
                  <a:pt x="4793" y="568"/>
                </a:lnTo>
                <a:cubicBezTo>
                  <a:pt x="4822" y="560"/>
                  <a:pt x="4852" y="552"/>
                  <a:pt x="4881" y="545"/>
                </a:cubicBezTo>
                <a:lnTo>
                  <a:pt x="4881" y="545"/>
                </a:lnTo>
                <a:cubicBezTo>
                  <a:pt x="4926" y="534"/>
                  <a:pt x="4971" y="524"/>
                  <a:pt x="5017" y="515"/>
                </a:cubicBezTo>
                <a:lnTo>
                  <a:pt x="5017" y="515"/>
                </a:lnTo>
                <a:cubicBezTo>
                  <a:pt x="5044" y="509"/>
                  <a:pt x="5071" y="503"/>
                  <a:pt x="5098" y="498"/>
                </a:cubicBezTo>
                <a:lnTo>
                  <a:pt x="5098" y="498"/>
                </a:lnTo>
                <a:cubicBezTo>
                  <a:pt x="5153" y="486"/>
                  <a:pt x="5209" y="477"/>
                  <a:pt x="5265" y="468"/>
                </a:cubicBezTo>
                <a:lnTo>
                  <a:pt x="5265" y="468"/>
                </a:lnTo>
                <a:cubicBezTo>
                  <a:pt x="5282" y="465"/>
                  <a:pt x="5300" y="461"/>
                  <a:pt x="5317" y="459"/>
                </a:cubicBezTo>
                <a:lnTo>
                  <a:pt x="5317" y="459"/>
                </a:lnTo>
                <a:cubicBezTo>
                  <a:pt x="5389" y="448"/>
                  <a:pt x="5462" y="438"/>
                  <a:pt x="5535" y="429"/>
                </a:cubicBezTo>
                <a:lnTo>
                  <a:pt x="4786" y="0"/>
                </a:lnTo>
                <a:lnTo>
                  <a:pt x="4786" y="0"/>
                </a:lnTo>
                <a:cubicBezTo>
                  <a:pt x="4713" y="8"/>
                  <a:pt x="4641" y="18"/>
                  <a:pt x="4569" y="29"/>
                </a:cubicBezTo>
                <a:lnTo>
                  <a:pt x="4569" y="29"/>
                </a:lnTo>
                <a:cubicBezTo>
                  <a:pt x="4567" y="29"/>
                  <a:pt x="4566" y="29"/>
                  <a:pt x="4566" y="29"/>
                </a:cubicBezTo>
                <a:lnTo>
                  <a:pt x="4566" y="29"/>
                </a:lnTo>
                <a:cubicBezTo>
                  <a:pt x="4550" y="32"/>
                  <a:pt x="4534" y="35"/>
                  <a:pt x="4519" y="37"/>
                </a:cubicBezTo>
                <a:lnTo>
                  <a:pt x="4519" y="37"/>
                </a:lnTo>
                <a:cubicBezTo>
                  <a:pt x="4462" y="47"/>
                  <a:pt x="4405" y="57"/>
                  <a:pt x="4349" y="67"/>
                </a:cubicBezTo>
                <a:lnTo>
                  <a:pt x="4349" y="67"/>
                </a:lnTo>
                <a:cubicBezTo>
                  <a:pt x="4322" y="74"/>
                  <a:pt x="4296" y="79"/>
                  <a:pt x="4269" y="85"/>
                </a:cubicBezTo>
                <a:lnTo>
                  <a:pt x="4269" y="85"/>
                </a:lnTo>
                <a:cubicBezTo>
                  <a:pt x="4224" y="95"/>
                  <a:pt x="4178" y="105"/>
                  <a:pt x="4133" y="116"/>
                </a:cubicBezTo>
                <a:lnTo>
                  <a:pt x="4133" y="116"/>
                </a:lnTo>
                <a:cubicBezTo>
                  <a:pt x="4103" y="123"/>
                  <a:pt x="4074" y="130"/>
                  <a:pt x="4045" y="138"/>
                </a:cubicBezTo>
                <a:lnTo>
                  <a:pt x="4045" y="138"/>
                </a:lnTo>
                <a:cubicBezTo>
                  <a:pt x="4003" y="149"/>
                  <a:pt x="3961" y="160"/>
                  <a:pt x="3920" y="172"/>
                </a:cubicBezTo>
                <a:lnTo>
                  <a:pt x="3920" y="172"/>
                </a:lnTo>
                <a:cubicBezTo>
                  <a:pt x="3889" y="180"/>
                  <a:pt x="3859" y="190"/>
                  <a:pt x="3829" y="199"/>
                </a:cubicBezTo>
                <a:lnTo>
                  <a:pt x="3829" y="199"/>
                </a:lnTo>
                <a:cubicBezTo>
                  <a:pt x="3789" y="211"/>
                  <a:pt x="3749" y="223"/>
                  <a:pt x="3710" y="237"/>
                </a:cubicBezTo>
                <a:lnTo>
                  <a:pt x="3710" y="237"/>
                </a:lnTo>
                <a:cubicBezTo>
                  <a:pt x="3700" y="240"/>
                  <a:pt x="3691" y="242"/>
                  <a:pt x="3681" y="246"/>
                </a:cubicBezTo>
                <a:lnTo>
                  <a:pt x="3681" y="246"/>
                </a:lnTo>
                <a:cubicBezTo>
                  <a:pt x="3664" y="251"/>
                  <a:pt x="3648" y="258"/>
                  <a:pt x="3632" y="264"/>
                </a:cubicBezTo>
                <a:lnTo>
                  <a:pt x="3632" y="264"/>
                </a:lnTo>
                <a:cubicBezTo>
                  <a:pt x="3579" y="282"/>
                  <a:pt x="3528" y="301"/>
                  <a:pt x="3476" y="320"/>
                </a:cubicBezTo>
                <a:lnTo>
                  <a:pt x="3476" y="320"/>
                </a:lnTo>
                <a:cubicBezTo>
                  <a:pt x="3450" y="330"/>
                  <a:pt x="3424" y="341"/>
                  <a:pt x="3398" y="351"/>
                </a:cubicBezTo>
                <a:lnTo>
                  <a:pt x="3398" y="351"/>
                </a:lnTo>
                <a:cubicBezTo>
                  <a:pt x="3345" y="372"/>
                  <a:pt x="3292" y="395"/>
                  <a:pt x="3240" y="418"/>
                </a:cubicBezTo>
                <a:lnTo>
                  <a:pt x="3240" y="418"/>
                </a:lnTo>
                <a:cubicBezTo>
                  <a:pt x="3219" y="427"/>
                  <a:pt x="3197" y="436"/>
                  <a:pt x="3176" y="446"/>
                </a:cubicBezTo>
                <a:lnTo>
                  <a:pt x="3176" y="446"/>
                </a:lnTo>
                <a:cubicBezTo>
                  <a:pt x="3103" y="479"/>
                  <a:pt x="3032" y="513"/>
                  <a:pt x="2961" y="549"/>
                </a:cubicBezTo>
                <a:lnTo>
                  <a:pt x="2961" y="549"/>
                </a:lnTo>
                <a:cubicBezTo>
                  <a:pt x="2952" y="554"/>
                  <a:pt x="2943" y="559"/>
                  <a:pt x="2933" y="564"/>
                </a:cubicBezTo>
                <a:lnTo>
                  <a:pt x="2933" y="564"/>
                </a:lnTo>
                <a:cubicBezTo>
                  <a:pt x="2872" y="595"/>
                  <a:pt x="2811" y="629"/>
                  <a:pt x="2751" y="663"/>
                </a:cubicBezTo>
                <a:lnTo>
                  <a:pt x="2751" y="663"/>
                </a:lnTo>
                <a:cubicBezTo>
                  <a:pt x="2744" y="667"/>
                  <a:pt x="2736" y="671"/>
                  <a:pt x="2729" y="675"/>
                </a:cubicBezTo>
                <a:lnTo>
                  <a:pt x="2729" y="675"/>
                </a:lnTo>
                <a:cubicBezTo>
                  <a:pt x="2716" y="682"/>
                  <a:pt x="2704" y="690"/>
                  <a:pt x="2692" y="697"/>
                </a:cubicBezTo>
                <a:lnTo>
                  <a:pt x="2692" y="697"/>
                </a:lnTo>
                <a:cubicBezTo>
                  <a:pt x="2631" y="733"/>
                  <a:pt x="2570" y="769"/>
                  <a:pt x="2511" y="807"/>
                </a:cubicBezTo>
                <a:lnTo>
                  <a:pt x="2511" y="807"/>
                </a:lnTo>
                <a:cubicBezTo>
                  <a:pt x="2493" y="819"/>
                  <a:pt x="2475" y="831"/>
                  <a:pt x="2457" y="842"/>
                </a:cubicBezTo>
                <a:lnTo>
                  <a:pt x="2457" y="842"/>
                </a:lnTo>
                <a:cubicBezTo>
                  <a:pt x="2384" y="890"/>
                  <a:pt x="2312" y="940"/>
                  <a:pt x="2241" y="991"/>
                </a:cubicBezTo>
                <a:lnTo>
                  <a:pt x="2241" y="991"/>
                </a:lnTo>
                <a:cubicBezTo>
                  <a:pt x="2228" y="1000"/>
                  <a:pt x="2216" y="1010"/>
                  <a:pt x="2203" y="1019"/>
                </a:cubicBezTo>
                <a:lnTo>
                  <a:pt x="2203" y="1019"/>
                </a:lnTo>
                <a:cubicBezTo>
                  <a:pt x="2143" y="1064"/>
                  <a:pt x="2085" y="1109"/>
                  <a:pt x="2029" y="1155"/>
                </a:cubicBezTo>
                <a:lnTo>
                  <a:pt x="2029" y="1155"/>
                </a:lnTo>
                <a:cubicBezTo>
                  <a:pt x="2010" y="1169"/>
                  <a:pt x="1991" y="1185"/>
                  <a:pt x="1972" y="1200"/>
                </a:cubicBezTo>
                <a:lnTo>
                  <a:pt x="1972" y="1200"/>
                </a:lnTo>
                <a:cubicBezTo>
                  <a:pt x="1905" y="1256"/>
                  <a:pt x="1838" y="1313"/>
                  <a:pt x="1774" y="1372"/>
                </a:cubicBezTo>
                <a:lnTo>
                  <a:pt x="1774" y="1372"/>
                </a:lnTo>
                <a:cubicBezTo>
                  <a:pt x="696" y="2354"/>
                  <a:pt x="14" y="3766"/>
                  <a:pt x="0" y="5336"/>
                </a:cubicBezTo>
                <a:lnTo>
                  <a:pt x="0" y="5336"/>
                </a:lnTo>
                <a:cubicBezTo>
                  <a:pt x="0" y="5369"/>
                  <a:pt x="0" y="5400"/>
                  <a:pt x="1" y="5433"/>
                </a:cubicBezTo>
                <a:lnTo>
                  <a:pt x="749" y="5862"/>
                </a:lnTo>
                <a:lnTo>
                  <a:pt x="749" y="5862"/>
                </a:lnTo>
                <a:cubicBezTo>
                  <a:pt x="749" y="5829"/>
                  <a:pt x="749" y="5799"/>
                  <a:pt x="749" y="5765"/>
                </a:cubicBezTo>
                <a:lnTo>
                  <a:pt x="749" y="5765"/>
                </a:lnTo>
                <a:cubicBezTo>
                  <a:pt x="763" y="4195"/>
                  <a:pt x="1445" y="2783"/>
                  <a:pt x="2522" y="1801"/>
                </a:cubicBezTo>
                <a:lnTo>
                  <a:pt x="2522" y="1801"/>
                </a:lnTo>
                <a:cubicBezTo>
                  <a:pt x="2587" y="1743"/>
                  <a:pt x="2654" y="1685"/>
                  <a:pt x="2721" y="1629"/>
                </a:cubicBezTo>
                <a:lnTo>
                  <a:pt x="2721" y="1629"/>
                </a:lnTo>
                <a:cubicBezTo>
                  <a:pt x="2740" y="1614"/>
                  <a:pt x="2758" y="1599"/>
                  <a:pt x="2777" y="1584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2450" dirty="0">
              <a:latin typeface="Lato Light" panose="020F0502020204030203" pitchFamily="34" charset="0"/>
            </a:endParaRPr>
          </a:p>
        </p:txBody>
      </p:sp>
      <p:sp>
        <p:nvSpPr>
          <p:cNvPr id="3074" name="Freeform 2">
            <a:extLst>
              <a:ext uri="{FF2B5EF4-FFF2-40B4-BE49-F238E27FC236}">
                <a16:creationId xmlns:a16="http://schemas.microsoft.com/office/drawing/2014/main" xmlns="" id="{A40B98FD-98C6-5F43-B004-C1BEF30E3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780" y="2033828"/>
            <a:ext cx="1377503" cy="1331047"/>
          </a:xfrm>
          <a:custGeom>
            <a:avLst/>
            <a:gdLst>
              <a:gd name="T0" fmla="*/ 4786 w 5622"/>
              <a:gd name="T1" fmla="*/ 0 h 5434"/>
              <a:gd name="T2" fmla="*/ 5621 w 5622"/>
              <a:gd name="T3" fmla="*/ 1023 h 5434"/>
              <a:gd name="T4" fmla="*/ 4770 w 5622"/>
              <a:gd name="T5" fmla="*/ 2064 h 5434"/>
              <a:gd name="T6" fmla="*/ 4770 w 5622"/>
              <a:gd name="T7" fmla="*/ 2064 h 5434"/>
              <a:gd name="T8" fmla="*/ 4592 w 5622"/>
              <a:gd name="T9" fmla="*/ 2102 h 5434"/>
              <a:gd name="T10" fmla="*/ 4592 w 5622"/>
              <a:gd name="T11" fmla="*/ 2102 h 5434"/>
              <a:gd name="T12" fmla="*/ 2033 w 5622"/>
              <a:gd name="T13" fmla="*/ 5336 h 5434"/>
              <a:gd name="T14" fmla="*/ 2033 w 5622"/>
              <a:gd name="T15" fmla="*/ 5336 h 5434"/>
              <a:gd name="T16" fmla="*/ 2036 w 5622"/>
              <a:gd name="T17" fmla="*/ 5419 h 5434"/>
              <a:gd name="T18" fmla="*/ 0 w 5622"/>
              <a:gd name="T19" fmla="*/ 5433 h 5434"/>
              <a:gd name="T20" fmla="*/ 0 w 5622"/>
              <a:gd name="T21" fmla="*/ 5433 h 5434"/>
              <a:gd name="T22" fmla="*/ 0 w 5622"/>
              <a:gd name="T23" fmla="*/ 5336 h 5434"/>
              <a:gd name="T24" fmla="*/ 0 w 5622"/>
              <a:gd name="T25" fmla="*/ 5336 h 5434"/>
              <a:gd name="T26" fmla="*/ 1773 w 5622"/>
              <a:gd name="T27" fmla="*/ 1372 h 5434"/>
              <a:gd name="T28" fmla="*/ 1773 w 5622"/>
              <a:gd name="T29" fmla="*/ 1372 h 5434"/>
              <a:gd name="T30" fmla="*/ 4786 w 5622"/>
              <a:gd name="T31" fmla="*/ 0 h 5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622" h="5434">
                <a:moveTo>
                  <a:pt x="4786" y="0"/>
                </a:moveTo>
                <a:lnTo>
                  <a:pt x="5621" y="1023"/>
                </a:lnTo>
                <a:lnTo>
                  <a:pt x="4770" y="2064"/>
                </a:lnTo>
                <a:lnTo>
                  <a:pt x="4770" y="2064"/>
                </a:lnTo>
                <a:cubicBezTo>
                  <a:pt x="4711" y="2075"/>
                  <a:pt x="4650" y="2088"/>
                  <a:pt x="4592" y="2102"/>
                </a:cubicBezTo>
                <a:lnTo>
                  <a:pt x="4592" y="2102"/>
                </a:lnTo>
                <a:cubicBezTo>
                  <a:pt x="3136" y="2455"/>
                  <a:pt x="2046" y="3770"/>
                  <a:pt x="2033" y="5336"/>
                </a:cubicBezTo>
                <a:lnTo>
                  <a:pt x="2033" y="5336"/>
                </a:lnTo>
                <a:cubicBezTo>
                  <a:pt x="2033" y="5364"/>
                  <a:pt x="2032" y="5393"/>
                  <a:pt x="2036" y="5419"/>
                </a:cubicBezTo>
                <a:lnTo>
                  <a:pt x="0" y="5433"/>
                </a:lnTo>
                <a:lnTo>
                  <a:pt x="0" y="5433"/>
                </a:lnTo>
                <a:cubicBezTo>
                  <a:pt x="0" y="5400"/>
                  <a:pt x="0" y="5370"/>
                  <a:pt x="0" y="5336"/>
                </a:cubicBezTo>
                <a:lnTo>
                  <a:pt x="0" y="5336"/>
                </a:lnTo>
                <a:cubicBezTo>
                  <a:pt x="14" y="3766"/>
                  <a:pt x="696" y="2354"/>
                  <a:pt x="1773" y="1372"/>
                </a:cubicBezTo>
                <a:lnTo>
                  <a:pt x="1773" y="1372"/>
                </a:lnTo>
                <a:cubicBezTo>
                  <a:pt x="2589" y="628"/>
                  <a:pt x="3634" y="130"/>
                  <a:pt x="4786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2450" dirty="0">
              <a:latin typeface="Lato Light" panose="020F0502020204030203" pitchFamily="34" charset="0"/>
            </a:endParaRPr>
          </a:p>
        </p:txBody>
      </p:sp>
      <p:sp useBgFill="1">
        <p:nvSpPr>
          <p:cNvPr id="3077" name="Freeform 5">
            <a:extLst>
              <a:ext uri="{FF2B5EF4-FFF2-40B4-BE49-F238E27FC236}">
                <a16:creationId xmlns:a16="http://schemas.microsoft.com/office/drawing/2014/main" xmlns="" id="{ABFA066B-50B8-3C42-9E44-16ABCFEA5A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7913" y="2187793"/>
            <a:ext cx="2654989" cy="1504680"/>
          </a:xfrm>
          <a:prstGeom prst="roundRect">
            <a:avLst>
              <a:gd name="adj" fmla="val 7691"/>
            </a:avLst>
          </a:prstGeom>
          <a:ln w="76200">
            <a:solidFill>
              <a:schemeClr val="accent1"/>
            </a:solidFill>
          </a:ln>
          <a:effectLst/>
        </p:spPr>
        <p:txBody>
          <a:bodyPr wrap="none" anchor="ctr"/>
          <a:lstStyle/>
          <a:p>
            <a:endParaRPr lang="en-US" sz="2450" dirty="0">
              <a:latin typeface="Lato Light" panose="020F050202020403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39AD53A-A88A-A348-9224-BAFB358B4FFD}"/>
              </a:ext>
            </a:extLst>
          </p:cNvPr>
          <p:cNvSpPr txBox="1"/>
          <p:nvPr/>
        </p:nvSpPr>
        <p:spPr>
          <a:xfrm rot="18900000">
            <a:off x="775980" y="2450557"/>
            <a:ext cx="324128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A</a:t>
            </a:r>
          </a:p>
        </p:txBody>
      </p:sp>
      <p:sp>
        <p:nvSpPr>
          <p:cNvPr id="22" name="Freeform 1">
            <a:extLst>
              <a:ext uri="{FF2B5EF4-FFF2-40B4-BE49-F238E27FC236}">
                <a16:creationId xmlns:a16="http://schemas.microsoft.com/office/drawing/2014/main" xmlns="" id="{A28AE0A5-D5B2-6E4E-A989-FE439D7F7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548" y="4093516"/>
            <a:ext cx="1355896" cy="1436925"/>
          </a:xfrm>
          <a:custGeom>
            <a:avLst/>
            <a:gdLst>
              <a:gd name="T0" fmla="*/ 2777 w 5536"/>
              <a:gd name="T1" fmla="*/ 1584 h 5863"/>
              <a:gd name="T2" fmla="*/ 2951 w 5536"/>
              <a:gd name="T3" fmla="*/ 1450 h 5863"/>
              <a:gd name="T4" fmla="*/ 2990 w 5536"/>
              <a:gd name="T5" fmla="*/ 1421 h 5863"/>
              <a:gd name="T6" fmla="*/ 3205 w 5536"/>
              <a:gd name="T7" fmla="*/ 1272 h 5863"/>
              <a:gd name="T8" fmla="*/ 3260 w 5536"/>
              <a:gd name="T9" fmla="*/ 1237 h 5863"/>
              <a:gd name="T10" fmla="*/ 3440 w 5536"/>
              <a:gd name="T11" fmla="*/ 1127 h 5863"/>
              <a:gd name="T12" fmla="*/ 3500 w 5536"/>
              <a:gd name="T13" fmla="*/ 1092 h 5863"/>
              <a:gd name="T14" fmla="*/ 3682 w 5536"/>
              <a:gd name="T15" fmla="*/ 993 h 5863"/>
              <a:gd name="T16" fmla="*/ 3709 w 5536"/>
              <a:gd name="T17" fmla="*/ 978 h 5863"/>
              <a:gd name="T18" fmla="*/ 3924 w 5536"/>
              <a:gd name="T19" fmla="*/ 875 h 5863"/>
              <a:gd name="T20" fmla="*/ 3989 w 5536"/>
              <a:gd name="T21" fmla="*/ 847 h 5863"/>
              <a:gd name="T22" fmla="*/ 4146 w 5536"/>
              <a:gd name="T23" fmla="*/ 781 h 5863"/>
              <a:gd name="T24" fmla="*/ 4225 w 5536"/>
              <a:gd name="T25" fmla="*/ 749 h 5863"/>
              <a:gd name="T26" fmla="*/ 4380 w 5536"/>
              <a:gd name="T27" fmla="*/ 693 h 5863"/>
              <a:gd name="T28" fmla="*/ 4459 w 5536"/>
              <a:gd name="T29" fmla="*/ 666 h 5863"/>
              <a:gd name="T30" fmla="*/ 4577 w 5536"/>
              <a:gd name="T31" fmla="*/ 629 h 5863"/>
              <a:gd name="T32" fmla="*/ 4668 w 5536"/>
              <a:gd name="T33" fmla="*/ 601 h 5863"/>
              <a:gd name="T34" fmla="*/ 4793 w 5536"/>
              <a:gd name="T35" fmla="*/ 568 h 5863"/>
              <a:gd name="T36" fmla="*/ 4881 w 5536"/>
              <a:gd name="T37" fmla="*/ 545 h 5863"/>
              <a:gd name="T38" fmla="*/ 5017 w 5536"/>
              <a:gd name="T39" fmla="*/ 515 h 5863"/>
              <a:gd name="T40" fmla="*/ 5098 w 5536"/>
              <a:gd name="T41" fmla="*/ 498 h 5863"/>
              <a:gd name="T42" fmla="*/ 5265 w 5536"/>
              <a:gd name="T43" fmla="*/ 468 h 5863"/>
              <a:gd name="T44" fmla="*/ 5317 w 5536"/>
              <a:gd name="T45" fmla="*/ 459 h 5863"/>
              <a:gd name="T46" fmla="*/ 4786 w 5536"/>
              <a:gd name="T47" fmla="*/ 0 h 5863"/>
              <a:gd name="T48" fmla="*/ 4569 w 5536"/>
              <a:gd name="T49" fmla="*/ 29 h 5863"/>
              <a:gd name="T50" fmla="*/ 4566 w 5536"/>
              <a:gd name="T51" fmla="*/ 29 h 5863"/>
              <a:gd name="T52" fmla="*/ 4519 w 5536"/>
              <a:gd name="T53" fmla="*/ 37 h 5863"/>
              <a:gd name="T54" fmla="*/ 4349 w 5536"/>
              <a:gd name="T55" fmla="*/ 67 h 5863"/>
              <a:gd name="T56" fmla="*/ 4269 w 5536"/>
              <a:gd name="T57" fmla="*/ 85 h 5863"/>
              <a:gd name="T58" fmla="*/ 4133 w 5536"/>
              <a:gd name="T59" fmla="*/ 116 h 5863"/>
              <a:gd name="T60" fmla="*/ 4045 w 5536"/>
              <a:gd name="T61" fmla="*/ 138 h 5863"/>
              <a:gd name="T62" fmla="*/ 3920 w 5536"/>
              <a:gd name="T63" fmla="*/ 172 h 5863"/>
              <a:gd name="T64" fmla="*/ 3829 w 5536"/>
              <a:gd name="T65" fmla="*/ 199 h 5863"/>
              <a:gd name="T66" fmla="*/ 3710 w 5536"/>
              <a:gd name="T67" fmla="*/ 237 h 5863"/>
              <a:gd name="T68" fmla="*/ 3681 w 5536"/>
              <a:gd name="T69" fmla="*/ 246 h 5863"/>
              <a:gd name="T70" fmla="*/ 3632 w 5536"/>
              <a:gd name="T71" fmla="*/ 264 h 5863"/>
              <a:gd name="T72" fmla="*/ 3476 w 5536"/>
              <a:gd name="T73" fmla="*/ 320 h 5863"/>
              <a:gd name="T74" fmla="*/ 3398 w 5536"/>
              <a:gd name="T75" fmla="*/ 351 h 5863"/>
              <a:gd name="T76" fmla="*/ 3240 w 5536"/>
              <a:gd name="T77" fmla="*/ 418 h 5863"/>
              <a:gd name="T78" fmla="*/ 3176 w 5536"/>
              <a:gd name="T79" fmla="*/ 446 h 5863"/>
              <a:gd name="T80" fmla="*/ 2961 w 5536"/>
              <a:gd name="T81" fmla="*/ 549 h 5863"/>
              <a:gd name="T82" fmla="*/ 2933 w 5536"/>
              <a:gd name="T83" fmla="*/ 564 h 5863"/>
              <a:gd name="T84" fmla="*/ 2751 w 5536"/>
              <a:gd name="T85" fmla="*/ 663 h 5863"/>
              <a:gd name="T86" fmla="*/ 2729 w 5536"/>
              <a:gd name="T87" fmla="*/ 675 h 5863"/>
              <a:gd name="T88" fmla="*/ 2692 w 5536"/>
              <a:gd name="T89" fmla="*/ 697 h 5863"/>
              <a:gd name="T90" fmla="*/ 2511 w 5536"/>
              <a:gd name="T91" fmla="*/ 807 h 5863"/>
              <a:gd name="T92" fmla="*/ 2457 w 5536"/>
              <a:gd name="T93" fmla="*/ 842 h 5863"/>
              <a:gd name="T94" fmla="*/ 2241 w 5536"/>
              <a:gd name="T95" fmla="*/ 991 h 5863"/>
              <a:gd name="T96" fmla="*/ 2203 w 5536"/>
              <a:gd name="T97" fmla="*/ 1019 h 5863"/>
              <a:gd name="T98" fmla="*/ 2029 w 5536"/>
              <a:gd name="T99" fmla="*/ 1155 h 5863"/>
              <a:gd name="T100" fmla="*/ 1972 w 5536"/>
              <a:gd name="T101" fmla="*/ 1200 h 5863"/>
              <a:gd name="T102" fmla="*/ 1774 w 5536"/>
              <a:gd name="T103" fmla="*/ 1372 h 5863"/>
              <a:gd name="T104" fmla="*/ 0 w 5536"/>
              <a:gd name="T105" fmla="*/ 5336 h 5863"/>
              <a:gd name="T106" fmla="*/ 1 w 5536"/>
              <a:gd name="T107" fmla="*/ 5433 h 5863"/>
              <a:gd name="T108" fmla="*/ 749 w 5536"/>
              <a:gd name="T109" fmla="*/ 5862 h 5863"/>
              <a:gd name="T110" fmla="*/ 749 w 5536"/>
              <a:gd name="T111" fmla="*/ 5765 h 5863"/>
              <a:gd name="T112" fmla="*/ 2522 w 5536"/>
              <a:gd name="T113" fmla="*/ 1801 h 5863"/>
              <a:gd name="T114" fmla="*/ 2721 w 5536"/>
              <a:gd name="T115" fmla="*/ 1629 h 5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5536" h="5863">
                <a:moveTo>
                  <a:pt x="2777" y="1584"/>
                </a:moveTo>
                <a:lnTo>
                  <a:pt x="2777" y="1584"/>
                </a:lnTo>
                <a:cubicBezTo>
                  <a:pt x="2834" y="1538"/>
                  <a:pt x="2892" y="1493"/>
                  <a:pt x="2951" y="1450"/>
                </a:cubicBezTo>
                <a:lnTo>
                  <a:pt x="2951" y="1450"/>
                </a:lnTo>
                <a:cubicBezTo>
                  <a:pt x="2964" y="1440"/>
                  <a:pt x="2977" y="1430"/>
                  <a:pt x="2990" y="1421"/>
                </a:cubicBezTo>
                <a:lnTo>
                  <a:pt x="2990" y="1421"/>
                </a:lnTo>
                <a:cubicBezTo>
                  <a:pt x="3060" y="1369"/>
                  <a:pt x="3132" y="1320"/>
                  <a:pt x="3205" y="1272"/>
                </a:cubicBezTo>
                <a:lnTo>
                  <a:pt x="3205" y="1272"/>
                </a:lnTo>
                <a:cubicBezTo>
                  <a:pt x="3223" y="1260"/>
                  <a:pt x="3242" y="1249"/>
                  <a:pt x="3260" y="1237"/>
                </a:cubicBezTo>
                <a:lnTo>
                  <a:pt x="3260" y="1237"/>
                </a:lnTo>
                <a:cubicBezTo>
                  <a:pt x="3319" y="1199"/>
                  <a:pt x="3379" y="1162"/>
                  <a:pt x="3440" y="1127"/>
                </a:cubicBezTo>
                <a:lnTo>
                  <a:pt x="3440" y="1127"/>
                </a:lnTo>
                <a:cubicBezTo>
                  <a:pt x="3460" y="1115"/>
                  <a:pt x="3480" y="1103"/>
                  <a:pt x="3500" y="1092"/>
                </a:cubicBezTo>
                <a:lnTo>
                  <a:pt x="3500" y="1092"/>
                </a:lnTo>
                <a:cubicBezTo>
                  <a:pt x="3560" y="1058"/>
                  <a:pt x="3621" y="1025"/>
                  <a:pt x="3682" y="993"/>
                </a:cubicBezTo>
                <a:lnTo>
                  <a:pt x="3682" y="993"/>
                </a:lnTo>
                <a:cubicBezTo>
                  <a:pt x="3691" y="988"/>
                  <a:pt x="3701" y="983"/>
                  <a:pt x="3709" y="978"/>
                </a:cubicBezTo>
                <a:lnTo>
                  <a:pt x="3709" y="978"/>
                </a:lnTo>
                <a:cubicBezTo>
                  <a:pt x="3780" y="943"/>
                  <a:pt x="3852" y="908"/>
                  <a:pt x="3924" y="875"/>
                </a:cubicBezTo>
                <a:lnTo>
                  <a:pt x="3924" y="875"/>
                </a:lnTo>
                <a:cubicBezTo>
                  <a:pt x="3945" y="865"/>
                  <a:pt x="3967" y="856"/>
                  <a:pt x="3989" y="847"/>
                </a:cubicBezTo>
                <a:lnTo>
                  <a:pt x="3989" y="847"/>
                </a:lnTo>
                <a:cubicBezTo>
                  <a:pt x="4041" y="824"/>
                  <a:pt x="4094" y="802"/>
                  <a:pt x="4146" y="781"/>
                </a:cubicBezTo>
                <a:lnTo>
                  <a:pt x="4146" y="781"/>
                </a:lnTo>
                <a:cubicBezTo>
                  <a:pt x="4173" y="770"/>
                  <a:pt x="4198" y="760"/>
                  <a:pt x="4225" y="749"/>
                </a:cubicBezTo>
                <a:lnTo>
                  <a:pt x="4225" y="749"/>
                </a:lnTo>
                <a:cubicBezTo>
                  <a:pt x="4276" y="730"/>
                  <a:pt x="4328" y="711"/>
                  <a:pt x="4380" y="693"/>
                </a:cubicBezTo>
                <a:lnTo>
                  <a:pt x="4380" y="693"/>
                </a:lnTo>
                <a:cubicBezTo>
                  <a:pt x="4406" y="684"/>
                  <a:pt x="4432" y="675"/>
                  <a:pt x="4459" y="666"/>
                </a:cubicBezTo>
                <a:lnTo>
                  <a:pt x="4459" y="666"/>
                </a:lnTo>
                <a:cubicBezTo>
                  <a:pt x="4498" y="653"/>
                  <a:pt x="4537" y="641"/>
                  <a:pt x="4577" y="629"/>
                </a:cubicBezTo>
                <a:lnTo>
                  <a:pt x="4577" y="629"/>
                </a:lnTo>
                <a:cubicBezTo>
                  <a:pt x="4607" y="620"/>
                  <a:pt x="4637" y="610"/>
                  <a:pt x="4668" y="601"/>
                </a:cubicBezTo>
                <a:lnTo>
                  <a:pt x="4668" y="601"/>
                </a:lnTo>
                <a:cubicBezTo>
                  <a:pt x="4710" y="589"/>
                  <a:pt x="4751" y="579"/>
                  <a:pt x="4793" y="568"/>
                </a:cubicBezTo>
                <a:lnTo>
                  <a:pt x="4793" y="568"/>
                </a:lnTo>
                <a:cubicBezTo>
                  <a:pt x="4822" y="560"/>
                  <a:pt x="4852" y="552"/>
                  <a:pt x="4881" y="545"/>
                </a:cubicBezTo>
                <a:lnTo>
                  <a:pt x="4881" y="545"/>
                </a:lnTo>
                <a:cubicBezTo>
                  <a:pt x="4926" y="534"/>
                  <a:pt x="4971" y="524"/>
                  <a:pt x="5017" y="515"/>
                </a:cubicBezTo>
                <a:lnTo>
                  <a:pt x="5017" y="515"/>
                </a:lnTo>
                <a:cubicBezTo>
                  <a:pt x="5044" y="509"/>
                  <a:pt x="5071" y="503"/>
                  <a:pt x="5098" y="498"/>
                </a:cubicBezTo>
                <a:lnTo>
                  <a:pt x="5098" y="498"/>
                </a:lnTo>
                <a:cubicBezTo>
                  <a:pt x="5153" y="486"/>
                  <a:pt x="5209" y="477"/>
                  <a:pt x="5265" y="468"/>
                </a:cubicBezTo>
                <a:lnTo>
                  <a:pt x="5265" y="468"/>
                </a:lnTo>
                <a:cubicBezTo>
                  <a:pt x="5282" y="465"/>
                  <a:pt x="5300" y="461"/>
                  <a:pt x="5317" y="459"/>
                </a:cubicBezTo>
                <a:lnTo>
                  <a:pt x="5317" y="459"/>
                </a:lnTo>
                <a:cubicBezTo>
                  <a:pt x="5389" y="448"/>
                  <a:pt x="5462" y="438"/>
                  <a:pt x="5535" y="429"/>
                </a:cubicBezTo>
                <a:lnTo>
                  <a:pt x="4786" y="0"/>
                </a:lnTo>
                <a:lnTo>
                  <a:pt x="4786" y="0"/>
                </a:lnTo>
                <a:cubicBezTo>
                  <a:pt x="4713" y="8"/>
                  <a:pt x="4641" y="18"/>
                  <a:pt x="4569" y="29"/>
                </a:cubicBezTo>
                <a:lnTo>
                  <a:pt x="4569" y="29"/>
                </a:lnTo>
                <a:cubicBezTo>
                  <a:pt x="4567" y="29"/>
                  <a:pt x="4566" y="29"/>
                  <a:pt x="4566" y="29"/>
                </a:cubicBezTo>
                <a:lnTo>
                  <a:pt x="4566" y="29"/>
                </a:lnTo>
                <a:cubicBezTo>
                  <a:pt x="4550" y="32"/>
                  <a:pt x="4534" y="35"/>
                  <a:pt x="4519" y="37"/>
                </a:cubicBezTo>
                <a:lnTo>
                  <a:pt x="4519" y="37"/>
                </a:lnTo>
                <a:cubicBezTo>
                  <a:pt x="4462" y="47"/>
                  <a:pt x="4405" y="57"/>
                  <a:pt x="4349" y="67"/>
                </a:cubicBezTo>
                <a:lnTo>
                  <a:pt x="4349" y="67"/>
                </a:lnTo>
                <a:cubicBezTo>
                  <a:pt x="4322" y="74"/>
                  <a:pt x="4296" y="79"/>
                  <a:pt x="4269" y="85"/>
                </a:cubicBezTo>
                <a:lnTo>
                  <a:pt x="4269" y="85"/>
                </a:lnTo>
                <a:cubicBezTo>
                  <a:pt x="4224" y="95"/>
                  <a:pt x="4178" y="105"/>
                  <a:pt x="4133" y="116"/>
                </a:cubicBezTo>
                <a:lnTo>
                  <a:pt x="4133" y="116"/>
                </a:lnTo>
                <a:cubicBezTo>
                  <a:pt x="4103" y="123"/>
                  <a:pt x="4074" y="130"/>
                  <a:pt x="4045" y="138"/>
                </a:cubicBezTo>
                <a:lnTo>
                  <a:pt x="4045" y="138"/>
                </a:lnTo>
                <a:cubicBezTo>
                  <a:pt x="4003" y="149"/>
                  <a:pt x="3961" y="160"/>
                  <a:pt x="3920" y="172"/>
                </a:cubicBezTo>
                <a:lnTo>
                  <a:pt x="3920" y="172"/>
                </a:lnTo>
                <a:cubicBezTo>
                  <a:pt x="3889" y="180"/>
                  <a:pt x="3859" y="190"/>
                  <a:pt x="3829" y="199"/>
                </a:cubicBezTo>
                <a:lnTo>
                  <a:pt x="3829" y="199"/>
                </a:lnTo>
                <a:cubicBezTo>
                  <a:pt x="3789" y="211"/>
                  <a:pt x="3749" y="223"/>
                  <a:pt x="3710" y="237"/>
                </a:cubicBezTo>
                <a:lnTo>
                  <a:pt x="3710" y="237"/>
                </a:lnTo>
                <a:cubicBezTo>
                  <a:pt x="3700" y="240"/>
                  <a:pt x="3691" y="242"/>
                  <a:pt x="3681" y="246"/>
                </a:cubicBezTo>
                <a:lnTo>
                  <a:pt x="3681" y="246"/>
                </a:lnTo>
                <a:cubicBezTo>
                  <a:pt x="3664" y="251"/>
                  <a:pt x="3648" y="258"/>
                  <a:pt x="3632" y="264"/>
                </a:cubicBezTo>
                <a:lnTo>
                  <a:pt x="3632" y="264"/>
                </a:lnTo>
                <a:cubicBezTo>
                  <a:pt x="3579" y="282"/>
                  <a:pt x="3528" y="301"/>
                  <a:pt x="3476" y="320"/>
                </a:cubicBezTo>
                <a:lnTo>
                  <a:pt x="3476" y="320"/>
                </a:lnTo>
                <a:cubicBezTo>
                  <a:pt x="3450" y="330"/>
                  <a:pt x="3424" y="341"/>
                  <a:pt x="3398" y="351"/>
                </a:cubicBezTo>
                <a:lnTo>
                  <a:pt x="3398" y="351"/>
                </a:lnTo>
                <a:cubicBezTo>
                  <a:pt x="3345" y="372"/>
                  <a:pt x="3292" y="395"/>
                  <a:pt x="3240" y="418"/>
                </a:cubicBezTo>
                <a:lnTo>
                  <a:pt x="3240" y="418"/>
                </a:lnTo>
                <a:cubicBezTo>
                  <a:pt x="3219" y="427"/>
                  <a:pt x="3197" y="436"/>
                  <a:pt x="3176" y="446"/>
                </a:cubicBezTo>
                <a:lnTo>
                  <a:pt x="3176" y="446"/>
                </a:lnTo>
                <a:cubicBezTo>
                  <a:pt x="3103" y="479"/>
                  <a:pt x="3032" y="513"/>
                  <a:pt x="2961" y="549"/>
                </a:cubicBezTo>
                <a:lnTo>
                  <a:pt x="2961" y="549"/>
                </a:lnTo>
                <a:cubicBezTo>
                  <a:pt x="2952" y="554"/>
                  <a:pt x="2943" y="559"/>
                  <a:pt x="2933" y="564"/>
                </a:cubicBezTo>
                <a:lnTo>
                  <a:pt x="2933" y="564"/>
                </a:lnTo>
                <a:cubicBezTo>
                  <a:pt x="2872" y="595"/>
                  <a:pt x="2811" y="629"/>
                  <a:pt x="2751" y="663"/>
                </a:cubicBezTo>
                <a:lnTo>
                  <a:pt x="2751" y="663"/>
                </a:lnTo>
                <a:cubicBezTo>
                  <a:pt x="2744" y="667"/>
                  <a:pt x="2736" y="671"/>
                  <a:pt x="2729" y="675"/>
                </a:cubicBezTo>
                <a:lnTo>
                  <a:pt x="2729" y="675"/>
                </a:lnTo>
                <a:cubicBezTo>
                  <a:pt x="2716" y="682"/>
                  <a:pt x="2704" y="690"/>
                  <a:pt x="2692" y="697"/>
                </a:cubicBezTo>
                <a:lnTo>
                  <a:pt x="2692" y="697"/>
                </a:lnTo>
                <a:cubicBezTo>
                  <a:pt x="2631" y="733"/>
                  <a:pt x="2570" y="769"/>
                  <a:pt x="2511" y="807"/>
                </a:cubicBezTo>
                <a:lnTo>
                  <a:pt x="2511" y="807"/>
                </a:lnTo>
                <a:cubicBezTo>
                  <a:pt x="2493" y="819"/>
                  <a:pt x="2475" y="831"/>
                  <a:pt x="2457" y="842"/>
                </a:cubicBezTo>
                <a:lnTo>
                  <a:pt x="2457" y="842"/>
                </a:lnTo>
                <a:cubicBezTo>
                  <a:pt x="2384" y="890"/>
                  <a:pt x="2312" y="940"/>
                  <a:pt x="2241" y="991"/>
                </a:cubicBezTo>
                <a:lnTo>
                  <a:pt x="2241" y="991"/>
                </a:lnTo>
                <a:cubicBezTo>
                  <a:pt x="2228" y="1000"/>
                  <a:pt x="2216" y="1010"/>
                  <a:pt x="2203" y="1019"/>
                </a:cubicBezTo>
                <a:lnTo>
                  <a:pt x="2203" y="1019"/>
                </a:lnTo>
                <a:cubicBezTo>
                  <a:pt x="2143" y="1064"/>
                  <a:pt x="2085" y="1109"/>
                  <a:pt x="2029" y="1155"/>
                </a:cubicBezTo>
                <a:lnTo>
                  <a:pt x="2029" y="1155"/>
                </a:lnTo>
                <a:cubicBezTo>
                  <a:pt x="2010" y="1169"/>
                  <a:pt x="1991" y="1185"/>
                  <a:pt x="1972" y="1200"/>
                </a:cubicBezTo>
                <a:lnTo>
                  <a:pt x="1972" y="1200"/>
                </a:lnTo>
                <a:cubicBezTo>
                  <a:pt x="1905" y="1256"/>
                  <a:pt x="1838" y="1313"/>
                  <a:pt x="1774" y="1372"/>
                </a:cubicBezTo>
                <a:lnTo>
                  <a:pt x="1774" y="1372"/>
                </a:lnTo>
                <a:cubicBezTo>
                  <a:pt x="696" y="2354"/>
                  <a:pt x="14" y="3766"/>
                  <a:pt x="0" y="5336"/>
                </a:cubicBezTo>
                <a:lnTo>
                  <a:pt x="0" y="5336"/>
                </a:lnTo>
                <a:cubicBezTo>
                  <a:pt x="0" y="5369"/>
                  <a:pt x="0" y="5400"/>
                  <a:pt x="1" y="5433"/>
                </a:cubicBezTo>
                <a:lnTo>
                  <a:pt x="749" y="5862"/>
                </a:lnTo>
                <a:lnTo>
                  <a:pt x="749" y="5862"/>
                </a:lnTo>
                <a:cubicBezTo>
                  <a:pt x="749" y="5829"/>
                  <a:pt x="749" y="5799"/>
                  <a:pt x="749" y="5765"/>
                </a:cubicBezTo>
                <a:lnTo>
                  <a:pt x="749" y="5765"/>
                </a:lnTo>
                <a:cubicBezTo>
                  <a:pt x="763" y="4195"/>
                  <a:pt x="1445" y="2783"/>
                  <a:pt x="2522" y="1801"/>
                </a:cubicBezTo>
                <a:lnTo>
                  <a:pt x="2522" y="1801"/>
                </a:lnTo>
                <a:cubicBezTo>
                  <a:pt x="2587" y="1743"/>
                  <a:pt x="2654" y="1685"/>
                  <a:pt x="2721" y="1629"/>
                </a:cubicBezTo>
                <a:lnTo>
                  <a:pt x="2721" y="1629"/>
                </a:lnTo>
                <a:cubicBezTo>
                  <a:pt x="2740" y="1614"/>
                  <a:pt x="2758" y="1599"/>
                  <a:pt x="2777" y="1584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2450" dirty="0">
              <a:latin typeface="Lato Light" panose="020F0502020204030203" pitchFamily="34" charset="0"/>
            </a:endParaRPr>
          </a:p>
        </p:txBody>
      </p:sp>
      <p:sp>
        <p:nvSpPr>
          <p:cNvPr id="23" name="Freeform 2">
            <a:extLst>
              <a:ext uri="{FF2B5EF4-FFF2-40B4-BE49-F238E27FC236}">
                <a16:creationId xmlns:a16="http://schemas.microsoft.com/office/drawing/2014/main" xmlns="" id="{EFF28DA2-377E-ED4E-9244-93A9FE4B4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97" y="4184445"/>
            <a:ext cx="1377503" cy="1331047"/>
          </a:xfrm>
          <a:custGeom>
            <a:avLst/>
            <a:gdLst>
              <a:gd name="T0" fmla="*/ 4786 w 5622"/>
              <a:gd name="T1" fmla="*/ 0 h 5434"/>
              <a:gd name="T2" fmla="*/ 5621 w 5622"/>
              <a:gd name="T3" fmla="*/ 1023 h 5434"/>
              <a:gd name="T4" fmla="*/ 4770 w 5622"/>
              <a:gd name="T5" fmla="*/ 2064 h 5434"/>
              <a:gd name="T6" fmla="*/ 4770 w 5622"/>
              <a:gd name="T7" fmla="*/ 2064 h 5434"/>
              <a:gd name="T8" fmla="*/ 4592 w 5622"/>
              <a:gd name="T9" fmla="*/ 2102 h 5434"/>
              <a:gd name="T10" fmla="*/ 4592 w 5622"/>
              <a:gd name="T11" fmla="*/ 2102 h 5434"/>
              <a:gd name="T12" fmla="*/ 2033 w 5622"/>
              <a:gd name="T13" fmla="*/ 5336 h 5434"/>
              <a:gd name="T14" fmla="*/ 2033 w 5622"/>
              <a:gd name="T15" fmla="*/ 5336 h 5434"/>
              <a:gd name="T16" fmla="*/ 2036 w 5622"/>
              <a:gd name="T17" fmla="*/ 5419 h 5434"/>
              <a:gd name="T18" fmla="*/ 0 w 5622"/>
              <a:gd name="T19" fmla="*/ 5433 h 5434"/>
              <a:gd name="T20" fmla="*/ 0 w 5622"/>
              <a:gd name="T21" fmla="*/ 5433 h 5434"/>
              <a:gd name="T22" fmla="*/ 0 w 5622"/>
              <a:gd name="T23" fmla="*/ 5336 h 5434"/>
              <a:gd name="T24" fmla="*/ 0 w 5622"/>
              <a:gd name="T25" fmla="*/ 5336 h 5434"/>
              <a:gd name="T26" fmla="*/ 1773 w 5622"/>
              <a:gd name="T27" fmla="*/ 1372 h 5434"/>
              <a:gd name="T28" fmla="*/ 1773 w 5622"/>
              <a:gd name="T29" fmla="*/ 1372 h 5434"/>
              <a:gd name="T30" fmla="*/ 4786 w 5622"/>
              <a:gd name="T31" fmla="*/ 0 h 5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622" h="5434">
                <a:moveTo>
                  <a:pt x="4786" y="0"/>
                </a:moveTo>
                <a:lnTo>
                  <a:pt x="5621" y="1023"/>
                </a:lnTo>
                <a:lnTo>
                  <a:pt x="4770" y="2064"/>
                </a:lnTo>
                <a:lnTo>
                  <a:pt x="4770" y="2064"/>
                </a:lnTo>
                <a:cubicBezTo>
                  <a:pt x="4711" y="2075"/>
                  <a:pt x="4650" y="2088"/>
                  <a:pt x="4592" y="2102"/>
                </a:cubicBezTo>
                <a:lnTo>
                  <a:pt x="4592" y="2102"/>
                </a:lnTo>
                <a:cubicBezTo>
                  <a:pt x="3136" y="2455"/>
                  <a:pt x="2046" y="3770"/>
                  <a:pt x="2033" y="5336"/>
                </a:cubicBezTo>
                <a:lnTo>
                  <a:pt x="2033" y="5336"/>
                </a:lnTo>
                <a:cubicBezTo>
                  <a:pt x="2033" y="5364"/>
                  <a:pt x="2032" y="5393"/>
                  <a:pt x="2036" y="5419"/>
                </a:cubicBezTo>
                <a:lnTo>
                  <a:pt x="0" y="5433"/>
                </a:lnTo>
                <a:lnTo>
                  <a:pt x="0" y="5433"/>
                </a:lnTo>
                <a:cubicBezTo>
                  <a:pt x="0" y="5400"/>
                  <a:pt x="0" y="5370"/>
                  <a:pt x="0" y="5336"/>
                </a:cubicBezTo>
                <a:lnTo>
                  <a:pt x="0" y="5336"/>
                </a:lnTo>
                <a:cubicBezTo>
                  <a:pt x="14" y="3766"/>
                  <a:pt x="696" y="2354"/>
                  <a:pt x="1773" y="1372"/>
                </a:cubicBezTo>
                <a:lnTo>
                  <a:pt x="1773" y="1372"/>
                </a:lnTo>
                <a:cubicBezTo>
                  <a:pt x="2589" y="628"/>
                  <a:pt x="3634" y="130"/>
                  <a:pt x="4786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2450" dirty="0">
              <a:latin typeface="Lato Light" panose="020F0502020204030203" pitchFamily="34" charset="0"/>
            </a:endParaRPr>
          </a:p>
        </p:txBody>
      </p:sp>
      <p:sp useBgFill="1">
        <p:nvSpPr>
          <p:cNvPr id="24" name="Freeform 5">
            <a:extLst>
              <a:ext uri="{FF2B5EF4-FFF2-40B4-BE49-F238E27FC236}">
                <a16:creationId xmlns:a16="http://schemas.microsoft.com/office/drawing/2014/main" xmlns="" id="{9A16580C-1068-384E-A8DF-F781C628F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4701" y="4199394"/>
            <a:ext cx="2693218" cy="1273786"/>
          </a:xfrm>
          <a:prstGeom prst="roundRect">
            <a:avLst>
              <a:gd name="adj" fmla="val 7691"/>
            </a:avLst>
          </a:prstGeom>
          <a:ln w="76200">
            <a:solidFill>
              <a:schemeClr val="accent2"/>
            </a:solidFill>
          </a:ln>
          <a:effectLst/>
        </p:spPr>
        <p:txBody>
          <a:bodyPr wrap="none" anchor="ctr"/>
          <a:lstStyle/>
          <a:p>
            <a:endParaRPr lang="en-US" sz="2450" dirty="0">
              <a:latin typeface="Lato Light" panose="020F05020202040302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CAEDF47B-E0F0-434C-9541-0BE9FFF487D8}"/>
              </a:ext>
            </a:extLst>
          </p:cNvPr>
          <p:cNvSpPr txBox="1"/>
          <p:nvPr/>
        </p:nvSpPr>
        <p:spPr>
          <a:xfrm rot="18900000">
            <a:off x="664758" y="4575994"/>
            <a:ext cx="30649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C</a:t>
            </a:r>
            <a:endParaRPr lang="en-US" sz="1200" b="1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8" name="Freeform 1">
            <a:extLst>
              <a:ext uri="{FF2B5EF4-FFF2-40B4-BE49-F238E27FC236}">
                <a16:creationId xmlns:a16="http://schemas.microsoft.com/office/drawing/2014/main" xmlns="" id="{D32178EC-8080-1043-94C7-A87638C40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0053" y="2188009"/>
            <a:ext cx="1355896" cy="1436925"/>
          </a:xfrm>
          <a:custGeom>
            <a:avLst/>
            <a:gdLst>
              <a:gd name="T0" fmla="*/ 2777 w 5536"/>
              <a:gd name="T1" fmla="*/ 1584 h 5863"/>
              <a:gd name="T2" fmla="*/ 2951 w 5536"/>
              <a:gd name="T3" fmla="*/ 1450 h 5863"/>
              <a:gd name="T4" fmla="*/ 2990 w 5536"/>
              <a:gd name="T5" fmla="*/ 1421 h 5863"/>
              <a:gd name="T6" fmla="*/ 3205 w 5536"/>
              <a:gd name="T7" fmla="*/ 1272 h 5863"/>
              <a:gd name="T8" fmla="*/ 3260 w 5536"/>
              <a:gd name="T9" fmla="*/ 1237 h 5863"/>
              <a:gd name="T10" fmla="*/ 3440 w 5536"/>
              <a:gd name="T11" fmla="*/ 1127 h 5863"/>
              <a:gd name="T12" fmla="*/ 3500 w 5536"/>
              <a:gd name="T13" fmla="*/ 1092 h 5863"/>
              <a:gd name="T14" fmla="*/ 3682 w 5536"/>
              <a:gd name="T15" fmla="*/ 993 h 5863"/>
              <a:gd name="T16" fmla="*/ 3709 w 5536"/>
              <a:gd name="T17" fmla="*/ 978 h 5863"/>
              <a:gd name="T18" fmla="*/ 3924 w 5536"/>
              <a:gd name="T19" fmla="*/ 875 h 5863"/>
              <a:gd name="T20" fmla="*/ 3989 w 5536"/>
              <a:gd name="T21" fmla="*/ 847 h 5863"/>
              <a:gd name="T22" fmla="*/ 4146 w 5536"/>
              <a:gd name="T23" fmla="*/ 781 h 5863"/>
              <a:gd name="T24" fmla="*/ 4225 w 5536"/>
              <a:gd name="T25" fmla="*/ 749 h 5863"/>
              <a:gd name="T26" fmla="*/ 4380 w 5536"/>
              <a:gd name="T27" fmla="*/ 693 h 5863"/>
              <a:gd name="T28" fmla="*/ 4459 w 5536"/>
              <a:gd name="T29" fmla="*/ 666 h 5863"/>
              <a:gd name="T30" fmla="*/ 4577 w 5536"/>
              <a:gd name="T31" fmla="*/ 629 h 5863"/>
              <a:gd name="T32" fmla="*/ 4668 w 5536"/>
              <a:gd name="T33" fmla="*/ 601 h 5863"/>
              <a:gd name="T34" fmla="*/ 4793 w 5536"/>
              <a:gd name="T35" fmla="*/ 568 h 5863"/>
              <a:gd name="T36" fmla="*/ 4881 w 5536"/>
              <a:gd name="T37" fmla="*/ 545 h 5863"/>
              <a:gd name="T38" fmla="*/ 5017 w 5536"/>
              <a:gd name="T39" fmla="*/ 515 h 5863"/>
              <a:gd name="T40" fmla="*/ 5098 w 5536"/>
              <a:gd name="T41" fmla="*/ 498 h 5863"/>
              <a:gd name="T42" fmla="*/ 5265 w 5536"/>
              <a:gd name="T43" fmla="*/ 468 h 5863"/>
              <a:gd name="T44" fmla="*/ 5317 w 5536"/>
              <a:gd name="T45" fmla="*/ 459 h 5863"/>
              <a:gd name="T46" fmla="*/ 4786 w 5536"/>
              <a:gd name="T47" fmla="*/ 0 h 5863"/>
              <a:gd name="T48" fmla="*/ 4569 w 5536"/>
              <a:gd name="T49" fmla="*/ 29 h 5863"/>
              <a:gd name="T50" fmla="*/ 4566 w 5536"/>
              <a:gd name="T51" fmla="*/ 29 h 5863"/>
              <a:gd name="T52" fmla="*/ 4519 w 5536"/>
              <a:gd name="T53" fmla="*/ 37 h 5863"/>
              <a:gd name="T54" fmla="*/ 4349 w 5536"/>
              <a:gd name="T55" fmla="*/ 67 h 5863"/>
              <a:gd name="T56" fmla="*/ 4269 w 5536"/>
              <a:gd name="T57" fmla="*/ 85 h 5863"/>
              <a:gd name="T58" fmla="*/ 4133 w 5536"/>
              <a:gd name="T59" fmla="*/ 116 h 5863"/>
              <a:gd name="T60" fmla="*/ 4045 w 5536"/>
              <a:gd name="T61" fmla="*/ 138 h 5863"/>
              <a:gd name="T62" fmla="*/ 3920 w 5536"/>
              <a:gd name="T63" fmla="*/ 172 h 5863"/>
              <a:gd name="T64" fmla="*/ 3829 w 5536"/>
              <a:gd name="T65" fmla="*/ 199 h 5863"/>
              <a:gd name="T66" fmla="*/ 3710 w 5536"/>
              <a:gd name="T67" fmla="*/ 237 h 5863"/>
              <a:gd name="T68" fmla="*/ 3681 w 5536"/>
              <a:gd name="T69" fmla="*/ 246 h 5863"/>
              <a:gd name="T70" fmla="*/ 3632 w 5536"/>
              <a:gd name="T71" fmla="*/ 264 h 5863"/>
              <a:gd name="T72" fmla="*/ 3476 w 5536"/>
              <a:gd name="T73" fmla="*/ 320 h 5863"/>
              <a:gd name="T74" fmla="*/ 3398 w 5536"/>
              <a:gd name="T75" fmla="*/ 351 h 5863"/>
              <a:gd name="T76" fmla="*/ 3240 w 5536"/>
              <a:gd name="T77" fmla="*/ 418 h 5863"/>
              <a:gd name="T78" fmla="*/ 3176 w 5536"/>
              <a:gd name="T79" fmla="*/ 446 h 5863"/>
              <a:gd name="T80" fmla="*/ 2961 w 5536"/>
              <a:gd name="T81" fmla="*/ 549 h 5863"/>
              <a:gd name="T82" fmla="*/ 2933 w 5536"/>
              <a:gd name="T83" fmla="*/ 564 h 5863"/>
              <a:gd name="T84" fmla="*/ 2751 w 5536"/>
              <a:gd name="T85" fmla="*/ 663 h 5863"/>
              <a:gd name="T86" fmla="*/ 2729 w 5536"/>
              <a:gd name="T87" fmla="*/ 675 h 5863"/>
              <a:gd name="T88" fmla="*/ 2692 w 5536"/>
              <a:gd name="T89" fmla="*/ 697 h 5863"/>
              <a:gd name="T90" fmla="*/ 2511 w 5536"/>
              <a:gd name="T91" fmla="*/ 807 h 5863"/>
              <a:gd name="T92" fmla="*/ 2457 w 5536"/>
              <a:gd name="T93" fmla="*/ 842 h 5863"/>
              <a:gd name="T94" fmla="*/ 2241 w 5536"/>
              <a:gd name="T95" fmla="*/ 991 h 5863"/>
              <a:gd name="T96" fmla="*/ 2203 w 5536"/>
              <a:gd name="T97" fmla="*/ 1019 h 5863"/>
              <a:gd name="T98" fmla="*/ 2029 w 5536"/>
              <a:gd name="T99" fmla="*/ 1155 h 5863"/>
              <a:gd name="T100" fmla="*/ 1972 w 5536"/>
              <a:gd name="T101" fmla="*/ 1200 h 5863"/>
              <a:gd name="T102" fmla="*/ 1774 w 5536"/>
              <a:gd name="T103" fmla="*/ 1372 h 5863"/>
              <a:gd name="T104" fmla="*/ 0 w 5536"/>
              <a:gd name="T105" fmla="*/ 5336 h 5863"/>
              <a:gd name="T106" fmla="*/ 1 w 5536"/>
              <a:gd name="T107" fmla="*/ 5433 h 5863"/>
              <a:gd name="T108" fmla="*/ 749 w 5536"/>
              <a:gd name="T109" fmla="*/ 5862 h 5863"/>
              <a:gd name="T110" fmla="*/ 749 w 5536"/>
              <a:gd name="T111" fmla="*/ 5765 h 5863"/>
              <a:gd name="T112" fmla="*/ 2522 w 5536"/>
              <a:gd name="T113" fmla="*/ 1801 h 5863"/>
              <a:gd name="T114" fmla="*/ 2721 w 5536"/>
              <a:gd name="T115" fmla="*/ 1629 h 5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5536" h="5863">
                <a:moveTo>
                  <a:pt x="2777" y="1584"/>
                </a:moveTo>
                <a:lnTo>
                  <a:pt x="2777" y="1584"/>
                </a:lnTo>
                <a:cubicBezTo>
                  <a:pt x="2834" y="1538"/>
                  <a:pt x="2892" y="1493"/>
                  <a:pt x="2951" y="1450"/>
                </a:cubicBezTo>
                <a:lnTo>
                  <a:pt x="2951" y="1450"/>
                </a:lnTo>
                <a:cubicBezTo>
                  <a:pt x="2964" y="1440"/>
                  <a:pt x="2977" y="1430"/>
                  <a:pt x="2990" y="1421"/>
                </a:cubicBezTo>
                <a:lnTo>
                  <a:pt x="2990" y="1421"/>
                </a:lnTo>
                <a:cubicBezTo>
                  <a:pt x="3060" y="1369"/>
                  <a:pt x="3132" y="1320"/>
                  <a:pt x="3205" y="1272"/>
                </a:cubicBezTo>
                <a:lnTo>
                  <a:pt x="3205" y="1272"/>
                </a:lnTo>
                <a:cubicBezTo>
                  <a:pt x="3223" y="1260"/>
                  <a:pt x="3242" y="1249"/>
                  <a:pt x="3260" y="1237"/>
                </a:cubicBezTo>
                <a:lnTo>
                  <a:pt x="3260" y="1237"/>
                </a:lnTo>
                <a:cubicBezTo>
                  <a:pt x="3319" y="1199"/>
                  <a:pt x="3379" y="1162"/>
                  <a:pt x="3440" y="1127"/>
                </a:cubicBezTo>
                <a:lnTo>
                  <a:pt x="3440" y="1127"/>
                </a:lnTo>
                <a:cubicBezTo>
                  <a:pt x="3460" y="1115"/>
                  <a:pt x="3480" y="1103"/>
                  <a:pt x="3500" y="1092"/>
                </a:cubicBezTo>
                <a:lnTo>
                  <a:pt x="3500" y="1092"/>
                </a:lnTo>
                <a:cubicBezTo>
                  <a:pt x="3560" y="1058"/>
                  <a:pt x="3621" y="1025"/>
                  <a:pt x="3682" y="993"/>
                </a:cubicBezTo>
                <a:lnTo>
                  <a:pt x="3682" y="993"/>
                </a:lnTo>
                <a:cubicBezTo>
                  <a:pt x="3691" y="988"/>
                  <a:pt x="3701" y="983"/>
                  <a:pt x="3709" y="978"/>
                </a:cubicBezTo>
                <a:lnTo>
                  <a:pt x="3709" y="978"/>
                </a:lnTo>
                <a:cubicBezTo>
                  <a:pt x="3780" y="943"/>
                  <a:pt x="3852" y="908"/>
                  <a:pt x="3924" y="875"/>
                </a:cubicBezTo>
                <a:lnTo>
                  <a:pt x="3924" y="875"/>
                </a:lnTo>
                <a:cubicBezTo>
                  <a:pt x="3945" y="865"/>
                  <a:pt x="3967" y="856"/>
                  <a:pt x="3989" y="847"/>
                </a:cubicBezTo>
                <a:lnTo>
                  <a:pt x="3989" y="847"/>
                </a:lnTo>
                <a:cubicBezTo>
                  <a:pt x="4041" y="824"/>
                  <a:pt x="4094" y="802"/>
                  <a:pt x="4146" y="781"/>
                </a:cubicBezTo>
                <a:lnTo>
                  <a:pt x="4146" y="781"/>
                </a:lnTo>
                <a:cubicBezTo>
                  <a:pt x="4173" y="770"/>
                  <a:pt x="4198" y="760"/>
                  <a:pt x="4225" y="749"/>
                </a:cubicBezTo>
                <a:lnTo>
                  <a:pt x="4225" y="749"/>
                </a:lnTo>
                <a:cubicBezTo>
                  <a:pt x="4276" y="730"/>
                  <a:pt x="4328" y="711"/>
                  <a:pt x="4380" y="693"/>
                </a:cubicBezTo>
                <a:lnTo>
                  <a:pt x="4380" y="693"/>
                </a:lnTo>
                <a:cubicBezTo>
                  <a:pt x="4406" y="684"/>
                  <a:pt x="4432" y="675"/>
                  <a:pt x="4459" y="666"/>
                </a:cubicBezTo>
                <a:lnTo>
                  <a:pt x="4459" y="666"/>
                </a:lnTo>
                <a:cubicBezTo>
                  <a:pt x="4498" y="653"/>
                  <a:pt x="4537" y="641"/>
                  <a:pt x="4577" y="629"/>
                </a:cubicBezTo>
                <a:lnTo>
                  <a:pt x="4577" y="629"/>
                </a:lnTo>
                <a:cubicBezTo>
                  <a:pt x="4607" y="620"/>
                  <a:pt x="4637" y="610"/>
                  <a:pt x="4668" y="601"/>
                </a:cubicBezTo>
                <a:lnTo>
                  <a:pt x="4668" y="601"/>
                </a:lnTo>
                <a:cubicBezTo>
                  <a:pt x="4710" y="589"/>
                  <a:pt x="4751" y="579"/>
                  <a:pt x="4793" y="568"/>
                </a:cubicBezTo>
                <a:lnTo>
                  <a:pt x="4793" y="568"/>
                </a:lnTo>
                <a:cubicBezTo>
                  <a:pt x="4822" y="560"/>
                  <a:pt x="4852" y="552"/>
                  <a:pt x="4881" y="545"/>
                </a:cubicBezTo>
                <a:lnTo>
                  <a:pt x="4881" y="545"/>
                </a:lnTo>
                <a:cubicBezTo>
                  <a:pt x="4926" y="534"/>
                  <a:pt x="4971" y="524"/>
                  <a:pt x="5017" y="515"/>
                </a:cubicBezTo>
                <a:lnTo>
                  <a:pt x="5017" y="515"/>
                </a:lnTo>
                <a:cubicBezTo>
                  <a:pt x="5044" y="509"/>
                  <a:pt x="5071" y="503"/>
                  <a:pt x="5098" y="498"/>
                </a:cubicBezTo>
                <a:lnTo>
                  <a:pt x="5098" y="498"/>
                </a:lnTo>
                <a:cubicBezTo>
                  <a:pt x="5153" y="486"/>
                  <a:pt x="5209" y="477"/>
                  <a:pt x="5265" y="468"/>
                </a:cubicBezTo>
                <a:lnTo>
                  <a:pt x="5265" y="468"/>
                </a:lnTo>
                <a:cubicBezTo>
                  <a:pt x="5282" y="465"/>
                  <a:pt x="5300" y="461"/>
                  <a:pt x="5317" y="459"/>
                </a:cubicBezTo>
                <a:lnTo>
                  <a:pt x="5317" y="459"/>
                </a:lnTo>
                <a:cubicBezTo>
                  <a:pt x="5389" y="448"/>
                  <a:pt x="5462" y="438"/>
                  <a:pt x="5535" y="429"/>
                </a:cubicBezTo>
                <a:lnTo>
                  <a:pt x="4786" y="0"/>
                </a:lnTo>
                <a:lnTo>
                  <a:pt x="4786" y="0"/>
                </a:lnTo>
                <a:cubicBezTo>
                  <a:pt x="4713" y="8"/>
                  <a:pt x="4641" y="18"/>
                  <a:pt x="4569" y="29"/>
                </a:cubicBezTo>
                <a:lnTo>
                  <a:pt x="4569" y="29"/>
                </a:lnTo>
                <a:cubicBezTo>
                  <a:pt x="4567" y="29"/>
                  <a:pt x="4566" y="29"/>
                  <a:pt x="4566" y="29"/>
                </a:cubicBezTo>
                <a:lnTo>
                  <a:pt x="4566" y="29"/>
                </a:lnTo>
                <a:cubicBezTo>
                  <a:pt x="4550" y="32"/>
                  <a:pt x="4534" y="35"/>
                  <a:pt x="4519" y="37"/>
                </a:cubicBezTo>
                <a:lnTo>
                  <a:pt x="4519" y="37"/>
                </a:lnTo>
                <a:cubicBezTo>
                  <a:pt x="4462" y="47"/>
                  <a:pt x="4405" y="57"/>
                  <a:pt x="4349" y="67"/>
                </a:cubicBezTo>
                <a:lnTo>
                  <a:pt x="4349" y="67"/>
                </a:lnTo>
                <a:cubicBezTo>
                  <a:pt x="4322" y="74"/>
                  <a:pt x="4296" y="79"/>
                  <a:pt x="4269" y="85"/>
                </a:cubicBezTo>
                <a:lnTo>
                  <a:pt x="4269" y="85"/>
                </a:lnTo>
                <a:cubicBezTo>
                  <a:pt x="4224" y="95"/>
                  <a:pt x="4178" y="105"/>
                  <a:pt x="4133" y="116"/>
                </a:cubicBezTo>
                <a:lnTo>
                  <a:pt x="4133" y="116"/>
                </a:lnTo>
                <a:cubicBezTo>
                  <a:pt x="4103" y="123"/>
                  <a:pt x="4074" y="130"/>
                  <a:pt x="4045" y="138"/>
                </a:cubicBezTo>
                <a:lnTo>
                  <a:pt x="4045" y="138"/>
                </a:lnTo>
                <a:cubicBezTo>
                  <a:pt x="4003" y="149"/>
                  <a:pt x="3961" y="160"/>
                  <a:pt x="3920" y="172"/>
                </a:cubicBezTo>
                <a:lnTo>
                  <a:pt x="3920" y="172"/>
                </a:lnTo>
                <a:cubicBezTo>
                  <a:pt x="3889" y="180"/>
                  <a:pt x="3859" y="190"/>
                  <a:pt x="3829" y="199"/>
                </a:cubicBezTo>
                <a:lnTo>
                  <a:pt x="3829" y="199"/>
                </a:lnTo>
                <a:cubicBezTo>
                  <a:pt x="3789" y="211"/>
                  <a:pt x="3749" y="223"/>
                  <a:pt x="3710" y="237"/>
                </a:cubicBezTo>
                <a:lnTo>
                  <a:pt x="3710" y="237"/>
                </a:lnTo>
                <a:cubicBezTo>
                  <a:pt x="3700" y="240"/>
                  <a:pt x="3691" y="242"/>
                  <a:pt x="3681" y="246"/>
                </a:cubicBezTo>
                <a:lnTo>
                  <a:pt x="3681" y="246"/>
                </a:lnTo>
                <a:cubicBezTo>
                  <a:pt x="3664" y="251"/>
                  <a:pt x="3648" y="258"/>
                  <a:pt x="3632" y="264"/>
                </a:cubicBezTo>
                <a:lnTo>
                  <a:pt x="3632" y="264"/>
                </a:lnTo>
                <a:cubicBezTo>
                  <a:pt x="3579" y="282"/>
                  <a:pt x="3528" y="301"/>
                  <a:pt x="3476" y="320"/>
                </a:cubicBezTo>
                <a:lnTo>
                  <a:pt x="3476" y="320"/>
                </a:lnTo>
                <a:cubicBezTo>
                  <a:pt x="3450" y="330"/>
                  <a:pt x="3424" y="341"/>
                  <a:pt x="3398" y="351"/>
                </a:cubicBezTo>
                <a:lnTo>
                  <a:pt x="3398" y="351"/>
                </a:lnTo>
                <a:cubicBezTo>
                  <a:pt x="3345" y="372"/>
                  <a:pt x="3292" y="395"/>
                  <a:pt x="3240" y="418"/>
                </a:cubicBezTo>
                <a:lnTo>
                  <a:pt x="3240" y="418"/>
                </a:lnTo>
                <a:cubicBezTo>
                  <a:pt x="3219" y="427"/>
                  <a:pt x="3197" y="436"/>
                  <a:pt x="3176" y="446"/>
                </a:cubicBezTo>
                <a:lnTo>
                  <a:pt x="3176" y="446"/>
                </a:lnTo>
                <a:cubicBezTo>
                  <a:pt x="3103" y="479"/>
                  <a:pt x="3032" y="513"/>
                  <a:pt x="2961" y="549"/>
                </a:cubicBezTo>
                <a:lnTo>
                  <a:pt x="2961" y="549"/>
                </a:lnTo>
                <a:cubicBezTo>
                  <a:pt x="2952" y="554"/>
                  <a:pt x="2943" y="559"/>
                  <a:pt x="2933" y="564"/>
                </a:cubicBezTo>
                <a:lnTo>
                  <a:pt x="2933" y="564"/>
                </a:lnTo>
                <a:cubicBezTo>
                  <a:pt x="2872" y="595"/>
                  <a:pt x="2811" y="629"/>
                  <a:pt x="2751" y="663"/>
                </a:cubicBezTo>
                <a:lnTo>
                  <a:pt x="2751" y="663"/>
                </a:lnTo>
                <a:cubicBezTo>
                  <a:pt x="2744" y="667"/>
                  <a:pt x="2736" y="671"/>
                  <a:pt x="2729" y="675"/>
                </a:cubicBezTo>
                <a:lnTo>
                  <a:pt x="2729" y="675"/>
                </a:lnTo>
                <a:cubicBezTo>
                  <a:pt x="2716" y="682"/>
                  <a:pt x="2704" y="690"/>
                  <a:pt x="2692" y="697"/>
                </a:cubicBezTo>
                <a:lnTo>
                  <a:pt x="2692" y="697"/>
                </a:lnTo>
                <a:cubicBezTo>
                  <a:pt x="2631" y="733"/>
                  <a:pt x="2570" y="769"/>
                  <a:pt x="2511" y="807"/>
                </a:cubicBezTo>
                <a:lnTo>
                  <a:pt x="2511" y="807"/>
                </a:lnTo>
                <a:cubicBezTo>
                  <a:pt x="2493" y="819"/>
                  <a:pt x="2475" y="831"/>
                  <a:pt x="2457" y="842"/>
                </a:cubicBezTo>
                <a:lnTo>
                  <a:pt x="2457" y="842"/>
                </a:lnTo>
                <a:cubicBezTo>
                  <a:pt x="2384" y="890"/>
                  <a:pt x="2312" y="940"/>
                  <a:pt x="2241" y="991"/>
                </a:cubicBezTo>
                <a:lnTo>
                  <a:pt x="2241" y="991"/>
                </a:lnTo>
                <a:cubicBezTo>
                  <a:pt x="2228" y="1000"/>
                  <a:pt x="2216" y="1010"/>
                  <a:pt x="2203" y="1019"/>
                </a:cubicBezTo>
                <a:lnTo>
                  <a:pt x="2203" y="1019"/>
                </a:lnTo>
                <a:cubicBezTo>
                  <a:pt x="2143" y="1064"/>
                  <a:pt x="2085" y="1109"/>
                  <a:pt x="2029" y="1155"/>
                </a:cubicBezTo>
                <a:lnTo>
                  <a:pt x="2029" y="1155"/>
                </a:lnTo>
                <a:cubicBezTo>
                  <a:pt x="2010" y="1169"/>
                  <a:pt x="1991" y="1185"/>
                  <a:pt x="1972" y="1200"/>
                </a:cubicBezTo>
                <a:lnTo>
                  <a:pt x="1972" y="1200"/>
                </a:lnTo>
                <a:cubicBezTo>
                  <a:pt x="1905" y="1256"/>
                  <a:pt x="1838" y="1313"/>
                  <a:pt x="1774" y="1372"/>
                </a:cubicBezTo>
                <a:lnTo>
                  <a:pt x="1774" y="1372"/>
                </a:lnTo>
                <a:cubicBezTo>
                  <a:pt x="696" y="2354"/>
                  <a:pt x="14" y="3766"/>
                  <a:pt x="0" y="5336"/>
                </a:cubicBezTo>
                <a:lnTo>
                  <a:pt x="0" y="5336"/>
                </a:lnTo>
                <a:cubicBezTo>
                  <a:pt x="0" y="5369"/>
                  <a:pt x="0" y="5400"/>
                  <a:pt x="1" y="5433"/>
                </a:cubicBezTo>
                <a:lnTo>
                  <a:pt x="749" y="5862"/>
                </a:lnTo>
                <a:lnTo>
                  <a:pt x="749" y="5862"/>
                </a:lnTo>
                <a:cubicBezTo>
                  <a:pt x="749" y="5829"/>
                  <a:pt x="749" y="5799"/>
                  <a:pt x="749" y="5765"/>
                </a:cubicBezTo>
                <a:lnTo>
                  <a:pt x="749" y="5765"/>
                </a:lnTo>
                <a:cubicBezTo>
                  <a:pt x="763" y="4195"/>
                  <a:pt x="1445" y="2783"/>
                  <a:pt x="2522" y="1801"/>
                </a:cubicBezTo>
                <a:lnTo>
                  <a:pt x="2522" y="1801"/>
                </a:lnTo>
                <a:cubicBezTo>
                  <a:pt x="2587" y="1743"/>
                  <a:pt x="2654" y="1685"/>
                  <a:pt x="2721" y="1629"/>
                </a:cubicBezTo>
                <a:lnTo>
                  <a:pt x="2721" y="1629"/>
                </a:lnTo>
                <a:cubicBezTo>
                  <a:pt x="2740" y="1614"/>
                  <a:pt x="2758" y="1599"/>
                  <a:pt x="2777" y="1584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2450" dirty="0">
              <a:latin typeface="Lato Light" panose="020F0502020204030203" pitchFamily="34" charset="0"/>
            </a:endParaRPr>
          </a:p>
        </p:txBody>
      </p:sp>
      <p:sp>
        <p:nvSpPr>
          <p:cNvPr id="29" name="Freeform 2">
            <a:extLst>
              <a:ext uri="{FF2B5EF4-FFF2-40B4-BE49-F238E27FC236}">
                <a16:creationId xmlns:a16="http://schemas.microsoft.com/office/drawing/2014/main" xmlns="" id="{A3F1931B-764D-0044-A1F4-4C49371714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0191" y="2299155"/>
            <a:ext cx="1377503" cy="1331047"/>
          </a:xfrm>
          <a:custGeom>
            <a:avLst/>
            <a:gdLst>
              <a:gd name="T0" fmla="*/ 4786 w 5622"/>
              <a:gd name="T1" fmla="*/ 0 h 5434"/>
              <a:gd name="T2" fmla="*/ 5621 w 5622"/>
              <a:gd name="T3" fmla="*/ 1023 h 5434"/>
              <a:gd name="T4" fmla="*/ 4770 w 5622"/>
              <a:gd name="T5" fmla="*/ 2064 h 5434"/>
              <a:gd name="T6" fmla="*/ 4770 w 5622"/>
              <a:gd name="T7" fmla="*/ 2064 h 5434"/>
              <a:gd name="T8" fmla="*/ 4592 w 5622"/>
              <a:gd name="T9" fmla="*/ 2102 h 5434"/>
              <a:gd name="T10" fmla="*/ 4592 w 5622"/>
              <a:gd name="T11" fmla="*/ 2102 h 5434"/>
              <a:gd name="T12" fmla="*/ 2033 w 5622"/>
              <a:gd name="T13" fmla="*/ 5336 h 5434"/>
              <a:gd name="T14" fmla="*/ 2033 w 5622"/>
              <a:gd name="T15" fmla="*/ 5336 h 5434"/>
              <a:gd name="T16" fmla="*/ 2036 w 5622"/>
              <a:gd name="T17" fmla="*/ 5419 h 5434"/>
              <a:gd name="T18" fmla="*/ 0 w 5622"/>
              <a:gd name="T19" fmla="*/ 5433 h 5434"/>
              <a:gd name="T20" fmla="*/ 0 w 5622"/>
              <a:gd name="T21" fmla="*/ 5433 h 5434"/>
              <a:gd name="T22" fmla="*/ 0 w 5622"/>
              <a:gd name="T23" fmla="*/ 5336 h 5434"/>
              <a:gd name="T24" fmla="*/ 0 w 5622"/>
              <a:gd name="T25" fmla="*/ 5336 h 5434"/>
              <a:gd name="T26" fmla="*/ 1773 w 5622"/>
              <a:gd name="T27" fmla="*/ 1372 h 5434"/>
              <a:gd name="T28" fmla="*/ 1773 w 5622"/>
              <a:gd name="T29" fmla="*/ 1372 h 5434"/>
              <a:gd name="T30" fmla="*/ 4786 w 5622"/>
              <a:gd name="T31" fmla="*/ 0 h 5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622" h="5434">
                <a:moveTo>
                  <a:pt x="4786" y="0"/>
                </a:moveTo>
                <a:lnTo>
                  <a:pt x="5621" y="1023"/>
                </a:lnTo>
                <a:lnTo>
                  <a:pt x="4770" y="2064"/>
                </a:lnTo>
                <a:lnTo>
                  <a:pt x="4770" y="2064"/>
                </a:lnTo>
                <a:cubicBezTo>
                  <a:pt x="4711" y="2075"/>
                  <a:pt x="4650" y="2088"/>
                  <a:pt x="4592" y="2102"/>
                </a:cubicBezTo>
                <a:lnTo>
                  <a:pt x="4592" y="2102"/>
                </a:lnTo>
                <a:cubicBezTo>
                  <a:pt x="3136" y="2455"/>
                  <a:pt x="2046" y="3770"/>
                  <a:pt x="2033" y="5336"/>
                </a:cubicBezTo>
                <a:lnTo>
                  <a:pt x="2033" y="5336"/>
                </a:lnTo>
                <a:cubicBezTo>
                  <a:pt x="2033" y="5364"/>
                  <a:pt x="2032" y="5393"/>
                  <a:pt x="2036" y="5419"/>
                </a:cubicBezTo>
                <a:lnTo>
                  <a:pt x="0" y="5433"/>
                </a:lnTo>
                <a:lnTo>
                  <a:pt x="0" y="5433"/>
                </a:lnTo>
                <a:cubicBezTo>
                  <a:pt x="0" y="5400"/>
                  <a:pt x="0" y="5370"/>
                  <a:pt x="0" y="5336"/>
                </a:cubicBezTo>
                <a:lnTo>
                  <a:pt x="0" y="5336"/>
                </a:lnTo>
                <a:cubicBezTo>
                  <a:pt x="14" y="3766"/>
                  <a:pt x="696" y="2354"/>
                  <a:pt x="1773" y="1372"/>
                </a:cubicBezTo>
                <a:lnTo>
                  <a:pt x="1773" y="1372"/>
                </a:lnTo>
                <a:cubicBezTo>
                  <a:pt x="2589" y="628"/>
                  <a:pt x="3634" y="130"/>
                  <a:pt x="4786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2450" dirty="0">
              <a:latin typeface="Lato Light" panose="020F0502020204030203" pitchFamily="34" charset="0"/>
            </a:endParaRPr>
          </a:p>
        </p:txBody>
      </p:sp>
      <p:sp useBgFill="1">
        <p:nvSpPr>
          <p:cNvPr id="30" name="Freeform 5">
            <a:extLst>
              <a:ext uri="{FF2B5EF4-FFF2-40B4-BE49-F238E27FC236}">
                <a16:creationId xmlns:a16="http://schemas.microsoft.com/office/drawing/2014/main" xmlns="" id="{CC07FC5F-8228-9447-BA61-6F6377145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3584" y="2002600"/>
            <a:ext cx="3067912" cy="1545624"/>
          </a:xfrm>
          <a:prstGeom prst="roundRect">
            <a:avLst>
              <a:gd name="adj" fmla="val 7691"/>
            </a:avLst>
          </a:prstGeom>
          <a:ln w="76200">
            <a:solidFill>
              <a:schemeClr val="accent3"/>
            </a:solidFill>
          </a:ln>
          <a:effectLst/>
        </p:spPr>
        <p:txBody>
          <a:bodyPr wrap="none" anchor="ctr"/>
          <a:lstStyle/>
          <a:p>
            <a:endParaRPr lang="en-US" sz="2450" dirty="0">
              <a:latin typeface="Lato Light" panose="020F0502020204030203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C99D27AE-9C59-E241-8973-28E1D6326780}"/>
              </a:ext>
            </a:extLst>
          </p:cNvPr>
          <p:cNvSpPr txBox="1"/>
          <p:nvPr/>
        </p:nvSpPr>
        <p:spPr>
          <a:xfrm rot="18900000">
            <a:off x="5080216" y="2622508"/>
            <a:ext cx="31450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B</a:t>
            </a:r>
            <a:endParaRPr lang="en-US" sz="1100" b="1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4" name="Freeform 1">
            <a:extLst>
              <a:ext uri="{FF2B5EF4-FFF2-40B4-BE49-F238E27FC236}">
                <a16:creationId xmlns:a16="http://schemas.microsoft.com/office/drawing/2014/main" xmlns="" id="{078296E4-D856-0943-83F8-32C10E940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4685" y="4009500"/>
            <a:ext cx="1355896" cy="1436925"/>
          </a:xfrm>
          <a:custGeom>
            <a:avLst/>
            <a:gdLst>
              <a:gd name="T0" fmla="*/ 2777 w 5536"/>
              <a:gd name="T1" fmla="*/ 1584 h 5863"/>
              <a:gd name="T2" fmla="*/ 2951 w 5536"/>
              <a:gd name="T3" fmla="*/ 1450 h 5863"/>
              <a:gd name="T4" fmla="*/ 2990 w 5536"/>
              <a:gd name="T5" fmla="*/ 1421 h 5863"/>
              <a:gd name="T6" fmla="*/ 3205 w 5536"/>
              <a:gd name="T7" fmla="*/ 1272 h 5863"/>
              <a:gd name="T8" fmla="*/ 3260 w 5536"/>
              <a:gd name="T9" fmla="*/ 1237 h 5863"/>
              <a:gd name="T10" fmla="*/ 3440 w 5536"/>
              <a:gd name="T11" fmla="*/ 1127 h 5863"/>
              <a:gd name="T12" fmla="*/ 3500 w 5536"/>
              <a:gd name="T13" fmla="*/ 1092 h 5863"/>
              <a:gd name="T14" fmla="*/ 3682 w 5536"/>
              <a:gd name="T15" fmla="*/ 993 h 5863"/>
              <a:gd name="T16" fmla="*/ 3709 w 5536"/>
              <a:gd name="T17" fmla="*/ 978 h 5863"/>
              <a:gd name="T18" fmla="*/ 3924 w 5536"/>
              <a:gd name="T19" fmla="*/ 875 h 5863"/>
              <a:gd name="T20" fmla="*/ 3989 w 5536"/>
              <a:gd name="T21" fmla="*/ 847 h 5863"/>
              <a:gd name="T22" fmla="*/ 4146 w 5536"/>
              <a:gd name="T23" fmla="*/ 781 h 5863"/>
              <a:gd name="T24" fmla="*/ 4225 w 5536"/>
              <a:gd name="T25" fmla="*/ 749 h 5863"/>
              <a:gd name="T26" fmla="*/ 4380 w 5536"/>
              <a:gd name="T27" fmla="*/ 693 h 5863"/>
              <a:gd name="T28" fmla="*/ 4459 w 5536"/>
              <a:gd name="T29" fmla="*/ 666 h 5863"/>
              <a:gd name="T30" fmla="*/ 4577 w 5536"/>
              <a:gd name="T31" fmla="*/ 629 h 5863"/>
              <a:gd name="T32" fmla="*/ 4668 w 5536"/>
              <a:gd name="T33" fmla="*/ 601 h 5863"/>
              <a:gd name="T34" fmla="*/ 4793 w 5536"/>
              <a:gd name="T35" fmla="*/ 568 h 5863"/>
              <a:gd name="T36" fmla="*/ 4881 w 5536"/>
              <a:gd name="T37" fmla="*/ 545 h 5863"/>
              <a:gd name="T38" fmla="*/ 5017 w 5536"/>
              <a:gd name="T39" fmla="*/ 515 h 5863"/>
              <a:gd name="T40" fmla="*/ 5098 w 5536"/>
              <a:gd name="T41" fmla="*/ 498 h 5863"/>
              <a:gd name="T42" fmla="*/ 5265 w 5536"/>
              <a:gd name="T43" fmla="*/ 468 h 5863"/>
              <a:gd name="T44" fmla="*/ 5317 w 5536"/>
              <a:gd name="T45" fmla="*/ 459 h 5863"/>
              <a:gd name="T46" fmla="*/ 4786 w 5536"/>
              <a:gd name="T47" fmla="*/ 0 h 5863"/>
              <a:gd name="T48" fmla="*/ 4569 w 5536"/>
              <a:gd name="T49" fmla="*/ 29 h 5863"/>
              <a:gd name="T50" fmla="*/ 4566 w 5536"/>
              <a:gd name="T51" fmla="*/ 29 h 5863"/>
              <a:gd name="T52" fmla="*/ 4519 w 5536"/>
              <a:gd name="T53" fmla="*/ 37 h 5863"/>
              <a:gd name="T54" fmla="*/ 4349 w 5536"/>
              <a:gd name="T55" fmla="*/ 67 h 5863"/>
              <a:gd name="T56" fmla="*/ 4269 w 5536"/>
              <a:gd name="T57" fmla="*/ 85 h 5863"/>
              <a:gd name="T58" fmla="*/ 4133 w 5536"/>
              <a:gd name="T59" fmla="*/ 116 h 5863"/>
              <a:gd name="T60" fmla="*/ 4045 w 5536"/>
              <a:gd name="T61" fmla="*/ 138 h 5863"/>
              <a:gd name="T62" fmla="*/ 3920 w 5536"/>
              <a:gd name="T63" fmla="*/ 172 h 5863"/>
              <a:gd name="T64" fmla="*/ 3829 w 5536"/>
              <a:gd name="T65" fmla="*/ 199 h 5863"/>
              <a:gd name="T66" fmla="*/ 3710 w 5536"/>
              <a:gd name="T67" fmla="*/ 237 h 5863"/>
              <a:gd name="T68" fmla="*/ 3681 w 5536"/>
              <a:gd name="T69" fmla="*/ 246 h 5863"/>
              <a:gd name="T70" fmla="*/ 3632 w 5536"/>
              <a:gd name="T71" fmla="*/ 264 h 5863"/>
              <a:gd name="T72" fmla="*/ 3476 w 5536"/>
              <a:gd name="T73" fmla="*/ 320 h 5863"/>
              <a:gd name="T74" fmla="*/ 3398 w 5536"/>
              <a:gd name="T75" fmla="*/ 351 h 5863"/>
              <a:gd name="T76" fmla="*/ 3240 w 5536"/>
              <a:gd name="T77" fmla="*/ 418 h 5863"/>
              <a:gd name="T78" fmla="*/ 3176 w 5536"/>
              <a:gd name="T79" fmla="*/ 446 h 5863"/>
              <a:gd name="T80" fmla="*/ 2961 w 5536"/>
              <a:gd name="T81" fmla="*/ 549 h 5863"/>
              <a:gd name="T82" fmla="*/ 2933 w 5536"/>
              <a:gd name="T83" fmla="*/ 564 h 5863"/>
              <a:gd name="T84" fmla="*/ 2751 w 5536"/>
              <a:gd name="T85" fmla="*/ 663 h 5863"/>
              <a:gd name="T86" fmla="*/ 2729 w 5536"/>
              <a:gd name="T87" fmla="*/ 675 h 5863"/>
              <a:gd name="T88" fmla="*/ 2692 w 5536"/>
              <a:gd name="T89" fmla="*/ 697 h 5863"/>
              <a:gd name="T90" fmla="*/ 2511 w 5536"/>
              <a:gd name="T91" fmla="*/ 807 h 5863"/>
              <a:gd name="T92" fmla="*/ 2457 w 5536"/>
              <a:gd name="T93" fmla="*/ 842 h 5863"/>
              <a:gd name="T94" fmla="*/ 2241 w 5536"/>
              <a:gd name="T95" fmla="*/ 991 h 5863"/>
              <a:gd name="T96" fmla="*/ 2203 w 5536"/>
              <a:gd name="T97" fmla="*/ 1019 h 5863"/>
              <a:gd name="T98" fmla="*/ 2029 w 5536"/>
              <a:gd name="T99" fmla="*/ 1155 h 5863"/>
              <a:gd name="T100" fmla="*/ 1972 w 5536"/>
              <a:gd name="T101" fmla="*/ 1200 h 5863"/>
              <a:gd name="T102" fmla="*/ 1774 w 5536"/>
              <a:gd name="T103" fmla="*/ 1372 h 5863"/>
              <a:gd name="T104" fmla="*/ 0 w 5536"/>
              <a:gd name="T105" fmla="*/ 5336 h 5863"/>
              <a:gd name="T106" fmla="*/ 1 w 5536"/>
              <a:gd name="T107" fmla="*/ 5433 h 5863"/>
              <a:gd name="T108" fmla="*/ 749 w 5536"/>
              <a:gd name="T109" fmla="*/ 5862 h 5863"/>
              <a:gd name="T110" fmla="*/ 749 w 5536"/>
              <a:gd name="T111" fmla="*/ 5765 h 5863"/>
              <a:gd name="T112" fmla="*/ 2522 w 5536"/>
              <a:gd name="T113" fmla="*/ 1801 h 5863"/>
              <a:gd name="T114" fmla="*/ 2721 w 5536"/>
              <a:gd name="T115" fmla="*/ 1629 h 5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5536" h="5863">
                <a:moveTo>
                  <a:pt x="2777" y="1584"/>
                </a:moveTo>
                <a:lnTo>
                  <a:pt x="2777" y="1584"/>
                </a:lnTo>
                <a:cubicBezTo>
                  <a:pt x="2834" y="1538"/>
                  <a:pt x="2892" y="1493"/>
                  <a:pt x="2951" y="1450"/>
                </a:cubicBezTo>
                <a:lnTo>
                  <a:pt x="2951" y="1450"/>
                </a:lnTo>
                <a:cubicBezTo>
                  <a:pt x="2964" y="1440"/>
                  <a:pt x="2977" y="1430"/>
                  <a:pt x="2990" y="1421"/>
                </a:cubicBezTo>
                <a:lnTo>
                  <a:pt x="2990" y="1421"/>
                </a:lnTo>
                <a:cubicBezTo>
                  <a:pt x="3060" y="1369"/>
                  <a:pt x="3132" y="1320"/>
                  <a:pt x="3205" y="1272"/>
                </a:cubicBezTo>
                <a:lnTo>
                  <a:pt x="3205" y="1272"/>
                </a:lnTo>
                <a:cubicBezTo>
                  <a:pt x="3223" y="1260"/>
                  <a:pt x="3242" y="1249"/>
                  <a:pt x="3260" y="1237"/>
                </a:cubicBezTo>
                <a:lnTo>
                  <a:pt x="3260" y="1237"/>
                </a:lnTo>
                <a:cubicBezTo>
                  <a:pt x="3319" y="1199"/>
                  <a:pt x="3379" y="1162"/>
                  <a:pt x="3440" y="1127"/>
                </a:cubicBezTo>
                <a:lnTo>
                  <a:pt x="3440" y="1127"/>
                </a:lnTo>
                <a:cubicBezTo>
                  <a:pt x="3460" y="1115"/>
                  <a:pt x="3480" y="1103"/>
                  <a:pt x="3500" y="1092"/>
                </a:cubicBezTo>
                <a:lnTo>
                  <a:pt x="3500" y="1092"/>
                </a:lnTo>
                <a:cubicBezTo>
                  <a:pt x="3560" y="1058"/>
                  <a:pt x="3621" y="1025"/>
                  <a:pt x="3682" y="993"/>
                </a:cubicBezTo>
                <a:lnTo>
                  <a:pt x="3682" y="993"/>
                </a:lnTo>
                <a:cubicBezTo>
                  <a:pt x="3691" y="988"/>
                  <a:pt x="3701" y="983"/>
                  <a:pt x="3709" y="978"/>
                </a:cubicBezTo>
                <a:lnTo>
                  <a:pt x="3709" y="978"/>
                </a:lnTo>
                <a:cubicBezTo>
                  <a:pt x="3780" y="943"/>
                  <a:pt x="3852" y="908"/>
                  <a:pt x="3924" y="875"/>
                </a:cubicBezTo>
                <a:lnTo>
                  <a:pt x="3924" y="875"/>
                </a:lnTo>
                <a:cubicBezTo>
                  <a:pt x="3945" y="865"/>
                  <a:pt x="3967" y="856"/>
                  <a:pt x="3989" y="847"/>
                </a:cubicBezTo>
                <a:lnTo>
                  <a:pt x="3989" y="847"/>
                </a:lnTo>
                <a:cubicBezTo>
                  <a:pt x="4041" y="824"/>
                  <a:pt x="4094" y="802"/>
                  <a:pt x="4146" y="781"/>
                </a:cubicBezTo>
                <a:lnTo>
                  <a:pt x="4146" y="781"/>
                </a:lnTo>
                <a:cubicBezTo>
                  <a:pt x="4173" y="770"/>
                  <a:pt x="4198" y="760"/>
                  <a:pt x="4225" y="749"/>
                </a:cubicBezTo>
                <a:lnTo>
                  <a:pt x="4225" y="749"/>
                </a:lnTo>
                <a:cubicBezTo>
                  <a:pt x="4276" y="730"/>
                  <a:pt x="4328" y="711"/>
                  <a:pt x="4380" y="693"/>
                </a:cubicBezTo>
                <a:lnTo>
                  <a:pt x="4380" y="693"/>
                </a:lnTo>
                <a:cubicBezTo>
                  <a:pt x="4406" y="684"/>
                  <a:pt x="4432" y="675"/>
                  <a:pt x="4459" y="666"/>
                </a:cubicBezTo>
                <a:lnTo>
                  <a:pt x="4459" y="666"/>
                </a:lnTo>
                <a:cubicBezTo>
                  <a:pt x="4498" y="653"/>
                  <a:pt x="4537" y="641"/>
                  <a:pt x="4577" y="629"/>
                </a:cubicBezTo>
                <a:lnTo>
                  <a:pt x="4577" y="629"/>
                </a:lnTo>
                <a:cubicBezTo>
                  <a:pt x="4607" y="620"/>
                  <a:pt x="4637" y="610"/>
                  <a:pt x="4668" y="601"/>
                </a:cubicBezTo>
                <a:lnTo>
                  <a:pt x="4668" y="601"/>
                </a:lnTo>
                <a:cubicBezTo>
                  <a:pt x="4710" y="589"/>
                  <a:pt x="4751" y="579"/>
                  <a:pt x="4793" y="568"/>
                </a:cubicBezTo>
                <a:lnTo>
                  <a:pt x="4793" y="568"/>
                </a:lnTo>
                <a:cubicBezTo>
                  <a:pt x="4822" y="560"/>
                  <a:pt x="4852" y="552"/>
                  <a:pt x="4881" y="545"/>
                </a:cubicBezTo>
                <a:lnTo>
                  <a:pt x="4881" y="545"/>
                </a:lnTo>
                <a:cubicBezTo>
                  <a:pt x="4926" y="534"/>
                  <a:pt x="4971" y="524"/>
                  <a:pt x="5017" y="515"/>
                </a:cubicBezTo>
                <a:lnTo>
                  <a:pt x="5017" y="515"/>
                </a:lnTo>
                <a:cubicBezTo>
                  <a:pt x="5044" y="509"/>
                  <a:pt x="5071" y="503"/>
                  <a:pt x="5098" y="498"/>
                </a:cubicBezTo>
                <a:lnTo>
                  <a:pt x="5098" y="498"/>
                </a:lnTo>
                <a:cubicBezTo>
                  <a:pt x="5153" y="486"/>
                  <a:pt x="5209" y="477"/>
                  <a:pt x="5265" y="468"/>
                </a:cubicBezTo>
                <a:lnTo>
                  <a:pt x="5265" y="468"/>
                </a:lnTo>
                <a:cubicBezTo>
                  <a:pt x="5282" y="465"/>
                  <a:pt x="5300" y="461"/>
                  <a:pt x="5317" y="459"/>
                </a:cubicBezTo>
                <a:lnTo>
                  <a:pt x="5317" y="459"/>
                </a:lnTo>
                <a:cubicBezTo>
                  <a:pt x="5389" y="448"/>
                  <a:pt x="5462" y="438"/>
                  <a:pt x="5535" y="429"/>
                </a:cubicBezTo>
                <a:lnTo>
                  <a:pt x="4786" y="0"/>
                </a:lnTo>
                <a:lnTo>
                  <a:pt x="4786" y="0"/>
                </a:lnTo>
                <a:cubicBezTo>
                  <a:pt x="4713" y="8"/>
                  <a:pt x="4641" y="18"/>
                  <a:pt x="4569" y="29"/>
                </a:cubicBezTo>
                <a:lnTo>
                  <a:pt x="4569" y="29"/>
                </a:lnTo>
                <a:cubicBezTo>
                  <a:pt x="4567" y="29"/>
                  <a:pt x="4566" y="29"/>
                  <a:pt x="4566" y="29"/>
                </a:cubicBezTo>
                <a:lnTo>
                  <a:pt x="4566" y="29"/>
                </a:lnTo>
                <a:cubicBezTo>
                  <a:pt x="4550" y="32"/>
                  <a:pt x="4534" y="35"/>
                  <a:pt x="4519" y="37"/>
                </a:cubicBezTo>
                <a:lnTo>
                  <a:pt x="4519" y="37"/>
                </a:lnTo>
                <a:cubicBezTo>
                  <a:pt x="4462" y="47"/>
                  <a:pt x="4405" y="57"/>
                  <a:pt x="4349" y="67"/>
                </a:cubicBezTo>
                <a:lnTo>
                  <a:pt x="4349" y="67"/>
                </a:lnTo>
                <a:cubicBezTo>
                  <a:pt x="4322" y="74"/>
                  <a:pt x="4296" y="79"/>
                  <a:pt x="4269" y="85"/>
                </a:cubicBezTo>
                <a:lnTo>
                  <a:pt x="4269" y="85"/>
                </a:lnTo>
                <a:cubicBezTo>
                  <a:pt x="4224" y="95"/>
                  <a:pt x="4178" y="105"/>
                  <a:pt x="4133" y="116"/>
                </a:cubicBezTo>
                <a:lnTo>
                  <a:pt x="4133" y="116"/>
                </a:lnTo>
                <a:cubicBezTo>
                  <a:pt x="4103" y="123"/>
                  <a:pt x="4074" y="130"/>
                  <a:pt x="4045" y="138"/>
                </a:cubicBezTo>
                <a:lnTo>
                  <a:pt x="4045" y="138"/>
                </a:lnTo>
                <a:cubicBezTo>
                  <a:pt x="4003" y="149"/>
                  <a:pt x="3961" y="160"/>
                  <a:pt x="3920" y="172"/>
                </a:cubicBezTo>
                <a:lnTo>
                  <a:pt x="3920" y="172"/>
                </a:lnTo>
                <a:cubicBezTo>
                  <a:pt x="3889" y="180"/>
                  <a:pt x="3859" y="190"/>
                  <a:pt x="3829" y="199"/>
                </a:cubicBezTo>
                <a:lnTo>
                  <a:pt x="3829" y="199"/>
                </a:lnTo>
                <a:cubicBezTo>
                  <a:pt x="3789" y="211"/>
                  <a:pt x="3749" y="223"/>
                  <a:pt x="3710" y="237"/>
                </a:cubicBezTo>
                <a:lnTo>
                  <a:pt x="3710" y="237"/>
                </a:lnTo>
                <a:cubicBezTo>
                  <a:pt x="3700" y="240"/>
                  <a:pt x="3691" y="242"/>
                  <a:pt x="3681" y="246"/>
                </a:cubicBezTo>
                <a:lnTo>
                  <a:pt x="3681" y="246"/>
                </a:lnTo>
                <a:cubicBezTo>
                  <a:pt x="3664" y="251"/>
                  <a:pt x="3648" y="258"/>
                  <a:pt x="3632" y="264"/>
                </a:cubicBezTo>
                <a:lnTo>
                  <a:pt x="3632" y="264"/>
                </a:lnTo>
                <a:cubicBezTo>
                  <a:pt x="3579" y="282"/>
                  <a:pt x="3528" y="301"/>
                  <a:pt x="3476" y="320"/>
                </a:cubicBezTo>
                <a:lnTo>
                  <a:pt x="3476" y="320"/>
                </a:lnTo>
                <a:cubicBezTo>
                  <a:pt x="3450" y="330"/>
                  <a:pt x="3424" y="341"/>
                  <a:pt x="3398" y="351"/>
                </a:cubicBezTo>
                <a:lnTo>
                  <a:pt x="3398" y="351"/>
                </a:lnTo>
                <a:cubicBezTo>
                  <a:pt x="3345" y="372"/>
                  <a:pt x="3292" y="395"/>
                  <a:pt x="3240" y="418"/>
                </a:cubicBezTo>
                <a:lnTo>
                  <a:pt x="3240" y="418"/>
                </a:lnTo>
                <a:cubicBezTo>
                  <a:pt x="3219" y="427"/>
                  <a:pt x="3197" y="436"/>
                  <a:pt x="3176" y="446"/>
                </a:cubicBezTo>
                <a:lnTo>
                  <a:pt x="3176" y="446"/>
                </a:lnTo>
                <a:cubicBezTo>
                  <a:pt x="3103" y="479"/>
                  <a:pt x="3032" y="513"/>
                  <a:pt x="2961" y="549"/>
                </a:cubicBezTo>
                <a:lnTo>
                  <a:pt x="2961" y="549"/>
                </a:lnTo>
                <a:cubicBezTo>
                  <a:pt x="2952" y="554"/>
                  <a:pt x="2943" y="559"/>
                  <a:pt x="2933" y="564"/>
                </a:cubicBezTo>
                <a:lnTo>
                  <a:pt x="2933" y="564"/>
                </a:lnTo>
                <a:cubicBezTo>
                  <a:pt x="2872" y="595"/>
                  <a:pt x="2811" y="629"/>
                  <a:pt x="2751" y="663"/>
                </a:cubicBezTo>
                <a:lnTo>
                  <a:pt x="2751" y="663"/>
                </a:lnTo>
                <a:cubicBezTo>
                  <a:pt x="2744" y="667"/>
                  <a:pt x="2736" y="671"/>
                  <a:pt x="2729" y="675"/>
                </a:cubicBezTo>
                <a:lnTo>
                  <a:pt x="2729" y="675"/>
                </a:lnTo>
                <a:cubicBezTo>
                  <a:pt x="2716" y="682"/>
                  <a:pt x="2704" y="690"/>
                  <a:pt x="2692" y="697"/>
                </a:cubicBezTo>
                <a:lnTo>
                  <a:pt x="2692" y="697"/>
                </a:lnTo>
                <a:cubicBezTo>
                  <a:pt x="2631" y="733"/>
                  <a:pt x="2570" y="769"/>
                  <a:pt x="2511" y="807"/>
                </a:cubicBezTo>
                <a:lnTo>
                  <a:pt x="2511" y="807"/>
                </a:lnTo>
                <a:cubicBezTo>
                  <a:pt x="2493" y="819"/>
                  <a:pt x="2475" y="831"/>
                  <a:pt x="2457" y="842"/>
                </a:cubicBezTo>
                <a:lnTo>
                  <a:pt x="2457" y="842"/>
                </a:lnTo>
                <a:cubicBezTo>
                  <a:pt x="2384" y="890"/>
                  <a:pt x="2312" y="940"/>
                  <a:pt x="2241" y="991"/>
                </a:cubicBezTo>
                <a:lnTo>
                  <a:pt x="2241" y="991"/>
                </a:lnTo>
                <a:cubicBezTo>
                  <a:pt x="2228" y="1000"/>
                  <a:pt x="2216" y="1010"/>
                  <a:pt x="2203" y="1019"/>
                </a:cubicBezTo>
                <a:lnTo>
                  <a:pt x="2203" y="1019"/>
                </a:lnTo>
                <a:cubicBezTo>
                  <a:pt x="2143" y="1064"/>
                  <a:pt x="2085" y="1109"/>
                  <a:pt x="2029" y="1155"/>
                </a:cubicBezTo>
                <a:lnTo>
                  <a:pt x="2029" y="1155"/>
                </a:lnTo>
                <a:cubicBezTo>
                  <a:pt x="2010" y="1169"/>
                  <a:pt x="1991" y="1185"/>
                  <a:pt x="1972" y="1200"/>
                </a:cubicBezTo>
                <a:lnTo>
                  <a:pt x="1972" y="1200"/>
                </a:lnTo>
                <a:cubicBezTo>
                  <a:pt x="1905" y="1256"/>
                  <a:pt x="1838" y="1313"/>
                  <a:pt x="1774" y="1372"/>
                </a:cubicBezTo>
                <a:lnTo>
                  <a:pt x="1774" y="1372"/>
                </a:lnTo>
                <a:cubicBezTo>
                  <a:pt x="696" y="2354"/>
                  <a:pt x="14" y="3766"/>
                  <a:pt x="0" y="5336"/>
                </a:cubicBezTo>
                <a:lnTo>
                  <a:pt x="0" y="5336"/>
                </a:lnTo>
                <a:cubicBezTo>
                  <a:pt x="0" y="5369"/>
                  <a:pt x="0" y="5400"/>
                  <a:pt x="1" y="5433"/>
                </a:cubicBezTo>
                <a:lnTo>
                  <a:pt x="749" y="5862"/>
                </a:lnTo>
                <a:lnTo>
                  <a:pt x="749" y="5862"/>
                </a:lnTo>
                <a:cubicBezTo>
                  <a:pt x="749" y="5829"/>
                  <a:pt x="749" y="5799"/>
                  <a:pt x="749" y="5765"/>
                </a:cubicBezTo>
                <a:lnTo>
                  <a:pt x="749" y="5765"/>
                </a:lnTo>
                <a:cubicBezTo>
                  <a:pt x="763" y="4195"/>
                  <a:pt x="1445" y="2783"/>
                  <a:pt x="2522" y="1801"/>
                </a:cubicBezTo>
                <a:lnTo>
                  <a:pt x="2522" y="1801"/>
                </a:lnTo>
                <a:cubicBezTo>
                  <a:pt x="2587" y="1743"/>
                  <a:pt x="2654" y="1685"/>
                  <a:pt x="2721" y="1629"/>
                </a:cubicBezTo>
                <a:lnTo>
                  <a:pt x="2721" y="1629"/>
                </a:lnTo>
                <a:cubicBezTo>
                  <a:pt x="2740" y="1614"/>
                  <a:pt x="2758" y="1599"/>
                  <a:pt x="2777" y="1584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2450" dirty="0">
              <a:latin typeface="Lato Light" panose="020F0502020204030203" pitchFamily="34" charset="0"/>
            </a:endParaRPr>
          </a:p>
        </p:txBody>
      </p:sp>
      <p:sp>
        <p:nvSpPr>
          <p:cNvPr id="35" name="Freeform 2">
            <a:extLst>
              <a:ext uri="{FF2B5EF4-FFF2-40B4-BE49-F238E27FC236}">
                <a16:creationId xmlns:a16="http://schemas.microsoft.com/office/drawing/2014/main" xmlns="" id="{9197FB4A-DD94-3348-B973-1DFB74C3F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4141" y="4112434"/>
            <a:ext cx="1377503" cy="1331047"/>
          </a:xfrm>
          <a:custGeom>
            <a:avLst/>
            <a:gdLst>
              <a:gd name="T0" fmla="*/ 4786 w 5622"/>
              <a:gd name="T1" fmla="*/ 0 h 5434"/>
              <a:gd name="T2" fmla="*/ 5621 w 5622"/>
              <a:gd name="T3" fmla="*/ 1023 h 5434"/>
              <a:gd name="T4" fmla="*/ 4770 w 5622"/>
              <a:gd name="T5" fmla="*/ 2064 h 5434"/>
              <a:gd name="T6" fmla="*/ 4770 w 5622"/>
              <a:gd name="T7" fmla="*/ 2064 h 5434"/>
              <a:gd name="T8" fmla="*/ 4592 w 5622"/>
              <a:gd name="T9" fmla="*/ 2102 h 5434"/>
              <a:gd name="T10" fmla="*/ 4592 w 5622"/>
              <a:gd name="T11" fmla="*/ 2102 h 5434"/>
              <a:gd name="T12" fmla="*/ 2033 w 5622"/>
              <a:gd name="T13" fmla="*/ 5336 h 5434"/>
              <a:gd name="T14" fmla="*/ 2033 w 5622"/>
              <a:gd name="T15" fmla="*/ 5336 h 5434"/>
              <a:gd name="T16" fmla="*/ 2036 w 5622"/>
              <a:gd name="T17" fmla="*/ 5419 h 5434"/>
              <a:gd name="T18" fmla="*/ 0 w 5622"/>
              <a:gd name="T19" fmla="*/ 5433 h 5434"/>
              <a:gd name="T20" fmla="*/ 0 w 5622"/>
              <a:gd name="T21" fmla="*/ 5433 h 5434"/>
              <a:gd name="T22" fmla="*/ 0 w 5622"/>
              <a:gd name="T23" fmla="*/ 5336 h 5434"/>
              <a:gd name="T24" fmla="*/ 0 w 5622"/>
              <a:gd name="T25" fmla="*/ 5336 h 5434"/>
              <a:gd name="T26" fmla="*/ 1773 w 5622"/>
              <a:gd name="T27" fmla="*/ 1372 h 5434"/>
              <a:gd name="T28" fmla="*/ 1773 w 5622"/>
              <a:gd name="T29" fmla="*/ 1372 h 5434"/>
              <a:gd name="T30" fmla="*/ 4786 w 5622"/>
              <a:gd name="T31" fmla="*/ 0 h 5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622" h="5434">
                <a:moveTo>
                  <a:pt x="4786" y="0"/>
                </a:moveTo>
                <a:lnTo>
                  <a:pt x="5621" y="1023"/>
                </a:lnTo>
                <a:lnTo>
                  <a:pt x="4770" y="2064"/>
                </a:lnTo>
                <a:lnTo>
                  <a:pt x="4770" y="2064"/>
                </a:lnTo>
                <a:cubicBezTo>
                  <a:pt x="4711" y="2075"/>
                  <a:pt x="4650" y="2088"/>
                  <a:pt x="4592" y="2102"/>
                </a:cubicBezTo>
                <a:lnTo>
                  <a:pt x="4592" y="2102"/>
                </a:lnTo>
                <a:cubicBezTo>
                  <a:pt x="3136" y="2455"/>
                  <a:pt x="2046" y="3770"/>
                  <a:pt x="2033" y="5336"/>
                </a:cubicBezTo>
                <a:lnTo>
                  <a:pt x="2033" y="5336"/>
                </a:lnTo>
                <a:cubicBezTo>
                  <a:pt x="2033" y="5364"/>
                  <a:pt x="2032" y="5393"/>
                  <a:pt x="2036" y="5419"/>
                </a:cubicBezTo>
                <a:lnTo>
                  <a:pt x="0" y="5433"/>
                </a:lnTo>
                <a:lnTo>
                  <a:pt x="0" y="5433"/>
                </a:lnTo>
                <a:cubicBezTo>
                  <a:pt x="0" y="5400"/>
                  <a:pt x="0" y="5370"/>
                  <a:pt x="0" y="5336"/>
                </a:cubicBezTo>
                <a:lnTo>
                  <a:pt x="0" y="5336"/>
                </a:lnTo>
                <a:cubicBezTo>
                  <a:pt x="14" y="3766"/>
                  <a:pt x="696" y="2354"/>
                  <a:pt x="1773" y="1372"/>
                </a:cubicBezTo>
                <a:lnTo>
                  <a:pt x="1773" y="1372"/>
                </a:lnTo>
                <a:cubicBezTo>
                  <a:pt x="2589" y="628"/>
                  <a:pt x="3634" y="130"/>
                  <a:pt x="4786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2450" dirty="0">
              <a:latin typeface="Lato Light" panose="020F0502020204030203" pitchFamily="34" charset="0"/>
            </a:endParaRPr>
          </a:p>
        </p:txBody>
      </p:sp>
      <p:sp useBgFill="1">
        <p:nvSpPr>
          <p:cNvPr id="36" name="Freeform 5">
            <a:extLst>
              <a:ext uri="{FF2B5EF4-FFF2-40B4-BE49-F238E27FC236}">
                <a16:creationId xmlns:a16="http://schemas.microsoft.com/office/drawing/2014/main" xmlns="" id="{19839C5E-9E31-3C4A-8F72-D0914BF62E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0759" y="4123766"/>
            <a:ext cx="2733693" cy="1273786"/>
          </a:xfrm>
          <a:prstGeom prst="roundRect">
            <a:avLst>
              <a:gd name="adj" fmla="val 7691"/>
            </a:avLst>
          </a:prstGeom>
          <a:ln w="76200">
            <a:solidFill>
              <a:schemeClr val="accent4"/>
            </a:solidFill>
          </a:ln>
          <a:effectLst/>
        </p:spPr>
        <p:txBody>
          <a:bodyPr wrap="none" anchor="ctr"/>
          <a:lstStyle/>
          <a:p>
            <a:endParaRPr lang="en-US" sz="2450" dirty="0">
              <a:latin typeface="Lato Light" panose="020F0502020204030203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4FD6442B-EB59-4A4B-8ED4-D785566228FE}"/>
              </a:ext>
            </a:extLst>
          </p:cNvPr>
          <p:cNvSpPr txBox="1"/>
          <p:nvPr/>
        </p:nvSpPr>
        <p:spPr>
          <a:xfrm rot="18900000">
            <a:off x="5251621" y="4502582"/>
            <a:ext cx="33054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D</a:t>
            </a:r>
            <a:endParaRPr lang="en-US" sz="1200" b="1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xmlns="" id="{D8AD2221-068D-4ED2-9149-F08376F05923}"/>
              </a:ext>
            </a:extLst>
          </p:cNvPr>
          <p:cNvSpPr txBox="1">
            <a:spLocks/>
          </p:cNvSpPr>
          <p:nvPr/>
        </p:nvSpPr>
        <p:spPr>
          <a:xfrm>
            <a:off x="1710750" y="2148215"/>
            <a:ext cx="2792328" cy="1732688"/>
          </a:xfrm>
          <a:prstGeom prst="rect">
            <a:avLst/>
          </a:prstGeom>
        </p:spPr>
        <p:txBody>
          <a:bodyPr vert="horz" wrap="square" lIns="34299" tIns="17149" rIns="34299" bIns="17149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en-US" sz="600" dirty="0">
              <a:solidFill>
                <a:schemeClr val="tx1"/>
              </a:solidFill>
              <a:latin typeface="Lato" panose="020F0502020204030203"/>
              <a:cs typeface="Arial" panose="020B0604020202020204" pitchFamily="34" charset="0"/>
            </a:endParaRPr>
          </a:p>
          <a:p>
            <a:pPr lvl="0"/>
            <a:r>
              <a:rPr lang="en-US" sz="1400" dirty="0">
                <a:solidFill>
                  <a:schemeClr val="tx1"/>
                </a:solidFill>
                <a:latin typeface="Lato" panose="020F0502020204030203"/>
                <a:cs typeface="Arial" panose="020B0604020202020204" pitchFamily="34" charset="0"/>
              </a:rPr>
              <a:t>Encourage ownership of, and access to media by Historically Diminished Groups as well as by historically diminished indigenous language and cultural groups</a:t>
            </a:r>
          </a:p>
          <a:p>
            <a:pPr lvl="0"/>
            <a:endParaRPr lang="en-US" sz="1200" dirty="0">
              <a:solidFill>
                <a:schemeClr val="tx1"/>
              </a:solidFill>
              <a:latin typeface="Lato" panose="020F0502020204030203"/>
              <a:cs typeface="Arial" panose="020B0604020202020204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C5E3F58C-4051-483D-813F-D6A91ECD3115}"/>
              </a:ext>
            </a:extLst>
          </p:cNvPr>
          <p:cNvSpPr txBox="1">
            <a:spLocks/>
          </p:cNvSpPr>
          <p:nvPr/>
        </p:nvSpPr>
        <p:spPr>
          <a:xfrm>
            <a:off x="1727069" y="4482660"/>
            <a:ext cx="2753159" cy="674808"/>
          </a:xfrm>
          <a:prstGeom prst="rect">
            <a:avLst/>
          </a:prstGeom>
        </p:spPr>
        <p:txBody>
          <a:bodyPr vert="horz" wrap="square" lIns="34299" tIns="17149" rIns="34299" bIns="17149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88"/>
              </a:lnSpc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Lato" panose="020F0502020204030203"/>
                <a:ea typeface="Lato" panose="020F0502020204030203" pitchFamily="34" charset="0"/>
                <a:cs typeface="Poppins" pitchFamily="2" charset="77"/>
              </a:rPr>
              <a:t>Encourage channeling of resources to the community and small commercial media sectors.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FF7EE937-718F-42DA-B040-18754CE0B759}"/>
              </a:ext>
            </a:extLst>
          </p:cNvPr>
          <p:cNvSpPr txBox="1">
            <a:spLocks/>
          </p:cNvSpPr>
          <p:nvPr/>
        </p:nvSpPr>
        <p:spPr>
          <a:xfrm>
            <a:off x="5952924" y="2167321"/>
            <a:ext cx="3284029" cy="1545624"/>
          </a:xfrm>
          <a:prstGeom prst="rect">
            <a:avLst/>
          </a:prstGeom>
        </p:spPr>
        <p:txBody>
          <a:bodyPr vert="horz" wrap="square" lIns="34299" tIns="17149" rIns="34299" bIns="17149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1400" dirty="0">
                <a:solidFill>
                  <a:schemeClr val="tx1"/>
                </a:solidFill>
                <a:latin typeface="Lato" panose="020F0502020204030203"/>
                <a:cs typeface="Arial" panose="020B0604020202020204" pitchFamily="34" charset="0"/>
              </a:rPr>
              <a:t>Encourage the development of human resources and training, and capacity building, within the media industry, especially amongst historically disadvantaged groups</a:t>
            </a:r>
          </a:p>
          <a:p>
            <a:pPr lvl="0"/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xmlns="" id="{7C2FBFC5-47B2-474D-85CA-BDA899E0C569}"/>
              </a:ext>
            </a:extLst>
          </p:cNvPr>
          <p:cNvSpPr txBox="1">
            <a:spLocks/>
          </p:cNvSpPr>
          <p:nvPr/>
        </p:nvSpPr>
        <p:spPr>
          <a:xfrm>
            <a:off x="6270759" y="4222544"/>
            <a:ext cx="2747803" cy="1110825"/>
          </a:xfrm>
          <a:prstGeom prst="rect">
            <a:avLst/>
          </a:prstGeom>
        </p:spPr>
        <p:txBody>
          <a:bodyPr vert="horz" wrap="square" lIns="34299" tIns="17149" rIns="34299" bIns="17149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88"/>
              </a:lnSpc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Lato" panose="020F0502020204030203"/>
                <a:ea typeface="Lato" panose="020F0502020204030203" pitchFamily="34" charset="0"/>
                <a:cs typeface="Poppins" pitchFamily="2" charset="77"/>
              </a:rPr>
              <a:t>Raise public awareness with regard to media development and diversity issues and support initiatives which promote literacy and a culture of reading.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1CEF876-B610-4036-8CD5-4A8CB0A6CD30}"/>
              </a:ext>
            </a:extLst>
          </p:cNvPr>
          <p:cNvSpPr txBox="1"/>
          <p:nvPr/>
        </p:nvSpPr>
        <p:spPr>
          <a:xfrm>
            <a:off x="2645676" y="1019473"/>
            <a:ext cx="36587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spc="113" dirty="0">
                <a:solidFill>
                  <a:schemeClr val="accent2"/>
                </a:solidFill>
                <a:latin typeface="Poppins Light" pitchFamily="2" charset="77"/>
                <a:cs typeface="Poppins Light" pitchFamily="2" charset="77"/>
              </a:rPr>
              <a:t>SECTION 3 OF THE MDDA ACT, 2002</a:t>
            </a:r>
          </a:p>
        </p:txBody>
      </p:sp>
    </p:spTree>
    <p:extLst>
      <p:ext uri="{BB962C8B-B14F-4D97-AF65-F5344CB8AC3E}">
        <p14:creationId xmlns:p14="http://schemas.microsoft.com/office/powerpoint/2010/main" xmlns="" val="30331707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xmlns="" id="{4B5E5E18-C6C3-BD44-BEA9-F4E7CC5276BF}"/>
              </a:ext>
            </a:extLst>
          </p:cNvPr>
          <p:cNvSpPr/>
          <p:nvPr/>
        </p:nvSpPr>
        <p:spPr>
          <a:xfrm>
            <a:off x="5133908" y="1872547"/>
            <a:ext cx="3869722" cy="386972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/>
          </a:p>
        </p:txBody>
      </p:sp>
      <p:sp>
        <p:nvSpPr>
          <p:cNvPr id="3" name="Pie 2">
            <a:extLst>
              <a:ext uri="{FF2B5EF4-FFF2-40B4-BE49-F238E27FC236}">
                <a16:creationId xmlns:a16="http://schemas.microsoft.com/office/drawing/2014/main" xmlns="" id="{B81E7929-40EA-8541-AB0B-C66F5A1B6704}"/>
              </a:ext>
            </a:extLst>
          </p:cNvPr>
          <p:cNvSpPr/>
          <p:nvPr/>
        </p:nvSpPr>
        <p:spPr>
          <a:xfrm>
            <a:off x="5211644" y="1855126"/>
            <a:ext cx="3869722" cy="3869722"/>
          </a:xfrm>
          <a:prstGeom prst="pie">
            <a:avLst>
              <a:gd name="adj1" fmla="val 16203509"/>
              <a:gd name="adj2" fmla="val 547871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4E9AE10A-7A78-D046-8500-51BC1D382677}"/>
              </a:ext>
            </a:extLst>
          </p:cNvPr>
          <p:cNvSpPr/>
          <p:nvPr/>
        </p:nvSpPr>
        <p:spPr>
          <a:xfrm>
            <a:off x="5199086" y="2049963"/>
            <a:ext cx="3210612" cy="321061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/>
          </a:p>
        </p:txBody>
      </p:sp>
      <p:sp>
        <p:nvSpPr>
          <p:cNvPr id="5" name="Pie 4">
            <a:extLst>
              <a:ext uri="{FF2B5EF4-FFF2-40B4-BE49-F238E27FC236}">
                <a16:creationId xmlns:a16="http://schemas.microsoft.com/office/drawing/2014/main" xmlns="" id="{0379FE9C-89A9-D448-BDF1-F7610C3EE317}"/>
              </a:ext>
            </a:extLst>
          </p:cNvPr>
          <p:cNvSpPr/>
          <p:nvPr/>
        </p:nvSpPr>
        <p:spPr>
          <a:xfrm>
            <a:off x="5522162" y="2079508"/>
            <a:ext cx="3210612" cy="3210611"/>
          </a:xfrm>
          <a:prstGeom prst="pie">
            <a:avLst>
              <a:gd name="adj1" fmla="val 16200764"/>
              <a:gd name="adj2" fmla="val 1476751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B1D5FE3D-8E0B-DB44-BB44-0E8D63D020FC}"/>
              </a:ext>
            </a:extLst>
          </p:cNvPr>
          <p:cNvSpPr/>
          <p:nvPr/>
        </p:nvSpPr>
        <p:spPr>
          <a:xfrm>
            <a:off x="5792868" y="2412543"/>
            <a:ext cx="2551801" cy="25518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/>
          </a:p>
        </p:txBody>
      </p:sp>
      <p:sp>
        <p:nvSpPr>
          <p:cNvPr id="7" name="Pie 6">
            <a:extLst>
              <a:ext uri="{FF2B5EF4-FFF2-40B4-BE49-F238E27FC236}">
                <a16:creationId xmlns:a16="http://schemas.microsoft.com/office/drawing/2014/main" xmlns="" id="{799B1E70-1902-7B48-9090-E20DE5994842}"/>
              </a:ext>
            </a:extLst>
          </p:cNvPr>
          <p:cNvSpPr/>
          <p:nvPr/>
        </p:nvSpPr>
        <p:spPr>
          <a:xfrm>
            <a:off x="5806063" y="2412543"/>
            <a:ext cx="2551801" cy="2551800"/>
          </a:xfrm>
          <a:prstGeom prst="pie">
            <a:avLst>
              <a:gd name="adj1" fmla="val 16205589"/>
              <a:gd name="adj2" fmla="val 1308947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32DCD613-4021-3646-BB27-23BF1471A6DA}"/>
              </a:ext>
            </a:extLst>
          </p:cNvPr>
          <p:cNvSpPr/>
          <p:nvPr/>
        </p:nvSpPr>
        <p:spPr>
          <a:xfrm>
            <a:off x="6198613" y="2729756"/>
            <a:ext cx="1857710" cy="185771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/>
          </a:p>
        </p:txBody>
      </p:sp>
      <p:sp>
        <p:nvSpPr>
          <p:cNvPr id="9" name="Pie 8">
            <a:extLst>
              <a:ext uri="{FF2B5EF4-FFF2-40B4-BE49-F238E27FC236}">
                <a16:creationId xmlns:a16="http://schemas.microsoft.com/office/drawing/2014/main" xmlns="" id="{13288532-A1D2-B848-A579-E699B0E9F168}"/>
              </a:ext>
            </a:extLst>
          </p:cNvPr>
          <p:cNvSpPr/>
          <p:nvPr/>
        </p:nvSpPr>
        <p:spPr>
          <a:xfrm>
            <a:off x="6207392" y="2708114"/>
            <a:ext cx="1857710" cy="1857710"/>
          </a:xfrm>
          <a:prstGeom prst="pie">
            <a:avLst>
              <a:gd name="adj1" fmla="val 16201900"/>
              <a:gd name="adj2" fmla="val 998779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71E7969A-FA72-854E-9471-2953DC763159}"/>
              </a:ext>
            </a:extLst>
          </p:cNvPr>
          <p:cNvSpPr/>
          <p:nvPr/>
        </p:nvSpPr>
        <p:spPr>
          <a:xfrm>
            <a:off x="6274475" y="2987221"/>
            <a:ext cx="1517762" cy="117781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pc="113" dirty="0">
                <a:solidFill>
                  <a:schemeClr val="tx2"/>
                </a:solidFill>
                <a:latin typeface="Poppins Light" pitchFamily="2" charset="77"/>
                <a:cs typeface="Poppins Light" pitchFamily="2" charset="77"/>
              </a:rPr>
              <a:t>The Eco System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FD68B7D-A31B-C044-8050-B531786C8133}"/>
              </a:ext>
            </a:extLst>
          </p:cNvPr>
          <p:cNvSpPr txBox="1"/>
          <p:nvPr/>
        </p:nvSpPr>
        <p:spPr>
          <a:xfrm>
            <a:off x="2285346" y="590948"/>
            <a:ext cx="45733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OTHER RELATED LEGISLATION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BBC663F2-9F08-204E-83AB-1BCC2325ABBD}"/>
              </a:ext>
            </a:extLst>
          </p:cNvPr>
          <p:cNvSpPr/>
          <p:nvPr/>
        </p:nvSpPr>
        <p:spPr>
          <a:xfrm>
            <a:off x="759363" y="4224794"/>
            <a:ext cx="536296" cy="5362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5445F769-49B5-194A-8F0E-79B0FB2ED580}"/>
              </a:ext>
            </a:extLst>
          </p:cNvPr>
          <p:cNvSpPr txBox="1"/>
          <p:nvPr/>
        </p:nvSpPr>
        <p:spPr>
          <a:xfrm>
            <a:off x="1422271" y="3346260"/>
            <a:ext cx="3473195" cy="3385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Electronics Communications Act, 2005 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xmlns="" id="{24205996-0358-C545-B2B2-2F3CCF98569B}"/>
              </a:ext>
            </a:extLst>
          </p:cNvPr>
          <p:cNvSpPr txBox="1">
            <a:spLocks/>
          </p:cNvSpPr>
          <p:nvPr/>
        </p:nvSpPr>
        <p:spPr>
          <a:xfrm>
            <a:off x="1489303" y="3637945"/>
            <a:ext cx="3869721" cy="896407"/>
          </a:xfrm>
          <a:prstGeom prst="rect">
            <a:avLst/>
          </a:prstGeom>
        </p:spPr>
        <p:txBody>
          <a:bodyPr vert="horz" wrap="square" lIns="34299" tIns="17149" rIns="34299" bIns="17149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ZA" sz="1400" b="0" i="0" u="none" strike="noStrike" dirty="0">
                <a:effectLst/>
                <a:latin typeface="Lato"/>
                <a:ea typeface="Calibri" panose="020F0502020204030204" pitchFamily="34" charset="0"/>
                <a:cs typeface="Times New Roman" panose="02020603050405020304" pitchFamily="18" charset="0"/>
              </a:rPr>
              <a:t>Provides for the promotion and facilitation of the convergence of telecommunications, broadcasting, information technologies and other services.</a:t>
            </a:r>
            <a:endParaRPr lang="en-ZA" b="0" i="0" u="none" strike="noStrike" dirty="0">
              <a:effectLst/>
              <a:latin typeface="Lato"/>
            </a:endParaRPr>
          </a:p>
        </p:txBody>
      </p:sp>
      <p:sp>
        <p:nvSpPr>
          <p:cNvPr id="27" name="Freeform 972">
            <a:extLst>
              <a:ext uri="{FF2B5EF4-FFF2-40B4-BE49-F238E27FC236}">
                <a16:creationId xmlns:a16="http://schemas.microsoft.com/office/drawing/2014/main" xmlns="" id="{8A15B199-6F41-DC41-BDAA-06066AD83D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12327" y="4342744"/>
            <a:ext cx="230368" cy="262588"/>
          </a:xfrm>
          <a:custGeom>
            <a:avLst/>
            <a:gdLst>
              <a:gd name="T0" fmla="*/ 3384158 w 250466"/>
              <a:gd name="T1" fmla="*/ 2477904 h 285390"/>
              <a:gd name="T2" fmla="*/ 3203247 w 250466"/>
              <a:gd name="T3" fmla="*/ 2477904 h 285390"/>
              <a:gd name="T4" fmla="*/ 1692081 w 250466"/>
              <a:gd name="T5" fmla="*/ 2387430 h 285390"/>
              <a:gd name="T6" fmla="*/ 1692081 w 250466"/>
              <a:gd name="T7" fmla="*/ 2568381 h 285390"/>
              <a:gd name="T8" fmla="*/ 1692081 w 250466"/>
              <a:gd name="T9" fmla="*/ 2387430 h 285390"/>
              <a:gd name="T10" fmla="*/ 3418263 w 250466"/>
              <a:gd name="T11" fmla="*/ 1543718 h 285390"/>
              <a:gd name="T12" fmla="*/ 3418263 w 250466"/>
              <a:gd name="T13" fmla="*/ 3451028 h 285390"/>
              <a:gd name="T14" fmla="*/ 3295054 w 250466"/>
              <a:gd name="T15" fmla="*/ 3451028 h 285390"/>
              <a:gd name="T16" fmla="*/ 3650164 w 250466"/>
              <a:gd name="T17" fmla="*/ 2497365 h 285390"/>
              <a:gd name="T18" fmla="*/ 3295054 w 250466"/>
              <a:gd name="T19" fmla="*/ 1543718 h 285390"/>
              <a:gd name="T20" fmla="*/ 1652656 w 250466"/>
              <a:gd name="T21" fmla="*/ 1543718 h 285390"/>
              <a:gd name="T22" fmla="*/ 1652656 w 250466"/>
              <a:gd name="T23" fmla="*/ 3329128 h 285390"/>
              <a:gd name="T24" fmla="*/ 1595098 w 250466"/>
              <a:gd name="T25" fmla="*/ 3479716 h 285390"/>
              <a:gd name="T26" fmla="*/ 1537510 w 250466"/>
              <a:gd name="T27" fmla="*/ 1543718 h 285390"/>
              <a:gd name="T28" fmla="*/ 2543989 w 250466"/>
              <a:gd name="T29" fmla="*/ 1562295 h 285390"/>
              <a:gd name="T30" fmla="*/ 2909066 w 250466"/>
              <a:gd name="T31" fmla="*/ 1955778 h 285390"/>
              <a:gd name="T32" fmla="*/ 2751598 w 250466"/>
              <a:gd name="T33" fmla="*/ 2020175 h 285390"/>
              <a:gd name="T34" fmla="*/ 2150281 w 250466"/>
              <a:gd name="T35" fmla="*/ 2120349 h 285390"/>
              <a:gd name="T36" fmla="*/ 2944860 w 250466"/>
              <a:gd name="T37" fmla="*/ 2835824 h 285390"/>
              <a:gd name="T38" fmla="*/ 2543989 w 250466"/>
              <a:gd name="T39" fmla="*/ 3393882 h 285390"/>
              <a:gd name="T40" fmla="*/ 2379365 w 250466"/>
              <a:gd name="T41" fmla="*/ 3393882 h 285390"/>
              <a:gd name="T42" fmla="*/ 2014276 w 250466"/>
              <a:gd name="T43" fmla="*/ 3000372 h 285390"/>
              <a:gd name="T44" fmla="*/ 2171761 w 250466"/>
              <a:gd name="T45" fmla="*/ 2928834 h 285390"/>
              <a:gd name="T46" fmla="*/ 2773030 w 250466"/>
              <a:gd name="T47" fmla="*/ 2835824 h 285390"/>
              <a:gd name="T48" fmla="*/ 1978485 w 250466"/>
              <a:gd name="T49" fmla="*/ 2120349 h 285390"/>
              <a:gd name="T50" fmla="*/ 2379365 w 250466"/>
              <a:gd name="T51" fmla="*/ 1562295 h 285390"/>
              <a:gd name="T52" fmla="*/ 2458110 w 250466"/>
              <a:gd name="T53" fmla="*/ 855669 h 285390"/>
              <a:gd name="T54" fmla="*/ 2458110 w 250466"/>
              <a:gd name="T55" fmla="*/ 4124806 h 285390"/>
              <a:gd name="T56" fmla="*/ 2458110 w 250466"/>
              <a:gd name="T57" fmla="*/ 855669 h 285390"/>
              <a:gd name="T58" fmla="*/ 4263866 w 250466"/>
              <a:gd name="T59" fmla="*/ 2493787 h 285390"/>
              <a:gd name="T60" fmla="*/ 659511 w 250466"/>
              <a:gd name="T61" fmla="*/ 2493787 h 285390"/>
              <a:gd name="T62" fmla="*/ 2473826 w 250466"/>
              <a:gd name="T63" fmla="*/ 171139 h 285390"/>
              <a:gd name="T64" fmla="*/ 2473826 w 250466"/>
              <a:gd name="T65" fmla="*/ 4798771 h 285390"/>
              <a:gd name="T66" fmla="*/ 3788988 w 250466"/>
              <a:gd name="T67" fmla="*/ 4399470 h 285390"/>
              <a:gd name="T68" fmla="*/ 4784221 w 250466"/>
              <a:gd name="T69" fmla="*/ 5354968 h 285390"/>
              <a:gd name="T70" fmla="*/ 2473826 w 250466"/>
              <a:gd name="T71" fmla="*/ 171139 h 285390"/>
              <a:gd name="T72" fmla="*/ 4954827 w 250466"/>
              <a:gd name="T73" fmla="*/ 2481396 h 285390"/>
              <a:gd name="T74" fmla="*/ 4897914 w 250466"/>
              <a:gd name="T75" fmla="*/ 5647299 h 285390"/>
              <a:gd name="T76" fmla="*/ 4805533 w 250466"/>
              <a:gd name="T77" fmla="*/ 5625930 h 285390"/>
              <a:gd name="T78" fmla="*/ 2473826 w 250466"/>
              <a:gd name="T79" fmla="*/ 4969910 h 285390"/>
              <a:gd name="T80" fmla="*/ 2473826 w 250466"/>
              <a:gd name="T81" fmla="*/ 0 h 285390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250466" h="285390">
                <a:moveTo>
                  <a:pt x="166116" y="120650"/>
                </a:moveTo>
                <a:cubicBezTo>
                  <a:pt x="168783" y="120650"/>
                  <a:pt x="171069" y="122555"/>
                  <a:pt x="171069" y="125222"/>
                </a:cubicBezTo>
                <a:cubicBezTo>
                  <a:pt x="171069" y="127889"/>
                  <a:pt x="168783" y="129794"/>
                  <a:pt x="166116" y="129794"/>
                </a:cubicBezTo>
                <a:cubicBezTo>
                  <a:pt x="163830" y="129794"/>
                  <a:pt x="161925" y="127889"/>
                  <a:pt x="161925" y="125222"/>
                </a:cubicBezTo>
                <a:cubicBezTo>
                  <a:pt x="161925" y="122555"/>
                  <a:pt x="163830" y="120650"/>
                  <a:pt x="166116" y="120650"/>
                </a:cubicBezTo>
                <a:close/>
                <a:moveTo>
                  <a:pt x="85535" y="120650"/>
                </a:moveTo>
                <a:cubicBezTo>
                  <a:pt x="87821" y="120650"/>
                  <a:pt x="90107" y="122555"/>
                  <a:pt x="90107" y="125222"/>
                </a:cubicBezTo>
                <a:cubicBezTo>
                  <a:pt x="90107" y="127889"/>
                  <a:pt x="87821" y="129794"/>
                  <a:pt x="85535" y="129794"/>
                </a:cubicBezTo>
                <a:cubicBezTo>
                  <a:pt x="82868" y="129794"/>
                  <a:pt x="80963" y="127889"/>
                  <a:pt x="80963" y="125222"/>
                </a:cubicBezTo>
                <a:cubicBezTo>
                  <a:pt x="80963" y="122555"/>
                  <a:pt x="82868" y="120650"/>
                  <a:pt x="85535" y="120650"/>
                </a:cubicBezTo>
                <a:close/>
                <a:moveTo>
                  <a:pt x="166566" y="78012"/>
                </a:moveTo>
                <a:cubicBezTo>
                  <a:pt x="168397" y="76200"/>
                  <a:pt x="171328" y="76200"/>
                  <a:pt x="172794" y="78012"/>
                </a:cubicBezTo>
                <a:cubicBezTo>
                  <a:pt x="185982" y="90694"/>
                  <a:pt x="193309" y="108088"/>
                  <a:pt x="193309" y="126206"/>
                </a:cubicBezTo>
                <a:cubicBezTo>
                  <a:pt x="193309" y="144324"/>
                  <a:pt x="185982" y="161355"/>
                  <a:pt x="172794" y="174400"/>
                </a:cubicBezTo>
                <a:cubicBezTo>
                  <a:pt x="172061" y="175487"/>
                  <a:pt x="170962" y="175850"/>
                  <a:pt x="169863" y="175850"/>
                </a:cubicBezTo>
                <a:cubicBezTo>
                  <a:pt x="168764" y="175850"/>
                  <a:pt x="167665" y="175487"/>
                  <a:pt x="166566" y="174400"/>
                </a:cubicBezTo>
                <a:cubicBezTo>
                  <a:pt x="165100" y="172589"/>
                  <a:pt x="165100" y="170052"/>
                  <a:pt x="166566" y="168240"/>
                </a:cubicBezTo>
                <a:cubicBezTo>
                  <a:pt x="178289" y="157007"/>
                  <a:pt x="184517" y="142150"/>
                  <a:pt x="184517" y="126206"/>
                </a:cubicBezTo>
                <a:cubicBezTo>
                  <a:pt x="184517" y="110262"/>
                  <a:pt x="178289" y="95405"/>
                  <a:pt x="166566" y="84172"/>
                </a:cubicBezTo>
                <a:cubicBezTo>
                  <a:pt x="165100" y="82360"/>
                  <a:pt x="165100" y="79823"/>
                  <a:pt x="166566" y="78012"/>
                </a:cubicBezTo>
                <a:close/>
                <a:moveTo>
                  <a:pt x="77721" y="78012"/>
                </a:moveTo>
                <a:cubicBezTo>
                  <a:pt x="79176" y="76200"/>
                  <a:pt x="82087" y="76200"/>
                  <a:pt x="83542" y="78012"/>
                </a:cubicBezTo>
                <a:cubicBezTo>
                  <a:pt x="85361" y="79823"/>
                  <a:pt x="85361" y="82360"/>
                  <a:pt x="83542" y="84172"/>
                </a:cubicBezTo>
                <a:cubicBezTo>
                  <a:pt x="60259" y="107363"/>
                  <a:pt x="60259" y="145049"/>
                  <a:pt x="83542" y="168240"/>
                </a:cubicBezTo>
                <a:cubicBezTo>
                  <a:pt x="85361" y="170052"/>
                  <a:pt x="85361" y="172589"/>
                  <a:pt x="83542" y="174400"/>
                </a:cubicBezTo>
                <a:cubicBezTo>
                  <a:pt x="82814" y="175487"/>
                  <a:pt x="81723" y="175850"/>
                  <a:pt x="80632" y="175850"/>
                </a:cubicBezTo>
                <a:cubicBezTo>
                  <a:pt x="79540" y="175850"/>
                  <a:pt x="78449" y="175487"/>
                  <a:pt x="77721" y="174400"/>
                </a:cubicBezTo>
                <a:cubicBezTo>
                  <a:pt x="50800" y="147948"/>
                  <a:pt x="50800" y="104826"/>
                  <a:pt x="77721" y="78012"/>
                </a:cubicBezTo>
                <a:close/>
                <a:moveTo>
                  <a:pt x="124257" y="74612"/>
                </a:moveTo>
                <a:cubicBezTo>
                  <a:pt x="126790" y="74612"/>
                  <a:pt x="128599" y="76420"/>
                  <a:pt x="128599" y="78951"/>
                </a:cubicBezTo>
                <a:lnTo>
                  <a:pt x="128599" y="84736"/>
                </a:lnTo>
                <a:cubicBezTo>
                  <a:pt x="136922" y="86182"/>
                  <a:pt x="143797" y="91244"/>
                  <a:pt x="147054" y="98837"/>
                </a:cubicBezTo>
                <a:cubicBezTo>
                  <a:pt x="147777" y="101368"/>
                  <a:pt x="147054" y="103899"/>
                  <a:pt x="144521" y="104622"/>
                </a:cubicBezTo>
                <a:cubicBezTo>
                  <a:pt x="142711" y="105345"/>
                  <a:pt x="140178" y="104260"/>
                  <a:pt x="139093" y="102091"/>
                </a:cubicBezTo>
                <a:cubicBezTo>
                  <a:pt x="136922" y="97029"/>
                  <a:pt x="130770" y="93413"/>
                  <a:pt x="124257" y="93413"/>
                </a:cubicBezTo>
                <a:cubicBezTo>
                  <a:pt x="115572" y="93413"/>
                  <a:pt x="108697" y="99560"/>
                  <a:pt x="108697" y="107153"/>
                </a:cubicBezTo>
                <a:cubicBezTo>
                  <a:pt x="108697" y="113299"/>
                  <a:pt x="111230" y="120893"/>
                  <a:pt x="124257" y="120893"/>
                </a:cubicBezTo>
                <a:cubicBezTo>
                  <a:pt x="142350" y="120893"/>
                  <a:pt x="148863" y="132463"/>
                  <a:pt x="148863" y="143310"/>
                </a:cubicBezTo>
                <a:cubicBezTo>
                  <a:pt x="148863" y="154518"/>
                  <a:pt x="140178" y="163557"/>
                  <a:pt x="128599" y="165365"/>
                </a:cubicBezTo>
                <a:lnTo>
                  <a:pt x="128599" y="171512"/>
                </a:lnTo>
                <a:cubicBezTo>
                  <a:pt x="128599" y="174043"/>
                  <a:pt x="126790" y="175851"/>
                  <a:pt x="124257" y="175851"/>
                </a:cubicBezTo>
                <a:cubicBezTo>
                  <a:pt x="122086" y="175851"/>
                  <a:pt x="120277" y="174043"/>
                  <a:pt x="120277" y="171512"/>
                </a:cubicBezTo>
                <a:lnTo>
                  <a:pt x="120277" y="165365"/>
                </a:lnTo>
                <a:cubicBezTo>
                  <a:pt x="111592" y="163919"/>
                  <a:pt x="104717" y="158857"/>
                  <a:pt x="101822" y="151626"/>
                </a:cubicBezTo>
                <a:cubicBezTo>
                  <a:pt x="100736" y="149456"/>
                  <a:pt x="101822" y="146925"/>
                  <a:pt x="103993" y="145841"/>
                </a:cubicBezTo>
                <a:cubicBezTo>
                  <a:pt x="106164" y="145117"/>
                  <a:pt x="108697" y="145841"/>
                  <a:pt x="109783" y="148010"/>
                </a:cubicBezTo>
                <a:cubicBezTo>
                  <a:pt x="111954" y="153433"/>
                  <a:pt x="117744" y="157049"/>
                  <a:pt x="124257" y="157049"/>
                </a:cubicBezTo>
                <a:cubicBezTo>
                  <a:pt x="132941" y="157049"/>
                  <a:pt x="140178" y="150903"/>
                  <a:pt x="140178" y="143310"/>
                </a:cubicBezTo>
                <a:cubicBezTo>
                  <a:pt x="140178" y="137163"/>
                  <a:pt x="137284" y="129570"/>
                  <a:pt x="124257" y="129570"/>
                </a:cubicBezTo>
                <a:cubicBezTo>
                  <a:pt x="106526" y="129570"/>
                  <a:pt x="100013" y="118000"/>
                  <a:pt x="100013" y="107153"/>
                </a:cubicBezTo>
                <a:cubicBezTo>
                  <a:pt x="100013" y="95944"/>
                  <a:pt x="108697" y="86905"/>
                  <a:pt x="120277" y="85097"/>
                </a:cubicBezTo>
                <a:lnTo>
                  <a:pt x="120277" y="78951"/>
                </a:lnTo>
                <a:cubicBezTo>
                  <a:pt x="120277" y="76420"/>
                  <a:pt x="122086" y="74612"/>
                  <a:pt x="124257" y="74612"/>
                </a:cubicBezTo>
                <a:close/>
                <a:moveTo>
                  <a:pt x="124258" y="43240"/>
                </a:moveTo>
                <a:cubicBezTo>
                  <a:pt x="78798" y="43240"/>
                  <a:pt x="41997" y="80475"/>
                  <a:pt x="41997" y="126025"/>
                </a:cubicBezTo>
                <a:cubicBezTo>
                  <a:pt x="41997" y="171576"/>
                  <a:pt x="78798" y="208449"/>
                  <a:pt x="124258" y="208449"/>
                </a:cubicBezTo>
                <a:cubicBezTo>
                  <a:pt x="169719" y="208449"/>
                  <a:pt x="206880" y="171576"/>
                  <a:pt x="206880" y="126025"/>
                </a:cubicBezTo>
                <a:cubicBezTo>
                  <a:pt x="206880" y="80475"/>
                  <a:pt x="169719" y="43240"/>
                  <a:pt x="124258" y="43240"/>
                </a:cubicBezTo>
                <a:close/>
                <a:moveTo>
                  <a:pt x="124258" y="34925"/>
                </a:moveTo>
                <a:cubicBezTo>
                  <a:pt x="174409" y="34925"/>
                  <a:pt x="215539" y="75775"/>
                  <a:pt x="215539" y="126025"/>
                </a:cubicBezTo>
                <a:cubicBezTo>
                  <a:pt x="215539" y="176275"/>
                  <a:pt x="174409" y="217126"/>
                  <a:pt x="124258" y="217126"/>
                </a:cubicBezTo>
                <a:cubicBezTo>
                  <a:pt x="74108" y="217126"/>
                  <a:pt x="33338" y="176275"/>
                  <a:pt x="33338" y="126025"/>
                </a:cubicBezTo>
                <a:cubicBezTo>
                  <a:pt x="33338" y="75775"/>
                  <a:pt x="74108" y="34925"/>
                  <a:pt x="124258" y="34925"/>
                </a:cubicBezTo>
                <a:close/>
                <a:moveTo>
                  <a:pt x="125053" y="8648"/>
                </a:moveTo>
                <a:cubicBezTo>
                  <a:pt x="61089" y="8648"/>
                  <a:pt x="8624" y="60897"/>
                  <a:pt x="8624" y="125399"/>
                </a:cubicBezTo>
                <a:cubicBezTo>
                  <a:pt x="8624" y="189900"/>
                  <a:pt x="61089" y="242509"/>
                  <a:pt x="125053" y="242509"/>
                </a:cubicBezTo>
                <a:cubicBezTo>
                  <a:pt x="148051" y="242509"/>
                  <a:pt x="169972" y="235663"/>
                  <a:pt x="189377" y="223051"/>
                </a:cubicBezTo>
                <a:cubicBezTo>
                  <a:pt x="190095" y="222330"/>
                  <a:pt x="190814" y="222330"/>
                  <a:pt x="191533" y="222330"/>
                </a:cubicBezTo>
                <a:cubicBezTo>
                  <a:pt x="192611" y="222330"/>
                  <a:pt x="194048" y="222691"/>
                  <a:pt x="194767" y="223411"/>
                </a:cubicBezTo>
                <a:lnTo>
                  <a:pt x="241842" y="270616"/>
                </a:lnTo>
                <a:lnTo>
                  <a:pt x="241842" y="125399"/>
                </a:lnTo>
                <a:cubicBezTo>
                  <a:pt x="241842" y="60897"/>
                  <a:pt x="189377" y="8648"/>
                  <a:pt x="125053" y="8648"/>
                </a:cubicBezTo>
                <a:close/>
                <a:moveTo>
                  <a:pt x="125053" y="0"/>
                </a:moveTo>
                <a:cubicBezTo>
                  <a:pt x="194048" y="0"/>
                  <a:pt x="250466" y="56213"/>
                  <a:pt x="250466" y="125399"/>
                </a:cubicBezTo>
                <a:lnTo>
                  <a:pt x="250466" y="281426"/>
                </a:lnTo>
                <a:cubicBezTo>
                  <a:pt x="250466" y="282867"/>
                  <a:pt x="249388" y="284669"/>
                  <a:pt x="247591" y="285390"/>
                </a:cubicBezTo>
                <a:cubicBezTo>
                  <a:pt x="247232" y="285390"/>
                  <a:pt x="246513" y="285390"/>
                  <a:pt x="246154" y="285390"/>
                </a:cubicBezTo>
                <a:cubicBezTo>
                  <a:pt x="245076" y="285390"/>
                  <a:pt x="243998" y="285029"/>
                  <a:pt x="242920" y="284309"/>
                </a:cubicBezTo>
                <a:lnTo>
                  <a:pt x="190814" y="232420"/>
                </a:lnTo>
                <a:cubicBezTo>
                  <a:pt x="171050" y="244311"/>
                  <a:pt x="148411" y="251157"/>
                  <a:pt x="125053" y="251157"/>
                </a:cubicBezTo>
                <a:cubicBezTo>
                  <a:pt x="56058" y="251157"/>
                  <a:pt x="0" y="194584"/>
                  <a:pt x="0" y="125399"/>
                </a:cubicBezTo>
                <a:cubicBezTo>
                  <a:pt x="0" y="56213"/>
                  <a:pt x="56058" y="0"/>
                  <a:pt x="12505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675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BCE7B251-7D85-1446-BB7E-B9B599BB0790}"/>
              </a:ext>
            </a:extLst>
          </p:cNvPr>
          <p:cNvSpPr/>
          <p:nvPr/>
        </p:nvSpPr>
        <p:spPr>
          <a:xfrm>
            <a:off x="832299" y="2670539"/>
            <a:ext cx="536296" cy="53629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25595BE0-7873-3944-9660-1902613A4C00}"/>
              </a:ext>
            </a:extLst>
          </p:cNvPr>
          <p:cNvSpPr txBox="1"/>
          <p:nvPr/>
        </p:nvSpPr>
        <p:spPr>
          <a:xfrm>
            <a:off x="1477735" y="2461151"/>
            <a:ext cx="5056641" cy="3385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Independent Communications Authority of SA Act, 2000 </a:t>
            </a:r>
          </a:p>
        </p:txBody>
      </p:sp>
      <p:sp>
        <p:nvSpPr>
          <p:cNvPr id="28" name="Freeform 971">
            <a:extLst>
              <a:ext uri="{FF2B5EF4-FFF2-40B4-BE49-F238E27FC236}">
                <a16:creationId xmlns:a16="http://schemas.microsoft.com/office/drawing/2014/main" xmlns="" id="{7633D3CD-6CB4-4B46-8D71-339B01A4229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59068" y="2799947"/>
            <a:ext cx="265004" cy="262588"/>
          </a:xfrm>
          <a:custGeom>
            <a:avLst/>
            <a:gdLst>
              <a:gd name="T0" fmla="*/ 179438 w 286434"/>
              <a:gd name="T1" fmla="*/ 5510994 h 285210"/>
              <a:gd name="T2" fmla="*/ 5691824 w 286434"/>
              <a:gd name="T3" fmla="*/ 5001807 h 285210"/>
              <a:gd name="T4" fmla="*/ 3740473 w 286434"/>
              <a:gd name="T5" fmla="*/ 3222903 h 285210"/>
              <a:gd name="T6" fmla="*/ 3740473 w 286434"/>
              <a:gd name="T7" fmla="*/ 3405108 h 285210"/>
              <a:gd name="T8" fmla="*/ 3740473 w 286434"/>
              <a:gd name="T9" fmla="*/ 3222903 h 285210"/>
              <a:gd name="T10" fmla="*/ 2199667 w 286434"/>
              <a:gd name="T11" fmla="*/ 3314007 h 285210"/>
              <a:gd name="T12" fmla="*/ 2011894 w 286434"/>
              <a:gd name="T13" fmla="*/ 3314007 h 285210"/>
              <a:gd name="T14" fmla="*/ 2915666 w 286434"/>
              <a:gd name="T15" fmla="*/ 2179030 h 285210"/>
              <a:gd name="T16" fmla="*/ 3004152 w 286434"/>
              <a:gd name="T17" fmla="*/ 2408641 h 285210"/>
              <a:gd name="T18" fmla="*/ 3380353 w 286434"/>
              <a:gd name="T19" fmla="*/ 2824785 h 285210"/>
              <a:gd name="T20" fmla="*/ 2915666 w 286434"/>
              <a:gd name="T21" fmla="*/ 2573678 h 285210"/>
              <a:gd name="T22" fmla="*/ 2915666 w 286434"/>
              <a:gd name="T23" fmla="*/ 3212284 h 285210"/>
              <a:gd name="T24" fmla="*/ 3004152 w 286434"/>
              <a:gd name="T25" fmla="*/ 4188155 h 285210"/>
              <a:gd name="T26" fmla="*/ 2915666 w 286434"/>
              <a:gd name="T27" fmla="*/ 4417767 h 285210"/>
              <a:gd name="T28" fmla="*/ 2834524 w 286434"/>
              <a:gd name="T29" fmla="*/ 4195318 h 285210"/>
              <a:gd name="T30" fmla="*/ 2451013 w 286434"/>
              <a:gd name="T31" fmla="*/ 3771964 h 285210"/>
              <a:gd name="T32" fmla="*/ 2915666 w 286434"/>
              <a:gd name="T33" fmla="*/ 4023099 h 285210"/>
              <a:gd name="T34" fmla="*/ 2915666 w 286434"/>
              <a:gd name="T35" fmla="*/ 3384517 h 285210"/>
              <a:gd name="T36" fmla="*/ 2834524 w 286434"/>
              <a:gd name="T37" fmla="*/ 2408641 h 285210"/>
              <a:gd name="T38" fmla="*/ 2915666 w 286434"/>
              <a:gd name="T39" fmla="*/ 2179030 h 285210"/>
              <a:gd name="T40" fmla="*/ 4308198 w 286434"/>
              <a:gd name="T41" fmla="*/ 2169261 h 285210"/>
              <a:gd name="T42" fmla="*/ 4330374 w 286434"/>
              <a:gd name="T43" fmla="*/ 4392280 h 285210"/>
              <a:gd name="T44" fmla="*/ 4049250 w 286434"/>
              <a:gd name="T45" fmla="*/ 4829718 h 285210"/>
              <a:gd name="T46" fmla="*/ 4877923 w 286434"/>
              <a:gd name="T47" fmla="*/ 4442472 h 285210"/>
              <a:gd name="T48" fmla="*/ 4855746 w 286434"/>
              <a:gd name="T49" fmla="*/ 2212266 h 285210"/>
              <a:gd name="T50" fmla="*/ 5144317 w 286434"/>
              <a:gd name="T51" fmla="*/ 1782007 h 285210"/>
              <a:gd name="T52" fmla="*/ 2036590 w 286434"/>
              <a:gd name="T53" fmla="*/ 1782007 h 285210"/>
              <a:gd name="T54" fmla="*/ 1718441 w 286434"/>
              <a:gd name="T55" fmla="*/ 4370746 h 285210"/>
              <a:gd name="T56" fmla="*/ 3834634 w 286434"/>
              <a:gd name="T57" fmla="*/ 4829718 h 285210"/>
              <a:gd name="T58" fmla="*/ 4152841 w 286434"/>
              <a:gd name="T59" fmla="*/ 2240946 h 285210"/>
              <a:gd name="T60" fmla="*/ 2036590 w 286434"/>
              <a:gd name="T61" fmla="*/ 1782007 h 285210"/>
              <a:gd name="T62" fmla="*/ 993345 w 286434"/>
              <a:gd name="T63" fmla="*/ 2169261 h 285210"/>
              <a:gd name="T64" fmla="*/ 1008144 w 286434"/>
              <a:gd name="T65" fmla="*/ 4392280 h 285210"/>
              <a:gd name="T66" fmla="*/ 726978 w 286434"/>
              <a:gd name="T67" fmla="*/ 4829718 h 285210"/>
              <a:gd name="T68" fmla="*/ 1555674 w 286434"/>
              <a:gd name="T69" fmla="*/ 4442472 h 285210"/>
              <a:gd name="T70" fmla="*/ 1540872 w 286434"/>
              <a:gd name="T71" fmla="*/ 2212266 h 285210"/>
              <a:gd name="T72" fmla="*/ 1822057 w 286434"/>
              <a:gd name="T73" fmla="*/ 1782007 h 285210"/>
              <a:gd name="T74" fmla="*/ 2915731 w 286434"/>
              <a:gd name="T75" fmla="*/ 785404 h 285210"/>
              <a:gd name="T76" fmla="*/ 3597118 w 286434"/>
              <a:gd name="T77" fmla="*/ 1175831 h 285210"/>
              <a:gd name="T78" fmla="*/ 2871778 w 286434"/>
              <a:gd name="T79" fmla="*/ 604665 h 285210"/>
              <a:gd name="T80" fmla="*/ 3970850 w 286434"/>
              <a:gd name="T81" fmla="*/ 1190289 h 285210"/>
              <a:gd name="T82" fmla="*/ 3926895 w 286434"/>
              <a:gd name="T83" fmla="*/ 1349336 h 285210"/>
              <a:gd name="T84" fmla="*/ 1831352 w 286434"/>
              <a:gd name="T85" fmla="*/ 1291521 h 285210"/>
              <a:gd name="T86" fmla="*/ 2871778 w 286434"/>
              <a:gd name="T87" fmla="*/ 604665 h 285210"/>
              <a:gd name="T88" fmla="*/ 416192 w 286434"/>
              <a:gd name="T89" fmla="*/ 1609889 h 285210"/>
              <a:gd name="T90" fmla="*/ 2931923 w 286434"/>
              <a:gd name="T91" fmla="*/ 182842 h 285210"/>
              <a:gd name="T92" fmla="*/ 2976334 w 286434"/>
              <a:gd name="T93" fmla="*/ 10753 h 285210"/>
              <a:gd name="T94" fmla="*/ 5869413 w 286434"/>
              <a:gd name="T95" fmla="*/ 1717477 h 285210"/>
              <a:gd name="T96" fmla="*/ 5351475 w 286434"/>
              <a:gd name="T97" fmla="*/ 1782007 h 285210"/>
              <a:gd name="T98" fmla="*/ 5040726 w 286434"/>
              <a:gd name="T99" fmla="*/ 4370746 h 285210"/>
              <a:gd name="T100" fmla="*/ 5780633 w 286434"/>
              <a:gd name="T101" fmla="*/ 4829718 h 285210"/>
              <a:gd name="T102" fmla="*/ 5869413 w 286434"/>
              <a:gd name="T103" fmla="*/ 5604236 h 285210"/>
              <a:gd name="T104" fmla="*/ 90618 w 286434"/>
              <a:gd name="T105" fmla="*/ 5683040 h 285210"/>
              <a:gd name="T106" fmla="*/ 1812 w 286434"/>
              <a:gd name="T107" fmla="*/ 4908553 h 285210"/>
              <a:gd name="T108" fmla="*/ 519771 w 286434"/>
              <a:gd name="T109" fmla="*/ 4829718 h 285210"/>
              <a:gd name="T110" fmla="*/ 830555 w 286434"/>
              <a:gd name="T111" fmla="*/ 2240946 h 285210"/>
              <a:gd name="T112" fmla="*/ 90618 w 286434"/>
              <a:gd name="T113" fmla="*/ 1782007 h 285210"/>
              <a:gd name="T114" fmla="*/ 46222 w 286434"/>
              <a:gd name="T115" fmla="*/ 1624251 h 28521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86434" h="285210">
                <a:moveTo>
                  <a:pt x="8753" y="251021"/>
                </a:moveTo>
                <a:lnTo>
                  <a:pt x="8753" y="276573"/>
                </a:lnTo>
                <a:lnTo>
                  <a:pt x="277681" y="276573"/>
                </a:lnTo>
                <a:lnTo>
                  <a:pt x="277681" y="251021"/>
                </a:lnTo>
                <a:lnTo>
                  <a:pt x="8753" y="251021"/>
                </a:lnTo>
                <a:close/>
                <a:moveTo>
                  <a:pt x="182482" y="161745"/>
                </a:moveTo>
                <a:cubicBezTo>
                  <a:pt x="184768" y="161745"/>
                  <a:pt x="186673" y="164031"/>
                  <a:pt x="186673" y="166317"/>
                </a:cubicBezTo>
                <a:cubicBezTo>
                  <a:pt x="186673" y="168984"/>
                  <a:pt x="184768" y="170889"/>
                  <a:pt x="182482" y="170889"/>
                </a:cubicBezTo>
                <a:cubicBezTo>
                  <a:pt x="179815" y="170889"/>
                  <a:pt x="177529" y="168984"/>
                  <a:pt x="177529" y="166317"/>
                </a:cubicBezTo>
                <a:cubicBezTo>
                  <a:pt x="177529" y="164031"/>
                  <a:pt x="179815" y="161745"/>
                  <a:pt x="182482" y="161745"/>
                </a:cubicBezTo>
                <a:close/>
                <a:moveTo>
                  <a:pt x="102550" y="161745"/>
                </a:moveTo>
                <a:cubicBezTo>
                  <a:pt x="104748" y="161745"/>
                  <a:pt x="107312" y="164031"/>
                  <a:pt x="107312" y="166317"/>
                </a:cubicBezTo>
                <a:cubicBezTo>
                  <a:pt x="107312" y="168984"/>
                  <a:pt x="104748" y="170889"/>
                  <a:pt x="102550" y="170889"/>
                </a:cubicBezTo>
                <a:cubicBezTo>
                  <a:pt x="100352" y="170889"/>
                  <a:pt x="98154" y="168984"/>
                  <a:pt x="98154" y="166317"/>
                </a:cubicBezTo>
                <a:cubicBezTo>
                  <a:pt x="98154" y="164031"/>
                  <a:pt x="100352" y="161745"/>
                  <a:pt x="102550" y="161745"/>
                </a:cubicBezTo>
                <a:close/>
                <a:moveTo>
                  <a:pt x="142243" y="109357"/>
                </a:moveTo>
                <a:cubicBezTo>
                  <a:pt x="144762" y="109357"/>
                  <a:pt x="146561" y="111157"/>
                  <a:pt x="146561" y="113678"/>
                </a:cubicBezTo>
                <a:lnTo>
                  <a:pt x="146561" y="120880"/>
                </a:lnTo>
                <a:cubicBezTo>
                  <a:pt x="155917" y="122321"/>
                  <a:pt x="163833" y="127722"/>
                  <a:pt x="167432" y="136365"/>
                </a:cubicBezTo>
                <a:cubicBezTo>
                  <a:pt x="168151" y="138525"/>
                  <a:pt x="167072" y="141046"/>
                  <a:pt x="164913" y="141766"/>
                </a:cubicBezTo>
                <a:cubicBezTo>
                  <a:pt x="162754" y="142847"/>
                  <a:pt x="160235" y="141766"/>
                  <a:pt x="159156" y="139606"/>
                </a:cubicBezTo>
                <a:cubicBezTo>
                  <a:pt x="156637" y="133484"/>
                  <a:pt x="149800" y="129163"/>
                  <a:pt x="142243" y="129163"/>
                </a:cubicBezTo>
                <a:cubicBezTo>
                  <a:pt x="132528" y="129163"/>
                  <a:pt x="124252" y="136365"/>
                  <a:pt x="124252" y="145367"/>
                </a:cubicBezTo>
                <a:cubicBezTo>
                  <a:pt x="124252" y="152570"/>
                  <a:pt x="127490" y="161212"/>
                  <a:pt x="142243" y="161212"/>
                </a:cubicBezTo>
                <a:cubicBezTo>
                  <a:pt x="162034" y="161212"/>
                  <a:pt x="169231" y="174176"/>
                  <a:pt x="169231" y="185699"/>
                </a:cubicBezTo>
                <a:cubicBezTo>
                  <a:pt x="169231" y="198303"/>
                  <a:pt x="159515" y="208386"/>
                  <a:pt x="146561" y="210187"/>
                </a:cubicBezTo>
                <a:lnTo>
                  <a:pt x="146561" y="217749"/>
                </a:lnTo>
                <a:cubicBezTo>
                  <a:pt x="146561" y="219909"/>
                  <a:pt x="144762" y="221710"/>
                  <a:pt x="142243" y="221710"/>
                </a:cubicBezTo>
                <a:cubicBezTo>
                  <a:pt x="140084" y="221710"/>
                  <a:pt x="138285" y="219909"/>
                  <a:pt x="138285" y="217749"/>
                </a:cubicBezTo>
                <a:lnTo>
                  <a:pt x="138285" y="210547"/>
                </a:lnTo>
                <a:cubicBezTo>
                  <a:pt x="128930" y="208746"/>
                  <a:pt x="121013" y="203345"/>
                  <a:pt x="117415" y="195062"/>
                </a:cubicBezTo>
                <a:cubicBezTo>
                  <a:pt x="116695" y="192541"/>
                  <a:pt x="117775" y="190021"/>
                  <a:pt x="119574" y="189301"/>
                </a:cubicBezTo>
                <a:cubicBezTo>
                  <a:pt x="122093" y="188580"/>
                  <a:pt x="124612" y="189301"/>
                  <a:pt x="125331" y="191461"/>
                </a:cubicBezTo>
                <a:cubicBezTo>
                  <a:pt x="128210" y="197583"/>
                  <a:pt x="135047" y="201904"/>
                  <a:pt x="142243" y="201904"/>
                </a:cubicBezTo>
                <a:cubicBezTo>
                  <a:pt x="152319" y="201904"/>
                  <a:pt x="160595" y="194702"/>
                  <a:pt x="160595" y="185699"/>
                </a:cubicBezTo>
                <a:cubicBezTo>
                  <a:pt x="160595" y="178497"/>
                  <a:pt x="157356" y="169855"/>
                  <a:pt x="142243" y="169855"/>
                </a:cubicBezTo>
                <a:cubicBezTo>
                  <a:pt x="122812" y="169855"/>
                  <a:pt x="115616" y="156891"/>
                  <a:pt x="115616" y="145367"/>
                </a:cubicBezTo>
                <a:cubicBezTo>
                  <a:pt x="115616" y="133124"/>
                  <a:pt x="125331" y="122681"/>
                  <a:pt x="138285" y="120880"/>
                </a:cubicBezTo>
                <a:lnTo>
                  <a:pt x="138285" y="113678"/>
                </a:lnTo>
                <a:cubicBezTo>
                  <a:pt x="138285" y="111157"/>
                  <a:pt x="140084" y="109357"/>
                  <a:pt x="142243" y="109357"/>
                </a:cubicBezTo>
                <a:close/>
                <a:moveTo>
                  <a:pt x="197544" y="89432"/>
                </a:moveTo>
                <a:lnTo>
                  <a:pt x="210178" y="108866"/>
                </a:lnTo>
                <a:cubicBezTo>
                  <a:pt x="210900" y="109225"/>
                  <a:pt x="211261" y="109945"/>
                  <a:pt x="211261" y="111025"/>
                </a:cubicBezTo>
                <a:lnTo>
                  <a:pt x="211261" y="220431"/>
                </a:lnTo>
                <a:cubicBezTo>
                  <a:pt x="211261" y="221510"/>
                  <a:pt x="210900" y="222230"/>
                  <a:pt x="210178" y="222950"/>
                </a:cubicBezTo>
                <a:lnTo>
                  <a:pt x="197544" y="242384"/>
                </a:lnTo>
                <a:lnTo>
                  <a:pt x="250969" y="242384"/>
                </a:lnTo>
                <a:lnTo>
                  <a:pt x="237973" y="222950"/>
                </a:lnTo>
                <a:cubicBezTo>
                  <a:pt x="237613" y="222230"/>
                  <a:pt x="236891" y="221510"/>
                  <a:pt x="236891" y="220431"/>
                </a:cubicBezTo>
                <a:lnTo>
                  <a:pt x="236891" y="111025"/>
                </a:lnTo>
                <a:cubicBezTo>
                  <a:pt x="236891" y="109945"/>
                  <a:pt x="237613" y="109225"/>
                  <a:pt x="237973" y="108866"/>
                </a:cubicBezTo>
                <a:lnTo>
                  <a:pt x="250969" y="89432"/>
                </a:lnTo>
                <a:lnTo>
                  <a:pt x="197544" y="89432"/>
                </a:lnTo>
                <a:close/>
                <a:moveTo>
                  <a:pt x="99358" y="89432"/>
                </a:moveTo>
                <a:lnTo>
                  <a:pt x="83836" y="112464"/>
                </a:lnTo>
                <a:lnTo>
                  <a:pt x="83836" y="219351"/>
                </a:lnTo>
                <a:lnTo>
                  <a:pt x="99358" y="242384"/>
                </a:lnTo>
                <a:lnTo>
                  <a:pt x="187076" y="242384"/>
                </a:lnTo>
                <a:lnTo>
                  <a:pt x="202598" y="219351"/>
                </a:lnTo>
                <a:lnTo>
                  <a:pt x="202598" y="112464"/>
                </a:lnTo>
                <a:lnTo>
                  <a:pt x="187076" y="89432"/>
                </a:lnTo>
                <a:lnTo>
                  <a:pt x="99358" y="89432"/>
                </a:lnTo>
                <a:close/>
                <a:moveTo>
                  <a:pt x="35465" y="89432"/>
                </a:moveTo>
                <a:lnTo>
                  <a:pt x="48461" y="108866"/>
                </a:lnTo>
                <a:cubicBezTo>
                  <a:pt x="49182" y="109225"/>
                  <a:pt x="49182" y="109945"/>
                  <a:pt x="49182" y="111025"/>
                </a:cubicBezTo>
                <a:lnTo>
                  <a:pt x="49182" y="220431"/>
                </a:lnTo>
                <a:cubicBezTo>
                  <a:pt x="49182" y="221510"/>
                  <a:pt x="49182" y="222230"/>
                  <a:pt x="48461" y="222950"/>
                </a:cubicBezTo>
                <a:lnTo>
                  <a:pt x="35465" y="242384"/>
                </a:lnTo>
                <a:lnTo>
                  <a:pt x="88890" y="242384"/>
                </a:lnTo>
                <a:lnTo>
                  <a:pt x="75895" y="222950"/>
                </a:lnTo>
                <a:cubicBezTo>
                  <a:pt x="75534" y="222230"/>
                  <a:pt x="75173" y="221510"/>
                  <a:pt x="75173" y="220431"/>
                </a:cubicBezTo>
                <a:lnTo>
                  <a:pt x="75173" y="111025"/>
                </a:lnTo>
                <a:cubicBezTo>
                  <a:pt x="75173" y="109945"/>
                  <a:pt x="75534" y="109225"/>
                  <a:pt x="75895" y="108866"/>
                </a:cubicBezTo>
                <a:lnTo>
                  <a:pt x="88890" y="89432"/>
                </a:lnTo>
                <a:lnTo>
                  <a:pt x="35465" y="89432"/>
                </a:lnTo>
                <a:close/>
                <a:moveTo>
                  <a:pt x="142246" y="39416"/>
                </a:moveTo>
                <a:lnTo>
                  <a:pt x="109361" y="59010"/>
                </a:lnTo>
                <a:lnTo>
                  <a:pt x="175489" y="59010"/>
                </a:lnTo>
                <a:lnTo>
                  <a:pt x="142246" y="39416"/>
                </a:lnTo>
                <a:close/>
                <a:moveTo>
                  <a:pt x="140102" y="30345"/>
                </a:moveTo>
                <a:cubicBezTo>
                  <a:pt x="141531" y="29982"/>
                  <a:pt x="143319" y="29982"/>
                  <a:pt x="144391" y="30345"/>
                </a:cubicBezTo>
                <a:lnTo>
                  <a:pt x="193720" y="59736"/>
                </a:lnTo>
                <a:cubicBezTo>
                  <a:pt x="195149" y="60462"/>
                  <a:pt x="196222" y="62639"/>
                  <a:pt x="195507" y="64816"/>
                </a:cubicBezTo>
                <a:cubicBezTo>
                  <a:pt x="195149" y="66630"/>
                  <a:pt x="193362" y="67719"/>
                  <a:pt x="191575" y="67719"/>
                </a:cubicBezTo>
                <a:lnTo>
                  <a:pt x="93276" y="67719"/>
                </a:lnTo>
                <a:cubicBezTo>
                  <a:pt x="91488" y="67719"/>
                  <a:pt x="89701" y="66630"/>
                  <a:pt x="89344" y="64816"/>
                </a:cubicBezTo>
                <a:cubicBezTo>
                  <a:pt x="88629" y="62639"/>
                  <a:pt x="89344" y="60462"/>
                  <a:pt x="91131" y="59736"/>
                </a:cubicBezTo>
                <a:lnTo>
                  <a:pt x="140102" y="30345"/>
                </a:lnTo>
                <a:close/>
                <a:moveTo>
                  <a:pt x="143036" y="9177"/>
                </a:moveTo>
                <a:lnTo>
                  <a:pt x="20304" y="80794"/>
                </a:lnTo>
                <a:lnTo>
                  <a:pt x="265769" y="80794"/>
                </a:lnTo>
                <a:lnTo>
                  <a:pt x="143036" y="9177"/>
                </a:lnTo>
                <a:close/>
                <a:moveTo>
                  <a:pt x="140870" y="540"/>
                </a:moveTo>
                <a:cubicBezTo>
                  <a:pt x="142314" y="-180"/>
                  <a:pt x="144119" y="-180"/>
                  <a:pt x="145202" y="540"/>
                </a:cubicBezTo>
                <a:lnTo>
                  <a:pt x="284178" y="81514"/>
                </a:lnTo>
                <a:cubicBezTo>
                  <a:pt x="285983" y="82234"/>
                  <a:pt x="286705" y="84393"/>
                  <a:pt x="286344" y="86193"/>
                </a:cubicBezTo>
                <a:cubicBezTo>
                  <a:pt x="285622" y="87992"/>
                  <a:pt x="283817" y="89432"/>
                  <a:pt x="282013" y="89432"/>
                </a:cubicBezTo>
                <a:lnTo>
                  <a:pt x="261076" y="89432"/>
                </a:lnTo>
                <a:lnTo>
                  <a:pt x="245915" y="112464"/>
                </a:lnTo>
                <a:lnTo>
                  <a:pt x="245915" y="219351"/>
                </a:lnTo>
                <a:lnTo>
                  <a:pt x="261076" y="242384"/>
                </a:lnTo>
                <a:lnTo>
                  <a:pt x="282013" y="242384"/>
                </a:lnTo>
                <a:cubicBezTo>
                  <a:pt x="284178" y="242384"/>
                  <a:pt x="286344" y="244183"/>
                  <a:pt x="286344" y="246342"/>
                </a:cubicBezTo>
                <a:lnTo>
                  <a:pt x="286344" y="281252"/>
                </a:lnTo>
                <a:cubicBezTo>
                  <a:pt x="286344" y="283411"/>
                  <a:pt x="284178" y="285210"/>
                  <a:pt x="282013" y="285210"/>
                </a:cubicBezTo>
                <a:lnTo>
                  <a:pt x="4421" y="285210"/>
                </a:lnTo>
                <a:cubicBezTo>
                  <a:pt x="1895" y="285210"/>
                  <a:pt x="90" y="283411"/>
                  <a:pt x="90" y="281252"/>
                </a:cubicBezTo>
                <a:lnTo>
                  <a:pt x="90" y="246342"/>
                </a:lnTo>
                <a:cubicBezTo>
                  <a:pt x="90" y="244183"/>
                  <a:pt x="1895" y="242384"/>
                  <a:pt x="4421" y="242384"/>
                </a:cubicBezTo>
                <a:lnTo>
                  <a:pt x="25358" y="242384"/>
                </a:lnTo>
                <a:lnTo>
                  <a:pt x="40519" y="219351"/>
                </a:lnTo>
                <a:lnTo>
                  <a:pt x="40519" y="112464"/>
                </a:lnTo>
                <a:lnTo>
                  <a:pt x="25358" y="89432"/>
                </a:lnTo>
                <a:lnTo>
                  <a:pt x="4421" y="89432"/>
                </a:lnTo>
                <a:cubicBezTo>
                  <a:pt x="2256" y="89432"/>
                  <a:pt x="812" y="87992"/>
                  <a:pt x="90" y="86193"/>
                </a:cubicBezTo>
                <a:cubicBezTo>
                  <a:pt x="-271" y="84393"/>
                  <a:pt x="451" y="82234"/>
                  <a:pt x="2256" y="81514"/>
                </a:cubicBezTo>
                <a:lnTo>
                  <a:pt x="140870" y="5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675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1E548893-264B-024C-8C60-5D37BAFE8269}"/>
              </a:ext>
            </a:extLst>
          </p:cNvPr>
          <p:cNvSpPr/>
          <p:nvPr/>
        </p:nvSpPr>
        <p:spPr>
          <a:xfrm>
            <a:off x="778223" y="3412339"/>
            <a:ext cx="536296" cy="5362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FE5AFBB3-3346-A44C-87B0-907169795C40}"/>
              </a:ext>
            </a:extLst>
          </p:cNvPr>
          <p:cNvSpPr txBox="1"/>
          <p:nvPr/>
        </p:nvSpPr>
        <p:spPr>
          <a:xfrm>
            <a:off x="1451239" y="4569923"/>
            <a:ext cx="4070923" cy="3385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Promotion of Administrative Justice Act, 2000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xmlns="" id="{1C0E5E62-87FE-5A48-A7DF-76236E33DD16}"/>
              </a:ext>
            </a:extLst>
          </p:cNvPr>
          <p:cNvSpPr txBox="1">
            <a:spLocks/>
          </p:cNvSpPr>
          <p:nvPr/>
        </p:nvSpPr>
        <p:spPr>
          <a:xfrm>
            <a:off x="1447189" y="4908477"/>
            <a:ext cx="2562905" cy="201345"/>
          </a:xfrm>
          <a:prstGeom prst="rect">
            <a:avLst/>
          </a:prstGeom>
        </p:spPr>
        <p:txBody>
          <a:bodyPr vert="horz" wrap="square" lIns="34299" tIns="17149" rIns="34299" bIns="17149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US" sz="105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Administration of Justice</a:t>
            </a:r>
            <a:endParaRPr lang="en-US" sz="105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FD369AB7-2C9B-7F45-BE4A-6AB82E91EA5E}"/>
              </a:ext>
            </a:extLst>
          </p:cNvPr>
          <p:cNvSpPr/>
          <p:nvPr/>
        </p:nvSpPr>
        <p:spPr>
          <a:xfrm>
            <a:off x="822260" y="1919934"/>
            <a:ext cx="536296" cy="53629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93B1B60-F055-5F4D-A90D-5E9D2A2FB058}"/>
              </a:ext>
            </a:extLst>
          </p:cNvPr>
          <p:cNvSpPr txBox="1"/>
          <p:nvPr/>
        </p:nvSpPr>
        <p:spPr>
          <a:xfrm>
            <a:off x="1477735" y="1927689"/>
            <a:ext cx="3213124" cy="3385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Broadcasting Act, 1999 as amended</a:t>
            </a:r>
          </a:p>
        </p:txBody>
      </p:sp>
      <p:sp>
        <p:nvSpPr>
          <p:cNvPr id="30" name="Freeform 547">
            <a:extLst>
              <a:ext uri="{FF2B5EF4-FFF2-40B4-BE49-F238E27FC236}">
                <a16:creationId xmlns:a16="http://schemas.microsoft.com/office/drawing/2014/main" xmlns="" id="{BF876EBE-BACB-3D4F-9A61-6FC15FA4B94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68347" y="2116915"/>
            <a:ext cx="264199" cy="262588"/>
          </a:xfrm>
          <a:custGeom>
            <a:avLst/>
            <a:gdLst>
              <a:gd name="T0" fmla="*/ 2147483646 w 796"/>
              <a:gd name="T1" fmla="*/ 2147483646 h 793"/>
              <a:gd name="T2" fmla="*/ 2147483646 w 796"/>
              <a:gd name="T3" fmla="*/ 2147483646 h 793"/>
              <a:gd name="T4" fmla="*/ 2147483646 w 796"/>
              <a:gd name="T5" fmla="*/ 2147483646 h 793"/>
              <a:gd name="T6" fmla="*/ 2147483646 w 796"/>
              <a:gd name="T7" fmla="*/ 2147483646 h 793"/>
              <a:gd name="T8" fmla="*/ 2147483646 w 796"/>
              <a:gd name="T9" fmla="*/ 2147483646 h 793"/>
              <a:gd name="T10" fmla="*/ 2147483646 w 796"/>
              <a:gd name="T11" fmla="*/ 2147483646 h 793"/>
              <a:gd name="T12" fmla="*/ 2147483646 w 796"/>
              <a:gd name="T13" fmla="*/ 2147483646 h 793"/>
              <a:gd name="T14" fmla="*/ 2147483646 w 796"/>
              <a:gd name="T15" fmla="*/ 2147483646 h 793"/>
              <a:gd name="T16" fmla="*/ 2147483646 w 796"/>
              <a:gd name="T17" fmla="*/ 2147483646 h 793"/>
              <a:gd name="T18" fmla="*/ 2147483646 w 796"/>
              <a:gd name="T19" fmla="*/ 2147483646 h 793"/>
              <a:gd name="T20" fmla="*/ 2147483646 w 796"/>
              <a:gd name="T21" fmla="*/ 2147483646 h 793"/>
              <a:gd name="T22" fmla="*/ 2147483646 w 796"/>
              <a:gd name="T23" fmla="*/ 2147483646 h 793"/>
              <a:gd name="T24" fmla="*/ 2147483646 w 796"/>
              <a:gd name="T25" fmla="*/ 2147483646 h 793"/>
              <a:gd name="T26" fmla="*/ 2147483646 w 796"/>
              <a:gd name="T27" fmla="*/ 2147483646 h 793"/>
              <a:gd name="T28" fmla="*/ 2147483646 w 796"/>
              <a:gd name="T29" fmla="*/ 2147483646 h 793"/>
              <a:gd name="T30" fmla="*/ 2147483646 w 796"/>
              <a:gd name="T31" fmla="*/ 2147483646 h 793"/>
              <a:gd name="T32" fmla="*/ 2147483646 w 796"/>
              <a:gd name="T33" fmla="*/ 2147483646 h 793"/>
              <a:gd name="T34" fmla="*/ 2147483646 w 796"/>
              <a:gd name="T35" fmla="*/ 2147483646 h 793"/>
              <a:gd name="T36" fmla="*/ 2147483646 w 796"/>
              <a:gd name="T37" fmla="*/ 2147483646 h 793"/>
              <a:gd name="T38" fmla="*/ 2147483646 w 796"/>
              <a:gd name="T39" fmla="*/ 2147483646 h 793"/>
              <a:gd name="T40" fmla="*/ 2147483646 w 796"/>
              <a:gd name="T41" fmla="*/ 2147483646 h 793"/>
              <a:gd name="T42" fmla="*/ 2147483646 w 796"/>
              <a:gd name="T43" fmla="*/ 2147483646 h 793"/>
              <a:gd name="T44" fmla="*/ 2147483646 w 796"/>
              <a:gd name="T45" fmla="*/ 2147483646 h 793"/>
              <a:gd name="T46" fmla="*/ 2147483646 w 796"/>
              <a:gd name="T47" fmla="*/ 2147483646 h 793"/>
              <a:gd name="T48" fmla="*/ 2147483646 w 796"/>
              <a:gd name="T49" fmla="*/ 2147483646 h 793"/>
              <a:gd name="T50" fmla="*/ 2147483646 w 796"/>
              <a:gd name="T51" fmla="*/ 2147483646 h 793"/>
              <a:gd name="T52" fmla="*/ 2147483646 w 796"/>
              <a:gd name="T53" fmla="*/ 2147483646 h 793"/>
              <a:gd name="T54" fmla="*/ 2147483646 w 796"/>
              <a:gd name="T55" fmla="*/ 2147483646 h 793"/>
              <a:gd name="T56" fmla="*/ 2147483646 w 796"/>
              <a:gd name="T57" fmla="*/ 2147483646 h 793"/>
              <a:gd name="T58" fmla="*/ 2147483646 w 796"/>
              <a:gd name="T59" fmla="*/ 2147483646 h 793"/>
              <a:gd name="T60" fmla="*/ 2147483646 w 796"/>
              <a:gd name="T61" fmla="*/ 2147483646 h 793"/>
              <a:gd name="T62" fmla="*/ 2147483646 w 796"/>
              <a:gd name="T63" fmla="*/ 2147483646 h 793"/>
              <a:gd name="T64" fmla="*/ 2147483646 w 796"/>
              <a:gd name="T65" fmla="*/ 2147483646 h 793"/>
              <a:gd name="T66" fmla="*/ 2147483646 w 796"/>
              <a:gd name="T67" fmla="*/ 2147483646 h 793"/>
              <a:gd name="T68" fmla="*/ 2147483646 w 796"/>
              <a:gd name="T69" fmla="*/ 2147483646 h 793"/>
              <a:gd name="T70" fmla="*/ 2147483646 w 796"/>
              <a:gd name="T71" fmla="*/ 2147483646 h 793"/>
              <a:gd name="T72" fmla="*/ 2147483646 w 796"/>
              <a:gd name="T73" fmla="*/ 2147483646 h 793"/>
              <a:gd name="T74" fmla="*/ 2147483646 w 796"/>
              <a:gd name="T75" fmla="*/ 2147483646 h 793"/>
              <a:gd name="T76" fmla="*/ 2147483646 w 796"/>
              <a:gd name="T77" fmla="*/ 2147483646 h 793"/>
              <a:gd name="T78" fmla="*/ 2147483646 w 796"/>
              <a:gd name="T79" fmla="*/ 2147483646 h 793"/>
              <a:gd name="T80" fmla="*/ 2147483646 w 796"/>
              <a:gd name="T81" fmla="*/ 2147483646 h 793"/>
              <a:gd name="T82" fmla="*/ 2147483646 w 796"/>
              <a:gd name="T83" fmla="*/ 2147483646 h 793"/>
              <a:gd name="T84" fmla="*/ 2147483646 w 796"/>
              <a:gd name="T85" fmla="*/ 2147483646 h 793"/>
              <a:gd name="T86" fmla="*/ 2147483646 w 796"/>
              <a:gd name="T87" fmla="*/ 2147483646 h 793"/>
              <a:gd name="T88" fmla="*/ 2147483646 w 796"/>
              <a:gd name="T89" fmla="*/ 2147483646 h 793"/>
              <a:gd name="T90" fmla="*/ 2147483646 w 796"/>
              <a:gd name="T91" fmla="*/ 2147483646 h 793"/>
              <a:gd name="T92" fmla="*/ 0 w 796"/>
              <a:gd name="T93" fmla="*/ 2147483646 h 793"/>
              <a:gd name="T94" fmla="*/ 2147483646 w 796"/>
              <a:gd name="T95" fmla="*/ 2147483646 h 793"/>
              <a:gd name="T96" fmla="*/ 0 w 796"/>
              <a:gd name="T97" fmla="*/ 2147483646 h 793"/>
              <a:gd name="T98" fmla="*/ 2147483646 w 796"/>
              <a:gd name="T99" fmla="*/ 2147483646 h 793"/>
              <a:gd name="T100" fmla="*/ 2147483646 w 796"/>
              <a:gd name="T101" fmla="*/ 2147483646 h 793"/>
              <a:gd name="T102" fmla="*/ 2147483646 w 796"/>
              <a:gd name="T103" fmla="*/ 2147483646 h 793"/>
              <a:gd name="T104" fmla="*/ 2147483646 w 796"/>
              <a:gd name="T105" fmla="*/ 2147483646 h 793"/>
              <a:gd name="T106" fmla="*/ 0 w 796"/>
              <a:gd name="T107" fmla="*/ 2147483646 h 793"/>
              <a:gd name="T108" fmla="*/ 2147483646 w 796"/>
              <a:gd name="T109" fmla="*/ 2147483646 h 793"/>
              <a:gd name="T110" fmla="*/ 0 w 796"/>
              <a:gd name="T111" fmla="*/ 2147483646 h 793"/>
              <a:gd name="T112" fmla="*/ 2147483646 w 796"/>
              <a:gd name="T113" fmla="*/ 2147483646 h 793"/>
              <a:gd name="T114" fmla="*/ 2147483646 w 796"/>
              <a:gd name="T115" fmla="*/ 2147483646 h 793"/>
              <a:gd name="T116" fmla="*/ 2147483646 w 796"/>
              <a:gd name="T117" fmla="*/ 2147483646 h 793"/>
              <a:gd name="T118" fmla="*/ 2147483646 w 796"/>
              <a:gd name="T119" fmla="*/ 2147483646 h 793"/>
              <a:gd name="T120" fmla="*/ 2147483646 w 796"/>
              <a:gd name="T121" fmla="*/ 2147483646 h 79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796" h="793">
                <a:moveTo>
                  <a:pt x="643" y="721"/>
                </a:moveTo>
                <a:lnTo>
                  <a:pt x="556" y="721"/>
                </a:lnTo>
                <a:lnTo>
                  <a:pt x="556" y="553"/>
                </a:lnTo>
                <a:cubicBezTo>
                  <a:pt x="556" y="547"/>
                  <a:pt x="550" y="542"/>
                  <a:pt x="544" y="542"/>
                </a:cubicBezTo>
                <a:cubicBezTo>
                  <a:pt x="537" y="542"/>
                  <a:pt x="532" y="547"/>
                  <a:pt x="532" y="553"/>
                </a:cubicBezTo>
                <a:lnTo>
                  <a:pt x="532" y="721"/>
                </a:lnTo>
                <a:lnTo>
                  <a:pt x="377" y="721"/>
                </a:lnTo>
                <a:lnTo>
                  <a:pt x="377" y="417"/>
                </a:lnTo>
                <a:lnTo>
                  <a:pt x="431" y="409"/>
                </a:lnTo>
                <a:cubicBezTo>
                  <a:pt x="434" y="408"/>
                  <a:pt x="437" y="406"/>
                  <a:pt x="439" y="403"/>
                </a:cubicBezTo>
                <a:lnTo>
                  <a:pt x="456" y="375"/>
                </a:lnTo>
                <a:lnTo>
                  <a:pt x="502" y="434"/>
                </a:lnTo>
                <a:cubicBezTo>
                  <a:pt x="496" y="443"/>
                  <a:pt x="491" y="454"/>
                  <a:pt x="491" y="465"/>
                </a:cubicBezTo>
                <a:cubicBezTo>
                  <a:pt x="491" y="494"/>
                  <a:pt x="515" y="517"/>
                  <a:pt x="544" y="517"/>
                </a:cubicBezTo>
                <a:cubicBezTo>
                  <a:pt x="572" y="517"/>
                  <a:pt x="596" y="494"/>
                  <a:pt x="596" y="465"/>
                </a:cubicBezTo>
                <a:cubicBezTo>
                  <a:pt x="596" y="463"/>
                  <a:pt x="595" y="461"/>
                  <a:pt x="595" y="458"/>
                </a:cubicBezTo>
                <a:lnTo>
                  <a:pt x="643" y="439"/>
                </a:lnTo>
                <a:lnTo>
                  <a:pt x="643" y="721"/>
                </a:lnTo>
                <a:close/>
                <a:moveTo>
                  <a:pt x="365" y="320"/>
                </a:moveTo>
                <a:lnTo>
                  <a:pt x="365" y="320"/>
                </a:lnTo>
                <a:cubicBezTo>
                  <a:pt x="358" y="320"/>
                  <a:pt x="353" y="325"/>
                  <a:pt x="353" y="332"/>
                </a:cubicBezTo>
                <a:lnTo>
                  <a:pt x="353" y="396"/>
                </a:lnTo>
                <a:lnTo>
                  <a:pt x="307" y="404"/>
                </a:lnTo>
                <a:cubicBezTo>
                  <a:pt x="303" y="404"/>
                  <a:pt x="300" y="406"/>
                  <a:pt x="298" y="410"/>
                </a:cubicBezTo>
                <a:lnTo>
                  <a:pt x="264" y="479"/>
                </a:lnTo>
                <a:cubicBezTo>
                  <a:pt x="259" y="478"/>
                  <a:pt x="255" y="478"/>
                  <a:pt x="251" y="478"/>
                </a:cubicBezTo>
                <a:cubicBezTo>
                  <a:pt x="229" y="478"/>
                  <a:pt x="211" y="491"/>
                  <a:pt x="203" y="510"/>
                </a:cubicBezTo>
                <a:lnTo>
                  <a:pt x="164" y="504"/>
                </a:lnTo>
                <a:cubicBezTo>
                  <a:pt x="160" y="504"/>
                  <a:pt x="155" y="506"/>
                  <a:pt x="153" y="509"/>
                </a:cubicBezTo>
                <a:lnTo>
                  <a:pt x="73" y="629"/>
                </a:lnTo>
                <a:lnTo>
                  <a:pt x="73" y="249"/>
                </a:lnTo>
                <a:lnTo>
                  <a:pt x="180" y="174"/>
                </a:lnTo>
                <a:lnTo>
                  <a:pt x="247" y="281"/>
                </a:lnTo>
                <a:cubicBezTo>
                  <a:pt x="251" y="285"/>
                  <a:pt x="256" y="287"/>
                  <a:pt x="261" y="285"/>
                </a:cubicBezTo>
                <a:lnTo>
                  <a:pt x="320" y="269"/>
                </a:lnTo>
                <a:cubicBezTo>
                  <a:pt x="329" y="285"/>
                  <a:pt x="345" y="296"/>
                  <a:pt x="365" y="296"/>
                </a:cubicBezTo>
                <a:cubicBezTo>
                  <a:pt x="373" y="296"/>
                  <a:pt x="380" y="294"/>
                  <a:pt x="387" y="291"/>
                </a:cubicBezTo>
                <a:lnTo>
                  <a:pt x="440" y="356"/>
                </a:lnTo>
                <a:lnTo>
                  <a:pt x="421" y="386"/>
                </a:lnTo>
                <a:lnTo>
                  <a:pt x="377" y="393"/>
                </a:lnTo>
                <a:lnTo>
                  <a:pt x="377" y="332"/>
                </a:lnTo>
                <a:cubicBezTo>
                  <a:pt x="377" y="325"/>
                  <a:pt x="372" y="320"/>
                  <a:pt x="365" y="320"/>
                </a:cubicBezTo>
                <a:close/>
                <a:moveTo>
                  <a:pt x="279" y="529"/>
                </a:moveTo>
                <a:lnTo>
                  <a:pt x="279" y="529"/>
                </a:lnTo>
                <a:cubicBezTo>
                  <a:pt x="279" y="545"/>
                  <a:pt x="267" y="557"/>
                  <a:pt x="251" y="557"/>
                </a:cubicBezTo>
                <a:cubicBezTo>
                  <a:pt x="236" y="557"/>
                  <a:pt x="223" y="545"/>
                  <a:pt x="223" y="529"/>
                </a:cubicBezTo>
                <a:cubicBezTo>
                  <a:pt x="223" y="514"/>
                  <a:pt x="236" y="502"/>
                  <a:pt x="251" y="502"/>
                </a:cubicBezTo>
                <a:cubicBezTo>
                  <a:pt x="267" y="502"/>
                  <a:pt x="279" y="514"/>
                  <a:pt x="279" y="529"/>
                </a:cubicBezTo>
                <a:close/>
                <a:moveTo>
                  <a:pt x="353" y="721"/>
                </a:moveTo>
                <a:lnTo>
                  <a:pt x="264" y="721"/>
                </a:lnTo>
                <a:lnTo>
                  <a:pt x="264" y="617"/>
                </a:lnTo>
                <a:cubicBezTo>
                  <a:pt x="264" y="611"/>
                  <a:pt x="257" y="606"/>
                  <a:pt x="251" y="606"/>
                </a:cubicBezTo>
                <a:cubicBezTo>
                  <a:pt x="245" y="606"/>
                  <a:pt x="239" y="611"/>
                  <a:pt x="239" y="617"/>
                </a:cubicBezTo>
                <a:lnTo>
                  <a:pt x="239" y="721"/>
                </a:lnTo>
                <a:lnTo>
                  <a:pt x="73" y="721"/>
                </a:lnTo>
                <a:lnTo>
                  <a:pt x="73" y="671"/>
                </a:lnTo>
                <a:lnTo>
                  <a:pt x="168" y="529"/>
                </a:lnTo>
                <a:lnTo>
                  <a:pt x="199" y="534"/>
                </a:lnTo>
                <a:cubicBezTo>
                  <a:pt x="202" y="560"/>
                  <a:pt x="224" y="582"/>
                  <a:pt x="251" y="582"/>
                </a:cubicBezTo>
                <a:cubicBezTo>
                  <a:pt x="280" y="582"/>
                  <a:pt x="303" y="558"/>
                  <a:pt x="303" y="529"/>
                </a:cubicBezTo>
                <a:cubicBezTo>
                  <a:pt x="303" y="514"/>
                  <a:pt x="296" y="499"/>
                  <a:pt x="285" y="490"/>
                </a:cubicBezTo>
                <a:lnTo>
                  <a:pt x="317" y="426"/>
                </a:lnTo>
                <a:lnTo>
                  <a:pt x="353" y="421"/>
                </a:lnTo>
                <a:lnTo>
                  <a:pt x="353" y="721"/>
                </a:lnTo>
                <a:close/>
                <a:moveTo>
                  <a:pt x="365" y="216"/>
                </a:moveTo>
                <a:lnTo>
                  <a:pt x="365" y="216"/>
                </a:lnTo>
                <a:cubicBezTo>
                  <a:pt x="380" y="216"/>
                  <a:pt x="393" y="229"/>
                  <a:pt x="393" y="244"/>
                </a:cubicBezTo>
                <a:cubicBezTo>
                  <a:pt x="393" y="259"/>
                  <a:pt x="380" y="272"/>
                  <a:pt x="365" y="272"/>
                </a:cubicBezTo>
                <a:cubicBezTo>
                  <a:pt x="349" y="272"/>
                  <a:pt x="337" y="259"/>
                  <a:pt x="337" y="244"/>
                </a:cubicBezTo>
                <a:cubicBezTo>
                  <a:pt x="337" y="229"/>
                  <a:pt x="349" y="216"/>
                  <a:pt x="365" y="216"/>
                </a:cubicBezTo>
                <a:close/>
                <a:moveTo>
                  <a:pt x="572" y="465"/>
                </a:moveTo>
                <a:lnTo>
                  <a:pt x="572" y="465"/>
                </a:lnTo>
                <a:cubicBezTo>
                  <a:pt x="572" y="481"/>
                  <a:pt x="559" y="494"/>
                  <a:pt x="544" y="494"/>
                </a:cubicBezTo>
                <a:cubicBezTo>
                  <a:pt x="528" y="494"/>
                  <a:pt x="516" y="481"/>
                  <a:pt x="516" y="465"/>
                </a:cubicBezTo>
                <a:cubicBezTo>
                  <a:pt x="516" y="450"/>
                  <a:pt x="528" y="438"/>
                  <a:pt x="544" y="438"/>
                </a:cubicBezTo>
                <a:cubicBezTo>
                  <a:pt x="559" y="438"/>
                  <a:pt x="572" y="450"/>
                  <a:pt x="572" y="465"/>
                </a:cubicBezTo>
                <a:close/>
                <a:moveTo>
                  <a:pt x="655" y="224"/>
                </a:moveTo>
                <a:lnTo>
                  <a:pt x="655" y="224"/>
                </a:lnTo>
                <a:cubicBezTo>
                  <a:pt x="670" y="224"/>
                  <a:pt x="683" y="237"/>
                  <a:pt x="683" y="252"/>
                </a:cubicBezTo>
                <a:cubicBezTo>
                  <a:pt x="683" y="267"/>
                  <a:pt x="670" y="280"/>
                  <a:pt x="655" y="280"/>
                </a:cubicBezTo>
                <a:cubicBezTo>
                  <a:pt x="639" y="280"/>
                  <a:pt x="627" y="267"/>
                  <a:pt x="627" y="252"/>
                </a:cubicBezTo>
                <a:cubicBezTo>
                  <a:pt x="627" y="237"/>
                  <a:pt x="639" y="224"/>
                  <a:pt x="655" y="224"/>
                </a:cubicBezTo>
                <a:close/>
                <a:moveTo>
                  <a:pt x="781" y="721"/>
                </a:moveTo>
                <a:lnTo>
                  <a:pt x="667" y="721"/>
                </a:lnTo>
                <a:lnTo>
                  <a:pt x="667" y="429"/>
                </a:lnTo>
                <a:lnTo>
                  <a:pt x="696" y="418"/>
                </a:lnTo>
                <a:lnTo>
                  <a:pt x="771" y="542"/>
                </a:lnTo>
                <a:cubicBezTo>
                  <a:pt x="773" y="546"/>
                  <a:pt x="777" y="547"/>
                  <a:pt x="781" y="547"/>
                </a:cubicBezTo>
                <a:cubicBezTo>
                  <a:pt x="783" y="547"/>
                  <a:pt x="786" y="547"/>
                  <a:pt x="787" y="546"/>
                </a:cubicBezTo>
                <a:cubicBezTo>
                  <a:pt x="793" y="543"/>
                  <a:pt x="795" y="535"/>
                  <a:pt x="791" y="529"/>
                </a:cubicBezTo>
                <a:lnTo>
                  <a:pt x="712" y="396"/>
                </a:lnTo>
                <a:cubicBezTo>
                  <a:pt x="709" y="391"/>
                  <a:pt x="702" y="390"/>
                  <a:pt x="697" y="392"/>
                </a:cubicBezTo>
                <a:lnTo>
                  <a:pt x="667" y="404"/>
                </a:lnTo>
                <a:lnTo>
                  <a:pt x="667" y="340"/>
                </a:lnTo>
                <a:cubicBezTo>
                  <a:pt x="667" y="334"/>
                  <a:pt x="662" y="328"/>
                  <a:pt x="655" y="328"/>
                </a:cubicBezTo>
                <a:cubicBezTo>
                  <a:pt x="648" y="328"/>
                  <a:pt x="643" y="334"/>
                  <a:pt x="643" y="340"/>
                </a:cubicBezTo>
                <a:lnTo>
                  <a:pt x="643" y="413"/>
                </a:lnTo>
                <a:lnTo>
                  <a:pt x="587" y="436"/>
                </a:lnTo>
                <a:cubicBezTo>
                  <a:pt x="577" y="423"/>
                  <a:pt x="561" y="414"/>
                  <a:pt x="544" y="414"/>
                </a:cubicBezTo>
                <a:cubicBezTo>
                  <a:pt x="535" y="414"/>
                  <a:pt x="528" y="415"/>
                  <a:pt x="521" y="419"/>
                </a:cubicBezTo>
                <a:lnTo>
                  <a:pt x="469" y="354"/>
                </a:lnTo>
                <a:lnTo>
                  <a:pt x="535" y="244"/>
                </a:lnTo>
                <a:lnTo>
                  <a:pt x="603" y="255"/>
                </a:lnTo>
                <a:cubicBezTo>
                  <a:pt x="605" y="283"/>
                  <a:pt x="628" y="304"/>
                  <a:pt x="655" y="304"/>
                </a:cubicBezTo>
                <a:cubicBezTo>
                  <a:pt x="683" y="304"/>
                  <a:pt x="707" y="281"/>
                  <a:pt x="707" y="252"/>
                </a:cubicBezTo>
                <a:cubicBezTo>
                  <a:pt x="707" y="241"/>
                  <a:pt x="703" y="230"/>
                  <a:pt x="697" y="222"/>
                </a:cubicBezTo>
                <a:lnTo>
                  <a:pt x="790" y="116"/>
                </a:lnTo>
                <a:cubicBezTo>
                  <a:pt x="795" y="111"/>
                  <a:pt x="794" y="103"/>
                  <a:pt x="789" y="99"/>
                </a:cubicBezTo>
                <a:cubicBezTo>
                  <a:pt x="784" y="94"/>
                  <a:pt x="777" y="95"/>
                  <a:pt x="772" y="100"/>
                </a:cubicBezTo>
                <a:lnTo>
                  <a:pt x="679" y="206"/>
                </a:lnTo>
                <a:cubicBezTo>
                  <a:pt x="672" y="202"/>
                  <a:pt x="663" y="200"/>
                  <a:pt x="655" y="200"/>
                </a:cubicBezTo>
                <a:cubicBezTo>
                  <a:pt x="633" y="200"/>
                  <a:pt x="615" y="213"/>
                  <a:pt x="607" y="232"/>
                </a:cubicBezTo>
                <a:lnTo>
                  <a:pt x="531" y="220"/>
                </a:lnTo>
                <a:cubicBezTo>
                  <a:pt x="526" y="219"/>
                  <a:pt x="521" y="221"/>
                  <a:pt x="519" y="225"/>
                </a:cubicBezTo>
                <a:lnTo>
                  <a:pt x="453" y="334"/>
                </a:lnTo>
                <a:lnTo>
                  <a:pt x="406" y="275"/>
                </a:lnTo>
                <a:cubicBezTo>
                  <a:pt x="413" y="267"/>
                  <a:pt x="417" y="255"/>
                  <a:pt x="417" y="244"/>
                </a:cubicBezTo>
                <a:cubicBezTo>
                  <a:pt x="417" y="215"/>
                  <a:pt x="393" y="192"/>
                  <a:pt x="365" y="192"/>
                </a:cubicBezTo>
                <a:cubicBezTo>
                  <a:pt x="336" y="192"/>
                  <a:pt x="313" y="215"/>
                  <a:pt x="313" y="244"/>
                </a:cubicBezTo>
                <a:cubicBezTo>
                  <a:pt x="313" y="244"/>
                  <a:pt x="313" y="245"/>
                  <a:pt x="313" y="246"/>
                </a:cubicBezTo>
                <a:lnTo>
                  <a:pt x="264" y="260"/>
                </a:lnTo>
                <a:lnTo>
                  <a:pt x="194" y="151"/>
                </a:lnTo>
                <a:cubicBezTo>
                  <a:pt x="192" y="148"/>
                  <a:pt x="189" y="146"/>
                  <a:pt x="185" y="146"/>
                </a:cubicBezTo>
                <a:cubicBezTo>
                  <a:pt x="182" y="145"/>
                  <a:pt x="179" y="146"/>
                  <a:pt x="176" y="148"/>
                </a:cubicBezTo>
                <a:lnTo>
                  <a:pt x="73" y="219"/>
                </a:lnTo>
                <a:lnTo>
                  <a:pt x="73" y="11"/>
                </a:lnTo>
                <a:cubicBezTo>
                  <a:pt x="73" y="5"/>
                  <a:pt x="67" y="0"/>
                  <a:pt x="60" y="0"/>
                </a:cubicBezTo>
                <a:cubicBezTo>
                  <a:pt x="54" y="0"/>
                  <a:pt x="49" y="5"/>
                  <a:pt x="49" y="11"/>
                </a:cubicBezTo>
                <a:lnTo>
                  <a:pt x="49" y="48"/>
                </a:lnTo>
                <a:lnTo>
                  <a:pt x="12" y="48"/>
                </a:lnTo>
                <a:cubicBezTo>
                  <a:pt x="6" y="48"/>
                  <a:pt x="0" y="53"/>
                  <a:pt x="0" y="59"/>
                </a:cubicBezTo>
                <a:cubicBezTo>
                  <a:pt x="0" y="66"/>
                  <a:pt x="6" y="72"/>
                  <a:pt x="12" y="72"/>
                </a:cubicBezTo>
                <a:lnTo>
                  <a:pt x="49" y="72"/>
                </a:lnTo>
                <a:lnTo>
                  <a:pt x="49" y="160"/>
                </a:lnTo>
                <a:lnTo>
                  <a:pt x="12" y="160"/>
                </a:lnTo>
                <a:cubicBezTo>
                  <a:pt x="6" y="160"/>
                  <a:pt x="0" y="165"/>
                  <a:pt x="0" y="172"/>
                </a:cubicBezTo>
                <a:cubicBezTo>
                  <a:pt x="0" y="178"/>
                  <a:pt x="6" y="184"/>
                  <a:pt x="12" y="184"/>
                </a:cubicBezTo>
                <a:lnTo>
                  <a:pt x="49" y="184"/>
                </a:lnTo>
                <a:lnTo>
                  <a:pt x="49" y="272"/>
                </a:lnTo>
                <a:lnTo>
                  <a:pt x="12" y="272"/>
                </a:lnTo>
                <a:cubicBezTo>
                  <a:pt x="6" y="272"/>
                  <a:pt x="0" y="277"/>
                  <a:pt x="0" y="284"/>
                </a:cubicBezTo>
                <a:cubicBezTo>
                  <a:pt x="0" y="290"/>
                  <a:pt x="6" y="296"/>
                  <a:pt x="12" y="296"/>
                </a:cubicBezTo>
                <a:lnTo>
                  <a:pt x="49" y="296"/>
                </a:lnTo>
                <a:lnTo>
                  <a:pt x="49" y="384"/>
                </a:lnTo>
                <a:lnTo>
                  <a:pt x="12" y="384"/>
                </a:lnTo>
                <a:cubicBezTo>
                  <a:pt x="6" y="384"/>
                  <a:pt x="0" y="390"/>
                  <a:pt x="0" y="396"/>
                </a:cubicBezTo>
                <a:cubicBezTo>
                  <a:pt x="0" y="403"/>
                  <a:pt x="6" y="408"/>
                  <a:pt x="12" y="408"/>
                </a:cubicBezTo>
                <a:lnTo>
                  <a:pt x="49" y="408"/>
                </a:lnTo>
                <a:lnTo>
                  <a:pt x="49" y="496"/>
                </a:lnTo>
                <a:lnTo>
                  <a:pt x="12" y="496"/>
                </a:lnTo>
                <a:cubicBezTo>
                  <a:pt x="6" y="496"/>
                  <a:pt x="0" y="502"/>
                  <a:pt x="0" y="508"/>
                </a:cubicBezTo>
                <a:cubicBezTo>
                  <a:pt x="0" y="515"/>
                  <a:pt x="6" y="520"/>
                  <a:pt x="12" y="520"/>
                </a:cubicBezTo>
                <a:lnTo>
                  <a:pt x="49" y="520"/>
                </a:lnTo>
                <a:lnTo>
                  <a:pt x="49" y="609"/>
                </a:lnTo>
                <a:lnTo>
                  <a:pt x="12" y="609"/>
                </a:lnTo>
                <a:cubicBezTo>
                  <a:pt x="6" y="609"/>
                  <a:pt x="0" y="614"/>
                  <a:pt x="0" y="620"/>
                </a:cubicBezTo>
                <a:cubicBezTo>
                  <a:pt x="0" y="627"/>
                  <a:pt x="6" y="632"/>
                  <a:pt x="12" y="632"/>
                </a:cubicBezTo>
                <a:lnTo>
                  <a:pt x="49" y="632"/>
                </a:lnTo>
                <a:lnTo>
                  <a:pt x="49" y="721"/>
                </a:lnTo>
                <a:lnTo>
                  <a:pt x="12" y="721"/>
                </a:lnTo>
                <a:cubicBezTo>
                  <a:pt x="6" y="721"/>
                  <a:pt x="0" y="726"/>
                  <a:pt x="0" y="732"/>
                </a:cubicBezTo>
                <a:cubicBezTo>
                  <a:pt x="0" y="739"/>
                  <a:pt x="6" y="744"/>
                  <a:pt x="12" y="744"/>
                </a:cubicBezTo>
                <a:lnTo>
                  <a:pt x="49" y="744"/>
                </a:lnTo>
                <a:lnTo>
                  <a:pt x="49" y="781"/>
                </a:lnTo>
                <a:cubicBezTo>
                  <a:pt x="49" y="787"/>
                  <a:pt x="54" y="792"/>
                  <a:pt x="60" y="792"/>
                </a:cubicBezTo>
                <a:cubicBezTo>
                  <a:pt x="67" y="792"/>
                  <a:pt x="73" y="787"/>
                  <a:pt x="73" y="781"/>
                </a:cubicBezTo>
                <a:lnTo>
                  <a:pt x="73" y="744"/>
                </a:lnTo>
                <a:lnTo>
                  <a:pt x="781" y="744"/>
                </a:lnTo>
                <a:cubicBezTo>
                  <a:pt x="788" y="744"/>
                  <a:pt x="793" y="739"/>
                  <a:pt x="793" y="732"/>
                </a:cubicBezTo>
                <a:cubicBezTo>
                  <a:pt x="793" y="726"/>
                  <a:pt x="788" y="721"/>
                  <a:pt x="781" y="72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75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99ED9875-F79B-437F-A318-E3D681B678F3}"/>
              </a:ext>
            </a:extLst>
          </p:cNvPr>
          <p:cNvSpPr/>
          <p:nvPr/>
        </p:nvSpPr>
        <p:spPr>
          <a:xfrm>
            <a:off x="811361" y="4917667"/>
            <a:ext cx="503158" cy="468373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E3C5F67B-8BB4-4D24-8268-BAF10F568A32}"/>
              </a:ext>
            </a:extLst>
          </p:cNvPr>
          <p:cNvSpPr txBox="1"/>
          <p:nvPr/>
        </p:nvSpPr>
        <p:spPr>
          <a:xfrm>
            <a:off x="1447189" y="5095993"/>
            <a:ext cx="3433056" cy="3385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Public Finance Management Act, 2009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xmlns="" id="{22487AEF-FA0C-4359-85E8-B425F651A074}"/>
              </a:ext>
            </a:extLst>
          </p:cNvPr>
          <p:cNvSpPr txBox="1">
            <a:spLocks/>
          </p:cNvSpPr>
          <p:nvPr/>
        </p:nvSpPr>
        <p:spPr>
          <a:xfrm>
            <a:off x="1500187" y="5441939"/>
            <a:ext cx="4438907" cy="378894"/>
          </a:xfrm>
          <a:prstGeom prst="rect">
            <a:avLst/>
          </a:prstGeom>
        </p:spPr>
        <p:txBody>
          <a:bodyPr vert="horz" wrap="square" lIns="34299" tIns="17149" rIns="34299" bIns="17149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ZA" sz="1600" b="0" i="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Regulates financial management in the national government and provincial government,</a:t>
            </a:r>
            <a:endParaRPr lang="en-US" sz="16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8" name="Freeform 970">
            <a:extLst>
              <a:ext uri="{FF2B5EF4-FFF2-40B4-BE49-F238E27FC236}">
                <a16:creationId xmlns:a16="http://schemas.microsoft.com/office/drawing/2014/main" xmlns="" id="{A61D214E-F1BE-4927-8D28-DB23FE543A1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35976" y="5018070"/>
            <a:ext cx="262588" cy="262588"/>
          </a:xfrm>
          <a:custGeom>
            <a:avLst/>
            <a:gdLst>
              <a:gd name="T0" fmla="*/ 2105722 w 285390"/>
              <a:gd name="T1" fmla="*/ 4924677 h 285390"/>
              <a:gd name="T2" fmla="*/ 586378 w 285390"/>
              <a:gd name="T3" fmla="*/ 4743428 h 285390"/>
              <a:gd name="T4" fmla="*/ 586378 w 285390"/>
              <a:gd name="T5" fmla="*/ 4924677 h 285390"/>
              <a:gd name="T6" fmla="*/ 2349742 w 285390"/>
              <a:gd name="T7" fmla="*/ 4083756 h 285390"/>
              <a:gd name="T8" fmla="*/ 1193691 w 285390"/>
              <a:gd name="T9" fmla="*/ 4178006 h 285390"/>
              <a:gd name="T10" fmla="*/ 904085 w 285390"/>
              <a:gd name="T11" fmla="*/ 4178006 h 285390"/>
              <a:gd name="T12" fmla="*/ 585654 w 285390"/>
              <a:gd name="T13" fmla="*/ 4083756 h 285390"/>
              <a:gd name="T14" fmla="*/ 4653092 w 285390"/>
              <a:gd name="T15" fmla="*/ 4407264 h 285390"/>
              <a:gd name="T16" fmla="*/ 4826565 w 285390"/>
              <a:gd name="T17" fmla="*/ 3948738 h 285390"/>
              <a:gd name="T18" fmla="*/ 3409042 w 285390"/>
              <a:gd name="T19" fmla="*/ 4263988 h 285390"/>
              <a:gd name="T20" fmla="*/ 3871616 w 285390"/>
              <a:gd name="T21" fmla="*/ 4092051 h 285390"/>
              <a:gd name="T22" fmla="*/ 4826565 w 285390"/>
              <a:gd name="T23" fmla="*/ 3769636 h 285390"/>
              <a:gd name="T24" fmla="*/ 4653092 w 285390"/>
              <a:gd name="T25" fmla="*/ 4579214 h 285390"/>
              <a:gd name="T26" fmla="*/ 3553606 w 285390"/>
              <a:gd name="T27" fmla="*/ 3769636 h 285390"/>
              <a:gd name="T28" fmla="*/ 3727081 w 285390"/>
              <a:gd name="T29" fmla="*/ 4579214 h 285390"/>
              <a:gd name="T30" fmla="*/ 3553606 w 285390"/>
              <a:gd name="T31" fmla="*/ 3769636 h 285390"/>
              <a:gd name="T32" fmla="*/ 2349742 w 285390"/>
              <a:gd name="T33" fmla="*/ 3605294 h 285390"/>
              <a:gd name="T34" fmla="*/ 585654 w 285390"/>
              <a:gd name="T35" fmla="*/ 3424065 h 285390"/>
              <a:gd name="T36" fmla="*/ 585654 w 285390"/>
              <a:gd name="T37" fmla="*/ 3605294 h 285390"/>
              <a:gd name="T38" fmla="*/ 4508526 w 285390"/>
              <a:gd name="T39" fmla="*/ 2988166 h 285390"/>
              <a:gd name="T40" fmla="*/ 4971120 w 285390"/>
              <a:gd name="T41" fmla="*/ 3161646 h 285390"/>
              <a:gd name="T42" fmla="*/ 3553606 w 285390"/>
              <a:gd name="T43" fmla="*/ 2843579 h 285390"/>
              <a:gd name="T44" fmla="*/ 3727081 w 285390"/>
              <a:gd name="T45" fmla="*/ 3306194 h 285390"/>
              <a:gd name="T46" fmla="*/ 3553606 w 285390"/>
              <a:gd name="T47" fmla="*/ 2843579 h 285390"/>
              <a:gd name="T48" fmla="*/ 1636194 w 285390"/>
              <a:gd name="T49" fmla="*/ 2945624 h 285390"/>
              <a:gd name="T50" fmla="*/ 4653092 w 285390"/>
              <a:gd name="T51" fmla="*/ 2670125 h 285390"/>
              <a:gd name="T52" fmla="*/ 4826565 w 285390"/>
              <a:gd name="T53" fmla="*/ 3479663 h 285390"/>
              <a:gd name="T54" fmla="*/ 4653092 w 285390"/>
              <a:gd name="T55" fmla="*/ 2670125 h 285390"/>
              <a:gd name="T56" fmla="*/ 4045086 w 285390"/>
              <a:gd name="T57" fmla="*/ 3161646 h 285390"/>
              <a:gd name="T58" fmla="*/ 3235589 w 285390"/>
              <a:gd name="T59" fmla="*/ 2988166 h 285390"/>
              <a:gd name="T60" fmla="*/ 3051836 w 285390"/>
              <a:gd name="T61" fmla="*/ 4905740 h 285390"/>
              <a:gd name="T62" fmla="*/ 2909214 w 285390"/>
              <a:gd name="T63" fmla="*/ 2338775 h 285390"/>
              <a:gd name="T64" fmla="*/ 2349742 w 285390"/>
              <a:gd name="T65" fmla="*/ 2285930 h 285390"/>
              <a:gd name="T66" fmla="*/ 585654 w 285390"/>
              <a:gd name="T67" fmla="*/ 2104703 h 285390"/>
              <a:gd name="T68" fmla="*/ 585654 w 285390"/>
              <a:gd name="T69" fmla="*/ 2285930 h 285390"/>
              <a:gd name="T70" fmla="*/ 5178418 w 285390"/>
              <a:gd name="T71" fmla="*/ 1725343 h 285390"/>
              <a:gd name="T72" fmla="*/ 5055165 w 285390"/>
              <a:gd name="T73" fmla="*/ 1848557 h 285390"/>
              <a:gd name="T74" fmla="*/ 4273468 w 285390"/>
              <a:gd name="T75" fmla="*/ 1725343 h 285390"/>
              <a:gd name="T76" fmla="*/ 4145326 w 285390"/>
              <a:gd name="T77" fmla="*/ 1848557 h 285390"/>
              <a:gd name="T78" fmla="*/ 4735890 w 285390"/>
              <a:gd name="T79" fmla="*/ 1786784 h 285390"/>
              <a:gd name="T80" fmla="*/ 1279889 w 285390"/>
              <a:gd name="T81" fmla="*/ 1445010 h 285390"/>
              <a:gd name="T82" fmla="*/ 1279889 w 285390"/>
              <a:gd name="T83" fmla="*/ 1626261 h 285390"/>
              <a:gd name="T84" fmla="*/ 814071 w 285390"/>
              <a:gd name="T85" fmla="*/ 1445010 h 285390"/>
              <a:gd name="T86" fmla="*/ 502593 w 285390"/>
              <a:gd name="T87" fmla="*/ 1532018 h 285390"/>
              <a:gd name="T88" fmla="*/ 2909214 w 285390"/>
              <a:gd name="T89" fmla="*/ 2167663 h 285390"/>
              <a:gd name="T90" fmla="*/ 3051836 w 285390"/>
              <a:gd name="T91" fmla="*/ 1426065 h 285390"/>
              <a:gd name="T92" fmla="*/ 3051836 w 285390"/>
              <a:gd name="T93" fmla="*/ 684553 h 285390"/>
              <a:gd name="T94" fmla="*/ 427775 w 285390"/>
              <a:gd name="T95" fmla="*/ 171139 h 285390"/>
              <a:gd name="T96" fmla="*/ 4078612 w 285390"/>
              <a:gd name="T97" fmla="*/ 5476183 h 285390"/>
              <a:gd name="T98" fmla="*/ 2738099 w 285390"/>
              <a:gd name="T99" fmla="*/ 4763141 h 285390"/>
              <a:gd name="T100" fmla="*/ 4335291 w 285390"/>
              <a:gd name="T101" fmla="*/ 420702 h 285390"/>
              <a:gd name="T102" fmla="*/ 3051836 w 285390"/>
              <a:gd name="T103" fmla="*/ 848477 h 285390"/>
              <a:gd name="T104" fmla="*/ 427775 w 285390"/>
              <a:gd name="T105" fmla="*/ 171139 h 285390"/>
              <a:gd name="T106" fmla="*/ 4506426 w 285390"/>
              <a:gd name="T107" fmla="*/ 1254950 h 285390"/>
              <a:gd name="T108" fmla="*/ 5340688 w 285390"/>
              <a:gd name="T109" fmla="*/ 5076879 h 285390"/>
              <a:gd name="T110" fmla="*/ 427775 w 285390"/>
              <a:gd name="T111" fmla="*/ 5647299 h 28539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85390" h="285390">
                <a:moveTo>
                  <a:pt x="82498" y="239712"/>
                </a:moveTo>
                <a:lnTo>
                  <a:pt x="106414" y="239712"/>
                </a:lnTo>
                <a:cubicBezTo>
                  <a:pt x="108951" y="239712"/>
                  <a:pt x="110762" y="241910"/>
                  <a:pt x="110762" y="244475"/>
                </a:cubicBezTo>
                <a:cubicBezTo>
                  <a:pt x="110762" y="247039"/>
                  <a:pt x="108951" y="248871"/>
                  <a:pt x="106414" y="248871"/>
                </a:cubicBezTo>
                <a:lnTo>
                  <a:pt x="82498" y="248871"/>
                </a:lnTo>
                <a:cubicBezTo>
                  <a:pt x="79961" y="248871"/>
                  <a:pt x="77787" y="247039"/>
                  <a:pt x="77787" y="244475"/>
                </a:cubicBezTo>
                <a:cubicBezTo>
                  <a:pt x="77787" y="241910"/>
                  <a:pt x="79961" y="239712"/>
                  <a:pt x="82498" y="239712"/>
                </a:cubicBezTo>
                <a:close/>
                <a:moveTo>
                  <a:pt x="29633" y="239712"/>
                </a:moveTo>
                <a:lnTo>
                  <a:pt x="58914" y="239712"/>
                </a:lnTo>
                <a:cubicBezTo>
                  <a:pt x="61383" y="239712"/>
                  <a:pt x="63147" y="241910"/>
                  <a:pt x="63147" y="244475"/>
                </a:cubicBezTo>
                <a:cubicBezTo>
                  <a:pt x="63147" y="247039"/>
                  <a:pt x="61383" y="248871"/>
                  <a:pt x="58914" y="248871"/>
                </a:cubicBezTo>
                <a:lnTo>
                  <a:pt x="29633" y="248871"/>
                </a:lnTo>
                <a:cubicBezTo>
                  <a:pt x="27164" y="248871"/>
                  <a:pt x="25400" y="247039"/>
                  <a:pt x="25400" y="244475"/>
                </a:cubicBezTo>
                <a:cubicBezTo>
                  <a:pt x="25400" y="241910"/>
                  <a:pt x="27164" y="239712"/>
                  <a:pt x="29633" y="239712"/>
                </a:cubicBezTo>
                <a:close/>
                <a:moveTo>
                  <a:pt x="64679" y="206375"/>
                </a:moveTo>
                <a:lnTo>
                  <a:pt x="118745" y="206375"/>
                </a:lnTo>
                <a:cubicBezTo>
                  <a:pt x="121285" y="206375"/>
                  <a:pt x="123462" y="208207"/>
                  <a:pt x="123462" y="211138"/>
                </a:cubicBezTo>
                <a:cubicBezTo>
                  <a:pt x="123462" y="213336"/>
                  <a:pt x="121285" y="215534"/>
                  <a:pt x="118745" y="215534"/>
                </a:cubicBezTo>
                <a:lnTo>
                  <a:pt x="64679" y="215534"/>
                </a:lnTo>
                <a:cubicBezTo>
                  <a:pt x="62502" y="215534"/>
                  <a:pt x="60325" y="213336"/>
                  <a:pt x="60325" y="211138"/>
                </a:cubicBezTo>
                <a:cubicBezTo>
                  <a:pt x="60325" y="208207"/>
                  <a:pt x="62502" y="206375"/>
                  <a:pt x="64679" y="206375"/>
                </a:cubicBezTo>
                <a:close/>
                <a:moveTo>
                  <a:pt x="29597" y="206375"/>
                </a:moveTo>
                <a:lnTo>
                  <a:pt x="41140" y="206375"/>
                </a:lnTo>
                <a:cubicBezTo>
                  <a:pt x="43588" y="206375"/>
                  <a:pt x="45687" y="208207"/>
                  <a:pt x="45687" y="211138"/>
                </a:cubicBezTo>
                <a:cubicBezTo>
                  <a:pt x="45687" y="213336"/>
                  <a:pt x="43588" y="215534"/>
                  <a:pt x="41140" y="215534"/>
                </a:cubicBezTo>
                <a:lnTo>
                  <a:pt x="29597" y="215534"/>
                </a:lnTo>
                <a:cubicBezTo>
                  <a:pt x="27149" y="215534"/>
                  <a:pt x="25400" y="213336"/>
                  <a:pt x="25400" y="211138"/>
                </a:cubicBezTo>
                <a:cubicBezTo>
                  <a:pt x="25400" y="208207"/>
                  <a:pt x="27149" y="206375"/>
                  <a:pt x="29597" y="206375"/>
                </a:cubicBezTo>
                <a:close/>
                <a:moveTo>
                  <a:pt x="235147" y="199552"/>
                </a:moveTo>
                <a:cubicBezTo>
                  <a:pt x="231129" y="199552"/>
                  <a:pt x="227842" y="202448"/>
                  <a:pt x="227842" y="206793"/>
                </a:cubicBezTo>
                <a:lnTo>
                  <a:pt x="227842" y="215482"/>
                </a:lnTo>
                <a:cubicBezTo>
                  <a:pt x="227842" y="219465"/>
                  <a:pt x="231129" y="222724"/>
                  <a:pt x="235147" y="222724"/>
                </a:cubicBezTo>
                <a:lnTo>
                  <a:pt x="243913" y="222724"/>
                </a:lnTo>
                <a:cubicBezTo>
                  <a:pt x="247931" y="222724"/>
                  <a:pt x="251219" y="219465"/>
                  <a:pt x="251219" y="215482"/>
                </a:cubicBezTo>
                <a:lnTo>
                  <a:pt x="251219" y="206793"/>
                </a:lnTo>
                <a:cubicBezTo>
                  <a:pt x="251219" y="202448"/>
                  <a:pt x="247931" y="199552"/>
                  <a:pt x="243913" y="199552"/>
                </a:cubicBezTo>
                <a:lnTo>
                  <a:pt x="235147" y="199552"/>
                </a:lnTo>
                <a:close/>
                <a:moveTo>
                  <a:pt x="179583" y="199552"/>
                </a:moveTo>
                <a:cubicBezTo>
                  <a:pt x="175566" y="199552"/>
                  <a:pt x="172278" y="202448"/>
                  <a:pt x="172278" y="206793"/>
                </a:cubicBezTo>
                <a:lnTo>
                  <a:pt x="172278" y="215482"/>
                </a:lnTo>
                <a:cubicBezTo>
                  <a:pt x="172278" y="219465"/>
                  <a:pt x="175566" y="222724"/>
                  <a:pt x="179583" y="222724"/>
                </a:cubicBezTo>
                <a:lnTo>
                  <a:pt x="188350" y="222724"/>
                </a:lnTo>
                <a:cubicBezTo>
                  <a:pt x="192368" y="222724"/>
                  <a:pt x="195655" y="219465"/>
                  <a:pt x="195655" y="215482"/>
                </a:cubicBezTo>
                <a:lnTo>
                  <a:pt x="195655" y="206793"/>
                </a:lnTo>
                <a:cubicBezTo>
                  <a:pt x="195655" y="202448"/>
                  <a:pt x="192368" y="199552"/>
                  <a:pt x="188350" y="199552"/>
                </a:cubicBezTo>
                <a:lnTo>
                  <a:pt x="179583" y="199552"/>
                </a:lnTo>
                <a:close/>
                <a:moveTo>
                  <a:pt x="235147" y="190500"/>
                </a:moveTo>
                <a:lnTo>
                  <a:pt x="243913" y="190500"/>
                </a:lnTo>
                <a:cubicBezTo>
                  <a:pt x="252680" y="190500"/>
                  <a:pt x="259985" y="197741"/>
                  <a:pt x="259985" y="206793"/>
                </a:cubicBezTo>
                <a:lnTo>
                  <a:pt x="259985" y="215482"/>
                </a:lnTo>
                <a:cubicBezTo>
                  <a:pt x="259985" y="224172"/>
                  <a:pt x="252680" y="231413"/>
                  <a:pt x="243913" y="231413"/>
                </a:cubicBezTo>
                <a:lnTo>
                  <a:pt x="235147" y="231413"/>
                </a:lnTo>
                <a:cubicBezTo>
                  <a:pt x="226015" y="231413"/>
                  <a:pt x="219075" y="224172"/>
                  <a:pt x="219075" y="215482"/>
                </a:cubicBezTo>
                <a:lnTo>
                  <a:pt x="219075" y="206793"/>
                </a:lnTo>
                <a:cubicBezTo>
                  <a:pt x="219075" y="197741"/>
                  <a:pt x="226015" y="190500"/>
                  <a:pt x="235147" y="190500"/>
                </a:cubicBezTo>
                <a:close/>
                <a:moveTo>
                  <a:pt x="179583" y="190500"/>
                </a:moveTo>
                <a:lnTo>
                  <a:pt x="188350" y="190500"/>
                </a:lnTo>
                <a:cubicBezTo>
                  <a:pt x="197116" y="190500"/>
                  <a:pt x="204421" y="197741"/>
                  <a:pt x="204421" y="206793"/>
                </a:cubicBezTo>
                <a:lnTo>
                  <a:pt x="204421" y="215482"/>
                </a:lnTo>
                <a:cubicBezTo>
                  <a:pt x="204421" y="224172"/>
                  <a:pt x="197116" y="231413"/>
                  <a:pt x="188350" y="231413"/>
                </a:cubicBezTo>
                <a:lnTo>
                  <a:pt x="179583" y="231413"/>
                </a:lnTo>
                <a:cubicBezTo>
                  <a:pt x="170817" y="231413"/>
                  <a:pt x="163512" y="224172"/>
                  <a:pt x="163512" y="215482"/>
                </a:cubicBezTo>
                <a:lnTo>
                  <a:pt x="163512" y="206793"/>
                </a:lnTo>
                <a:cubicBezTo>
                  <a:pt x="163512" y="197741"/>
                  <a:pt x="170817" y="190500"/>
                  <a:pt x="179583" y="190500"/>
                </a:cubicBezTo>
                <a:close/>
                <a:moveTo>
                  <a:pt x="64679" y="173037"/>
                </a:moveTo>
                <a:lnTo>
                  <a:pt x="118745" y="173037"/>
                </a:lnTo>
                <a:cubicBezTo>
                  <a:pt x="121285" y="173037"/>
                  <a:pt x="123462" y="175235"/>
                  <a:pt x="123462" y="177800"/>
                </a:cubicBezTo>
                <a:cubicBezTo>
                  <a:pt x="123462" y="180364"/>
                  <a:pt x="121285" y="182196"/>
                  <a:pt x="118745" y="182196"/>
                </a:cubicBezTo>
                <a:lnTo>
                  <a:pt x="64679" y="182196"/>
                </a:lnTo>
                <a:cubicBezTo>
                  <a:pt x="62502" y="182196"/>
                  <a:pt x="60325" y="180364"/>
                  <a:pt x="60325" y="177800"/>
                </a:cubicBezTo>
                <a:cubicBezTo>
                  <a:pt x="60325" y="175235"/>
                  <a:pt x="62502" y="173037"/>
                  <a:pt x="64679" y="173037"/>
                </a:cubicBezTo>
                <a:close/>
                <a:moveTo>
                  <a:pt x="29597" y="173037"/>
                </a:moveTo>
                <a:lnTo>
                  <a:pt x="41140" y="173037"/>
                </a:lnTo>
                <a:cubicBezTo>
                  <a:pt x="43588" y="173037"/>
                  <a:pt x="45687" y="175235"/>
                  <a:pt x="45687" y="177800"/>
                </a:cubicBezTo>
                <a:cubicBezTo>
                  <a:pt x="45687" y="180364"/>
                  <a:pt x="43588" y="182196"/>
                  <a:pt x="41140" y="182196"/>
                </a:cubicBezTo>
                <a:lnTo>
                  <a:pt x="29597" y="182196"/>
                </a:lnTo>
                <a:cubicBezTo>
                  <a:pt x="27149" y="182196"/>
                  <a:pt x="25400" y="180364"/>
                  <a:pt x="25400" y="177800"/>
                </a:cubicBezTo>
                <a:cubicBezTo>
                  <a:pt x="25400" y="175235"/>
                  <a:pt x="27149" y="173037"/>
                  <a:pt x="29597" y="173037"/>
                </a:cubicBezTo>
                <a:close/>
                <a:moveTo>
                  <a:pt x="235147" y="143703"/>
                </a:moveTo>
                <a:cubicBezTo>
                  <a:pt x="231129" y="143703"/>
                  <a:pt x="227842" y="146626"/>
                  <a:pt x="227842" y="151009"/>
                </a:cubicBezTo>
                <a:lnTo>
                  <a:pt x="227842" y="159775"/>
                </a:lnTo>
                <a:cubicBezTo>
                  <a:pt x="227842" y="163793"/>
                  <a:pt x="231129" y="167080"/>
                  <a:pt x="235147" y="167080"/>
                </a:cubicBezTo>
                <a:lnTo>
                  <a:pt x="243913" y="167080"/>
                </a:lnTo>
                <a:cubicBezTo>
                  <a:pt x="247931" y="167080"/>
                  <a:pt x="251219" y="163793"/>
                  <a:pt x="251219" y="159775"/>
                </a:cubicBezTo>
                <a:lnTo>
                  <a:pt x="251219" y="151009"/>
                </a:lnTo>
                <a:cubicBezTo>
                  <a:pt x="251219" y="146626"/>
                  <a:pt x="247931" y="143703"/>
                  <a:pt x="243913" y="143703"/>
                </a:cubicBezTo>
                <a:lnTo>
                  <a:pt x="235147" y="143703"/>
                </a:lnTo>
                <a:close/>
                <a:moveTo>
                  <a:pt x="179583" y="143703"/>
                </a:moveTo>
                <a:cubicBezTo>
                  <a:pt x="175566" y="143703"/>
                  <a:pt x="172278" y="146626"/>
                  <a:pt x="172278" y="151009"/>
                </a:cubicBezTo>
                <a:lnTo>
                  <a:pt x="172278" y="159775"/>
                </a:lnTo>
                <a:cubicBezTo>
                  <a:pt x="172278" y="163793"/>
                  <a:pt x="175566" y="167080"/>
                  <a:pt x="179583" y="167080"/>
                </a:cubicBezTo>
                <a:lnTo>
                  <a:pt x="188350" y="167080"/>
                </a:lnTo>
                <a:cubicBezTo>
                  <a:pt x="192368" y="167080"/>
                  <a:pt x="195655" y="163793"/>
                  <a:pt x="195655" y="159775"/>
                </a:cubicBezTo>
                <a:lnTo>
                  <a:pt x="195655" y="151009"/>
                </a:lnTo>
                <a:cubicBezTo>
                  <a:pt x="195655" y="146626"/>
                  <a:pt x="192368" y="143703"/>
                  <a:pt x="188350" y="143703"/>
                </a:cubicBezTo>
                <a:lnTo>
                  <a:pt x="179583" y="143703"/>
                </a:lnTo>
                <a:close/>
                <a:moveTo>
                  <a:pt x="29670" y="139700"/>
                </a:moveTo>
                <a:lnTo>
                  <a:pt x="82686" y="139700"/>
                </a:lnTo>
                <a:cubicBezTo>
                  <a:pt x="84821" y="139700"/>
                  <a:pt x="86956" y="141898"/>
                  <a:pt x="86956" y="144096"/>
                </a:cubicBezTo>
                <a:cubicBezTo>
                  <a:pt x="86956" y="146661"/>
                  <a:pt x="84821" y="148859"/>
                  <a:pt x="82686" y="148859"/>
                </a:cubicBezTo>
                <a:lnTo>
                  <a:pt x="29670" y="148859"/>
                </a:lnTo>
                <a:cubicBezTo>
                  <a:pt x="27179" y="148859"/>
                  <a:pt x="25400" y="146661"/>
                  <a:pt x="25400" y="144096"/>
                </a:cubicBezTo>
                <a:cubicBezTo>
                  <a:pt x="25400" y="141898"/>
                  <a:pt x="27179" y="139700"/>
                  <a:pt x="29670" y="139700"/>
                </a:cubicBezTo>
                <a:close/>
                <a:moveTo>
                  <a:pt x="235147" y="134937"/>
                </a:moveTo>
                <a:lnTo>
                  <a:pt x="243913" y="134937"/>
                </a:lnTo>
                <a:cubicBezTo>
                  <a:pt x="252680" y="134937"/>
                  <a:pt x="259985" y="142242"/>
                  <a:pt x="259985" y="151009"/>
                </a:cubicBezTo>
                <a:lnTo>
                  <a:pt x="259985" y="159775"/>
                </a:lnTo>
                <a:cubicBezTo>
                  <a:pt x="259985" y="168542"/>
                  <a:pt x="252680" y="175847"/>
                  <a:pt x="243913" y="175847"/>
                </a:cubicBezTo>
                <a:lnTo>
                  <a:pt x="235147" y="175847"/>
                </a:lnTo>
                <a:cubicBezTo>
                  <a:pt x="226015" y="175847"/>
                  <a:pt x="219075" y="168542"/>
                  <a:pt x="219075" y="159775"/>
                </a:cubicBezTo>
                <a:lnTo>
                  <a:pt x="219075" y="151009"/>
                </a:lnTo>
                <a:cubicBezTo>
                  <a:pt x="219075" y="142242"/>
                  <a:pt x="226015" y="134937"/>
                  <a:pt x="235147" y="134937"/>
                </a:cubicBezTo>
                <a:close/>
                <a:moveTo>
                  <a:pt x="179583" y="134937"/>
                </a:moveTo>
                <a:lnTo>
                  <a:pt x="188350" y="134937"/>
                </a:lnTo>
                <a:cubicBezTo>
                  <a:pt x="197116" y="134937"/>
                  <a:pt x="204421" y="142242"/>
                  <a:pt x="204421" y="151009"/>
                </a:cubicBezTo>
                <a:lnTo>
                  <a:pt x="204421" y="159775"/>
                </a:lnTo>
                <a:cubicBezTo>
                  <a:pt x="204421" y="168542"/>
                  <a:pt x="197116" y="175847"/>
                  <a:pt x="188350" y="175847"/>
                </a:cubicBezTo>
                <a:lnTo>
                  <a:pt x="179583" y="175847"/>
                </a:lnTo>
                <a:cubicBezTo>
                  <a:pt x="170817" y="175847"/>
                  <a:pt x="163512" y="168542"/>
                  <a:pt x="163512" y="159775"/>
                </a:cubicBezTo>
                <a:lnTo>
                  <a:pt x="163512" y="151009"/>
                </a:lnTo>
                <a:cubicBezTo>
                  <a:pt x="163512" y="142242"/>
                  <a:pt x="170817" y="134937"/>
                  <a:pt x="179583" y="134937"/>
                </a:cubicBezTo>
                <a:close/>
                <a:moveTo>
                  <a:pt x="147019" y="118192"/>
                </a:moveTo>
                <a:lnTo>
                  <a:pt x="147019" y="240708"/>
                </a:lnTo>
                <a:cubicBezTo>
                  <a:pt x="147019" y="245032"/>
                  <a:pt x="150262" y="247914"/>
                  <a:pt x="154225" y="247914"/>
                </a:cubicBezTo>
                <a:lnTo>
                  <a:pt x="269895" y="247914"/>
                </a:lnTo>
                <a:cubicBezTo>
                  <a:pt x="273859" y="247914"/>
                  <a:pt x="276742" y="245032"/>
                  <a:pt x="276742" y="240708"/>
                </a:cubicBezTo>
                <a:lnTo>
                  <a:pt x="276742" y="118192"/>
                </a:lnTo>
                <a:lnTo>
                  <a:pt x="147019" y="118192"/>
                </a:lnTo>
                <a:close/>
                <a:moveTo>
                  <a:pt x="64679" y="106362"/>
                </a:moveTo>
                <a:lnTo>
                  <a:pt x="118745" y="106362"/>
                </a:lnTo>
                <a:cubicBezTo>
                  <a:pt x="121285" y="106362"/>
                  <a:pt x="123462" y="108560"/>
                  <a:pt x="123462" y="111125"/>
                </a:cubicBezTo>
                <a:cubicBezTo>
                  <a:pt x="123462" y="113689"/>
                  <a:pt x="121285" y="115521"/>
                  <a:pt x="118745" y="115521"/>
                </a:cubicBezTo>
                <a:lnTo>
                  <a:pt x="64679" y="115521"/>
                </a:lnTo>
                <a:cubicBezTo>
                  <a:pt x="62502" y="115521"/>
                  <a:pt x="60325" y="113689"/>
                  <a:pt x="60325" y="111125"/>
                </a:cubicBezTo>
                <a:cubicBezTo>
                  <a:pt x="60325" y="108560"/>
                  <a:pt x="62502" y="106362"/>
                  <a:pt x="64679" y="106362"/>
                </a:cubicBezTo>
                <a:close/>
                <a:moveTo>
                  <a:pt x="29597" y="106362"/>
                </a:moveTo>
                <a:lnTo>
                  <a:pt x="41140" y="106362"/>
                </a:lnTo>
                <a:cubicBezTo>
                  <a:pt x="43588" y="106362"/>
                  <a:pt x="45687" y="108560"/>
                  <a:pt x="45687" y="111125"/>
                </a:cubicBezTo>
                <a:cubicBezTo>
                  <a:pt x="45687" y="113689"/>
                  <a:pt x="43588" y="115521"/>
                  <a:pt x="41140" y="115521"/>
                </a:cubicBezTo>
                <a:lnTo>
                  <a:pt x="29597" y="115521"/>
                </a:lnTo>
                <a:cubicBezTo>
                  <a:pt x="27149" y="115521"/>
                  <a:pt x="25400" y="113689"/>
                  <a:pt x="25400" y="111125"/>
                </a:cubicBezTo>
                <a:cubicBezTo>
                  <a:pt x="25400" y="108560"/>
                  <a:pt x="27149" y="106362"/>
                  <a:pt x="29597" y="106362"/>
                </a:cubicBezTo>
                <a:close/>
                <a:moveTo>
                  <a:pt x="255466" y="87191"/>
                </a:moveTo>
                <a:cubicBezTo>
                  <a:pt x="257297" y="85725"/>
                  <a:pt x="259862" y="85725"/>
                  <a:pt x="261694" y="87191"/>
                </a:cubicBezTo>
                <a:cubicBezTo>
                  <a:pt x="262426" y="87923"/>
                  <a:pt x="263159" y="89389"/>
                  <a:pt x="263159" y="90488"/>
                </a:cubicBezTo>
                <a:cubicBezTo>
                  <a:pt x="263159" y="91587"/>
                  <a:pt x="262426" y="92686"/>
                  <a:pt x="261694" y="93418"/>
                </a:cubicBezTo>
                <a:cubicBezTo>
                  <a:pt x="260961" y="94517"/>
                  <a:pt x="259862" y="94884"/>
                  <a:pt x="258763" y="94884"/>
                </a:cubicBezTo>
                <a:cubicBezTo>
                  <a:pt x="257297" y="94884"/>
                  <a:pt x="256198" y="94517"/>
                  <a:pt x="255466" y="93418"/>
                </a:cubicBezTo>
                <a:cubicBezTo>
                  <a:pt x="254367" y="92686"/>
                  <a:pt x="254000" y="91587"/>
                  <a:pt x="254000" y="90488"/>
                </a:cubicBezTo>
                <a:cubicBezTo>
                  <a:pt x="254000" y="89389"/>
                  <a:pt x="254367" y="87923"/>
                  <a:pt x="255466" y="87191"/>
                </a:cubicBezTo>
                <a:close/>
                <a:moveTo>
                  <a:pt x="209486" y="87191"/>
                </a:moveTo>
                <a:cubicBezTo>
                  <a:pt x="211010" y="85725"/>
                  <a:pt x="214058" y="85725"/>
                  <a:pt x="215963" y="87191"/>
                </a:cubicBezTo>
                <a:cubicBezTo>
                  <a:pt x="216725" y="87923"/>
                  <a:pt x="217106" y="89389"/>
                  <a:pt x="217106" y="90488"/>
                </a:cubicBezTo>
                <a:cubicBezTo>
                  <a:pt x="217106" y="91587"/>
                  <a:pt x="216725" y="92686"/>
                  <a:pt x="215963" y="93418"/>
                </a:cubicBezTo>
                <a:cubicBezTo>
                  <a:pt x="215201" y="94517"/>
                  <a:pt x="214058" y="94884"/>
                  <a:pt x="212534" y="94884"/>
                </a:cubicBezTo>
                <a:cubicBezTo>
                  <a:pt x="211391" y="94884"/>
                  <a:pt x="210248" y="94517"/>
                  <a:pt x="209486" y="93418"/>
                </a:cubicBezTo>
                <a:cubicBezTo>
                  <a:pt x="208724" y="92686"/>
                  <a:pt x="207962" y="91587"/>
                  <a:pt x="207962" y="90488"/>
                </a:cubicBezTo>
                <a:cubicBezTo>
                  <a:pt x="207962" y="89389"/>
                  <a:pt x="208724" y="87923"/>
                  <a:pt x="209486" y="87191"/>
                </a:cubicBezTo>
                <a:close/>
                <a:moveTo>
                  <a:pt x="234759" y="85725"/>
                </a:moveTo>
                <a:cubicBezTo>
                  <a:pt x="237426" y="85725"/>
                  <a:pt x="239331" y="87630"/>
                  <a:pt x="239331" y="90297"/>
                </a:cubicBezTo>
                <a:cubicBezTo>
                  <a:pt x="239331" y="92964"/>
                  <a:pt x="237426" y="94869"/>
                  <a:pt x="234759" y="94869"/>
                </a:cubicBezTo>
                <a:cubicBezTo>
                  <a:pt x="232473" y="94869"/>
                  <a:pt x="230187" y="92964"/>
                  <a:pt x="230187" y="90297"/>
                </a:cubicBezTo>
                <a:cubicBezTo>
                  <a:pt x="230187" y="87630"/>
                  <a:pt x="232473" y="85725"/>
                  <a:pt x="234759" y="85725"/>
                </a:cubicBezTo>
                <a:close/>
                <a:moveTo>
                  <a:pt x="64679" y="73025"/>
                </a:moveTo>
                <a:lnTo>
                  <a:pt x="118745" y="73025"/>
                </a:lnTo>
                <a:cubicBezTo>
                  <a:pt x="121285" y="73025"/>
                  <a:pt x="123462" y="74857"/>
                  <a:pt x="123462" y="77421"/>
                </a:cubicBezTo>
                <a:cubicBezTo>
                  <a:pt x="123462" y="79985"/>
                  <a:pt x="121285" y="82184"/>
                  <a:pt x="118745" y="82184"/>
                </a:cubicBezTo>
                <a:lnTo>
                  <a:pt x="64679" y="82184"/>
                </a:lnTo>
                <a:cubicBezTo>
                  <a:pt x="62502" y="82184"/>
                  <a:pt x="60325" y="79985"/>
                  <a:pt x="60325" y="77421"/>
                </a:cubicBezTo>
                <a:cubicBezTo>
                  <a:pt x="60325" y="74857"/>
                  <a:pt x="62502" y="73025"/>
                  <a:pt x="64679" y="73025"/>
                </a:cubicBezTo>
                <a:close/>
                <a:moveTo>
                  <a:pt x="29597" y="73025"/>
                </a:moveTo>
                <a:lnTo>
                  <a:pt x="41140" y="73025"/>
                </a:lnTo>
                <a:cubicBezTo>
                  <a:pt x="43588" y="73025"/>
                  <a:pt x="45687" y="74857"/>
                  <a:pt x="45687" y="77421"/>
                </a:cubicBezTo>
                <a:cubicBezTo>
                  <a:pt x="45687" y="79985"/>
                  <a:pt x="43588" y="82184"/>
                  <a:pt x="41140" y="82184"/>
                </a:cubicBezTo>
                <a:lnTo>
                  <a:pt x="29597" y="82184"/>
                </a:lnTo>
                <a:cubicBezTo>
                  <a:pt x="27149" y="82184"/>
                  <a:pt x="25400" y="79985"/>
                  <a:pt x="25400" y="77421"/>
                </a:cubicBezTo>
                <a:cubicBezTo>
                  <a:pt x="25400" y="74857"/>
                  <a:pt x="27149" y="73025"/>
                  <a:pt x="29597" y="73025"/>
                </a:cubicBezTo>
                <a:close/>
                <a:moveTo>
                  <a:pt x="154225" y="72068"/>
                </a:moveTo>
                <a:cubicBezTo>
                  <a:pt x="150262" y="72068"/>
                  <a:pt x="147019" y="75311"/>
                  <a:pt x="147019" y="79275"/>
                </a:cubicBezTo>
                <a:lnTo>
                  <a:pt x="147019" y="109544"/>
                </a:lnTo>
                <a:lnTo>
                  <a:pt x="276742" y="109544"/>
                </a:lnTo>
                <a:lnTo>
                  <a:pt x="276742" y="79275"/>
                </a:lnTo>
                <a:cubicBezTo>
                  <a:pt x="276742" y="75311"/>
                  <a:pt x="273859" y="72068"/>
                  <a:pt x="269895" y="72068"/>
                </a:cubicBezTo>
                <a:lnTo>
                  <a:pt x="154225" y="72068"/>
                </a:lnTo>
                <a:close/>
                <a:moveTo>
                  <a:pt x="60177" y="8648"/>
                </a:moveTo>
                <a:lnTo>
                  <a:pt x="60177" y="21260"/>
                </a:lnTo>
                <a:cubicBezTo>
                  <a:pt x="60177" y="28467"/>
                  <a:pt x="66302" y="34593"/>
                  <a:pt x="73509" y="34593"/>
                </a:cubicBezTo>
                <a:lnTo>
                  <a:pt x="154225" y="34593"/>
                </a:lnTo>
                <a:cubicBezTo>
                  <a:pt x="161432" y="34593"/>
                  <a:pt x="167198" y="28467"/>
                  <a:pt x="167198" y="21260"/>
                </a:cubicBezTo>
                <a:lnTo>
                  <a:pt x="167198" y="8648"/>
                </a:lnTo>
                <a:lnTo>
                  <a:pt x="60177" y="8648"/>
                </a:lnTo>
                <a:close/>
                <a:moveTo>
                  <a:pt x="21620" y="8648"/>
                </a:moveTo>
                <a:cubicBezTo>
                  <a:pt x="14413" y="8648"/>
                  <a:pt x="8648" y="14053"/>
                  <a:pt x="8648" y="21260"/>
                </a:cubicBezTo>
                <a:lnTo>
                  <a:pt x="8648" y="263769"/>
                </a:lnTo>
                <a:cubicBezTo>
                  <a:pt x="8648" y="270976"/>
                  <a:pt x="14413" y="276742"/>
                  <a:pt x="21620" y="276742"/>
                </a:cubicBezTo>
                <a:lnTo>
                  <a:pt x="206115" y="276742"/>
                </a:lnTo>
                <a:cubicBezTo>
                  <a:pt x="213322" y="276742"/>
                  <a:pt x="219087" y="270976"/>
                  <a:pt x="219087" y="263769"/>
                </a:cubicBezTo>
                <a:lnTo>
                  <a:pt x="219087" y="256563"/>
                </a:lnTo>
                <a:lnTo>
                  <a:pt x="154225" y="256563"/>
                </a:lnTo>
                <a:cubicBezTo>
                  <a:pt x="145577" y="256563"/>
                  <a:pt x="138371" y="249716"/>
                  <a:pt x="138371" y="240708"/>
                </a:cubicBezTo>
                <a:lnTo>
                  <a:pt x="138371" y="79275"/>
                </a:lnTo>
                <a:cubicBezTo>
                  <a:pt x="138371" y="70627"/>
                  <a:pt x="145577" y="63420"/>
                  <a:pt x="154225" y="63420"/>
                </a:cubicBezTo>
                <a:lnTo>
                  <a:pt x="219087" y="63420"/>
                </a:lnTo>
                <a:lnTo>
                  <a:pt x="219087" y="21260"/>
                </a:lnTo>
                <a:cubicBezTo>
                  <a:pt x="219087" y="14053"/>
                  <a:pt x="213322" y="8648"/>
                  <a:pt x="206115" y="8648"/>
                </a:cubicBezTo>
                <a:lnTo>
                  <a:pt x="175846" y="8648"/>
                </a:lnTo>
                <a:lnTo>
                  <a:pt x="175846" y="21260"/>
                </a:lnTo>
                <a:cubicBezTo>
                  <a:pt x="175846" y="33512"/>
                  <a:pt x="166117" y="42880"/>
                  <a:pt x="154225" y="42880"/>
                </a:cubicBezTo>
                <a:lnTo>
                  <a:pt x="73509" y="42880"/>
                </a:lnTo>
                <a:cubicBezTo>
                  <a:pt x="61618" y="42880"/>
                  <a:pt x="51889" y="33512"/>
                  <a:pt x="51889" y="21260"/>
                </a:cubicBezTo>
                <a:lnTo>
                  <a:pt x="51889" y="8648"/>
                </a:lnTo>
                <a:lnTo>
                  <a:pt x="21620" y="8648"/>
                </a:lnTo>
                <a:close/>
                <a:moveTo>
                  <a:pt x="21620" y="0"/>
                </a:moveTo>
                <a:lnTo>
                  <a:pt x="206115" y="0"/>
                </a:lnTo>
                <a:cubicBezTo>
                  <a:pt x="218006" y="0"/>
                  <a:pt x="227735" y="9729"/>
                  <a:pt x="227735" y="21260"/>
                </a:cubicBezTo>
                <a:lnTo>
                  <a:pt x="227735" y="63420"/>
                </a:lnTo>
                <a:lnTo>
                  <a:pt x="269895" y="63420"/>
                </a:lnTo>
                <a:cubicBezTo>
                  <a:pt x="278543" y="63420"/>
                  <a:pt x="285390" y="70627"/>
                  <a:pt x="285390" y="79275"/>
                </a:cubicBezTo>
                <a:lnTo>
                  <a:pt x="285390" y="240708"/>
                </a:lnTo>
                <a:cubicBezTo>
                  <a:pt x="285390" y="249716"/>
                  <a:pt x="278543" y="256563"/>
                  <a:pt x="269895" y="256563"/>
                </a:cubicBezTo>
                <a:lnTo>
                  <a:pt x="227735" y="256563"/>
                </a:lnTo>
                <a:lnTo>
                  <a:pt x="227735" y="263769"/>
                </a:lnTo>
                <a:cubicBezTo>
                  <a:pt x="227735" y="275661"/>
                  <a:pt x="218006" y="285390"/>
                  <a:pt x="206115" y="285390"/>
                </a:cubicBezTo>
                <a:lnTo>
                  <a:pt x="21620" y="285390"/>
                </a:lnTo>
                <a:cubicBezTo>
                  <a:pt x="9729" y="285390"/>
                  <a:pt x="0" y="275661"/>
                  <a:pt x="0" y="263769"/>
                </a:cubicBezTo>
                <a:lnTo>
                  <a:pt x="0" y="21260"/>
                </a:lnTo>
                <a:cubicBezTo>
                  <a:pt x="0" y="9729"/>
                  <a:pt x="9729" y="0"/>
                  <a:pt x="216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675" dirty="0"/>
          </a:p>
        </p:txBody>
      </p:sp>
      <p:sp>
        <p:nvSpPr>
          <p:cNvPr id="40" name="Freeform 970">
            <a:extLst>
              <a:ext uri="{FF2B5EF4-FFF2-40B4-BE49-F238E27FC236}">
                <a16:creationId xmlns:a16="http://schemas.microsoft.com/office/drawing/2014/main" xmlns="" id="{0648AF02-6D73-4391-84C3-B003F209BD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37922" y="3563480"/>
            <a:ext cx="262588" cy="262588"/>
          </a:xfrm>
          <a:custGeom>
            <a:avLst/>
            <a:gdLst>
              <a:gd name="T0" fmla="*/ 2105722 w 285390"/>
              <a:gd name="T1" fmla="*/ 4924677 h 285390"/>
              <a:gd name="T2" fmla="*/ 586378 w 285390"/>
              <a:gd name="T3" fmla="*/ 4743428 h 285390"/>
              <a:gd name="T4" fmla="*/ 586378 w 285390"/>
              <a:gd name="T5" fmla="*/ 4924677 h 285390"/>
              <a:gd name="T6" fmla="*/ 2349742 w 285390"/>
              <a:gd name="T7" fmla="*/ 4083756 h 285390"/>
              <a:gd name="T8" fmla="*/ 1193691 w 285390"/>
              <a:gd name="T9" fmla="*/ 4178006 h 285390"/>
              <a:gd name="T10" fmla="*/ 904085 w 285390"/>
              <a:gd name="T11" fmla="*/ 4178006 h 285390"/>
              <a:gd name="T12" fmla="*/ 585654 w 285390"/>
              <a:gd name="T13" fmla="*/ 4083756 h 285390"/>
              <a:gd name="T14" fmla="*/ 4653092 w 285390"/>
              <a:gd name="T15" fmla="*/ 4407264 h 285390"/>
              <a:gd name="T16" fmla="*/ 4826565 w 285390"/>
              <a:gd name="T17" fmla="*/ 3948738 h 285390"/>
              <a:gd name="T18" fmla="*/ 3409042 w 285390"/>
              <a:gd name="T19" fmla="*/ 4263988 h 285390"/>
              <a:gd name="T20" fmla="*/ 3871616 w 285390"/>
              <a:gd name="T21" fmla="*/ 4092051 h 285390"/>
              <a:gd name="T22" fmla="*/ 4826565 w 285390"/>
              <a:gd name="T23" fmla="*/ 3769636 h 285390"/>
              <a:gd name="T24" fmla="*/ 4653092 w 285390"/>
              <a:gd name="T25" fmla="*/ 4579214 h 285390"/>
              <a:gd name="T26" fmla="*/ 3553606 w 285390"/>
              <a:gd name="T27" fmla="*/ 3769636 h 285390"/>
              <a:gd name="T28" fmla="*/ 3727081 w 285390"/>
              <a:gd name="T29" fmla="*/ 4579214 h 285390"/>
              <a:gd name="T30" fmla="*/ 3553606 w 285390"/>
              <a:gd name="T31" fmla="*/ 3769636 h 285390"/>
              <a:gd name="T32" fmla="*/ 2349742 w 285390"/>
              <a:gd name="T33" fmla="*/ 3605294 h 285390"/>
              <a:gd name="T34" fmla="*/ 585654 w 285390"/>
              <a:gd name="T35" fmla="*/ 3424065 h 285390"/>
              <a:gd name="T36" fmla="*/ 585654 w 285390"/>
              <a:gd name="T37" fmla="*/ 3605294 h 285390"/>
              <a:gd name="T38" fmla="*/ 4508526 w 285390"/>
              <a:gd name="T39" fmla="*/ 2988166 h 285390"/>
              <a:gd name="T40" fmla="*/ 4971120 w 285390"/>
              <a:gd name="T41" fmla="*/ 3161646 h 285390"/>
              <a:gd name="T42" fmla="*/ 3553606 w 285390"/>
              <a:gd name="T43" fmla="*/ 2843579 h 285390"/>
              <a:gd name="T44" fmla="*/ 3727081 w 285390"/>
              <a:gd name="T45" fmla="*/ 3306194 h 285390"/>
              <a:gd name="T46" fmla="*/ 3553606 w 285390"/>
              <a:gd name="T47" fmla="*/ 2843579 h 285390"/>
              <a:gd name="T48" fmla="*/ 1636194 w 285390"/>
              <a:gd name="T49" fmla="*/ 2945624 h 285390"/>
              <a:gd name="T50" fmla="*/ 4653092 w 285390"/>
              <a:gd name="T51" fmla="*/ 2670125 h 285390"/>
              <a:gd name="T52" fmla="*/ 4826565 w 285390"/>
              <a:gd name="T53" fmla="*/ 3479663 h 285390"/>
              <a:gd name="T54" fmla="*/ 4653092 w 285390"/>
              <a:gd name="T55" fmla="*/ 2670125 h 285390"/>
              <a:gd name="T56" fmla="*/ 4045086 w 285390"/>
              <a:gd name="T57" fmla="*/ 3161646 h 285390"/>
              <a:gd name="T58" fmla="*/ 3235589 w 285390"/>
              <a:gd name="T59" fmla="*/ 2988166 h 285390"/>
              <a:gd name="T60" fmla="*/ 3051836 w 285390"/>
              <a:gd name="T61" fmla="*/ 4905740 h 285390"/>
              <a:gd name="T62" fmla="*/ 2909214 w 285390"/>
              <a:gd name="T63" fmla="*/ 2338775 h 285390"/>
              <a:gd name="T64" fmla="*/ 2349742 w 285390"/>
              <a:gd name="T65" fmla="*/ 2285930 h 285390"/>
              <a:gd name="T66" fmla="*/ 585654 w 285390"/>
              <a:gd name="T67" fmla="*/ 2104703 h 285390"/>
              <a:gd name="T68" fmla="*/ 585654 w 285390"/>
              <a:gd name="T69" fmla="*/ 2285930 h 285390"/>
              <a:gd name="T70" fmla="*/ 5178418 w 285390"/>
              <a:gd name="T71" fmla="*/ 1725343 h 285390"/>
              <a:gd name="T72" fmla="*/ 5055165 w 285390"/>
              <a:gd name="T73" fmla="*/ 1848557 h 285390"/>
              <a:gd name="T74" fmla="*/ 4273468 w 285390"/>
              <a:gd name="T75" fmla="*/ 1725343 h 285390"/>
              <a:gd name="T76" fmla="*/ 4145326 w 285390"/>
              <a:gd name="T77" fmla="*/ 1848557 h 285390"/>
              <a:gd name="T78" fmla="*/ 4735890 w 285390"/>
              <a:gd name="T79" fmla="*/ 1786784 h 285390"/>
              <a:gd name="T80" fmla="*/ 1279889 w 285390"/>
              <a:gd name="T81" fmla="*/ 1445010 h 285390"/>
              <a:gd name="T82" fmla="*/ 1279889 w 285390"/>
              <a:gd name="T83" fmla="*/ 1626261 h 285390"/>
              <a:gd name="T84" fmla="*/ 814071 w 285390"/>
              <a:gd name="T85" fmla="*/ 1445010 h 285390"/>
              <a:gd name="T86" fmla="*/ 502593 w 285390"/>
              <a:gd name="T87" fmla="*/ 1532018 h 285390"/>
              <a:gd name="T88" fmla="*/ 2909214 w 285390"/>
              <a:gd name="T89" fmla="*/ 2167663 h 285390"/>
              <a:gd name="T90" fmla="*/ 3051836 w 285390"/>
              <a:gd name="T91" fmla="*/ 1426065 h 285390"/>
              <a:gd name="T92" fmla="*/ 3051836 w 285390"/>
              <a:gd name="T93" fmla="*/ 684553 h 285390"/>
              <a:gd name="T94" fmla="*/ 427775 w 285390"/>
              <a:gd name="T95" fmla="*/ 171139 h 285390"/>
              <a:gd name="T96" fmla="*/ 4078612 w 285390"/>
              <a:gd name="T97" fmla="*/ 5476183 h 285390"/>
              <a:gd name="T98" fmla="*/ 2738099 w 285390"/>
              <a:gd name="T99" fmla="*/ 4763141 h 285390"/>
              <a:gd name="T100" fmla="*/ 4335291 w 285390"/>
              <a:gd name="T101" fmla="*/ 420702 h 285390"/>
              <a:gd name="T102" fmla="*/ 3051836 w 285390"/>
              <a:gd name="T103" fmla="*/ 848477 h 285390"/>
              <a:gd name="T104" fmla="*/ 427775 w 285390"/>
              <a:gd name="T105" fmla="*/ 171139 h 285390"/>
              <a:gd name="T106" fmla="*/ 4506426 w 285390"/>
              <a:gd name="T107" fmla="*/ 1254950 h 285390"/>
              <a:gd name="T108" fmla="*/ 5340688 w 285390"/>
              <a:gd name="T109" fmla="*/ 5076879 h 285390"/>
              <a:gd name="T110" fmla="*/ 427775 w 285390"/>
              <a:gd name="T111" fmla="*/ 5647299 h 28539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85390" h="285390">
                <a:moveTo>
                  <a:pt x="82498" y="239712"/>
                </a:moveTo>
                <a:lnTo>
                  <a:pt x="106414" y="239712"/>
                </a:lnTo>
                <a:cubicBezTo>
                  <a:pt x="108951" y="239712"/>
                  <a:pt x="110762" y="241910"/>
                  <a:pt x="110762" y="244475"/>
                </a:cubicBezTo>
                <a:cubicBezTo>
                  <a:pt x="110762" y="247039"/>
                  <a:pt x="108951" y="248871"/>
                  <a:pt x="106414" y="248871"/>
                </a:cubicBezTo>
                <a:lnTo>
                  <a:pt x="82498" y="248871"/>
                </a:lnTo>
                <a:cubicBezTo>
                  <a:pt x="79961" y="248871"/>
                  <a:pt x="77787" y="247039"/>
                  <a:pt x="77787" y="244475"/>
                </a:cubicBezTo>
                <a:cubicBezTo>
                  <a:pt x="77787" y="241910"/>
                  <a:pt x="79961" y="239712"/>
                  <a:pt x="82498" y="239712"/>
                </a:cubicBezTo>
                <a:close/>
                <a:moveTo>
                  <a:pt x="29633" y="239712"/>
                </a:moveTo>
                <a:lnTo>
                  <a:pt x="58914" y="239712"/>
                </a:lnTo>
                <a:cubicBezTo>
                  <a:pt x="61383" y="239712"/>
                  <a:pt x="63147" y="241910"/>
                  <a:pt x="63147" y="244475"/>
                </a:cubicBezTo>
                <a:cubicBezTo>
                  <a:pt x="63147" y="247039"/>
                  <a:pt x="61383" y="248871"/>
                  <a:pt x="58914" y="248871"/>
                </a:cubicBezTo>
                <a:lnTo>
                  <a:pt x="29633" y="248871"/>
                </a:lnTo>
                <a:cubicBezTo>
                  <a:pt x="27164" y="248871"/>
                  <a:pt x="25400" y="247039"/>
                  <a:pt x="25400" y="244475"/>
                </a:cubicBezTo>
                <a:cubicBezTo>
                  <a:pt x="25400" y="241910"/>
                  <a:pt x="27164" y="239712"/>
                  <a:pt x="29633" y="239712"/>
                </a:cubicBezTo>
                <a:close/>
                <a:moveTo>
                  <a:pt x="64679" y="206375"/>
                </a:moveTo>
                <a:lnTo>
                  <a:pt x="118745" y="206375"/>
                </a:lnTo>
                <a:cubicBezTo>
                  <a:pt x="121285" y="206375"/>
                  <a:pt x="123462" y="208207"/>
                  <a:pt x="123462" y="211138"/>
                </a:cubicBezTo>
                <a:cubicBezTo>
                  <a:pt x="123462" y="213336"/>
                  <a:pt x="121285" y="215534"/>
                  <a:pt x="118745" y="215534"/>
                </a:cubicBezTo>
                <a:lnTo>
                  <a:pt x="64679" y="215534"/>
                </a:lnTo>
                <a:cubicBezTo>
                  <a:pt x="62502" y="215534"/>
                  <a:pt x="60325" y="213336"/>
                  <a:pt x="60325" y="211138"/>
                </a:cubicBezTo>
                <a:cubicBezTo>
                  <a:pt x="60325" y="208207"/>
                  <a:pt x="62502" y="206375"/>
                  <a:pt x="64679" y="206375"/>
                </a:cubicBezTo>
                <a:close/>
                <a:moveTo>
                  <a:pt x="29597" y="206375"/>
                </a:moveTo>
                <a:lnTo>
                  <a:pt x="41140" y="206375"/>
                </a:lnTo>
                <a:cubicBezTo>
                  <a:pt x="43588" y="206375"/>
                  <a:pt x="45687" y="208207"/>
                  <a:pt x="45687" y="211138"/>
                </a:cubicBezTo>
                <a:cubicBezTo>
                  <a:pt x="45687" y="213336"/>
                  <a:pt x="43588" y="215534"/>
                  <a:pt x="41140" y="215534"/>
                </a:cubicBezTo>
                <a:lnTo>
                  <a:pt x="29597" y="215534"/>
                </a:lnTo>
                <a:cubicBezTo>
                  <a:pt x="27149" y="215534"/>
                  <a:pt x="25400" y="213336"/>
                  <a:pt x="25400" y="211138"/>
                </a:cubicBezTo>
                <a:cubicBezTo>
                  <a:pt x="25400" y="208207"/>
                  <a:pt x="27149" y="206375"/>
                  <a:pt x="29597" y="206375"/>
                </a:cubicBezTo>
                <a:close/>
                <a:moveTo>
                  <a:pt x="235147" y="199552"/>
                </a:moveTo>
                <a:cubicBezTo>
                  <a:pt x="231129" y="199552"/>
                  <a:pt x="227842" y="202448"/>
                  <a:pt x="227842" y="206793"/>
                </a:cubicBezTo>
                <a:lnTo>
                  <a:pt x="227842" y="215482"/>
                </a:lnTo>
                <a:cubicBezTo>
                  <a:pt x="227842" y="219465"/>
                  <a:pt x="231129" y="222724"/>
                  <a:pt x="235147" y="222724"/>
                </a:cubicBezTo>
                <a:lnTo>
                  <a:pt x="243913" y="222724"/>
                </a:lnTo>
                <a:cubicBezTo>
                  <a:pt x="247931" y="222724"/>
                  <a:pt x="251219" y="219465"/>
                  <a:pt x="251219" y="215482"/>
                </a:cubicBezTo>
                <a:lnTo>
                  <a:pt x="251219" y="206793"/>
                </a:lnTo>
                <a:cubicBezTo>
                  <a:pt x="251219" y="202448"/>
                  <a:pt x="247931" y="199552"/>
                  <a:pt x="243913" y="199552"/>
                </a:cubicBezTo>
                <a:lnTo>
                  <a:pt x="235147" y="199552"/>
                </a:lnTo>
                <a:close/>
                <a:moveTo>
                  <a:pt x="179583" y="199552"/>
                </a:moveTo>
                <a:cubicBezTo>
                  <a:pt x="175566" y="199552"/>
                  <a:pt x="172278" y="202448"/>
                  <a:pt x="172278" y="206793"/>
                </a:cubicBezTo>
                <a:lnTo>
                  <a:pt x="172278" y="215482"/>
                </a:lnTo>
                <a:cubicBezTo>
                  <a:pt x="172278" y="219465"/>
                  <a:pt x="175566" y="222724"/>
                  <a:pt x="179583" y="222724"/>
                </a:cubicBezTo>
                <a:lnTo>
                  <a:pt x="188350" y="222724"/>
                </a:lnTo>
                <a:cubicBezTo>
                  <a:pt x="192368" y="222724"/>
                  <a:pt x="195655" y="219465"/>
                  <a:pt x="195655" y="215482"/>
                </a:cubicBezTo>
                <a:lnTo>
                  <a:pt x="195655" y="206793"/>
                </a:lnTo>
                <a:cubicBezTo>
                  <a:pt x="195655" y="202448"/>
                  <a:pt x="192368" y="199552"/>
                  <a:pt x="188350" y="199552"/>
                </a:cubicBezTo>
                <a:lnTo>
                  <a:pt x="179583" y="199552"/>
                </a:lnTo>
                <a:close/>
                <a:moveTo>
                  <a:pt x="235147" y="190500"/>
                </a:moveTo>
                <a:lnTo>
                  <a:pt x="243913" y="190500"/>
                </a:lnTo>
                <a:cubicBezTo>
                  <a:pt x="252680" y="190500"/>
                  <a:pt x="259985" y="197741"/>
                  <a:pt x="259985" y="206793"/>
                </a:cubicBezTo>
                <a:lnTo>
                  <a:pt x="259985" y="215482"/>
                </a:lnTo>
                <a:cubicBezTo>
                  <a:pt x="259985" y="224172"/>
                  <a:pt x="252680" y="231413"/>
                  <a:pt x="243913" y="231413"/>
                </a:cubicBezTo>
                <a:lnTo>
                  <a:pt x="235147" y="231413"/>
                </a:lnTo>
                <a:cubicBezTo>
                  <a:pt x="226015" y="231413"/>
                  <a:pt x="219075" y="224172"/>
                  <a:pt x="219075" y="215482"/>
                </a:cubicBezTo>
                <a:lnTo>
                  <a:pt x="219075" y="206793"/>
                </a:lnTo>
                <a:cubicBezTo>
                  <a:pt x="219075" y="197741"/>
                  <a:pt x="226015" y="190500"/>
                  <a:pt x="235147" y="190500"/>
                </a:cubicBezTo>
                <a:close/>
                <a:moveTo>
                  <a:pt x="179583" y="190500"/>
                </a:moveTo>
                <a:lnTo>
                  <a:pt x="188350" y="190500"/>
                </a:lnTo>
                <a:cubicBezTo>
                  <a:pt x="197116" y="190500"/>
                  <a:pt x="204421" y="197741"/>
                  <a:pt x="204421" y="206793"/>
                </a:cubicBezTo>
                <a:lnTo>
                  <a:pt x="204421" y="215482"/>
                </a:lnTo>
                <a:cubicBezTo>
                  <a:pt x="204421" y="224172"/>
                  <a:pt x="197116" y="231413"/>
                  <a:pt x="188350" y="231413"/>
                </a:cubicBezTo>
                <a:lnTo>
                  <a:pt x="179583" y="231413"/>
                </a:lnTo>
                <a:cubicBezTo>
                  <a:pt x="170817" y="231413"/>
                  <a:pt x="163512" y="224172"/>
                  <a:pt x="163512" y="215482"/>
                </a:cubicBezTo>
                <a:lnTo>
                  <a:pt x="163512" y="206793"/>
                </a:lnTo>
                <a:cubicBezTo>
                  <a:pt x="163512" y="197741"/>
                  <a:pt x="170817" y="190500"/>
                  <a:pt x="179583" y="190500"/>
                </a:cubicBezTo>
                <a:close/>
                <a:moveTo>
                  <a:pt x="64679" y="173037"/>
                </a:moveTo>
                <a:lnTo>
                  <a:pt x="118745" y="173037"/>
                </a:lnTo>
                <a:cubicBezTo>
                  <a:pt x="121285" y="173037"/>
                  <a:pt x="123462" y="175235"/>
                  <a:pt x="123462" y="177800"/>
                </a:cubicBezTo>
                <a:cubicBezTo>
                  <a:pt x="123462" y="180364"/>
                  <a:pt x="121285" y="182196"/>
                  <a:pt x="118745" y="182196"/>
                </a:cubicBezTo>
                <a:lnTo>
                  <a:pt x="64679" y="182196"/>
                </a:lnTo>
                <a:cubicBezTo>
                  <a:pt x="62502" y="182196"/>
                  <a:pt x="60325" y="180364"/>
                  <a:pt x="60325" y="177800"/>
                </a:cubicBezTo>
                <a:cubicBezTo>
                  <a:pt x="60325" y="175235"/>
                  <a:pt x="62502" y="173037"/>
                  <a:pt x="64679" y="173037"/>
                </a:cubicBezTo>
                <a:close/>
                <a:moveTo>
                  <a:pt x="29597" y="173037"/>
                </a:moveTo>
                <a:lnTo>
                  <a:pt x="41140" y="173037"/>
                </a:lnTo>
                <a:cubicBezTo>
                  <a:pt x="43588" y="173037"/>
                  <a:pt x="45687" y="175235"/>
                  <a:pt x="45687" y="177800"/>
                </a:cubicBezTo>
                <a:cubicBezTo>
                  <a:pt x="45687" y="180364"/>
                  <a:pt x="43588" y="182196"/>
                  <a:pt x="41140" y="182196"/>
                </a:cubicBezTo>
                <a:lnTo>
                  <a:pt x="29597" y="182196"/>
                </a:lnTo>
                <a:cubicBezTo>
                  <a:pt x="27149" y="182196"/>
                  <a:pt x="25400" y="180364"/>
                  <a:pt x="25400" y="177800"/>
                </a:cubicBezTo>
                <a:cubicBezTo>
                  <a:pt x="25400" y="175235"/>
                  <a:pt x="27149" y="173037"/>
                  <a:pt x="29597" y="173037"/>
                </a:cubicBezTo>
                <a:close/>
                <a:moveTo>
                  <a:pt x="235147" y="143703"/>
                </a:moveTo>
                <a:cubicBezTo>
                  <a:pt x="231129" y="143703"/>
                  <a:pt x="227842" y="146626"/>
                  <a:pt x="227842" y="151009"/>
                </a:cubicBezTo>
                <a:lnTo>
                  <a:pt x="227842" y="159775"/>
                </a:lnTo>
                <a:cubicBezTo>
                  <a:pt x="227842" y="163793"/>
                  <a:pt x="231129" y="167080"/>
                  <a:pt x="235147" y="167080"/>
                </a:cubicBezTo>
                <a:lnTo>
                  <a:pt x="243913" y="167080"/>
                </a:lnTo>
                <a:cubicBezTo>
                  <a:pt x="247931" y="167080"/>
                  <a:pt x="251219" y="163793"/>
                  <a:pt x="251219" y="159775"/>
                </a:cubicBezTo>
                <a:lnTo>
                  <a:pt x="251219" y="151009"/>
                </a:lnTo>
                <a:cubicBezTo>
                  <a:pt x="251219" y="146626"/>
                  <a:pt x="247931" y="143703"/>
                  <a:pt x="243913" y="143703"/>
                </a:cubicBezTo>
                <a:lnTo>
                  <a:pt x="235147" y="143703"/>
                </a:lnTo>
                <a:close/>
                <a:moveTo>
                  <a:pt x="179583" y="143703"/>
                </a:moveTo>
                <a:cubicBezTo>
                  <a:pt x="175566" y="143703"/>
                  <a:pt x="172278" y="146626"/>
                  <a:pt x="172278" y="151009"/>
                </a:cubicBezTo>
                <a:lnTo>
                  <a:pt x="172278" y="159775"/>
                </a:lnTo>
                <a:cubicBezTo>
                  <a:pt x="172278" y="163793"/>
                  <a:pt x="175566" y="167080"/>
                  <a:pt x="179583" y="167080"/>
                </a:cubicBezTo>
                <a:lnTo>
                  <a:pt x="188350" y="167080"/>
                </a:lnTo>
                <a:cubicBezTo>
                  <a:pt x="192368" y="167080"/>
                  <a:pt x="195655" y="163793"/>
                  <a:pt x="195655" y="159775"/>
                </a:cubicBezTo>
                <a:lnTo>
                  <a:pt x="195655" y="151009"/>
                </a:lnTo>
                <a:cubicBezTo>
                  <a:pt x="195655" y="146626"/>
                  <a:pt x="192368" y="143703"/>
                  <a:pt x="188350" y="143703"/>
                </a:cubicBezTo>
                <a:lnTo>
                  <a:pt x="179583" y="143703"/>
                </a:lnTo>
                <a:close/>
                <a:moveTo>
                  <a:pt x="29670" y="139700"/>
                </a:moveTo>
                <a:lnTo>
                  <a:pt x="82686" y="139700"/>
                </a:lnTo>
                <a:cubicBezTo>
                  <a:pt x="84821" y="139700"/>
                  <a:pt x="86956" y="141898"/>
                  <a:pt x="86956" y="144096"/>
                </a:cubicBezTo>
                <a:cubicBezTo>
                  <a:pt x="86956" y="146661"/>
                  <a:pt x="84821" y="148859"/>
                  <a:pt x="82686" y="148859"/>
                </a:cubicBezTo>
                <a:lnTo>
                  <a:pt x="29670" y="148859"/>
                </a:lnTo>
                <a:cubicBezTo>
                  <a:pt x="27179" y="148859"/>
                  <a:pt x="25400" y="146661"/>
                  <a:pt x="25400" y="144096"/>
                </a:cubicBezTo>
                <a:cubicBezTo>
                  <a:pt x="25400" y="141898"/>
                  <a:pt x="27179" y="139700"/>
                  <a:pt x="29670" y="139700"/>
                </a:cubicBezTo>
                <a:close/>
                <a:moveTo>
                  <a:pt x="235147" y="134937"/>
                </a:moveTo>
                <a:lnTo>
                  <a:pt x="243913" y="134937"/>
                </a:lnTo>
                <a:cubicBezTo>
                  <a:pt x="252680" y="134937"/>
                  <a:pt x="259985" y="142242"/>
                  <a:pt x="259985" y="151009"/>
                </a:cubicBezTo>
                <a:lnTo>
                  <a:pt x="259985" y="159775"/>
                </a:lnTo>
                <a:cubicBezTo>
                  <a:pt x="259985" y="168542"/>
                  <a:pt x="252680" y="175847"/>
                  <a:pt x="243913" y="175847"/>
                </a:cubicBezTo>
                <a:lnTo>
                  <a:pt x="235147" y="175847"/>
                </a:lnTo>
                <a:cubicBezTo>
                  <a:pt x="226015" y="175847"/>
                  <a:pt x="219075" y="168542"/>
                  <a:pt x="219075" y="159775"/>
                </a:cubicBezTo>
                <a:lnTo>
                  <a:pt x="219075" y="151009"/>
                </a:lnTo>
                <a:cubicBezTo>
                  <a:pt x="219075" y="142242"/>
                  <a:pt x="226015" y="134937"/>
                  <a:pt x="235147" y="134937"/>
                </a:cubicBezTo>
                <a:close/>
                <a:moveTo>
                  <a:pt x="179583" y="134937"/>
                </a:moveTo>
                <a:lnTo>
                  <a:pt x="188350" y="134937"/>
                </a:lnTo>
                <a:cubicBezTo>
                  <a:pt x="197116" y="134937"/>
                  <a:pt x="204421" y="142242"/>
                  <a:pt x="204421" y="151009"/>
                </a:cubicBezTo>
                <a:lnTo>
                  <a:pt x="204421" y="159775"/>
                </a:lnTo>
                <a:cubicBezTo>
                  <a:pt x="204421" y="168542"/>
                  <a:pt x="197116" y="175847"/>
                  <a:pt x="188350" y="175847"/>
                </a:cubicBezTo>
                <a:lnTo>
                  <a:pt x="179583" y="175847"/>
                </a:lnTo>
                <a:cubicBezTo>
                  <a:pt x="170817" y="175847"/>
                  <a:pt x="163512" y="168542"/>
                  <a:pt x="163512" y="159775"/>
                </a:cubicBezTo>
                <a:lnTo>
                  <a:pt x="163512" y="151009"/>
                </a:lnTo>
                <a:cubicBezTo>
                  <a:pt x="163512" y="142242"/>
                  <a:pt x="170817" y="134937"/>
                  <a:pt x="179583" y="134937"/>
                </a:cubicBezTo>
                <a:close/>
                <a:moveTo>
                  <a:pt x="147019" y="118192"/>
                </a:moveTo>
                <a:lnTo>
                  <a:pt x="147019" y="240708"/>
                </a:lnTo>
                <a:cubicBezTo>
                  <a:pt x="147019" y="245032"/>
                  <a:pt x="150262" y="247914"/>
                  <a:pt x="154225" y="247914"/>
                </a:cubicBezTo>
                <a:lnTo>
                  <a:pt x="269895" y="247914"/>
                </a:lnTo>
                <a:cubicBezTo>
                  <a:pt x="273859" y="247914"/>
                  <a:pt x="276742" y="245032"/>
                  <a:pt x="276742" y="240708"/>
                </a:cubicBezTo>
                <a:lnTo>
                  <a:pt x="276742" y="118192"/>
                </a:lnTo>
                <a:lnTo>
                  <a:pt x="147019" y="118192"/>
                </a:lnTo>
                <a:close/>
                <a:moveTo>
                  <a:pt x="64679" y="106362"/>
                </a:moveTo>
                <a:lnTo>
                  <a:pt x="118745" y="106362"/>
                </a:lnTo>
                <a:cubicBezTo>
                  <a:pt x="121285" y="106362"/>
                  <a:pt x="123462" y="108560"/>
                  <a:pt x="123462" y="111125"/>
                </a:cubicBezTo>
                <a:cubicBezTo>
                  <a:pt x="123462" y="113689"/>
                  <a:pt x="121285" y="115521"/>
                  <a:pt x="118745" y="115521"/>
                </a:cubicBezTo>
                <a:lnTo>
                  <a:pt x="64679" y="115521"/>
                </a:lnTo>
                <a:cubicBezTo>
                  <a:pt x="62502" y="115521"/>
                  <a:pt x="60325" y="113689"/>
                  <a:pt x="60325" y="111125"/>
                </a:cubicBezTo>
                <a:cubicBezTo>
                  <a:pt x="60325" y="108560"/>
                  <a:pt x="62502" y="106362"/>
                  <a:pt x="64679" y="106362"/>
                </a:cubicBezTo>
                <a:close/>
                <a:moveTo>
                  <a:pt x="29597" y="106362"/>
                </a:moveTo>
                <a:lnTo>
                  <a:pt x="41140" y="106362"/>
                </a:lnTo>
                <a:cubicBezTo>
                  <a:pt x="43588" y="106362"/>
                  <a:pt x="45687" y="108560"/>
                  <a:pt x="45687" y="111125"/>
                </a:cubicBezTo>
                <a:cubicBezTo>
                  <a:pt x="45687" y="113689"/>
                  <a:pt x="43588" y="115521"/>
                  <a:pt x="41140" y="115521"/>
                </a:cubicBezTo>
                <a:lnTo>
                  <a:pt x="29597" y="115521"/>
                </a:lnTo>
                <a:cubicBezTo>
                  <a:pt x="27149" y="115521"/>
                  <a:pt x="25400" y="113689"/>
                  <a:pt x="25400" y="111125"/>
                </a:cubicBezTo>
                <a:cubicBezTo>
                  <a:pt x="25400" y="108560"/>
                  <a:pt x="27149" y="106362"/>
                  <a:pt x="29597" y="106362"/>
                </a:cubicBezTo>
                <a:close/>
                <a:moveTo>
                  <a:pt x="255466" y="87191"/>
                </a:moveTo>
                <a:cubicBezTo>
                  <a:pt x="257297" y="85725"/>
                  <a:pt x="259862" y="85725"/>
                  <a:pt x="261694" y="87191"/>
                </a:cubicBezTo>
                <a:cubicBezTo>
                  <a:pt x="262426" y="87923"/>
                  <a:pt x="263159" y="89389"/>
                  <a:pt x="263159" y="90488"/>
                </a:cubicBezTo>
                <a:cubicBezTo>
                  <a:pt x="263159" y="91587"/>
                  <a:pt x="262426" y="92686"/>
                  <a:pt x="261694" y="93418"/>
                </a:cubicBezTo>
                <a:cubicBezTo>
                  <a:pt x="260961" y="94517"/>
                  <a:pt x="259862" y="94884"/>
                  <a:pt x="258763" y="94884"/>
                </a:cubicBezTo>
                <a:cubicBezTo>
                  <a:pt x="257297" y="94884"/>
                  <a:pt x="256198" y="94517"/>
                  <a:pt x="255466" y="93418"/>
                </a:cubicBezTo>
                <a:cubicBezTo>
                  <a:pt x="254367" y="92686"/>
                  <a:pt x="254000" y="91587"/>
                  <a:pt x="254000" y="90488"/>
                </a:cubicBezTo>
                <a:cubicBezTo>
                  <a:pt x="254000" y="89389"/>
                  <a:pt x="254367" y="87923"/>
                  <a:pt x="255466" y="87191"/>
                </a:cubicBezTo>
                <a:close/>
                <a:moveTo>
                  <a:pt x="209486" y="87191"/>
                </a:moveTo>
                <a:cubicBezTo>
                  <a:pt x="211010" y="85725"/>
                  <a:pt x="214058" y="85725"/>
                  <a:pt x="215963" y="87191"/>
                </a:cubicBezTo>
                <a:cubicBezTo>
                  <a:pt x="216725" y="87923"/>
                  <a:pt x="217106" y="89389"/>
                  <a:pt x="217106" y="90488"/>
                </a:cubicBezTo>
                <a:cubicBezTo>
                  <a:pt x="217106" y="91587"/>
                  <a:pt x="216725" y="92686"/>
                  <a:pt x="215963" y="93418"/>
                </a:cubicBezTo>
                <a:cubicBezTo>
                  <a:pt x="215201" y="94517"/>
                  <a:pt x="214058" y="94884"/>
                  <a:pt x="212534" y="94884"/>
                </a:cubicBezTo>
                <a:cubicBezTo>
                  <a:pt x="211391" y="94884"/>
                  <a:pt x="210248" y="94517"/>
                  <a:pt x="209486" y="93418"/>
                </a:cubicBezTo>
                <a:cubicBezTo>
                  <a:pt x="208724" y="92686"/>
                  <a:pt x="207962" y="91587"/>
                  <a:pt x="207962" y="90488"/>
                </a:cubicBezTo>
                <a:cubicBezTo>
                  <a:pt x="207962" y="89389"/>
                  <a:pt x="208724" y="87923"/>
                  <a:pt x="209486" y="87191"/>
                </a:cubicBezTo>
                <a:close/>
                <a:moveTo>
                  <a:pt x="234759" y="85725"/>
                </a:moveTo>
                <a:cubicBezTo>
                  <a:pt x="237426" y="85725"/>
                  <a:pt x="239331" y="87630"/>
                  <a:pt x="239331" y="90297"/>
                </a:cubicBezTo>
                <a:cubicBezTo>
                  <a:pt x="239331" y="92964"/>
                  <a:pt x="237426" y="94869"/>
                  <a:pt x="234759" y="94869"/>
                </a:cubicBezTo>
                <a:cubicBezTo>
                  <a:pt x="232473" y="94869"/>
                  <a:pt x="230187" y="92964"/>
                  <a:pt x="230187" y="90297"/>
                </a:cubicBezTo>
                <a:cubicBezTo>
                  <a:pt x="230187" y="87630"/>
                  <a:pt x="232473" y="85725"/>
                  <a:pt x="234759" y="85725"/>
                </a:cubicBezTo>
                <a:close/>
                <a:moveTo>
                  <a:pt x="64679" y="73025"/>
                </a:moveTo>
                <a:lnTo>
                  <a:pt x="118745" y="73025"/>
                </a:lnTo>
                <a:cubicBezTo>
                  <a:pt x="121285" y="73025"/>
                  <a:pt x="123462" y="74857"/>
                  <a:pt x="123462" y="77421"/>
                </a:cubicBezTo>
                <a:cubicBezTo>
                  <a:pt x="123462" y="79985"/>
                  <a:pt x="121285" y="82184"/>
                  <a:pt x="118745" y="82184"/>
                </a:cubicBezTo>
                <a:lnTo>
                  <a:pt x="64679" y="82184"/>
                </a:lnTo>
                <a:cubicBezTo>
                  <a:pt x="62502" y="82184"/>
                  <a:pt x="60325" y="79985"/>
                  <a:pt x="60325" y="77421"/>
                </a:cubicBezTo>
                <a:cubicBezTo>
                  <a:pt x="60325" y="74857"/>
                  <a:pt x="62502" y="73025"/>
                  <a:pt x="64679" y="73025"/>
                </a:cubicBezTo>
                <a:close/>
                <a:moveTo>
                  <a:pt x="29597" y="73025"/>
                </a:moveTo>
                <a:lnTo>
                  <a:pt x="41140" y="73025"/>
                </a:lnTo>
                <a:cubicBezTo>
                  <a:pt x="43588" y="73025"/>
                  <a:pt x="45687" y="74857"/>
                  <a:pt x="45687" y="77421"/>
                </a:cubicBezTo>
                <a:cubicBezTo>
                  <a:pt x="45687" y="79985"/>
                  <a:pt x="43588" y="82184"/>
                  <a:pt x="41140" y="82184"/>
                </a:cubicBezTo>
                <a:lnTo>
                  <a:pt x="29597" y="82184"/>
                </a:lnTo>
                <a:cubicBezTo>
                  <a:pt x="27149" y="82184"/>
                  <a:pt x="25400" y="79985"/>
                  <a:pt x="25400" y="77421"/>
                </a:cubicBezTo>
                <a:cubicBezTo>
                  <a:pt x="25400" y="74857"/>
                  <a:pt x="27149" y="73025"/>
                  <a:pt x="29597" y="73025"/>
                </a:cubicBezTo>
                <a:close/>
                <a:moveTo>
                  <a:pt x="154225" y="72068"/>
                </a:moveTo>
                <a:cubicBezTo>
                  <a:pt x="150262" y="72068"/>
                  <a:pt x="147019" y="75311"/>
                  <a:pt x="147019" y="79275"/>
                </a:cubicBezTo>
                <a:lnTo>
                  <a:pt x="147019" y="109544"/>
                </a:lnTo>
                <a:lnTo>
                  <a:pt x="276742" y="109544"/>
                </a:lnTo>
                <a:lnTo>
                  <a:pt x="276742" y="79275"/>
                </a:lnTo>
                <a:cubicBezTo>
                  <a:pt x="276742" y="75311"/>
                  <a:pt x="273859" y="72068"/>
                  <a:pt x="269895" y="72068"/>
                </a:cubicBezTo>
                <a:lnTo>
                  <a:pt x="154225" y="72068"/>
                </a:lnTo>
                <a:close/>
                <a:moveTo>
                  <a:pt x="60177" y="8648"/>
                </a:moveTo>
                <a:lnTo>
                  <a:pt x="60177" y="21260"/>
                </a:lnTo>
                <a:cubicBezTo>
                  <a:pt x="60177" y="28467"/>
                  <a:pt x="66302" y="34593"/>
                  <a:pt x="73509" y="34593"/>
                </a:cubicBezTo>
                <a:lnTo>
                  <a:pt x="154225" y="34593"/>
                </a:lnTo>
                <a:cubicBezTo>
                  <a:pt x="161432" y="34593"/>
                  <a:pt x="167198" y="28467"/>
                  <a:pt x="167198" y="21260"/>
                </a:cubicBezTo>
                <a:lnTo>
                  <a:pt x="167198" y="8648"/>
                </a:lnTo>
                <a:lnTo>
                  <a:pt x="60177" y="8648"/>
                </a:lnTo>
                <a:close/>
                <a:moveTo>
                  <a:pt x="21620" y="8648"/>
                </a:moveTo>
                <a:cubicBezTo>
                  <a:pt x="14413" y="8648"/>
                  <a:pt x="8648" y="14053"/>
                  <a:pt x="8648" y="21260"/>
                </a:cubicBezTo>
                <a:lnTo>
                  <a:pt x="8648" y="263769"/>
                </a:lnTo>
                <a:cubicBezTo>
                  <a:pt x="8648" y="270976"/>
                  <a:pt x="14413" y="276742"/>
                  <a:pt x="21620" y="276742"/>
                </a:cubicBezTo>
                <a:lnTo>
                  <a:pt x="206115" y="276742"/>
                </a:lnTo>
                <a:cubicBezTo>
                  <a:pt x="213322" y="276742"/>
                  <a:pt x="219087" y="270976"/>
                  <a:pt x="219087" y="263769"/>
                </a:cubicBezTo>
                <a:lnTo>
                  <a:pt x="219087" y="256563"/>
                </a:lnTo>
                <a:lnTo>
                  <a:pt x="154225" y="256563"/>
                </a:lnTo>
                <a:cubicBezTo>
                  <a:pt x="145577" y="256563"/>
                  <a:pt x="138371" y="249716"/>
                  <a:pt x="138371" y="240708"/>
                </a:cubicBezTo>
                <a:lnTo>
                  <a:pt x="138371" y="79275"/>
                </a:lnTo>
                <a:cubicBezTo>
                  <a:pt x="138371" y="70627"/>
                  <a:pt x="145577" y="63420"/>
                  <a:pt x="154225" y="63420"/>
                </a:cubicBezTo>
                <a:lnTo>
                  <a:pt x="219087" y="63420"/>
                </a:lnTo>
                <a:lnTo>
                  <a:pt x="219087" y="21260"/>
                </a:lnTo>
                <a:cubicBezTo>
                  <a:pt x="219087" y="14053"/>
                  <a:pt x="213322" y="8648"/>
                  <a:pt x="206115" y="8648"/>
                </a:cubicBezTo>
                <a:lnTo>
                  <a:pt x="175846" y="8648"/>
                </a:lnTo>
                <a:lnTo>
                  <a:pt x="175846" y="21260"/>
                </a:lnTo>
                <a:cubicBezTo>
                  <a:pt x="175846" y="33512"/>
                  <a:pt x="166117" y="42880"/>
                  <a:pt x="154225" y="42880"/>
                </a:cubicBezTo>
                <a:lnTo>
                  <a:pt x="73509" y="42880"/>
                </a:lnTo>
                <a:cubicBezTo>
                  <a:pt x="61618" y="42880"/>
                  <a:pt x="51889" y="33512"/>
                  <a:pt x="51889" y="21260"/>
                </a:cubicBezTo>
                <a:lnTo>
                  <a:pt x="51889" y="8648"/>
                </a:lnTo>
                <a:lnTo>
                  <a:pt x="21620" y="8648"/>
                </a:lnTo>
                <a:close/>
                <a:moveTo>
                  <a:pt x="21620" y="0"/>
                </a:moveTo>
                <a:lnTo>
                  <a:pt x="206115" y="0"/>
                </a:lnTo>
                <a:cubicBezTo>
                  <a:pt x="218006" y="0"/>
                  <a:pt x="227735" y="9729"/>
                  <a:pt x="227735" y="21260"/>
                </a:cubicBezTo>
                <a:lnTo>
                  <a:pt x="227735" y="63420"/>
                </a:lnTo>
                <a:lnTo>
                  <a:pt x="269895" y="63420"/>
                </a:lnTo>
                <a:cubicBezTo>
                  <a:pt x="278543" y="63420"/>
                  <a:pt x="285390" y="70627"/>
                  <a:pt x="285390" y="79275"/>
                </a:cubicBezTo>
                <a:lnTo>
                  <a:pt x="285390" y="240708"/>
                </a:lnTo>
                <a:cubicBezTo>
                  <a:pt x="285390" y="249716"/>
                  <a:pt x="278543" y="256563"/>
                  <a:pt x="269895" y="256563"/>
                </a:cubicBezTo>
                <a:lnTo>
                  <a:pt x="227735" y="256563"/>
                </a:lnTo>
                <a:lnTo>
                  <a:pt x="227735" y="263769"/>
                </a:lnTo>
                <a:cubicBezTo>
                  <a:pt x="227735" y="275661"/>
                  <a:pt x="218006" y="285390"/>
                  <a:pt x="206115" y="285390"/>
                </a:cubicBezTo>
                <a:lnTo>
                  <a:pt x="21620" y="285390"/>
                </a:lnTo>
                <a:cubicBezTo>
                  <a:pt x="9729" y="285390"/>
                  <a:pt x="0" y="275661"/>
                  <a:pt x="0" y="263769"/>
                </a:cubicBezTo>
                <a:lnTo>
                  <a:pt x="0" y="21260"/>
                </a:lnTo>
                <a:cubicBezTo>
                  <a:pt x="0" y="9729"/>
                  <a:pt x="9729" y="0"/>
                  <a:pt x="216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675" dirty="0"/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xmlns="" id="{6F46DBB6-CF54-42BF-A71D-0508BC94A9B3}"/>
              </a:ext>
            </a:extLst>
          </p:cNvPr>
          <p:cNvSpPr txBox="1">
            <a:spLocks/>
          </p:cNvSpPr>
          <p:nvPr/>
        </p:nvSpPr>
        <p:spPr>
          <a:xfrm>
            <a:off x="1534443" y="2851791"/>
            <a:ext cx="3096743" cy="368058"/>
          </a:xfrm>
          <a:prstGeom prst="rect">
            <a:avLst/>
          </a:prstGeom>
        </p:spPr>
        <p:txBody>
          <a:bodyPr vert="horz" wrap="square" lIns="34299" tIns="17149" rIns="34299" bIns="17149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US" sz="14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Powers to grant, renew, amend, transfer and revoke licences.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xmlns="" id="{9220C174-FED3-426E-9D5F-7CD21CF9EB6C}"/>
              </a:ext>
            </a:extLst>
          </p:cNvPr>
          <p:cNvSpPr txBox="1">
            <a:spLocks/>
          </p:cNvSpPr>
          <p:nvPr/>
        </p:nvSpPr>
        <p:spPr>
          <a:xfrm>
            <a:off x="1516447" y="2207342"/>
            <a:ext cx="2842303" cy="201345"/>
          </a:xfrm>
          <a:prstGeom prst="rect">
            <a:avLst/>
          </a:prstGeom>
        </p:spPr>
        <p:txBody>
          <a:bodyPr vert="horz" wrap="square" lIns="34299" tIns="17149" rIns="34299" bIns="17149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en-US" sz="14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Community media broadcasting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49A9E8A3-6145-499C-AE88-CB85443AE8DF}"/>
              </a:ext>
            </a:extLst>
          </p:cNvPr>
          <p:cNvSpPr txBox="1"/>
          <p:nvPr/>
        </p:nvSpPr>
        <p:spPr>
          <a:xfrm>
            <a:off x="3337846" y="1101147"/>
            <a:ext cx="2468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REGULATORY FRAMEWORK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907A403E-7ACC-4801-B9C9-5C5A4674A448}"/>
              </a:ext>
            </a:extLst>
          </p:cNvPr>
          <p:cNvSpPr/>
          <p:nvPr/>
        </p:nvSpPr>
        <p:spPr>
          <a:xfrm>
            <a:off x="779334" y="5724848"/>
            <a:ext cx="536296" cy="53629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/>
          </a:p>
        </p:txBody>
      </p:sp>
      <p:sp>
        <p:nvSpPr>
          <p:cNvPr id="17" name="Freeform 547">
            <a:extLst>
              <a:ext uri="{FF2B5EF4-FFF2-40B4-BE49-F238E27FC236}">
                <a16:creationId xmlns:a16="http://schemas.microsoft.com/office/drawing/2014/main" xmlns="" id="{70C518C3-2F8D-4A8E-B77F-66957FEFFE4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1646" y="5886316"/>
            <a:ext cx="268215" cy="266580"/>
          </a:xfrm>
          <a:custGeom>
            <a:avLst/>
            <a:gdLst>
              <a:gd name="T0" fmla="*/ 2147483646 w 796"/>
              <a:gd name="T1" fmla="*/ 2147483646 h 793"/>
              <a:gd name="T2" fmla="*/ 2147483646 w 796"/>
              <a:gd name="T3" fmla="*/ 2147483646 h 793"/>
              <a:gd name="T4" fmla="*/ 2147483646 w 796"/>
              <a:gd name="T5" fmla="*/ 2147483646 h 793"/>
              <a:gd name="T6" fmla="*/ 2147483646 w 796"/>
              <a:gd name="T7" fmla="*/ 2147483646 h 793"/>
              <a:gd name="T8" fmla="*/ 2147483646 w 796"/>
              <a:gd name="T9" fmla="*/ 2147483646 h 793"/>
              <a:gd name="T10" fmla="*/ 2147483646 w 796"/>
              <a:gd name="T11" fmla="*/ 2147483646 h 793"/>
              <a:gd name="T12" fmla="*/ 2147483646 w 796"/>
              <a:gd name="T13" fmla="*/ 2147483646 h 793"/>
              <a:gd name="T14" fmla="*/ 2147483646 w 796"/>
              <a:gd name="T15" fmla="*/ 2147483646 h 793"/>
              <a:gd name="T16" fmla="*/ 2147483646 w 796"/>
              <a:gd name="T17" fmla="*/ 2147483646 h 793"/>
              <a:gd name="T18" fmla="*/ 2147483646 w 796"/>
              <a:gd name="T19" fmla="*/ 2147483646 h 793"/>
              <a:gd name="T20" fmla="*/ 2147483646 w 796"/>
              <a:gd name="T21" fmla="*/ 2147483646 h 793"/>
              <a:gd name="T22" fmla="*/ 2147483646 w 796"/>
              <a:gd name="T23" fmla="*/ 2147483646 h 793"/>
              <a:gd name="T24" fmla="*/ 2147483646 w 796"/>
              <a:gd name="T25" fmla="*/ 2147483646 h 793"/>
              <a:gd name="T26" fmla="*/ 2147483646 w 796"/>
              <a:gd name="T27" fmla="*/ 2147483646 h 793"/>
              <a:gd name="T28" fmla="*/ 2147483646 w 796"/>
              <a:gd name="T29" fmla="*/ 2147483646 h 793"/>
              <a:gd name="T30" fmla="*/ 2147483646 w 796"/>
              <a:gd name="T31" fmla="*/ 2147483646 h 793"/>
              <a:gd name="T32" fmla="*/ 2147483646 w 796"/>
              <a:gd name="T33" fmla="*/ 2147483646 h 793"/>
              <a:gd name="T34" fmla="*/ 2147483646 w 796"/>
              <a:gd name="T35" fmla="*/ 2147483646 h 793"/>
              <a:gd name="T36" fmla="*/ 2147483646 w 796"/>
              <a:gd name="T37" fmla="*/ 2147483646 h 793"/>
              <a:gd name="T38" fmla="*/ 2147483646 w 796"/>
              <a:gd name="T39" fmla="*/ 2147483646 h 793"/>
              <a:gd name="T40" fmla="*/ 2147483646 w 796"/>
              <a:gd name="T41" fmla="*/ 2147483646 h 793"/>
              <a:gd name="T42" fmla="*/ 2147483646 w 796"/>
              <a:gd name="T43" fmla="*/ 2147483646 h 793"/>
              <a:gd name="T44" fmla="*/ 2147483646 w 796"/>
              <a:gd name="T45" fmla="*/ 2147483646 h 793"/>
              <a:gd name="T46" fmla="*/ 2147483646 w 796"/>
              <a:gd name="T47" fmla="*/ 2147483646 h 793"/>
              <a:gd name="T48" fmla="*/ 2147483646 w 796"/>
              <a:gd name="T49" fmla="*/ 2147483646 h 793"/>
              <a:gd name="T50" fmla="*/ 2147483646 w 796"/>
              <a:gd name="T51" fmla="*/ 2147483646 h 793"/>
              <a:gd name="T52" fmla="*/ 2147483646 w 796"/>
              <a:gd name="T53" fmla="*/ 2147483646 h 793"/>
              <a:gd name="T54" fmla="*/ 2147483646 w 796"/>
              <a:gd name="T55" fmla="*/ 2147483646 h 793"/>
              <a:gd name="T56" fmla="*/ 2147483646 w 796"/>
              <a:gd name="T57" fmla="*/ 2147483646 h 793"/>
              <a:gd name="T58" fmla="*/ 2147483646 w 796"/>
              <a:gd name="T59" fmla="*/ 2147483646 h 793"/>
              <a:gd name="T60" fmla="*/ 2147483646 w 796"/>
              <a:gd name="T61" fmla="*/ 2147483646 h 793"/>
              <a:gd name="T62" fmla="*/ 2147483646 w 796"/>
              <a:gd name="T63" fmla="*/ 2147483646 h 793"/>
              <a:gd name="T64" fmla="*/ 2147483646 w 796"/>
              <a:gd name="T65" fmla="*/ 2147483646 h 793"/>
              <a:gd name="T66" fmla="*/ 2147483646 w 796"/>
              <a:gd name="T67" fmla="*/ 2147483646 h 793"/>
              <a:gd name="T68" fmla="*/ 2147483646 w 796"/>
              <a:gd name="T69" fmla="*/ 2147483646 h 793"/>
              <a:gd name="T70" fmla="*/ 2147483646 w 796"/>
              <a:gd name="T71" fmla="*/ 2147483646 h 793"/>
              <a:gd name="T72" fmla="*/ 2147483646 w 796"/>
              <a:gd name="T73" fmla="*/ 2147483646 h 793"/>
              <a:gd name="T74" fmla="*/ 2147483646 w 796"/>
              <a:gd name="T75" fmla="*/ 2147483646 h 793"/>
              <a:gd name="T76" fmla="*/ 2147483646 w 796"/>
              <a:gd name="T77" fmla="*/ 2147483646 h 793"/>
              <a:gd name="T78" fmla="*/ 2147483646 w 796"/>
              <a:gd name="T79" fmla="*/ 2147483646 h 793"/>
              <a:gd name="T80" fmla="*/ 2147483646 w 796"/>
              <a:gd name="T81" fmla="*/ 2147483646 h 793"/>
              <a:gd name="T82" fmla="*/ 2147483646 w 796"/>
              <a:gd name="T83" fmla="*/ 2147483646 h 793"/>
              <a:gd name="T84" fmla="*/ 2147483646 w 796"/>
              <a:gd name="T85" fmla="*/ 2147483646 h 793"/>
              <a:gd name="T86" fmla="*/ 2147483646 w 796"/>
              <a:gd name="T87" fmla="*/ 2147483646 h 793"/>
              <a:gd name="T88" fmla="*/ 2147483646 w 796"/>
              <a:gd name="T89" fmla="*/ 2147483646 h 793"/>
              <a:gd name="T90" fmla="*/ 2147483646 w 796"/>
              <a:gd name="T91" fmla="*/ 2147483646 h 793"/>
              <a:gd name="T92" fmla="*/ 0 w 796"/>
              <a:gd name="T93" fmla="*/ 2147483646 h 793"/>
              <a:gd name="T94" fmla="*/ 2147483646 w 796"/>
              <a:gd name="T95" fmla="*/ 2147483646 h 793"/>
              <a:gd name="T96" fmla="*/ 0 w 796"/>
              <a:gd name="T97" fmla="*/ 2147483646 h 793"/>
              <a:gd name="T98" fmla="*/ 2147483646 w 796"/>
              <a:gd name="T99" fmla="*/ 2147483646 h 793"/>
              <a:gd name="T100" fmla="*/ 2147483646 w 796"/>
              <a:gd name="T101" fmla="*/ 2147483646 h 793"/>
              <a:gd name="T102" fmla="*/ 2147483646 w 796"/>
              <a:gd name="T103" fmla="*/ 2147483646 h 793"/>
              <a:gd name="T104" fmla="*/ 2147483646 w 796"/>
              <a:gd name="T105" fmla="*/ 2147483646 h 793"/>
              <a:gd name="T106" fmla="*/ 0 w 796"/>
              <a:gd name="T107" fmla="*/ 2147483646 h 793"/>
              <a:gd name="T108" fmla="*/ 2147483646 w 796"/>
              <a:gd name="T109" fmla="*/ 2147483646 h 793"/>
              <a:gd name="T110" fmla="*/ 0 w 796"/>
              <a:gd name="T111" fmla="*/ 2147483646 h 793"/>
              <a:gd name="T112" fmla="*/ 2147483646 w 796"/>
              <a:gd name="T113" fmla="*/ 2147483646 h 793"/>
              <a:gd name="T114" fmla="*/ 2147483646 w 796"/>
              <a:gd name="T115" fmla="*/ 2147483646 h 793"/>
              <a:gd name="T116" fmla="*/ 2147483646 w 796"/>
              <a:gd name="T117" fmla="*/ 2147483646 h 793"/>
              <a:gd name="T118" fmla="*/ 2147483646 w 796"/>
              <a:gd name="T119" fmla="*/ 2147483646 h 793"/>
              <a:gd name="T120" fmla="*/ 2147483646 w 796"/>
              <a:gd name="T121" fmla="*/ 2147483646 h 79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796" h="793">
                <a:moveTo>
                  <a:pt x="643" y="721"/>
                </a:moveTo>
                <a:lnTo>
                  <a:pt x="556" y="721"/>
                </a:lnTo>
                <a:lnTo>
                  <a:pt x="556" y="553"/>
                </a:lnTo>
                <a:cubicBezTo>
                  <a:pt x="556" y="547"/>
                  <a:pt x="550" y="542"/>
                  <a:pt x="544" y="542"/>
                </a:cubicBezTo>
                <a:cubicBezTo>
                  <a:pt x="537" y="542"/>
                  <a:pt x="532" y="547"/>
                  <a:pt x="532" y="553"/>
                </a:cubicBezTo>
                <a:lnTo>
                  <a:pt x="532" y="721"/>
                </a:lnTo>
                <a:lnTo>
                  <a:pt x="377" y="721"/>
                </a:lnTo>
                <a:lnTo>
                  <a:pt x="377" y="417"/>
                </a:lnTo>
                <a:lnTo>
                  <a:pt x="431" y="409"/>
                </a:lnTo>
                <a:cubicBezTo>
                  <a:pt x="434" y="408"/>
                  <a:pt x="437" y="406"/>
                  <a:pt x="439" y="403"/>
                </a:cubicBezTo>
                <a:lnTo>
                  <a:pt x="456" y="375"/>
                </a:lnTo>
                <a:lnTo>
                  <a:pt x="502" y="434"/>
                </a:lnTo>
                <a:cubicBezTo>
                  <a:pt x="496" y="443"/>
                  <a:pt x="491" y="454"/>
                  <a:pt x="491" y="465"/>
                </a:cubicBezTo>
                <a:cubicBezTo>
                  <a:pt x="491" y="494"/>
                  <a:pt x="515" y="517"/>
                  <a:pt x="544" y="517"/>
                </a:cubicBezTo>
                <a:cubicBezTo>
                  <a:pt x="572" y="517"/>
                  <a:pt x="596" y="494"/>
                  <a:pt x="596" y="465"/>
                </a:cubicBezTo>
                <a:cubicBezTo>
                  <a:pt x="596" y="463"/>
                  <a:pt x="595" y="461"/>
                  <a:pt x="595" y="458"/>
                </a:cubicBezTo>
                <a:lnTo>
                  <a:pt x="643" y="439"/>
                </a:lnTo>
                <a:lnTo>
                  <a:pt x="643" y="721"/>
                </a:lnTo>
                <a:close/>
                <a:moveTo>
                  <a:pt x="365" y="320"/>
                </a:moveTo>
                <a:lnTo>
                  <a:pt x="365" y="320"/>
                </a:lnTo>
                <a:cubicBezTo>
                  <a:pt x="358" y="320"/>
                  <a:pt x="353" y="325"/>
                  <a:pt x="353" y="332"/>
                </a:cubicBezTo>
                <a:lnTo>
                  <a:pt x="353" y="396"/>
                </a:lnTo>
                <a:lnTo>
                  <a:pt x="307" y="404"/>
                </a:lnTo>
                <a:cubicBezTo>
                  <a:pt x="303" y="404"/>
                  <a:pt x="300" y="406"/>
                  <a:pt x="298" y="410"/>
                </a:cubicBezTo>
                <a:lnTo>
                  <a:pt x="264" y="479"/>
                </a:lnTo>
                <a:cubicBezTo>
                  <a:pt x="259" y="478"/>
                  <a:pt x="255" y="478"/>
                  <a:pt x="251" y="478"/>
                </a:cubicBezTo>
                <a:cubicBezTo>
                  <a:pt x="229" y="478"/>
                  <a:pt x="211" y="491"/>
                  <a:pt x="203" y="510"/>
                </a:cubicBezTo>
                <a:lnTo>
                  <a:pt x="164" y="504"/>
                </a:lnTo>
                <a:cubicBezTo>
                  <a:pt x="160" y="504"/>
                  <a:pt x="155" y="506"/>
                  <a:pt x="153" y="509"/>
                </a:cubicBezTo>
                <a:lnTo>
                  <a:pt x="73" y="629"/>
                </a:lnTo>
                <a:lnTo>
                  <a:pt x="73" y="249"/>
                </a:lnTo>
                <a:lnTo>
                  <a:pt x="180" y="174"/>
                </a:lnTo>
                <a:lnTo>
                  <a:pt x="247" y="281"/>
                </a:lnTo>
                <a:cubicBezTo>
                  <a:pt x="251" y="285"/>
                  <a:pt x="256" y="287"/>
                  <a:pt x="261" y="285"/>
                </a:cubicBezTo>
                <a:lnTo>
                  <a:pt x="320" y="269"/>
                </a:lnTo>
                <a:cubicBezTo>
                  <a:pt x="329" y="285"/>
                  <a:pt x="345" y="296"/>
                  <a:pt x="365" y="296"/>
                </a:cubicBezTo>
                <a:cubicBezTo>
                  <a:pt x="373" y="296"/>
                  <a:pt x="380" y="294"/>
                  <a:pt x="387" y="291"/>
                </a:cubicBezTo>
                <a:lnTo>
                  <a:pt x="440" y="356"/>
                </a:lnTo>
                <a:lnTo>
                  <a:pt x="421" y="386"/>
                </a:lnTo>
                <a:lnTo>
                  <a:pt x="377" y="393"/>
                </a:lnTo>
                <a:lnTo>
                  <a:pt x="377" y="332"/>
                </a:lnTo>
                <a:cubicBezTo>
                  <a:pt x="377" y="325"/>
                  <a:pt x="372" y="320"/>
                  <a:pt x="365" y="320"/>
                </a:cubicBezTo>
                <a:close/>
                <a:moveTo>
                  <a:pt x="279" y="529"/>
                </a:moveTo>
                <a:lnTo>
                  <a:pt x="279" y="529"/>
                </a:lnTo>
                <a:cubicBezTo>
                  <a:pt x="279" y="545"/>
                  <a:pt x="267" y="557"/>
                  <a:pt x="251" y="557"/>
                </a:cubicBezTo>
                <a:cubicBezTo>
                  <a:pt x="236" y="557"/>
                  <a:pt x="223" y="545"/>
                  <a:pt x="223" y="529"/>
                </a:cubicBezTo>
                <a:cubicBezTo>
                  <a:pt x="223" y="514"/>
                  <a:pt x="236" y="502"/>
                  <a:pt x="251" y="502"/>
                </a:cubicBezTo>
                <a:cubicBezTo>
                  <a:pt x="267" y="502"/>
                  <a:pt x="279" y="514"/>
                  <a:pt x="279" y="529"/>
                </a:cubicBezTo>
                <a:close/>
                <a:moveTo>
                  <a:pt x="353" y="721"/>
                </a:moveTo>
                <a:lnTo>
                  <a:pt x="264" y="721"/>
                </a:lnTo>
                <a:lnTo>
                  <a:pt x="264" y="617"/>
                </a:lnTo>
                <a:cubicBezTo>
                  <a:pt x="264" y="611"/>
                  <a:pt x="257" y="606"/>
                  <a:pt x="251" y="606"/>
                </a:cubicBezTo>
                <a:cubicBezTo>
                  <a:pt x="245" y="606"/>
                  <a:pt x="239" y="611"/>
                  <a:pt x="239" y="617"/>
                </a:cubicBezTo>
                <a:lnTo>
                  <a:pt x="239" y="721"/>
                </a:lnTo>
                <a:lnTo>
                  <a:pt x="73" y="721"/>
                </a:lnTo>
                <a:lnTo>
                  <a:pt x="73" y="671"/>
                </a:lnTo>
                <a:lnTo>
                  <a:pt x="168" y="529"/>
                </a:lnTo>
                <a:lnTo>
                  <a:pt x="199" y="534"/>
                </a:lnTo>
                <a:cubicBezTo>
                  <a:pt x="202" y="560"/>
                  <a:pt x="224" y="582"/>
                  <a:pt x="251" y="582"/>
                </a:cubicBezTo>
                <a:cubicBezTo>
                  <a:pt x="280" y="582"/>
                  <a:pt x="303" y="558"/>
                  <a:pt x="303" y="529"/>
                </a:cubicBezTo>
                <a:cubicBezTo>
                  <a:pt x="303" y="514"/>
                  <a:pt x="296" y="499"/>
                  <a:pt x="285" y="490"/>
                </a:cubicBezTo>
                <a:lnTo>
                  <a:pt x="317" y="426"/>
                </a:lnTo>
                <a:lnTo>
                  <a:pt x="353" y="421"/>
                </a:lnTo>
                <a:lnTo>
                  <a:pt x="353" y="721"/>
                </a:lnTo>
                <a:close/>
                <a:moveTo>
                  <a:pt x="365" y="216"/>
                </a:moveTo>
                <a:lnTo>
                  <a:pt x="365" y="216"/>
                </a:lnTo>
                <a:cubicBezTo>
                  <a:pt x="380" y="216"/>
                  <a:pt x="393" y="229"/>
                  <a:pt x="393" y="244"/>
                </a:cubicBezTo>
                <a:cubicBezTo>
                  <a:pt x="393" y="259"/>
                  <a:pt x="380" y="272"/>
                  <a:pt x="365" y="272"/>
                </a:cubicBezTo>
                <a:cubicBezTo>
                  <a:pt x="349" y="272"/>
                  <a:pt x="337" y="259"/>
                  <a:pt x="337" y="244"/>
                </a:cubicBezTo>
                <a:cubicBezTo>
                  <a:pt x="337" y="229"/>
                  <a:pt x="349" y="216"/>
                  <a:pt x="365" y="216"/>
                </a:cubicBezTo>
                <a:close/>
                <a:moveTo>
                  <a:pt x="572" y="465"/>
                </a:moveTo>
                <a:lnTo>
                  <a:pt x="572" y="465"/>
                </a:lnTo>
                <a:cubicBezTo>
                  <a:pt x="572" y="481"/>
                  <a:pt x="559" y="494"/>
                  <a:pt x="544" y="494"/>
                </a:cubicBezTo>
                <a:cubicBezTo>
                  <a:pt x="528" y="494"/>
                  <a:pt x="516" y="481"/>
                  <a:pt x="516" y="465"/>
                </a:cubicBezTo>
                <a:cubicBezTo>
                  <a:pt x="516" y="450"/>
                  <a:pt x="528" y="438"/>
                  <a:pt x="544" y="438"/>
                </a:cubicBezTo>
                <a:cubicBezTo>
                  <a:pt x="559" y="438"/>
                  <a:pt x="572" y="450"/>
                  <a:pt x="572" y="465"/>
                </a:cubicBezTo>
                <a:close/>
                <a:moveTo>
                  <a:pt x="655" y="224"/>
                </a:moveTo>
                <a:lnTo>
                  <a:pt x="655" y="224"/>
                </a:lnTo>
                <a:cubicBezTo>
                  <a:pt x="670" y="224"/>
                  <a:pt x="683" y="237"/>
                  <a:pt x="683" y="252"/>
                </a:cubicBezTo>
                <a:cubicBezTo>
                  <a:pt x="683" y="267"/>
                  <a:pt x="670" y="280"/>
                  <a:pt x="655" y="280"/>
                </a:cubicBezTo>
                <a:cubicBezTo>
                  <a:pt x="639" y="280"/>
                  <a:pt x="627" y="267"/>
                  <a:pt x="627" y="252"/>
                </a:cubicBezTo>
                <a:cubicBezTo>
                  <a:pt x="627" y="237"/>
                  <a:pt x="639" y="224"/>
                  <a:pt x="655" y="224"/>
                </a:cubicBezTo>
                <a:close/>
                <a:moveTo>
                  <a:pt x="781" y="721"/>
                </a:moveTo>
                <a:lnTo>
                  <a:pt x="667" y="721"/>
                </a:lnTo>
                <a:lnTo>
                  <a:pt x="667" y="429"/>
                </a:lnTo>
                <a:lnTo>
                  <a:pt x="696" y="418"/>
                </a:lnTo>
                <a:lnTo>
                  <a:pt x="771" y="542"/>
                </a:lnTo>
                <a:cubicBezTo>
                  <a:pt x="773" y="546"/>
                  <a:pt x="777" y="547"/>
                  <a:pt x="781" y="547"/>
                </a:cubicBezTo>
                <a:cubicBezTo>
                  <a:pt x="783" y="547"/>
                  <a:pt x="786" y="547"/>
                  <a:pt x="787" y="546"/>
                </a:cubicBezTo>
                <a:cubicBezTo>
                  <a:pt x="793" y="543"/>
                  <a:pt x="795" y="535"/>
                  <a:pt x="791" y="529"/>
                </a:cubicBezTo>
                <a:lnTo>
                  <a:pt x="712" y="396"/>
                </a:lnTo>
                <a:cubicBezTo>
                  <a:pt x="709" y="391"/>
                  <a:pt x="702" y="390"/>
                  <a:pt x="697" y="392"/>
                </a:cubicBezTo>
                <a:lnTo>
                  <a:pt x="667" y="404"/>
                </a:lnTo>
                <a:lnTo>
                  <a:pt x="667" y="340"/>
                </a:lnTo>
                <a:cubicBezTo>
                  <a:pt x="667" y="334"/>
                  <a:pt x="662" y="328"/>
                  <a:pt x="655" y="328"/>
                </a:cubicBezTo>
                <a:cubicBezTo>
                  <a:pt x="648" y="328"/>
                  <a:pt x="643" y="334"/>
                  <a:pt x="643" y="340"/>
                </a:cubicBezTo>
                <a:lnTo>
                  <a:pt x="643" y="413"/>
                </a:lnTo>
                <a:lnTo>
                  <a:pt x="587" y="436"/>
                </a:lnTo>
                <a:cubicBezTo>
                  <a:pt x="577" y="423"/>
                  <a:pt x="561" y="414"/>
                  <a:pt x="544" y="414"/>
                </a:cubicBezTo>
                <a:cubicBezTo>
                  <a:pt x="535" y="414"/>
                  <a:pt x="528" y="415"/>
                  <a:pt x="521" y="419"/>
                </a:cubicBezTo>
                <a:lnTo>
                  <a:pt x="469" y="354"/>
                </a:lnTo>
                <a:lnTo>
                  <a:pt x="535" y="244"/>
                </a:lnTo>
                <a:lnTo>
                  <a:pt x="603" y="255"/>
                </a:lnTo>
                <a:cubicBezTo>
                  <a:pt x="605" y="283"/>
                  <a:pt x="628" y="304"/>
                  <a:pt x="655" y="304"/>
                </a:cubicBezTo>
                <a:cubicBezTo>
                  <a:pt x="683" y="304"/>
                  <a:pt x="707" y="281"/>
                  <a:pt x="707" y="252"/>
                </a:cubicBezTo>
                <a:cubicBezTo>
                  <a:pt x="707" y="241"/>
                  <a:pt x="703" y="230"/>
                  <a:pt x="697" y="222"/>
                </a:cubicBezTo>
                <a:lnTo>
                  <a:pt x="790" y="116"/>
                </a:lnTo>
                <a:cubicBezTo>
                  <a:pt x="795" y="111"/>
                  <a:pt x="794" y="103"/>
                  <a:pt x="789" y="99"/>
                </a:cubicBezTo>
                <a:cubicBezTo>
                  <a:pt x="784" y="94"/>
                  <a:pt x="777" y="95"/>
                  <a:pt x="772" y="100"/>
                </a:cubicBezTo>
                <a:lnTo>
                  <a:pt x="679" y="206"/>
                </a:lnTo>
                <a:cubicBezTo>
                  <a:pt x="672" y="202"/>
                  <a:pt x="663" y="200"/>
                  <a:pt x="655" y="200"/>
                </a:cubicBezTo>
                <a:cubicBezTo>
                  <a:pt x="633" y="200"/>
                  <a:pt x="615" y="213"/>
                  <a:pt x="607" y="232"/>
                </a:cubicBezTo>
                <a:lnTo>
                  <a:pt x="531" y="220"/>
                </a:lnTo>
                <a:cubicBezTo>
                  <a:pt x="526" y="219"/>
                  <a:pt x="521" y="221"/>
                  <a:pt x="519" y="225"/>
                </a:cubicBezTo>
                <a:lnTo>
                  <a:pt x="453" y="334"/>
                </a:lnTo>
                <a:lnTo>
                  <a:pt x="406" y="275"/>
                </a:lnTo>
                <a:cubicBezTo>
                  <a:pt x="413" y="267"/>
                  <a:pt x="417" y="255"/>
                  <a:pt x="417" y="244"/>
                </a:cubicBezTo>
                <a:cubicBezTo>
                  <a:pt x="417" y="215"/>
                  <a:pt x="393" y="192"/>
                  <a:pt x="365" y="192"/>
                </a:cubicBezTo>
                <a:cubicBezTo>
                  <a:pt x="336" y="192"/>
                  <a:pt x="313" y="215"/>
                  <a:pt x="313" y="244"/>
                </a:cubicBezTo>
                <a:cubicBezTo>
                  <a:pt x="313" y="244"/>
                  <a:pt x="313" y="245"/>
                  <a:pt x="313" y="246"/>
                </a:cubicBezTo>
                <a:lnTo>
                  <a:pt x="264" y="260"/>
                </a:lnTo>
                <a:lnTo>
                  <a:pt x="194" y="151"/>
                </a:lnTo>
                <a:cubicBezTo>
                  <a:pt x="192" y="148"/>
                  <a:pt x="189" y="146"/>
                  <a:pt x="185" y="146"/>
                </a:cubicBezTo>
                <a:cubicBezTo>
                  <a:pt x="182" y="145"/>
                  <a:pt x="179" y="146"/>
                  <a:pt x="176" y="148"/>
                </a:cubicBezTo>
                <a:lnTo>
                  <a:pt x="73" y="219"/>
                </a:lnTo>
                <a:lnTo>
                  <a:pt x="73" y="11"/>
                </a:lnTo>
                <a:cubicBezTo>
                  <a:pt x="73" y="5"/>
                  <a:pt x="67" y="0"/>
                  <a:pt x="60" y="0"/>
                </a:cubicBezTo>
                <a:cubicBezTo>
                  <a:pt x="54" y="0"/>
                  <a:pt x="49" y="5"/>
                  <a:pt x="49" y="11"/>
                </a:cubicBezTo>
                <a:lnTo>
                  <a:pt x="49" y="48"/>
                </a:lnTo>
                <a:lnTo>
                  <a:pt x="12" y="48"/>
                </a:lnTo>
                <a:cubicBezTo>
                  <a:pt x="6" y="48"/>
                  <a:pt x="0" y="53"/>
                  <a:pt x="0" y="59"/>
                </a:cubicBezTo>
                <a:cubicBezTo>
                  <a:pt x="0" y="66"/>
                  <a:pt x="6" y="72"/>
                  <a:pt x="12" y="72"/>
                </a:cubicBezTo>
                <a:lnTo>
                  <a:pt x="49" y="72"/>
                </a:lnTo>
                <a:lnTo>
                  <a:pt x="49" y="160"/>
                </a:lnTo>
                <a:lnTo>
                  <a:pt x="12" y="160"/>
                </a:lnTo>
                <a:cubicBezTo>
                  <a:pt x="6" y="160"/>
                  <a:pt x="0" y="165"/>
                  <a:pt x="0" y="172"/>
                </a:cubicBezTo>
                <a:cubicBezTo>
                  <a:pt x="0" y="178"/>
                  <a:pt x="6" y="184"/>
                  <a:pt x="12" y="184"/>
                </a:cubicBezTo>
                <a:lnTo>
                  <a:pt x="49" y="184"/>
                </a:lnTo>
                <a:lnTo>
                  <a:pt x="49" y="272"/>
                </a:lnTo>
                <a:lnTo>
                  <a:pt x="12" y="272"/>
                </a:lnTo>
                <a:cubicBezTo>
                  <a:pt x="6" y="272"/>
                  <a:pt x="0" y="277"/>
                  <a:pt x="0" y="284"/>
                </a:cubicBezTo>
                <a:cubicBezTo>
                  <a:pt x="0" y="290"/>
                  <a:pt x="6" y="296"/>
                  <a:pt x="12" y="296"/>
                </a:cubicBezTo>
                <a:lnTo>
                  <a:pt x="49" y="296"/>
                </a:lnTo>
                <a:lnTo>
                  <a:pt x="49" y="384"/>
                </a:lnTo>
                <a:lnTo>
                  <a:pt x="12" y="384"/>
                </a:lnTo>
                <a:cubicBezTo>
                  <a:pt x="6" y="384"/>
                  <a:pt x="0" y="390"/>
                  <a:pt x="0" y="396"/>
                </a:cubicBezTo>
                <a:cubicBezTo>
                  <a:pt x="0" y="403"/>
                  <a:pt x="6" y="408"/>
                  <a:pt x="12" y="408"/>
                </a:cubicBezTo>
                <a:lnTo>
                  <a:pt x="49" y="408"/>
                </a:lnTo>
                <a:lnTo>
                  <a:pt x="49" y="496"/>
                </a:lnTo>
                <a:lnTo>
                  <a:pt x="12" y="496"/>
                </a:lnTo>
                <a:cubicBezTo>
                  <a:pt x="6" y="496"/>
                  <a:pt x="0" y="502"/>
                  <a:pt x="0" y="508"/>
                </a:cubicBezTo>
                <a:cubicBezTo>
                  <a:pt x="0" y="515"/>
                  <a:pt x="6" y="520"/>
                  <a:pt x="12" y="520"/>
                </a:cubicBezTo>
                <a:lnTo>
                  <a:pt x="49" y="520"/>
                </a:lnTo>
                <a:lnTo>
                  <a:pt x="49" y="609"/>
                </a:lnTo>
                <a:lnTo>
                  <a:pt x="12" y="609"/>
                </a:lnTo>
                <a:cubicBezTo>
                  <a:pt x="6" y="609"/>
                  <a:pt x="0" y="614"/>
                  <a:pt x="0" y="620"/>
                </a:cubicBezTo>
                <a:cubicBezTo>
                  <a:pt x="0" y="627"/>
                  <a:pt x="6" y="632"/>
                  <a:pt x="12" y="632"/>
                </a:cubicBezTo>
                <a:lnTo>
                  <a:pt x="49" y="632"/>
                </a:lnTo>
                <a:lnTo>
                  <a:pt x="49" y="721"/>
                </a:lnTo>
                <a:lnTo>
                  <a:pt x="12" y="721"/>
                </a:lnTo>
                <a:cubicBezTo>
                  <a:pt x="6" y="721"/>
                  <a:pt x="0" y="726"/>
                  <a:pt x="0" y="732"/>
                </a:cubicBezTo>
                <a:cubicBezTo>
                  <a:pt x="0" y="739"/>
                  <a:pt x="6" y="744"/>
                  <a:pt x="12" y="744"/>
                </a:cubicBezTo>
                <a:lnTo>
                  <a:pt x="49" y="744"/>
                </a:lnTo>
                <a:lnTo>
                  <a:pt x="49" y="781"/>
                </a:lnTo>
                <a:cubicBezTo>
                  <a:pt x="49" y="787"/>
                  <a:pt x="54" y="792"/>
                  <a:pt x="60" y="792"/>
                </a:cubicBezTo>
                <a:cubicBezTo>
                  <a:pt x="67" y="792"/>
                  <a:pt x="73" y="787"/>
                  <a:pt x="73" y="781"/>
                </a:cubicBezTo>
                <a:lnTo>
                  <a:pt x="73" y="744"/>
                </a:lnTo>
                <a:lnTo>
                  <a:pt x="781" y="744"/>
                </a:lnTo>
                <a:cubicBezTo>
                  <a:pt x="788" y="744"/>
                  <a:pt x="793" y="739"/>
                  <a:pt x="793" y="732"/>
                </a:cubicBezTo>
                <a:cubicBezTo>
                  <a:pt x="793" y="726"/>
                  <a:pt x="788" y="721"/>
                  <a:pt x="781" y="72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75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3A37BD04-E262-452A-9024-78BB823AE122}"/>
              </a:ext>
            </a:extLst>
          </p:cNvPr>
          <p:cNvSpPr txBox="1"/>
          <p:nvPr/>
        </p:nvSpPr>
        <p:spPr>
          <a:xfrm>
            <a:off x="1432491" y="5863721"/>
            <a:ext cx="261278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ZA" sz="1400" b="1" i="0" u="none" strike="noStrike" baseline="0" dirty="0">
                <a:solidFill>
                  <a:schemeClr val="tx2"/>
                </a:solidFill>
                <a:latin typeface="Lato"/>
              </a:rPr>
              <a:t>BBBEE </a:t>
            </a:r>
            <a:r>
              <a:rPr lang="en-GB" sz="1400" b="1" i="0" u="none" strike="noStrike" baseline="0" dirty="0">
                <a:solidFill>
                  <a:schemeClr val="tx2"/>
                </a:solidFill>
                <a:latin typeface="Lato"/>
              </a:rPr>
              <a:t>Act No.59 of 2003</a:t>
            </a:r>
            <a:endParaRPr lang="en-ZA" sz="1400" b="1" dirty="0">
              <a:solidFill>
                <a:schemeClr val="tx2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2983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C0EB5D68-1586-4443-BDF0-C2CD522E3114}"/>
              </a:ext>
            </a:extLst>
          </p:cNvPr>
          <p:cNvSpPr txBox="1"/>
          <p:nvPr/>
        </p:nvSpPr>
        <p:spPr>
          <a:xfrm>
            <a:off x="1920361" y="565494"/>
            <a:ext cx="49673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Poppins" pitchFamily="2" charset="77"/>
                <a:cs typeface="Poppins" pitchFamily="2" charset="77"/>
              </a:rPr>
              <a:t>NATIONAL DEVELOPMENT PLAN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9AA9E97C-0F9F-354A-AD4A-08C07C286943}"/>
              </a:ext>
            </a:extLst>
          </p:cNvPr>
          <p:cNvSpPr txBox="1"/>
          <p:nvPr/>
        </p:nvSpPr>
        <p:spPr>
          <a:xfrm>
            <a:off x="3098790" y="1007752"/>
            <a:ext cx="26676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spc="113" dirty="0">
                <a:latin typeface="Poppins Light" pitchFamily="2" charset="77"/>
                <a:cs typeface="Poppins Light" pitchFamily="2" charset="77"/>
              </a:rPr>
              <a:t>ALIGNMENT TO VISION 2030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8ECC4B6-F138-A048-96D2-077D890ACDB9}"/>
              </a:ext>
            </a:extLst>
          </p:cNvPr>
          <p:cNvSpPr/>
          <p:nvPr/>
        </p:nvSpPr>
        <p:spPr>
          <a:xfrm>
            <a:off x="1532023" y="2678865"/>
            <a:ext cx="1637094" cy="3171383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>
              <a:solidFill>
                <a:schemeClr val="bg2">
                  <a:lumMod val="95000"/>
                </a:schemeClr>
              </a:solidFill>
              <a:latin typeface="Lato Light" panose="020F0502020204030203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957FBB2-1DE7-ED4E-A603-4BFDCB221D36}"/>
              </a:ext>
            </a:extLst>
          </p:cNvPr>
          <p:cNvSpPr/>
          <p:nvPr/>
        </p:nvSpPr>
        <p:spPr>
          <a:xfrm>
            <a:off x="1554273" y="2374311"/>
            <a:ext cx="1625343" cy="5897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>
              <a:latin typeface="Lato Light" panose="020F0502020204030203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040E4245-7021-1648-922F-A730A7DF4B76}"/>
              </a:ext>
            </a:extLst>
          </p:cNvPr>
          <p:cNvSpPr/>
          <p:nvPr/>
        </p:nvSpPr>
        <p:spPr>
          <a:xfrm>
            <a:off x="1806042" y="1755507"/>
            <a:ext cx="919905" cy="919905"/>
          </a:xfrm>
          <a:prstGeom prst="ellipse">
            <a:avLst/>
          </a:prstGeom>
          <a:solidFill>
            <a:schemeClr val="bg2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>
              <a:latin typeface="Lato Light" panose="020F050202020403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53D5784-8290-BB47-9E70-506E89E9C9EA}"/>
              </a:ext>
            </a:extLst>
          </p:cNvPr>
          <p:cNvSpPr txBox="1"/>
          <p:nvPr/>
        </p:nvSpPr>
        <p:spPr>
          <a:xfrm>
            <a:off x="1741402" y="3018401"/>
            <a:ext cx="970138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Poppins" pitchFamily="2" charset="77"/>
                <a:cs typeface="Poppins" pitchFamily="2" charset="77"/>
              </a:rPr>
              <a:t>Priority 6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3254BA69-8120-3F49-BA1C-1F233C664B2C}"/>
              </a:ext>
            </a:extLst>
          </p:cNvPr>
          <p:cNvSpPr txBox="1">
            <a:spLocks/>
          </p:cNvSpPr>
          <p:nvPr/>
        </p:nvSpPr>
        <p:spPr>
          <a:xfrm>
            <a:off x="1477456" y="3326177"/>
            <a:ext cx="1702160" cy="744571"/>
          </a:xfrm>
          <a:prstGeom prst="rect">
            <a:avLst/>
          </a:prstGeom>
        </p:spPr>
        <p:txBody>
          <a:bodyPr vert="horz" wrap="square" lIns="34299" tIns="17149" rIns="34299" bIns="17149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13"/>
              </a:lnSpc>
            </a:pPr>
            <a:r>
              <a:rPr lang="en-US" sz="1400" b="1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Building a Capable, Ethical and Developmental </a:t>
            </a:r>
          </a:p>
          <a:p>
            <a:pPr>
              <a:lnSpc>
                <a:spcPts val="1313"/>
              </a:lnSpc>
            </a:pPr>
            <a:r>
              <a:rPr lang="en-US" sz="1400" b="1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State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FDD7D2A5-7F30-7D48-BA91-522CE5082F8B}"/>
              </a:ext>
            </a:extLst>
          </p:cNvPr>
          <p:cNvSpPr/>
          <p:nvPr/>
        </p:nvSpPr>
        <p:spPr>
          <a:xfrm>
            <a:off x="3820254" y="2764223"/>
            <a:ext cx="1605978" cy="3086025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>
              <a:solidFill>
                <a:schemeClr val="bg2">
                  <a:lumMod val="95000"/>
                </a:schemeClr>
              </a:solidFill>
              <a:latin typeface="Lato Light" panose="020F0502020204030203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A3DFA7F7-CA92-664D-BE41-0DD85D7BEF0D}"/>
              </a:ext>
            </a:extLst>
          </p:cNvPr>
          <p:cNvSpPr/>
          <p:nvPr/>
        </p:nvSpPr>
        <p:spPr>
          <a:xfrm>
            <a:off x="3818122" y="2285958"/>
            <a:ext cx="1439199" cy="5847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>
              <a:latin typeface="Lato Light" panose="020F0502020204030203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1E02D11D-2742-2B4A-A296-6BEC5E586E41}"/>
              </a:ext>
            </a:extLst>
          </p:cNvPr>
          <p:cNvSpPr/>
          <p:nvPr/>
        </p:nvSpPr>
        <p:spPr>
          <a:xfrm>
            <a:off x="4097618" y="1812999"/>
            <a:ext cx="919905" cy="919905"/>
          </a:xfrm>
          <a:prstGeom prst="ellipse">
            <a:avLst/>
          </a:prstGeom>
          <a:solidFill>
            <a:schemeClr val="bg2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>
              <a:latin typeface="Lato Light" panose="020F0502020204030203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35FC6C5C-25E1-E049-AE8F-1BA097F7F43A}"/>
              </a:ext>
            </a:extLst>
          </p:cNvPr>
          <p:cNvSpPr txBox="1"/>
          <p:nvPr/>
        </p:nvSpPr>
        <p:spPr>
          <a:xfrm>
            <a:off x="4134024" y="3055305"/>
            <a:ext cx="970138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Poppins" pitchFamily="2" charset="77"/>
                <a:cs typeface="Poppins" pitchFamily="2" charset="77"/>
              </a:rPr>
              <a:t>Priority 1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xmlns="" id="{0A4E749C-C01F-134B-951B-88AF66A65C10}"/>
              </a:ext>
            </a:extLst>
          </p:cNvPr>
          <p:cNvSpPr txBox="1">
            <a:spLocks/>
          </p:cNvSpPr>
          <p:nvPr/>
        </p:nvSpPr>
        <p:spPr>
          <a:xfrm>
            <a:off x="3922122" y="3326177"/>
            <a:ext cx="1439199" cy="701482"/>
          </a:xfrm>
          <a:prstGeom prst="rect">
            <a:avLst/>
          </a:prstGeom>
        </p:spPr>
        <p:txBody>
          <a:bodyPr vert="horz" wrap="square" lIns="34299" tIns="17149" rIns="34299" bIns="17149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13"/>
              </a:lnSpc>
            </a:pPr>
            <a:r>
              <a:rPr lang="en-US" sz="1400" b="1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Economic Transformation and Job Creation</a:t>
            </a: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xmlns="" id="{0510F447-F301-DA4F-8977-6E2F255D47B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338206" y="2029727"/>
            <a:ext cx="561774" cy="561774"/>
          </a:xfrm>
          <a:custGeom>
            <a:avLst/>
            <a:gdLst>
              <a:gd name="connsiteX0" fmla="*/ 67316 w 1145815"/>
              <a:gd name="connsiteY0" fmla="*/ 1020222 h 1145815"/>
              <a:gd name="connsiteX1" fmla="*/ 44997 w 1145815"/>
              <a:gd name="connsiteY1" fmla="*/ 1042893 h 1145815"/>
              <a:gd name="connsiteX2" fmla="*/ 44997 w 1145815"/>
              <a:gd name="connsiteY2" fmla="*/ 1100832 h 1145815"/>
              <a:gd name="connsiteX3" fmla="*/ 366819 w 1145815"/>
              <a:gd name="connsiteY3" fmla="*/ 1100832 h 1145815"/>
              <a:gd name="connsiteX4" fmla="*/ 366819 w 1145815"/>
              <a:gd name="connsiteY4" fmla="*/ 1042893 h 1145815"/>
              <a:gd name="connsiteX5" fmla="*/ 344860 w 1145815"/>
              <a:gd name="connsiteY5" fmla="*/ 1020222 h 1145815"/>
              <a:gd name="connsiteX6" fmla="*/ 434135 w 1145815"/>
              <a:gd name="connsiteY6" fmla="*/ 912982 h 1145815"/>
              <a:gd name="connsiteX7" fmla="*/ 411816 w 1145815"/>
              <a:gd name="connsiteY7" fmla="*/ 935293 h 1145815"/>
              <a:gd name="connsiteX8" fmla="*/ 411816 w 1145815"/>
              <a:gd name="connsiteY8" fmla="*/ 1100832 h 1145815"/>
              <a:gd name="connsiteX9" fmla="*/ 733998 w 1145815"/>
              <a:gd name="connsiteY9" fmla="*/ 1100832 h 1145815"/>
              <a:gd name="connsiteX10" fmla="*/ 733998 w 1145815"/>
              <a:gd name="connsiteY10" fmla="*/ 935293 h 1145815"/>
              <a:gd name="connsiteX11" fmla="*/ 711679 w 1145815"/>
              <a:gd name="connsiteY11" fmla="*/ 912982 h 1145815"/>
              <a:gd name="connsiteX12" fmla="*/ 801314 w 1145815"/>
              <a:gd name="connsiteY12" fmla="*/ 841368 h 1145815"/>
              <a:gd name="connsiteX13" fmla="*/ 778996 w 1145815"/>
              <a:gd name="connsiteY13" fmla="*/ 863680 h 1145815"/>
              <a:gd name="connsiteX14" fmla="*/ 778996 w 1145815"/>
              <a:gd name="connsiteY14" fmla="*/ 1100832 h 1145815"/>
              <a:gd name="connsiteX15" fmla="*/ 1101178 w 1145815"/>
              <a:gd name="connsiteY15" fmla="*/ 1100832 h 1145815"/>
              <a:gd name="connsiteX16" fmla="*/ 1101178 w 1145815"/>
              <a:gd name="connsiteY16" fmla="*/ 863680 h 1145815"/>
              <a:gd name="connsiteX17" fmla="*/ 1078859 w 1145815"/>
              <a:gd name="connsiteY17" fmla="*/ 841368 h 1145815"/>
              <a:gd name="connsiteX18" fmla="*/ 292894 w 1145815"/>
              <a:gd name="connsiteY18" fmla="*/ 747713 h 1145815"/>
              <a:gd name="connsiteX19" fmla="*/ 308971 w 1145815"/>
              <a:gd name="connsiteY19" fmla="*/ 754114 h 1145815"/>
              <a:gd name="connsiteX20" fmla="*/ 315547 w 1145815"/>
              <a:gd name="connsiteY20" fmla="*/ 769760 h 1145815"/>
              <a:gd name="connsiteX21" fmla="*/ 308971 w 1145815"/>
              <a:gd name="connsiteY21" fmla="*/ 785407 h 1145815"/>
              <a:gd name="connsiteX22" fmla="*/ 292894 w 1145815"/>
              <a:gd name="connsiteY22" fmla="*/ 791808 h 1145815"/>
              <a:gd name="connsiteX23" fmla="*/ 276817 w 1145815"/>
              <a:gd name="connsiteY23" fmla="*/ 785407 h 1145815"/>
              <a:gd name="connsiteX24" fmla="*/ 269875 w 1145815"/>
              <a:gd name="connsiteY24" fmla="*/ 769760 h 1145815"/>
              <a:gd name="connsiteX25" fmla="*/ 276817 w 1145815"/>
              <a:gd name="connsiteY25" fmla="*/ 754114 h 1145815"/>
              <a:gd name="connsiteX26" fmla="*/ 292894 w 1145815"/>
              <a:gd name="connsiteY26" fmla="*/ 747713 h 1145815"/>
              <a:gd name="connsiteX27" fmla="*/ 895172 w 1145815"/>
              <a:gd name="connsiteY27" fmla="*/ 704850 h 1145815"/>
              <a:gd name="connsiteX28" fmla="*/ 910819 w 1145815"/>
              <a:gd name="connsiteY28" fmla="*/ 711251 h 1145815"/>
              <a:gd name="connsiteX29" fmla="*/ 917220 w 1145815"/>
              <a:gd name="connsiteY29" fmla="*/ 726897 h 1145815"/>
              <a:gd name="connsiteX30" fmla="*/ 910819 w 1145815"/>
              <a:gd name="connsiteY30" fmla="*/ 742544 h 1145815"/>
              <a:gd name="connsiteX31" fmla="*/ 895172 w 1145815"/>
              <a:gd name="connsiteY31" fmla="*/ 748945 h 1145815"/>
              <a:gd name="connsiteX32" fmla="*/ 879526 w 1145815"/>
              <a:gd name="connsiteY32" fmla="*/ 742544 h 1145815"/>
              <a:gd name="connsiteX33" fmla="*/ 873125 w 1145815"/>
              <a:gd name="connsiteY33" fmla="*/ 726897 h 1145815"/>
              <a:gd name="connsiteX34" fmla="*/ 879526 w 1145815"/>
              <a:gd name="connsiteY34" fmla="*/ 711251 h 1145815"/>
              <a:gd name="connsiteX35" fmla="*/ 895172 w 1145815"/>
              <a:gd name="connsiteY35" fmla="*/ 704850 h 1145815"/>
              <a:gd name="connsiteX36" fmla="*/ 411816 w 1145815"/>
              <a:gd name="connsiteY36" fmla="*/ 671151 h 1145815"/>
              <a:gd name="connsiteX37" fmla="*/ 411816 w 1145815"/>
              <a:gd name="connsiteY37" fmla="*/ 871957 h 1145815"/>
              <a:gd name="connsiteX38" fmla="*/ 434135 w 1145815"/>
              <a:gd name="connsiteY38" fmla="*/ 867998 h 1145815"/>
              <a:gd name="connsiteX39" fmla="*/ 467973 w 1145815"/>
              <a:gd name="connsiteY39" fmla="*/ 867998 h 1145815"/>
              <a:gd name="connsiteX40" fmla="*/ 467973 w 1145815"/>
              <a:gd name="connsiteY40" fmla="*/ 671151 h 1145815"/>
              <a:gd name="connsiteX41" fmla="*/ 326861 w 1145815"/>
              <a:gd name="connsiteY41" fmla="*/ 228515 h 1145815"/>
              <a:gd name="connsiteX42" fmla="*/ 223907 w 1145815"/>
              <a:gd name="connsiteY42" fmla="*/ 331437 h 1145815"/>
              <a:gd name="connsiteX43" fmla="*/ 223907 w 1145815"/>
              <a:gd name="connsiteY43" fmla="*/ 447314 h 1145815"/>
              <a:gd name="connsiteX44" fmla="*/ 268545 w 1145815"/>
              <a:gd name="connsiteY44" fmla="*/ 510651 h 1145815"/>
              <a:gd name="connsiteX45" fmla="*/ 268545 w 1145815"/>
              <a:gd name="connsiteY45" fmla="*/ 354109 h 1145815"/>
              <a:gd name="connsiteX46" fmla="*/ 291223 w 1145815"/>
              <a:gd name="connsiteY46" fmla="*/ 331797 h 1145815"/>
              <a:gd name="connsiteX47" fmla="*/ 313542 w 1145815"/>
              <a:gd name="connsiteY47" fmla="*/ 354109 h 1145815"/>
              <a:gd name="connsiteX48" fmla="*/ 313542 w 1145815"/>
              <a:gd name="connsiteY48" fmla="*/ 509931 h 1145815"/>
              <a:gd name="connsiteX49" fmla="*/ 428015 w 1145815"/>
              <a:gd name="connsiteY49" fmla="*/ 509931 h 1145815"/>
              <a:gd name="connsiteX50" fmla="*/ 428015 w 1145815"/>
              <a:gd name="connsiteY50" fmla="*/ 354109 h 1145815"/>
              <a:gd name="connsiteX51" fmla="*/ 450334 w 1145815"/>
              <a:gd name="connsiteY51" fmla="*/ 331797 h 1145815"/>
              <a:gd name="connsiteX52" fmla="*/ 472653 w 1145815"/>
              <a:gd name="connsiteY52" fmla="*/ 354109 h 1145815"/>
              <a:gd name="connsiteX53" fmla="*/ 472653 w 1145815"/>
              <a:gd name="connsiteY53" fmla="*/ 413487 h 1145815"/>
              <a:gd name="connsiteX54" fmla="*/ 503611 w 1145815"/>
              <a:gd name="connsiteY54" fmla="*/ 444435 h 1145815"/>
              <a:gd name="connsiteX55" fmla="*/ 619525 w 1145815"/>
              <a:gd name="connsiteY55" fmla="*/ 444435 h 1145815"/>
              <a:gd name="connsiteX56" fmla="*/ 641123 w 1145815"/>
              <a:gd name="connsiteY56" fmla="*/ 422843 h 1145815"/>
              <a:gd name="connsiteX57" fmla="*/ 619525 w 1145815"/>
              <a:gd name="connsiteY57" fmla="*/ 401251 h 1145815"/>
              <a:gd name="connsiteX58" fmla="*/ 539969 w 1145815"/>
              <a:gd name="connsiteY58" fmla="*/ 401251 h 1145815"/>
              <a:gd name="connsiteX59" fmla="*/ 517290 w 1145815"/>
              <a:gd name="connsiteY59" fmla="*/ 378939 h 1145815"/>
              <a:gd name="connsiteX60" fmla="*/ 517290 w 1145815"/>
              <a:gd name="connsiteY60" fmla="*/ 331437 h 1145815"/>
              <a:gd name="connsiteX61" fmla="*/ 414336 w 1145815"/>
              <a:gd name="connsiteY61" fmla="*/ 228515 h 1145815"/>
              <a:gd name="connsiteX62" fmla="*/ 372579 w 1145815"/>
              <a:gd name="connsiteY62" fmla="*/ 44623 h 1145815"/>
              <a:gd name="connsiteX63" fmla="*/ 313542 w 1145815"/>
              <a:gd name="connsiteY63" fmla="*/ 104001 h 1145815"/>
              <a:gd name="connsiteX64" fmla="*/ 313542 w 1145815"/>
              <a:gd name="connsiteY64" fmla="*/ 124514 h 1145815"/>
              <a:gd name="connsiteX65" fmla="*/ 372579 w 1145815"/>
              <a:gd name="connsiteY65" fmla="*/ 183892 h 1145815"/>
              <a:gd name="connsiteX66" fmla="*/ 431975 w 1145815"/>
              <a:gd name="connsiteY66" fmla="*/ 124514 h 1145815"/>
              <a:gd name="connsiteX67" fmla="*/ 431975 w 1145815"/>
              <a:gd name="connsiteY67" fmla="*/ 104001 h 1145815"/>
              <a:gd name="connsiteX68" fmla="*/ 372579 w 1145815"/>
              <a:gd name="connsiteY68" fmla="*/ 44623 h 1145815"/>
              <a:gd name="connsiteX69" fmla="*/ 372579 w 1145815"/>
              <a:gd name="connsiteY69" fmla="*/ 0 h 1145815"/>
              <a:gd name="connsiteX70" fmla="*/ 476973 w 1145815"/>
              <a:gd name="connsiteY70" fmla="*/ 104001 h 1145815"/>
              <a:gd name="connsiteX71" fmla="*/ 476973 w 1145815"/>
              <a:gd name="connsiteY71" fmla="*/ 124514 h 1145815"/>
              <a:gd name="connsiteX72" fmla="*/ 453934 w 1145815"/>
              <a:gd name="connsiteY72" fmla="*/ 189290 h 1145815"/>
              <a:gd name="connsiteX73" fmla="*/ 562288 w 1145815"/>
              <a:gd name="connsiteY73" fmla="*/ 331437 h 1145815"/>
              <a:gd name="connsiteX74" fmla="*/ 562288 w 1145815"/>
              <a:gd name="connsiteY74" fmla="*/ 356628 h 1145815"/>
              <a:gd name="connsiteX75" fmla="*/ 619525 w 1145815"/>
              <a:gd name="connsiteY75" fmla="*/ 356628 h 1145815"/>
              <a:gd name="connsiteX76" fmla="*/ 686121 w 1145815"/>
              <a:gd name="connsiteY76" fmla="*/ 422843 h 1145815"/>
              <a:gd name="connsiteX77" fmla="*/ 619525 w 1145815"/>
              <a:gd name="connsiteY77" fmla="*/ 489059 h 1145815"/>
              <a:gd name="connsiteX78" fmla="*/ 503611 w 1145815"/>
              <a:gd name="connsiteY78" fmla="*/ 489059 h 1145815"/>
              <a:gd name="connsiteX79" fmla="*/ 472653 w 1145815"/>
              <a:gd name="connsiteY79" fmla="*/ 482581 h 1145815"/>
              <a:gd name="connsiteX80" fmla="*/ 472653 w 1145815"/>
              <a:gd name="connsiteY80" fmla="*/ 509931 h 1145815"/>
              <a:gd name="connsiteX81" fmla="*/ 499291 w 1145815"/>
              <a:gd name="connsiteY81" fmla="*/ 509931 h 1145815"/>
              <a:gd name="connsiteX82" fmla="*/ 611245 w 1145815"/>
              <a:gd name="connsiteY82" fmla="*/ 621849 h 1145815"/>
              <a:gd name="connsiteX83" fmla="*/ 611245 w 1145815"/>
              <a:gd name="connsiteY83" fmla="*/ 867998 h 1145815"/>
              <a:gd name="connsiteX84" fmla="*/ 711679 w 1145815"/>
              <a:gd name="connsiteY84" fmla="*/ 867998 h 1145815"/>
              <a:gd name="connsiteX85" fmla="*/ 733998 w 1145815"/>
              <a:gd name="connsiteY85" fmla="*/ 871957 h 1145815"/>
              <a:gd name="connsiteX86" fmla="*/ 733998 w 1145815"/>
              <a:gd name="connsiteY86" fmla="*/ 863680 h 1145815"/>
              <a:gd name="connsiteX87" fmla="*/ 801314 w 1145815"/>
              <a:gd name="connsiteY87" fmla="*/ 796385 h 1145815"/>
              <a:gd name="connsiteX88" fmla="*/ 962586 w 1145815"/>
              <a:gd name="connsiteY88" fmla="*/ 796385 h 1145815"/>
              <a:gd name="connsiteX89" fmla="*/ 962586 w 1145815"/>
              <a:gd name="connsiteY89" fmla="*/ 186051 h 1145815"/>
              <a:gd name="connsiteX90" fmla="*/ 975545 w 1145815"/>
              <a:gd name="connsiteY90" fmla="*/ 165898 h 1145815"/>
              <a:gd name="connsiteX91" fmla="*/ 939907 w 1145815"/>
              <a:gd name="connsiteY91" fmla="*/ 109399 h 1145815"/>
              <a:gd name="connsiteX92" fmla="*/ 904629 w 1145815"/>
              <a:gd name="connsiteY92" fmla="*/ 165898 h 1145815"/>
              <a:gd name="connsiteX93" fmla="*/ 917588 w 1145815"/>
              <a:gd name="connsiteY93" fmla="*/ 186051 h 1145815"/>
              <a:gd name="connsiteX94" fmla="*/ 917588 w 1145815"/>
              <a:gd name="connsiteY94" fmla="*/ 642362 h 1145815"/>
              <a:gd name="connsiteX95" fmla="*/ 895269 w 1145815"/>
              <a:gd name="connsiteY95" fmla="*/ 664673 h 1145815"/>
              <a:gd name="connsiteX96" fmla="*/ 872950 w 1145815"/>
              <a:gd name="connsiteY96" fmla="*/ 642362 h 1145815"/>
              <a:gd name="connsiteX97" fmla="*/ 872950 w 1145815"/>
              <a:gd name="connsiteY97" fmla="*/ 208363 h 1145815"/>
              <a:gd name="connsiteX98" fmla="*/ 865391 w 1145815"/>
              <a:gd name="connsiteY98" fmla="*/ 208363 h 1145815"/>
              <a:gd name="connsiteX99" fmla="*/ 845952 w 1145815"/>
              <a:gd name="connsiteY99" fmla="*/ 197207 h 1145815"/>
              <a:gd name="connsiteX100" fmla="*/ 846672 w 1145815"/>
              <a:gd name="connsiteY100" fmla="*/ 174175 h 1145815"/>
              <a:gd name="connsiteX101" fmla="*/ 921188 w 1145815"/>
              <a:gd name="connsiteY101" fmla="*/ 55419 h 1145815"/>
              <a:gd name="connsiteX102" fmla="*/ 939907 w 1145815"/>
              <a:gd name="connsiteY102" fmla="*/ 44983 h 1145815"/>
              <a:gd name="connsiteX103" fmla="*/ 958986 w 1145815"/>
              <a:gd name="connsiteY103" fmla="*/ 55419 h 1145815"/>
              <a:gd name="connsiteX104" fmla="*/ 1033502 w 1145815"/>
              <a:gd name="connsiteY104" fmla="*/ 174175 h 1145815"/>
              <a:gd name="connsiteX105" fmla="*/ 1033862 w 1145815"/>
              <a:gd name="connsiteY105" fmla="*/ 197207 h 1145815"/>
              <a:gd name="connsiteX106" fmla="*/ 1014423 w 1145815"/>
              <a:gd name="connsiteY106" fmla="*/ 208363 h 1145815"/>
              <a:gd name="connsiteX107" fmla="*/ 1007223 w 1145815"/>
              <a:gd name="connsiteY107" fmla="*/ 208363 h 1145815"/>
              <a:gd name="connsiteX108" fmla="*/ 1007223 w 1145815"/>
              <a:gd name="connsiteY108" fmla="*/ 796385 h 1145815"/>
              <a:gd name="connsiteX109" fmla="*/ 1078859 w 1145815"/>
              <a:gd name="connsiteY109" fmla="*/ 796385 h 1145815"/>
              <a:gd name="connsiteX110" fmla="*/ 1145815 w 1145815"/>
              <a:gd name="connsiteY110" fmla="*/ 863680 h 1145815"/>
              <a:gd name="connsiteX111" fmla="*/ 1145815 w 1145815"/>
              <a:gd name="connsiteY111" fmla="*/ 1123144 h 1145815"/>
              <a:gd name="connsiteX112" fmla="*/ 1123496 w 1145815"/>
              <a:gd name="connsiteY112" fmla="*/ 1145815 h 1145815"/>
              <a:gd name="connsiteX113" fmla="*/ 22318 w 1145815"/>
              <a:gd name="connsiteY113" fmla="*/ 1145815 h 1145815"/>
              <a:gd name="connsiteX114" fmla="*/ 0 w 1145815"/>
              <a:gd name="connsiteY114" fmla="*/ 1123144 h 1145815"/>
              <a:gd name="connsiteX115" fmla="*/ 0 w 1145815"/>
              <a:gd name="connsiteY115" fmla="*/ 1042893 h 1145815"/>
              <a:gd name="connsiteX116" fmla="*/ 67316 w 1145815"/>
              <a:gd name="connsiteY116" fmla="*/ 975598 h 1145815"/>
              <a:gd name="connsiteX117" fmla="*/ 268545 w 1145815"/>
              <a:gd name="connsiteY117" fmla="*/ 975598 h 1145815"/>
              <a:gd name="connsiteX118" fmla="*/ 268545 w 1145815"/>
              <a:gd name="connsiteY118" fmla="*/ 865839 h 1145815"/>
              <a:gd name="connsiteX119" fmla="*/ 291223 w 1145815"/>
              <a:gd name="connsiteY119" fmla="*/ 843527 h 1145815"/>
              <a:gd name="connsiteX120" fmla="*/ 313542 w 1145815"/>
              <a:gd name="connsiteY120" fmla="*/ 865839 h 1145815"/>
              <a:gd name="connsiteX121" fmla="*/ 313542 w 1145815"/>
              <a:gd name="connsiteY121" fmla="*/ 975598 h 1145815"/>
              <a:gd name="connsiteX122" fmla="*/ 366819 w 1145815"/>
              <a:gd name="connsiteY122" fmla="*/ 975598 h 1145815"/>
              <a:gd name="connsiteX123" fmla="*/ 366819 w 1145815"/>
              <a:gd name="connsiteY123" fmla="*/ 648839 h 1145815"/>
              <a:gd name="connsiteX124" fmla="*/ 389498 w 1145815"/>
              <a:gd name="connsiteY124" fmla="*/ 626168 h 1145815"/>
              <a:gd name="connsiteX125" fmla="*/ 490292 w 1145815"/>
              <a:gd name="connsiteY125" fmla="*/ 626168 h 1145815"/>
              <a:gd name="connsiteX126" fmla="*/ 512611 w 1145815"/>
              <a:gd name="connsiteY126" fmla="*/ 648839 h 1145815"/>
              <a:gd name="connsiteX127" fmla="*/ 512611 w 1145815"/>
              <a:gd name="connsiteY127" fmla="*/ 867998 h 1145815"/>
              <a:gd name="connsiteX128" fmla="*/ 566248 w 1145815"/>
              <a:gd name="connsiteY128" fmla="*/ 867998 h 1145815"/>
              <a:gd name="connsiteX129" fmla="*/ 566248 w 1145815"/>
              <a:gd name="connsiteY129" fmla="*/ 621849 h 1145815"/>
              <a:gd name="connsiteX130" fmla="*/ 499291 w 1145815"/>
              <a:gd name="connsiteY130" fmla="*/ 554554 h 1145815"/>
              <a:gd name="connsiteX131" fmla="*/ 313542 w 1145815"/>
              <a:gd name="connsiteY131" fmla="*/ 554554 h 1145815"/>
              <a:gd name="connsiteX132" fmla="*/ 313542 w 1145815"/>
              <a:gd name="connsiteY132" fmla="*/ 683746 h 1145815"/>
              <a:gd name="connsiteX133" fmla="*/ 291223 w 1145815"/>
              <a:gd name="connsiteY133" fmla="*/ 705698 h 1145815"/>
              <a:gd name="connsiteX134" fmla="*/ 268545 w 1145815"/>
              <a:gd name="connsiteY134" fmla="*/ 683746 h 1145815"/>
              <a:gd name="connsiteX135" fmla="*/ 268545 w 1145815"/>
              <a:gd name="connsiteY135" fmla="*/ 556713 h 1145815"/>
              <a:gd name="connsiteX136" fmla="*/ 179270 w 1145815"/>
              <a:gd name="connsiteY136" fmla="*/ 447314 h 1145815"/>
              <a:gd name="connsiteX137" fmla="*/ 179270 w 1145815"/>
              <a:gd name="connsiteY137" fmla="*/ 331437 h 1145815"/>
              <a:gd name="connsiteX138" fmla="*/ 290503 w 1145815"/>
              <a:gd name="connsiteY138" fmla="*/ 188210 h 1145815"/>
              <a:gd name="connsiteX139" fmla="*/ 268545 w 1145815"/>
              <a:gd name="connsiteY139" fmla="*/ 124514 h 1145815"/>
              <a:gd name="connsiteX140" fmla="*/ 268545 w 1145815"/>
              <a:gd name="connsiteY140" fmla="*/ 104001 h 1145815"/>
              <a:gd name="connsiteX141" fmla="*/ 372579 w 1145815"/>
              <a:gd name="connsiteY141" fmla="*/ 0 h 1145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1145815" h="1145815">
                <a:moveTo>
                  <a:pt x="67316" y="1020222"/>
                </a:moveTo>
                <a:cubicBezTo>
                  <a:pt x="55077" y="1020222"/>
                  <a:pt x="44997" y="1030298"/>
                  <a:pt x="44997" y="1042893"/>
                </a:cubicBezTo>
                <a:lnTo>
                  <a:pt x="44997" y="1100832"/>
                </a:lnTo>
                <a:lnTo>
                  <a:pt x="366819" y="1100832"/>
                </a:lnTo>
                <a:lnTo>
                  <a:pt x="366819" y="1042893"/>
                </a:lnTo>
                <a:cubicBezTo>
                  <a:pt x="366819" y="1030298"/>
                  <a:pt x="357100" y="1020222"/>
                  <a:pt x="344860" y="1020222"/>
                </a:cubicBezTo>
                <a:close/>
                <a:moveTo>
                  <a:pt x="434135" y="912982"/>
                </a:moveTo>
                <a:cubicBezTo>
                  <a:pt x="421896" y="912982"/>
                  <a:pt x="411816" y="923058"/>
                  <a:pt x="411816" y="935293"/>
                </a:cubicBezTo>
                <a:lnTo>
                  <a:pt x="411816" y="1100832"/>
                </a:lnTo>
                <a:lnTo>
                  <a:pt x="733998" y="1100832"/>
                </a:lnTo>
                <a:lnTo>
                  <a:pt x="733998" y="935293"/>
                </a:lnTo>
                <a:cubicBezTo>
                  <a:pt x="733998" y="923058"/>
                  <a:pt x="723919" y="912982"/>
                  <a:pt x="711679" y="912982"/>
                </a:cubicBezTo>
                <a:close/>
                <a:moveTo>
                  <a:pt x="801314" y="841368"/>
                </a:moveTo>
                <a:cubicBezTo>
                  <a:pt x="789075" y="841368"/>
                  <a:pt x="778996" y="851444"/>
                  <a:pt x="778996" y="863680"/>
                </a:cubicBezTo>
                <a:lnTo>
                  <a:pt x="778996" y="1100832"/>
                </a:lnTo>
                <a:lnTo>
                  <a:pt x="1101178" y="1100832"/>
                </a:lnTo>
                <a:lnTo>
                  <a:pt x="1101178" y="863680"/>
                </a:lnTo>
                <a:cubicBezTo>
                  <a:pt x="1101178" y="851444"/>
                  <a:pt x="1091098" y="841368"/>
                  <a:pt x="1078859" y="841368"/>
                </a:cubicBezTo>
                <a:close/>
                <a:moveTo>
                  <a:pt x="292894" y="747713"/>
                </a:moveTo>
                <a:cubicBezTo>
                  <a:pt x="298740" y="747713"/>
                  <a:pt x="304586" y="750202"/>
                  <a:pt x="308971" y="754114"/>
                </a:cubicBezTo>
                <a:cubicBezTo>
                  <a:pt x="313355" y="758381"/>
                  <a:pt x="315547" y="764071"/>
                  <a:pt x="315547" y="769760"/>
                </a:cubicBezTo>
                <a:cubicBezTo>
                  <a:pt x="315547" y="775450"/>
                  <a:pt x="313355" y="781140"/>
                  <a:pt x="308971" y="785407"/>
                </a:cubicBezTo>
                <a:cubicBezTo>
                  <a:pt x="304586" y="789674"/>
                  <a:pt x="298740" y="791808"/>
                  <a:pt x="292894" y="791808"/>
                </a:cubicBezTo>
                <a:cubicBezTo>
                  <a:pt x="286682" y="791808"/>
                  <a:pt x="280836" y="789674"/>
                  <a:pt x="276817" y="785407"/>
                </a:cubicBezTo>
                <a:cubicBezTo>
                  <a:pt x="272432" y="781140"/>
                  <a:pt x="269875" y="775450"/>
                  <a:pt x="269875" y="769760"/>
                </a:cubicBezTo>
                <a:cubicBezTo>
                  <a:pt x="269875" y="764071"/>
                  <a:pt x="272432" y="758381"/>
                  <a:pt x="276817" y="754114"/>
                </a:cubicBezTo>
                <a:cubicBezTo>
                  <a:pt x="280836" y="750202"/>
                  <a:pt x="286682" y="747713"/>
                  <a:pt x="292894" y="747713"/>
                </a:cubicBezTo>
                <a:close/>
                <a:moveTo>
                  <a:pt x="895172" y="704850"/>
                </a:moveTo>
                <a:cubicBezTo>
                  <a:pt x="901218" y="704850"/>
                  <a:pt x="906907" y="706984"/>
                  <a:pt x="910819" y="711251"/>
                </a:cubicBezTo>
                <a:cubicBezTo>
                  <a:pt x="915086" y="715163"/>
                  <a:pt x="917220" y="720852"/>
                  <a:pt x="917220" y="726897"/>
                </a:cubicBezTo>
                <a:cubicBezTo>
                  <a:pt x="917220" y="732587"/>
                  <a:pt x="915086" y="738277"/>
                  <a:pt x="910819" y="742544"/>
                </a:cubicBezTo>
                <a:cubicBezTo>
                  <a:pt x="906907" y="746455"/>
                  <a:pt x="901218" y="748945"/>
                  <a:pt x="895172" y="748945"/>
                </a:cubicBezTo>
                <a:cubicBezTo>
                  <a:pt x="889483" y="748945"/>
                  <a:pt x="883438" y="746455"/>
                  <a:pt x="879526" y="742544"/>
                </a:cubicBezTo>
                <a:cubicBezTo>
                  <a:pt x="875614" y="738277"/>
                  <a:pt x="873125" y="732587"/>
                  <a:pt x="873125" y="726897"/>
                </a:cubicBezTo>
                <a:cubicBezTo>
                  <a:pt x="873125" y="720852"/>
                  <a:pt x="875614" y="715163"/>
                  <a:pt x="879526" y="711251"/>
                </a:cubicBezTo>
                <a:cubicBezTo>
                  <a:pt x="883438" y="706984"/>
                  <a:pt x="889483" y="704850"/>
                  <a:pt x="895172" y="704850"/>
                </a:cubicBezTo>
                <a:close/>
                <a:moveTo>
                  <a:pt x="411816" y="671151"/>
                </a:moveTo>
                <a:lnTo>
                  <a:pt x="411816" y="871957"/>
                </a:lnTo>
                <a:cubicBezTo>
                  <a:pt x="418656" y="869438"/>
                  <a:pt x="426576" y="867998"/>
                  <a:pt x="434135" y="867998"/>
                </a:cubicBezTo>
                <a:lnTo>
                  <a:pt x="467973" y="867998"/>
                </a:lnTo>
                <a:lnTo>
                  <a:pt x="467973" y="671151"/>
                </a:lnTo>
                <a:close/>
                <a:moveTo>
                  <a:pt x="326861" y="228515"/>
                </a:moveTo>
                <a:cubicBezTo>
                  <a:pt x="270344" y="228515"/>
                  <a:pt x="223907" y="274578"/>
                  <a:pt x="223907" y="331437"/>
                </a:cubicBezTo>
                <a:lnTo>
                  <a:pt x="223907" y="447314"/>
                </a:lnTo>
                <a:cubicBezTo>
                  <a:pt x="223907" y="476463"/>
                  <a:pt x="242626" y="501294"/>
                  <a:pt x="268545" y="510651"/>
                </a:cubicBezTo>
                <a:lnTo>
                  <a:pt x="268545" y="354109"/>
                </a:lnTo>
                <a:cubicBezTo>
                  <a:pt x="268545" y="341873"/>
                  <a:pt x="278984" y="331797"/>
                  <a:pt x="291223" y="331797"/>
                </a:cubicBezTo>
                <a:cubicBezTo>
                  <a:pt x="303463" y="331797"/>
                  <a:pt x="313542" y="341873"/>
                  <a:pt x="313542" y="354109"/>
                </a:cubicBezTo>
                <a:lnTo>
                  <a:pt x="313542" y="509931"/>
                </a:lnTo>
                <a:lnTo>
                  <a:pt x="428015" y="509931"/>
                </a:lnTo>
                <a:lnTo>
                  <a:pt x="428015" y="354109"/>
                </a:lnTo>
                <a:cubicBezTo>
                  <a:pt x="428015" y="341873"/>
                  <a:pt x="438095" y="331797"/>
                  <a:pt x="450334" y="331797"/>
                </a:cubicBezTo>
                <a:cubicBezTo>
                  <a:pt x="462934" y="331797"/>
                  <a:pt x="472653" y="341873"/>
                  <a:pt x="472653" y="354109"/>
                </a:cubicBezTo>
                <a:lnTo>
                  <a:pt x="472653" y="413487"/>
                </a:lnTo>
                <a:cubicBezTo>
                  <a:pt x="472653" y="430760"/>
                  <a:pt x="486692" y="444435"/>
                  <a:pt x="503611" y="444435"/>
                </a:cubicBezTo>
                <a:lnTo>
                  <a:pt x="619525" y="444435"/>
                </a:lnTo>
                <a:cubicBezTo>
                  <a:pt x="631404" y="444435"/>
                  <a:pt x="641123" y="434719"/>
                  <a:pt x="641123" y="422843"/>
                </a:cubicBezTo>
                <a:cubicBezTo>
                  <a:pt x="641123" y="410967"/>
                  <a:pt x="631404" y="401251"/>
                  <a:pt x="619525" y="401251"/>
                </a:cubicBezTo>
                <a:lnTo>
                  <a:pt x="539969" y="401251"/>
                </a:lnTo>
                <a:cubicBezTo>
                  <a:pt x="527370" y="401251"/>
                  <a:pt x="517290" y="391535"/>
                  <a:pt x="517290" y="378939"/>
                </a:cubicBezTo>
                <a:lnTo>
                  <a:pt x="517290" y="331437"/>
                </a:lnTo>
                <a:cubicBezTo>
                  <a:pt x="517290" y="274578"/>
                  <a:pt x="471213" y="228515"/>
                  <a:pt x="414336" y="228515"/>
                </a:cubicBezTo>
                <a:close/>
                <a:moveTo>
                  <a:pt x="372579" y="44623"/>
                </a:moveTo>
                <a:cubicBezTo>
                  <a:pt x="340180" y="44623"/>
                  <a:pt x="313542" y="71254"/>
                  <a:pt x="313542" y="104001"/>
                </a:cubicBezTo>
                <a:lnTo>
                  <a:pt x="313542" y="124514"/>
                </a:lnTo>
                <a:cubicBezTo>
                  <a:pt x="313542" y="157262"/>
                  <a:pt x="340180" y="183892"/>
                  <a:pt x="372579" y="183892"/>
                </a:cubicBezTo>
                <a:cubicBezTo>
                  <a:pt x="405697" y="183892"/>
                  <a:pt x="431975" y="157262"/>
                  <a:pt x="431975" y="124514"/>
                </a:cubicBezTo>
                <a:lnTo>
                  <a:pt x="431975" y="104001"/>
                </a:lnTo>
                <a:cubicBezTo>
                  <a:pt x="431975" y="71254"/>
                  <a:pt x="405697" y="44623"/>
                  <a:pt x="372579" y="44623"/>
                </a:cubicBezTo>
                <a:close/>
                <a:moveTo>
                  <a:pt x="372579" y="0"/>
                </a:moveTo>
                <a:cubicBezTo>
                  <a:pt x="430175" y="0"/>
                  <a:pt x="476973" y="46423"/>
                  <a:pt x="476973" y="104001"/>
                </a:cubicBezTo>
                <a:lnTo>
                  <a:pt x="476973" y="124514"/>
                </a:lnTo>
                <a:cubicBezTo>
                  <a:pt x="476973" y="148985"/>
                  <a:pt x="468333" y="171656"/>
                  <a:pt x="453934" y="189290"/>
                </a:cubicBezTo>
                <a:cubicBezTo>
                  <a:pt x="516570" y="206563"/>
                  <a:pt x="562288" y="263782"/>
                  <a:pt x="562288" y="331437"/>
                </a:cubicBezTo>
                <a:lnTo>
                  <a:pt x="562288" y="356628"/>
                </a:lnTo>
                <a:lnTo>
                  <a:pt x="619525" y="356628"/>
                </a:lnTo>
                <a:cubicBezTo>
                  <a:pt x="656243" y="356628"/>
                  <a:pt x="686121" y="386137"/>
                  <a:pt x="686121" y="422843"/>
                </a:cubicBezTo>
                <a:cubicBezTo>
                  <a:pt x="686121" y="459190"/>
                  <a:pt x="656243" y="489059"/>
                  <a:pt x="619525" y="489059"/>
                </a:cubicBezTo>
                <a:lnTo>
                  <a:pt x="503611" y="489059"/>
                </a:lnTo>
                <a:cubicBezTo>
                  <a:pt x="492812" y="489059"/>
                  <a:pt x="482372" y="486899"/>
                  <a:pt x="472653" y="482581"/>
                </a:cubicBezTo>
                <a:lnTo>
                  <a:pt x="472653" y="509931"/>
                </a:lnTo>
                <a:lnTo>
                  <a:pt x="499291" y="509931"/>
                </a:lnTo>
                <a:cubicBezTo>
                  <a:pt x="561208" y="509931"/>
                  <a:pt x="611245" y="559952"/>
                  <a:pt x="611245" y="621849"/>
                </a:cubicBezTo>
                <a:lnTo>
                  <a:pt x="611245" y="867998"/>
                </a:lnTo>
                <a:lnTo>
                  <a:pt x="711679" y="867998"/>
                </a:lnTo>
                <a:cubicBezTo>
                  <a:pt x="719599" y="867998"/>
                  <a:pt x="727159" y="869438"/>
                  <a:pt x="733998" y="871957"/>
                </a:cubicBezTo>
                <a:lnTo>
                  <a:pt x="733998" y="863680"/>
                </a:lnTo>
                <a:cubicBezTo>
                  <a:pt x="733998" y="826614"/>
                  <a:pt x="764236" y="796385"/>
                  <a:pt x="801314" y="796385"/>
                </a:cubicBezTo>
                <a:lnTo>
                  <a:pt x="962586" y="796385"/>
                </a:lnTo>
                <a:lnTo>
                  <a:pt x="962586" y="186051"/>
                </a:lnTo>
                <a:cubicBezTo>
                  <a:pt x="962586" y="177054"/>
                  <a:pt x="967625" y="169497"/>
                  <a:pt x="975545" y="165898"/>
                </a:cubicBezTo>
                <a:lnTo>
                  <a:pt x="939907" y="109399"/>
                </a:lnTo>
                <a:lnTo>
                  <a:pt x="904629" y="165898"/>
                </a:lnTo>
                <a:cubicBezTo>
                  <a:pt x="912188" y="169497"/>
                  <a:pt x="917588" y="177054"/>
                  <a:pt x="917588" y="186051"/>
                </a:cubicBezTo>
                <a:lnTo>
                  <a:pt x="917588" y="642362"/>
                </a:lnTo>
                <a:cubicBezTo>
                  <a:pt x="917588" y="654597"/>
                  <a:pt x="907509" y="664673"/>
                  <a:pt x="895269" y="664673"/>
                </a:cubicBezTo>
                <a:cubicBezTo>
                  <a:pt x="883030" y="664673"/>
                  <a:pt x="872950" y="654597"/>
                  <a:pt x="872950" y="642362"/>
                </a:cubicBezTo>
                <a:lnTo>
                  <a:pt x="872950" y="208363"/>
                </a:lnTo>
                <a:lnTo>
                  <a:pt x="865391" y="208363"/>
                </a:lnTo>
                <a:cubicBezTo>
                  <a:pt x="857471" y="208363"/>
                  <a:pt x="849912" y="204044"/>
                  <a:pt x="845952" y="197207"/>
                </a:cubicBezTo>
                <a:cubicBezTo>
                  <a:pt x="841992" y="190009"/>
                  <a:pt x="842352" y="181373"/>
                  <a:pt x="846672" y="174175"/>
                </a:cubicBezTo>
                <a:lnTo>
                  <a:pt x="921188" y="55419"/>
                </a:lnTo>
                <a:cubicBezTo>
                  <a:pt x="925148" y="48942"/>
                  <a:pt x="932347" y="44983"/>
                  <a:pt x="939907" y="44983"/>
                </a:cubicBezTo>
                <a:cubicBezTo>
                  <a:pt x="947826" y="44983"/>
                  <a:pt x="955026" y="48942"/>
                  <a:pt x="958986" y="55419"/>
                </a:cubicBezTo>
                <a:lnTo>
                  <a:pt x="1033502" y="174175"/>
                </a:lnTo>
                <a:cubicBezTo>
                  <a:pt x="1037821" y="181373"/>
                  <a:pt x="1038181" y="190009"/>
                  <a:pt x="1033862" y="197207"/>
                </a:cubicBezTo>
                <a:cubicBezTo>
                  <a:pt x="1030262" y="204044"/>
                  <a:pt x="1022702" y="208363"/>
                  <a:pt x="1014423" y="208363"/>
                </a:cubicBezTo>
                <a:lnTo>
                  <a:pt x="1007223" y="208363"/>
                </a:lnTo>
                <a:lnTo>
                  <a:pt x="1007223" y="796385"/>
                </a:lnTo>
                <a:lnTo>
                  <a:pt x="1078859" y="796385"/>
                </a:lnTo>
                <a:cubicBezTo>
                  <a:pt x="1115937" y="796385"/>
                  <a:pt x="1145815" y="826614"/>
                  <a:pt x="1145815" y="863680"/>
                </a:cubicBezTo>
                <a:lnTo>
                  <a:pt x="1145815" y="1123144"/>
                </a:lnTo>
                <a:cubicBezTo>
                  <a:pt x="1145815" y="1135739"/>
                  <a:pt x="1136096" y="1145815"/>
                  <a:pt x="1123496" y="1145815"/>
                </a:cubicBezTo>
                <a:lnTo>
                  <a:pt x="22318" y="1145815"/>
                </a:lnTo>
                <a:cubicBezTo>
                  <a:pt x="10079" y="1145815"/>
                  <a:pt x="0" y="1135739"/>
                  <a:pt x="0" y="1123144"/>
                </a:cubicBezTo>
                <a:lnTo>
                  <a:pt x="0" y="1042893"/>
                </a:lnTo>
                <a:cubicBezTo>
                  <a:pt x="0" y="1005827"/>
                  <a:pt x="30238" y="975598"/>
                  <a:pt x="67316" y="975598"/>
                </a:cubicBezTo>
                <a:lnTo>
                  <a:pt x="268545" y="975598"/>
                </a:lnTo>
                <a:lnTo>
                  <a:pt x="268545" y="865839"/>
                </a:lnTo>
                <a:cubicBezTo>
                  <a:pt x="268545" y="853604"/>
                  <a:pt x="278984" y="843527"/>
                  <a:pt x="291223" y="843527"/>
                </a:cubicBezTo>
                <a:cubicBezTo>
                  <a:pt x="303463" y="843527"/>
                  <a:pt x="313542" y="853604"/>
                  <a:pt x="313542" y="865839"/>
                </a:cubicBezTo>
                <a:lnTo>
                  <a:pt x="313542" y="975598"/>
                </a:lnTo>
                <a:lnTo>
                  <a:pt x="366819" y="975598"/>
                </a:lnTo>
                <a:lnTo>
                  <a:pt x="366819" y="648839"/>
                </a:lnTo>
                <a:cubicBezTo>
                  <a:pt x="366819" y="636244"/>
                  <a:pt x="377258" y="626168"/>
                  <a:pt x="389498" y="626168"/>
                </a:cubicBezTo>
                <a:lnTo>
                  <a:pt x="490292" y="626168"/>
                </a:lnTo>
                <a:cubicBezTo>
                  <a:pt x="502891" y="626168"/>
                  <a:pt x="512611" y="636244"/>
                  <a:pt x="512611" y="648839"/>
                </a:cubicBezTo>
                <a:lnTo>
                  <a:pt x="512611" y="867998"/>
                </a:lnTo>
                <a:lnTo>
                  <a:pt x="566248" y="867998"/>
                </a:lnTo>
                <a:lnTo>
                  <a:pt x="566248" y="621849"/>
                </a:lnTo>
                <a:cubicBezTo>
                  <a:pt x="566248" y="584783"/>
                  <a:pt x="536369" y="554554"/>
                  <a:pt x="499291" y="554554"/>
                </a:cubicBezTo>
                <a:lnTo>
                  <a:pt x="313542" y="554554"/>
                </a:lnTo>
                <a:lnTo>
                  <a:pt x="313542" y="683746"/>
                </a:lnTo>
                <a:cubicBezTo>
                  <a:pt x="313542" y="695982"/>
                  <a:pt x="303463" y="705698"/>
                  <a:pt x="291223" y="705698"/>
                </a:cubicBezTo>
                <a:cubicBezTo>
                  <a:pt x="278984" y="705698"/>
                  <a:pt x="268545" y="695982"/>
                  <a:pt x="268545" y="683746"/>
                </a:cubicBezTo>
                <a:lnTo>
                  <a:pt x="268545" y="556713"/>
                </a:lnTo>
                <a:cubicBezTo>
                  <a:pt x="217787" y="546277"/>
                  <a:pt x="179270" y="501294"/>
                  <a:pt x="179270" y="447314"/>
                </a:cubicBezTo>
                <a:lnTo>
                  <a:pt x="179270" y="331437"/>
                </a:lnTo>
                <a:cubicBezTo>
                  <a:pt x="179270" y="262343"/>
                  <a:pt x="226787" y="204404"/>
                  <a:pt x="290503" y="188210"/>
                </a:cubicBezTo>
                <a:cubicBezTo>
                  <a:pt x="276824" y="170577"/>
                  <a:pt x="268545" y="148625"/>
                  <a:pt x="268545" y="124514"/>
                </a:cubicBezTo>
                <a:lnTo>
                  <a:pt x="268545" y="104001"/>
                </a:lnTo>
                <a:cubicBezTo>
                  <a:pt x="268545" y="46423"/>
                  <a:pt x="315342" y="0"/>
                  <a:pt x="37257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75" dirty="0">
              <a:latin typeface="Lato Light" panose="020F0502020204030203" pitchFamily="34" charset="0"/>
            </a:endParaRP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xmlns="" id="{B660DB81-B227-4CFE-919C-B0EEF253DE11}"/>
              </a:ext>
            </a:extLst>
          </p:cNvPr>
          <p:cNvSpPr txBox="1">
            <a:spLocks/>
          </p:cNvSpPr>
          <p:nvPr/>
        </p:nvSpPr>
        <p:spPr>
          <a:xfrm>
            <a:off x="1496682" y="4221639"/>
            <a:ext cx="1548774" cy="1422385"/>
          </a:xfrm>
          <a:prstGeom prst="rect">
            <a:avLst/>
          </a:prstGeom>
        </p:spPr>
        <p:txBody>
          <a:bodyPr vert="horz" wrap="square" lIns="34299" tIns="17149" rIns="34299" bIns="17149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13"/>
              </a:lnSpc>
            </a:pPr>
            <a:r>
              <a:rPr lang="en-US" sz="1400" b="1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MDDA Goal:  </a:t>
            </a:r>
          </a:p>
          <a:p>
            <a:pPr>
              <a:lnSpc>
                <a:spcPts val="1313"/>
              </a:lnSpc>
            </a:pPr>
            <a:r>
              <a:rPr lang="en-US" sz="16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Capable, effective and efficient organisation in support of the delivery of the mandate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89F55159-A6D6-4EDD-A84E-CE7066088B14}"/>
              </a:ext>
            </a:extLst>
          </p:cNvPr>
          <p:cNvSpPr/>
          <p:nvPr/>
        </p:nvSpPr>
        <p:spPr>
          <a:xfrm>
            <a:off x="6074510" y="2722368"/>
            <a:ext cx="1449698" cy="3127880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>
              <a:solidFill>
                <a:schemeClr val="bg2">
                  <a:lumMod val="95000"/>
                </a:schemeClr>
              </a:solidFill>
              <a:latin typeface="Lato Light" panose="020F0502020204030203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310FF523-D647-4107-808F-76D13805129F}"/>
              </a:ext>
            </a:extLst>
          </p:cNvPr>
          <p:cNvSpPr/>
          <p:nvPr/>
        </p:nvSpPr>
        <p:spPr>
          <a:xfrm>
            <a:off x="6085009" y="2408761"/>
            <a:ext cx="1439199" cy="54020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>
              <a:latin typeface="Lato Light" panose="020F0502020204030203" pitchFamily="34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xmlns="" id="{B17BFBB4-543D-4132-AB33-17E70B1F9D3F}"/>
              </a:ext>
            </a:extLst>
          </p:cNvPr>
          <p:cNvSpPr/>
          <p:nvPr/>
        </p:nvSpPr>
        <p:spPr>
          <a:xfrm>
            <a:off x="6378133" y="1733420"/>
            <a:ext cx="919905" cy="919905"/>
          </a:xfrm>
          <a:prstGeom prst="ellipse">
            <a:avLst/>
          </a:prstGeom>
          <a:solidFill>
            <a:schemeClr val="bg2"/>
          </a:solid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>
              <a:latin typeface="Lato Light" panose="020F0502020204030203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ED25CBB5-BB56-48A7-98A5-4DF5A8E176FD}"/>
              </a:ext>
            </a:extLst>
          </p:cNvPr>
          <p:cNvSpPr txBox="1"/>
          <p:nvPr/>
        </p:nvSpPr>
        <p:spPr>
          <a:xfrm>
            <a:off x="6253920" y="2948969"/>
            <a:ext cx="100071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Poppins" pitchFamily="2" charset="77"/>
                <a:cs typeface="Poppins" pitchFamily="2" charset="77"/>
              </a:rPr>
              <a:t>Priority 5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xmlns="" id="{51967779-25EC-4F06-A15A-70D87D71BA12}"/>
              </a:ext>
            </a:extLst>
          </p:cNvPr>
          <p:cNvSpPr txBox="1">
            <a:spLocks/>
          </p:cNvSpPr>
          <p:nvPr/>
        </p:nvSpPr>
        <p:spPr>
          <a:xfrm>
            <a:off x="6074510" y="3298995"/>
            <a:ext cx="1297137" cy="701482"/>
          </a:xfrm>
          <a:prstGeom prst="rect">
            <a:avLst/>
          </a:prstGeom>
        </p:spPr>
        <p:txBody>
          <a:bodyPr vert="horz" wrap="square" lIns="34299" tIns="17149" rIns="34299" bIns="17149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13"/>
              </a:lnSpc>
            </a:pPr>
            <a:r>
              <a:rPr lang="en-US" sz="1400" b="1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Social Cohesion and Safe communities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xmlns="" id="{F128E1FE-517B-48DE-99E9-4FD614158D03}"/>
              </a:ext>
            </a:extLst>
          </p:cNvPr>
          <p:cNvSpPr txBox="1">
            <a:spLocks/>
          </p:cNvSpPr>
          <p:nvPr/>
        </p:nvSpPr>
        <p:spPr>
          <a:xfrm>
            <a:off x="3993152" y="4221639"/>
            <a:ext cx="1297137" cy="1255673"/>
          </a:xfrm>
          <a:prstGeom prst="rect">
            <a:avLst/>
          </a:prstGeom>
        </p:spPr>
        <p:txBody>
          <a:bodyPr vert="horz" wrap="square" lIns="34299" tIns="17149" rIns="34299" bIns="17149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13"/>
              </a:lnSpc>
            </a:pPr>
            <a:r>
              <a:rPr lang="en-US" sz="1400" b="1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MDDA Goal</a:t>
            </a:r>
            <a:r>
              <a:rPr lang="en-US" sz="14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: </a:t>
            </a:r>
          </a:p>
          <a:p>
            <a:pPr>
              <a:lnSpc>
                <a:spcPts val="1313"/>
              </a:lnSpc>
            </a:pPr>
            <a:r>
              <a:rPr lang="en-US" sz="16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Capacitated, digital responsive community- based media in SA.</a:t>
            </a:r>
            <a:endParaRPr lang="en-US" sz="14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8" name="Freeform 80">
            <a:extLst>
              <a:ext uri="{FF2B5EF4-FFF2-40B4-BE49-F238E27FC236}">
                <a16:creationId xmlns:a16="http://schemas.microsoft.com/office/drawing/2014/main" xmlns="" id="{2E1432A3-BF23-40B8-BBE5-B5F93F7DCB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32798" y="2072665"/>
            <a:ext cx="602004" cy="389359"/>
          </a:xfrm>
          <a:custGeom>
            <a:avLst/>
            <a:gdLst>
              <a:gd name="connsiteX0" fmla="*/ 541769 w 1145819"/>
              <a:gd name="connsiteY0" fmla="*/ 621171 h 741084"/>
              <a:gd name="connsiteX1" fmla="*/ 539250 w 1145819"/>
              <a:gd name="connsiteY1" fmla="*/ 621531 h 741084"/>
              <a:gd name="connsiteX2" fmla="*/ 521251 w 1145819"/>
              <a:gd name="connsiteY2" fmla="*/ 630894 h 741084"/>
              <a:gd name="connsiteX3" fmla="*/ 503252 w 1145819"/>
              <a:gd name="connsiteY3" fmla="*/ 652860 h 741084"/>
              <a:gd name="connsiteX4" fmla="*/ 506851 w 1145819"/>
              <a:gd name="connsiteY4" fmla="*/ 689950 h 741084"/>
              <a:gd name="connsiteX5" fmla="*/ 526290 w 1145819"/>
              <a:gd name="connsiteY5" fmla="*/ 696072 h 741084"/>
              <a:gd name="connsiteX6" fmla="*/ 543929 w 1145819"/>
              <a:gd name="connsiteY6" fmla="*/ 686349 h 741084"/>
              <a:gd name="connsiteX7" fmla="*/ 562288 w 1145819"/>
              <a:gd name="connsiteY7" fmla="*/ 664383 h 741084"/>
              <a:gd name="connsiteX8" fmla="*/ 568048 w 1145819"/>
              <a:gd name="connsiteY8" fmla="*/ 644938 h 741084"/>
              <a:gd name="connsiteX9" fmla="*/ 558689 w 1145819"/>
              <a:gd name="connsiteY9" fmla="*/ 627293 h 741084"/>
              <a:gd name="connsiteX10" fmla="*/ 541769 w 1145819"/>
              <a:gd name="connsiteY10" fmla="*/ 621171 h 741084"/>
              <a:gd name="connsiteX11" fmla="*/ 466534 w 1145819"/>
              <a:gd name="connsiteY11" fmla="*/ 559234 h 741084"/>
              <a:gd name="connsiteX12" fmla="*/ 446015 w 1145819"/>
              <a:gd name="connsiteY12" fmla="*/ 568597 h 741084"/>
              <a:gd name="connsiteX13" fmla="*/ 428016 w 1145819"/>
              <a:gd name="connsiteY13" fmla="*/ 590923 h 741084"/>
              <a:gd name="connsiteX14" fmla="*/ 421896 w 1145819"/>
              <a:gd name="connsiteY14" fmla="*/ 610008 h 741084"/>
              <a:gd name="connsiteX15" fmla="*/ 431616 w 1145819"/>
              <a:gd name="connsiteY15" fmla="*/ 628013 h 741084"/>
              <a:gd name="connsiteX16" fmla="*/ 450695 w 1145819"/>
              <a:gd name="connsiteY16" fmla="*/ 634135 h 741084"/>
              <a:gd name="connsiteX17" fmla="*/ 468694 w 1145819"/>
              <a:gd name="connsiteY17" fmla="*/ 624412 h 741084"/>
              <a:gd name="connsiteX18" fmla="*/ 486693 w 1145819"/>
              <a:gd name="connsiteY18" fmla="*/ 602446 h 741084"/>
              <a:gd name="connsiteX19" fmla="*/ 483093 w 1145819"/>
              <a:gd name="connsiteY19" fmla="*/ 564996 h 741084"/>
              <a:gd name="connsiteX20" fmla="*/ 466534 w 1145819"/>
              <a:gd name="connsiteY20" fmla="*/ 559234 h 741084"/>
              <a:gd name="connsiteX21" fmla="*/ 390938 w 1145819"/>
              <a:gd name="connsiteY21" fmla="*/ 496937 h 741084"/>
              <a:gd name="connsiteX22" fmla="*/ 388418 w 1145819"/>
              <a:gd name="connsiteY22" fmla="*/ 497297 h 741084"/>
              <a:gd name="connsiteX23" fmla="*/ 370779 w 1145819"/>
              <a:gd name="connsiteY23" fmla="*/ 506660 h 741084"/>
              <a:gd name="connsiteX24" fmla="*/ 352420 w 1145819"/>
              <a:gd name="connsiteY24" fmla="*/ 528626 h 741084"/>
              <a:gd name="connsiteX25" fmla="*/ 346661 w 1145819"/>
              <a:gd name="connsiteY25" fmla="*/ 548071 h 741084"/>
              <a:gd name="connsiteX26" fmla="*/ 356020 w 1145819"/>
              <a:gd name="connsiteY26" fmla="*/ 566076 h 741084"/>
              <a:gd name="connsiteX27" fmla="*/ 393458 w 1145819"/>
              <a:gd name="connsiteY27" fmla="*/ 562475 h 741084"/>
              <a:gd name="connsiteX28" fmla="*/ 411457 w 1145819"/>
              <a:gd name="connsiteY28" fmla="*/ 540509 h 741084"/>
              <a:gd name="connsiteX29" fmla="*/ 417577 w 1145819"/>
              <a:gd name="connsiteY29" fmla="*/ 520704 h 741084"/>
              <a:gd name="connsiteX30" fmla="*/ 407857 w 1145819"/>
              <a:gd name="connsiteY30" fmla="*/ 503059 h 741084"/>
              <a:gd name="connsiteX31" fmla="*/ 390938 w 1145819"/>
              <a:gd name="connsiteY31" fmla="*/ 496937 h 741084"/>
              <a:gd name="connsiteX32" fmla="*/ 313182 w 1145819"/>
              <a:gd name="connsiteY32" fmla="*/ 435000 h 741084"/>
              <a:gd name="connsiteX33" fmla="*/ 295183 w 1145819"/>
              <a:gd name="connsiteY33" fmla="*/ 444363 h 741084"/>
              <a:gd name="connsiteX34" fmla="*/ 277185 w 1145819"/>
              <a:gd name="connsiteY34" fmla="*/ 466689 h 741084"/>
              <a:gd name="connsiteX35" fmla="*/ 280784 w 1145819"/>
              <a:gd name="connsiteY35" fmla="*/ 503779 h 741084"/>
              <a:gd name="connsiteX36" fmla="*/ 317862 w 1145819"/>
              <a:gd name="connsiteY36" fmla="*/ 500538 h 741084"/>
              <a:gd name="connsiteX37" fmla="*/ 336221 w 1145819"/>
              <a:gd name="connsiteY37" fmla="*/ 478212 h 741084"/>
              <a:gd name="connsiteX38" fmla="*/ 332621 w 1145819"/>
              <a:gd name="connsiteY38" fmla="*/ 440762 h 741084"/>
              <a:gd name="connsiteX39" fmla="*/ 315702 w 1145819"/>
              <a:gd name="connsiteY39" fmla="*/ 435000 h 741084"/>
              <a:gd name="connsiteX40" fmla="*/ 313182 w 1145819"/>
              <a:gd name="connsiteY40" fmla="*/ 435000 h 741084"/>
              <a:gd name="connsiteX41" fmla="*/ 1123772 w 1145819"/>
              <a:gd name="connsiteY41" fmla="*/ 235031 h 741084"/>
              <a:gd name="connsiteX42" fmla="*/ 1139419 w 1145819"/>
              <a:gd name="connsiteY42" fmla="*/ 241432 h 741084"/>
              <a:gd name="connsiteX43" fmla="*/ 1145819 w 1145819"/>
              <a:gd name="connsiteY43" fmla="*/ 257078 h 741084"/>
              <a:gd name="connsiteX44" fmla="*/ 1139419 w 1145819"/>
              <a:gd name="connsiteY44" fmla="*/ 272369 h 741084"/>
              <a:gd name="connsiteX45" fmla="*/ 1123772 w 1145819"/>
              <a:gd name="connsiteY45" fmla="*/ 279126 h 741084"/>
              <a:gd name="connsiteX46" fmla="*/ 1108126 w 1145819"/>
              <a:gd name="connsiteY46" fmla="*/ 272369 h 741084"/>
              <a:gd name="connsiteX47" fmla="*/ 1101725 w 1145819"/>
              <a:gd name="connsiteY47" fmla="*/ 257078 h 741084"/>
              <a:gd name="connsiteX48" fmla="*/ 1108126 w 1145819"/>
              <a:gd name="connsiteY48" fmla="*/ 241432 h 741084"/>
              <a:gd name="connsiteX49" fmla="*/ 1123772 w 1145819"/>
              <a:gd name="connsiteY49" fmla="*/ 235031 h 741084"/>
              <a:gd name="connsiteX50" fmla="*/ 22047 w 1145819"/>
              <a:gd name="connsiteY50" fmla="*/ 235031 h 741084"/>
              <a:gd name="connsiteX51" fmla="*/ 37694 w 1145819"/>
              <a:gd name="connsiteY51" fmla="*/ 241432 h 741084"/>
              <a:gd name="connsiteX52" fmla="*/ 44095 w 1145819"/>
              <a:gd name="connsiteY52" fmla="*/ 257078 h 741084"/>
              <a:gd name="connsiteX53" fmla="*/ 37694 w 1145819"/>
              <a:gd name="connsiteY53" fmla="*/ 272369 h 741084"/>
              <a:gd name="connsiteX54" fmla="*/ 22047 w 1145819"/>
              <a:gd name="connsiteY54" fmla="*/ 279126 h 741084"/>
              <a:gd name="connsiteX55" fmla="*/ 6401 w 1145819"/>
              <a:gd name="connsiteY55" fmla="*/ 272369 h 741084"/>
              <a:gd name="connsiteX56" fmla="*/ 0 w 1145819"/>
              <a:gd name="connsiteY56" fmla="*/ 257078 h 741084"/>
              <a:gd name="connsiteX57" fmla="*/ 6401 w 1145819"/>
              <a:gd name="connsiteY57" fmla="*/ 241432 h 741084"/>
              <a:gd name="connsiteX58" fmla="*/ 22047 w 1145819"/>
              <a:gd name="connsiteY58" fmla="*/ 235031 h 741084"/>
              <a:gd name="connsiteX59" fmla="*/ 641124 w 1145819"/>
              <a:gd name="connsiteY59" fmla="*/ 75981 h 741084"/>
              <a:gd name="connsiteX60" fmla="*/ 521251 w 1145819"/>
              <a:gd name="connsiteY60" fmla="*/ 125314 h 741084"/>
              <a:gd name="connsiteX61" fmla="*/ 352060 w 1145819"/>
              <a:gd name="connsiteY61" fmla="*/ 292761 h 741084"/>
              <a:gd name="connsiteX62" fmla="*/ 351340 w 1145819"/>
              <a:gd name="connsiteY62" fmla="*/ 341374 h 741084"/>
              <a:gd name="connsiteX63" fmla="*/ 393098 w 1145819"/>
              <a:gd name="connsiteY63" fmla="*/ 347496 h 741084"/>
              <a:gd name="connsiteX64" fmla="*/ 575968 w 1145819"/>
              <a:gd name="connsiteY64" fmla="*/ 244148 h 741084"/>
              <a:gd name="connsiteX65" fmla="*/ 586767 w 1145819"/>
              <a:gd name="connsiteY65" fmla="*/ 241267 h 741084"/>
              <a:gd name="connsiteX66" fmla="*/ 733999 w 1145819"/>
              <a:gd name="connsiteY66" fmla="*/ 241267 h 741084"/>
              <a:gd name="connsiteX67" fmla="*/ 756317 w 1145819"/>
              <a:gd name="connsiteY67" fmla="*/ 263593 h 741084"/>
              <a:gd name="connsiteX68" fmla="*/ 733999 w 1145819"/>
              <a:gd name="connsiteY68" fmla="*/ 286279 h 741084"/>
              <a:gd name="connsiteX69" fmla="*/ 718159 w 1145819"/>
              <a:gd name="connsiteY69" fmla="*/ 286279 h 741084"/>
              <a:gd name="connsiteX70" fmla="*/ 757915 w 1145819"/>
              <a:gd name="connsiteY70" fmla="*/ 325063 h 741084"/>
              <a:gd name="connsiteX71" fmla="*/ 877990 w 1145819"/>
              <a:gd name="connsiteY71" fmla="*/ 442202 h 741084"/>
              <a:gd name="connsiteX72" fmla="*/ 957906 w 1145819"/>
              <a:gd name="connsiteY72" fmla="*/ 399350 h 741084"/>
              <a:gd name="connsiteX73" fmla="*/ 957906 w 1145819"/>
              <a:gd name="connsiteY73" fmla="*/ 252432 h 741084"/>
              <a:gd name="connsiteX74" fmla="*/ 957906 w 1145819"/>
              <a:gd name="connsiteY74" fmla="*/ 75981 h 741084"/>
              <a:gd name="connsiteX75" fmla="*/ 506492 w 1145819"/>
              <a:gd name="connsiteY75" fmla="*/ 46993 h 741084"/>
              <a:gd name="connsiteX76" fmla="*/ 460054 w 1145819"/>
              <a:gd name="connsiteY76" fmla="*/ 51854 h 741084"/>
              <a:gd name="connsiteX77" fmla="*/ 276825 w 1145819"/>
              <a:gd name="connsiteY77" fmla="*/ 87864 h 741084"/>
              <a:gd name="connsiteX78" fmla="*/ 272505 w 1145819"/>
              <a:gd name="connsiteY78" fmla="*/ 88224 h 741084"/>
              <a:gd name="connsiteX79" fmla="*/ 187910 w 1145819"/>
              <a:gd name="connsiteY79" fmla="*/ 88224 h 741084"/>
              <a:gd name="connsiteX80" fmla="*/ 187910 w 1145819"/>
              <a:gd name="connsiteY80" fmla="*/ 423117 h 741084"/>
              <a:gd name="connsiteX81" fmla="*/ 238307 w 1145819"/>
              <a:gd name="connsiteY81" fmla="*/ 444003 h 741084"/>
              <a:gd name="connsiteX82" fmla="*/ 242626 w 1145819"/>
              <a:gd name="connsiteY82" fmla="*/ 438241 h 741084"/>
              <a:gd name="connsiteX83" fmla="*/ 260985 w 1145819"/>
              <a:gd name="connsiteY83" fmla="*/ 416275 h 741084"/>
              <a:gd name="connsiteX84" fmla="*/ 308863 w 1145819"/>
              <a:gd name="connsiteY84" fmla="*/ 390708 h 741084"/>
              <a:gd name="connsiteX85" fmla="*/ 361060 w 1145819"/>
              <a:gd name="connsiteY85" fmla="*/ 406552 h 741084"/>
              <a:gd name="connsiteX86" fmla="*/ 386258 w 1145819"/>
              <a:gd name="connsiteY86" fmla="*/ 452285 h 741084"/>
              <a:gd name="connsiteX87" fmla="*/ 402087 w 1145819"/>
              <a:gd name="connsiteY87" fmla="*/ 454291 h 741084"/>
              <a:gd name="connsiteX88" fmla="*/ 412897 w 1145819"/>
              <a:gd name="connsiteY88" fmla="*/ 455661 h 741084"/>
              <a:gd name="connsiteX89" fmla="*/ 436295 w 1145819"/>
              <a:gd name="connsiteY89" fmla="*/ 468489 h 741084"/>
              <a:gd name="connsiteX90" fmla="*/ 461494 w 1145819"/>
              <a:gd name="connsiteY90" fmla="*/ 514582 h 741084"/>
              <a:gd name="connsiteX91" fmla="*/ 511891 w 1145819"/>
              <a:gd name="connsiteY91" fmla="*/ 530786 h 741084"/>
              <a:gd name="connsiteX92" fmla="*/ 537090 w 1145819"/>
              <a:gd name="connsiteY92" fmla="*/ 576879 h 741084"/>
              <a:gd name="connsiteX93" fmla="*/ 587127 w 1145819"/>
              <a:gd name="connsiteY93" fmla="*/ 592723 h 741084"/>
              <a:gd name="connsiteX94" fmla="*/ 588207 w 1145819"/>
              <a:gd name="connsiteY94" fmla="*/ 593804 h 741084"/>
              <a:gd name="connsiteX95" fmla="*/ 590727 w 1145819"/>
              <a:gd name="connsiteY95" fmla="*/ 595604 h 741084"/>
              <a:gd name="connsiteX96" fmla="*/ 623125 w 1145819"/>
              <a:gd name="connsiteY96" fmla="*/ 627293 h 741084"/>
              <a:gd name="connsiteX97" fmla="*/ 644004 w 1145819"/>
              <a:gd name="connsiteY97" fmla="*/ 635575 h 741084"/>
              <a:gd name="connsiteX98" fmla="*/ 664523 w 1145819"/>
              <a:gd name="connsiteY98" fmla="*/ 626933 h 741084"/>
              <a:gd name="connsiteX99" fmla="*/ 664163 w 1145819"/>
              <a:gd name="connsiteY99" fmla="*/ 585161 h 741084"/>
              <a:gd name="connsiteX100" fmla="*/ 547889 w 1145819"/>
              <a:gd name="connsiteY100" fmla="*/ 472090 h 741084"/>
              <a:gd name="connsiteX101" fmla="*/ 547529 w 1145819"/>
              <a:gd name="connsiteY101" fmla="*/ 440402 h 741084"/>
              <a:gd name="connsiteX102" fmla="*/ 578847 w 1145819"/>
              <a:gd name="connsiteY102" fmla="*/ 440041 h 741084"/>
              <a:gd name="connsiteX103" fmla="*/ 635004 w 1145819"/>
              <a:gd name="connsiteY103" fmla="*/ 494416 h 741084"/>
              <a:gd name="connsiteX104" fmla="*/ 635724 w 1145819"/>
              <a:gd name="connsiteY104" fmla="*/ 495137 h 741084"/>
              <a:gd name="connsiteX105" fmla="*/ 751638 w 1145819"/>
              <a:gd name="connsiteY105" fmla="*/ 607848 h 741084"/>
              <a:gd name="connsiteX106" fmla="*/ 793395 w 1145819"/>
              <a:gd name="connsiteY106" fmla="*/ 607487 h 741084"/>
              <a:gd name="connsiteX107" fmla="*/ 792675 w 1145819"/>
              <a:gd name="connsiteY107" fmla="*/ 566076 h 741084"/>
              <a:gd name="connsiteX108" fmla="*/ 676402 w 1145819"/>
              <a:gd name="connsiteY108" fmla="*/ 453005 h 741084"/>
              <a:gd name="connsiteX109" fmla="*/ 676042 w 1145819"/>
              <a:gd name="connsiteY109" fmla="*/ 421316 h 741084"/>
              <a:gd name="connsiteX110" fmla="*/ 707720 w 1145819"/>
              <a:gd name="connsiteY110" fmla="*/ 420956 h 741084"/>
              <a:gd name="connsiteX111" fmla="*/ 780796 w 1145819"/>
              <a:gd name="connsiteY111" fmla="*/ 491896 h 741084"/>
              <a:gd name="connsiteX112" fmla="*/ 781156 w 1145819"/>
              <a:gd name="connsiteY112" fmla="*/ 491896 h 741084"/>
              <a:gd name="connsiteX113" fmla="*/ 855312 w 1145819"/>
              <a:gd name="connsiteY113" fmla="*/ 564276 h 741084"/>
              <a:gd name="connsiteX114" fmla="*/ 896709 w 1145819"/>
              <a:gd name="connsiteY114" fmla="*/ 563555 h 741084"/>
              <a:gd name="connsiteX115" fmla="*/ 904989 w 1145819"/>
              <a:gd name="connsiteY115" fmla="*/ 542670 h 741084"/>
              <a:gd name="connsiteX116" fmla="*/ 895989 w 1145819"/>
              <a:gd name="connsiteY116" fmla="*/ 522144 h 741084"/>
              <a:gd name="connsiteX117" fmla="*/ 711244 w 1145819"/>
              <a:gd name="connsiteY117" fmla="*/ 342013 h 741084"/>
              <a:gd name="connsiteX118" fmla="*/ 654083 w 1145819"/>
              <a:gd name="connsiteY118" fmla="*/ 286279 h 741084"/>
              <a:gd name="connsiteX119" fmla="*/ 592887 w 1145819"/>
              <a:gd name="connsiteY119" fmla="*/ 286279 h 741084"/>
              <a:gd name="connsiteX120" fmla="*/ 415057 w 1145819"/>
              <a:gd name="connsiteY120" fmla="*/ 386387 h 741084"/>
              <a:gd name="connsiteX121" fmla="*/ 376179 w 1145819"/>
              <a:gd name="connsiteY121" fmla="*/ 396830 h 741084"/>
              <a:gd name="connsiteX122" fmla="*/ 319302 w 1145819"/>
              <a:gd name="connsiteY122" fmla="*/ 372703 h 741084"/>
              <a:gd name="connsiteX123" fmla="*/ 320382 w 1145819"/>
              <a:gd name="connsiteY123" fmla="*/ 261072 h 741084"/>
              <a:gd name="connsiteX124" fmla="*/ 489932 w 1145819"/>
              <a:gd name="connsiteY124" fmla="*/ 93266 h 741084"/>
              <a:gd name="connsiteX125" fmla="*/ 552929 w 1145819"/>
              <a:gd name="connsiteY125" fmla="*/ 49694 h 741084"/>
              <a:gd name="connsiteX126" fmla="*/ 506492 w 1145819"/>
              <a:gd name="connsiteY126" fmla="*/ 46993 h 741084"/>
              <a:gd name="connsiteX127" fmla="*/ 22319 w 1145819"/>
              <a:gd name="connsiteY127" fmla="*/ 0 h 741084"/>
              <a:gd name="connsiteX128" fmla="*/ 143272 w 1145819"/>
              <a:gd name="connsiteY128" fmla="*/ 0 h 741084"/>
              <a:gd name="connsiteX129" fmla="*/ 187910 w 1145819"/>
              <a:gd name="connsiteY129" fmla="*/ 43212 h 741084"/>
              <a:gd name="connsiteX130" fmla="*/ 270705 w 1145819"/>
              <a:gd name="connsiteY130" fmla="*/ 43212 h 741084"/>
              <a:gd name="connsiteX131" fmla="*/ 451415 w 1145819"/>
              <a:gd name="connsiteY131" fmla="*/ 7922 h 741084"/>
              <a:gd name="connsiteX132" fmla="*/ 644364 w 1145819"/>
              <a:gd name="connsiteY132" fmla="*/ 30969 h 741084"/>
              <a:gd name="connsiteX133" fmla="*/ 645084 w 1145819"/>
              <a:gd name="connsiteY133" fmla="*/ 30969 h 741084"/>
              <a:gd name="connsiteX134" fmla="*/ 960066 w 1145819"/>
              <a:gd name="connsiteY134" fmla="*/ 30969 h 741084"/>
              <a:gd name="connsiteX135" fmla="*/ 1002543 w 1145819"/>
              <a:gd name="connsiteY135" fmla="*/ 0 h 741084"/>
              <a:gd name="connsiteX136" fmla="*/ 1123496 w 1145819"/>
              <a:gd name="connsiteY136" fmla="*/ 0 h 741084"/>
              <a:gd name="connsiteX137" fmla="*/ 1145815 w 1145819"/>
              <a:gd name="connsiteY137" fmla="*/ 22326 h 741084"/>
              <a:gd name="connsiteX138" fmla="*/ 1145815 w 1145819"/>
              <a:gd name="connsiteY138" fmla="*/ 169607 h 741084"/>
              <a:gd name="connsiteX139" fmla="*/ 1123496 w 1145819"/>
              <a:gd name="connsiteY139" fmla="*/ 192293 h 741084"/>
              <a:gd name="connsiteX140" fmla="*/ 1101178 w 1145819"/>
              <a:gd name="connsiteY140" fmla="*/ 169607 h 741084"/>
              <a:gd name="connsiteX141" fmla="*/ 1101178 w 1145819"/>
              <a:gd name="connsiteY141" fmla="*/ 44652 h 741084"/>
              <a:gd name="connsiteX142" fmla="*/ 1002543 w 1145819"/>
              <a:gd name="connsiteY142" fmla="*/ 44652 h 741084"/>
              <a:gd name="connsiteX143" fmla="*/ 1002543 w 1145819"/>
              <a:gd name="connsiteY143" fmla="*/ 236220 h 741084"/>
              <a:gd name="connsiteX144" fmla="*/ 1002543 w 1145819"/>
              <a:gd name="connsiteY144" fmla="*/ 469209 h 741084"/>
              <a:gd name="connsiteX145" fmla="*/ 1101178 w 1145819"/>
              <a:gd name="connsiteY145" fmla="*/ 469209 h 741084"/>
              <a:gd name="connsiteX146" fmla="*/ 1101178 w 1145819"/>
              <a:gd name="connsiteY146" fmla="*/ 343175 h 741084"/>
              <a:gd name="connsiteX147" fmla="*/ 1123496 w 1145819"/>
              <a:gd name="connsiteY147" fmla="*/ 320849 h 741084"/>
              <a:gd name="connsiteX148" fmla="*/ 1145815 w 1145819"/>
              <a:gd name="connsiteY148" fmla="*/ 343175 h 741084"/>
              <a:gd name="connsiteX149" fmla="*/ 1145815 w 1145819"/>
              <a:gd name="connsiteY149" fmla="*/ 491536 h 741084"/>
              <a:gd name="connsiteX150" fmla="*/ 1123496 w 1145819"/>
              <a:gd name="connsiteY150" fmla="*/ 514222 h 741084"/>
              <a:gd name="connsiteX151" fmla="*/ 1002543 w 1145819"/>
              <a:gd name="connsiteY151" fmla="*/ 514222 h 741084"/>
              <a:gd name="connsiteX152" fmla="*/ 957906 w 1145819"/>
              <a:gd name="connsiteY152" fmla="*/ 469209 h 741084"/>
              <a:gd name="connsiteX153" fmla="*/ 957906 w 1145819"/>
              <a:gd name="connsiteY153" fmla="*/ 450124 h 741084"/>
              <a:gd name="connsiteX154" fmla="*/ 911829 w 1145819"/>
              <a:gd name="connsiteY154" fmla="*/ 474971 h 741084"/>
              <a:gd name="connsiteX155" fmla="*/ 927308 w 1145819"/>
              <a:gd name="connsiteY155" fmla="*/ 490095 h 741084"/>
              <a:gd name="connsiteX156" fmla="*/ 949986 w 1145819"/>
              <a:gd name="connsiteY156" fmla="*/ 542310 h 741084"/>
              <a:gd name="connsiteX157" fmla="*/ 928748 w 1145819"/>
              <a:gd name="connsiteY157" fmla="*/ 594884 h 741084"/>
              <a:gd name="connsiteX158" fmla="*/ 875831 w 1145819"/>
              <a:gd name="connsiteY158" fmla="*/ 617210 h 741084"/>
              <a:gd name="connsiteX159" fmla="*/ 843072 w 1145819"/>
              <a:gd name="connsiteY159" fmla="*/ 609648 h 741084"/>
              <a:gd name="connsiteX160" fmla="*/ 825433 w 1145819"/>
              <a:gd name="connsiteY160" fmla="*/ 638816 h 741084"/>
              <a:gd name="connsiteX161" fmla="*/ 772156 w 1145819"/>
              <a:gd name="connsiteY161" fmla="*/ 661142 h 741084"/>
              <a:gd name="connsiteX162" fmla="*/ 720679 w 1145819"/>
              <a:gd name="connsiteY162" fmla="*/ 640256 h 741084"/>
              <a:gd name="connsiteX163" fmla="*/ 712760 w 1145819"/>
              <a:gd name="connsiteY163" fmla="*/ 632694 h 741084"/>
              <a:gd name="connsiteX164" fmla="*/ 696921 w 1145819"/>
              <a:gd name="connsiteY164" fmla="*/ 657901 h 741084"/>
              <a:gd name="connsiteX165" fmla="*/ 644364 w 1145819"/>
              <a:gd name="connsiteY165" fmla="*/ 680227 h 741084"/>
              <a:gd name="connsiteX166" fmla="*/ 643644 w 1145819"/>
              <a:gd name="connsiteY166" fmla="*/ 680227 h 741084"/>
              <a:gd name="connsiteX167" fmla="*/ 608726 w 1145819"/>
              <a:gd name="connsiteY167" fmla="*/ 671585 h 741084"/>
              <a:gd name="connsiteX168" fmla="*/ 596846 w 1145819"/>
              <a:gd name="connsiteY168" fmla="*/ 692831 h 741084"/>
              <a:gd name="connsiteX169" fmla="*/ 578487 w 1145819"/>
              <a:gd name="connsiteY169" fmla="*/ 715157 h 741084"/>
              <a:gd name="connsiteX170" fmla="*/ 530250 w 1145819"/>
              <a:gd name="connsiteY170" fmla="*/ 740724 h 741084"/>
              <a:gd name="connsiteX171" fmla="*/ 523411 w 1145819"/>
              <a:gd name="connsiteY171" fmla="*/ 741084 h 741084"/>
              <a:gd name="connsiteX172" fmla="*/ 478413 w 1145819"/>
              <a:gd name="connsiteY172" fmla="*/ 724880 h 741084"/>
              <a:gd name="connsiteX173" fmla="*/ 453215 w 1145819"/>
              <a:gd name="connsiteY173" fmla="*/ 678787 h 741084"/>
              <a:gd name="connsiteX174" fmla="*/ 448175 w 1145819"/>
              <a:gd name="connsiteY174" fmla="*/ 678787 h 741084"/>
              <a:gd name="connsiteX175" fmla="*/ 402817 w 1145819"/>
              <a:gd name="connsiteY175" fmla="*/ 662583 h 741084"/>
              <a:gd name="connsiteX176" fmla="*/ 377619 w 1145819"/>
              <a:gd name="connsiteY176" fmla="*/ 616490 h 741084"/>
              <a:gd name="connsiteX177" fmla="*/ 372939 w 1145819"/>
              <a:gd name="connsiteY177" fmla="*/ 616490 h 741084"/>
              <a:gd name="connsiteX178" fmla="*/ 327582 w 1145819"/>
              <a:gd name="connsiteY178" fmla="*/ 600646 h 741084"/>
              <a:gd name="connsiteX179" fmla="*/ 302383 w 1145819"/>
              <a:gd name="connsiteY179" fmla="*/ 554553 h 741084"/>
              <a:gd name="connsiteX180" fmla="*/ 297343 w 1145819"/>
              <a:gd name="connsiteY180" fmla="*/ 554553 h 741084"/>
              <a:gd name="connsiteX181" fmla="*/ 252346 w 1145819"/>
              <a:gd name="connsiteY181" fmla="*/ 538348 h 741084"/>
              <a:gd name="connsiteX182" fmla="*/ 226787 w 1145819"/>
              <a:gd name="connsiteY182" fmla="*/ 491536 h 741084"/>
              <a:gd name="connsiteX183" fmla="*/ 216348 w 1145819"/>
              <a:gd name="connsiteY183" fmla="*/ 483253 h 741084"/>
              <a:gd name="connsiteX184" fmla="*/ 187910 w 1145819"/>
              <a:gd name="connsiteY184" fmla="*/ 469209 h 741084"/>
              <a:gd name="connsiteX185" fmla="*/ 143272 w 1145819"/>
              <a:gd name="connsiteY185" fmla="*/ 514222 h 741084"/>
              <a:gd name="connsiteX186" fmla="*/ 22319 w 1145819"/>
              <a:gd name="connsiteY186" fmla="*/ 514222 h 741084"/>
              <a:gd name="connsiteX187" fmla="*/ 0 w 1145819"/>
              <a:gd name="connsiteY187" fmla="*/ 491536 h 741084"/>
              <a:gd name="connsiteX188" fmla="*/ 0 w 1145819"/>
              <a:gd name="connsiteY188" fmla="*/ 350017 h 741084"/>
              <a:gd name="connsiteX189" fmla="*/ 22319 w 1145819"/>
              <a:gd name="connsiteY189" fmla="*/ 327691 h 741084"/>
              <a:gd name="connsiteX190" fmla="*/ 44638 w 1145819"/>
              <a:gd name="connsiteY190" fmla="*/ 350017 h 741084"/>
              <a:gd name="connsiteX191" fmla="*/ 44638 w 1145819"/>
              <a:gd name="connsiteY191" fmla="*/ 469209 h 741084"/>
              <a:gd name="connsiteX192" fmla="*/ 143272 w 1145819"/>
              <a:gd name="connsiteY192" fmla="*/ 469209 h 741084"/>
              <a:gd name="connsiteX193" fmla="*/ 143272 w 1145819"/>
              <a:gd name="connsiteY193" fmla="*/ 44652 h 741084"/>
              <a:gd name="connsiteX194" fmla="*/ 44638 w 1145819"/>
              <a:gd name="connsiteY194" fmla="*/ 44652 h 741084"/>
              <a:gd name="connsiteX195" fmla="*/ 44638 w 1145819"/>
              <a:gd name="connsiteY195" fmla="*/ 166366 h 741084"/>
              <a:gd name="connsiteX196" fmla="*/ 22319 w 1145819"/>
              <a:gd name="connsiteY196" fmla="*/ 188692 h 741084"/>
              <a:gd name="connsiteX197" fmla="*/ 0 w 1145819"/>
              <a:gd name="connsiteY197" fmla="*/ 166366 h 741084"/>
              <a:gd name="connsiteX198" fmla="*/ 0 w 1145819"/>
              <a:gd name="connsiteY198" fmla="*/ 22326 h 741084"/>
              <a:gd name="connsiteX199" fmla="*/ 22319 w 1145819"/>
              <a:gd name="connsiteY199" fmla="*/ 0 h 74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</a:cxnLst>
            <a:rect l="l" t="t" r="r" b="b"/>
            <a:pathLst>
              <a:path w="1145819" h="741084">
                <a:moveTo>
                  <a:pt x="541769" y="621171"/>
                </a:moveTo>
                <a:cubicBezTo>
                  <a:pt x="541050" y="621171"/>
                  <a:pt x="539970" y="621531"/>
                  <a:pt x="539250" y="621531"/>
                </a:cubicBezTo>
                <a:cubicBezTo>
                  <a:pt x="532410" y="621891"/>
                  <a:pt x="525930" y="625492"/>
                  <a:pt x="521251" y="630894"/>
                </a:cubicBezTo>
                <a:lnTo>
                  <a:pt x="503252" y="652860"/>
                </a:lnTo>
                <a:cubicBezTo>
                  <a:pt x="493892" y="664383"/>
                  <a:pt x="495332" y="680948"/>
                  <a:pt x="506851" y="689950"/>
                </a:cubicBezTo>
                <a:cubicBezTo>
                  <a:pt x="512251" y="694631"/>
                  <a:pt x="519091" y="696792"/>
                  <a:pt x="526290" y="696072"/>
                </a:cubicBezTo>
                <a:cubicBezTo>
                  <a:pt x="533130" y="695352"/>
                  <a:pt x="539610" y="692111"/>
                  <a:pt x="543929" y="686349"/>
                </a:cubicBezTo>
                <a:lnTo>
                  <a:pt x="562288" y="664383"/>
                </a:lnTo>
                <a:cubicBezTo>
                  <a:pt x="566608" y="658982"/>
                  <a:pt x="568768" y="652140"/>
                  <a:pt x="568048" y="644938"/>
                </a:cubicBezTo>
                <a:cubicBezTo>
                  <a:pt x="567328" y="638096"/>
                  <a:pt x="564088" y="631614"/>
                  <a:pt x="558689" y="627293"/>
                </a:cubicBezTo>
                <a:cubicBezTo>
                  <a:pt x="553649" y="623332"/>
                  <a:pt x="547889" y="621171"/>
                  <a:pt x="541769" y="621171"/>
                </a:cubicBezTo>
                <a:close/>
                <a:moveTo>
                  <a:pt x="466534" y="559234"/>
                </a:moveTo>
                <a:cubicBezTo>
                  <a:pt x="458974" y="559234"/>
                  <a:pt x="451415" y="562475"/>
                  <a:pt x="446015" y="568597"/>
                </a:cubicBezTo>
                <a:lnTo>
                  <a:pt x="428016" y="590923"/>
                </a:lnTo>
                <a:cubicBezTo>
                  <a:pt x="423336" y="596324"/>
                  <a:pt x="421176" y="603166"/>
                  <a:pt x="421896" y="610008"/>
                </a:cubicBezTo>
                <a:cubicBezTo>
                  <a:pt x="422616" y="617210"/>
                  <a:pt x="425856" y="623692"/>
                  <a:pt x="431616" y="628013"/>
                </a:cubicBezTo>
                <a:cubicBezTo>
                  <a:pt x="437015" y="632694"/>
                  <a:pt x="443495" y="634495"/>
                  <a:pt x="450695" y="634135"/>
                </a:cubicBezTo>
                <a:cubicBezTo>
                  <a:pt x="457894" y="633415"/>
                  <a:pt x="464374" y="629814"/>
                  <a:pt x="468694" y="624412"/>
                </a:cubicBezTo>
                <a:lnTo>
                  <a:pt x="486693" y="602446"/>
                </a:lnTo>
                <a:cubicBezTo>
                  <a:pt x="496052" y="590923"/>
                  <a:pt x="494252" y="574358"/>
                  <a:pt x="483093" y="564996"/>
                </a:cubicBezTo>
                <a:cubicBezTo>
                  <a:pt x="478413" y="561035"/>
                  <a:pt x="472293" y="559234"/>
                  <a:pt x="466534" y="559234"/>
                </a:cubicBezTo>
                <a:close/>
                <a:moveTo>
                  <a:pt x="390938" y="496937"/>
                </a:moveTo>
                <a:cubicBezTo>
                  <a:pt x="390218" y="496937"/>
                  <a:pt x="389138" y="496937"/>
                  <a:pt x="388418" y="497297"/>
                </a:cubicBezTo>
                <a:cubicBezTo>
                  <a:pt x="381579" y="497657"/>
                  <a:pt x="375099" y="501258"/>
                  <a:pt x="370779" y="506660"/>
                </a:cubicBezTo>
                <a:lnTo>
                  <a:pt x="352420" y="528626"/>
                </a:lnTo>
                <a:cubicBezTo>
                  <a:pt x="348100" y="534387"/>
                  <a:pt x="345581" y="541229"/>
                  <a:pt x="346661" y="548071"/>
                </a:cubicBezTo>
                <a:cubicBezTo>
                  <a:pt x="347381" y="555273"/>
                  <a:pt x="350620" y="561395"/>
                  <a:pt x="356020" y="566076"/>
                </a:cubicBezTo>
                <a:cubicBezTo>
                  <a:pt x="367179" y="575079"/>
                  <a:pt x="384098" y="573638"/>
                  <a:pt x="393458" y="562475"/>
                </a:cubicBezTo>
                <a:lnTo>
                  <a:pt x="411457" y="540509"/>
                </a:lnTo>
                <a:cubicBezTo>
                  <a:pt x="416137" y="534747"/>
                  <a:pt x="417937" y="527906"/>
                  <a:pt x="417577" y="520704"/>
                </a:cubicBezTo>
                <a:cubicBezTo>
                  <a:pt x="416497" y="513862"/>
                  <a:pt x="413257" y="507380"/>
                  <a:pt x="407857" y="503059"/>
                </a:cubicBezTo>
                <a:cubicBezTo>
                  <a:pt x="403177" y="499098"/>
                  <a:pt x="397058" y="496937"/>
                  <a:pt x="390938" y="496937"/>
                </a:cubicBezTo>
                <a:close/>
                <a:moveTo>
                  <a:pt x="313182" y="435000"/>
                </a:moveTo>
                <a:cubicBezTo>
                  <a:pt x="306343" y="435720"/>
                  <a:pt x="299863" y="438961"/>
                  <a:pt x="295183" y="444363"/>
                </a:cubicBezTo>
                <a:lnTo>
                  <a:pt x="277185" y="466689"/>
                </a:lnTo>
                <a:cubicBezTo>
                  <a:pt x="267825" y="477852"/>
                  <a:pt x="269265" y="494776"/>
                  <a:pt x="280784" y="503779"/>
                </a:cubicBezTo>
                <a:cubicBezTo>
                  <a:pt x="291944" y="513142"/>
                  <a:pt x="308503" y="511701"/>
                  <a:pt x="317862" y="500538"/>
                </a:cubicBezTo>
                <a:lnTo>
                  <a:pt x="336221" y="478212"/>
                </a:lnTo>
                <a:cubicBezTo>
                  <a:pt x="345221" y="467049"/>
                  <a:pt x="343781" y="450124"/>
                  <a:pt x="332621" y="440762"/>
                </a:cubicBezTo>
                <a:cubicBezTo>
                  <a:pt x="327942" y="437161"/>
                  <a:pt x="321822" y="435000"/>
                  <a:pt x="315702" y="435000"/>
                </a:cubicBezTo>
                <a:cubicBezTo>
                  <a:pt x="314982" y="435000"/>
                  <a:pt x="314262" y="435000"/>
                  <a:pt x="313182" y="435000"/>
                </a:cubicBezTo>
                <a:close/>
                <a:moveTo>
                  <a:pt x="1123772" y="235031"/>
                </a:moveTo>
                <a:cubicBezTo>
                  <a:pt x="1129462" y="235031"/>
                  <a:pt x="1135151" y="237165"/>
                  <a:pt x="1139419" y="241432"/>
                </a:cubicBezTo>
                <a:cubicBezTo>
                  <a:pt x="1143330" y="245344"/>
                  <a:pt x="1145819" y="251033"/>
                  <a:pt x="1145819" y="257078"/>
                </a:cubicBezTo>
                <a:cubicBezTo>
                  <a:pt x="1145819" y="262768"/>
                  <a:pt x="1143330" y="268458"/>
                  <a:pt x="1139419" y="272369"/>
                </a:cubicBezTo>
                <a:cubicBezTo>
                  <a:pt x="1135151" y="276636"/>
                  <a:pt x="1129462" y="279126"/>
                  <a:pt x="1123772" y="279126"/>
                </a:cubicBezTo>
                <a:cubicBezTo>
                  <a:pt x="1117727" y="279126"/>
                  <a:pt x="1112037" y="276636"/>
                  <a:pt x="1108126" y="272369"/>
                </a:cubicBezTo>
                <a:cubicBezTo>
                  <a:pt x="1103859" y="268458"/>
                  <a:pt x="1101725" y="262768"/>
                  <a:pt x="1101725" y="257078"/>
                </a:cubicBezTo>
                <a:cubicBezTo>
                  <a:pt x="1101725" y="251033"/>
                  <a:pt x="1103859" y="245344"/>
                  <a:pt x="1108126" y="241432"/>
                </a:cubicBezTo>
                <a:cubicBezTo>
                  <a:pt x="1112037" y="237165"/>
                  <a:pt x="1117727" y="235031"/>
                  <a:pt x="1123772" y="235031"/>
                </a:cubicBezTo>
                <a:close/>
                <a:moveTo>
                  <a:pt x="22047" y="235031"/>
                </a:moveTo>
                <a:cubicBezTo>
                  <a:pt x="27737" y="235031"/>
                  <a:pt x="33427" y="237165"/>
                  <a:pt x="37694" y="241432"/>
                </a:cubicBezTo>
                <a:cubicBezTo>
                  <a:pt x="41605" y="245344"/>
                  <a:pt x="44095" y="251033"/>
                  <a:pt x="44095" y="257078"/>
                </a:cubicBezTo>
                <a:cubicBezTo>
                  <a:pt x="44095" y="262768"/>
                  <a:pt x="41605" y="268458"/>
                  <a:pt x="37694" y="272369"/>
                </a:cubicBezTo>
                <a:cubicBezTo>
                  <a:pt x="33427" y="276636"/>
                  <a:pt x="27737" y="279126"/>
                  <a:pt x="22047" y="279126"/>
                </a:cubicBezTo>
                <a:cubicBezTo>
                  <a:pt x="16358" y="279126"/>
                  <a:pt x="10668" y="276636"/>
                  <a:pt x="6401" y="272369"/>
                </a:cubicBezTo>
                <a:cubicBezTo>
                  <a:pt x="2134" y="268458"/>
                  <a:pt x="0" y="262768"/>
                  <a:pt x="0" y="257078"/>
                </a:cubicBezTo>
                <a:cubicBezTo>
                  <a:pt x="0" y="251033"/>
                  <a:pt x="2134" y="245344"/>
                  <a:pt x="6401" y="241432"/>
                </a:cubicBezTo>
                <a:cubicBezTo>
                  <a:pt x="10668" y="237165"/>
                  <a:pt x="16358" y="235031"/>
                  <a:pt x="22047" y="235031"/>
                </a:cubicBezTo>
                <a:close/>
                <a:moveTo>
                  <a:pt x="641124" y="75981"/>
                </a:moveTo>
                <a:cubicBezTo>
                  <a:pt x="595766" y="75981"/>
                  <a:pt x="553289" y="93266"/>
                  <a:pt x="521251" y="125314"/>
                </a:cubicBezTo>
                <a:lnTo>
                  <a:pt x="352060" y="292761"/>
                </a:lnTo>
                <a:cubicBezTo>
                  <a:pt x="338741" y="306085"/>
                  <a:pt x="338021" y="328051"/>
                  <a:pt x="351340" y="341374"/>
                </a:cubicBezTo>
                <a:cubicBezTo>
                  <a:pt x="362500" y="352537"/>
                  <a:pt x="379419" y="355418"/>
                  <a:pt x="393098" y="347496"/>
                </a:cubicBezTo>
                <a:lnTo>
                  <a:pt x="575968" y="244148"/>
                </a:lnTo>
                <a:cubicBezTo>
                  <a:pt x="579207" y="242347"/>
                  <a:pt x="583167" y="241267"/>
                  <a:pt x="586767" y="241267"/>
                </a:cubicBezTo>
                <a:lnTo>
                  <a:pt x="733999" y="241267"/>
                </a:lnTo>
                <a:cubicBezTo>
                  <a:pt x="746238" y="241267"/>
                  <a:pt x="756317" y="251350"/>
                  <a:pt x="756317" y="263593"/>
                </a:cubicBezTo>
                <a:cubicBezTo>
                  <a:pt x="756317" y="276196"/>
                  <a:pt x="746238" y="286279"/>
                  <a:pt x="733999" y="286279"/>
                </a:cubicBezTo>
                <a:lnTo>
                  <a:pt x="718159" y="286279"/>
                </a:lnTo>
                <a:lnTo>
                  <a:pt x="757915" y="325063"/>
                </a:lnTo>
                <a:lnTo>
                  <a:pt x="877990" y="442202"/>
                </a:lnTo>
                <a:lnTo>
                  <a:pt x="957906" y="399350"/>
                </a:lnTo>
                <a:lnTo>
                  <a:pt x="957906" y="252432"/>
                </a:lnTo>
                <a:lnTo>
                  <a:pt x="957906" y="75981"/>
                </a:lnTo>
                <a:close/>
                <a:moveTo>
                  <a:pt x="506492" y="46993"/>
                </a:moveTo>
                <a:cubicBezTo>
                  <a:pt x="490922" y="47353"/>
                  <a:pt x="475353" y="48974"/>
                  <a:pt x="460054" y="51854"/>
                </a:cubicBezTo>
                <a:lnTo>
                  <a:pt x="276825" y="87864"/>
                </a:lnTo>
                <a:cubicBezTo>
                  <a:pt x="275745" y="87864"/>
                  <a:pt x="274305" y="88224"/>
                  <a:pt x="272505" y="88224"/>
                </a:cubicBezTo>
                <a:lnTo>
                  <a:pt x="187910" y="88224"/>
                </a:lnTo>
                <a:lnTo>
                  <a:pt x="187910" y="423117"/>
                </a:lnTo>
                <a:cubicBezTo>
                  <a:pt x="205909" y="426358"/>
                  <a:pt x="223188" y="433560"/>
                  <a:pt x="238307" y="444003"/>
                </a:cubicBezTo>
                <a:cubicBezTo>
                  <a:pt x="239747" y="441842"/>
                  <a:pt x="241187" y="440041"/>
                  <a:pt x="242626" y="438241"/>
                </a:cubicBezTo>
                <a:lnTo>
                  <a:pt x="260985" y="416275"/>
                </a:lnTo>
                <a:cubicBezTo>
                  <a:pt x="272865" y="401511"/>
                  <a:pt x="290144" y="392148"/>
                  <a:pt x="308863" y="390708"/>
                </a:cubicBezTo>
                <a:cubicBezTo>
                  <a:pt x="327942" y="388547"/>
                  <a:pt x="346301" y="394309"/>
                  <a:pt x="361060" y="406552"/>
                </a:cubicBezTo>
                <a:cubicBezTo>
                  <a:pt x="375459" y="418435"/>
                  <a:pt x="384098" y="435000"/>
                  <a:pt x="386258" y="452285"/>
                </a:cubicBezTo>
                <a:lnTo>
                  <a:pt x="402087" y="454291"/>
                </a:lnTo>
                <a:lnTo>
                  <a:pt x="412897" y="455661"/>
                </a:lnTo>
                <a:cubicBezTo>
                  <a:pt x="421356" y="458407"/>
                  <a:pt x="429276" y="462728"/>
                  <a:pt x="436295" y="468489"/>
                </a:cubicBezTo>
                <a:cubicBezTo>
                  <a:pt x="450335" y="480012"/>
                  <a:pt x="459334" y="496577"/>
                  <a:pt x="461494" y="514582"/>
                </a:cubicBezTo>
                <a:cubicBezTo>
                  <a:pt x="479133" y="513502"/>
                  <a:pt x="497132" y="518543"/>
                  <a:pt x="511891" y="530786"/>
                </a:cubicBezTo>
                <a:cubicBezTo>
                  <a:pt x="526290" y="542670"/>
                  <a:pt x="534930" y="559234"/>
                  <a:pt x="537090" y="576879"/>
                </a:cubicBezTo>
                <a:cubicBezTo>
                  <a:pt x="554369" y="575439"/>
                  <a:pt x="572368" y="580840"/>
                  <a:pt x="587127" y="592723"/>
                </a:cubicBezTo>
                <a:cubicBezTo>
                  <a:pt x="587487" y="593083"/>
                  <a:pt x="587847" y="593444"/>
                  <a:pt x="588207" y="593804"/>
                </a:cubicBezTo>
                <a:cubicBezTo>
                  <a:pt x="589287" y="594164"/>
                  <a:pt x="589647" y="594884"/>
                  <a:pt x="590727" y="595604"/>
                </a:cubicBezTo>
                <a:lnTo>
                  <a:pt x="623125" y="627293"/>
                </a:lnTo>
                <a:cubicBezTo>
                  <a:pt x="628525" y="632694"/>
                  <a:pt x="636444" y="635575"/>
                  <a:pt x="644004" y="635575"/>
                </a:cubicBezTo>
                <a:cubicBezTo>
                  <a:pt x="651563" y="635575"/>
                  <a:pt x="659123" y="632334"/>
                  <a:pt x="664523" y="626933"/>
                </a:cubicBezTo>
                <a:cubicBezTo>
                  <a:pt x="675682" y="615049"/>
                  <a:pt x="675682" y="596684"/>
                  <a:pt x="664163" y="585161"/>
                </a:cubicBezTo>
                <a:lnTo>
                  <a:pt x="547889" y="472090"/>
                </a:lnTo>
                <a:cubicBezTo>
                  <a:pt x="538890" y="463448"/>
                  <a:pt x="538890" y="449404"/>
                  <a:pt x="547529" y="440402"/>
                </a:cubicBezTo>
                <a:cubicBezTo>
                  <a:pt x="555809" y="431759"/>
                  <a:pt x="570208" y="431759"/>
                  <a:pt x="578847" y="440041"/>
                </a:cubicBezTo>
                <a:lnTo>
                  <a:pt x="635004" y="494416"/>
                </a:lnTo>
                <a:cubicBezTo>
                  <a:pt x="635004" y="494776"/>
                  <a:pt x="635364" y="494776"/>
                  <a:pt x="635724" y="495137"/>
                </a:cubicBezTo>
                <a:lnTo>
                  <a:pt x="751638" y="607848"/>
                </a:lnTo>
                <a:cubicBezTo>
                  <a:pt x="763517" y="619011"/>
                  <a:pt x="781876" y="619011"/>
                  <a:pt x="793395" y="607487"/>
                </a:cubicBezTo>
                <a:cubicBezTo>
                  <a:pt x="804555" y="595604"/>
                  <a:pt x="804195" y="577239"/>
                  <a:pt x="792675" y="566076"/>
                </a:cubicBezTo>
                <a:lnTo>
                  <a:pt x="676402" y="453005"/>
                </a:lnTo>
                <a:cubicBezTo>
                  <a:pt x="667762" y="444363"/>
                  <a:pt x="667402" y="429959"/>
                  <a:pt x="676042" y="421316"/>
                </a:cubicBezTo>
                <a:cubicBezTo>
                  <a:pt x="684681" y="412314"/>
                  <a:pt x="698721" y="411954"/>
                  <a:pt x="707720" y="420956"/>
                </a:cubicBezTo>
                <a:lnTo>
                  <a:pt x="780796" y="491896"/>
                </a:lnTo>
                <a:cubicBezTo>
                  <a:pt x="780796" y="491896"/>
                  <a:pt x="780796" y="491896"/>
                  <a:pt x="781156" y="491896"/>
                </a:cubicBezTo>
                <a:lnTo>
                  <a:pt x="855312" y="564276"/>
                </a:lnTo>
                <a:cubicBezTo>
                  <a:pt x="866831" y="575439"/>
                  <a:pt x="885550" y="575079"/>
                  <a:pt x="896709" y="563555"/>
                </a:cubicBezTo>
                <a:cubicBezTo>
                  <a:pt x="902109" y="558154"/>
                  <a:pt x="905349" y="550592"/>
                  <a:pt x="904989" y="542670"/>
                </a:cubicBezTo>
                <a:cubicBezTo>
                  <a:pt x="904989" y="534747"/>
                  <a:pt x="901749" y="527545"/>
                  <a:pt x="895989" y="522144"/>
                </a:cubicBezTo>
                <a:lnTo>
                  <a:pt x="711244" y="342013"/>
                </a:lnTo>
                <a:lnTo>
                  <a:pt x="654083" y="286279"/>
                </a:lnTo>
                <a:lnTo>
                  <a:pt x="592887" y="286279"/>
                </a:lnTo>
                <a:lnTo>
                  <a:pt x="415057" y="386387"/>
                </a:lnTo>
                <a:cubicBezTo>
                  <a:pt x="402817" y="393229"/>
                  <a:pt x="389498" y="396830"/>
                  <a:pt x="376179" y="396830"/>
                </a:cubicBezTo>
                <a:cubicBezTo>
                  <a:pt x="355300" y="396830"/>
                  <a:pt x="334421" y="388547"/>
                  <a:pt x="319302" y="372703"/>
                </a:cubicBezTo>
                <a:cubicBezTo>
                  <a:pt x="289064" y="341374"/>
                  <a:pt x="289784" y="291321"/>
                  <a:pt x="320382" y="261072"/>
                </a:cubicBezTo>
                <a:lnTo>
                  <a:pt x="489932" y="93266"/>
                </a:lnTo>
                <a:cubicBezTo>
                  <a:pt x="508291" y="74901"/>
                  <a:pt x="529890" y="60497"/>
                  <a:pt x="552929" y="49694"/>
                </a:cubicBezTo>
                <a:cubicBezTo>
                  <a:pt x="537630" y="47533"/>
                  <a:pt x="522061" y="46633"/>
                  <a:pt x="506492" y="46993"/>
                </a:cubicBezTo>
                <a:close/>
                <a:moveTo>
                  <a:pt x="22319" y="0"/>
                </a:moveTo>
                <a:lnTo>
                  <a:pt x="143272" y="0"/>
                </a:lnTo>
                <a:cubicBezTo>
                  <a:pt x="167391" y="0"/>
                  <a:pt x="187190" y="19445"/>
                  <a:pt x="187910" y="43212"/>
                </a:cubicBezTo>
                <a:lnTo>
                  <a:pt x="270705" y="43212"/>
                </a:lnTo>
                <a:lnTo>
                  <a:pt x="451415" y="7922"/>
                </a:lnTo>
                <a:cubicBezTo>
                  <a:pt x="516931" y="-4681"/>
                  <a:pt x="583527" y="3241"/>
                  <a:pt x="644364" y="30969"/>
                </a:cubicBezTo>
                <a:cubicBezTo>
                  <a:pt x="644364" y="30969"/>
                  <a:pt x="644724" y="30969"/>
                  <a:pt x="645084" y="30969"/>
                </a:cubicBezTo>
                <a:lnTo>
                  <a:pt x="960066" y="30969"/>
                </a:lnTo>
                <a:cubicBezTo>
                  <a:pt x="965825" y="12964"/>
                  <a:pt x="982744" y="0"/>
                  <a:pt x="1002543" y="0"/>
                </a:cubicBezTo>
                <a:lnTo>
                  <a:pt x="1123496" y="0"/>
                </a:lnTo>
                <a:cubicBezTo>
                  <a:pt x="1135736" y="0"/>
                  <a:pt x="1145815" y="10083"/>
                  <a:pt x="1145815" y="22326"/>
                </a:cubicBezTo>
                <a:lnTo>
                  <a:pt x="1145815" y="169607"/>
                </a:lnTo>
                <a:cubicBezTo>
                  <a:pt x="1145815" y="181850"/>
                  <a:pt x="1135736" y="192293"/>
                  <a:pt x="1123496" y="192293"/>
                </a:cubicBezTo>
                <a:cubicBezTo>
                  <a:pt x="1111257" y="192293"/>
                  <a:pt x="1101178" y="181850"/>
                  <a:pt x="1101178" y="169607"/>
                </a:cubicBezTo>
                <a:lnTo>
                  <a:pt x="1101178" y="44652"/>
                </a:lnTo>
                <a:lnTo>
                  <a:pt x="1002543" y="44652"/>
                </a:lnTo>
                <a:lnTo>
                  <a:pt x="1002543" y="236220"/>
                </a:lnTo>
                <a:lnTo>
                  <a:pt x="1002543" y="469209"/>
                </a:lnTo>
                <a:lnTo>
                  <a:pt x="1101178" y="469209"/>
                </a:lnTo>
                <a:lnTo>
                  <a:pt x="1101178" y="343175"/>
                </a:lnTo>
                <a:cubicBezTo>
                  <a:pt x="1101178" y="330931"/>
                  <a:pt x="1111257" y="320849"/>
                  <a:pt x="1123496" y="320849"/>
                </a:cubicBezTo>
                <a:cubicBezTo>
                  <a:pt x="1135736" y="320849"/>
                  <a:pt x="1145815" y="330931"/>
                  <a:pt x="1145815" y="343175"/>
                </a:cubicBezTo>
                <a:lnTo>
                  <a:pt x="1145815" y="491536"/>
                </a:lnTo>
                <a:cubicBezTo>
                  <a:pt x="1145815" y="503779"/>
                  <a:pt x="1135736" y="514222"/>
                  <a:pt x="1123496" y="514222"/>
                </a:cubicBezTo>
                <a:lnTo>
                  <a:pt x="1002543" y="514222"/>
                </a:lnTo>
                <a:cubicBezTo>
                  <a:pt x="978065" y="514222"/>
                  <a:pt x="957906" y="494056"/>
                  <a:pt x="957906" y="469209"/>
                </a:cubicBezTo>
                <a:lnTo>
                  <a:pt x="957906" y="450124"/>
                </a:lnTo>
                <a:lnTo>
                  <a:pt x="911829" y="474971"/>
                </a:lnTo>
                <a:lnTo>
                  <a:pt x="927308" y="490095"/>
                </a:lnTo>
                <a:cubicBezTo>
                  <a:pt x="941707" y="503779"/>
                  <a:pt x="949626" y="522504"/>
                  <a:pt x="949986" y="542310"/>
                </a:cubicBezTo>
                <a:cubicBezTo>
                  <a:pt x="949986" y="561755"/>
                  <a:pt x="942787" y="580840"/>
                  <a:pt x="928748" y="594884"/>
                </a:cubicBezTo>
                <a:cubicBezTo>
                  <a:pt x="914348" y="609648"/>
                  <a:pt x="894909" y="617210"/>
                  <a:pt x="875831" y="617210"/>
                </a:cubicBezTo>
                <a:cubicBezTo>
                  <a:pt x="864311" y="617210"/>
                  <a:pt x="853152" y="614689"/>
                  <a:pt x="843072" y="609648"/>
                </a:cubicBezTo>
                <a:cubicBezTo>
                  <a:pt x="839473" y="620091"/>
                  <a:pt x="833353" y="630174"/>
                  <a:pt x="825433" y="638816"/>
                </a:cubicBezTo>
                <a:cubicBezTo>
                  <a:pt x="811034" y="653580"/>
                  <a:pt x="791595" y="661142"/>
                  <a:pt x="772156" y="661142"/>
                </a:cubicBezTo>
                <a:cubicBezTo>
                  <a:pt x="753437" y="661142"/>
                  <a:pt x="735079" y="654300"/>
                  <a:pt x="720679" y="640256"/>
                </a:cubicBezTo>
                <a:lnTo>
                  <a:pt x="712760" y="632694"/>
                </a:lnTo>
                <a:cubicBezTo>
                  <a:pt x="709520" y="641697"/>
                  <a:pt x="704120" y="650699"/>
                  <a:pt x="696921" y="657901"/>
                </a:cubicBezTo>
                <a:cubicBezTo>
                  <a:pt x="682881" y="671945"/>
                  <a:pt x="664523" y="680227"/>
                  <a:pt x="644364" y="680227"/>
                </a:cubicBezTo>
                <a:cubicBezTo>
                  <a:pt x="644364" y="680227"/>
                  <a:pt x="644004" y="680227"/>
                  <a:pt x="643644" y="680227"/>
                </a:cubicBezTo>
                <a:cubicBezTo>
                  <a:pt x="631404" y="680227"/>
                  <a:pt x="619525" y="677347"/>
                  <a:pt x="608726" y="671585"/>
                </a:cubicBezTo>
                <a:cubicBezTo>
                  <a:pt x="606206" y="679147"/>
                  <a:pt x="602246" y="686349"/>
                  <a:pt x="596846" y="692831"/>
                </a:cubicBezTo>
                <a:lnTo>
                  <a:pt x="578487" y="715157"/>
                </a:lnTo>
                <a:cubicBezTo>
                  <a:pt x="566608" y="729561"/>
                  <a:pt x="549329" y="738563"/>
                  <a:pt x="530250" y="740724"/>
                </a:cubicBezTo>
                <a:cubicBezTo>
                  <a:pt x="528090" y="740724"/>
                  <a:pt x="525930" y="741084"/>
                  <a:pt x="523411" y="741084"/>
                </a:cubicBezTo>
                <a:cubicBezTo>
                  <a:pt x="506851" y="741084"/>
                  <a:pt x="491372" y="735323"/>
                  <a:pt x="478413" y="724880"/>
                </a:cubicBezTo>
                <a:cubicBezTo>
                  <a:pt x="463654" y="712636"/>
                  <a:pt x="455014" y="696072"/>
                  <a:pt x="453215" y="678787"/>
                </a:cubicBezTo>
                <a:cubicBezTo>
                  <a:pt x="451415" y="678787"/>
                  <a:pt x="449975" y="678787"/>
                  <a:pt x="448175" y="678787"/>
                </a:cubicBezTo>
                <a:cubicBezTo>
                  <a:pt x="431616" y="678787"/>
                  <a:pt x="415777" y="673025"/>
                  <a:pt x="402817" y="662583"/>
                </a:cubicBezTo>
                <a:cubicBezTo>
                  <a:pt x="388778" y="651059"/>
                  <a:pt x="379779" y="634495"/>
                  <a:pt x="377619" y="616490"/>
                </a:cubicBezTo>
                <a:cubicBezTo>
                  <a:pt x="376179" y="616490"/>
                  <a:pt x="374379" y="616490"/>
                  <a:pt x="372939" y="616490"/>
                </a:cubicBezTo>
                <a:cubicBezTo>
                  <a:pt x="356740" y="616490"/>
                  <a:pt x="340901" y="611449"/>
                  <a:pt x="327582" y="600646"/>
                </a:cubicBezTo>
                <a:cubicBezTo>
                  <a:pt x="313542" y="589122"/>
                  <a:pt x="304543" y="572558"/>
                  <a:pt x="302383" y="554553"/>
                </a:cubicBezTo>
                <a:cubicBezTo>
                  <a:pt x="300943" y="554553"/>
                  <a:pt x="299143" y="554553"/>
                  <a:pt x="297343" y="554553"/>
                </a:cubicBezTo>
                <a:cubicBezTo>
                  <a:pt x="281504" y="554553"/>
                  <a:pt x="265305" y="549511"/>
                  <a:pt x="252346" y="538348"/>
                </a:cubicBezTo>
                <a:cubicBezTo>
                  <a:pt x="237227" y="526105"/>
                  <a:pt x="228947" y="509180"/>
                  <a:pt x="226787" y="491536"/>
                </a:cubicBezTo>
                <a:lnTo>
                  <a:pt x="216348" y="483253"/>
                </a:lnTo>
                <a:cubicBezTo>
                  <a:pt x="208068" y="476772"/>
                  <a:pt x="198349" y="472090"/>
                  <a:pt x="187910" y="469209"/>
                </a:cubicBezTo>
                <a:cubicBezTo>
                  <a:pt x="187910" y="494056"/>
                  <a:pt x="167751" y="514222"/>
                  <a:pt x="143272" y="514222"/>
                </a:cubicBezTo>
                <a:lnTo>
                  <a:pt x="22319" y="514222"/>
                </a:lnTo>
                <a:cubicBezTo>
                  <a:pt x="9720" y="514222"/>
                  <a:pt x="0" y="503779"/>
                  <a:pt x="0" y="491536"/>
                </a:cubicBezTo>
                <a:lnTo>
                  <a:pt x="0" y="350017"/>
                </a:lnTo>
                <a:cubicBezTo>
                  <a:pt x="0" y="337413"/>
                  <a:pt x="9720" y="327691"/>
                  <a:pt x="22319" y="327691"/>
                </a:cubicBezTo>
                <a:cubicBezTo>
                  <a:pt x="34558" y="327691"/>
                  <a:pt x="44638" y="337413"/>
                  <a:pt x="44638" y="350017"/>
                </a:cubicBezTo>
                <a:lnTo>
                  <a:pt x="44638" y="469209"/>
                </a:lnTo>
                <a:lnTo>
                  <a:pt x="143272" y="469209"/>
                </a:lnTo>
                <a:lnTo>
                  <a:pt x="143272" y="44652"/>
                </a:lnTo>
                <a:lnTo>
                  <a:pt x="44638" y="44652"/>
                </a:lnTo>
                <a:lnTo>
                  <a:pt x="44638" y="166366"/>
                </a:lnTo>
                <a:cubicBezTo>
                  <a:pt x="44638" y="178609"/>
                  <a:pt x="34558" y="188692"/>
                  <a:pt x="22319" y="188692"/>
                </a:cubicBezTo>
                <a:cubicBezTo>
                  <a:pt x="9720" y="188692"/>
                  <a:pt x="0" y="178609"/>
                  <a:pt x="0" y="166366"/>
                </a:cubicBezTo>
                <a:lnTo>
                  <a:pt x="0" y="22326"/>
                </a:lnTo>
                <a:cubicBezTo>
                  <a:pt x="0" y="10083"/>
                  <a:pt x="9720" y="0"/>
                  <a:pt x="22319" y="0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rgbClr val="C00000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solidFill>
                <a:schemeClr val="bg1"/>
              </a:solidFill>
              <a:latin typeface="Lato Light" panose="020F0502020204030203" pitchFamily="34" charset="0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xmlns="" id="{9F5EA2B4-3FB5-42F2-A108-A7F4340BA2F0}"/>
              </a:ext>
            </a:extLst>
          </p:cNvPr>
          <p:cNvSpPr txBox="1">
            <a:spLocks/>
          </p:cNvSpPr>
          <p:nvPr/>
        </p:nvSpPr>
        <p:spPr>
          <a:xfrm>
            <a:off x="6095949" y="4069520"/>
            <a:ext cx="1428259" cy="1755810"/>
          </a:xfrm>
          <a:prstGeom prst="rect">
            <a:avLst/>
          </a:prstGeom>
        </p:spPr>
        <p:txBody>
          <a:bodyPr vert="horz" wrap="square" lIns="34299" tIns="17149" rIns="34299" bIns="17149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13"/>
              </a:lnSpc>
            </a:pPr>
            <a:r>
              <a:rPr lang="en-US" sz="1400" b="1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MDDA Goal:</a:t>
            </a:r>
            <a:endParaRPr lang="en-US" sz="14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ts val="1313"/>
              </a:lnSpc>
            </a:pPr>
            <a:r>
              <a:rPr lang="en-US" sz="16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Media diversity promoted through the growth and sustainability of community-based media in SA.</a:t>
            </a:r>
          </a:p>
        </p:txBody>
      </p:sp>
      <p:sp>
        <p:nvSpPr>
          <p:cNvPr id="2" name="Freeform 1066">
            <a:extLst>
              <a:ext uri="{FF2B5EF4-FFF2-40B4-BE49-F238E27FC236}">
                <a16:creationId xmlns:a16="http://schemas.microsoft.com/office/drawing/2014/main" xmlns="" id="{2B49EB51-0147-4C91-BF90-ECE12A5B34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03081" y="1939439"/>
            <a:ext cx="543440" cy="541782"/>
          </a:xfrm>
          <a:custGeom>
            <a:avLst/>
            <a:gdLst>
              <a:gd name="T0" fmla="*/ 26965827 w 286978"/>
              <a:gd name="T1" fmla="*/ 30702655 h 285394"/>
              <a:gd name="T2" fmla="*/ 32752427 w 286978"/>
              <a:gd name="T3" fmla="*/ 30702655 h 285394"/>
              <a:gd name="T4" fmla="*/ 33090247 w 286978"/>
              <a:gd name="T5" fmla="*/ 28725308 h 285394"/>
              <a:gd name="T6" fmla="*/ 33259150 w 286978"/>
              <a:gd name="T7" fmla="*/ 34399134 h 285394"/>
              <a:gd name="T8" fmla="*/ 25952135 w 286978"/>
              <a:gd name="T9" fmla="*/ 30702655 h 285394"/>
              <a:gd name="T10" fmla="*/ 11228194 w 286978"/>
              <a:gd name="T11" fmla="*/ 28510520 h 285394"/>
              <a:gd name="T12" fmla="*/ 14535827 w 286978"/>
              <a:gd name="T13" fmla="*/ 29612552 h 285394"/>
              <a:gd name="T14" fmla="*/ 11228194 w 286978"/>
              <a:gd name="T15" fmla="*/ 28510520 h 285394"/>
              <a:gd name="T16" fmla="*/ 8232606 w 286978"/>
              <a:gd name="T17" fmla="*/ 29061621 h 285394"/>
              <a:gd name="T18" fmla="*/ 3761210 w 286978"/>
              <a:gd name="T19" fmla="*/ 29061621 h 285394"/>
              <a:gd name="T20" fmla="*/ 28821303 w 286978"/>
              <a:gd name="T21" fmla="*/ 26766356 h 285394"/>
              <a:gd name="T22" fmla="*/ 30067907 w 286978"/>
              <a:gd name="T23" fmla="*/ 25585453 h 285394"/>
              <a:gd name="T24" fmla="*/ 30067907 w 286978"/>
              <a:gd name="T25" fmla="*/ 29040709 h 285394"/>
              <a:gd name="T26" fmla="*/ 13859859 w 286978"/>
              <a:gd name="T27" fmla="*/ 23726804 h 285394"/>
              <a:gd name="T28" fmla="*/ 17921876 w 286978"/>
              <a:gd name="T29" fmla="*/ 24829014 h 285394"/>
              <a:gd name="T30" fmla="*/ 13859859 w 286978"/>
              <a:gd name="T31" fmla="*/ 23726804 h 285394"/>
              <a:gd name="T32" fmla="*/ 10864854 w 286978"/>
              <a:gd name="T33" fmla="*/ 24231843 h 285394"/>
              <a:gd name="T34" fmla="*/ 3761210 w 286978"/>
              <a:gd name="T35" fmla="*/ 24231843 h 285394"/>
              <a:gd name="T36" fmla="*/ 1022677 w 286978"/>
              <a:gd name="T37" fmla="*/ 33358575 h 285394"/>
              <a:gd name="T38" fmla="*/ 20026561 w 286978"/>
              <a:gd name="T39" fmla="*/ 19835428 h 285394"/>
              <a:gd name="T40" fmla="*/ 20324740 w 286978"/>
              <a:gd name="T41" fmla="*/ 18751827 h 285394"/>
              <a:gd name="T42" fmla="*/ 24884069 w 286978"/>
              <a:gd name="T43" fmla="*/ 26900218 h 285394"/>
              <a:gd name="T44" fmla="*/ 554044 w 286978"/>
              <a:gd name="T45" fmla="*/ 34398750 h 285394"/>
              <a:gd name="T46" fmla="*/ 554044 w 286978"/>
              <a:gd name="T47" fmla="*/ 18751827 h 285394"/>
              <a:gd name="T48" fmla="*/ 26661907 w 286978"/>
              <a:gd name="T49" fmla="*/ 10309714 h 285394"/>
              <a:gd name="T50" fmla="*/ 16173039 w 286978"/>
              <a:gd name="T51" fmla="*/ 10309714 h 285394"/>
              <a:gd name="T52" fmla="*/ 29584503 w 286978"/>
              <a:gd name="T53" fmla="*/ 4975142 h 285394"/>
              <a:gd name="T54" fmla="*/ 24200132 w 286978"/>
              <a:gd name="T55" fmla="*/ 5891761 h 285394"/>
              <a:gd name="T56" fmla="*/ 16676645 w 286978"/>
              <a:gd name="T57" fmla="*/ 4975142 h 285394"/>
              <a:gd name="T58" fmla="*/ 20747029 w 286978"/>
              <a:gd name="T59" fmla="*/ 5891761 h 285394"/>
              <a:gd name="T60" fmla="*/ 16676645 w 286978"/>
              <a:gd name="T61" fmla="*/ 4975142 h 285394"/>
              <a:gd name="T62" fmla="*/ 1019255 w 286978"/>
              <a:gd name="T63" fmla="*/ 6412187 h 285394"/>
              <a:gd name="T64" fmla="*/ 6836871 w 286978"/>
              <a:gd name="T65" fmla="*/ 6412187 h 285394"/>
              <a:gd name="T66" fmla="*/ 7134355 w 286978"/>
              <a:gd name="T67" fmla="*/ 4429834 h 285394"/>
              <a:gd name="T68" fmla="*/ 7304094 w 286978"/>
              <a:gd name="T69" fmla="*/ 10288523 h 285394"/>
              <a:gd name="T70" fmla="*/ 0 w 286978"/>
              <a:gd name="T71" fmla="*/ 6412187 h 285394"/>
              <a:gd name="T72" fmla="*/ 15286739 w 286978"/>
              <a:gd name="T73" fmla="*/ 1040341 h 285394"/>
              <a:gd name="T74" fmla="*/ 32930553 w 286978"/>
              <a:gd name="T75" fmla="*/ 14650029 h 285394"/>
              <a:gd name="T76" fmla="*/ 4072667 w 286978"/>
              <a:gd name="T77" fmla="*/ 1039901 h 285394"/>
              <a:gd name="T78" fmla="*/ 5276420 w 286978"/>
              <a:gd name="T79" fmla="*/ 2296235 h 285394"/>
              <a:gd name="T80" fmla="*/ 33441916 w 286978"/>
              <a:gd name="T81" fmla="*/ 0 h 285394"/>
              <a:gd name="T82" fmla="*/ 33441916 w 286978"/>
              <a:gd name="T83" fmla="*/ 15646970 h 285394"/>
              <a:gd name="T84" fmla="*/ 10428668 w 286978"/>
              <a:gd name="T85" fmla="*/ 8105042 h 285394"/>
              <a:gd name="T86" fmla="*/ 14988611 w 286978"/>
              <a:gd name="T87" fmla="*/ 0 h 285394"/>
              <a:gd name="T88" fmla="*/ 4072667 w 286978"/>
              <a:gd name="T89" fmla="*/ 4548741 h 28539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86978" h="285394">
                <a:moveTo>
                  <a:pt x="231198" y="237608"/>
                </a:moveTo>
                <a:cubicBezTo>
                  <a:pt x="232624" y="239391"/>
                  <a:pt x="233337" y="242244"/>
                  <a:pt x="231554" y="244027"/>
                </a:cubicBezTo>
                <a:cubicBezTo>
                  <a:pt x="229058" y="246880"/>
                  <a:pt x="227632" y="250446"/>
                  <a:pt x="227632" y="254725"/>
                </a:cubicBezTo>
                <a:lnTo>
                  <a:pt x="227632" y="276835"/>
                </a:lnTo>
                <a:lnTo>
                  <a:pt x="276480" y="276835"/>
                </a:lnTo>
                <a:lnTo>
                  <a:pt x="276480" y="254725"/>
                </a:lnTo>
                <a:cubicBezTo>
                  <a:pt x="276480" y="250446"/>
                  <a:pt x="275054" y="246880"/>
                  <a:pt x="272201" y="244027"/>
                </a:cubicBezTo>
                <a:cubicBezTo>
                  <a:pt x="271131" y="242244"/>
                  <a:pt x="271131" y="239391"/>
                  <a:pt x="273271" y="237608"/>
                </a:cubicBezTo>
                <a:cubicBezTo>
                  <a:pt x="275054" y="236538"/>
                  <a:pt x="277549" y="236538"/>
                  <a:pt x="279332" y="238321"/>
                </a:cubicBezTo>
                <a:cubicBezTo>
                  <a:pt x="282898" y="242957"/>
                  <a:pt x="285394" y="248663"/>
                  <a:pt x="285394" y="254725"/>
                </a:cubicBezTo>
                <a:lnTo>
                  <a:pt x="285394" y="281114"/>
                </a:lnTo>
                <a:cubicBezTo>
                  <a:pt x="285394" y="283611"/>
                  <a:pt x="283254" y="285394"/>
                  <a:pt x="280758" y="285394"/>
                </a:cubicBezTo>
                <a:lnTo>
                  <a:pt x="223354" y="285394"/>
                </a:lnTo>
                <a:cubicBezTo>
                  <a:pt x="221214" y="285394"/>
                  <a:pt x="219075" y="283611"/>
                  <a:pt x="219075" y="281114"/>
                </a:cubicBezTo>
                <a:lnTo>
                  <a:pt x="219075" y="254725"/>
                </a:lnTo>
                <a:cubicBezTo>
                  <a:pt x="219075" y="248663"/>
                  <a:pt x="221214" y="242957"/>
                  <a:pt x="225136" y="238321"/>
                </a:cubicBezTo>
                <a:cubicBezTo>
                  <a:pt x="226206" y="236538"/>
                  <a:pt x="229058" y="236538"/>
                  <a:pt x="231198" y="237608"/>
                </a:cubicBezTo>
                <a:close/>
                <a:moveTo>
                  <a:pt x="94784" y="236538"/>
                </a:moveTo>
                <a:lnTo>
                  <a:pt x="122705" y="236538"/>
                </a:lnTo>
                <a:cubicBezTo>
                  <a:pt x="125210" y="236538"/>
                  <a:pt x="126642" y="238824"/>
                  <a:pt x="126642" y="241110"/>
                </a:cubicBezTo>
                <a:cubicBezTo>
                  <a:pt x="126642" y="243396"/>
                  <a:pt x="125210" y="245682"/>
                  <a:pt x="122705" y="245682"/>
                </a:cubicBezTo>
                <a:lnTo>
                  <a:pt x="94784" y="245682"/>
                </a:lnTo>
                <a:cubicBezTo>
                  <a:pt x="92278" y="245682"/>
                  <a:pt x="90488" y="243396"/>
                  <a:pt x="90488" y="241110"/>
                </a:cubicBezTo>
                <a:cubicBezTo>
                  <a:pt x="90488" y="238824"/>
                  <a:pt x="92278" y="236538"/>
                  <a:pt x="94784" y="236538"/>
                </a:cubicBezTo>
                <a:close/>
                <a:moveTo>
                  <a:pt x="35983" y="236538"/>
                </a:moveTo>
                <a:lnTo>
                  <a:pt x="64911" y="236538"/>
                </a:lnTo>
                <a:cubicBezTo>
                  <a:pt x="67381" y="236538"/>
                  <a:pt x="69497" y="238824"/>
                  <a:pt x="69497" y="241110"/>
                </a:cubicBezTo>
                <a:cubicBezTo>
                  <a:pt x="69497" y="243396"/>
                  <a:pt x="67381" y="245682"/>
                  <a:pt x="64911" y="245682"/>
                </a:cubicBezTo>
                <a:lnTo>
                  <a:pt x="35983" y="245682"/>
                </a:lnTo>
                <a:cubicBezTo>
                  <a:pt x="33514" y="245682"/>
                  <a:pt x="31750" y="243396"/>
                  <a:pt x="31750" y="241110"/>
                </a:cubicBezTo>
                <a:cubicBezTo>
                  <a:pt x="31750" y="238824"/>
                  <a:pt x="33514" y="236538"/>
                  <a:pt x="35983" y="236538"/>
                </a:cubicBezTo>
                <a:close/>
                <a:moveTo>
                  <a:pt x="253819" y="212271"/>
                </a:moveTo>
                <a:cubicBezTo>
                  <a:pt x="248013" y="212271"/>
                  <a:pt x="243296" y="216625"/>
                  <a:pt x="243296" y="222068"/>
                </a:cubicBezTo>
                <a:cubicBezTo>
                  <a:pt x="243296" y="227874"/>
                  <a:pt x="248013" y="232228"/>
                  <a:pt x="253819" y="232228"/>
                </a:cubicBezTo>
                <a:cubicBezTo>
                  <a:pt x="258899" y="232228"/>
                  <a:pt x="263616" y="227874"/>
                  <a:pt x="263616" y="222068"/>
                </a:cubicBezTo>
                <a:cubicBezTo>
                  <a:pt x="263616" y="216625"/>
                  <a:pt x="258899" y="212271"/>
                  <a:pt x="253819" y="212271"/>
                </a:cubicBezTo>
                <a:close/>
                <a:moveTo>
                  <a:pt x="253819" y="203200"/>
                </a:moveTo>
                <a:cubicBezTo>
                  <a:pt x="263979" y="203200"/>
                  <a:pt x="272687" y="211545"/>
                  <a:pt x="272687" y="222068"/>
                </a:cubicBezTo>
                <a:cubicBezTo>
                  <a:pt x="272687" y="232228"/>
                  <a:pt x="263979" y="240937"/>
                  <a:pt x="253819" y="240937"/>
                </a:cubicBezTo>
                <a:cubicBezTo>
                  <a:pt x="243296" y="240937"/>
                  <a:pt x="234950" y="232228"/>
                  <a:pt x="234950" y="222068"/>
                </a:cubicBezTo>
                <a:cubicBezTo>
                  <a:pt x="234950" y="211545"/>
                  <a:pt x="243296" y="203200"/>
                  <a:pt x="253819" y="203200"/>
                </a:cubicBezTo>
                <a:close/>
                <a:moveTo>
                  <a:pt x="116999" y="196850"/>
                </a:moveTo>
                <a:lnTo>
                  <a:pt x="151289" y="196850"/>
                </a:lnTo>
                <a:cubicBezTo>
                  <a:pt x="153789" y="196850"/>
                  <a:pt x="155218" y="198374"/>
                  <a:pt x="155218" y="201041"/>
                </a:cubicBezTo>
                <a:cubicBezTo>
                  <a:pt x="155218" y="203708"/>
                  <a:pt x="153789" y="205994"/>
                  <a:pt x="151289" y="205994"/>
                </a:cubicBezTo>
                <a:lnTo>
                  <a:pt x="116999" y="205994"/>
                </a:lnTo>
                <a:cubicBezTo>
                  <a:pt x="114499" y="205994"/>
                  <a:pt x="112713" y="203708"/>
                  <a:pt x="112713" y="201041"/>
                </a:cubicBezTo>
                <a:cubicBezTo>
                  <a:pt x="112713" y="198374"/>
                  <a:pt x="114499" y="196850"/>
                  <a:pt x="116999" y="196850"/>
                </a:cubicBezTo>
                <a:close/>
                <a:moveTo>
                  <a:pt x="36033" y="196850"/>
                </a:moveTo>
                <a:lnTo>
                  <a:pt x="87792" y="196850"/>
                </a:lnTo>
                <a:cubicBezTo>
                  <a:pt x="89933" y="196850"/>
                  <a:pt x="91718" y="198374"/>
                  <a:pt x="91718" y="201041"/>
                </a:cubicBezTo>
                <a:cubicBezTo>
                  <a:pt x="91718" y="203708"/>
                  <a:pt x="89933" y="205994"/>
                  <a:pt x="87792" y="205994"/>
                </a:cubicBezTo>
                <a:lnTo>
                  <a:pt x="36033" y="205994"/>
                </a:lnTo>
                <a:cubicBezTo>
                  <a:pt x="33535" y="205994"/>
                  <a:pt x="31750" y="203708"/>
                  <a:pt x="31750" y="201041"/>
                </a:cubicBezTo>
                <a:cubicBezTo>
                  <a:pt x="31750" y="198374"/>
                  <a:pt x="33535" y="196850"/>
                  <a:pt x="36033" y="196850"/>
                </a:cubicBezTo>
                <a:close/>
                <a:moveTo>
                  <a:pt x="8632" y="164565"/>
                </a:moveTo>
                <a:lnTo>
                  <a:pt x="8632" y="276760"/>
                </a:lnTo>
                <a:lnTo>
                  <a:pt x="169054" y="276760"/>
                </a:lnTo>
                <a:lnTo>
                  <a:pt x="201067" y="220662"/>
                </a:lnTo>
                <a:lnTo>
                  <a:pt x="169054" y="164565"/>
                </a:lnTo>
                <a:lnTo>
                  <a:pt x="8632" y="164565"/>
                </a:lnTo>
                <a:close/>
                <a:moveTo>
                  <a:pt x="4676" y="155575"/>
                </a:moveTo>
                <a:lnTo>
                  <a:pt x="171572" y="155575"/>
                </a:lnTo>
                <a:cubicBezTo>
                  <a:pt x="173011" y="155575"/>
                  <a:pt x="174809" y="156654"/>
                  <a:pt x="175529" y="158092"/>
                </a:cubicBezTo>
                <a:lnTo>
                  <a:pt x="210059" y="218505"/>
                </a:lnTo>
                <a:cubicBezTo>
                  <a:pt x="210778" y="219943"/>
                  <a:pt x="210778" y="221381"/>
                  <a:pt x="210059" y="223179"/>
                </a:cubicBezTo>
                <a:lnTo>
                  <a:pt x="175529" y="283233"/>
                </a:lnTo>
                <a:cubicBezTo>
                  <a:pt x="174809" y="285031"/>
                  <a:pt x="173011" y="285391"/>
                  <a:pt x="171572" y="285391"/>
                </a:cubicBezTo>
                <a:lnTo>
                  <a:pt x="4676" y="285391"/>
                </a:lnTo>
                <a:cubicBezTo>
                  <a:pt x="2158" y="285391"/>
                  <a:pt x="0" y="283593"/>
                  <a:pt x="0" y="281075"/>
                </a:cubicBezTo>
                <a:lnTo>
                  <a:pt x="0" y="159890"/>
                </a:lnTo>
                <a:cubicBezTo>
                  <a:pt x="0" y="157373"/>
                  <a:pt x="2158" y="155575"/>
                  <a:pt x="4676" y="155575"/>
                </a:cubicBezTo>
                <a:close/>
                <a:moveTo>
                  <a:pt x="140809" y="80963"/>
                </a:moveTo>
                <a:lnTo>
                  <a:pt x="221141" y="80963"/>
                </a:lnTo>
                <a:cubicBezTo>
                  <a:pt x="223283" y="80963"/>
                  <a:pt x="225068" y="82868"/>
                  <a:pt x="225068" y="85535"/>
                </a:cubicBezTo>
                <a:cubicBezTo>
                  <a:pt x="225068" y="88202"/>
                  <a:pt x="223283" y="90107"/>
                  <a:pt x="221141" y="90107"/>
                </a:cubicBezTo>
                <a:lnTo>
                  <a:pt x="140809" y="90107"/>
                </a:lnTo>
                <a:cubicBezTo>
                  <a:pt x="138667" y="90107"/>
                  <a:pt x="136525" y="88202"/>
                  <a:pt x="136525" y="85535"/>
                </a:cubicBezTo>
                <a:cubicBezTo>
                  <a:pt x="136525" y="82868"/>
                  <a:pt x="138667" y="80963"/>
                  <a:pt x="140809" y="80963"/>
                </a:cubicBezTo>
                <a:close/>
                <a:moveTo>
                  <a:pt x="204286" y="41275"/>
                </a:moveTo>
                <a:lnTo>
                  <a:pt x="249739" y="41275"/>
                </a:lnTo>
                <a:cubicBezTo>
                  <a:pt x="252225" y="41275"/>
                  <a:pt x="253645" y="42929"/>
                  <a:pt x="253645" y="45244"/>
                </a:cubicBezTo>
                <a:cubicBezTo>
                  <a:pt x="253645" y="47559"/>
                  <a:pt x="252225" y="48882"/>
                  <a:pt x="249739" y="48882"/>
                </a:cubicBezTo>
                <a:lnTo>
                  <a:pt x="204286" y="48882"/>
                </a:lnTo>
                <a:cubicBezTo>
                  <a:pt x="201445" y="48882"/>
                  <a:pt x="200025" y="47559"/>
                  <a:pt x="200025" y="45244"/>
                </a:cubicBezTo>
                <a:cubicBezTo>
                  <a:pt x="200025" y="42929"/>
                  <a:pt x="201445" y="41275"/>
                  <a:pt x="204286" y="41275"/>
                </a:cubicBezTo>
                <a:close/>
                <a:moveTo>
                  <a:pt x="140776" y="41275"/>
                </a:moveTo>
                <a:lnTo>
                  <a:pt x="175137" y="41275"/>
                </a:lnTo>
                <a:cubicBezTo>
                  <a:pt x="176908" y="41275"/>
                  <a:pt x="179034" y="42929"/>
                  <a:pt x="179034" y="45244"/>
                </a:cubicBezTo>
                <a:cubicBezTo>
                  <a:pt x="179034" y="47559"/>
                  <a:pt x="176908" y="48882"/>
                  <a:pt x="175137" y="48882"/>
                </a:cubicBezTo>
                <a:lnTo>
                  <a:pt x="140776" y="48882"/>
                </a:lnTo>
                <a:cubicBezTo>
                  <a:pt x="138651" y="48882"/>
                  <a:pt x="136525" y="47559"/>
                  <a:pt x="136525" y="45244"/>
                </a:cubicBezTo>
                <a:cubicBezTo>
                  <a:pt x="136525" y="42929"/>
                  <a:pt x="138651" y="41275"/>
                  <a:pt x="140776" y="41275"/>
                </a:cubicBezTo>
                <a:close/>
                <a:moveTo>
                  <a:pt x="11829" y="36021"/>
                </a:moveTo>
                <a:cubicBezTo>
                  <a:pt x="13980" y="37483"/>
                  <a:pt x="13980" y="40041"/>
                  <a:pt x="12546" y="42234"/>
                </a:cubicBezTo>
                <a:cubicBezTo>
                  <a:pt x="9679" y="45523"/>
                  <a:pt x="8603" y="49178"/>
                  <a:pt x="8603" y="53198"/>
                </a:cubicBezTo>
                <a:lnTo>
                  <a:pt x="8603" y="76588"/>
                </a:lnTo>
                <a:lnTo>
                  <a:pt x="57713" y="76588"/>
                </a:lnTo>
                <a:lnTo>
                  <a:pt x="57713" y="53198"/>
                </a:lnTo>
                <a:cubicBezTo>
                  <a:pt x="57713" y="49178"/>
                  <a:pt x="55921" y="45523"/>
                  <a:pt x="53770" y="42234"/>
                </a:cubicBezTo>
                <a:cubicBezTo>
                  <a:pt x="51978" y="40041"/>
                  <a:pt x="52336" y="37483"/>
                  <a:pt x="54487" y="36021"/>
                </a:cubicBezTo>
                <a:cubicBezTo>
                  <a:pt x="55921" y="34925"/>
                  <a:pt x="58789" y="35290"/>
                  <a:pt x="60223" y="36752"/>
                </a:cubicBezTo>
                <a:cubicBezTo>
                  <a:pt x="64166" y="41503"/>
                  <a:pt x="66317" y="47716"/>
                  <a:pt x="66317" y="53198"/>
                </a:cubicBezTo>
                <a:lnTo>
                  <a:pt x="66317" y="80608"/>
                </a:lnTo>
                <a:cubicBezTo>
                  <a:pt x="66317" y="83166"/>
                  <a:pt x="64166" y="85359"/>
                  <a:pt x="61657" y="85359"/>
                </a:cubicBezTo>
                <a:lnTo>
                  <a:pt x="4660" y="85359"/>
                </a:lnTo>
                <a:cubicBezTo>
                  <a:pt x="2151" y="85359"/>
                  <a:pt x="0" y="83166"/>
                  <a:pt x="0" y="80608"/>
                </a:cubicBezTo>
                <a:lnTo>
                  <a:pt x="0" y="53198"/>
                </a:lnTo>
                <a:cubicBezTo>
                  <a:pt x="0" y="47716"/>
                  <a:pt x="2151" y="41503"/>
                  <a:pt x="5735" y="36752"/>
                </a:cubicBezTo>
                <a:cubicBezTo>
                  <a:pt x="7528" y="35290"/>
                  <a:pt x="10037" y="34925"/>
                  <a:pt x="11829" y="36021"/>
                </a:cubicBezTo>
                <a:close/>
                <a:moveTo>
                  <a:pt x="129045" y="8630"/>
                </a:moveTo>
                <a:lnTo>
                  <a:pt x="96667" y="64728"/>
                </a:lnTo>
                <a:lnTo>
                  <a:pt x="129045" y="121544"/>
                </a:lnTo>
                <a:lnTo>
                  <a:pt x="277984" y="121544"/>
                </a:lnTo>
                <a:lnTo>
                  <a:pt x="277984" y="8630"/>
                </a:lnTo>
                <a:lnTo>
                  <a:pt x="129045" y="8630"/>
                </a:lnTo>
                <a:close/>
                <a:moveTo>
                  <a:pt x="34381" y="8626"/>
                </a:moveTo>
                <a:cubicBezTo>
                  <a:pt x="28938" y="8626"/>
                  <a:pt x="24584" y="13299"/>
                  <a:pt x="24584" y="19050"/>
                </a:cubicBezTo>
                <a:cubicBezTo>
                  <a:pt x="24584" y="24441"/>
                  <a:pt x="28938" y="29114"/>
                  <a:pt x="34381" y="29114"/>
                </a:cubicBezTo>
                <a:cubicBezTo>
                  <a:pt x="40186" y="29114"/>
                  <a:pt x="44541" y="24441"/>
                  <a:pt x="44541" y="19050"/>
                </a:cubicBezTo>
                <a:cubicBezTo>
                  <a:pt x="44541" y="13299"/>
                  <a:pt x="40186" y="8626"/>
                  <a:pt x="34381" y="8626"/>
                </a:cubicBezTo>
                <a:close/>
                <a:moveTo>
                  <a:pt x="126527" y="0"/>
                </a:moveTo>
                <a:lnTo>
                  <a:pt x="282301" y="0"/>
                </a:lnTo>
                <a:cubicBezTo>
                  <a:pt x="284820" y="0"/>
                  <a:pt x="286978" y="2157"/>
                  <a:pt x="286978" y="4675"/>
                </a:cubicBezTo>
                <a:lnTo>
                  <a:pt x="286978" y="125500"/>
                </a:lnTo>
                <a:cubicBezTo>
                  <a:pt x="286978" y="128017"/>
                  <a:pt x="284820" y="129815"/>
                  <a:pt x="282301" y="129815"/>
                </a:cubicBezTo>
                <a:lnTo>
                  <a:pt x="126527" y="129815"/>
                </a:lnTo>
                <a:cubicBezTo>
                  <a:pt x="124728" y="129815"/>
                  <a:pt x="123649" y="129096"/>
                  <a:pt x="122929" y="128017"/>
                </a:cubicBezTo>
                <a:lnTo>
                  <a:pt x="88033" y="67245"/>
                </a:lnTo>
                <a:cubicBezTo>
                  <a:pt x="87313" y="66166"/>
                  <a:pt x="87313" y="64008"/>
                  <a:pt x="88033" y="62930"/>
                </a:cubicBezTo>
                <a:lnTo>
                  <a:pt x="122929" y="2157"/>
                </a:lnTo>
                <a:cubicBezTo>
                  <a:pt x="123649" y="1079"/>
                  <a:pt x="124728" y="0"/>
                  <a:pt x="126527" y="0"/>
                </a:cubicBezTo>
                <a:close/>
                <a:moveTo>
                  <a:pt x="34381" y="0"/>
                </a:moveTo>
                <a:cubicBezTo>
                  <a:pt x="44904" y="0"/>
                  <a:pt x="53612" y="8626"/>
                  <a:pt x="53612" y="19050"/>
                </a:cubicBezTo>
                <a:cubicBezTo>
                  <a:pt x="53612" y="29473"/>
                  <a:pt x="44904" y="37740"/>
                  <a:pt x="34381" y="37740"/>
                </a:cubicBezTo>
                <a:cubicBezTo>
                  <a:pt x="24221" y="37740"/>
                  <a:pt x="15875" y="29473"/>
                  <a:pt x="15875" y="19050"/>
                </a:cubicBezTo>
                <a:cubicBezTo>
                  <a:pt x="15875" y="8626"/>
                  <a:pt x="24221" y="0"/>
                  <a:pt x="34381" y="0"/>
                </a:cubicBezTo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endParaRPr lang="en-US" sz="675" dirty="0">
              <a:latin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7045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Фигура">
            <a:extLst>
              <a:ext uri="{FF2B5EF4-FFF2-40B4-BE49-F238E27FC236}">
                <a16:creationId xmlns:a16="http://schemas.microsoft.com/office/drawing/2014/main" xmlns="" id="{5D1537C3-6A35-D84D-A993-397AFEEA377A}"/>
              </a:ext>
            </a:extLst>
          </p:cNvPr>
          <p:cNvSpPr>
            <a:spLocks/>
          </p:cNvSpPr>
          <p:nvPr/>
        </p:nvSpPr>
        <p:spPr bwMode="auto">
          <a:xfrm>
            <a:off x="1053687" y="2085683"/>
            <a:ext cx="2475461" cy="3195325"/>
          </a:xfrm>
          <a:custGeom>
            <a:avLst/>
            <a:gdLst>
              <a:gd name="T0" fmla="*/ 3301058 w 21573"/>
              <a:gd name="T1" fmla="*/ 4260722 h 21596"/>
              <a:gd name="T2" fmla="*/ 3301058 w 21573"/>
              <a:gd name="T3" fmla="*/ 4260722 h 21596"/>
              <a:gd name="T4" fmla="*/ 3301058 w 21573"/>
              <a:gd name="T5" fmla="*/ 4260722 h 21596"/>
              <a:gd name="T6" fmla="*/ 3301058 w 21573"/>
              <a:gd name="T7" fmla="*/ 4260722 h 21596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73" h="21596" extrusionOk="0">
                <a:moveTo>
                  <a:pt x="16988" y="161"/>
                </a:moveTo>
                <a:cubicBezTo>
                  <a:pt x="17069" y="251"/>
                  <a:pt x="17141" y="345"/>
                  <a:pt x="17202" y="444"/>
                </a:cubicBezTo>
                <a:cubicBezTo>
                  <a:pt x="17267" y="549"/>
                  <a:pt x="17320" y="658"/>
                  <a:pt x="17374" y="766"/>
                </a:cubicBezTo>
                <a:cubicBezTo>
                  <a:pt x="17491" y="1004"/>
                  <a:pt x="17609" y="1242"/>
                  <a:pt x="17727" y="1480"/>
                </a:cubicBezTo>
                <a:cubicBezTo>
                  <a:pt x="17950" y="1923"/>
                  <a:pt x="18175" y="2366"/>
                  <a:pt x="18393" y="2810"/>
                </a:cubicBezTo>
                <a:cubicBezTo>
                  <a:pt x="18832" y="3701"/>
                  <a:pt x="19244" y="4598"/>
                  <a:pt x="19627" y="5502"/>
                </a:cubicBezTo>
                <a:cubicBezTo>
                  <a:pt x="20487" y="7531"/>
                  <a:pt x="21207" y="9607"/>
                  <a:pt x="21466" y="11747"/>
                </a:cubicBezTo>
                <a:cubicBezTo>
                  <a:pt x="21573" y="12629"/>
                  <a:pt x="21600" y="13517"/>
                  <a:pt x="21547" y="14403"/>
                </a:cubicBezTo>
                <a:cubicBezTo>
                  <a:pt x="21135" y="13190"/>
                  <a:pt x="19991" y="12208"/>
                  <a:pt x="18480" y="11768"/>
                </a:cubicBezTo>
                <a:cubicBezTo>
                  <a:pt x="15508" y="10900"/>
                  <a:pt x="12440" y="12228"/>
                  <a:pt x="9862" y="13780"/>
                </a:cubicBezTo>
                <a:cubicBezTo>
                  <a:pt x="8949" y="14330"/>
                  <a:pt x="8061" y="14902"/>
                  <a:pt x="7209" y="15505"/>
                </a:cubicBezTo>
                <a:cubicBezTo>
                  <a:pt x="6338" y="16122"/>
                  <a:pt x="5507" y="16771"/>
                  <a:pt x="4695" y="17433"/>
                </a:cubicBezTo>
                <a:cubicBezTo>
                  <a:pt x="3057" y="18767"/>
                  <a:pt x="1490" y="20156"/>
                  <a:pt x="0" y="21596"/>
                </a:cubicBezTo>
                <a:lnTo>
                  <a:pt x="16000" y="234"/>
                </a:lnTo>
                <a:cubicBezTo>
                  <a:pt x="16115" y="85"/>
                  <a:pt x="16324" y="-4"/>
                  <a:pt x="16548" y="1"/>
                </a:cubicBezTo>
                <a:cubicBezTo>
                  <a:pt x="16717" y="4"/>
                  <a:pt x="16876" y="62"/>
                  <a:pt x="16988" y="16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19050" tIns="19050" rIns="19050" bIns="19050" anchor="ctr"/>
          <a:lstStyle/>
          <a:p>
            <a:endParaRPr lang="en-US" sz="1350" dirty="0">
              <a:latin typeface="Lato Light" panose="020F0502020204030203" pitchFamily="34" charset="0"/>
            </a:endParaRPr>
          </a:p>
        </p:txBody>
      </p:sp>
      <p:sp>
        <p:nvSpPr>
          <p:cNvPr id="6" name="Фигура">
            <a:extLst>
              <a:ext uri="{FF2B5EF4-FFF2-40B4-BE49-F238E27FC236}">
                <a16:creationId xmlns:a16="http://schemas.microsoft.com/office/drawing/2014/main" xmlns="" id="{3F062386-9970-D846-AC2A-1D095008CDC1}"/>
              </a:ext>
            </a:extLst>
          </p:cNvPr>
          <p:cNvSpPr/>
          <p:nvPr/>
        </p:nvSpPr>
        <p:spPr bwMode="auto">
          <a:xfrm>
            <a:off x="2804620" y="2315474"/>
            <a:ext cx="2150269" cy="32039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567" extrusionOk="0">
                <a:moveTo>
                  <a:pt x="3512" y="0"/>
                </a:moveTo>
                <a:cubicBezTo>
                  <a:pt x="4175" y="1156"/>
                  <a:pt x="4788" y="2315"/>
                  <a:pt x="5355" y="3476"/>
                </a:cubicBezTo>
                <a:cubicBezTo>
                  <a:pt x="5923" y="4639"/>
                  <a:pt x="6444" y="5805"/>
                  <a:pt x="6856" y="6984"/>
                </a:cubicBezTo>
                <a:cubicBezTo>
                  <a:pt x="7297" y="8245"/>
                  <a:pt x="7619" y="9556"/>
                  <a:pt x="7767" y="10855"/>
                </a:cubicBezTo>
                <a:cubicBezTo>
                  <a:pt x="7914" y="12154"/>
                  <a:pt x="7886" y="13460"/>
                  <a:pt x="7238" y="14730"/>
                </a:cubicBezTo>
                <a:cubicBezTo>
                  <a:pt x="6912" y="15368"/>
                  <a:pt x="6429" y="15966"/>
                  <a:pt x="5737" y="16449"/>
                </a:cubicBezTo>
                <a:cubicBezTo>
                  <a:pt x="4261" y="17477"/>
                  <a:pt x="2052" y="17874"/>
                  <a:pt x="0" y="17469"/>
                </a:cubicBezTo>
                <a:cubicBezTo>
                  <a:pt x="736" y="17795"/>
                  <a:pt x="1499" y="18092"/>
                  <a:pt x="2286" y="18360"/>
                </a:cubicBezTo>
                <a:cubicBezTo>
                  <a:pt x="3025" y="18611"/>
                  <a:pt x="3785" y="18836"/>
                  <a:pt x="4555" y="19043"/>
                </a:cubicBezTo>
                <a:cubicBezTo>
                  <a:pt x="7143" y="19737"/>
                  <a:pt x="9835" y="20226"/>
                  <a:pt x="12548" y="20628"/>
                </a:cubicBezTo>
                <a:cubicBezTo>
                  <a:pt x="15191" y="21019"/>
                  <a:pt x="17864" y="21329"/>
                  <a:pt x="20558" y="21557"/>
                </a:cubicBezTo>
                <a:cubicBezTo>
                  <a:pt x="20900" y="21600"/>
                  <a:pt x="21247" y="21498"/>
                  <a:pt x="21431" y="21299"/>
                </a:cubicBezTo>
                <a:cubicBezTo>
                  <a:pt x="21587" y="21132"/>
                  <a:pt x="21600" y="20921"/>
                  <a:pt x="21465" y="20746"/>
                </a:cubicBezTo>
                <a:lnTo>
                  <a:pt x="3512" y="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lIns="19050" tIns="19050" rIns="19050" bIns="19050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200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7" name="Фигура">
            <a:extLst>
              <a:ext uri="{FF2B5EF4-FFF2-40B4-BE49-F238E27FC236}">
                <a16:creationId xmlns:a16="http://schemas.microsoft.com/office/drawing/2014/main" xmlns="" id="{94588E0D-6B65-7F42-BD54-50A55B21A3D8}"/>
              </a:ext>
            </a:extLst>
          </p:cNvPr>
          <p:cNvSpPr/>
          <p:nvPr/>
        </p:nvSpPr>
        <p:spPr bwMode="auto">
          <a:xfrm>
            <a:off x="996061" y="3941868"/>
            <a:ext cx="3652242" cy="1599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5" h="21600" extrusionOk="0">
                <a:moveTo>
                  <a:pt x="9295" y="0"/>
                </a:moveTo>
                <a:cubicBezTo>
                  <a:pt x="8433" y="1842"/>
                  <a:pt x="8085" y="4539"/>
                  <a:pt x="8321" y="7079"/>
                </a:cubicBezTo>
                <a:cubicBezTo>
                  <a:pt x="8604" y="10122"/>
                  <a:pt x="9656" y="12421"/>
                  <a:pt x="10863" y="14178"/>
                </a:cubicBezTo>
                <a:cubicBezTo>
                  <a:pt x="11665" y="15344"/>
                  <a:pt x="12514" y="16273"/>
                  <a:pt x="13379" y="17055"/>
                </a:cubicBezTo>
                <a:cubicBezTo>
                  <a:pt x="14701" y="18250"/>
                  <a:pt x="16077" y="19120"/>
                  <a:pt x="17471" y="19853"/>
                </a:cubicBezTo>
                <a:cubicBezTo>
                  <a:pt x="18819" y="20562"/>
                  <a:pt x="20187" y="21146"/>
                  <a:pt x="21575" y="21600"/>
                </a:cubicBezTo>
                <a:lnTo>
                  <a:pt x="372" y="21590"/>
                </a:lnTo>
                <a:cubicBezTo>
                  <a:pt x="215" y="21557"/>
                  <a:pt x="80" y="21320"/>
                  <a:pt x="25" y="20981"/>
                </a:cubicBezTo>
                <a:cubicBezTo>
                  <a:pt x="-25" y="20669"/>
                  <a:pt x="1" y="20319"/>
                  <a:pt x="94" y="20064"/>
                </a:cubicBezTo>
                <a:cubicBezTo>
                  <a:pt x="851" y="17813"/>
                  <a:pt x="1636" y="15613"/>
                  <a:pt x="2448" y="13466"/>
                </a:cubicBezTo>
                <a:cubicBezTo>
                  <a:pt x="3470" y="10769"/>
                  <a:pt x="4534" y="8159"/>
                  <a:pt x="5694" y="5782"/>
                </a:cubicBezTo>
                <a:cubicBezTo>
                  <a:pt x="6253" y="4638"/>
                  <a:pt x="6833" y="3549"/>
                  <a:pt x="7446" y="2560"/>
                </a:cubicBezTo>
                <a:cubicBezTo>
                  <a:pt x="8035" y="1611"/>
                  <a:pt x="8652" y="755"/>
                  <a:pt x="9295" y="0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lIns="19050" tIns="19050" rIns="19050" bIns="19050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200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22" name="Freeform 797">
            <a:extLst>
              <a:ext uri="{FF2B5EF4-FFF2-40B4-BE49-F238E27FC236}">
                <a16:creationId xmlns:a16="http://schemas.microsoft.com/office/drawing/2014/main" xmlns="" id="{D62561EB-8F6B-744B-BE4C-103BD4DEA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1480" y="4083082"/>
            <a:ext cx="345468" cy="345468"/>
          </a:xfrm>
          <a:custGeom>
            <a:avLst/>
            <a:gdLst/>
            <a:ahLst/>
            <a:cxnLst/>
            <a:rect l="0" t="0" r="r" b="b"/>
            <a:pathLst>
              <a:path w="304441" h="304440">
                <a:moveTo>
                  <a:pt x="60238" y="239712"/>
                </a:moveTo>
                <a:lnTo>
                  <a:pt x="169589" y="239712"/>
                </a:lnTo>
                <a:cubicBezTo>
                  <a:pt x="172107" y="239712"/>
                  <a:pt x="174265" y="241544"/>
                  <a:pt x="174265" y="244108"/>
                </a:cubicBezTo>
                <a:cubicBezTo>
                  <a:pt x="174265" y="246673"/>
                  <a:pt x="172107" y="248871"/>
                  <a:pt x="169589" y="248871"/>
                </a:cubicBezTo>
                <a:lnTo>
                  <a:pt x="60238" y="248871"/>
                </a:lnTo>
                <a:cubicBezTo>
                  <a:pt x="57720" y="248871"/>
                  <a:pt x="55562" y="246673"/>
                  <a:pt x="55562" y="244108"/>
                </a:cubicBezTo>
                <a:cubicBezTo>
                  <a:pt x="55562" y="241544"/>
                  <a:pt x="57720" y="239712"/>
                  <a:pt x="60238" y="239712"/>
                </a:cubicBezTo>
                <a:close/>
                <a:moveTo>
                  <a:pt x="60222" y="198437"/>
                </a:moveTo>
                <a:lnTo>
                  <a:pt x="128690" y="198437"/>
                </a:lnTo>
                <a:cubicBezTo>
                  <a:pt x="131199" y="198437"/>
                  <a:pt x="132992" y="200554"/>
                  <a:pt x="132992" y="203023"/>
                </a:cubicBezTo>
                <a:cubicBezTo>
                  <a:pt x="132992" y="205493"/>
                  <a:pt x="131199" y="207609"/>
                  <a:pt x="128690" y="207609"/>
                </a:cubicBezTo>
                <a:lnTo>
                  <a:pt x="60222" y="207609"/>
                </a:lnTo>
                <a:cubicBezTo>
                  <a:pt x="57713" y="207609"/>
                  <a:pt x="55562" y="205493"/>
                  <a:pt x="55562" y="203023"/>
                </a:cubicBezTo>
                <a:cubicBezTo>
                  <a:pt x="55562" y="200554"/>
                  <a:pt x="57713" y="198437"/>
                  <a:pt x="60222" y="198437"/>
                </a:cubicBezTo>
                <a:close/>
                <a:moveTo>
                  <a:pt x="60252" y="157162"/>
                </a:moveTo>
                <a:lnTo>
                  <a:pt x="82261" y="157162"/>
                </a:lnTo>
                <a:cubicBezTo>
                  <a:pt x="84786" y="157162"/>
                  <a:pt x="86951" y="159279"/>
                  <a:pt x="86951" y="161748"/>
                </a:cubicBezTo>
                <a:cubicBezTo>
                  <a:pt x="86951" y="164218"/>
                  <a:pt x="84786" y="166334"/>
                  <a:pt x="82261" y="166334"/>
                </a:cubicBezTo>
                <a:lnTo>
                  <a:pt x="60252" y="166334"/>
                </a:lnTo>
                <a:cubicBezTo>
                  <a:pt x="57727" y="166334"/>
                  <a:pt x="55562" y="164218"/>
                  <a:pt x="55562" y="161748"/>
                </a:cubicBezTo>
                <a:cubicBezTo>
                  <a:pt x="55562" y="159279"/>
                  <a:pt x="57727" y="157162"/>
                  <a:pt x="60252" y="157162"/>
                </a:cubicBezTo>
                <a:close/>
                <a:moveTo>
                  <a:pt x="77997" y="117813"/>
                </a:moveTo>
                <a:cubicBezTo>
                  <a:pt x="38100" y="130783"/>
                  <a:pt x="9345" y="164289"/>
                  <a:pt x="9345" y="203560"/>
                </a:cubicBezTo>
                <a:cubicBezTo>
                  <a:pt x="9345" y="220854"/>
                  <a:pt x="14737" y="237427"/>
                  <a:pt x="25520" y="251838"/>
                </a:cubicBezTo>
                <a:cubicBezTo>
                  <a:pt x="26239" y="253280"/>
                  <a:pt x="26598" y="254721"/>
                  <a:pt x="25879" y="256162"/>
                </a:cubicBezTo>
                <a:lnTo>
                  <a:pt x="17253" y="288227"/>
                </a:lnTo>
                <a:lnTo>
                  <a:pt x="53915" y="279941"/>
                </a:lnTo>
                <a:cubicBezTo>
                  <a:pt x="54634" y="279941"/>
                  <a:pt x="54634" y="279941"/>
                  <a:pt x="54993" y="279941"/>
                </a:cubicBezTo>
                <a:cubicBezTo>
                  <a:pt x="56072" y="279941"/>
                  <a:pt x="56431" y="280301"/>
                  <a:pt x="57509" y="280661"/>
                </a:cubicBezTo>
                <a:cubicBezTo>
                  <a:pt x="74403" y="290029"/>
                  <a:pt x="93812" y="295073"/>
                  <a:pt x="113940" y="295073"/>
                </a:cubicBezTo>
                <a:cubicBezTo>
                  <a:pt x="171810" y="295073"/>
                  <a:pt x="218895" y="254000"/>
                  <a:pt x="218895" y="203560"/>
                </a:cubicBezTo>
                <a:cubicBezTo>
                  <a:pt x="218895" y="201759"/>
                  <a:pt x="218895" y="200318"/>
                  <a:pt x="218536" y="198516"/>
                </a:cubicBezTo>
                <a:cubicBezTo>
                  <a:pt x="209550" y="200678"/>
                  <a:pt x="199845" y="201759"/>
                  <a:pt x="190500" y="201759"/>
                </a:cubicBezTo>
                <a:cubicBezTo>
                  <a:pt x="134069" y="201759"/>
                  <a:pt x="87342" y="165731"/>
                  <a:pt x="77997" y="117813"/>
                </a:cubicBezTo>
                <a:close/>
                <a:moveTo>
                  <a:pt x="164141" y="58512"/>
                </a:moveTo>
                <a:cubicBezTo>
                  <a:pt x="148636" y="58512"/>
                  <a:pt x="136376" y="70673"/>
                  <a:pt x="136376" y="86053"/>
                </a:cubicBezTo>
                <a:cubicBezTo>
                  <a:pt x="136376" y="116456"/>
                  <a:pt x="181089" y="147574"/>
                  <a:pt x="191907" y="154727"/>
                </a:cubicBezTo>
                <a:cubicBezTo>
                  <a:pt x="203086" y="147574"/>
                  <a:pt x="247439" y="116456"/>
                  <a:pt x="247439" y="86053"/>
                </a:cubicBezTo>
                <a:cubicBezTo>
                  <a:pt x="247439" y="70673"/>
                  <a:pt x="234818" y="58512"/>
                  <a:pt x="219673" y="58512"/>
                </a:cubicBezTo>
                <a:cubicBezTo>
                  <a:pt x="209937" y="58512"/>
                  <a:pt x="200922" y="63519"/>
                  <a:pt x="195874" y="72104"/>
                </a:cubicBezTo>
                <a:cubicBezTo>
                  <a:pt x="194432" y="74965"/>
                  <a:pt x="189383" y="74965"/>
                  <a:pt x="187941" y="72104"/>
                </a:cubicBezTo>
                <a:cubicBezTo>
                  <a:pt x="182892" y="63519"/>
                  <a:pt x="173878" y="58512"/>
                  <a:pt x="164141" y="58512"/>
                </a:cubicBezTo>
                <a:close/>
                <a:moveTo>
                  <a:pt x="164141" y="49212"/>
                </a:moveTo>
                <a:cubicBezTo>
                  <a:pt x="174599" y="49212"/>
                  <a:pt x="185056" y="53862"/>
                  <a:pt x="191907" y="62089"/>
                </a:cubicBezTo>
                <a:cubicBezTo>
                  <a:pt x="198759" y="53862"/>
                  <a:pt x="209216" y="49212"/>
                  <a:pt x="219673" y="49212"/>
                </a:cubicBezTo>
                <a:cubicBezTo>
                  <a:pt x="239867" y="49212"/>
                  <a:pt x="256815" y="65665"/>
                  <a:pt x="256815" y="86053"/>
                </a:cubicBezTo>
                <a:cubicBezTo>
                  <a:pt x="256815" y="125755"/>
                  <a:pt x="196595" y="162596"/>
                  <a:pt x="194432" y="164027"/>
                </a:cubicBezTo>
                <a:cubicBezTo>
                  <a:pt x="193710" y="164385"/>
                  <a:pt x="192629" y="164742"/>
                  <a:pt x="191907" y="164742"/>
                </a:cubicBezTo>
                <a:cubicBezTo>
                  <a:pt x="191186" y="164742"/>
                  <a:pt x="190104" y="164385"/>
                  <a:pt x="189383" y="164027"/>
                </a:cubicBezTo>
                <a:cubicBezTo>
                  <a:pt x="186859" y="162596"/>
                  <a:pt x="127000" y="125755"/>
                  <a:pt x="127000" y="86053"/>
                </a:cubicBezTo>
                <a:cubicBezTo>
                  <a:pt x="127000" y="65665"/>
                  <a:pt x="143588" y="49212"/>
                  <a:pt x="164141" y="49212"/>
                </a:cubicBezTo>
                <a:close/>
                <a:moveTo>
                  <a:pt x="190500" y="9367"/>
                </a:moveTo>
                <a:cubicBezTo>
                  <a:pt x="132991" y="9367"/>
                  <a:pt x="85905" y="50440"/>
                  <a:pt x="85905" y="101240"/>
                </a:cubicBezTo>
                <a:cubicBezTo>
                  <a:pt x="85905" y="151680"/>
                  <a:pt x="132991" y="192752"/>
                  <a:pt x="190500" y="192752"/>
                </a:cubicBezTo>
                <a:cubicBezTo>
                  <a:pt x="210628" y="192752"/>
                  <a:pt x="230038" y="187348"/>
                  <a:pt x="247291" y="177620"/>
                </a:cubicBezTo>
                <a:cubicBezTo>
                  <a:pt x="248010" y="177260"/>
                  <a:pt x="249447" y="177260"/>
                  <a:pt x="250526" y="177260"/>
                </a:cubicBezTo>
                <a:lnTo>
                  <a:pt x="287188" y="185546"/>
                </a:lnTo>
                <a:lnTo>
                  <a:pt x="278561" y="153841"/>
                </a:lnTo>
                <a:cubicBezTo>
                  <a:pt x="278202" y="152400"/>
                  <a:pt x="278561" y="150599"/>
                  <a:pt x="278921" y="149878"/>
                </a:cubicBezTo>
                <a:cubicBezTo>
                  <a:pt x="289704" y="135107"/>
                  <a:pt x="295095" y="118173"/>
                  <a:pt x="295095" y="101240"/>
                </a:cubicBezTo>
                <a:cubicBezTo>
                  <a:pt x="295095" y="50440"/>
                  <a:pt x="248369" y="9367"/>
                  <a:pt x="190500" y="9367"/>
                </a:cubicBezTo>
                <a:close/>
                <a:moveTo>
                  <a:pt x="190500" y="0"/>
                </a:moveTo>
                <a:cubicBezTo>
                  <a:pt x="253401" y="0"/>
                  <a:pt x="304441" y="45396"/>
                  <a:pt x="304441" y="101240"/>
                </a:cubicBezTo>
                <a:cubicBezTo>
                  <a:pt x="304441" y="119614"/>
                  <a:pt x="298690" y="137629"/>
                  <a:pt x="287907" y="153481"/>
                </a:cubicBezTo>
                <a:lnTo>
                  <a:pt x="298330" y="190230"/>
                </a:lnTo>
                <a:cubicBezTo>
                  <a:pt x="298690" y="192031"/>
                  <a:pt x="298330" y="193472"/>
                  <a:pt x="297252" y="194553"/>
                </a:cubicBezTo>
                <a:cubicBezTo>
                  <a:pt x="296174" y="195994"/>
                  <a:pt x="294377" y="196355"/>
                  <a:pt x="292939" y="196355"/>
                </a:cubicBezTo>
                <a:lnTo>
                  <a:pt x="250166" y="186627"/>
                </a:lnTo>
                <a:cubicBezTo>
                  <a:pt x="242977" y="190590"/>
                  <a:pt x="235429" y="193833"/>
                  <a:pt x="227522" y="196355"/>
                </a:cubicBezTo>
                <a:cubicBezTo>
                  <a:pt x="227881" y="198516"/>
                  <a:pt x="227881" y="201038"/>
                  <a:pt x="227881" y="203560"/>
                </a:cubicBezTo>
                <a:cubicBezTo>
                  <a:pt x="227881" y="259044"/>
                  <a:pt x="176842" y="304440"/>
                  <a:pt x="113940" y="304440"/>
                </a:cubicBezTo>
                <a:cubicBezTo>
                  <a:pt x="92734" y="304440"/>
                  <a:pt x="72246" y="299036"/>
                  <a:pt x="54274" y="289308"/>
                </a:cubicBezTo>
                <a:lnTo>
                  <a:pt x="11861" y="298675"/>
                </a:lnTo>
                <a:cubicBezTo>
                  <a:pt x="10064" y="299036"/>
                  <a:pt x="8267" y="298675"/>
                  <a:pt x="7189" y="297595"/>
                </a:cubicBezTo>
                <a:cubicBezTo>
                  <a:pt x="6110" y="296153"/>
                  <a:pt x="5751" y="294712"/>
                  <a:pt x="6110" y="292911"/>
                </a:cubicBezTo>
                <a:lnTo>
                  <a:pt x="16534" y="255441"/>
                </a:lnTo>
                <a:cubicBezTo>
                  <a:pt x="5751" y="239949"/>
                  <a:pt x="0" y="221935"/>
                  <a:pt x="0" y="203560"/>
                </a:cubicBezTo>
                <a:cubicBezTo>
                  <a:pt x="0" y="159606"/>
                  <a:pt x="32349" y="122136"/>
                  <a:pt x="76919" y="108446"/>
                </a:cubicBezTo>
                <a:cubicBezTo>
                  <a:pt x="76559" y="106284"/>
                  <a:pt x="76559" y="103402"/>
                  <a:pt x="76559" y="101240"/>
                </a:cubicBezTo>
                <a:cubicBezTo>
                  <a:pt x="76559" y="45396"/>
                  <a:pt x="127599" y="0"/>
                  <a:pt x="190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675" dirty="0">
              <a:latin typeface="Lato Light" panose="020F0502020204030203" pitchFamily="34" charset="0"/>
            </a:endParaRPr>
          </a:p>
        </p:txBody>
      </p:sp>
      <p:sp>
        <p:nvSpPr>
          <p:cNvPr id="24" name="Freeform 799">
            <a:extLst>
              <a:ext uri="{FF2B5EF4-FFF2-40B4-BE49-F238E27FC236}">
                <a16:creationId xmlns:a16="http://schemas.microsoft.com/office/drawing/2014/main" xmlns="" id="{756C1CAC-4D2D-DC48-A7A5-8CAD9811D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1479" y="4404207"/>
            <a:ext cx="347267" cy="322077"/>
          </a:xfrm>
          <a:custGeom>
            <a:avLst/>
            <a:gdLst/>
            <a:ahLst/>
            <a:cxnLst/>
            <a:rect l="0" t="0" r="r" b="b"/>
            <a:pathLst>
              <a:path w="306026" h="283803">
                <a:moveTo>
                  <a:pt x="93475" y="168490"/>
                </a:moveTo>
                <a:cubicBezTo>
                  <a:pt x="91670" y="173519"/>
                  <a:pt x="89144" y="178908"/>
                  <a:pt x="84091" y="184296"/>
                </a:cubicBezTo>
                <a:cubicBezTo>
                  <a:pt x="86979" y="189685"/>
                  <a:pt x="102498" y="197588"/>
                  <a:pt x="117295" y="201539"/>
                </a:cubicBezTo>
                <a:cubicBezTo>
                  <a:pt x="131731" y="197588"/>
                  <a:pt x="147250" y="189685"/>
                  <a:pt x="150137" y="184296"/>
                </a:cubicBezTo>
                <a:cubicBezTo>
                  <a:pt x="145085" y="178908"/>
                  <a:pt x="142558" y="173519"/>
                  <a:pt x="140754" y="168490"/>
                </a:cubicBezTo>
                <a:cubicBezTo>
                  <a:pt x="133175" y="172441"/>
                  <a:pt x="125235" y="174238"/>
                  <a:pt x="116934" y="174238"/>
                </a:cubicBezTo>
                <a:cubicBezTo>
                  <a:pt x="108994" y="174238"/>
                  <a:pt x="101054" y="172441"/>
                  <a:pt x="93475" y="168490"/>
                </a:cubicBezTo>
                <a:close/>
                <a:moveTo>
                  <a:pt x="141476" y="63235"/>
                </a:moveTo>
                <a:lnTo>
                  <a:pt x="135340" y="70420"/>
                </a:lnTo>
                <a:cubicBezTo>
                  <a:pt x="134618" y="71857"/>
                  <a:pt x="132814" y="72575"/>
                  <a:pt x="131370" y="72575"/>
                </a:cubicBezTo>
                <a:cubicBezTo>
                  <a:pt x="131009" y="72216"/>
                  <a:pt x="94919" y="68265"/>
                  <a:pt x="66407" y="84071"/>
                </a:cubicBezTo>
                <a:cubicBezTo>
                  <a:pt x="66407" y="85867"/>
                  <a:pt x="66407" y="88382"/>
                  <a:pt x="66407" y="89100"/>
                </a:cubicBezTo>
                <a:cubicBezTo>
                  <a:pt x="66407" y="90537"/>
                  <a:pt x="65685" y="91974"/>
                  <a:pt x="64602" y="92692"/>
                </a:cubicBezTo>
                <a:cubicBezTo>
                  <a:pt x="63159" y="93770"/>
                  <a:pt x="61715" y="94129"/>
                  <a:pt x="60272" y="93770"/>
                </a:cubicBezTo>
                <a:cubicBezTo>
                  <a:pt x="58828" y="93770"/>
                  <a:pt x="55580" y="98081"/>
                  <a:pt x="56302" y="105265"/>
                </a:cubicBezTo>
                <a:cubicBezTo>
                  <a:pt x="56663" y="110654"/>
                  <a:pt x="58828" y="114605"/>
                  <a:pt x="60633" y="116042"/>
                </a:cubicBezTo>
                <a:cubicBezTo>
                  <a:pt x="60993" y="116402"/>
                  <a:pt x="61715" y="116761"/>
                  <a:pt x="62076" y="116402"/>
                </a:cubicBezTo>
                <a:cubicBezTo>
                  <a:pt x="63159" y="116042"/>
                  <a:pt x="64602" y="115683"/>
                  <a:pt x="66046" y="116402"/>
                </a:cubicBezTo>
                <a:cubicBezTo>
                  <a:pt x="67129" y="117120"/>
                  <a:pt x="68212" y="118198"/>
                  <a:pt x="68572" y="119275"/>
                </a:cubicBezTo>
                <a:cubicBezTo>
                  <a:pt x="72903" y="135441"/>
                  <a:pt x="81204" y="149092"/>
                  <a:pt x="92753" y="156995"/>
                </a:cubicBezTo>
                <a:cubicBezTo>
                  <a:pt x="107550" y="167771"/>
                  <a:pt x="126678" y="167771"/>
                  <a:pt x="141476" y="156995"/>
                </a:cubicBezTo>
                <a:cubicBezTo>
                  <a:pt x="153025" y="149092"/>
                  <a:pt x="161325" y="135441"/>
                  <a:pt x="165656" y="119275"/>
                </a:cubicBezTo>
                <a:cubicBezTo>
                  <a:pt x="165656" y="118198"/>
                  <a:pt x="166739" y="117120"/>
                  <a:pt x="168183" y="116402"/>
                </a:cubicBezTo>
                <a:cubicBezTo>
                  <a:pt x="169265" y="115683"/>
                  <a:pt x="170709" y="115683"/>
                  <a:pt x="171792" y="116402"/>
                </a:cubicBezTo>
                <a:cubicBezTo>
                  <a:pt x="172513" y="116761"/>
                  <a:pt x="172874" y="116402"/>
                  <a:pt x="173235" y="116042"/>
                </a:cubicBezTo>
                <a:cubicBezTo>
                  <a:pt x="175401" y="114605"/>
                  <a:pt x="177205" y="110654"/>
                  <a:pt x="177927" y="105265"/>
                </a:cubicBezTo>
                <a:cubicBezTo>
                  <a:pt x="178649" y="98081"/>
                  <a:pt x="175401" y="93770"/>
                  <a:pt x="174318" y="93411"/>
                </a:cubicBezTo>
                <a:cubicBezTo>
                  <a:pt x="172874" y="93770"/>
                  <a:pt x="171070" y="93770"/>
                  <a:pt x="169987" y="92692"/>
                </a:cubicBezTo>
                <a:cubicBezTo>
                  <a:pt x="168904" y="91974"/>
                  <a:pt x="167822" y="90537"/>
                  <a:pt x="167822" y="89100"/>
                </a:cubicBezTo>
                <a:cubicBezTo>
                  <a:pt x="167822" y="87663"/>
                  <a:pt x="167822" y="84430"/>
                  <a:pt x="167822" y="81915"/>
                </a:cubicBezTo>
                <a:cubicBezTo>
                  <a:pt x="157355" y="77245"/>
                  <a:pt x="147611" y="75449"/>
                  <a:pt x="147611" y="75449"/>
                </a:cubicBezTo>
                <a:cubicBezTo>
                  <a:pt x="145806" y="74731"/>
                  <a:pt x="144363" y="73653"/>
                  <a:pt x="144002" y="72216"/>
                </a:cubicBezTo>
                <a:lnTo>
                  <a:pt x="141476" y="63235"/>
                </a:lnTo>
                <a:close/>
                <a:moveTo>
                  <a:pt x="116934" y="28390"/>
                </a:moveTo>
                <a:cubicBezTo>
                  <a:pt x="96362" y="28390"/>
                  <a:pt x="81565" y="33779"/>
                  <a:pt x="73264" y="44196"/>
                </a:cubicBezTo>
                <a:cubicBezTo>
                  <a:pt x="65324" y="54255"/>
                  <a:pt x="64963" y="66828"/>
                  <a:pt x="65685" y="74012"/>
                </a:cubicBezTo>
                <a:cubicBezTo>
                  <a:pt x="91670" y="61439"/>
                  <a:pt x="120904" y="62517"/>
                  <a:pt x="129566" y="62876"/>
                </a:cubicBezTo>
                <a:lnTo>
                  <a:pt x="139671" y="50662"/>
                </a:lnTo>
                <a:cubicBezTo>
                  <a:pt x="140393" y="49225"/>
                  <a:pt x="142197" y="48507"/>
                  <a:pt x="144002" y="48866"/>
                </a:cubicBezTo>
                <a:cubicBezTo>
                  <a:pt x="145806" y="49225"/>
                  <a:pt x="147250" y="50303"/>
                  <a:pt x="147611" y="52099"/>
                </a:cubicBezTo>
                <a:lnTo>
                  <a:pt x="152303" y="66828"/>
                </a:lnTo>
                <a:cubicBezTo>
                  <a:pt x="155551" y="67546"/>
                  <a:pt x="161686" y="69342"/>
                  <a:pt x="168904" y="72216"/>
                </a:cubicBezTo>
                <a:cubicBezTo>
                  <a:pt x="169265" y="64672"/>
                  <a:pt x="168183" y="53177"/>
                  <a:pt x="160964" y="44196"/>
                </a:cubicBezTo>
                <a:cubicBezTo>
                  <a:pt x="152664" y="33779"/>
                  <a:pt x="137866" y="28390"/>
                  <a:pt x="116934" y="28390"/>
                </a:cubicBezTo>
                <a:close/>
                <a:moveTo>
                  <a:pt x="116934" y="19050"/>
                </a:moveTo>
                <a:cubicBezTo>
                  <a:pt x="140754" y="19050"/>
                  <a:pt x="158077" y="25516"/>
                  <a:pt x="168183" y="38449"/>
                </a:cubicBezTo>
                <a:cubicBezTo>
                  <a:pt x="181536" y="55332"/>
                  <a:pt x="177927" y="77605"/>
                  <a:pt x="176844" y="81556"/>
                </a:cubicBezTo>
                <a:cubicBezTo>
                  <a:pt x="177205" y="82634"/>
                  <a:pt x="177205" y="83712"/>
                  <a:pt x="177205" y="84789"/>
                </a:cubicBezTo>
                <a:cubicBezTo>
                  <a:pt x="183702" y="86945"/>
                  <a:pt x="188032" y="95566"/>
                  <a:pt x="186950" y="106343"/>
                </a:cubicBezTo>
                <a:cubicBezTo>
                  <a:pt x="186228" y="113528"/>
                  <a:pt x="183702" y="119635"/>
                  <a:pt x="179371" y="122868"/>
                </a:cubicBezTo>
                <a:cubicBezTo>
                  <a:pt x="177566" y="124664"/>
                  <a:pt x="175401" y="125382"/>
                  <a:pt x="173235" y="125742"/>
                </a:cubicBezTo>
                <a:cubicBezTo>
                  <a:pt x="168904" y="141188"/>
                  <a:pt x="160243" y="154121"/>
                  <a:pt x="148694" y="163102"/>
                </a:cubicBezTo>
                <a:cubicBezTo>
                  <a:pt x="150137" y="168131"/>
                  <a:pt x="152303" y="173519"/>
                  <a:pt x="157355" y="178548"/>
                </a:cubicBezTo>
                <a:cubicBezTo>
                  <a:pt x="162047" y="179626"/>
                  <a:pt x="167100" y="180704"/>
                  <a:pt x="171792" y="182141"/>
                </a:cubicBezTo>
                <a:cubicBezTo>
                  <a:pt x="175401" y="182859"/>
                  <a:pt x="179010" y="183937"/>
                  <a:pt x="183702" y="185374"/>
                </a:cubicBezTo>
                <a:cubicBezTo>
                  <a:pt x="193446" y="188607"/>
                  <a:pt x="202469" y="192558"/>
                  <a:pt x="210770" y="196510"/>
                </a:cubicBezTo>
                <a:cubicBezTo>
                  <a:pt x="225206" y="203695"/>
                  <a:pt x="234589" y="218423"/>
                  <a:pt x="234589" y="234588"/>
                </a:cubicBezTo>
                <a:lnTo>
                  <a:pt x="234589" y="279492"/>
                </a:lnTo>
                <a:cubicBezTo>
                  <a:pt x="234589" y="282007"/>
                  <a:pt x="232424" y="283803"/>
                  <a:pt x="229898" y="283803"/>
                </a:cubicBezTo>
                <a:cubicBezTo>
                  <a:pt x="227371" y="283803"/>
                  <a:pt x="225206" y="282007"/>
                  <a:pt x="225206" y="279492"/>
                </a:cubicBezTo>
                <a:lnTo>
                  <a:pt x="225206" y="234588"/>
                </a:lnTo>
                <a:cubicBezTo>
                  <a:pt x="225206" y="222015"/>
                  <a:pt x="217988" y="210520"/>
                  <a:pt x="206439" y="204772"/>
                </a:cubicBezTo>
                <a:cubicBezTo>
                  <a:pt x="198860" y="200461"/>
                  <a:pt x="190559" y="197228"/>
                  <a:pt x="180814" y="194355"/>
                </a:cubicBezTo>
                <a:cubicBezTo>
                  <a:pt x="176483" y="192918"/>
                  <a:pt x="172874" y="191840"/>
                  <a:pt x="169265" y="191121"/>
                </a:cubicBezTo>
                <a:cubicBezTo>
                  <a:pt x="165656" y="189685"/>
                  <a:pt x="162047" y="188966"/>
                  <a:pt x="158438" y="188248"/>
                </a:cubicBezTo>
                <a:cubicBezTo>
                  <a:pt x="153746" y="197947"/>
                  <a:pt x="137145" y="204772"/>
                  <a:pt x="125957" y="208724"/>
                </a:cubicBezTo>
                <a:lnTo>
                  <a:pt x="136423" y="218782"/>
                </a:lnTo>
                <a:lnTo>
                  <a:pt x="138588" y="220578"/>
                </a:lnTo>
                <a:lnTo>
                  <a:pt x="155190" y="204772"/>
                </a:lnTo>
                <a:cubicBezTo>
                  <a:pt x="157355" y="203335"/>
                  <a:pt x="160243" y="203335"/>
                  <a:pt x="162047" y="205131"/>
                </a:cubicBezTo>
                <a:cubicBezTo>
                  <a:pt x="163852" y="206928"/>
                  <a:pt x="163491" y="209801"/>
                  <a:pt x="161686" y="211598"/>
                </a:cubicBezTo>
                <a:lnTo>
                  <a:pt x="141476" y="230278"/>
                </a:lnTo>
                <a:cubicBezTo>
                  <a:pt x="140754" y="231355"/>
                  <a:pt x="139671" y="231715"/>
                  <a:pt x="138588" y="231715"/>
                </a:cubicBezTo>
                <a:cubicBezTo>
                  <a:pt x="137145" y="231715"/>
                  <a:pt x="136062" y="231355"/>
                  <a:pt x="135340" y="230278"/>
                </a:cubicBezTo>
                <a:lnTo>
                  <a:pt x="133896" y="229200"/>
                </a:lnTo>
                <a:lnTo>
                  <a:pt x="130648" y="232792"/>
                </a:lnTo>
                <a:lnTo>
                  <a:pt x="138949" y="278415"/>
                </a:lnTo>
                <a:cubicBezTo>
                  <a:pt x="139671" y="280929"/>
                  <a:pt x="137866" y="283444"/>
                  <a:pt x="135340" y="283803"/>
                </a:cubicBezTo>
                <a:cubicBezTo>
                  <a:pt x="134979" y="283803"/>
                  <a:pt x="134979" y="283803"/>
                  <a:pt x="134618" y="283803"/>
                </a:cubicBezTo>
                <a:cubicBezTo>
                  <a:pt x="132453" y="283803"/>
                  <a:pt x="130287" y="282366"/>
                  <a:pt x="129927" y="279851"/>
                </a:cubicBezTo>
                <a:lnTo>
                  <a:pt x="121626" y="232433"/>
                </a:lnTo>
                <a:cubicBezTo>
                  <a:pt x="121265" y="230996"/>
                  <a:pt x="121626" y="229559"/>
                  <a:pt x="122347" y="228481"/>
                </a:cubicBezTo>
                <a:lnTo>
                  <a:pt x="127039" y="222375"/>
                </a:lnTo>
                <a:lnTo>
                  <a:pt x="117295" y="213035"/>
                </a:lnTo>
                <a:lnTo>
                  <a:pt x="107189" y="222375"/>
                </a:lnTo>
                <a:lnTo>
                  <a:pt x="111881" y="228481"/>
                </a:lnTo>
                <a:cubicBezTo>
                  <a:pt x="112964" y="229559"/>
                  <a:pt x="113325" y="230996"/>
                  <a:pt x="112964" y="232433"/>
                </a:cubicBezTo>
                <a:lnTo>
                  <a:pt x="104302" y="279851"/>
                </a:lnTo>
                <a:cubicBezTo>
                  <a:pt x="103941" y="282366"/>
                  <a:pt x="102137" y="283803"/>
                  <a:pt x="99971" y="283803"/>
                </a:cubicBezTo>
                <a:cubicBezTo>
                  <a:pt x="99610" y="283803"/>
                  <a:pt x="99249" y="283803"/>
                  <a:pt x="98889" y="283803"/>
                </a:cubicBezTo>
                <a:cubicBezTo>
                  <a:pt x="96362" y="283444"/>
                  <a:pt x="94919" y="280929"/>
                  <a:pt x="95280" y="278415"/>
                </a:cubicBezTo>
                <a:lnTo>
                  <a:pt x="103580" y="232792"/>
                </a:lnTo>
                <a:lnTo>
                  <a:pt x="100332" y="229200"/>
                </a:lnTo>
                <a:lnTo>
                  <a:pt x="98889" y="230278"/>
                </a:lnTo>
                <a:cubicBezTo>
                  <a:pt x="98167" y="231355"/>
                  <a:pt x="97084" y="231715"/>
                  <a:pt x="96001" y="231715"/>
                </a:cubicBezTo>
                <a:cubicBezTo>
                  <a:pt x="94919" y="231715"/>
                  <a:pt x="93836" y="231355"/>
                  <a:pt x="92753" y="230278"/>
                </a:cubicBezTo>
                <a:lnTo>
                  <a:pt x="72542" y="211598"/>
                </a:lnTo>
                <a:cubicBezTo>
                  <a:pt x="70738" y="209801"/>
                  <a:pt x="70738" y="206928"/>
                  <a:pt x="72182" y="205131"/>
                </a:cubicBezTo>
                <a:cubicBezTo>
                  <a:pt x="73986" y="203335"/>
                  <a:pt x="76873" y="202976"/>
                  <a:pt x="78678" y="204772"/>
                </a:cubicBezTo>
                <a:lnTo>
                  <a:pt x="96001" y="220578"/>
                </a:lnTo>
                <a:lnTo>
                  <a:pt x="108272" y="208724"/>
                </a:lnTo>
                <a:cubicBezTo>
                  <a:pt x="97445" y="205131"/>
                  <a:pt x="80843" y="197947"/>
                  <a:pt x="76151" y="188607"/>
                </a:cubicBezTo>
                <a:cubicBezTo>
                  <a:pt x="69294" y="189685"/>
                  <a:pt x="64963" y="191121"/>
                  <a:pt x="64963" y="191121"/>
                </a:cubicBezTo>
                <a:cubicBezTo>
                  <a:pt x="61354" y="191840"/>
                  <a:pt x="57745" y="192918"/>
                  <a:pt x="53053" y="194355"/>
                </a:cubicBezTo>
                <a:cubicBezTo>
                  <a:pt x="44031" y="197228"/>
                  <a:pt x="35369" y="200821"/>
                  <a:pt x="27790" y="204772"/>
                </a:cubicBezTo>
                <a:cubicBezTo>
                  <a:pt x="16241" y="210520"/>
                  <a:pt x="9023" y="222015"/>
                  <a:pt x="9023" y="234588"/>
                </a:cubicBezTo>
                <a:lnTo>
                  <a:pt x="9023" y="279492"/>
                </a:lnTo>
                <a:cubicBezTo>
                  <a:pt x="9023" y="282007"/>
                  <a:pt x="7218" y="283803"/>
                  <a:pt x="4692" y="283803"/>
                </a:cubicBezTo>
                <a:cubicBezTo>
                  <a:pt x="1805" y="283803"/>
                  <a:pt x="0" y="282007"/>
                  <a:pt x="0" y="279492"/>
                </a:cubicBezTo>
                <a:lnTo>
                  <a:pt x="0" y="234588"/>
                </a:lnTo>
                <a:cubicBezTo>
                  <a:pt x="0" y="218423"/>
                  <a:pt x="9023" y="204054"/>
                  <a:pt x="23459" y="196510"/>
                </a:cubicBezTo>
                <a:cubicBezTo>
                  <a:pt x="31399" y="192558"/>
                  <a:pt x="40783" y="188607"/>
                  <a:pt x="50527" y="185374"/>
                </a:cubicBezTo>
                <a:cubicBezTo>
                  <a:pt x="54858" y="183937"/>
                  <a:pt x="58828" y="182859"/>
                  <a:pt x="62437" y="181781"/>
                </a:cubicBezTo>
                <a:cubicBezTo>
                  <a:pt x="62798" y="181781"/>
                  <a:pt x="67851" y="180704"/>
                  <a:pt x="76512" y="178908"/>
                </a:cubicBezTo>
                <a:cubicBezTo>
                  <a:pt x="81565" y="173878"/>
                  <a:pt x="84091" y="168131"/>
                  <a:pt x="85535" y="163102"/>
                </a:cubicBezTo>
                <a:cubicBezTo>
                  <a:pt x="74347" y="154480"/>
                  <a:pt x="65685" y="141188"/>
                  <a:pt x="60993" y="125742"/>
                </a:cubicBezTo>
                <a:cubicBezTo>
                  <a:pt x="58828" y="125382"/>
                  <a:pt x="56663" y="124305"/>
                  <a:pt x="54858" y="122868"/>
                </a:cubicBezTo>
                <a:cubicBezTo>
                  <a:pt x="50527" y="119635"/>
                  <a:pt x="48001" y="113528"/>
                  <a:pt x="47279" y="106343"/>
                </a:cubicBezTo>
                <a:cubicBezTo>
                  <a:pt x="46196" y="95566"/>
                  <a:pt x="50527" y="86945"/>
                  <a:pt x="57023" y="84789"/>
                </a:cubicBezTo>
                <a:cubicBezTo>
                  <a:pt x="57023" y="83352"/>
                  <a:pt x="57023" y="82275"/>
                  <a:pt x="57023" y="81556"/>
                </a:cubicBezTo>
                <a:cubicBezTo>
                  <a:pt x="56302" y="77245"/>
                  <a:pt x="52693" y="55332"/>
                  <a:pt x="66046" y="38449"/>
                </a:cubicBezTo>
                <a:cubicBezTo>
                  <a:pt x="76151" y="25516"/>
                  <a:pt x="93114" y="19050"/>
                  <a:pt x="116934" y="19050"/>
                </a:cubicBezTo>
                <a:close/>
                <a:moveTo>
                  <a:pt x="188500" y="0"/>
                </a:moveTo>
                <a:cubicBezTo>
                  <a:pt x="212367" y="0"/>
                  <a:pt x="229724" y="6466"/>
                  <a:pt x="239850" y="19399"/>
                </a:cubicBezTo>
                <a:cubicBezTo>
                  <a:pt x="254314" y="37721"/>
                  <a:pt x="249252" y="61431"/>
                  <a:pt x="248528" y="63227"/>
                </a:cubicBezTo>
                <a:cubicBezTo>
                  <a:pt x="248528" y="63946"/>
                  <a:pt x="248528" y="65023"/>
                  <a:pt x="248528" y="65742"/>
                </a:cubicBezTo>
                <a:cubicBezTo>
                  <a:pt x="255399" y="67538"/>
                  <a:pt x="259377" y="76519"/>
                  <a:pt x="258292" y="87296"/>
                </a:cubicBezTo>
                <a:cubicBezTo>
                  <a:pt x="257931" y="94481"/>
                  <a:pt x="255038" y="100588"/>
                  <a:pt x="251060" y="103822"/>
                </a:cubicBezTo>
                <a:cubicBezTo>
                  <a:pt x="249252" y="105259"/>
                  <a:pt x="247082" y="106336"/>
                  <a:pt x="244912" y="106696"/>
                </a:cubicBezTo>
                <a:cubicBezTo>
                  <a:pt x="240211" y="122143"/>
                  <a:pt x="231532" y="135076"/>
                  <a:pt x="220322" y="144057"/>
                </a:cubicBezTo>
                <a:cubicBezTo>
                  <a:pt x="221407" y="149086"/>
                  <a:pt x="223938" y="154834"/>
                  <a:pt x="228640" y="159864"/>
                </a:cubicBezTo>
                <a:cubicBezTo>
                  <a:pt x="233702" y="160582"/>
                  <a:pt x="238765" y="162019"/>
                  <a:pt x="243466" y="163097"/>
                </a:cubicBezTo>
                <a:cubicBezTo>
                  <a:pt x="247082" y="164175"/>
                  <a:pt x="250698" y="165252"/>
                  <a:pt x="255399" y="166689"/>
                </a:cubicBezTo>
                <a:cubicBezTo>
                  <a:pt x="264801" y="169923"/>
                  <a:pt x="274203" y="173156"/>
                  <a:pt x="282159" y="177467"/>
                </a:cubicBezTo>
                <a:cubicBezTo>
                  <a:pt x="296985" y="185011"/>
                  <a:pt x="306026" y="199740"/>
                  <a:pt x="306026" y="215547"/>
                </a:cubicBezTo>
                <a:lnTo>
                  <a:pt x="306026" y="279492"/>
                </a:lnTo>
                <a:cubicBezTo>
                  <a:pt x="306026" y="282007"/>
                  <a:pt x="303856" y="283803"/>
                  <a:pt x="301325" y="283803"/>
                </a:cubicBezTo>
                <a:cubicBezTo>
                  <a:pt x="298793" y="283803"/>
                  <a:pt x="296624" y="282007"/>
                  <a:pt x="296624" y="279492"/>
                </a:cubicBezTo>
                <a:lnTo>
                  <a:pt x="296624" y="215547"/>
                </a:lnTo>
                <a:cubicBezTo>
                  <a:pt x="296624" y="202973"/>
                  <a:pt x="289391" y="191477"/>
                  <a:pt x="278181" y="185729"/>
                </a:cubicBezTo>
                <a:cubicBezTo>
                  <a:pt x="270226" y="181778"/>
                  <a:pt x="261908" y="178185"/>
                  <a:pt x="252506" y="174952"/>
                </a:cubicBezTo>
                <a:cubicBezTo>
                  <a:pt x="248167" y="173874"/>
                  <a:pt x="244551" y="173156"/>
                  <a:pt x="240935" y="172078"/>
                </a:cubicBezTo>
                <a:cubicBezTo>
                  <a:pt x="237318" y="171000"/>
                  <a:pt x="233702" y="170282"/>
                  <a:pt x="230086" y="169563"/>
                </a:cubicBezTo>
                <a:cubicBezTo>
                  <a:pt x="227555" y="174233"/>
                  <a:pt x="222130" y="179263"/>
                  <a:pt x="213090" y="185011"/>
                </a:cubicBezTo>
                <a:cubicBezTo>
                  <a:pt x="212367" y="185370"/>
                  <a:pt x="211644" y="185729"/>
                  <a:pt x="210559" y="185729"/>
                </a:cubicBezTo>
                <a:cubicBezTo>
                  <a:pt x="209112" y="185729"/>
                  <a:pt x="207666" y="185011"/>
                  <a:pt x="206581" y="183215"/>
                </a:cubicBezTo>
                <a:cubicBezTo>
                  <a:pt x="205496" y="181418"/>
                  <a:pt x="205858" y="178544"/>
                  <a:pt x="208389" y="177107"/>
                </a:cubicBezTo>
                <a:cubicBezTo>
                  <a:pt x="217429" y="171719"/>
                  <a:pt x="220684" y="167767"/>
                  <a:pt x="221407" y="165612"/>
                </a:cubicBezTo>
                <a:cubicBezTo>
                  <a:pt x="216706" y="160582"/>
                  <a:pt x="213813" y="154834"/>
                  <a:pt x="212005" y="149446"/>
                </a:cubicBezTo>
                <a:cubicBezTo>
                  <a:pt x="204773" y="153397"/>
                  <a:pt x="196817" y="155553"/>
                  <a:pt x="188500" y="155553"/>
                </a:cubicBezTo>
                <a:cubicBezTo>
                  <a:pt x="184161" y="155553"/>
                  <a:pt x="179821" y="154834"/>
                  <a:pt x="175482" y="153757"/>
                </a:cubicBezTo>
                <a:cubicBezTo>
                  <a:pt x="173312" y="153038"/>
                  <a:pt x="171866" y="150523"/>
                  <a:pt x="172589" y="148368"/>
                </a:cubicBezTo>
                <a:cubicBezTo>
                  <a:pt x="172950" y="145853"/>
                  <a:pt x="175482" y="144416"/>
                  <a:pt x="178013" y="144775"/>
                </a:cubicBezTo>
                <a:cubicBezTo>
                  <a:pt x="189946" y="148009"/>
                  <a:pt x="202241" y="145853"/>
                  <a:pt x="213090" y="138309"/>
                </a:cubicBezTo>
                <a:cubicBezTo>
                  <a:pt x="224300" y="130046"/>
                  <a:pt x="232979" y="116395"/>
                  <a:pt x="236957" y="100229"/>
                </a:cubicBezTo>
                <a:cubicBezTo>
                  <a:pt x="237318" y="99151"/>
                  <a:pt x="238403" y="97714"/>
                  <a:pt x="239488" y="97355"/>
                </a:cubicBezTo>
                <a:cubicBezTo>
                  <a:pt x="240935" y="96637"/>
                  <a:pt x="242381" y="96637"/>
                  <a:pt x="243466" y="97355"/>
                </a:cubicBezTo>
                <a:cubicBezTo>
                  <a:pt x="243827" y="97355"/>
                  <a:pt x="244551" y="97355"/>
                  <a:pt x="245274" y="96637"/>
                </a:cubicBezTo>
                <a:cubicBezTo>
                  <a:pt x="246720" y="95200"/>
                  <a:pt x="248890" y="91607"/>
                  <a:pt x="249252" y="86578"/>
                </a:cubicBezTo>
                <a:cubicBezTo>
                  <a:pt x="249975" y="79034"/>
                  <a:pt x="247082" y="74723"/>
                  <a:pt x="245636" y="74364"/>
                </a:cubicBezTo>
                <a:cubicBezTo>
                  <a:pt x="244551" y="74723"/>
                  <a:pt x="242743" y="74723"/>
                  <a:pt x="241658" y="73645"/>
                </a:cubicBezTo>
                <a:cubicBezTo>
                  <a:pt x="240211" y="72927"/>
                  <a:pt x="239126" y="71849"/>
                  <a:pt x="239126" y="70053"/>
                </a:cubicBezTo>
                <a:cubicBezTo>
                  <a:pt x="239126" y="68616"/>
                  <a:pt x="239126" y="65023"/>
                  <a:pt x="239126" y="62509"/>
                </a:cubicBezTo>
                <a:cubicBezTo>
                  <a:pt x="224662" y="52809"/>
                  <a:pt x="209112" y="48857"/>
                  <a:pt x="188862" y="51013"/>
                </a:cubicBezTo>
                <a:cubicBezTo>
                  <a:pt x="186330" y="51013"/>
                  <a:pt x="184161" y="49576"/>
                  <a:pt x="183799" y="47061"/>
                </a:cubicBezTo>
                <a:cubicBezTo>
                  <a:pt x="183799" y="44546"/>
                  <a:pt x="185245" y="42032"/>
                  <a:pt x="187777" y="42032"/>
                </a:cubicBezTo>
                <a:cubicBezTo>
                  <a:pt x="208389" y="39876"/>
                  <a:pt x="225385" y="43109"/>
                  <a:pt x="240573" y="52091"/>
                </a:cubicBezTo>
                <a:cubicBezTo>
                  <a:pt x="240935" y="44546"/>
                  <a:pt x="239488" y="33769"/>
                  <a:pt x="232617" y="25147"/>
                </a:cubicBezTo>
                <a:cubicBezTo>
                  <a:pt x="224300" y="14370"/>
                  <a:pt x="209474" y="9340"/>
                  <a:pt x="188500" y="9340"/>
                </a:cubicBezTo>
                <a:cubicBezTo>
                  <a:pt x="174759" y="9340"/>
                  <a:pt x="163548" y="11496"/>
                  <a:pt x="155231" y="16525"/>
                </a:cubicBezTo>
                <a:cubicBezTo>
                  <a:pt x="153062" y="17603"/>
                  <a:pt x="150169" y="16884"/>
                  <a:pt x="148722" y="14370"/>
                </a:cubicBezTo>
                <a:cubicBezTo>
                  <a:pt x="147637" y="12214"/>
                  <a:pt x="148360" y="9699"/>
                  <a:pt x="150530" y="8262"/>
                </a:cubicBezTo>
                <a:cubicBezTo>
                  <a:pt x="160294" y="2874"/>
                  <a:pt x="173312" y="0"/>
                  <a:pt x="188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675" dirty="0">
              <a:latin typeface="Lato Light" panose="020F05020202040302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A2C86110-5426-7444-ABA1-BF6BA259532E}"/>
              </a:ext>
            </a:extLst>
          </p:cNvPr>
          <p:cNvSpPr txBox="1"/>
          <p:nvPr/>
        </p:nvSpPr>
        <p:spPr>
          <a:xfrm>
            <a:off x="3619626" y="4428550"/>
            <a:ext cx="671722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Values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4DDC91E5-656F-3449-96DF-1D7D846A43C0}"/>
              </a:ext>
            </a:extLst>
          </p:cNvPr>
          <p:cNvSpPr txBox="1"/>
          <p:nvPr/>
        </p:nvSpPr>
        <p:spPr>
          <a:xfrm>
            <a:off x="1751036" y="4767946"/>
            <a:ext cx="768159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Mission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A20B6869-7BEF-CD4B-968E-F02C0DB2E8DF}"/>
              </a:ext>
            </a:extLst>
          </p:cNvPr>
          <p:cNvSpPr txBox="1"/>
          <p:nvPr/>
        </p:nvSpPr>
        <p:spPr>
          <a:xfrm>
            <a:off x="2508471" y="2989691"/>
            <a:ext cx="644728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Vision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xmlns="" id="{229F41D1-F5BC-5E4C-BBAA-E55A4DD5FA8D}"/>
              </a:ext>
            </a:extLst>
          </p:cNvPr>
          <p:cNvSpPr txBox="1">
            <a:spLocks/>
          </p:cNvSpPr>
          <p:nvPr/>
        </p:nvSpPr>
        <p:spPr>
          <a:xfrm>
            <a:off x="5055744" y="1932779"/>
            <a:ext cx="2550437" cy="527075"/>
          </a:xfrm>
          <a:prstGeom prst="rect">
            <a:avLst/>
          </a:prstGeom>
        </p:spPr>
        <p:txBody>
          <a:bodyPr vert="horz" wrap="square" lIns="34299" tIns="17149" rIns="34299" bIns="17149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en-GB" sz="1600" dirty="0">
                <a:solidFill>
                  <a:schemeClr val="tx1"/>
                </a:solidFill>
                <a:latin typeface="Lato" panose="020F0502020204030203"/>
              </a:rPr>
              <a:t>An accessible, transformed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en-GB" sz="1600" dirty="0">
                <a:solidFill>
                  <a:schemeClr val="tx1"/>
                </a:solidFill>
                <a:latin typeface="Lato" panose="020F0502020204030203"/>
              </a:rPr>
              <a:t>and diversified media.</a:t>
            </a:r>
            <a:endParaRPr lang="en-US" sz="1600" dirty="0">
              <a:solidFill>
                <a:schemeClr val="tx1"/>
              </a:solidFill>
              <a:latin typeface="Lato" panose="020F0502020204030203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218F632A-F2F0-1445-BC51-06280C9F5D99}"/>
              </a:ext>
            </a:extLst>
          </p:cNvPr>
          <p:cNvSpPr txBox="1"/>
          <p:nvPr/>
        </p:nvSpPr>
        <p:spPr>
          <a:xfrm>
            <a:off x="5007143" y="1594957"/>
            <a:ext cx="755335" cy="338554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Vision 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xmlns="" id="{FF2E5452-13B4-4A42-8439-DD8E0141BF98}"/>
              </a:ext>
            </a:extLst>
          </p:cNvPr>
          <p:cNvSpPr txBox="1">
            <a:spLocks/>
          </p:cNvSpPr>
          <p:nvPr/>
        </p:nvSpPr>
        <p:spPr>
          <a:xfrm>
            <a:off x="5045367" y="2847819"/>
            <a:ext cx="3474552" cy="2370978"/>
          </a:xfrm>
          <a:prstGeom prst="rect">
            <a:avLst/>
          </a:prstGeom>
        </p:spPr>
        <p:txBody>
          <a:bodyPr vert="horz" wrap="square" lIns="34299" tIns="17149" rIns="34299" bIns="17149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GB" sz="1600" dirty="0">
                <a:solidFill>
                  <a:schemeClr val="tx1"/>
                </a:solidFill>
                <a:latin typeface="Lato" panose="020F0502020204030203"/>
              </a:rPr>
              <a:t>To support the development of a vibrant, innovative, sustainable and people-centred community media sector through resourcing, knowledge-based research and capacity building, in order to give a voice to historically disadvantaged communities.</a:t>
            </a:r>
            <a:endParaRPr lang="en-US" sz="1600" dirty="0">
              <a:solidFill>
                <a:schemeClr val="tx1"/>
              </a:solidFill>
              <a:latin typeface="Lato" panose="020F0502020204030203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AD727E9E-7540-EB44-9024-7C26159C0BE7}"/>
              </a:ext>
            </a:extLst>
          </p:cNvPr>
          <p:cNvSpPr txBox="1"/>
          <p:nvPr/>
        </p:nvSpPr>
        <p:spPr>
          <a:xfrm>
            <a:off x="5046154" y="2558647"/>
            <a:ext cx="894797" cy="338554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Mission 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xmlns="" id="{FEEBD385-5C40-5442-9C4A-D4A68A19D762}"/>
              </a:ext>
            </a:extLst>
          </p:cNvPr>
          <p:cNvSpPr txBox="1">
            <a:spLocks/>
          </p:cNvSpPr>
          <p:nvPr/>
        </p:nvSpPr>
        <p:spPr>
          <a:xfrm>
            <a:off x="5112944" y="5566307"/>
            <a:ext cx="3356018" cy="598185"/>
          </a:xfrm>
          <a:prstGeom prst="rect">
            <a:avLst/>
          </a:prstGeom>
        </p:spPr>
        <p:txBody>
          <a:bodyPr vert="horz" wrap="square" lIns="34299" tIns="17149" rIns="34299" bIns="17149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GB" sz="1600" dirty="0">
                <a:solidFill>
                  <a:schemeClr val="tx1"/>
                </a:solidFill>
                <a:latin typeface="Lato" panose="020F0502020204030203"/>
              </a:rPr>
              <a:t>Accountability, Inclusivity, Integrity, Ubuntu, Professionalism. </a:t>
            </a:r>
            <a:endParaRPr lang="en-ZA" sz="1600" dirty="0">
              <a:solidFill>
                <a:schemeClr val="tx1"/>
              </a:solidFill>
              <a:latin typeface="Lato" panose="020F0502020204030203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37ABC3D0-648D-0C4B-8C66-C60626295673}"/>
              </a:ext>
            </a:extLst>
          </p:cNvPr>
          <p:cNvSpPr txBox="1"/>
          <p:nvPr/>
        </p:nvSpPr>
        <p:spPr>
          <a:xfrm>
            <a:off x="5096623" y="5263043"/>
            <a:ext cx="740780" cy="338554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16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Values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2BF565C1-5E5D-4FED-82C3-5975AC8F8F8C}"/>
              </a:ext>
            </a:extLst>
          </p:cNvPr>
          <p:cNvSpPr txBox="1"/>
          <p:nvPr/>
        </p:nvSpPr>
        <p:spPr>
          <a:xfrm>
            <a:off x="2429907" y="608357"/>
            <a:ext cx="42841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VISION, MISSION &amp; VALUES</a:t>
            </a:r>
          </a:p>
        </p:txBody>
      </p:sp>
      <p:sp>
        <p:nvSpPr>
          <p:cNvPr id="38" name="Freeform 158">
            <a:extLst>
              <a:ext uri="{FF2B5EF4-FFF2-40B4-BE49-F238E27FC236}">
                <a16:creationId xmlns:a16="http://schemas.microsoft.com/office/drawing/2014/main" xmlns="" id="{08820F6A-0F89-4980-894B-DCE01FD68554}"/>
              </a:ext>
            </a:extLst>
          </p:cNvPr>
          <p:cNvSpPr>
            <a:spLocks noEditPoints="1"/>
          </p:cNvSpPr>
          <p:nvPr/>
        </p:nvSpPr>
        <p:spPr bwMode="auto">
          <a:xfrm>
            <a:off x="2662886" y="2785730"/>
            <a:ext cx="292965" cy="177167"/>
          </a:xfrm>
          <a:custGeom>
            <a:avLst/>
            <a:gdLst>
              <a:gd name="T0" fmla="*/ 88 w 176"/>
              <a:gd name="T1" fmla="*/ 44 h 112"/>
              <a:gd name="T2" fmla="*/ 76 w 176"/>
              <a:gd name="T3" fmla="*/ 56 h 112"/>
              <a:gd name="T4" fmla="*/ 88 w 176"/>
              <a:gd name="T5" fmla="*/ 68 h 112"/>
              <a:gd name="T6" fmla="*/ 100 w 176"/>
              <a:gd name="T7" fmla="*/ 56 h 112"/>
              <a:gd name="T8" fmla="*/ 88 w 176"/>
              <a:gd name="T9" fmla="*/ 44 h 112"/>
              <a:gd name="T10" fmla="*/ 88 w 176"/>
              <a:gd name="T11" fmla="*/ 16 h 112"/>
              <a:gd name="T12" fmla="*/ 48 w 176"/>
              <a:gd name="T13" fmla="*/ 56 h 112"/>
              <a:gd name="T14" fmla="*/ 88 w 176"/>
              <a:gd name="T15" fmla="*/ 96 h 112"/>
              <a:gd name="T16" fmla="*/ 128 w 176"/>
              <a:gd name="T17" fmla="*/ 56 h 112"/>
              <a:gd name="T18" fmla="*/ 88 w 176"/>
              <a:gd name="T19" fmla="*/ 16 h 112"/>
              <a:gd name="T20" fmla="*/ 88 w 176"/>
              <a:gd name="T21" fmla="*/ 88 h 112"/>
              <a:gd name="T22" fmla="*/ 56 w 176"/>
              <a:gd name="T23" fmla="*/ 56 h 112"/>
              <a:gd name="T24" fmla="*/ 88 w 176"/>
              <a:gd name="T25" fmla="*/ 24 h 112"/>
              <a:gd name="T26" fmla="*/ 120 w 176"/>
              <a:gd name="T27" fmla="*/ 56 h 112"/>
              <a:gd name="T28" fmla="*/ 88 w 176"/>
              <a:gd name="T29" fmla="*/ 88 h 112"/>
              <a:gd name="T30" fmla="*/ 88 w 176"/>
              <a:gd name="T31" fmla="*/ 0 h 112"/>
              <a:gd name="T32" fmla="*/ 0 w 176"/>
              <a:gd name="T33" fmla="*/ 56 h 112"/>
              <a:gd name="T34" fmla="*/ 88 w 176"/>
              <a:gd name="T35" fmla="*/ 112 h 112"/>
              <a:gd name="T36" fmla="*/ 176 w 176"/>
              <a:gd name="T37" fmla="*/ 56 h 112"/>
              <a:gd name="T38" fmla="*/ 88 w 176"/>
              <a:gd name="T39" fmla="*/ 0 h 112"/>
              <a:gd name="T40" fmla="*/ 88 w 176"/>
              <a:gd name="T41" fmla="*/ 104 h 112"/>
              <a:gd name="T42" fmla="*/ 8 w 176"/>
              <a:gd name="T43" fmla="*/ 56 h 112"/>
              <a:gd name="T44" fmla="*/ 88 w 176"/>
              <a:gd name="T45" fmla="*/ 8 h 112"/>
              <a:gd name="T46" fmla="*/ 168 w 176"/>
              <a:gd name="T47" fmla="*/ 56 h 112"/>
              <a:gd name="T48" fmla="*/ 88 w 176"/>
              <a:gd name="T49" fmla="*/ 104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76" h="112">
                <a:moveTo>
                  <a:pt x="88" y="44"/>
                </a:moveTo>
                <a:cubicBezTo>
                  <a:pt x="81" y="44"/>
                  <a:pt x="76" y="49"/>
                  <a:pt x="76" y="56"/>
                </a:cubicBezTo>
                <a:cubicBezTo>
                  <a:pt x="76" y="63"/>
                  <a:pt x="81" y="68"/>
                  <a:pt x="88" y="68"/>
                </a:cubicBezTo>
                <a:cubicBezTo>
                  <a:pt x="95" y="68"/>
                  <a:pt x="100" y="63"/>
                  <a:pt x="100" y="56"/>
                </a:cubicBezTo>
                <a:cubicBezTo>
                  <a:pt x="100" y="49"/>
                  <a:pt x="95" y="44"/>
                  <a:pt x="88" y="44"/>
                </a:cubicBezTo>
                <a:moveTo>
                  <a:pt x="88" y="16"/>
                </a:moveTo>
                <a:cubicBezTo>
                  <a:pt x="66" y="16"/>
                  <a:pt x="48" y="34"/>
                  <a:pt x="48" y="56"/>
                </a:cubicBezTo>
                <a:cubicBezTo>
                  <a:pt x="48" y="78"/>
                  <a:pt x="66" y="96"/>
                  <a:pt x="88" y="96"/>
                </a:cubicBezTo>
                <a:cubicBezTo>
                  <a:pt x="110" y="96"/>
                  <a:pt x="128" y="78"/>
                  <a:pt x="128" y="56"/>
                </a:cubicBezTo>
                <a:cubicBezTo>
                  <a:pt x="128" y="34"/>
                  <a:pt x="110" y="16"/>
                  <a:pt x="88" y="16"/>
                </a:cubicBezTo>
                <a:moveTo>
                  <a:pt x="88" y="88"/>
                </a:moveTo>
                <a:cubicBezTo>
                  <a:pt x="70" y="88"/>
                  <a:pt x="56" y="74"/>
                  <a:pt x="56" y="56"/>
                </a:cubicBezTo>
                <a:cubicBezTo>
                  <a:pt x="56" y="38"/>
                  <a:pt x="70" y="24"/>
                  <a:pt x="88" y="24"/>
                </a:cubicBezTo>
                <a:cubicBezTo>
                  <a:pt x="106" y="24"/>
                  <a:pt x="120" y="38"/>
                  <a:pt x="120" y="56"/>
                </a:cubicBezTo>
                <a:cubicBezTo>
                  <a:pt x="120" y="74"/>
                  <a:pt x="106" y="88"/>
                  <a:pt x="88" y="88"/>
                </a:cubicBezTo>
                <a:moveTo>
                  <a:pt x="88" y="0"/>
                </a:moveTo>
                <a:cubicBezTo>
                  <a:pt x="39" y="0"/>
                  <a:pt x="0" y="40"/>
                  <a:pt x="0" y="56"/>
                </a:cubicBezTo>
                <a:cubicBezTo>
                  <a:pt x="0" y="72"/>
                  <a:pt x="39" y="112"/>
                  <a:pt x="88" y="112"/>
                </a:cubicBezTo>
                <a:cubicBezTo>
                  <a:pt x="137" y="112"/>
                  <a:pt x="176" y="72"/>
                  <a:pt x="176" y="56"/>
                </a:cubicBezTo>
                <a:cubicBezTo>
                  <a:pt x="176" y="40"/>
                  <a:pt x="137" y="0"/>
                  <a:pt x="88" y="0"/>
                </a:cubicBezTo>
                <a:moveTo>
                  <a:pt x="88" y="104"/>
                </a:moveTo>
                <a:cubicBezTo>
                  <a:pt x="44" y="104"/>
                  <a:pt x="8" y="70"/>
                  <a:pt x="8" y="56"/>
                </a:cubicBezTo>
                <a:cubicBezTo>
                  <a:pt x="8" y="42"/>
                  <a:pt x="44" y="8"/>
                  <a:pt x="88" y="8"/>
                </a:cubicBezTo>
                <a:cubicBezTo>
                  <a:pt x="132" y="8"/>
                  <a:pt x="168" y="42"/>
                  <a:pt x="168" y="56"/>
                </a:cubicBezTo>
                <a:cubicBezTo>
                  <a:pt x="168" y="70"/>
                  <a:pt x="132" y="104"/>
                  <a:pt x="88" y="104"/>
                </a:cubicBezTo>
              </a:path>
            </a:pathLst>
          </a:custGeom>
          <a:solidFill>
            <a:schemeClr val="tx2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5292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FE29428-D5C2-BD4D-9B8B-177D665034D6}"/>
              </a:ext>
            </a:extLst>
          </p:cNvPr>
          <p:cNvSpPr txBox="1"/>
          <p:nvPr/>
        </p:nvSpPr>
        <p:spPr>
          <a:xfrm>
            <a:off x="2727661" y="839322"/>
            <a:ext cx="3617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STRATEGIC OBJECTIVES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B91F81B-A989-234D-A3D8-E16596471D99}"/>
              </a:ext>
            </a:extLst>
          </p:cNvPr>
          <p:cNvSpPr txBox="1"/>
          <p:nvPr/>
        </p:nvSpPr>
        <p:spPr>
          <a:xfrm>
            <a:off x="2265439" y="1327254"/>
            <a:ext cx="46131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spc="113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2020/2025 MEDIUM TERM STRATEGIC FRAMEWORK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xmlns="" id="{03277388-6AB7-E447-8128-428D49C398B6}"/>
              </a:ext>
            </a:extLst>
          </p:cNvPr>
          <p:cNvSpPr/>
          <p:nvPr/>
        </p:nvSpPr>
        <p:spPr>
          <a:xfrm>
            <a:off x="705958" y="2206288"/>
            <a:ext cx="2418054" cy="1849551"/>
          </a:xfrm>
          <a:prstGeom prst="roundRect">
            <a:avLst/>
          </a:prstGeom>
          <a:solidFill>
            <a:schemeClr val="bg2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>
              <a:latin typeface="Lato Light" panose="020F0502020204030203" pitchFamily="34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7BB40922-8D96-6E44-BAB1-9AF4F7E66F7A}"/>
              </a:ext>
            </a:extLst>
          </p:cNvPr>
          <p:cNvSpPr/>
          <p:nvPr/>
        </p:nvSpPr>
        <p:spPr>
          <a:xfrm>
            <a:off x="419143" y="1734028"/>
            <a:ext cx="786946" cy="78694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>
              <a:latin typeface="Lato Light" panose="020F0502020204030203" pitchFamily="34" charset="0"/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xmlns="" id="{689359CE-E070-1342-A7CF-84E4057DFF64}"/>
              </a:ext>
            </a:extLst>
          </p:cNvPr>
          <p:cNvSpPr/>
          <p:nvPr/>
        </p:nvSpPr>
        <p:spPr>
          <a:xfrm>
            <a:off x="3601452" y="2172999"/>
            <a:ext cx="2425983" cy="1995463"/>
          </a:xfrm>
          <a:prstGeom prst="roundRect">
            <a:avLst/>
          </a:prstGeom>
          <a:solidFill>
            <a:schemeClr val="bg2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>
              <a:latin typeface="Lato Light" panose="020F0502020204030203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DD194708-E192-5D49-A06C-4FF81E493217}"/>
              </a:ext>
            </a:extLst>
          </p:cNvPr>
          <p:cNvSpPr/>
          <p:nvPr/>
        </p:nvSpPr>
        <p:spPr>
          <a:xfrm>
            <a:off x="3127361" y="1816588"/>
            <a:ext cx="786946" cy="78694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>
              <a:latin typeface="Lato Light" panose="020F0502020204030203" pitchFamily="34" charset="0"/>
            </a:endParaRP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xmlns="" id="{FE4CE7B1-5D75-5E40-BC4E-113DCD3DC87D}"/>
              </a:ext>
            </a:extLst>
          </p:cNvPr>
          <p:cNvSpPr/>
          <p:nvPr/>
        </p:nvSpPr>
        <p:spPr>
          <a:xfrm>
            <a:off x="6222322" y="2165913"/>
            <a:ext cx="2664824" cy="1706536"/>
          </a:xfrm>
          <a:prstGeom prst="roundRect">
            <a:avLst/>
          </a:prstGeom>
          <a:solidFill>
            <a:schemeClr val="bg2"/>
          </a:solidFill>
          <a:ln w="635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>
              <a:latin typeface="Lato Light" panose="020F0502020204030203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CBDA54E3-E621-C64A-B260-0C8862E314B4}"/>
              </a:ext>
            </a:extLst>
          </p:cNvPr>
          <p:cNvSpPr/>
          <p:nvPr/>
        </p:nvSpPr>
        <p:spPr>
          <a:xfrm>
            <a:off x="5951845" y="1765156"/>
            <a:ext cx="786946" cy="78694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>
              <a:latin typeface="Lato Light" panose="020F0502020204030203" pitchFamily="34" charset="0"/>
            </a:endParaRP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xmlns="" id="{82030841-3EF4-AA42-9AD0-1EC5251D62D9}"/>
              </a:ext>
            </a:extLst>
          </p:cNvPr>
          <p:cNvSpPr/>
          <p:nvPr/>
        </p:nvSpPr>
        <p:spPr>
          <a:xfrm>
            <a:off x="3321821" y="4780678"/>
            <a:ext cx="2600409" cy="1858952"/>
          </a:xfrm>
          <a:prstGeom prst="roundRect">
            <a:avLst/>
          </a:prstGeom>
          <a:solidFill>
            <a:schemeClr val="bg2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>
              <a:latin typeface="Lato Light" panose="020F0502020204030203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31333700-DA92-204D-9796-50AB41CE1991}"/>
              </a:ext>
            </a:extLst>
          </p:cNvPr>
          <p:cNvSpPr/>
          <p:nvPr/>
        </p:nvSpPr>
        <p:spPr>
          <a:xfrm>
            <a:off x="3073410" y="4186805"/>
            <a:ext cx="786946" cy="78694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>
              <a:latin typeface="Lato Light" panose="020F0502020204030203" pitchFamily="34" charset="0"/>
            </a:endParaRP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xmlns="" id="{0B5826ED-53DC-FC49-9A00-96E263F05F02}"/>
              </a:ext>
            </a:extLst>
          </p:cNvPr>
          <p:cNvSpPr/>
          <p:nvPr/>
        </p:nvSpPr>
        <p:spPr>
          <a:xfrm>
            <a:off x="6222321" y="4786360"/>
            <a:ext cx="2867745" cy="1853270"/>
          </a:xfrm>
          <a:prstGeom prst="roundRect">
            <a:avLst/>
          </a:prstGeom>
          <a:solidFill>
            <a:schemeClr val="bg2"/>
          </a:solidFill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>
              <a:latin typeface="Lato Light" panose="020F0502020204030203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00B9C9B2-78CE-8D49-A4F2-AC78E494D94B}"/>
              </a:ext>
            </a:extLst>
          </p:cNvPr>
          <p:cNvSpPr/>
          <p:nvPr/>
        </p:nvSpPr>
        <p:spPr>
          <a:xfrm>
            <a:off x="5922231" y="4349838"/>
            <a:ext cx="786946" cy="78694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>
              <a:latin typeface="Lato Light" panose="020F0502020204030203" pitchFamily="34" charset="0"/>
            </a:endParaRPr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xmlns="" id="{35D13D18-D83A-5446-A5D1-A2CCF80ACB3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5042" y="1951822"/>
            <a:ext cx="503552" cy="336319"/>
          </a:xfrm>
          <a:custGeom>
            <a:avLst/>
            <a:gdLst>
              <a:gd name="connsiteX0" fmla="*/ 1048678 w 1145117"/>
              <a:gd name="connsiteY0" fmla="*/ 645265 h 764815"/>
              <a:gd name="connsiteX1" fmla="*/ 1064235 w 1145117"/>
              <a:gd name="connsiteY1" fmla="*/ 651889 h 764815"/>
              <a:gd name="connsiteX2" fmla="*/ 1063878 w 1145117"/>
              <a:gd name="connsiteY2" fmla="*/ 683400 h 764815"/>
              <a:gd name="connsiteX3" fmla="*/ 1048187 w 1145117"/>
              <a:gd name="connsiteY3" fmla="*/ 690204 h 764815"/>
              <a:gd name="connsiteX4" fmla="*/ 1032496 w 1145117"/>
              <a:gd name="connsiteY4" fmla="*/ 683758 h 764815"/>
              <a:gd name="connsiteX5" fmla="*/ 1032496 w 1145117"/>
              <a:gd name="connsiteY5" fmla="*/ 652247 h 764815"/>
              <a:gd name="connsiteX6" fmla="*/ 1032853 w 1145117"/>
              <a:gd name="connsiteY6" fmla="*/ 651531 h 764815"/>
              <a:gd name="connsiteX7" fmla="*/ 1048678 w 1145117"/>
              <a:gd name="connsiteY7" fmla="*/ 645265 h 764815"/>
              <a:gd name="connsiteX8" fmla="*/ 572411 w 1145117"/>
              <a:gd name="connsiteY8" fmla="*/ 533500 h 764815"/>
              <a:gd name="connsiteX9" fmla="*/ 541110 w 1145117"/>
              <a:gd name="connsiteY9" fmla="*/ 564798 h 764815"/>
              <a:gd name="connsiteX10" fmla="*/ 572411 w 1145117"/>
              <a:gd name="connsiteY10" fmla="*/ 596096 h 764815"/>
              <a:gd name="connsiteX11" fmla="*/ 603711 w 1145117"/>
              <a:gd name="connsiteY11" fmla="*/ 564798 h 764815"/>
              <a:gd name="connsiteX12" fmla="*/ 572411 w 1145117"/>
              <a:gd name="connsiteY12" fmla="*/ 533500 h 764815"/>
              <a:gd name="connsiteX13" fmla="*/ 274872 w 1145117"/>
              <a:gd name="connsiteY13" fmla="*/ 259016 h 764815"/>
              <a:gd name="connsiteX14" fmla="*/ 44613 w 1145117"/>
              <a:gd name="connsiteY14" fmla="*/ 489611 h 764815"/>
              <a:gd name="connsiteX15" fmla="*/ 82390 w 1145117"/>
              <a:gd name="connsiteY15" fmla="*/ 616241 h 764815"/>
              <a:gd name="connsiteX16" fmla="*/ 212630 w 1145117"/>
              <a:gd name="connsiteY16" fmla="*/ 486014 h 764815"/>
              <a:gd name="connsiteX17" fmla="*/ 228461 w 1145117"/>
              <a:gd name="connsiteY17" fmla="*/ 479539 h 764815"/>
              <a:gd name="connsiteX18" fmla="*/ 244291 w 1145117"/>
              <a:gd name="connsiteY18" fmla="*/ 486014 h 764815"/>
              <a:gd name="connsiteX19" fmla="*/ 290343 w 1145117"/>
              <a:gd name="connsiteY19" fmla="*/ 532061 h 764815"/>
              <a:gd name="connsiteX20" fmla="*/ 342151 w 1145117"/>
              <a:gd name="connsiteY20" fmla="*/ 480618 h 764815"/>
              <a:gd name="connsiteX21" fmla="*/ 325242 w 1145117"/>
              <a:gd name="connsiteY21" fmla="*/ 459033 h 764815"/>
              <a:gd name="connsiteX22" fmla="*/ 347908 w 1145117"/>
              <a:gd name="connsiteY22" fmla="*/ 436729 h 764815"/>
              <a:gd name="connsiteX23" fmla="*/ 395039 w 1145117"/>
              <a:gd name="connsiteY23" fmla="*/ 436729 h 764815"/>
              <a:gd name="connsiteX24" fmla="*/ 417345 w 1145117"/>
              <a:gd name="connsiteY24" fmla="*/ 459033 h 764815"/>
              <a:gd name="connsiteX25" fmla="*/ 417345 w 1145117"/>
              <a:gd name="connsiteY25" fmla="*/ 506519 h 764815"/>
              <a:gd name="connsiteX26" fmla="*/ 395039 w 1145117"/>
              <a:gd name="connsiteY26" fmla="*/ 528823 h 764815"/>
              <a:gd name="connsiteX27" fmla="*/ 373452 w 1145117"/>
              <a:gd name="connsiteY27" fmla="*/ 512275 h 764815"/>
              <a:gd name="connsiteX28" fmla="*/ 306173 w 1145117"/>
              <a:gd name="connsiteY28" fmla="*/ 579547 h 764815"/>
              <a:gd name="connsiteX29" fmla="*/ 274513 w 1145117"/>
              <a:gd name="connsiteY29" fmla="*/ 579547 h 764815"/>
              <a:gd name="connsiteX30" fmla="*/ 228461 w 1145117"/>
              <a:gd name="connsiteY30" fmla="*/ 533500 h 764815"/>
              <a:gd name="connsiteX31" fmla="*/ 110813 w 1145117"/>
              <a:gd name="connsiteY31" fmla="*/ 651136 h 764815"/>
              <a:gd name="connsiteX32" fmla="*/ 274872 w 1145117"/>
              <a:gd name="connsiteY32" fmla="*/ 719847 h 764815"/>
              <a:gd name="connsiteX33" fmla="*/ 505491 w 1145117"/>
              <a:gd name="connsiteY33" fmla="*/ 489611 h 764815"/>
              <a:gd name="connsiteX34" fmla="*/ 274872 w 1145117"/>
              <a:gd name="connsiteY34" fmla="*/ 259016 h 764815"/>
              <a:gd name="connsiteX35" fmla="*/ 526872 w 1145117"/>
              <a:gd name="connsiteY35" fmla="*/ 153987 h 764815"/>
              <a:gd name="connsiteX36" fmla="*/ 542519 w 1145117"/>
              <a:gd name="connsiteY36" fmla="*/ 160388 h 764815"/>
              <a:gd name="connsiteX37" fmla="*/ 548920 w 1145117"/>
              <a:gd name="connsiteY37" fmla="*/ 176034 h 764815"/>
              <a:gd name="connsiteX38" fmla="*/ 542519 w 1145117"/>
              <a:gd name="connsiteY38" fmla="*/ 191681 h 764815"/>
              <a:gd name="connsiteX39" fmla="*/ 526872 w 1145117"/>
              <a:gd name="connsiteY39" fmla="*/ 198081 h 764815"/>
              <a:gd name="connsiteX40" fmla="*/ 511226 w 1145117"/>
              <a:gd name="connsiteY40" fmla="*/ 191681 h 764815"/>
              <a:gd name="connsiteX41" fmla="*/ 504825 w 1145117"/>
              <a:gd name="connsiteY41" fmla="*/ 176034 h 764815"/>
              <a:gd name="connsiteX42" fmla="*/ 511226 w 1145117"/>
              <a:gd name="connsiteY42" fmla="*/ 160388 h 764815"/>
              <a:gd name="connsiteX43" fmla="*/ 526872 w 1145117"/>
              <a:gd name="connsiteY43" fmla="*/ 153987 h 764815"/>
              <a:gd name="connsiteX44" fmla="*/ 572770 w 1145117"/>
              <a:gd name="connsiteY44" fmla="*/ 44608 h 764815"/>
              <a:gd name="connsiteX45" fmla="*/ 534274 w 1145117"/>
              <a:gd name="connsiteY45" fmla="*/ 83461 h 764815"/>
              <a:gd name="connsiteX46" fmla="*/ 511968 w 1145117"/>
              <a:gd name="connsiteY46" fmla="*/ 105765 h 764815"/>
              <a:gd name="connsiteX47" fmla="*/ 304734 w 1145117"/>
              <a:gd name="connsiteY47" fmla="*/ 105765 h 764815"/>
              <a:gd name="connsiteX48" fmla="*/ 215509 w 1145117"/>
              <a:gd name="connsiteY48" fmla="*/ 154690 h 764815"/>
              <a:gd name="connsiteX49" fmla="*/ 161901 w 1145117"/>
              <a:gd name="connsiteY49" fmla="*/ 238510 h 764815"/>
              <a:gd name="connsiteX50" fmla="*/ 274872 w 1145117"/>
              <a:gd name="connsiteY50" fmla="*/ 214407 h 764815"/>
              <a:gd name="connsiteX51" fmla="*/ 505491 w 1145117"/>
              <a:gd name="connsiteY51" fmla="*/ 339238 h 764815"/>
              <a:gd name="connsiteX52" fmla="*/ 505491 w 1145117"/>
              <a:gd name="connsiteY52" fmla="*/ 252540 h 764815"/>
              <a:gd name="connsiteX53" fmla="*/ 527798 w 1145117"/>
              <a:gd name="connsiteY53" fmla="*/ 230236 h 764815"/>
              <a:gd name="connsiteX54" fmla="*/ 550104 w 1145117"/>
              <a:gd name="connsiteY54" fmla="*/ 252540 h 764815"/>
              <a:gd name="connsiteX55" fmla="*/ 550104 w 1145117"/>
              <a:gd name="connsiteY55" fmla="*/ 489611 h 764815"/>
              <a:gd name="connsiteX56" fmla="*/ 550104 w 1145117"/>
              <a:gd name="connsiteY56" fmla="*/ 492130 h 764815"/>
              <a:gd name="connsiteX57" fmla="*/ 572411 w 1145117"/>
              <a:gd name="connsiteY57" fmla="*/ 488892 h 764815"/>
              <a:gd name="connsiteX58" fmla="*/ 595077 w 1145117"/>
              <a:gd name="connsiteY58" fmla="*/ 492130 h 764815"/>
              <a:gd name="connsiteX59" fmla="*/ 595077 w 1145117"/>
              <a:gd name="connsiteY59" fmla="*/ 489611 h 764815"/>
              <a:gd name="connsiteX60" fmla="*/ 595077 w 1145117"/>
              <a:gd name="connsiteY60" fmla="*/ 176634 h 764815"/>
              <a:gd name="connsiteX61" fmla="*/ 617023 w 1145117"/>
              <a:gd name="connsiteY61" fmla="*/ 154330 h 764815"/>
              <a:gd name="connsiteX62" fmla="*/ 639689 w 1145117"/>
              <a:gd name="connsiteY62" fmla="*/ 176634 h 764815"/>
              <a:gd name="connsiteX63" fmla="*/ 639689 w 1145117"/>
              <a:gd name="connsiteY63" fmla="*/ 338879 h 764815"/>
              <a:gd name="connsiteX64" fmla="*/ 675308 w 1145117"/>
              <a:gd name="connsiteY64" fmla="*/ 294990 h 764815"/>
              <a:gd name="connsiteX65" fmla="*/ 982920 w 1145117"/>
              <a:gd name="connsiteY65" fmla="*/ 238510 h 764815"/>
              <a:gd name="connsiteX66" fmla="*/ 929313 w 1145117"/>
              <a:gd name="connsiteY66" fmla="*/ 154690 h 764815"/>
              <a:gd name="connsiteX67" fmla="*/ 840087 w 1145117"/>
              <a:gd name="connsiteY67" fmla="*/ 105765 h 764815"/>
              <a:gd name="connsiteX68" fmla="*/ 633573 w 1145117"/>
              <a:gd name="connsiteY68" fmla="*/ 105765 h 764815"/>
              <a:gd name="connsiteX69" fmla="*/ 611267 w 1145117"/>
              <a:gd name="connsiteY69" fmla="*/ 83461 h 764815"/>
              <a:gd name="connsiteX70" fmla="*/ 572770 w 1145117"/>
              <a:gd name="connsiteY70" fmla="*/ 44608 h 764815"/>
              <a:gd name="connsiteX71" fmla="*/ 572770 w 1145117"/>
              <a:gd name="connsiteY71" fmla="*/ 0 h 764815"/>
              <a:gd name="connsiteX72" fmla="*/ 653001 w 1145117"/>
              <a:gd name="connsiteY72" fmla="*/ 61156 h 764815"/>
              <a:gd name="connsiteX73" fmla="*/ 840087 w 1145117"/>
              <a:gd name="connsiteY73" fmla="*/ 61156 h 764815"/>
              <a:gd name="connsiteX74" fmla="*/ 967090 w 1145117"/>
              <a:gd name="connsiteY74" fmla="*/ 130587 h 764815"/>
              <a:gd name="connsiteX75" fmla="*/ 1099129 w 1145117"/>
              <a:gd name="connsiteY75" fmla="*/ 337440 h 764815"/>
              <a:gd name="connsiteX76" fmla="*/ 1102367 w 1145117"/>
              <a:gd name="connsiteY76" fmla="*/ 342476 h 764815"/>
              <a:gd name="connsiteX77" fmla="*/ 1105965 w 1145117"/>
              <a:gd name="connsiteY77" fmla="*/ 347513 h 764815"/>
              <a:gd name="connsiteX78" fmla="*/ 1107044 w 1145117"/>
              <a:gd name="connsiteY78" fmla="*/ 350031 h 764815"/>
              <a:gd name="connsiteX79" fmla="*/ 1142302 w 1145117"/>
              <a:gd name="connsiteY79" fmla="*/ 450040 h 764815"/>
              <a:gd name="connsiteX80" fmla="*/ 1113520 w 1145117"/>
              <a:gd name="connsiteY80" fmla="*/ 617680 h 764815"/>
              <a:gd name="connsiteX81" fmla="*/ 1083299 w 1145117"/>
              <a:gd name="connsiteY81" fmla="*/ 627033 h 764815"/>
              <a:gd name="connsiteX82" fmla="*/ 1073944 w 1145117"/>
              <a:gd name="connsiteY82" fmla="*/ 596815 h 764815"/>
              <a:gd name="connsiteX83" fmla="*/ 1067108 w 1145117"/>
              <a:gd name="connsiteY83" fmla="*/ 369817 h 764815"/>
              <a:gd name="connsiteX84" fmla="*/ 1062071 w 1145117"/>
              <a:gd name="connsiteY84" fmla="*/ 361902 h 764815"/>
              <a:gd name="connsiteX85" fmla="*/ 1032929 w 1145117"/>
              <a:gd name="connsiteY85" fmla="*/ 326647 h 764815"/>
              <a:gd name="connsiteX86" fmla="*/ 707328 w 1145117"/>
              <a:gd name="connsiteY86" fmla="*/ 326647 h 764815"/>
              <a:gd name="connsiteX87" fmla="*/ 675308 w 1145117"/>
              <a:gd name="connsiteY87" fmla="*/ 613003 h 764815"/>
              <a:gd name="connsiteX88" fmla="*/ 802670 w 1145117"/>
              <a:gd name="connsiteY88" fmla="*/ 486014 h 764815"/>
              <a:gd name="connsiteX89" fmla="*/ 833971 w 1145117"/>
              <a:gd name="connsiteY89" fmla="*/ 486014 h 764815"/>
              <a:gd name="connsiteX90" fmla="*/ 880023 w 1145117"/>
              <a:gd name="connsiteY90" fmla="*/ 532061 h 764815"/>
              <a:gd name="connsiteX91" fmla="*/ 931471 w 1145117"/>
              <a:gd name="connsiteY91" fmla="*/ 480618 h 764815"/>
              <a:gd name="connsiteX92" fmla="*/ 915281 w 1145117"/>
              <a:gd name="connsiteY92" fmla="*/ 459033 h 764815"/>
              <a:gd name="connsiteX93" fmla="*/ 937588 w 1145117"/>
              <a:gd name="connsiteY93" fmla="*/ 436729 h 764815"/>
              <a:gd name="connsiteX94" fmla="*/ 984719 w 1145117"/>
              <a:gd name="connsiteY94" fmla="*/ 436729 h 764815"/>
              <a:gd name="connsiteX95" fmla="*/ 1007385 w 1145117"/>
              <a:gd name="connsiteY95" fmla="*/ 459033 h 764815"/>
              <a:gd name="connsiteX96" fmla="*/ 1007385 w 1145117"/>
              <a:gd name="connsiteY96" fmla="*/ 506519 h 764815"/>
              <a:gd name="connsiteX97" fmla="*/ 984719 w 1145117"/>
              <a:gd name="connsiteY97" fmla="*/ 528823 h 764815"/>
              <a:gd name="connsiteX98" fmla="*/ 963132 w 1145117"/>
              <a:gd name="connsiteY98" fmla="*/ 512275 h 764815"/>
              <a:gd name="connsiteX99" fmla="*/ 895853 w 1145117"/>
              <a:gd name="connsiteY99" fmla="*/ 579547 h 764815"/>
              <a:gd name="connsiteX100" fmla="*/ 880023 w 1145117"/>
              <a:gd name="connsiteY100" fmla="*/ 586382 h 764815"/>
              <a:gd name="connsiteX101" fmla="*/ 864552 w 1145117"/>
              <a:gd name="connsiteY101" fmla="*/ 579547 h 764815"/>
              <a:gd name="connsiteX102" fmla="*/ 818140 w 1145117"/>
              <a:gd name="connsiteY102" fmla="*/ 533500 h 764815"/>
              <a:gd name="connsiteX103" fmla="*/ 703371 w 1145117"/>
              <a:gd name="connsiteY103" fmla="*/ 648618 h 764815"/>
              <a:gd name="connsiteX104" fmla="*/ 707328 w 1145117"/>
              <a:gd name="connsiteY104" fmla="*/ 652216 h 764815"/>
              <a:gd name="connsiteX105" fmla="*/ 971407 w 1145117"/>
              <a:gd name="connsiteY105" fmla="*/ 696464 h 764815"/>
              <a:gd name="connsiteX106" fmla="*/ 1001628 w 1145117"/>
              <a:gd name="connsiteY106" fmla="*/ 706537 h 764815"/>
              <a:gd name="connsiteX107" fmla="*/ 991555 w 1145117"/>
              <a:gd name="connsiteY107" fmla="*/ 736396 h 764815"/>
              <a:gd name="connsiteX108" fmla="*/ 869949 w 1145117"/>
              <a:gd name="connsiteY108" fmla="*/ 764815 h 764815"/>
              <a:gd name="connsiteX109" fmla="*/ 675308 w 1145117"/>
              <a:gd name="connsiteY109" fmla="*/ 684233 h 764815"/>
              <a:gd name="connsiteX110" fmla="*/ 626737 w 1145117"/>
              <a:gd name="connsiteY110" fmla="*/ 618040 h 764815"/>
              <a:gd name="connsiteX111" fmla="*/ 572411 w 1145117"/>
              <a:gd name="connsiteY111" fmla="*/ 640704 h 764815"/>
              <a:gd name="connsiteX112" fmla="*/ 518444 w 1145117"/>
              <a:gd name="connsiteY112" fmla="*/ 618040 h 764815"/>
              <a:gd name="connsiteX113" fmla="*/ 274872 w 1145117"/>
              <a:gd name="connsiteY113" fmla="*/ 764456 h 764815"/>
              <a:gd name="connsiteX114" fmla="*/ 0 w 1145117"/>
              <a:gd name="connsiteY114" fmla="*/ 489611 h 764815"/>
              <a:gd name="connsiteX115" fmla="*/ 37417 w 1145117"/>
              <a:gd name="connsiteY115" fmla="*/ 350750 h 764815"/>
              <a:gd name="connsiteX116" fmla="*/ 38857 w 1145117"/>
              <a:gd name="connsiteY116" fmla="*/ 347513 h 764815"/>
              <a:gd name="connsiteX117" fmla="*/ 178091 w 1145117"/>
              <a:gd name="connsiteY117" fmla="*/ 130587 h 764815"/>
              <a:gd name="connsiteX118" fmla="*/ 304734 w 1145117"/>
              <a:gd name="connsiteY118" fmla="*/ 61156 h 764815"/>
              <a:gd name="connsiteX119" fmla="*/ 492539 w 1145117"/>
              <a:gd name="connsiteY119" fmla="*/ 61156 h 764815"/>
              <a:gd name="connsiteX120" fmla="*/ 572770 w 1145117"/>
              <a:gd name="connsiteY120" fmla="*/ 0 h 764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145117" h="764815">
                <a:moveTo>
                  <a:pt x="1048678" y="645265"/>
                </a:moveTo>
                <a:cubicBezTo>
                  <a:pt x="1054339" y="645354"/>
                  <a:pt x="1059955" y="647592"/>
                  <a:pt x="1064235" y="651889"/>
                </a:cubicBezTo>
                <a:cubicBezTo>
                  <a:pt x="1072794" y="660483"/>
                  <a:pt x="1072794" y="674806"/>
                  <a:pt x="1063878" y="683400"/>
                </a:cubicBezTo>
                <a:cubicBezTo>
                  <a:pt x="1059599" y="687697"/>
                  <a:pt x="1053893" y="690204"/>
                  <a:pt x="1048187" y="690204"/>
                </a:cubicBezTo>
                <a:cubicBezTo>
                  <a:pt x="1042481" y="690204"/>
                  <a:pt x="1036775" y="688055"/>
                  <a:pt x="1032496" y="683758"/>
                </a:cubicBezTo>
                <a:cubicBezTo>
                  <a:pt x="1023937" y="675165"/>
                  <a:pt x="1023937" y="661199"/>
                  <a:pt x="1032496" y="652247"/>
                </a:cubicBezTo>
                <a:lnTo>
                  <a:pt x="1032853" y="651531"/>
                </a:lnTo>
                <a:cubicBezTo>
                  <a:pt x="1037311" y="647234"/>
                  <a:pt x="1043016" y="645175"/>
                  <a:pt x="1048678" y="645265"/>
                </a:cubicBezTo>
                <a:close/>
                <a:moveTo>
                  <a:pt x="572411" y="533500"/>
                </a:moveTo>
                <a:cubicBezTo>
                  <a:pt x="555141" y="533500"/>
                  <a:pt x="541110" y="547530"/>
                  <a:pt x="541110" y="564798"/>
                </a:cubicBezTo>
                <a:cubicBezTo>
                  <a:pt x="541110" y="582066"/>
                  <a:pt x="555141" y="596096"/>
                  <a:pt x="572411" y="596096"/>
                </a:cubicBezTo>
                <a:cubicBezTo>
                  <a:pt x="589680" y="596096"/>
                  <a:pt x="603711" y="582066"/>
                  <a:pt x="603711" y="564798"/>
                </a:cubicBezTo>
                <a:cubicBezTo>
                  <a:pt x="603711" y="547530"/>
                  <a:pt x="589680" y="533500"/>
                  <a:pt x="572411" y="533500"/>
                </a:cubicBezTo>
                <a:close/>
                <a:moveTo>
                  <a:pt x="274872" y="259016"/>
                </a:moveTo>
                <a:cubicBezTo>
                  <a:pt x="147870" y="259016"/>
                  <a:pt x="44613" y="362622"/>
                  <a:pt x="44613" y="489611"/>
                </a:cubicBezTo>
                <a:cubicBezTo>
                  <a:pt x="44613" y="536018"/>
                  <a:pt x="58644" y="579907"/>
                  <a:pt x="82390" y="616241"/>
                </a:cubicBezTo>
                <a:lnTo>
                  <a:pt x="212630" y="486014"/>
                </a:lnTo>
                <a:cubicBezTo>
                  <a:pt x="216948" y="481697"/>
                  <a:pt x="222704" y="479539"/>
                  <a:pt x="228461" y="479539"/>
                </a:cubicBezTo>
                <a:cubicBezTo>
                  <a:pt x="234577" y="479539"/>
                  <a:pt x="239974" y="481697"/>
                  <a:pt x="244291" y="486014"/>
                </a:cubicBezTo>
                <a:lnTo>
                  <a:pt x="290343" y="532061"/>
                </a:lnTo>
                <a:lnTo>
                  <a:pt x="342151" y="480618"/>
                </a:lnTo>
                <a:cubicBezTo>
                  <a:pt x="332437" y="478100"/>
                  <a:pt x="325242" y="469466"/>
                  <a:pt x="325242" y="459033"/>
                </a:cubicBezTo>
                <a:cubicBezTo>
                  <a:pt x="325242" y="446802"/>
                  <a:pt x="335315" y="436729"/>
                  <a:pt x="347908" y="436729"/>
                </a:cubicBezTo>
                <a:lnTo>
                  <a:pt x="395039" y="436729"/>
                </a:lnTo>
                <a:cubicBezTo>
                  <a:pt x="407631" y="436729"/>
                  <a:pt x="417345" y="446802"/>
                  <a:pt x="417345" y="459033"/>
                </a:cubicBezTo>
                <a:lnTo>
                  <a:pt x="417345" y="506519"/>
                </a:lnTo>
                <a:cubicBezTo>
                  <a:pt x="417345" y="518751"/>
                  <a:pt x="407631" y="528823"/>
                  <a:pt x="395039" y="528823"/>
                </a:cubicBezTo>
                <a:cubicBezTo>
                  <a:pt x="384965" y="528823"/>
                  <a:pt x="375971" y="521629"/>
                  <a:pt x="373452" y="512275"/>
                </a:cubicBezTo>
                <a:lnTo>
                  <a:pt x="306173" y="579547"/>
                </a:lnTo>
                <a:cubicBezTo>
                  <a:pt x="297538" y="588181"/>
                  <a:pt x="283147" y="588181"/>
                  <a:pt x="274513" y="579547"/>
                </a:cubicBezTo>
                <a:lnTo>
                  <a:pt x="228461" y="533500"/>
                </a:lnTo>
                <a:lnTo>
                  <a:pt x="110813" y="651136"/>
                </a:lnTo>
                <a:cubicBezTo>
                  <a:pt x="152547" y="693586"/>
                  <a:pt x="210831" y="719847"/>
                  <a:pt x="274872" y="719847"/>
                </a:cubicBezTo>
                <a:cubicBezTo>
                  <a:pt x="402235" y="719847"/>
                  <a:pt x="505491" y="616601"/>
                  <a:pt x="505491" y="489611"/>
                </a:cubicBezTo>
                <a:cubicBezTo>
                  <a:pt x="505491" y="362622"/>
                  <a:pt x="402235" y="259016"/>
                  <a:pt x="274872" y="259016"/>
                </a:cubicBezTo>
                <a:close/>
                <a:moveTo>
                  <a:pt x="526872" y="153987"/>
                </a:moveTo>
                <a:cubicBezTo>
                  <a:pt x="532562" y="153987"/>
                  <a:pt x="538252" y="156476"/>
                  <a:pt x="542519" y="160388"/>
                </a:cubicBezTo>
                <a:cubicBezTo>
                  <a:pt x="546430" y="164299"/>
                  <a:pt x="548920" y="170345"/>
                  <a:pt x="548920" y="176034"/>
                </a:cubicBezTo>
                <a:cubicBezTo>
                  <a:pt x="548920" y="181724"/>
                  <a:pt x="546430" y="187769"/>
                  <a:pt x="542519" y="191681"/>
                </a:cubicBezTo>
                <a:cubicBezTo>
                  <a:pt x="538252" y="195948"/>
                  <a:pt x="532562" y="198081"/>
                  <a:pt x="526872" y="198081"/>
                </a:cubicBezTo>
                <a:cubicBezTo>
                  <a:pt x="521183" y="198081"/>
                  <a:pt x="515493" y="195948"/>
                  <a:pt x="511226" y="191681"/>
                </a:cubicBezTo>
                <a:cubicBezTo>
                  <a:pt x="506959" y="187769"/>
                  <a:pt x="504825" y="181724"/>
                  <a:pt x="504825" y="176034"/>
                </a:cubicBezTo>
                <a:cubicBezTo>
                  <a:pt x="504825" y="170345"/>
                  <a:pt x="506959" y="164299"/>
                  <a:pt x="511226" y="160388"/>
                </a:cubicBezTo>
                <a:cubicBezTo>
                  <a:pt x="515493" y="156476"/>
                  <a:pt x="521183" y="153987"/>
                  <a:pt x="526872" y="153987"/>
                </a:cubicBezTo>
                <a:close/>
                <a:moveTo>
                  <a:pt x="572770" y="44608"/>
                </a:moveTo>
                <a:cubicBezTo>
                  <a:pt x="551543" y="44608"/>
                  <a:pt x="534274" y="61876"/>
                  <a:pt x="534274" y="83461"/>
                </a:cubicBezTo>
                <a:cubicBezTo>
                  <a:pt x="534274" y="95692"/>
                  <a:pt x="524200" y="105765"/>
                  <a:pt x="511968" y="105765"/>
                </a:cubicBezTo>
                <a:lnTo>
                  <a:pt x="304734" y="105765"/>
                </a:lnTo>
                <a:cubicBezTo>
                  <a:pt x="268396" y="105765"/>
                  <a:pt x="235297" y="124112"/>
                  <a:pt x="215509" y="154690"/>
                </a:cubicBezTo>
                <a:lnTo>
                  <a:pt x="161901" y="238510"/>
                </a:lnTo>
                <a:cubicBezTo>
                  <a:pt x="196440" y="223041"/>
                  <a:pt x="234577" y="214407"/>
                  <a:pt x="274872" y="214407"/>
                </a:cubicBezTo>
                <a:cubicBezTo>
                  <a:pt x="371293" y="214407"/>
                  <a:pt x="456202" y="264412"/>
                  <a:pt x="505491" y="339238"/>
                </a:cubicBezTo>
                <a:lnTo>
                  <a:pt x="505491" y="252540"/>
                </a:lnTo>
                <a:cubicBezTo>
                  <a:pt x="505491" y="240309"/>
                  <a:pt x="515206" y="230236"/>
                  <a:pt x="527798" y="230236"/>
                </a:cubicBezTo>
                <a:cubicBezTo>
                  <a:pt x="540030" y="230236"/>
                  <a:pt x="550104" y="240309"/>
                  <a:pt x="550104" y="252540"/>
                </a:cubicBezTo>
                <a:lnTo>
                  <a:pt x="550104" y="489611"/>
                </a:lnTo>
                <a:cubicBezTo>
                  <a:pt x="550104" y="490331"/>
                  <a:pt x="550104" y="491050"/>
                  <a:pt x="550104" y="492130"/>
                </a:cubicBezTo>
                <a:cubicBezTo>
                  <a:pt x="556940" y="489971"/>
                  <a:pt x="564855" y="488892"/>
                  <a:pt x="572411" y="488892"/>
                </a:cubicBezTo>
                <a:cubicBezTo>
                  <a:pt x="580326" y="488892"/>
                  <a:pt x="587881" y="489971"/>
                  <a:pt x="595077" y="492130"/>
                </a:cubicBezTo>
                <a:cubicBezTo>
                  <a:pt x="595077" y="491050"/>
                  <a:pt x="595077" y="490331"/>
                  <a:pt x="595077" y="489611"/>
                </a:cubicBezTo>
                <a:lnTo>
                  <a:pt x="595077" y="176634"/>
                </a:lnTo>
                <a:cubicBezTo>
                  <a:pt x="595077" y="164403"/>
                  <a:pt x="604791" y="154330"/>
                  <a:pt x="617023" y="154330"/>
                </a:cubicBezTo>
                <a:cubicBezTo>
                  <a:pt x="629616" y="154330"/>
                  <a:pt x="639689" y="164403"/>
                  <a:pt x="639689" y="176634"/>
                </a:cubicBezTo>
                <a:lnTo>
                  <a:pt x="639689" y="338879"/>
                </a:lnTo>
                <a:cubicBezTo>
                  <a:pt x="649763" y="323410"/>
                  <a:pt x="661636" y="308660"/>
                  <a:pt x="675308" y="294990"/>
                </a:cubicBezTo>
                <a:cubicBezTo>
                  <a:pt x="758417" y="211889"/>
                  <a:pt x="881822" y="193182"/>
                  <a:pt x="982920" y="238510"/>
                </a:cubicBezTo>
                <a:lnTo>
                  <a:pt x="929313" y="154690"/>
                </a:lnTo>
                <a:cubicBezTo>
                  <a:pt x="909884" y="124112"/>
                  <a:pt x="876425" y="105765"/>
                  <a:pt x="840087" y="105765"/>
                </a:cubicBezTo>
                <a:lnTo>
                  <a:pt x="633573" y="105765"/>
                </a:lnTo>
                <a:cubicBezTo>
                  <a:pt x="621341" y="105765"/>
                  <a:pt x="611267" y="95692"/>
                  <a:pt x="611267" y="83461"/>
                </a:cubicBezTo>
                <a:cubicBezTo>
                  <a:pt x="611267" y="61876"/>
                  <a:pt x="593997" y="44608"/>
                  <a:pt x="572770" y="44608"/>
                </a:cubicBezTo>
                <a:close/>
                <a:moveTo>
                  <a:pt x="572770" y="0"/>
                </a:moveTo>
                <a:cubicBezTo>
                  <a:pt x="610907" y="0"/>
                  <a:pt x="643287" y="25902"/>
                  <a:pt x="653001" y="61156"/>
                </a:cubicBezTo>
                <a:lnTo>
                  <a:pt x="840087" y="61156"/>
                </a:lnTo>
                <a:cubicBezTo>
                  <a:pt x="891895" y="61156"/>
                  <a:pt x="939027" y="87058"/>
                  <a:pt x="967090" y="130587"/>
                </a:cubicBezTo>
                <a:lnTo>
                  <a:pt x="1099129" y="337440"/>
                </a:lnTo>
                <a:cubicBezTo>
                  <a:pt x="1100568" y="338879"/>
                  <a:pt x="1101647" y="340677"/>
                  <a:pt x="1102367" y="342476"/>
                </a:cubicBezTo>
                <a:lnTo>
                  <a:pt x="1105965" y="347513"/>
                </a:lnTo>
                <a:cubicBezTo>
                  <a:pt x="1106324" y="348592"/>
                  <a:pt x="1107044" y="349311"/>
                  <a:pt x="1107044" y="350031"/>
                </a:cubicBezTo>
                <a:cubicBezTo>
                  <a:pt x="1125033" y="380249"/>
                  <a:pt x="1137266" y="414425"/>
                  <a:pt x="1142302" y="450040"/>
                </a:cubicBezTo>
                <a:cubicBezTo>
                  <a:pt x="1150577" y="507239"/>
                  <a:pt x="1140504" y="566956"/>
                  <a:pt x="1113520" y="617680"/>
                </a:cubicBezTo>
                <a:cubicBezTo>
                  <a:pt x="1107764" y="628472"/>
                  <a:pt x="1094452" y="632789"/>
                  <a:pt x="1083299" y="627033"/>
                </a:cubicBezTo>
                <a:cubicBezTo>
                  <a:pt x="1072505" y="620918"/>
                  <a:pt x="1068188" y="607607"/>
                  <a:pt x="1073944" y="596815"/>
                </a:cubicBezTo>
                <a:cubicBezTo>
                  <a:pt x="1112441" y="523427"/>
                  <a:pt x="1108483" y="437808"/>
                  <a:pt x="1067108" y="369817"/>
                </a:cubicBezTo>
                <a:lnTo>
                  <a:pt x="1062071" y="361902"/>
                </a:lnTo>
                <a:cubicBezTo>
                  <a:pt x="1053797" y="349671"/>
                  <a:pt x="1044082" y="337440"/>
                  <a:pt x="1032929" y="326647"/>
                </a:cubicBezTo>
                <a:cubicBezTo>
                  <a:pt x="942984" y="236711"/>
                  <a:pt x="796913" y="236711"/>
                  <a:pt x="707328" y="326647"/>
                </a:cubicBezTo>
                <a:cubicBezTo>
                  <a:pt x="629256" y="404352"/>
                  <a:pt x="618822" y="524147"/>
                  <a:pt x="675308" y="613003"/>
                </a:cubicBezTo>
                <a:lnTo>
                  <a:pt x="802670" y="486014"/>
                </a:lnTo>
                <a:cubicBezTo>
                  <a:pt x="810945" y="477380"/>
                  <a:pt x="825336" y="477380"/>
                  <a:pt x="833971" y="486014"/>
                </a:cubicBezTo>
                <a:lnTo>
                  <a:pt x="880023" y="532061"/>
                </a:lnTo>
                <a:lnTo>
                  <a:pt x="931471" y="480618"/>
                </a:lnTo>
                <a:cubicBezTo>
                  <a:pt x="922117" y="478100"/>
                  <a:pt x="915281" y="469466"/>
                  <a:pt x="915281" y="459033"/>
                </a:cubicBezTo>
                <a:cubicBezTo>
                  <a:pt x="915281" y="446802"/>
                  <a:pt x="925355" y="436729"/>
                  <a:pt x="937588" y="436729"/>
                </a:cubicBezTo>
                <a:lnTo>
                  <a:pt x="984719" y="436729"/>
                </a:lnTo>
                <a:cubicBezTo>
                  <a:pt x="997311" y="436729"/>
                  <a:pt x="1007385" y="446802"/>
                  <a:pt x="1007385" y="459033"/>
                </a:cubicBezTo>
                <a:lnTo>
                  <a:pt x="1007385" y="506519"/>
                </a:lnTo>
                <a:cubicBezTo>
                  <a:pt x="1007385" y="518751"/>
                  <a:pt x="997311" y="528823"/>
                  <a:pt x="984719" y="528823"/>
                </a:cubicBezTo>
                <a:cubicBezTo>
                  <a:pt x="974285" y="528823"/>
                  <a:pt x="965650" y="521629"/>
                  <a:pt x="963132" y="512275"/>
                </a:cubicBezTo>
                <a:lnTo>
                  <a:pt x="895853" y="579547"/>
                </a:lnTo>
                <a:cubicBezTo>
                  <a:pt x="891536" y="583864"/>
                  <a:pt x="886139" y="586382"/>
                  <a:pt x="880023" y="586382"/>
                </a:cubicBezTo>
                <a:cubicBezTo>
                  <a:pt x="873906" y="586382"/>
                  <a:pt x="868510" y="583864"/>
                  <a:pt x="864552" y="579547"/>
                </a:cubicBezTo>
                <a:lnTo>
                  <a:pt x="818140" y="533500"/>
                </a:lnTo>
                <a:lnTo>
                  <a:pt x="703371" y="648618"/>
                </a:lnTo>
                <a:cubicBezTo>
                  <a:pt x="704810" y="649697"/>
                  <a:pt x="705529" y="651136"/>
                  <a:pt x="707328" y="652216"/>
                </a:cubicBezTo>
                <a:cubicBezTo>
                  <a:pt x="776766" y="722006"/>
                  <a:pt x="883261" y="739993"/>
                  <a:pt x="971407" y="696464"/>
                </a:cubicBezTo>
                <a:cubicBezTo>
                  <a:pt x="982560" y="690708"/>
                  <a:pt x="995872" y="695385"/>
                  <a:pt x="1001628" y="706537"/>
                </a:cubicBezTo>
                <a:cubicBezTo>
                  <a:pt x="1007025" y="717689"/>
                  <a:pt x="1002348" y="730999"/>
                  <a:pt x="991555" y="736396"/>
                </a:cubicBezTo>
                <a:cubicBezTo>
                  <a:pt x="952698" y="755462"/>
                  <a:pt x="911324" y="764815"/>
                  <a:pt x="869949" y="764815"/>
                </a:cubicBezTo>
                <a:cubicBezTo>
                  <a:pt x="798712" y="764815"/>
                  <a:pt x="728195" y="736755"/>
                  <a:pt x="675308" y="684233"/>
                </a:cubicBezTo>
                <a:cubicBezTo>
                  <a:pt x="655520" y="664087"/>
                  <a:pt x="639330" y="641783"/>
                  <a:pt x="626737" y="618040"/>
                </a:cubicBezTo>
                <a:cubicBezTo>
                  <a:pt x="613066" y="632070"/>
                  <a:pt x="593638" y="640704"/>
                  <a:pt x="572411" y="640704"/>
                </a:cubicBezTo>
                <a:cubicBezTo>
                  <a:pt x="551184" y="640704"/>
                  <a:pt x="532115" y="632070"/>
                  <a:pt x="518444" y="618040"/>
                </a:cubicBezTo>
                <a:cubicBezTo>
                  <a:pt x="472032" y="705098"/>
                  <a:pt x="380288" y="764456"/>
                  <a:pt x="274872" y="764456"/>
                </a:cubicBezTo>
                <a:cubicBezTo>
                  <a:pt x="123405" y="764456"/>
                  <a:pt x="0" y="641063"/>
                  <a:pt x="0" y="489611"/>
                </a:cubicBezTo>
                <a:cubicBezTo>
                  <a:pt x="0" y="438887"/>
                  <a:pt x="13312" y="391761"/>
                  <a:pt x="37417" y="350750"/>
                </a:cubicBezTo>
                <a:cubicBezTo>
                  <a:pt x="38137" y="349671"/>
                  <a:pt x="38497" y="348952"/>
                  <a:pt x="38857" y="347513"/>
                </a:cubicBezTo>
                <a:lnTo>
                  <a:pt x="178091" y="130587"/>
                </a:lnTo>
                <a:cubicBezTo>
                  <a:pt x="205795" y="87058"/>
                  <a:pt x="253286" y="61156"/>
                  <a:pt x="304734" y="61156"/>
                </a:cubicBezTo>
                <a:lnTo>
                  <a:pt x="492539" y="61156"/>
                </a:lnTo>
                <a:cubicBezTo>
                  <a:pt x="502253" y="25902"/>
                  <a:pt x="534634" y="0"/>
                  <a:pt x="572770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75" dirty="0">
              <a:latin typeface="Lato Light" panose="020F0502020204030203" pitchFamily="34" charset="0"/>
            </a:endParaRPr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xmlns="" id="{39B39919-4F85-9346-9E06-C3BA3E8BAA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38030" y="4505357"/>
            <a:ext cx="475298" cy="475908"/>
          </a:xfrm>
          <a:custGeom>
            <a:avLst/>
            <a:gdLst>
              <a:gd name="connsiteX0" fmla="*/ 509588 w 1145140"/>
              <a:gd name="connsiteY0" fmla="*/ 613568 h 1146608"/>
              <a:gd name="connsiteX1" fmla="*/ 525002 w 1145140"/>
              <a:gd name="connsiteY1" fmla="*/ 619969 h 1146608"/>
              <a:gd name="connsiteX2" fmla="*/ 531455 w 1145140"/>
              <a:gd name="connsiteY2" fmla="*/ 635615 h 1146608"/>
              <a:gd name="connsiteX3" fmla="*/ 525002 w 1145140"/>
              <a:gd name="connsiteY3" fmla="*/ 651262 h 1146608"/>
              <a:gd name="connsiteX4" fmla="*/ 509588 w 1145140"/>
              <a:gd name="connsiteY4" fmla="*/ 657663 h 1146608"/>
              <a:gd name="connsiteX5" fmla="*/ 493816 w 1145140"/>
              <a:gd name="connsiteY5" fmla="*/ 651262 h 1146608"/>
              <a:gd name="connsiteX6" fmla="*/ 487363 w 1145140"/>
              <a:gd name="connsiteY6" fmla="*/ 635615 h 1146608"/>
              <a:gd name="connsiteX7" fmla="*/ 493816 w 1145140"/>
              <a:gd name="connsiteY7" fmla="*/ 619969 h 1146608"/>
              <a:gd name="connsiteX8" fmla="*/ 509588 w 1145140"/>
              <a:gd name="connsiteY8" fmla="*/ 613568 h 1146608"/>
              <a:gd name="connsiteX9" fmla="*/ 511833 w 1145140"/>
              <a:gd name="connsiteY9" fmla="*/ 503279 h 1146608"/>
              <a:gd name="connsiteX10" fmla="*/ 382644 w 1145140"/>
              <a:gd name="connsiteY10" fmla="*/ 633188 h 1146608"/>
              <a:gd name="connsiteX11" fmla="*/ 511833 w 1145140"/>
              <a:gd name="connsiteY11" fmla="*/ 763096 h 1146608"/>
              <a:gd name="connsiteX12" fmla="*/ 641741 w 1145140"/>
              <a:gd name="connsiteY12" fmla="*/ 633188 h 1146608"/>
              <a:gd name="connsiteX13" fmla="*/ 617991 w 1145140"/>
              <a:gd name="connsiteY13" fmla="*/ 558697 h 1146608"/>
              <a:gd name="connsiteX14" fmla="*/ 578407 w 1145140"/>
              <a:gd name="connsiteY14" fmla="*/ 598281 h 1146608"/>
              <a:gd name="connsiteX15" fmla="*/ 562573 w 1145140"/>
              <a:gd name="connsiteY15" fmla="*/ 604759 h 1146608"/>
              <a:gd name="connsiteX16" fmla="*/ 546739 w 1145140"/>
              <a:gd name="connsiteY16" fmla="*/ 598281 h 1146608"/>
              <a:gd name="connsiteX17" fmla="*/ 546739 w 1145140"/>
              <a:gd name="connsiteY17" fmla="*/ 566614 h 1146608"/>
              <a:gd name="connsiteX18" fmla="*/ 586683 w 1145140"/>
              <a:gd name="connsiteY18" fmla="*/ 527030 h 1146608"/>
              <a:gd name="connsiteX19" fmla="*/ 511833 w 1145140"/>
              <a:gd name="connsiteY19" fmla="*/ 503279 h 1146608"/>
              <a:gd name="connsiteX20" fmla="*/ 310177 w 1145140"/>
              <a:gd name="connsiteY20" fmla="*/ 407770 h 1146608"/>
              <a:gd name="connsiteX21" fmla="*/ 325982 w 1145140"/>
              <a:gd name="connsiteY21" fmla="*/ 414264 h 1146608"/>
              <a:gd name="connsiteX22" fmla="*/ 325982 w 1145140"/>
              <a:gd name="connsiteY22" fmla="*/ 446014 h 1146608"/>
              <a:gd name="connsiteX23" fmla="*/ 325982 w 1145140"/>
              <a:gd name="connsiteY23" fmla="*/ 446375 h 1146608"/>
              <a:gd name="connsiteX24" fmla="*/ 310177 w 1145140"/>
              <a:gd name="connsiteY24" fmla="*/ 452869 h 1146608"/>
              <a:gd name="connsiteX25" fmla="*/ 294012 w 1145140"/>
              <a:gd name="connsiteY25" fmla="*/ 446375 h 1146608"/>
              <a:gd name="connsiteX26" fmla="*/ 294012 w 1145140"/>
              <a:gd name="connsiteY26" fmla="*/ 414625 h 1146608"/>
              <a:gd name="connsiteX27" fmla="*/ 294371 w 1145140"/>
              <a:gd name="connsiteY27" fmla="*/ 414264 h 1146608"/>
              <a:gd name="connsiteX28" fmla="*/ 310177 w 1145140"/>
              <a:gd name="connsiteY28" fmla="*/ 407770 h 1146608"/>
              <a:gd name="connsiteX29" fmla="*/ 999799 w 1145140"/>
              <a:gd name="connsiteY29" fmla="*/ 176890 h 1146608"/>
              <a:gd name="connsiteX30" fmla="*/ 877447 w 1145140"/>
              <a:gd name="connsiteY30" fmla="*/ 299241 h 1146608"/>
              <a:gd name="connsiteX31" fmla="*/ 814472 w 1145140"/>
              <a:gd name="connsiteY31" fmla="*/ 362216 h 1146608"/>
              <a:gd name="connsiteX32" fmla="*/ 950498 w 1145140"/>
              <a:gd name="connsiteY32" fmla="*/ 362216 h 1146608"/>
              <a:gd name="connsiteX33" fmla="*/ 1093001 w 1145140"/>
              <a:gd name="connsiteY33" fmla="*/ 219713 h 1146608"/>
              <a:gd name="connsiteX34" fmla="*/ 1098039 w 1145140"/>
              <a:gd name="connsiteY34" fmla="*/ 192364 h 1146608"/>
              <a:gd name="connsiteX35" fmla="*/ 1075368 w 1145140"/>
              <a:gd name="connsiteY35" fmla="*/ 176890 h 1146608"/>
              <a:gd name="connsiteX36" fmla="*/ 444862 w 1145140"/>
              <a:gd name="connsiteY36" fmla="*/ 121443 h 1146608"/>
              <a:gd name="connsiteX37" fmla="*/ 579942 w 1145140"/>
              <a:gd name="connsiteY37" fmla="*/ 121443 h 1146608"/>
              <a:gd name="connsiteX38" fmla="*/ 622447 w 1145140"/>
              <a:gd name="connsiteY38" fmla="*/ 163918 h 1146608"/>
              <a:gd name="connsiteX39" fmla="*/ 622447 w 1145140"/>
              <a:gd name="connsiteY39" fmla="*/ 220792 h 1146608"/>
              <a:gd name="connsiteX40" fmla="*/ 655947 w 1145140"/>
              <a:gd name="connsiteY40" fmla="*/ 230870 h 1146608"/>
              <a:gd name="connsiteX41" fmla="*/ 669275 w 1145140"/>
              <a:gd name="connsiteY41" fmla="*/ 259667 h 1146608"/>
              <a:gd name="connsiteX42" fmla="*/ 640818 w 1145140"/>
              <a:gd name="connsiteY42" fmla="*/ 273346 h 1146608"/>
              <a:gd name="connsiteX43" fmla="*/ 609120 w 1145140"/>
              <a:gd name="connsiteY43" fmla="*/ 263627 h 1146608"/>
              <a:gd name="connsiteX44" fmla="*/ 577421 w 1145140"/>
              <a:gd name="connsiteY44" fmla="*/ 222591 h 1146608"/>
              <a:gd name="connsiteX45" fmla="*/ 577421 w 1145140"/>
              <a:gd name="connsiteY45" fmla="*/ 166438 h 1146608"/>
              <a:gd name="connsiteX46" fmla="*/ 447384 w 1145140"/>
              <a:gd name="connsiteY46" fmla="*/ 166438 h 1146608"/>
              <a:gd name="connsiteX47" fmla="*/ 447384 w 1145140"/>
              <a:gd name="connsiteY47" fmla="*/ 222591 h 1146608"/>
              <a:gd name="connsiteX48" fmla="*/ 415685 w 1145140"/>
              <a:gd name="connsiteY48" fmla="*/ 263627 h 1146608"/>
              <a:gd name="connsiteX49" fmla="*/ 319148 w 1145140"/>
              <a:gd name="connsiteY49" fmla="*/ 303942 h 1146608"/>
              <a:gd name="connsiteX50" fmla="*/ 267998 w 1145140"/>
              <a:gd name="connsiteY50" fmla="*/ 297103 h 1146608"/>
              <a:gd name="connsiteX51" fmla="*/ 228014 w 1145140"/>
              <a:gd name="connsiteY51" fmla="*/ 257148 h 1146608"/>
              <a:gd name="connsiteX52" fmla="*/ 135440 w 1145140"/>
              <a:gd name="connsiteY52" fmla="*/ 349297 h 1146608"/>
              <a:gd name="connsiteX53" fmla="*/ 175783 w 1145140"/>
              <a:gd name="connsiteY53" fmla="*/ 389613 h 1146608"/>
              <a:gd name="connsiteX54" fmla="*/ 182627 w 1145140"/>
              <a:gd name="connsiteY54" fmla="*/ 440727 h 1146608"/>
              <a:gd name="connsiteX55" fmla="*/ 142644 w 1145140"/>
              <a:gd name="connsiteY55" fmla="*/ 537196 h 1146608"/>
              <a:gd name="connsiteX56" fmla="*/ 101580 w 1145140"/>
              <a:gd name="connsiteY56" fmla="*/ 568513 h 1146608"/>
              <a:gd name="connsiteX57" fmla="*/ 44666 w 1145140"/>
              <a:gd name="connsiteY57" fmla="*/ 568513 h 1146608"/>
              <a:gd name="connsiteX58" fmla="*/ 44666 w 1145140"/>
              <a:gd name="connsiteY58" fmla="*/ 699178 h 1146608"/>
              <a:gd name="connsiteX59" fmla="*/ 101580 w 1145140"/>
              <a:gd name="connsiteY59" fmla="*/ 699178 h 1146608"/>
              <a:gd name="connsiteX60" fmla="*/ 142644 w 1145140"/>
              <a:gd name="connsiteY60" fmla="*/ 730495 h 1146608"/>
              <a:gd name="connsiteX61" fmla="*/ 182627 w 1145140"/>
              <a:gd name="connsiteY61" fmla="*/ 826964 h 1146608"/>
              <a:gd name="connsiteX62" fmla="*/ 175783 w 1145140"/>
              <a:gd name="connsiteY62" fmla="*/ 878078 h 1146608"/>
              <a:gd name="connsiteX63" fmla="*/ 135440 w 1145140"/>
              <a:gd name="connsiteY63" fmla="*/ 918394 h 1146608"/>
              <a:gd name="connsiteX64" fmla="*/ 228014 w 1145140"/>
              <a:gd name="connsiteY64" fmla="*/ 1010903 h 1146608"/>
              <a:gd name="connsiteX65" fmla="*/ 268358 w 1145140"/>
              <a:gd name="connsiteY65" fmla="*/ 970228 h 1146608"/>
              <a:gd name="connsiteX66" fmla="*/ 319508 w 1145140"/>
              <a:gd name="connsiteY66" fmla="*/ 963749 h 1146608"/>
              <a:gd name="connsiteX67" fmla="*/ 415685 w 1145140"/>
              <a:gd name="connsiteY67" fmla="*/ 1003704 h 1146608"/>
              <a:gd name="connsiteX68" fmla="*/ 447384 w 1145140"/>
              <a:gd name="connsiteY68" fmla="*/ 1044380 h 1146608"/>
              <a:gd name="connsiteX69" fmla="*/ 447384 w 1145140"/>
              <a:gd name="connsiteY69" fmla="*/ 1101613 h 1146608"/>
              <a:gd name="connsiteX70" fmla="*/ 577781 w 1145140"/>
              <a:gd name="connsiteY70" fmla="*/ 1101613 h 1146608"/>
              <a:gd name="connsiteX71" fmla="*/ 577781 w 1145140"/>
              <a:gd name="connsiteY71" fmla="*/ 1044740 h 1146608"/>
              <a:gd name="connsiteX72" fmla="*/ 609120 w 1145140"/>
              <a:gd name="connsiteY72" fmla="*/ 1003704 h 1146608"/>
              <a:gd name="connsiteX73" fmla="*/ 705657 w 1145140"/>
              <a:gd name="connsiteY73" fmla="*/ 964109 h 1146608"/>
              <a:gd name="connsiteX74" fmla="*/ 756807 w 1145140"/>
              <a:gd name="connsiteY74" fmla="*/ 970588 h 1146608"/>
              <a:gd name="connsiteX75" fmla="*/ 797150 w 1145140"/>
              <a:gd name="connsiteY75" fmla="*/ 1010903 h 1146608"/>
              <a:gd name="connsiteX76" fmla="*/ 889365 w 1145140"/>
              <a:gd name="connsiteY76" fmla="*/ 918394 h 1146608"/>
              <a:gd name="connsiteX77" fmla="*/ 849381 w 1145140"/>
              <a:gd name="connsiteY77" fmla="*/ 878438 h 1146608"/>
              <a:gd name="connsiteX78" fmla="*/ 842897 w 1145140"/>
              <a:gd name="connsiteY78" fmla="*/ 827324 h 1146608"/>
              <a:gd name="connsiteX79" fmla="*/ 882881 w 1145140"/>
              <a:gd name="connsiteY79" fmla="*/ 730495 h 1146608"/>
              <a:gd name="connsiteX80" fmla="*/ 923945 w 1145140"/>
              <a:gd name="connsiteY80" fmla="*/ 699178 h 1146608"/>
              <a:gd name="connsiteX81" fmla="*/ 980138 w 1145140"/>
              <a:gd name="connsiteY81" fmla="*/ 699178 h 1146608"/>
              <a:gd name="connsiteX82" fmla="*/ 980138 w 1145140"/>
              <a:gd name="connsiteY82" fmla="*/ 568513 h 1146608"/>
              <a:gd name="connsiteX83" fmla="*/ 923945 w 1145140"/>
              <a:gd name="connsiteY83" fmla="*/ 568513 h 1146608"/>
              <a:gd name="connsiteX84" fmla="*/ 882881 w 1145140"/>
              <a:gd name="connsiteY84" fmla="*/ 537196 h 1146608"/>
              <a:gd name="connsiteX85" fmla="*/ 873155 w 1145140"/>
              <a:gd name="connsiteY85" fmla="*/ 504800 h 1146608"/>
              <a:gd name="connsiteX86" fmla="*/ 886483 w 1145140"/>
              <a:gd name="connsiteY86" fmla="*/ 476363 h 1146608"/>
              <a:gd name="connsiteX87" fmla="*/ 915300 w 1145140"/>
              <a:gd name="connsiteY87" fmla="*/ 489681 h 1146608"/>
              <a:gd name="connsiteX88" fmla="*/ 925746 w 1145140"/>
              <a:gd name="connsiteY88" fmla="*/ 523878 h 1146608"/>
              <a:gd name="connsiteX89" fmla="*/ 982660 w 1145140"/>
              <a:gd name="connsiteY89" fmla="*/ 523878 h 1146608"/>
              <a:gd name="connsiteX90" fmla="*/ 1025165 w 1145140"/>
              <a:gd name="connsiteY90" fmla="*/ 565993 h 1146608"/>
              <a:gd name="connsiteX91" fmla="*/ 1025165 w 1145140"/>
              <a:gd name="connsiteY91" fmla="*/ 701698 h 1146608"/>
              <a:gd name="connsiteX92" fmla="*/ 982660 w 1145140"/>
              <a:gd name="connsiteY92" fmla="*/ 743813 h 1146608"/>
              <a:gd name="connsiteX93" fmla="*/ 925746 w 1145140"/>
              <a:gd name="connsiteY93" fmla="*/ 743813 h 1146608"/>
              <a:gd name="connsiteX94" fmla="*/ 882521 w 1145140"/>
              <a:gd name="connsiteY94" fmla="*/ 848202 h 1146608"/>
              <a:gd name="connsiteX95" fmla="*/ 922865 w 1145140"/>
              <a:gd name="connsiteY95" fmla="*/ 888517 h 1146608"/>
              <a:gd name="connsiteX96" fmla="*/ 922865 w 1145140"/>
              <a:gd name="connsiteY96" fmla="*/ 948271 h 1146608"/>
              <a:gd name="connsiteX97" fmla="*/ 827048 w 1145140"/>
              <a:gd name="connsiteY97" fmla="*/ 1044020 h 1146608"/>
              <a:gd name="connsiteX98" fmla="*/ 766893 w 1145140"/>
              <a:gd name="connsiteY98" fmla="*/ 1044020 h 1146608"/>
              <a:gd name="connsiteX99" fmla="*/ 726549 w 1145140"/>
              <a:gd name="connsiteY99" fmla="*/ 1003704 h 1146608"/>
              <a:gd name="connsiteX100" fmla="*/ 622447 w 1145140"/>
              <a:gd name="connsiteY100" fmla="*/ 1046539 h 1146608"/>
              <a:gd name="connsiteX101" fmla="*/ 622447 w 1145140"/>
              <a:gd name="connsiteY101" fmla="*/ 1104133 h 1146608"/>
              <a:gd name="connsiteX102" fmla="*/ 579942 w 1145140"/>
              <a:gd name="connsiteY102" fmla="*/ 1146608 h 1146608"/>
              <a:gd name="connsiteX103" fmla="*/ 444862 w 1145140"/>
              <a:gd name="connsiteY103" fmla="*/ 1146608 h 1146608"/>
              <a:gd name="connsiteX104" fmla="*/ 402357 w 1145140"/>
              <a:gd name="connsiteY104" fmla="*/ 1104133 h 1146608"/>
              <a:gd name="connsiteX105" fmla="*/ 402357 w 1145140"/>
              <a:gd name="connsiteY105" fmla="*/ 1046539 h 1146608"/>
              <a:gd name="connsiteX106" fmla="*/ 298616 w 1145140"/>
              <a:gd name="connsiteY106" fmla="*/ 1003344 h 1146608"/>
              <a:gd name="connsiteX107" fmla="*/ 257552 w 1145140"/>
              <a:gd name="connsiteY107" fmla="*/ 1044020 h 1146608"/>
              <a:gd name="connsiteX108" fmla="*/ 197756 w 1145140"/>
              <a:gd name="connsiteY108" fmla="*/ 1044020 h 1146608"/>
              <a:gd name="connsiteX109" fmla="*/ 101940 w 1145140"/>
              <a:gd name="connsiteY109" fmla="*/ 948271 h 1146608"/>
              <a:gd name="connsiteX110" fmla="*/ 101940 w 1145140"/>
              <a:gd name="connsiteY110" fmla="*/ 888517 h 1146608"/>
              <a:gd name="connsiteX111" fmla="*/ 143004 w 1145140"/>
              <a:gd name="connsiteY111" fmla="*/ 847842 h 1146608"/>
              <a:gd name="connsiteX112" fmla="*/ 99779 w 1145140"/>
              <a:gd name="connsiteY112" fmla="*/ 743813 h 1146608"/>
              <a:gd name="connsiteX113" fmla="*/ 42145 w 1145140"/>
              <a:gd name="connsiteY113" fmla="*/ 743813 h 1146608"/>
              <a:gd name="connsiteX114" fmla="*/ 0 w 1145140"/>
              <a:gd name="connsiteY114" fmla="*/ 701698 h 1146608"/>
              <a:gd name="connsiteX115" fmla="*/ 0 w 1145140"/>
              <a:gd name="connsiteY115" fmla="*/ 565993 h 1146608"/>
              <a:gd name="connsiteX116" fmla="*/ 42145 w 1145140"/>
              <a:gd name="connsiteY116" fmla="*/ 523878 h 1146608"/>
              <a:gd name="connsiteX117" fmla="*/ 99779 w 1145140"/>
              <a:gd name="connsiteY117" fmla="*/ 523878 h 1146608"/>
              <a:gd name="connsiteX118" fmla="*/ 142644 w 1145140"/>
              <a:gd name="connsiteY118" fmla="*/ 419849 h 1146608"/>
              <a:gd name="connsiteX119" fmla="*/ 101940 w 1145140"/>
              <a:gd name="connsiteY119" fmla="*/ 379174 h 1146608"/>
              <a:gd name="connsiteX120" fmla="*/ 101940 w 1145140"/>
              <a:gd name="connsiteY120" fmla="*/ 319421 h 1146608"/>
              <a:gd name="connsiteX121" fmla="*/ 197756 w 1145140"/>
              <a:gd name="connsiteY121" fmla="*/ 223671 h 1146608"/>
              <a:gd name="connsiteX122" fmla="*/ 257552 w 1145140"/>
              <a:gd name="connsiteY122" fmla="*/ 223671 h 1146608"/>
              <a:gd name="connsiteX123" fmla="*/ 298256 w 1145140"/>
              <a:gd name="connsiteY123" fmla="*/ 264347 h 1146608"/>
              <a:gd name="connsiteX124" fmla="*/ 402357 w 1145140"/>
              <a:gd name="connsiteY124" fmla="*/ 220792 h 1146608"/>
              <a:gd name="connsiteX125" fmla="*/ 402357 w 1145140"/>
              <a:gd name="connsiteY125" fmla="*/ 163918 h 1146608"/>
              <a:gd name="connsiteX126" fmla="*/ 444862 w 1145140"/>
              <a:gd name="connsiteY126" fmla="*/ 121443 h 1146608"/>
              <a:gd name="connsiteX127" fmla="*/ 941862 w 1145140"/>
              <a:gd name="connsiteY127" fmla="*/ 44823 h 1146608"/>
              <a:gd name="connsiteX128" fmla="*/ 925668 w 1145140"/>
              <a:gd name="connsiteY128" fmla="*/ 52380 h 1146608"/>
              <a:gd name="connsiteX129" fmla="*/ 782805 w 1145140"/>
              <a:gd name="connsiteY129" fmla="*/ 194883 h 1146608"/>
              <a:gd name="connsiteX130" fmla="*/ 782805 w 1145140"/>
              <a:gd name="connsiteY130" fmla="*/ 330548 h 1146608"/>
              <a:gd name="connsiteX131" fmla="*/ 845780 w 1145140"/>
              <a:gd name="connsiteY131" fmla="*/ 267574 h 1146608"/>
              <a:gd name="connsiteX132" fmla="*/ 968131 w 1145140"/>
              <a:gd name="connsiteY132" fmla="*/ 145222 h 1146608"/>
              <a:gd name="connsiteX133" fmla="*/ 968131 w 1145140"/>
              <a:gd name="connsiteY133" fmla="*/ 70013 h 1146608"/>
              <a:gd name="connsiteX134" fmla="*/ 952657 w 1145140"/>
              <a:gd name="connsiteY134" fmla="*/ 46982 h 1146608"/>
              <a:gd name="connsiteX135" fmla="*/ 941862 w 1145140"/>
              <a:gd name="connsiteY135" fmla="*/ 44823 h 1146608"/>
              <a:gd name="connsiteX136" fmla="*/ 929672 w 1145140"/>
              <a:gd name="connsiteY136" fmla="*/ 1280 h 1146608"/>
              <a:gd name="connsiteX137" fmla="*/ 969930 w 1145140"/>
              <a:gd name="connsiteY137" fmla="*/ 5598 h 1146608"/>
              <a:gd name="connsiteX138" fmla="*/ 1012753 w 1145140"/>
              <a:gd name="connsiteY138" fmla="*/ 69653 h 1146608"/>
              <a:gd name="connsiteX139" fmla="*/ 1013113 w 1145140"/>
              <a:gd name="connsiteY139" fmla="*/ 132268 h 1146608"/>
              <a:gd name="connsiteX140" fmla="*/ 1075368 w 1145140"/>
              <a:gd name="connsiteY140" fmla="*/ 132268 h 1146608"/>
              <a:gd name="connsiteX141" fmla="*/ 1139783 w 1145140"/>
              <a:gd name="connsiteY141" fmla="*/ 175450 h 1146608"/>
              <a:gd name="connsiteX142" fmla="*/ 1124669 w 1145140"/>
              <a:gd name="connsiteY142" fmla="*/ 251380 h 1146608"/>
              <a:gd name="connsiteX143" fmla="*/ 975328 w 1145140"/>
              <a:gd name="connsiteY143" fmla="*/ 400720 h 1146608"/>
              <a:gd name="connsiteX144" fmla="*/ 959854 w 1145140"/>
              <a:gd name="connsiteY144" fmla="*/ 407198 h 1146608"/>
              <a:gd name="connsiteX145" fmla="*/ 769490 w 1145140"/>
              <a:gd name="connsiteY145" fmla="*/ 407198 h 1146608"/>
              <a:gd name="connsiteX146" fmla="*/ 745380 w 1145140"/>
              <a:gd name="connsiteY146" fmla="*/ 431308 h 1146608"/>
              <a:gd name="connsiteX147" fmla="*/ 819870 w 1145140"/>
              <a:gd name="connsiteY147" fmla="*/ 610516 h 1146608"/>
              <a:gd name="connsiteX148" fmla="*/ 845780 w 1145140"/>
              <a:gd name="connsiteY148" fmla="*/ 610516 h 1146608"/>
              <a:gd name="connsiteX149" fmla="*/ 868451 w 1145140"/>
              <a:gd name="connsiteY149" fmla="*/ 633188 h 1146608"/>
              <a:gd name="connsiteX150" fmla="*/ 845780 w 1145140"/>
              <a:gd name="connsiteY150" fmla="*/ 655499 h 1146608"/>
              <a:gd name="connsiteX151" fmla="*/ 819870 w 1145140"/>
              <a:gd name="connsiteY151" fmla="*/ 655499 h 1146608"/>
              <a:gd name="connsiteX152" fmla="*/ 730266 w 1145140"/>
              <a:gd name="connsiteY152" fmla="*/ 851261 h 1146608"/>
              <a:gd name="connsiteX153" fmla="*/ 534144 w 1145140"/>
              <a:gd name="connsiteY153" fmla="*/ 941225 h 1146608"/>
              <a:gd name="connsiteX154" fmla="*/ 534144 w 1145140"/>
              <a:gd name="connsiteY154" fmla="*/ 967134 h 1146608"/>
              <a:gd name="connsiteX155" fmla="*/ 511833 w 1145140"/>
              <a:gd name="connsiteY155" fmla="*/ 989445 h 1146608"/>
              <a:gd name="connsiteX156" fmla="*/ 489882 w 1145140"/>
              <a:gd name="connsiteY156" fmla="*/ 967134 h 1146608"/>
              <a:gd name="connsiteX157" fmla="*/ 489882 w 1145140"/>
              <a:gd name="connsiteY157" fmla="*/ 941225 h 1146608"/>
              <a:gd name="connsiteX158" fmla="*/ 293760 w 1145140"/>
              <a:gd name="connsiteY158" fmla="*/ 851261 h 1146608"/>
              <a:gd name="connsiteX159" fmla="*/ 204515 w 1145140"/>
              <a:gd name="connsiteY159" fmla="*/ 655499 h 1146608"/>
              <a:gd name="connsiteX160" fmla="*/ 178246 w 1145140"/>
              <a:gd name="connsiteY160" fmla="*/ 655499 h 1146608"/>
              <a:gd name="connsiteX161" fmla="*/ 155575 w 1145140"/>
              <a:gd name="connsiteY161" fmla="*/ 633188 h 1146608"/>
              <a:gd name="connsiteX162" fmla="*/ 178246 w 1145140"/>
              <a:gd name="connsiteY162" fmla="*/ 610516 h 1146608"/>
              <a:gd name="connsiteX163" fmla="*/ 204515 w 1145140"/>
              <a:gd name="connsiteY163" fmla="*/ 610516 h 1146608"/>
              <a:gd name="connsiteX164" fmla="*/ 233304 w 1145140"/>
              <a:gd name="connsiteY164" fmla="*/ 500760 h 1146608"/>
              <a:gd name="connsiteX165" fmla="*/ 263172 w 1145140"/>
              <a:gd name="connsiteY165" fmla="*/ 489965 h 1146608"/>
              <a:gd name="connsiteX166" fmla="*/ 273608 w 1145140"/>
              <a:gd name="connsiteY166" fmla="*/ 519833 h 1146608"/>
              <a:gd name="connsiteX167" fmla="*/ 249137 w 1145140"/>
              <a:gd name="connsiteY167" fmla="*/ 610516 h 1146608"/>
              <a:gd name="connsiteX168" fmla="*/ 269289 w 1145140"/>
              <a:gd name="connsiteY168" fmla="*/ 610516 h 1146608"/>
              <a:gd name="connsiteX169" fmla="*/ 291601 w 1145140"/>
              <a:gd name="connsiteY169" fmla="*/ 633188 h 1146608"/>
              <a:gd name="connsiteX170" fmla="*/ 269289 w 1145140"/>
              <a:gd name="connsiteY170" fmla="*/ 655499 h 1146608"/>
              <a:gd name="connsiteX171" fmla="*/ 249497 w 1145140"/>
              <a:gd name="connsiteY171" fmla="*/ 655499 h 1146608"/>
              <a:gd name="connsiteX172" fmla="*/ 325787 w 1145140"/>
              <a:gd name="connsiteY172" fmla="*/ 819593 h 1146608"/>
              <a:gd name="connsiteX173" fmla="*/ 489882 w 1145140"/>
              <a:gd name="connsiteY173" fmla="*/ 895883 h 1146608"/>
              <a:gd name="connsiteX174" fmla="*/ 489882 w 1145140"/>
              <a:gd name="connsiteY174" fmla="*/ 876091 h 1146608"/>
              <a:gd name="connsiteX175" fmla="*/ 511833 w 1145140"/>
              <a:gd name="connsiteY175" fmla="*/ 853780 h 1146608"/>
              <a:gd name="connsiteX176" fmla="*/ 534144 w 1145140"/>
              <a:gd name="connsiteY176" fmla="*/ 876091 h 1146608"/>
              <a:gd name="connsiteX177" fmla="*/ 534144 w 1145140"/>
              <a:gd name="connsiteY177" fmla="*/ 895883 h 1146608"/>
              <a:gd name="connsiteX178" fmla="*/ 698599 w 1145140"/>
              <a:gd name="connsiteY178" fmla="*/ 819593 h 1146608"/>
              <a:gd name="connsiteX179" fmla="*/ 774888 w 1145140"/>
              <a:gd name="connsiteY179" fmla="*/ 655499 h 1146608"/>
              <a:gd name="connsiteX180" fmla="*/ 755096 w 1145140"/>
              <a:gd name="connsiteY180" fmla="*/ 655499 h 1146608"/>
              <a:gd name="connsiteX181" fmla="*/ 732785 w 1145140"/>
              <a:gd name="connsiteY181" fmla="*/ 633188 h 1146608"/>
              <a:gd name="connsiteX182" fmla="*/ 755096 w 1145140"/>
              <a:gd name="connsiteY182" fmla="*/ 610516 h 1146608"/>
              <a:gd name="connsiteX183" fmla="*/ 774888 w 1145140"/>
              <a:gd name="connsiteY183" fmla="*/ 610516 h 1146608"/>
              <a:gd name="connsiteX184" fmla="*/ 713713 w 1145140"/>
              <a:gd name="connsiteY184" fmla="*/ 462975 h 1146608"/>
              <a:gd name="connsiteX185" fmla="*/ 650018 w 1145140"/>
              <a:gd name="connsiteY185" fmla="*/ 526670 h 1146608"/>
              <a:gd name="connsiteX186" fmla="*/ 686364 w 1145140"/>
              <a:gd name="connsiteY186" fmla="*/ 633188 h 1146608"/>
              <a:gd name="connsiteX187" fmla="*/ 511833 w 1145140"/>
              <a:gd name="connsiteY187" fmla="*/ 807358 h 1146608"/>
              <a:gd name="connsiteX188" fmla="*/ 337662 w 1145140"/>
              <a:gd name="connsiteY188" fmla="*/ 633188 h 1146608"/>
              <a:gd name="connsiteX189" fmla="*/ 511833 w 1145140"/>
              <a:gd name="connsiteY189" fmla="*/ 458657 h 1146608"/>
              <a:gd name="connsiteX190" fmla="*/ 618351 w 1145140"/>
              <a:gd name="connsiteY190" fmla="*/ 495003 h 1146608"/>
              <a:gd name="connsiteX191" fmla="*/ 682045 w 1145140"/>
              <a:gd name="connsiteY191" fmla="*/ 431308 h 1146608"/>
              <a:gd name="connsiteX192" fmla="*/ 534144 w 1145140"/>
              <a:gd name="connsiteY192" fmla="*/ 370133 h 1146608"/>
              <a:gd name="connsiteX193" fmla="*/ 534144 w 1145140"/>
              <a:gd name="connsiteY193" fmla="*/ 389925 h 1146608"/>
              <a:gd name="connsiteX194" fmla="*/ 511833 w 1145140"/>
              <a:gd name="connsiteY194" fmla="*/ 412236 h 1146608"/>
              <a:gd name="connsiteX195" fmla="*/ 489882 w 1145140"/>
              <a:gd name="connsiteY195" fmla="*/ 389925 h 1146608"/>
              <a:gd name="connsiteX196" fmla="*/ 489882 w 1145140"/>
              <a:gd name="connsiteY196" fmla="*/ 370133 h 1146608"/>
              <a:gd name="connsiteX197" fmla="*/ 395239 w 1145140"/>
              <a:gd name="connsiteY197" fmla="*/ 396042 h 1146608"/>
              <a:gd name="connsiteX198" fmla="*/ 365371 w 1145140"/>
              <a:gd name="connsiteY198" fmla="*/ 385966 h 1146608"/>
              <a:gd name="connsiteX199" fmla="*/ 375447 w 1145140"/>
              <a:gd name="connsiteY199" fmla="*/ 356098 h 1146608"/>
              <a:gd name="connsiteX200" fmla="*/ 489882 w 1145140"/>
              <a:gd name="connsiteY200" fmla="*/ 325151 h 1146608"/>
              <a:gd name="connsiteX201" fmla="*/ 489882 w 1145140"/>
              <a:gd name="connsiteY201" fmla="*/ 298881 h 1146608"/>
              <a:gd name="connsiteX202" fmla="*/ 511833 w 1145140"/>
              <a:gd name="connsiteY202" fmla="*/ 276570 h 1146608"/>
              <a:gd name="connsiteX203" fmla="*/ 534144 w 1145140"/>
              <a:gd name="connsiteY203" fmla="*/ 298881 h 1146608"/>
              <a:gd name="connsiteX204" fmla="*/ 534144 w 1145140"/>
              <a:gd name="connsiteY204" fmla="*/ 325151 h 1146608"/>
              <a:gd name="connsiteX205" fmla="*/ 713713 w 1145140"/>
              <a:gd name="connsiteY205" fmla="*/ 399641 h 1146608"/>
              <a:gd name="connsiteX206" fmla="*/ 738183 w 1145140"/>
              <a:gd name="connsiteY206" fmla="*/ 375530 h 1146608"/>
              <a:gd name="connsiteX207" fmla="*/ 738183 w 1145140"/>
              <a:gd name="connsiteY207" fmla="*/ 185526 h 1146608"/>
              <a:gd name="connsiteX208" fmla="*/ 744660 w 1145140"/>
              <a:gd name="connsiteY208" fmla="*/ 169693 h 1146608"/>
              <a:gd name="connsiteX209" fmla="*/ 894001 w 1145140"/>
              <a:gd name="connsiteY209" fmla="*/ 20712 h 1146608"/>
              <a:gd name="connsiteX210" fmla="*/ 929672 w 1145140"/>
              <a:gd name="connsiteY210" fmla="*/ 1280 h 1146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</a:cxnLst>
            <a:rect l="l" t="t" r="r" b="b"/>
            <a:pathLst>
              <a:path w="1145140" h="1146608">
                <a:moveTo>
                  <a:pt x="509588" y="613568"/>
                </a:moveTo>
                <a:cubicBezTo>
                  <a:pt x="515324" y="613568"/>
                  <a:pt x="521059" y="615702"/>
                  <a:pt x="525002" y="619969"/>
                </a:cubicBezTo>
                <a:cubicBezTo>
                  <a:pt x="529304" y="624236"/>
                  <a:pt x="531455" y="629926"/>
                  <a:pt x="531455" y="635615"/>
                </a:cubicBezTo>
                <a:cubicBezTo>
                  <a:pt x="531455" y="641661"/>
                  <a:pt x="529304" y="646995"/>
                  <a:pt x="525002" y="651262"/>
                </a:cubicBezTo>
                <a:cubicBezTo>
                  <a:pt x="521059" y="655173"/>
                  <a:pt x="515324" y="657663"/>
                  <a:pt x="509588" y="657663"/>
                </a:cubicBezTo>
                <a:cubicBezTo>
                  <a:pt x="503494" y="657663"/>
                  <a:pt x="497759" y="655173"/>
                  <a:pt x="493816" y="651262"/>
                </a:cubicBezTo>
                <a:cubicBezTo>
                  <a:pt x="489873" y="646995"/>
                  <a:pt x="487363" y="641661"/>
                  <a:pt x="487363" y="635615"/>
                </a:cubicBezTo>
                <a:cubicBezTo>
                  <a:pt x="487363" y="629926"/>
                  <a:pt x="489873" y="624236"/>
                  <a:pt x="493816" y="619969"/>
                </a:cubicBezTo>
                <a:cubicBezTo>
                  <a:pt x="497759" y="615702"/>
                  <a:pt x="503494" y="613568"/>
                  <a:pt x="509588" y="613568"/>
                </a:cubicBezTo>
                <a:close/>
                <a:moveTo>
                  <a:pt x="511833" y="503279"/>
                </a:moveTo>
                <a:cubicBezTo>
                  <a:pt x="440581" y="503279"/>
                  <a:pt x="382644" y="561576"/>
                  <a:pt x="382644" y="633188"/>
                </a:cubicBezTo>
                <a:cubicBezTo>
                  <a:pt x="382644" y="704439"/>
                  <a:pt x="440581" y="763096"/>
                  <a:pt x="511833" y="763096"/>
                </a:cubicBezTo>
                <a:cubicBezTo>
                  <a:pt x="583445" y="763096"/>
                  <a:pt x="641741" y="704439"/>
                  <a:pt x="641741" y="633188"/>
                </a:cubicBezTo>
                <a:cubicBezTo>
                  <a:pt x="641741" y="605478"/>
                  <a:pt x="632745" y="579929"/>
                  <a:pt x="617991" y="558697"/>
                </a:cubicBezTo>
                <a:lnTo>
                  <a:pt x="578407" y="598281"/>
                </a:lnTo>
                <a:cubicBezTo>
                  <a:pt x="574088" y="602600"/>
                  <a:pt x="568331" y="604759"/>
                  <a:pt x="562573" y="604759"/>
                </a:cubicBezTo>
                <a:cubicBezTo>
                  <a:pt x="556815" y="604759"/>
                  <a:pt x="551417" y="602600"/>
                  <a:pt x="546739" y="598281"/>
                </a:cubicBezTo>
                <a:cubicBezTo>
                  <a:pt x="538103" y="589645"/>
                  <a:pt x="538103" y="575251"/>
                  <a:pt x="546739" y="566614"/>
                </a:cubicBezTo>
                <a:lnTo>
                  <a:pt x="586683" y="527030"/>
                </a:lnTo>
                <a:cubicBezTo>
                  <a:pt x="565452" y="512276"/>
                  <a:pt x="539542" y="503279"/>
                  <a:pt x="511833" y="503279"/>
                </a:cubicBezTo>
                <a:close/>
                <a:moveTo>
                  <a:pt x="310177" y="407770"/>
                </a:moveTo>
                <a:cubicBezTo>
                  <a:pt x="315924" y="407770"/>
                  <a:pt x="321672" y="409934"/>
                  <a:pt x="325982" y="414264"/>
                </a:cubicBezTo>
                <a:cubicBezTo>
                  <a:pt x="334604" y="423284"/>
                  <a:pt x="334604" y="437355"/>
                  <a:pt x="325982" y="446014"/>
                </a:cubicBezTo>
                <a:lnTo>
                  <a:pt x="325982" y="446375"/>
                </a:lnTo>
                <a:cubicBezTo>
                  <a:pt x="321672" y="450704"/>
                  <a:pt x="315565" y="452869"/>
                  <a:pt x="310177" y="452869"/>
                </a:cubicBezTo>
                <a:cubicBezTo>
                  <a:pt x="304429" y="452869"/>
                  <a:pt x="298682" y="450704"/>
                  <a:pt x="294012" y="446375"/>
                </a:cubicBezTo>
                <a:cubicBezTo>
                  <a:pt x="285750" y="437716"/>
                  <a:pt x="285750" y="423284"/>
                  <a:pt x="294012" y="414625"/>
                </a:cubicBezTo>
                <a:lnTo>
                  <a:pt x="294371" y="414264"/>
                </a:lnTo>
                <a:cubicBezTo>
                  <a:pt x="298682" y="409934"/>
                  <a:pt x="304429" y="407770"/>
                  <a:pt x="310177" y="407770"/>
                </a:cubicBezTo>
                <a:close/>
                <a:moveTo>
                  <a:pt x="999799" y="176890"/>
                </a:moveTo>
                <a:lnTo>
                  <a:pt x="877447" y="299241"/>
                </a:lnTo>
                <a:lnTo>
                  <a:pt x="814472" y="362216"/>
                </a:lnTo>
                <a:lnTo>
                  <a:pt x="950498" y="362216"/>
                </a:lnTo>
                <a:lnTo>
                  <a:pt x="1093001" y="219713"/>
                </a:lnTo>
                <a:cubicBezTo>
                  <a:pt x="1103797" y="208917"/>
                  <a:pt x="1099839" y="195962"/>
                  <a:pt x="1098039" y="192364"/>
                </a:cubicBezTo>
                <a:cubicBezTo>
                  <a:pt x="1096960" y="188765"/>
                  <a:pt x="1090842" y="176890"/>
                  <a:pt x="1075368" y="176890"/>
                </a:cubicBezTo>
                <a:close/>
                <a:moveTo>
                  <a:pt x="444862" y="121443"/>
                </a:moveTo>
                <a:lnTo>
                  <a:pt x="579942" y="121443"/>
                </a:lnTo>
                <a:cubicBezTo>
                  <a:pt x="603356" y="121443"/>
                  <a:pt x="622447" y="140521"/>
                  <a:pt x="622447" y="163918"/>
                </a:cubicBezTo>
                <a:lnTo>
                  <a:pt x="622447" y="220792"/>
                </a:lnTo>
                <a:cubicBezTo>
                  <a:pt x="633614" y="223671"/>
                  <a:pt x="644781" y="227271"/>
                  <a:pt x="655947" y="230870"/>
                </a:cubicBezTo>
                <a:cubicBezTo>
                  <a:pt x="667474" y="235190"/>
                  <a:pt x="673598" y="247789"/>
                  <a:pt x="669275" y="259667"/>
                </a:cubicBezTo>
                <a:cubicBezTo>
                  <a:pt x="665313" y="271186"/>
                  <a:pt x="652345" y="277305"/>
                  <a:pt x="640818" y="273346"/>
                </a:cubicBezTo>
                <a:cubicBezTo>
                  <a:pt x="630372" y="269386"/>
                  <a:pt x="619926" y="266147"/>
                  <a:pt x="609120" y="263627"/>
                </a:cubicBezTo>
                <a:cubicBezTo>
                  <a:pt x="590749" y="258587"/>
                  <a:pt x="577421" y="241669"/>
                  <a:pt x="577421" y="222591"/>
                </a:cubicBezTo>
                <a:lnTo>
                  <a:pt x="577421" y="166438"/>
                </a:lnTo>
                <a:lnTo>
                  <a:pt x="447384" y="166438"/>
                </a:lnTo>
                <a:lnTo>
                  <a:pt x="447384" y="222591"/>
                </a:lnTo>
                <a:cubicBezTo>
                  <a:pt x="447384" y="242029"/>
                  <a:pt x="434416" y="258587"/>
                  <a:pt x="415685" y="263627"/>
                </a:cubicBezTo>
                <a:cubicBezTo>
                  <a:pt x="381825" y="272266"/>
                  <a:pt x="349406" y="285944"/>
                  <a:pt x="319148" y="303942"/>
                </a:cubicBezTo>
                <a:cubicBezTo>
                  <a:pt x="302578" y="313301"/>
                  <a:pt x="281686" y="310782"/>
                  <a:pt x="267998" y="297103"/>
                </a:cubicBezTo>
                <a:lnTo>
                  <a:pt x="228014" y="257148"/>
                </a:lnTo>
                <a:lnTo>
                  <a:pt x="135440" y="349297"/>
                </a:lnTo>
                <a:lnTo>
                  <a:pt x="175783" y="389613"/>
                </a:lnTo>
                <a:cubicBezTo>
                  <a:pt x="189472" y="402931"/>
                  <a:pt x="191993" y="424169"/>
                  <a:pt x="182627" y="440727"/>
                </a:cubicBezTo>
                <a:cubicBezTo>
                  <a:pt x="164617" y="470964"/>
                  <a:pt x="151289" y="503360"/>
                  <a:pt x="142644" y="537196"/>
                </a:cubicBezTo>
                <a:cubicBezTo>
                  <a:pt x="137601" y="555914"/>
                  <a:pt x="121031" y="568513"/>
                  <a:pt x="101580" y="568513"/>
                </a:cubicBezTo>
                <a:lnTo>
                  <a:pt x="44666" y="568513"/>
                </a:lnTo>
                <a:lnTo>
                  <a:pt x="44666" y="699178"/>
                </a:lnTo>
                <a:lnTo>
                  <a:pt x="101580" y="699178"/>
                </a:lnTo>
                <a:cubicBezTo>
                  <a:pt x="121031" y="699178"/>
                  <a:pt x="137961" y="712137"/>
                  <a:pt x="142644" y="730495"/>
                </a:cubicBezTo>
                <a:cubicBezTo>
                  <a:pt x="151289" y="764331"/>
                  <a:pt x="164977" y="796727"/>
                  <a:pt x="182627" y="826964"/>
                </a:cubicBezTo>
                <a:cubicBezTo>
                  <a:pt x="191993" y="843522"/>
                  <a:pt x="189832" y="864400"/>
                  <a:pt x="175783" y="878078"/>
                </a:cubicBezTo>
                <a:lnTo>
                  <a:pt x="135440" y="918394"/>
                </a:lnTo>
                <a:lnTo>
                  <a:pt x="228014" y="1010903"/>
                </a:lnTo>
                <a:lnTo>
                  <a:pt x="268358" y="970228"/>
                </a:lnTo>
                <a:cubicBezTo>
                  <a:pt x="282046" y="956910"/>
                  <a:pt x="302938" y="954030"/>
                  <a:pt x="319508" y="963749"/>
                </a:cubicBezTo>
                <a:cubicBezTo>
                  <a:pt x="349406" y="981387"/>
                  <a:pt x="382185" y="994705"/>
                  <a:pt x="415685" y="1003704"/>
                </a:cubicBezTo>
                <a:cubicBezTo>
                  <a:pt x="434416" y="1008744"/>
                  <a:pt x="447384" y="1025302"/>
                  <a:pt x="447384" y="1044380"/>
                </a:cubicBezTo>
                <a:lnTo>
                  <a:pt x="447384" y="1101613"/>
                </a:lnTo>
                <a:lnTo>
                  <a:pt x="577781" y="1101613"/>
                </a:lnTo>
                <a:lnTo>
                  <a:pt x="577781" y="1044740"/>
                </a:lnTo>
                <a:cubicBezTo>
                  <a:pt x="577781" y="1025662"/>
                  <a:pt x="590749" y="1008744"/>
                  <a:pt x="609120" y="1003704"/>
                </a:cubicBezTo>
                <a:cubicBezTo>
                  <a:pt x="642980" y="995065"/>
                  <a:pt x="675399" y="981387"/>
                  <a:pt x="705657" y="964109"/>
                </a:cubicBezTo>
                <a:cubicBezTo>
                  <a:pt x="722226" y="954390"/>
                  <a:pt x="743119" y="956910"/>
                  <a:pt x="756807" y="970588"/>
                </a:cubicBezTo>
                <a:lnTo>
                  <a:pt x="797150" y="1010903"/>
                </a:lnTo>
                <a:lnTo>
                  <a:pt x="889365" y="918394"/>
                </a:lnTo>
                <a:lnTo>
                  <a:pt x="849381" y="878438"/>
                </a:lnTo>
                <a:cubicBezTo>
                  <a:pt x="835693" y="864760"/>
                  <a:pt x="833172" y="843882"/>
                  <a:pt x="842897" y="827324"/>
                </a:cubicBezTo>
                <a:cubicBezTo>
                  <a:pt x="860548" y="797087"/>
                  <a:pt x="873876" y="764691"/>
                  <a:pt x="882881" y="730495"/>
                </a:cubicBezTo>
                <a:cubicBezTo>
                  <a:pt x="887564" y="712137"/>
                  <a:pt x="904494" y="699178"/>
                  <a:pt x="923945" y="699178"/>
                </a:cubicBezTo>
                <a:lnTo>
                  <a:pt x="980138" y="699178"/>
                </a:lnTo>
                <a:lnTo>
                  <a:pt x="980138" y="568513"/>
                </a:lnTo>
                <a:lnTo>
                  <a:pt x="923945" y="568513"/>
                </a:lnTo>
                <a:cubicBezTo>
                  <a:pt x="904494" y="568513"/>
                  <a:pt x="887924" y="555914"/>
                  <a:pt x="882881" y="537196"/>
                </a:cubicBezTo>
                <a:cubicBezTo>
                  <a:pt x="879999" y="526037"/>
                  <a:pt x="876757" y="515239"/>
                  <a:pt x="873155" y="504800"/>
                </a:cubicBezTo>
                <a:cubicBezTo>
                  <a:pt x="868833" y="493281"/>
                  <a:pt x="874956" y="480323"/>
                  <a:pt x="886483" y="476363"/>
                </a:cubicBezTo>
                <a:cubicBezTo>
                  <a:pt x="898370" y="472043"/>
                  <a:pt x="910978" y="478163"/>
                  <a:pt x="915300" y="489681"/>
                </a:cubicBezTo>
                <a:cubicBezTo>
                  <a:pt x="919263" y="500840"/>
                  <a:pt x="922865" y="512359"/>
                  <a:pt x="925746" y="523878"/>
                </a:cubicBezTo>
                <a:lnTo>
                  <a:pt x="982660" y="523878"/>
                </a:lnTo>
                <a:cubicBezTo>
                  <a:pt x="1006074" y="523878"/>
                  <a:pt x="1025165" y="542955"/>
                  <a:pt x="1025165" y="565993"/>
                </a:cubicBezTo>
                <a:lnTo>
                  <a:pt x="1025165" y="701698"/>
                </a:lnTo>
                <a:cubicBezTo>
                  <a:pt x="1025165" y="724736"/>
                  <a:pt x="1006074" y="743813"/>
                  <a:pt x="982660" y="743813"/>
                </a:cubicBezTo>
                <a:lnTo>
                  <a:pt x="925746" y="743813"/>
                </a:lnTo>
                <a:cubicBezTo>
                  <a:pt x="916021" y="780529"/>
                  <a:pt x="901252" y="815445"/>
                  <a:pt x="882521" y="848202"/>
                </a:cubicBezTo>
                <a:lnTo>
                  <a:pt x="922865" y="888517"/>
                </a:lnTo>
                <a:cubicBezTo>
                  <a:pt x="939074" y="905075"/>
                  <a:pt x="939074" y="931712"/>
                  <a:pt x="922865" y="948271"/>
                </a:cubicBezTo>
                <a:lnTo>
                  <a:pt x="827048" y="1044020"/>
                </a:lnTo>
                <a:cubicBezTo>
                  <a:pt x="810478" y="1060578"/>
                  <a:pt x="783462" y="1060578"/>
                  <a:pt x="766893" y="1044020"/>
                </a:cubicBezTo>
                <a:lnTo>
                  <a:pt x="726549" y="1003704"/>
                </a:lnTo>
                <a:cubicBezTo>
                  <a:pt x="693770" y="1022422"/>
                  <a:pt x="658829" y="1036821"/>
                  <a:pt x="622447" y="1046539"/>
                </a:cubicBezTo>
                <a:lnTo>
                  <a:pt x="622447" y="1104133"/>
                </a:lnTo>
                <a:cubicBezTo>
                  <a:pt x="622447" y="1127530"/>
                  <a:pt x="603356" y="1146608"/>
                  <a:pt x="579942" y="1146608"/>
                </a:cubicBezTo>
                <a:lnTo>
                  <a:pt x="444862" y="1146608"/>
                </a:lnTo>
                <a:cubicBezTo>
                  <a:pt x="421448" y="1146608"/>
                  <a:pt x="402357" y="1127530"/>
                  <a:pt x="402357" y="1104133"/>
                </a:cubicBezTo>
                <a:lnTo>
                  <a:pt x="402357" y="1046539"/>
                </a:lnTo>
                <a:cubicBezTo>
                  <a:pt x="365976" y="1036821"/>
                  <a:pt x="331035" y="1022422"/>
                  <a:pt x="298616" y="1003344"/>
                </a:cubicBezTo>
                <a:lnTo>
                  <a:pt x="257552" y="1044020"/>
                </a:lnTo>
                <a:cubicBezTo>
                  <a:pt x="241342" y="1060578"/>
                  <a:pt x="214326" y="1060578"/>
                  <a:pt x="197756" y="1044020"/>
                </a:cubicBezTo>
                <a:lnTo>
                  <a:pt x="101940" y="948271"/>
                </a:lnTo>
                <a:cubicBezTo>
                  <a:pt x="85730" y="931712"/>
                  <a:pt x="85730" y="905075"/>
                  <a:pt x="101940" y="888517"/>
                </a:cubicBezTo>
                <a:lnTo>
                  <a:pt x="143004" y="847842"/>
                </a:lnTo>
                <a:cubicBezTo>
                  <a:pt x="123913" y="815085"/>
                  <a:pt x="109504" y="780169"/>
                  <a:pt x="99779" y="743813"/>
                </a:cubicBezTo>
                <a:lnTo>
                  <a:pt x="42145" y="743813"/>
                </a:lnTo>
                <a:cubicBezTo>
                  <a:pt x="19091" y="743813"/>
                  <a:pt x="0" y="724736"/>
                  <a:pt x="0" y="701698"/>
                </a:cubicBezTo>
                <a:lnTo>
                  <a:pt x="0" y="565993"/>
                </a:lnTo>
                <a:cubicBezTo>
                  <a:pt x="0" y="542955"/>
                  <a:pt x="19091" y="523878"/>
                  <a:pt x="42145" y="523878"/>
                </a:cubicBezTo>
                <a:lnTo>
                  <a:pt x="99779" y="523878"/>
                </a:lnTo>
                <a:cubicBezTo>
                  <a:pt x="109144" y="487522"/>
                  <a:pt x="123913" y="452606"/>
                  <a:pt x="142644" y="419849"/>
                </a:cubicBezTo>
                <a:lnTo>
                  <a:pt x="101940" y="379174"/>
                </a:lnTo>
                <a:cubicBezTo>
                  <a:pt x="85730" y="362616"/>
                  <a:pt x="85730" y="335979"/>
                  <a:pt x="101940" y="319421"/>
                </a:cubicBezTo>
                <a:lnTo>
                  <a:pt x="197756" y="223671"/>
                </a:lnTo>
                <a:cubicBezTo>
                  <a:pt x="214326" y="207113"/>
                  <a:pt x="241342" y="207113"/>
                  <a:pt x="257552" y="223671"/>
                </a:cubicBezTo>
                <a:lnTo>
                  <a:pt x="298256" y="264347"/>
                </a:lnTo>
                <a:cubicBezTo>
                  <a:pt x="331035" y="245269"/>
                  <a:pt x="365976" y="230511"/>
                  <a:pt x="402357" y="220792"/>
                </a:cubicBezTo>
                <a:lnTo>
                  <a:pt x="402357" y="163918"/>
                </a:lnTo>
                <a:cubicBezTo>
                  <a:pt x="402357" y="140521"/>
                  <a:pt x="421448" y="121443"/>
                  <a:pt x="444862" y="121443"/>
                </a:cubicBezTo>
                <a:close/>
                <a:moveTo>
                  <a:pt x="941862" y="44823"/>
                </a:moveTo>
                <a:cubicBezTo>
                  <a:pt x="936914" y="45003"/>
                  <a:pt x="931066" y="46802"/>
                  <a:pt x="925668" y="52380"/>
                </a:cubicBezTo>
                <a:lnTo>
                  <a:pt x="782805" y="194883"/>
                </a:lnTo>
                <a:lnTo>
                  <a:pt x="782805" y="330548"/>
                </a:lnTo>
                <a:lnTo>
                  <a:pt x="845780" y="267574"/>
                </a:lnTo>
                <a:lnTo>
                  <a:pt x="968131" y="145222"/>
                </a:lnTo>
                <a:lnTo>
                  <a:pt x="968131" y="70013"/>
                </a:lnTo>
                <a:cubicBezTo>
                  <a:pt x="968131" y="54539"/>
                  <a:pt x="956256" y="48421"/>
                  <a:pt x="952657" y="46982"/>
                </a:cubicBezTo>
                <a:cubicBezTo>
                  <a:pt x="950858" y="46082"/>
                  <a:pt x="946810" y="44643"/>
                  <a:pt x="941862" y="44823"/>
                </a:cubicBezTo>
                <a:close/>
                <a:moveTo>
                  <a:pt x="929672" y="1280"/>
                </a:moveTo>
                <a:cubicBezTo>
                  <a:pt x="942761" y="-1329"/>
                  <a:pt x="956616" y="21"/>
                  <a:pt x="969930" y="5598"/>
                </a:cubicBezTo>
                <a:cubicBezTo>
                  <a:pt x="996200" y="16394"/>
                  <a:pt x="1012753" y="41224"/>
                  <a:pt x="1012753" y="69653"/>
                </a:cubicBezTo>
                <a:lnTo>
                  <a:pt x="1013113" y="132268"/>
                </a:lnTo>
                <a:lnTo>
                  <a:pt x="1075368" y="132268"/>
                </a:lnTo>
                <a:cubicBezTo>
                  <a:pt x="1104157" y="132268"/>
                  <a:pt x="1128627" y="148821"/>
                  <a:pt x="1139783" y="175450"/>
                </a:cubicBezTo>
                <a:cubicBezTo>
                  <a:pt x="1150578" y="201720"/>
                  <a:pt x="1144821" y="230868"/>
                  <a:pt x="1124669" y="251380"/>
                </a:cubicBezTo>
                <a:lnTo>
                  <a:pt x="975328" y="400720"/>
                </a:lnTo>
                <a:cubicBezTo>
                  <a:pt x="971370" y="405039"/>
                  <a:pt x="965612" y="407198"/>
                  <a:pt x="959854" y="407198"/>
                </a:cubicBezTo>
                <a:lnTo>
                  <a:pt x="769490" y="407198"/>
                </a:lnTo>
                <a:lnTo>
                  <a:pt x="745380" y="431308"/>
                </a:lnTo>
                <a:cubicBezTo>
                  <a:pt x="789282" y="481688"/>
                  <a:pt x="814832" y="544303"/>
                  <a:pt x="819870" y="610516"/>
                </a:cubicBezTo>
                <a:lnTo>
                  <a:pt x="845780" y="610516"/>
                </a:lnTo>
                <a:cubicBezTo>
                  <a:pt x="858375" y="610516"/>
                  <a:pt x="868451" y="620593"/>
                  <a:pt x="868451" y="633188"/>
                </a:cubicBezTo>
                <a:cubicBezTo>
                  <a:pt x="868451" y="645423"/>
                  <a:pt x="858375" y="655499"/>
                  <a:pt x="845780" y="655499"/>
                </a:cubicBezTo>
                <a:lnTo>
                  <a:pt x="819870" y="655499"/>
                </a:lnTo>
                <a:cubicBezTo>
                  <a:pt x="814472" y="729629"/>
                  <a:pt x="783165" y="798362"/>
                  <a:pt x="730266" y="851261"/>
                </a:cubicBezTo>
                <a:cubicBezTo>
                  <a:pt x="677367" y="904519"/>
                  <a:pt x="608275" y="935827"/>
                  <a:pt x="534144" y="941225"/>
                </a:cubicBezTo>
                <a:lnTo>
                  <a:pt x="534144" y="967134"/>
                </a:lnTo>
                <a:cubicBezTo>
                  <a:pt x="534144" y="979369"/>
                  <a:pt x="524068" y="989445"/>
                  <a:pt x="511833" y="989445"/>
                </a:cubicBezTo>
                <a:cubicBezTo>
                  <a:pt x="499598" y="989445"/>
                  <a:pt x="489882" y="979369"/>
                  <a:pt x="489882" y="967134"/>
                </a:cubicBezTo>
                <a:lnTo>
                  <a:pt x="489882" y="941225"/>
                </a:lnTo>
                <a:cubicBezTo>
                  <a:pt x="416111" y="935827"/>
                  <a:pt x="347018" y="904519"/>
                  <a:pt x="293760" y="851261"/>
                </a:cubicBezTo>
                <a:cubicBezTo>
                  <a:pt x="240501" y="797642"/>
                  <a:pt x="209913" y="727830"/>
                  <a:pt x="204515" y="655499"/>
                </a:cubicBezTo>
                <a:lnTo>
                  <a:pt x="178246" y="655499"/>
                </a:lnTo>
                <a:cubicBezTo>
                  <a:pt x="166011" y="655499"/>
                  <a:pt x="155575" y="645423"/>
                  <a:pt x="155575" y="633188"/>
                </a:cubicBezTo>
                <a:cubicBezTo>
                  <a:pt x="155575" y="620593"/>
                  <a:pt x="166011" y="610516"/>
                  <a:pt x="178246" y="610516"/>
                </a:cubicBezTo>
                <a:lnTo>
                  <a:pt x="204515" y="610516"/>
                </a:lnTo>
                <a:cubicBezTo>
                  <a:pt x="207034" y="573451"/>
                  <a:pt x="216750" y="536026"/>
                  <a:pt x="233304" y="500760"/>
                </a:cubicBezTo>
                <a:cubicBezTo>
                  <a:pt x="238702" y="489605"/>
                  <a:pt x="252016" y="484927"/>
                  <a:pt x="263172" y="489965"/>
                </a:cubicBezTo>
                <a:cubicBezTo>
                  <a:pt x="274327" y="495362"/>
                  <a:pt x="279006" y="508677"/>
                  <a:pt x="273608" y="519833"/>
                </a:cubicBezTo>
                <a:cubicBezTo>
                  <a:pt x="259933" y="548981"/>
                  <a:pt x="252016" y="579569"/>
                  <a:pt x="249137" y="610516"/>
                </a:cubicBezTo>
                <a:lnTo>
                  <a:pt x="269289" y="610516"/>
                </a:lnTo>
                <a:cubicBezTo>
                  <a:pt x="281525" y="610516"/>
                  <a:pt x="291601" y="620593"/>
                  <a:pt x="291601" y="633188"/>
                </a:cubicBezTo>
                <a:cubicBezTo>
                  <a:pt x="291601" y="645423"/>
                  <a:pt x="281525" y="655499"/>
                  <a:pt x="269289" y="655499"/>
                </a:cubicBezTo>
                <a:lnTo>
                  <a:pt x="249497" y="655499"/>
                </a:lnTo>
                <a:cubicBezTo>
                  <a:pt x="254535" y="716315"/>
                  <a:pt x="280805" y="774611"/>
                  <a:pt x="325787" y="819593"/>
                </a:cubicBezTo>
                <a:cubicBezTo>
                  <a:pt x="371489" y="865655"/>
                  <a:pt x="429785" y="890845"/>
                  <a:pt x="489882" y="895883"/>
                </a:cubicBezTo>
                <a:lnTo>
                  <a:pt x="489882" y="876091"/>
                </a:lnTo>
                <a:cubicBezTo>
                  <a:pt x="489882" y="863856"/>
                  <a:pt x="499598" y="853780"/>
                  <a:pt x="511833" y="853780"/>
                </a:cubicBezTo>
                <a:cubicBezTo>
                  <a:pt x="524068" y="853780"/>
                  <a:pt x="534144" y="863856"/>
                  <a:pt x="534144" y="876091"/>
                </a:cubicBezTo>
                <a:lnTo>
                  <a:pt x="534144" y="895883"/>
                </a:lnTo>
                <a:cubicBezTo>
                  <a:pt x="594240" y="890845"/>
                  <a:pt x="652897" y="865655"/>
                  <a:pt x="698599" y="819593"/>
                </a:cubicBezTo>
                <a:cubicBezTo>
                  <a:pt x="744300" y="773892"/>
                  <a:pt x="769850" y="715235"/>
                  <a:pt x="774888" y="655499"/>
                </a:cubicBezTo>
                <a:lnTo>
                  <a:pt x="755096" y="655499"/>
                </a:lnTo>
                <a:cubicBezTo>
                  <a:pt x="742861" y="655499"/>
                  <a:pt x="732785" y="645423"/>
                  <a:pt x="732785" y="633188"/>
                </a:cubicBezTo>
                <a:cubicBezTo>
                  <a:pt x="732785" y="620593"/>
                  <a:pt x="742861" y="610516"/>
                  <a:pt x="755096" y="610516"/>
                </a:cubicBezTo>
                <a:lnTo>
                  <a:pt x="774888" y="610516"/>
                </a:lnTo>
                <a:cubicBezTo>
                  <a:pt x="770210" y="557618"/>
                  <a:pt x="750058" y="505798"/>
                  <a:pt x="713713" y="462975"/>
                </a:cubicBezTo>
                <a:lnTo>
                  <a:pt x="650018" y="526670"/>
                </a:lnTo>
                <a:cubicBezTo>
                  <a:pt x="672689" y="556178"/>
                  <a:pt x="686364" y="593243"/>
                  <a:pt x="686364" y="633188"/>
                </a:cubicBezTo>
                <a:cubicBezTo>
                  <a:pt x="686364" y="729269"/>
                  <a:pt x="608275" y="807358"/>
                  <a:pt x="511833" y="807358"/>
                </a:cubicBezTo>
                <a:cubicBezTo>
                  <a:pt x="416111" y="807358"/>
                  <a:pt x="337662" y="729269"/>
                  <a:pt x="337662" y="633188"/>
                </a:cubicBezTo>
                <a:cubicBezTo>
                  <a:pt x="337662" y="537106"/>
                  <a:pt x="416111" y="458657"/>
                  <a:pt x="511833" y="458657"/>
                </a:cubicBezTo>
                <a:cubicBezTo>
                  <a:pt x="552137" y="458657"/>
                  <a:pt x="588842" y="472332"/>
                  <a:pt x="618351" y="495003"/>
                </a:cubicBezTo>
                <a:lnTo>
                  <a:pt x="682045" y="431308"/>
                </a:lnTo>
                <a:cubicBezTo>
                  <a:pt x="639582" y="395322"/>
                  <a:pt x="587763" y="374451"/>
                  <a:pt x="534144" y="370133"/>
                </a:cubicBezTo>
                <a:lnTo>
                  <a:pt x="534144" y="389925"/>
                </a:lnTo>
                <a:cubicBezTo>
                  <a:pt x="534144" y="402160"/>
                  <a:pt x="524068" y="412236"/>
                  <a:pt x="511833" y="412236"/>
                </a:cubicBezTo>
                <a:cubicBezTo>
                  <a:pt x="499598" y="412236"/>
                  <a:pt x="489882" y="402160"/>
                  <a:pt x="489882" y="389925"/>
                </a:cubicBezTo>
                <a:lnTo>
                  <a:pt x="489882" y="370133"/>
                </a:lnTo>
                <a:cubicBezTo>
                  <a:pt x="457854" y="372652"/>
                  <a:pt x="425467" y="381288"/>
                  <a:pt x="395239" y="396042"/>
                </a:cubicBezTo>
                <a:cubicBezTo>
                  <a:pt x="384443" y="401800"/>
                  <a:pt x="370769" y="397122"/>
                  <a:pt x="365371" y="385966"/>
                </a:cubicBezTo>
                <a:cubicBezTo>
                  <a:pt x="359973" y="375171"/>
                  <a:pt x="364651" y="361496"/>
                  <a:pt x="375447" y="356098"/>
                </a:cubicBezTo>
                <a:cubicBezTo>
                  <a:pt x="412152" y="338105"/>
                  <a:pt x="451017" y="328029"/>
                  <a:pt x="489882" y="325151"/>
                </a:cubicBezTo>
                <a:lnTo>
                  <a:pt x="489882" y="298881"/>
                </a:lnTo>
                <a:cubicBezTo>
                  <a:pt x="489882" y="286646"/>
                  <a:pt x="499598" y="276570"/>
                  <a:pt x="511833" y="276570"/>
                </a:cubicBezTo>
                <a:cubicBezTo>
                  <a:pt x="524068" y="276570"/>
                  <a:pt x="534144" y="286646"/>
                  <a:pt x="534144" y="298881"/>
                </a:cubicBezTo>
                <a:lnTo>
                  <a:pt x="534144" y="325151"/>
                </a:lnTo>
                <a:cubicBezTo>
                  <a:pt x="599278" y="329829"/>
                  <a:pt x="662613" y="355019"/>
                  <a:pt x="713713" y="399641"/>
                </a:cubicBezTo>
                <a:lnTo>
                  <a:pt x="738183" y="375530"/>
                </a:lnTo>
                <a:lnTo>
                  <a:pt x="738183" y="185526"/>
                </a:lnTo>
                <a:cubicBezTo>
                  <a:pt x="738183" y="179409"/>
                  <a:pt x="740342" y="173651"/>
                  <a:pt x="744660" y="169693"/>
                </a:cubicBezTo>
                <a:lnTo>
                  <a:pt x="894001" y="20712"/>
                </a:lnTo>
                <a:cubicBezTo>
                  <a:pt x="904257" y="10456"/>
                  <a:pt x="916582" y="3889"/>
                  <a:pt x="929672" y="128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75" dirty="0">
              <a:latin typeface="Lato Light" panose="020F0502020204030203" pitchFamily="34" charset="0"/>
            </a:endParaRPr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xmlns="" id="{8D3E52E2-B28F-9045-AB5B-72EDE3197D5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56501" y="4311127"/>
            <a:ext cx="479161" cy="479161"/>
          </a:xfrm>
          <a:custGeom>
            <a:avLst/>
            <a:gdLst>
              <a:gd name="connsiteX0" fmla="*/ 67316 w 1145815"/>
              <a:gd name="connsiteY0" fmla="*/ 1020222 h 1145815"/>
              <a:gd name="connsiteX1" fmla="*/ 44997 w 1145815"/>
              <a:gd name="connsiteY1" fmla="*/ 1042893 h 1145815"/>
              <a:gd name="connsiteX2" fmla="*/ 44997 w 1145815"/>
              <a:gd name="connsiteY2" fmla="*/ 1100832 h 1145815"/>
              <a:gd name="connsiteX3" fmla="*/ 366819 w 1145815"/>
              <a:gd name="connsiteY3" fmla="*/ 1100832 h 1145815"/>
              <a:gd name="connsiteX4" fmla="*/ 366819 w 1145815"/>
              <a:gd name="connsiteY4" fmla="*/ 1042893 h 1145815"/>
              <a:gd name="connsiteX5" fmla="*/ 344860 w 1145815"/>
              <a:gd name="connsiteY5" fmla="*/ 1020222 h 1145815"/>
              <a:gd name="connsiteX6" fmla="*/ 434135 w 1145815"/>
              <a:gd name="connsiteY6" fmla="*/ 912982 h 1145815"/>
              <a:gd name="connsiteX7" fmla="*/ 411816 w 1145815"/>
              <a:gd name="connsiteY7" fmla="*/ 935293 h 1145815"/>
              <a:gd name="connsiteX8" fmla="*/ 411816 w 1145815"/>
              <a:gd name="connsiteY8" fmla="*/ 1100832 h 1145815"/>
              <a:gd name="connsiteX9" fmla="*/ 733998 w 1145815"/>
              <a:gd name="connsiteY9" fmla="*/ 1100832 h 1145815"/>
              <a:gd name="connsiteX10" fmla="*/ 733998 w 1145815"/>
              <a:gd name="connsiteY10" fmla="*/ 935293 h 1145815"/>
              <a:gd name="connsiteX11" fmla="*/ 711679 w 1145815"/>
              <a:gd name="connsiteY11" fmla="*/ 912982 h 1145815"/>
              <a:gd name="connsiteX12" fmla="*/ 801314 w 1145815"/>
              <a:gd name="connsiteY12" fmla="*/ 841368 h 1145815"/>
              <a:gd name="connsiteX13" fmla="*/ 778996 w 1145815"/>
              <a:gd name="connsiteY13" fmla="*/ 863680 h 1145815"/>
              <a:gd name="connsiteX14" fmla="*/ 778996 w 1145815"/>
              <a:gd name="connsiteY14" fmla="*/ 1100832 h 1145815"/>
              <a:gd name="connsiteX15" fmla="*/ 1101178 w 1145815"/>
              <a:gd name="connsiteY15" fmla="*/ 1100832 h 1145815"/>
              <a:gd name="connsiteX16" fmla="*/ 1101178 w 1145815"/>
              <a:gd name="connsiteY16" fmla="*/ 863680 h 1145815"/>
              <a:gd name="connsiteX17" fmla="*/ 1078859 w 1145815"/>
              <a:gd name="connsiteY17" fmla="*/ 841368 h 1145815"/>
              <a:gd name="connsiteX18" fmla="*/ 292894 w 1145815"/>
              <a:gd name="connsiteY18" fmla="*/ 747713 h 1145815"/>
              <a:gd name="connsiteX19" fmla="*/ 308971 w 1145815"/>
              <a:gd name="connsiteY19" fmla="*/ 754114 h 1145815"/>
              <a:gd name="connsiteX20" fmla="*/ 315547 w 1145815"/>
              <a:gd name="connsiteY20" fmla="*/ 769760 h 1145815"/>
              <a:gd name="connsiteX21" fmla="*/ 308971 w 1145815"/>
              <a:gd name="connsiteY21" fmla="*/ 785407 h 1145815"/>
              <a:gd name="connsiteX22" fmla="*/ 292894 w 1145815"/>
              <a:gd name="connsiteY22" fmla="*/ 791808 h 1145815"/>
              <a:gd name="connsiteX23" fmla="*/ 276817 w 1145815"/>
              <a:gd name="connsiteY23" fmla="*/ 785407 h 1145815"/>
              <a:gd name="connsiteX24" fmla="*/ 269875 w 1145815"/>
              <a:gd name="connsiteY24" fmla="*/ 769760 h 1145815"/>
              <a:gd name="connsiteX25" fmla="*/ 276817 w 1145815"/>
              <a:gd name="connsiteY25" fmla="*/ 754114 h 1145815"/>
              <a:gd name="connsiteX26" fmla="*/ 292894 w 1145815"/>
              <a:gd name="connsiteY26" fmla="*/ 747713 h 1145815"/>
              <a:gd name="connsiteX27" fmla="*/ 895172 w 1145815"/>
              <a:gd name="connsiteY27" fmla="*/ 704850 h 1145815"/>
              <a:gd name="connsiteX28" fmla="*/ 910819 w 1145815"/>
              <a:gd name="connsiteY28" fmla="*/ 711251 h 1145815"/>
              <a:gd name="connsiteX29" fmla="*/ 917220 w 1145815"/>
              <a:gd name="connsiteY29" fmla="*/ 726897 h 1145815"/>
              <a:gd name="connsiteX30" fmla="*/ 910819 w 1145815"/>
              <a:gd name="connsiteY30" fmla="*/ 742544 h 1145815"/>
              <a:gd name="connsiteX31" fmla="*/ 895172 w 1145815"/>
              <a:gd name="connsiteY31" fmla="*/ 748945 h 1145815"/>
              <a:gd name="connsiteX32" fmla="*/ 879526 w 1145815"/>
              <a:gd name="connsiteY32" fmla="*/ 742544 h 1145815"/>
              <a:gd name="connsiteX33" fmla="*/ 873125 w 1145815"/>
              <a:gd name="connsiteY33" fmla="*/ 726897 h 1145815"/>
              <a:gd name="connsiteX34" fmla="*/ 879526 w 1145815"/>
              <a:gd name="connsiteY34" fmla="*/ 711251 h 1145815"/>
              <a:gd name="connsiteX35" fmla="*/ 895172 w 1145815"/>
              <a:gd name="connsiteY35" fmla="*/ 704850 h 1145815"/>
              <a:gd name="connsiteX36" fmla="*/ 411816 w 1145815"/>
              <a:gd name="connsiteY36" fmla="*/ 671151 h 1145815"/>
              <a:gd name="connsiteX37" fmla="*/ 411816 w 1145815"/>
              <a:gd name="connsiteY37" fmla="*/ 871957 h 1145815"/>
              <a:gd name="connsiteX38" fmla="*/ 434135 w 1145815"/>
              <a:gd name="connsiteY38" fmla="*/ 867998 h 1145815"/>
              <a:gd name="connsiteX39" fmla="*/ 467973 w 1145815"/>
              <a:gd name="connsiteY39" fmla="*/ 867998 h 1145815"/>
              <a:gd name="connsiteX40" fmla="*/ 467973 w 1145815"/>
              <a:gd name="connsiteY40" fmla="*/ 671151 h 1145815"/>
              <a:gd name="connsiteX41" fmla="*/ 326861 w 1145815"/>
              <a:gd name="connsiteY41" fmla="*/ 228515 h 1145815"/>
              <a:gd name="connsiteX42" fmla="*/ 223907 w 1145815"/>
              <a:gd name="connsiteY42" fmla="*/ 331437 h 1145815"/>
              <a:gd name="connsiteX43" fmla="*/ 223907 w 1145815"/>
              <a:gd name="connsiteY43" fmla="*/ 447314 h 1145815"/>
              <a:gd name="connsiteX44" fmla="*/ 268545 w 1145815"/>
              <a:gd name="connsiteY44" fmla="*/ 510651 h 1145815"/>
              <a:gd name="connsiteX45" fmla="*/ 268545 w 1145815"/>
              <a:gd name="connsiteY45" fmla="*/ 354109 h 1145815"/>
              <a:gd name="connsiteX46" fmla="*/ 291223 w 1145815"/>
              <a:gd name="connsiteY46" fmla="*/ 331797 h 1145815"/>
              <a:gd name="connsiteX47" fmla="*/ 313542 w 1145815"/>
              <a:gd name="connsiteY47" fmla="*/ 354109 h 1145815"/>
              <a:gd name="connsiteX48" fmla="*/ 313542 w 1145815"/>
              <a:gd name="connsiteY48" fmla="*/ 509931 h 1145815"/>
              <a:gd name="connsiteX49" fmla="*/ 428015 w 1145815"/>
              <a:gd name="connsiteY49" fmla="*/ 509931 h 1145815"/>
              <a:gd name="connsiteX50" fmla="*/ 428015 w 1145815"/>
              <a:gd name="connsiteY50" fmla="*/ 354109 h 1145815"/>
              <a:gd name="connsiteX51" fmla="*/ 450334 w 1145815"/>
              <a:gd name="connsiteY51" fmla="*/ 331797 h 1145815"/>
              <a:gd name="connsiteX52" fmla="*/ 472653 w 1145815"/>
              <a:gd name="connsiteY52" fmla="*/ 354109 h 1145815"/>
              <a:gd name="connsiteX53" fmla="*/ 472653 w 1145815"/>
              <a:gd name="connsiteY53" fmla="*/ 413487 h 1145815"/>
              <a:gd name="connsiteX54" fmla="*/ 503611 w 1145815"/>
              <a:gd name="connsiteY54" fmla="*/ 444435 h 1145815"/>
              <a:gd name="connsiteX55" fmla="*/ 619525 w 1145815"/>
              <a:gd name="connsiteY55" fmla="*/ 444435 h 1145815"/>
              <a:gd name="connsiteX56" fmla="*/ 641123 w 1145815"/>
              <a:gd name="connsiteY56" fmla="*/ 422843 h 1145815"/>
              <a:gd name="connsiteX57" fmla="*/ 619525 w 1145815"/>
              <a:gd name="connsiteY57" fmla="*/ 401251 h 1145815"/>
              <a:gd name="connsiteX58" fmla="*/ 539969 w 1145815"/>
              <a:gd name="connsiteY58" fmla="*/ 401251 h 1145815"/>
              <a:gd name="connsiteX59" fmla="*/ 517290 w 1145815"/>
              <a:gd name="connsiteY59" fmla="*/ 378939 h 1145815"/>
              <a:gd name="connsiteX60" fmla="*/ 517290 w 1145815"/>
              <a:gd name="connsiteY60" fmla="*/ 331437 h 1145815"/>
              <a:gd name="connsiteX61" fmla="*/ 414336 w 1145815"/>
              <a:gd name="connsiteY61" fmla="*/ 228515 h 1145815"/>
              <a:gd name="connsiteX62" fmla="*/ 372579 w 1145815"/>
              <a:gd name="connsiteY62" fmla="*/ 44623 h 1145815"/>
              <a:gd name="connsiteX63" fmla="*/ 313542 w 1145815"/>
              <a:gd name="connsiteY63" fmla="*/ 104001 h 1145815"/>
              <a:gd name="connsiteX64" fmla="*/ 313542 w 1145815"/>
              <a:gd name="connsiteY64" fmla="*/ 124514 h 1145815"/>
              <a:gd name="connsiteX65" fmla="*/ 372579 w 1145815"/>
              <a:gd name="connsiteY65" fmla="*/ 183892 h 1145815"/>
              <a:gd name="connsiteX66" fmla="*/ 431975 w 1145815"/>
              <a:gd name="connsiteY66" fmla="*/ 124514 h 1145815"/>
              <a:gd name="connsiteX67" fmla="*/ 431975 w 1145815"/>
              <a:gd name="connsiteY67" fmla="*/ 104001 h 1145815"/>
              <a:gd name="connsiteX68" fmla="*/ 372579 w 1145815"/>
              <a:gd name="connsiteY68" fmla="*/ 44623 h 1145815"/>
              <a:gd name="connsiteX69" fmla="*/ 372579 w 1145815"/>
              <a:gd name="connsiteY69" fmla="*/ 0 h 1145815"/>
              <a:gd name="connsiteX70" fmla="*/ 476973 w 1145815"/>
              <a:gd name="connsiteY70" fmla="*/ 104001 h 1145815"/>
              <a:gd name="connsiteX71" fmla="*/ 476973 w 1145815"/>
              <a:gd name="connsiteY71" fmla="*/ 124514 h 1145815"/>
              <a:gd name="connsiteX72" fmla="*/ 453934 w 1145815"/>
              <a:gd name="connsiteY72" fmla="*/ 189290 h 1145815"/>
              <a:gd name="connsiteX73" fmla="*/ 562288 w 1145815"/>
              <a:gd name="connsiteY73" fmla="*/ 331437 h 1145815"/>
              <a:gd name="connsiteX74" fmla="*/ 562288 w 1145815"/>
              <a:gd name="connsiteY74" fmla="*/ 356628 h 1145815"/>
              <a:gd name="connsiteX75" fmla="*/ 619525 w 1145815"/>
              <a:gd name="connsiteY75" fmla="*/ 356628 h 1145815"/>
              <a:gd name="connsiteX76" fmla="*/ 686121 w 1145815"/>
              <a:gd name="connsiteY76" fmla="*/ 422843 h 1145815"/>
              <a:gd name="connsiteX77" fmla="*/ 619525 w 1145815"/>
              <a:gd name="connsiteY77" fmla="*/ 489059 h 1145815"/>
              <a:gd name="connsiteX78" fmla="*/ 503611 w 1145815"/>
              <a:gd name="connsiteY78" fmla="*/ 489059 h 1145815"/>
              <a:gd name="connsiteX79" fmla="*/ 472653 w 1145815"/>
              <a:gd name="connsiteY79" fmla="*/ 482581 h 1145815"/>
              <a:gd name="connsiteX80" fmla="*/ 472653 w 1145815"/>
              <a:gd name="connsiteY80" fmla="*/ 509931 h 1145815"/>
              <a:gd name="connsiteX81" fmla="*/ 499291 w 1145815"/>
              <a:gd name="connsiteY81" fmla="*/ 509931 h 1145815"/>
              <a:gd name="connsiteX82" fmla="*/ 611245 w 1145815"/>
              <a:gd name="connsiteY82" fmla="*/ 621849 h 1145815"/>
              <a:gd name="connsiteX83" fmla="*/ 611245 w 1145815"/>
              <a:gd name="connsiteY83" fmla="*/ 867998 h 1145815"/>
              <a:gd name="connsiteX84" fmla="*/ 711679 w 1145815"/>
              <a:gd name="connsiteY84" fmla="*/ 867998 h 1145815"/>
              <a:gd name="connsiteX85" fmla="*/ 733998 w 1145815"/>
              <a:gd name="connsiteY85" fmla="*/ 871957 h 1145815"/>
              <a:gd name="connsiteX86" fmla="*/ 733998 w 1145815"/>
              <a:gd name="connsiteY86" fmla="*/ 863680 h 1145815"/>
              <a:gd name="connsiteX87" fmla="*/ 801314 w 1145815"/>
              <a:gd name="connsiteY87" fmla="*/ 796385 h 1145815"/>
              <a:gd name="connsiteX88" fmla="*/ 962586 w 1145815"/>
              <a:gd name="connsiteY88" fmla="*/ 796385 h 1145815"/>
              <a:gd name="connsiteX89" fmla="*/ 962586 w 1145815"/>
              <a:gd name="connsiteY89" fmla="*/ 186051 h 1145815"/>
              <a:gd name="connsiteX90" fmla="*/ 975545 w 1145815"/>
              <a:gd name="connsiteY90" fmla="*/ 165898 h 1145815"/>
              <a:gd name="connsiteX91" fmla="*/ 939907 w 1145815"/>
              <a:gd name="connsiteY91" fmla="*/ 109399 h 1145815"/>
              <a:gd name="connsiteX92" fmla="*/ 904629 w 1145815"/>
              <a:gd name="connsiteY92" fmla="*/ 165898 h 1145815"/>
              <a:gd name="connsiteX93" fmla="*/ 917588 w 1145815"/>
              <a:gd name="connsiteY93" fmla="*/ 186051 h 1145815"/>
              <a:gd name="connsiteX94" fmla="*/ 917588 w 1145815"/>
              <a:gd name="connsiteY94" fmla="*/ 642362 h 1145815"/>
              <a:gd name="connsiteX95" fmla="*/ 895269 w 1145815"/>
              <a:gd name="connsiteY95" fmla="*/ 664673 h 1145815"/>
              <a:gd name="connsiteX96" fmla="*/ 872950 w 1145815"/>
              <a:gd name="connsiteY96" fmla="*/ 642362 h 1145815"/>
              <a:gd name="connsiteX97" fmla="*/ 872950 w 1145815"/>
              <a:gd name="connsiteY97" fmla="*/ 208363 h 1145815"/>
              <a:gd name="connsiteX98" fmla="*/ 865391 w 1145815"/>
              <a:gd name="connsiteY98" fmla="*/ 208363 h 1145815"/>
              <a:gd name="connsiteX99" fmla="*/ 845952 w 1145815"/>
              <a:gd name="connsiteY99" fmla="*/ 197207 h 1145815"/>
              <a:gd name="connsiteX100" fmla="*/ 846672 w 1145815"/>
              <a:gd name="connsiteY100" fmla="*/ 174175 h 1145815"/>
              <a:gd name="connsiteX101" fmla="*/ 921188 w 1145815"/>
              <a:gd name="connsiteY101" fmla="*/ 55419 h 1145815"/>
              <a:gd name="connsiteX102" fmla="*/ 939907 w 1145815"/>
              <a:gd name="connsiteY102" fmla="*/ 44983 h 1145815"/>
              <a:gd name="connsiteX103" fmla="*/ 958986 w 1145815"/>
              <a:gd name="connsiteY103" fmla="*/ 55419 h 1145815"/>
              <a:gd name="connsiteX104" fmla="*/ 1033502 w 1145815"/>
              <a:gd name="connsiteY104" fmla="*/ 174175 h 1145815"/>
              <a:gd name="connsiteX105" fmla="*/ 1033862 w 1145815"/>
              <a:gd name="connsiteY105" fmla="*/ 197207 h 1145815"/>
              <a:gd name="connsiteX106" fmla="*/ 1014423 w 1145815"/>
              <a:gd name="connsiteY106" fmla="*/ 208363 h 1145815"/>
              <a:gd name="connsiteX107" fmla="*/ 1007223 w 1145815"/>
              <a:gd name="connsiteY107" fmla="*/ 208363 h 1145815"/>
              <a:gd name="connsiteX108" fmla="*/ 1007223 w 1145815"/>
              <a:gd name="connsiteY108" fmla="*/ 796385 h 1145815"/>
              <a:gd name="connsiteX109" fmla="*/ 1078859 w 1145815"/>
              <a:gd name="connsiteY109" fmla="*/ 796385 h 1145815"/>
              <a:gd name="connsiteX110" fmla="*/ 1145815 w 1145815"/>
              <a:gd name="connsiteY110" fmla="*/ 863680 h 1145815"/>
              <a:gd name="connsiteX111" fmla="*/ 1145815 w 1145815"/>
              <a:gd name="connsiteY111" fmla="*/ 1123144 h 1145815"/>
              <a:gd name="connsiteX112" fmla="*/ 1123496 w 1145815"/>
              <a:gd name="connsiteY112" fmla="*/ 1145815 h 1145815"/>
              <a:gd name="connsiteX113" fmla="*/ 22318 w 1145815"/>
              <a:gd name="connsiteY113" fmla="*/ 1145815 h 1145815"/>
              <a:gd name="connsiteX114" fmla="*/ 0 w 1145815"/>
              <a:gd name="connsiteY114" fmla="*/ 1123144 h 1145815"/>
              <a:gd name="connsiteX115" fmla="*/ 0 w 1145815"/>
              <a:gd name="connsiteY115" fmla="*/ 1042893 h 1145815"/>
              <a:gd name="connsiteX116" fmla="*/ 67316 w 1145815"/>
              <a:gd name="connsiteY116" fmla="*/ 975598 h 1145815"/>
              <a:gd name="connsiteX117" fmla="*/ 268545 w 1145815"/>
              <a:gd name="connsiteY117" fmla="*/ 975598 h 1145815"/>
              <a:gd name="connsiteX118" fmla="*/ 268545 w 1145815"/>
              <a:gd name="connsiteY118" fmla="*/ 865839 h 1145815"/>
              <a:gd name="connsiteX119" fmla="*/ 291223 w 1145815"/>
              <a:gd name="connsiteY119" fmla="*/ 843527 h 1145815"/>
              <a:gd name="connsiteX120" fmla="*/ 313542 w 1145815"/>
              <a:gd name="connsiteY120" fmla="*/ 865839 h 1145815"/>
              <a:gd name="connsiteX121" fmla="*/ 313542 w 1145815"/>
              <a:gd name="connsiteY121" fmla="*/ 975598 h 1145815"/>
              <a:gd name="connsiteX122" fmla="*/ 366819 w 1145815"/>
              <a:gd name="connsiteY122" fmla="*/ 975598 h 1145815"/>
              <a:gd name="connsiteX123" fmla="*/ 366819 w 1145815"/>
              <a:gd name="connsiteY123" fmla="*/ 648839 h 1145815"/>
              <a:gd name="connsiteX124" fmla="*/ 389498 w 1145815"/>
              <a:gd name="connsiteY124" fmla="*/ 626168 h 1145815"/>
              <a:gd name="connsiteX125" fmla="*/ 490292 w 1145815"/>
              <a:gd name="connsiteY125" fmla="*/ 626168 h 1145815"/>
              <a:gd name="connsiteX126" fmla="*/ 512611 w 1145815"/>
              <a:gd name="connsiteY126" fmla="*/ 648839 h 1145815"/>
              <a:gd name="connsiteX127" fmla="*/ 512611 w 1145815"/>
              <a:gd name="connsiteY127" fmla="*/ 867998 h 1145815"/>
              <a:gd name="connsiteX128" fmla="*/ 566248 w 1145815"/>
              <a:gd name="connsiteY128" fmla="*/ 867998 h 1145815"/>
              <a:gd name="connsiteX129" fmla="*/ 566248 w 1145815"/>
              <a:gd name="connsiteY129" fmla="*/ 621849 h 1145815"/>
              <a:gd name="connsiteX130" fmla="*/ 499291 w 1145815"/>
              <a:gd name="connsiteY130" fmla="*/ 554554 h 1145815"/>
              <a:gd name="connsiteX131" fmla="*/ 313542 w 1145815"/>
              <a:gd name="connsiteY131" fmla="*/ 554554 h 1145815"/>
              <a:gd name="connsiteX132" fmla="*/ 313542 w 1145815"/>
              <a:gd name="connsiteY132" fmla="*/ 683746 h 1145815"/>
              <a:gd name="connsiteX133" fmla="*/ 291223 w 1145815"/>
              <a:gd name="connsiteY133" fmla="*/ 705698 h 1145815"/>
              <a:gd name="connsiteX134" fmla="*/ 268545 w 1145815"/>
              <a:gd name="connsiteY134" fmla="*/ 683746 h 1145815"/>
              <a:gd name="connsiteX135" fmla="*/ 268545 w 1145815"/>
              <a:gd name="connsiteY135" fmla="*/ 556713 h 1145815"/>
              <a:gd name="connsiteX136" fmla="*/ 179270 w 1145815"/>
              <a:gd name="connsiteY136" fmla="*/ 447314 h 1145815"/>
              <a:gd name="connsiteX137" fmla="*/ 179270 w 1145815"/>
              <a:gd name="connsiteY137" fmla="*/ 331437 h 1145815"/>
              <a:gd name="connsiteX138" fmla="*/ 290503 w 1145815"/>
              <a:gd name="connsiteY138" fmla="*/ 188210 h 1145815"/>
              <a:gd name="connsiteX139" fmla="*/ 268545 w 1145815"/>
              <a:gd name="connsiteY139" fmla="*/ 124514 h 1145815"/>
              <a:gd name="connsiteX140" fmla="*/ 268545 w 1145815"/>
              <a:gd name="connsiteY140" fmla="*/ 104001 h 1145815"/>
              <a:gd name="connsiteX141" fmla="*/ 372579 w 1145815"/>
              <a:gd name="connsiteY141" fmla="*/ 0 h 1145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1145815" h="1145815">
                <a:moveTo>
                  <a:pt x="67316" y="1020222"/>
                </a:moveTo>
                <a:cubicBezTo>
                  <a:pt x="55077" y="1020222"/>
                  <a:pt x="44997" y="1030298"/>
                  <a:pt x="44997" y="1042893"/>
                </a:cubicBezTo>
                <a:lnTo>
                  <a:pt x="44997" y="1100832"/>
                </a:lnTo>
                <a:lnTo>
                  <a:pt x="366819" y="1100832"/>
                </a:lnTo>
                <a:lnTo>
                  <a:pt x="366819" y="1042893"/>
                </a:lnTo>
                <a:cubicBezTo>
                  <a:pt x="366819" y="1030298"/>
                  <a:pt x="357100" y="1020222"/>
                  <a:pt x="344860" y="1020222"/>
                </a:cubicBezTo>
                <a:close/>
                <a:moveTo>
                  <a:pt x="434135" y="912982"/>
                </a:moveTo>
                <a:cubicBezTo>
                  <a:pt x="421896" y="912982"/>
                  <a:pt x="411816" y="923058"/>
                  <a:pt x="411816" y="935293"/>
                </a:cubicBezTo>
                <a:lnTo>
                  <a:pt x="411816" y="1100832"/>
                </a:lnTo>
                <a:lnTo>
                  <a:pt x="733998" y="1100832"/>
                </a:lnTo>
                <a:lnTo>
                  <a:pt x="733998" y="935293"/>
                </a:lnTo>
                <a:cubicBezTo>
                  <a:pt x="733998" y="923058"/>
                  <a:pt x="723919" y="912982"/>
                  <a:pt x="711679" y="912982"/>
                </a:cubicBezTo>
                <a:close/>
                <a:moveTo>
                  <a:pt x="801314" y="841368"/>
                </a:moveTo>
                <a:cubicBezTo>
                  <a:pt x="789075" y="841368"/>
                  <a:pt x="778996" y="851444"/>
                  <a:pt x="778996" y="863680"/>
                </a:cubicBezTo>
                <a:lnTo>
                  <a:pt x="778996" y="1100832"/>
                </a:lnTo>
                <a:lnTo>
                  <a:pt x="1101178" y="1100832"/>
                </a:lnTo>
                <a:lnTo>
                  <a:pt x="1101178" y="863680"/>
                </a:lnTo>
                <a:cubicBezTo>
                  <a:pt x="1101178" y="851444"/>
                  <a:pt x="1091098" y="841368"/>
                  <a:pt x="1078859" y="841368"/>
                </a:cubicBezTo>
                <a:close/>
                <a:moveTo>
                  <a:pt x="292894" y="747713"/>
                </a:moveTo>
                <a:cubicBezTo>
                  <a:pt x="298740" y="747713"/>
                  <a:pt x="304586" y="750202"/>
                  <a:pt x="308971" y="754114"/>
                </a:cubicBezTo>
                <a:cubicBezTo>
                  <a:pt x="313355" y="758381"/>
                  <a:pt x="315547" y="764071"/>
                  <a:pt x="315547" y="769760"/>
                </a:cubicBezTo>
                <a:cubicBezTo>
                  <a:pt x="315547" y="775450"/>
                  <a:pt x="313355" y="781140"/>
                  <a:pt x="308971" y="785407"/>
                </a:cubicBezTo>
                <a:cubicBezTo>
                  <a:pt x="304586" y="789674"/>
                  <a:pt x="298740" y="791808"/>
                  <a:pt x="292894" y="791808"/>
                </a:cubicBezTo>
                <a:cubicBezTo>
                  <a:pt x="286682" y="791808"/>
                  <a:pt x="280836" y="789674"/>
                  <a:pt x="276817" y="785407"/>
                </a:cubicBezTo>
                <a:cubicBezTo>
                  <a:pt x="272432" y="781140"/>
                  <a:pt x="269875" y="775450"/>
                  <a:pt x="269875" y="769760"/>
                </a:cubicBezTo>
                <a:cubicBezTo>
                  <a:pt x="269875" y="764071"/>
                  <a:pt x="272432" y="758381"/>
                  <a:pt x="276817" y="754114"/>
                </a:cubicBezTo>
                <a:cubicBezTo>
                  <a:pt x="280836" y="750202"/>
                  <a:pt x="286682" y="747713"/>
                  <a:pt x="292894" y="747713"/>
                </a:cubicBezTo>
                <a:close/>
                <a:moveTo>
                  <a:pt x="895172" y="704850"/>
                </a:moveTo>
                <a:cubicBezTo>
                  <a:pt x="901218" y="704850"/>
                  <a:pt x="906907" y="706984"/>
                  <a:pt x="910819" y="711251"/>
                </a:cubicBezTo>
                <a:cubicBezTo>
                  <a:pt x="915086" y="715163"/>
                  <a:pt x="917220" y="720852"/>
                  <a:pt x="917220" y="726897"/>
                </a:cubicBezTo>
                <a:cubicBezTo>
                  <a:pt x="917220" y="732587"/>
                  <a:pt x="915086" y="738277"/>
                  <a:pt x="910819" y="742544"/>
                </a:cubicBezTo>
                <a:cubicBezTo>
                  <a:pt x="906907" y="746455"/>
                  <a:pt x="901218" y="748945"/>
                  <a:pt x="895172" y="748945"/>
                </a:cubicBezTo>
                <a:cubicBezTo>
                  <a:pt x="889483" y="748945"/>
                  <a:pt x="883438" y="746455"/>
                  <a:pt x="879526" y="742544"/>
                </a:cubicBezTo>
                <a:cubicBezTo>
                  <a:pt x="875614" y="738277"/>
                  <a:pt x="873125" y="732587"/>
                  <a:pt x="873125" y="726897"/>
                </a:cubicBezTo>
                <a:cubicBezTo>
                  <a:pt x="873125" y="720852"/>
                  <a:pt x="875614" y="715163"/>
                  <a:pt x="879526" y="711251"/>
                </a:cubicBezTo>
                <a:cubicBezTo>
                  <a:pt x="883438" y="706984"/>
                  <a:pt x="889483" y="704850"/>
                  <a:pt x="895172" y="704850"/>
                </a:cubicBezTo>
                <a:close/>
                <a:moveTo>
                  <a:pt x="411816" y="671151"/>
                </a:moveTo>
                <a:lnTo>
                  <a:pt x="411816" y="871957"/>
                </a:lnTo>
                <a:cubicBezTo>
                  <a:pt x="418656" y="869438"/>
                  <a:pt x="426576" y="867998"/>
                  <a:pt x="434135" y="867998"/>
                </a:cubicBezTo>
                <a:lnTo>
                  <a:pt x="467973" y="867998"/>
                </a:lnTo>
                <a:lnTo>
                  <a:pt x="467973" y="671151"/>
                </a:lnTo>
                <a:close/>
                <a:moveTo>
                  <a:pt x="326861" y="228515"/>
                </a:moveTo>
                <a:cubicBezTo>
                  <a:pt x="270344" y="228515"/>
                  <a:pt x="223907" y="274578"/>
                  <a:pt x="223907" y="331437"/>
                </a:cubicBezTo>
                <a:lnTo>
                  <a:pt x="223907" y="447314"/>
                </a:lnTo>
                <a:cubicBezTo>
                  <a:pt x="223907" y="476463"/>
                  <a:pt x="242626" y="501294"/>
                  <a:pt x="268545" y="510651"/>
                </a:cubicBezTo>
                <a:lnTo>
                  <a:pt x="268545" y="354109"/>
                </a:lnTo>
                <a:cubicBezTo>
                  <a:pt x="268545" y="341873"/>
                  <a:pt x="278984" y="331797"/>
                  <a:pt x="291223" y="331797"/>
                </a:cubicBezTo>
                <a:cubicBezTo>
                  <a:pt x="303463" y="331797"/>
                  <a:pt x="313542" y="341873"/>
                  <a:pt x="313542" y="354109"/>
                </a:cubicBezTo>
                <a:lnTo>
                  <a:pt x="313542" y="509931"/>
                </a:lnTo>
                <a:lnTo>
                  <a:pt x="428015" y="509931"/>
                </a:lnTo>
                <a:lnTo>
                  <a:pt x="428015" y="354109"/>
                </a:lnTo>
                <a:cubicBezTo>
                  <a:pt x="428015" y="341873"/>
                  <a:pt x="438095" y="331797"/>
                  <a:pt x="450334" y="331797"/>
                </a:cubicBezTo>
                <a:cubicBezTo>
                  <a:pt x="462934" y="331797"/>
                  <a:pt x="472653" y="341873"/>
                  <a:pt x="472653" y="354109"/>
                </a:cubicBezTo>
                <a:lnTo>
                  <a:pt x="472653" y="413487"/>
                </a:lnTo>
                <a:cubicBezTo>
                  <a:pt x="472653" y="430760"/>
                  <a:pt x="486692" y="444435"/>
                  <a:pt x="503611" y="444435"/>
                </a:cubicBezTo>
                <a:lnTo>
                  <a:pt x="619525" y="444435"/>
                </a:lnTo>
                <a:cubicBezTo>
                  <a:pt x="631404" y="444435"/>
                  <a:pt x="641123" y="434719"/>
                  <a:pt x="641123" y="422843"/>
                </a:cubicBezTo>
                <a:cubicBezTo>
                  <a:pt x="641123" y="410967"/>
                  <a:pt x="631404" y="401251"/>
                  <a:pt x="619525" y="401251"/>
                </a:cubicBezTo>
                <a:lnTo>
                  <a:pt x="539969" y="401251"/>
                </a:lnTo>
                <a:cubicBezTo>
                  <a:pt x="527370" y="401251"/>
                  <a:pt x="517290" y="391535"/>
                  <a:pt x="517290" y="378939"/>
                </a:cubicBezTo>
                <a:lnTo>
                  <a:pt x="517290" y="331437"/>
                </a:lnTo>
                <a:cubicBezTo>
                  <a:pt x="517290" y="274578"/>
                  <a:pt x="471213" y="228515"/>
                  <a:pt x="414336" y="228515"/>
                </a:cubicBezTo>
                <a:close/>
                <a:moveTo>
                  <a:pt x="372579" y="44623"/>
                </a:moveTo>
                <a:cubicBezTo>
                  <a:pt x="340180" y="44623"/>
                  <a:pt x="313542" y="71254"/>
                  <a:pt x="313542" y="104001"/>
                </a:cubicBezTo>
                <a:lnTo>
                  <a:pt x="313542" y="124514"/>
                </a:lnTo>
                <a:cubicBezTo>
                  <a:pt x="313542" y="157262"/>
                  <a:pt x="340180" y="183892"/>
                  <a:pt x="372579" y="183892"/>
                </a:cubicBezTo>
                <a:cubicBezTo>
                  <a:pt x="405697" y="183892"/>
                  <a:pt x="431975" y="157262"/>
                  <a:pt x="431975" y="124514"/>
                </a:cubicBezTo>
                <a:lnTo>
                  <a:pt x="431975" y="104001"/>
                </a:lnTo>
                <a:cubicBezTo>
                  <a:pt x="431975" y="71254"/>
                  <a:pt x="405697" y="44623"/>
                  <a:pt x="372579" y="44623"/>
                </a:cubicBezTo>
                <a:close/>
                <a:moveTo>
                  <a:pt x="372579" y="0"/>
                </a:moveTo>
                <a:cubicBezTo>
                  <a:pt x="430175" y="0"/>
                  <a:pt x="476973" y="46423"/>
                  <a:pt x="476973" y="104001"/>
                </a:cubicBezTo>
                <a:lnTo>
                  <a:pt x="476973" y="124514"/>
                </a:lnTo>
                <a:cubicBezTo>
                  <a:pt x="476973" y="148985"/>
                  <a:pt x="468333" y="171656"/>
                  <a:pt x="453934" y="189290"/>
                </a:cubicBezTo>
                <a:cubicBezTo>
                  <a:pt x="516570" y="206563"/>
                  <a:pt x="562288" y="263782"/>
                  <a:pt x="562288" y="331437"/>
                </a:cubicBezTo>
                <a:lnTo>
                  <a:pt x="562288" y="356628"/>
                </a:lnTo>
                <a:lnTo>
                  <a:pt x="619525" y="356628"/>
                </a:lnTo>
                <a:cubicBezTo>
                  <a:pt x="656243" y="356628"/>
                  <a:pt x="686121" y="386137"/>
                  <a:pt x="686121" y="422843"/>
                </a:cubicBezTo>
                <a:cubicBezTo>
                  <a:pt x="686121" y="459190"/>
                  <a:pt x="656243" y="489059"/>
                  <a:pt x="619525" y="489059"/>
                </a:cubicBezTo>
                <a:lnTo>
                  <a:pt x="503611" y="489059"/>
                </a:lnTo>
                <a:cubicBezTo>
                  <a:pt x="492812" y="489059"/>
                  <a:pt x="482372" y="486899"/>
                  <a:pt x="472653" y="482581"/>
                </a:cubicBezTo>
                <a:lnTo>
                  <a:pt x="472653" y="509931"/>
                </a:lnTo>
                <a:lnTo>
                  <a:pt x="499291" y="509931"/>
                </a:lnTo>
                <a:cubicBezTo>
                  <a:pt x="561208" y="509931"/>
                  <a:pt x="611245" y="559952"/>
                  <a:pt x="611245" y="621849"/>
                </a:cubicBezTo>
                <a:lnTo>
                  <a:pt x="611245" y="867998"/>
                </a:lnTo>
                <a:lnTo>
                  <a:pt x="711679" y="867998"/>
                </a:lnTo>
                <a:cubicBezTo>
                  <a:pt x="719599" y="867998"/>
                  <a:pt x="727159" y="869438"/>
                  <a:pt x="733998" y="871957"/>
                </a:cubicBezTo>
                <a:lnTo>
                  <a:pt x="733998" y="863680"/>
                </a:lnTo>
                <a:cubicBezTo>
                  <a:pt x="733998" y="826614"/>
                  <a:pt x="764236" y="796385"/>
                  <a:pt x="801314" y="796385"/>
                </a:cubicBezTo>
                <a:lnTo>
                  <a:pt x="962586" y="796385"/>
                </a:lnTo>
                <a:lnTo>
                  <a:pt x="962586" y="186051"/>
                </a:lnTo>
                <a:cubicBezTo>
                  <a:pt x="962586" y="177054"/>
                  <a:pt x="967625" y="169497"/>
                  <a:pt x="975545" y="165898"/>
                </a:cubicBezTo>
                <a:lnTo>
                  <a:pt x="939907" y="109399"/>
                </a:lnTo>
                <a:lnTo>
                  <a:pt x="904629" y="165898"/>
                </a:lnTo>
                <a:cubicBezTo>
                  <a:pt x="912188" y="169497"/>
                  <a:pt x="917588" y="177054"/>
                  <a:pt x="917588" y="186051"/>
                </a:cubicBezTo>
                <a:lnTo>
                  <a:pt x="917588" y="642362"/>
                </a:lnTo>
                <a:cubicBezTo>
                  <a:pt x="917588" y="654597"/>
                  <a:pt x="907509" y="664673"/>
                  <a:pt x="895269" y="664673"/>
                </a:cubicBezTo>
                <a:cubicBezTo>
                  <a:pt x="883030" y="664673"/>
                  <a:pt x="872950" y="654597"/>
                  <a:pt x="872950" y="642362"/>
                </a:cubicBezTo>
                <a:lnTo>
                  <a:pt x="872950" y="208363"/>
                </a:lnTo>
                <a:lnTo>
                  <a:pt x="865391" y="208363"/>
                </a:lnTo>
                <a:cubicBezTo>
                  <a:pt x="857471" y="208363"/>
                  <a:pt x="849912" y="204044"/>
                  <a:pt x="845952" y="197207"/>
                </a:cubicBezTo>
                <a:cubicBezTo>
                  <a:pt x="841992" y="190009"/>
                  <a:pt x="842352" y="181373"/>
                  <a:pt x="846672" y="174175"/>
                </a:cubicBezTo>
                <a:lnTo>
                  <a:pt x="921188" y="55419"/>
                </a:lnTo>
                <a:cubicBezTo>
                  <a:pt x="925148" y="48942"/>
                  <a:pt x="932347" y="44983"/>
                  <a:pt x="939907" y="44983"/>
                </a:cubicBezTo>
                <a:cubicBezTo>
                  <a:pt x="947826" y="44983"/>
                  <a:pt x="955026" y="48942"/>
                  <a:pt x="958986" y="55419"/>
                </a:cubicBezTo>
                <a:lnTo>
                  <a:pt x="1033502" y="174175"/>
                </a:lnTo>
                <a:cubicBezTo>
                  <a:pt x="1037821" y="181373"/>
                  <a:pt x="1038181" y="190009"/>
                  <a:pt x="1033862" y="197207"/>
                </a:cubicBezTo>
                <a:cubicBezTo>
                  <a:pt x="1030262" y="204044"/>
                  <a:pt x="1022702" y="208363"/>
                  <a:pt x="1014423" y="208363"/>
                </a:cubicBezTo>
                <a:lnTo>
                  <a:pt x="1007223" y="208363"/>
                </a:lnTo>
                <a:lnTo>
                  <a:pt x="1007223" y="796385"/>
                </a:lnTo>
                <a:lnTo>
                  <a:pt x="1078859" y="796385"/>
                </a:lnTo>
                <a:cubicBezTo>
                  <a:pt x="1115937" y="796385"/>
                  <a:pt x="1145815" y="826614"/>
                  <a:pt x="1145815" y="863680"/>
                </a:cubicBezTo>
                <a:lnTo>
                  <a:pt x="1145815" y="1123144"/>
                </a:lnTo>
                <a:cubicBezTo>
                  <a:pt x="1145815" y="1135739"/>
                  <a:pt x="1136096" y="1145815"/>
                  <a:pt x="1123496" y="1145815"/>
                </a:cubicBezTo>
                <a:lnTo>
                  <a:pt x="22318" y="1145815"/>
                </a:lnTo>
                <a:cubicBezTo>
                  <a:pt x="10079" y="1145815"/>
                  <a:pt x="0" y="1135739"/>
                  <a:pt x="0" y="1123144"/>
                </a:cubicBezTo>
                <a:lnTo>
                  <a:pt x="0" y="1042893"/>
                </a:lnTo>
                <a:cubicBezTo>
                  <a:pt x="0" y="1005827"/>
                  <a:pt x="30238" y="975598"/>
                  <a:pt x="67316" y="975598"/>
                </a:cubicBezTo>
                <a:lnTo>
                  <a:pt x="268545" y="975598"/>
                </a:lnTo>
                <a:lnTo>
                  <a:pt x="268545" y="865839"/>
                </a:lnTo>
                <a:cubicBezTo>
                  <a:pt x="268545" y="853604"/>
                  <a:pt x="278984" y="843527"/>
                  <a:pt x="291223" y="843527"/>
                </a:cubicBezTo>
                <a:cubicBezTo>
                  <a:pt x="303463" y="843527"/>
                  <a:pt x="313542" y="853604"/>
                  <a:pt x="313542" y="865839"/>
                </a:cubicBezTo>
                <a:lnTo>
                  <a:pt x="313542" y="975598"/>
                </a:lnTo>
                <a:lnTo>
                  <a:pt x="366819" y="975598"/>
                </a:lnTo>
                <a:lnTo>
                  <a:pt x="366819" y="648839"/>
                </a:lnTo>
                <a:cubicBezTo>
                  <a:pt x="366819" y="636244"/>
                  <a:pt x="377258" y="626168"/>
                  <a:pt x="389498" y="626168"/>
                </a:cubicBezTo>
                <a:lnTo>
                  <a:pt x="490292" y="626168"/>
                </a:lnTo>
                <a:cubicBezTo>
                  <a:pt x="502891" y="626168"/>
                  <a:pt x="512611" y="636244"/>
                  <a:pt x="512611" y="648839"/>
                </a:cubicBezTo>
                <a:lnTo>
                  <a:pt x="512611" y="867998"/>
                </a:lnTo>
                <a:lnTo>
                  <a:pt x="566248" y="867998"/>
                </a:lnTo>
                <a:lnTo>
                  <a:pt x="566248" y="621849"/>
                </a:lnTo>
                <a:cubicBezTo>
                  <a:pt x="566248" y="584783"/>
                  <a:pt x="536369" y="554554"/>
                  <a:pt x="499291" y="554554"/>
                </a:cubicBezTo>
                <a:lnTo>
                  <a:pt x="313542" y="554554"/>
                </a:lnTo>
                <a:lnTo>
                  <a:pt x="313542" y="683746"/>
                </a:lnTo>
                <a:cubicBezTo>
                  <a:pt x="313542" y="695982"/>
                  <a:pt x="303463" y="705698"/>
                  <a:pt x="291223" y="705698"/>
                </a:cubicBezTo>
                <a:cubicBezTo>
                  <a:pt x="278984" y="705698"/>
                  <a:pt x="268545" y="695982"/>
                  <a:pt x="268545" y="683746"/>
                </a:cubicBezTo>
                <a:lnTo>
                  <a:pt x="268545" y="556713"/>
                </a:lnTo>
                <a:cubicBezTo>
                  <a:pt x="217787" y="546277"/>
                  <a:pt x="179270" y="501294"/>
                  <a:pt x="179270" y="447314"/>
                </a:cubicBezTo>
                <a:lnTo>
                  <a:pt x="179270" y="331437"/>
                </a:lnTo>
                <a:cubicBezTo>
                  <a:pt x="179270" y="262343"/>
                  <a:pt x="226787" y="204404"/>
                  <a:pt x="290503" y="188210"/>
                </a:cubicBezTo>
                <a:cubicBezTo>
                  <a:pt x="276824" y="170577"/>
                  <a:pt x="268545" y="148625"/>
                  <a:pt x="268545" y="124514"/>
                </a:cubicBezTo>
                <a:lnTo>
                  <a:pt x="268545" y="104001"/>
                </a:lnTo>
                <a:cubicBezTo>
                  <a:pt x="268545" y="46423"/>
                  <a:pt x="315342" y="0"/>
                  <a:pt x="372579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75" dirty="0">
              <a:latin typeface="Lato Light" panose="020F0502020204030203" pitchFamily="34" charset="0"/>
            </a:endParaRPr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xmlns="" id="{A7D5E9E5-7514-BD40-B593-5766DF09AB8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30480" y="2007170"/>
            <a:ext cx="512789" cy="331657"/>
          </a:xfrm>
          <a:custGeom>
            <a:avLst/>
            <a:gdLst>
              <a:gd name="connsiteX0" fmla="*/ 541769 w 1145819"/>
              <a:gd name="connsiteY0" fmla="*/ 621171 h 741084"/>
              <a:gd name="connsiteX1" fmla="*/ 539250 w 1145819"/>
              <a:gd name="connsiteY1" fmla="*/ 621531 h 741084"/>
              <a:gd name="connsiteX2" fmla="*/ 521251 w 1145819"/>
              <a:gd name="connsiteY2" fmla="*/ 630894 h 741084"/>
              <a:gd name="connsiteX3" fmla="*/ 503252 w 1145819"/>
              <a:gd name="connsiteY3" fmla="*/ 652860 h 741084"/>
              <a:gd name="connsiteX4" fmla="*/ 506851 w 1145819"/>
              <a:gd name="connsiteY4" fmla="*/ 689950 h 741084"/>
              <a:gd name="connsiteX5" fmla="*/ 526290 w 1145819"/>
              <a:gd name="connsiteY5" fmla="*/ 696072 h 741084"/>
              <a:gd name="connsiteX6" fmla="*/ 543929 w 1145819"/>
              <a:gd name="connsiteY6" fmla="*/ 686349 h 741084"/>
              <a:gd name="connsiteX7" fmla="*/ 562288 w 1145819"/>
              <a:gd name="connsiteY7" fmla="*/ 664383 h 741084"/>
              <a:gd name="connsiteX8" fmla="*/ 568048 w 1145819"/>
              <a:gd name="connsiteY8" fmla="*/ 644938 h 741084"/>
              <a:gd name="connsiteX9" fmla="*/ 558689 w 1145819"/>
              <a:gd name="connsiteY9" fmla="*/ 627293 h 741084"/>
              <a:gd name="connsiteX10" fmla="*/ 541769 w 1145819"/>
              <a:gd name="connsiteY10" fmla="*/ 621171 h 741084"/>
              <a:gd name="connsiteX11" fmla="*/ 466534 w 1145819"/>
              <a:gd name="connsiteY11" fmla="*/ 559234 h 741084"/>
              <a:gd name="connsiteX12" fmla="*/ 446015 w 1145819"/>
              <a:gd name="connsiteY12" fmla="*/ 568597 h 741084"/>
              <a:gd name="connsiteX13" fmla="*/ 428016 w 1145819"/>
              <a:gd name="connsiteY13" fmla="*/ 590923 h 741084"/>
              <a:gd name="connsiteX14" fmla="*/ 421896 w 1145819"/>
              <a:gd name="connsiteY14" fmla="*/ 610008 h 741084"/>
              <a:gd name="connsiteX15" fmla="*/ 431616 w 1145819"/>
              <a:gd name="connsiteY15" fmla="*/ 628013 h 741084"/>
              <a:gd name="connsiteX16" fmla="*/ 450695 w 1145819"/>
              <a:gd name="connsiteY16" fmla="*/ 634135 h 741084"/>
              <a:gd name="connsiteX17" fmla="*/ 468694 w 1145819"/>
              <a:gd name="connsiteY17" fmla="*/ 624412 h 741084"/>
              <a:gd name="connsiteX18" fmla="*/ 486693 w 1145819"/>
              <a:gd name="connsiteY18" fmla="*/ 602446 h 741084"/>
              <a:gd name="connsiteX19" fmla="*/ 483093 w 1145819"/>
              <a:gd name="connsiteY19" fmla="*/ 564996 h 741084"/>
              <a:gd name="connsiteX20" fmla="*/ 466534 w 1145819"/>
              <a:gd name="connsiteY20" fmla="*/ 559234 h 741084"/>
              <a:gd name="connsiteX21" fmla="*/ 390938 w 1145819"/>
              <a:gd name="connsiteY21" fmla="*/ 496937 h 741084"/>
              <a:gd name="connsiteX22" fmla="*/ 388418 w 1145819"/>
              <a:gd name="connsiteY22" fmla="*/ 497297 h 741084"/>
              <a:gd name="connsiteX23" fmla="*/ 370779 w 1145819"/>
              <a:gd name="connsiteY23" fmla="*/ 506660 h 741084"/>
              <a:gd name="connsiteX24" fmla="*/ 352420 w 1145819"/>
              <a:gd name="connsiteY24" fmla="*/ 528626 h 741084"/>
              <a:gd name="connsiteX25" fmla="*/ 346661 w 1145819"/>
              <a:gd name="connsiteY25" fmla="*/ 548071 h 741084"/>
              <a:gd name="connsiteX26" fmla="*/ 356020 w 1145819"/>
              <a:gd name="connsiteY26" fmla="*/ 566076 h 741084"/>
              <a:gd name="connsiteX27" fmla="*/ 393458 w 1145819"/>
              <a:gd name="connsiteY27" fmla="*/ 562475 h 741084"/>
              <a:gd name="connsiteX28" fmla="*/ 411457 w 1145819"/>
              <a:gd name="connsiteY28" fmla="*/ 540509 h 741084"/>
              <a:gd name="connsiteX29" fmla="*/ 417577 w 1145819"/>
              <a:gd name="connsiteY29" fmla="*/ 520704 h 741084"/>
              <a:gd name="connsiteX30" fmla="*/ 407857 w 1145819"/>
              <a:gd name="connsiteY30" fmla="*/ 503059 h 741084"/>
              <a:gd name="connsiteX31" fmla="*/ 390938 w 1145819"/>
              <a:gd name="connsiteY31" fmla="*/ 496937 h 741084"/>
              <a:gd name="connsiteX32" fmla="*/ 313182 w 1145819"/>
              <a:gd name="connsiteY32" fmla="*/ 435000 h 741084"/>
              <a:gd name="connsiteX33" fmla="*/ 295183 w 1145819"/>
              <a:gd name="connsiteY33" fmla="*/ 444363 h 741084"/>
              <a:gd name="connsiteX34" fmla="*/ 277185 w 1145819"/>
              <a:gd name="connsiteY34" fmla="*/ 466689 h 741084"/>
              <a:gd name="connsiteX35" fmla="*/ 280784 w 1145819"/>
              <a:gd name="connsiteY35" fmla="*/ 503779 h 741084"/>
              <a:gd name="connsiteX36" fmla="*/ 317862 w 1145819"/>
              <a:gd name="connsiteY36" fmla="*/ 500538 h 741084"/>
              <a:gd name="connsiteX37" fmla="*/ 336221 w 1145819"/>
              <a:gd name="connsiteY37" fmla="*/ 478212 h 741084"/>
              <a:gd name="connsiteX38" fmla="*/ 332621 w 1145819"/>
              <a:gd name="connsiteY38" fmla="*/ 440762 h 741084"/>
              <a:gd name="connsiteX39" fmla="*/ 315702 w 1145819"/>
              <a:gd name="connsiteY39" fmla="*/ 435000 h 741084"/>
              <a:gd name="connsiteX40" fmla="*/ 313182 w 1145819"/>
              <a:gd name="connsiteY40" fmla="*/ 435000 h 741084"/>
              <a:gd name="connsiteX41" fmla="*/ 1123772 w 1145819"/>
              <a:gd name="connsiteY41" fmla="*/ 235031 h 741084"/>
              <a:gd name="connsiteX42" fmla="*/ 1139419 w 1145819"/>
              <a:gd name="connsiteY42" fmla="*/ 241432 h 741084"/>
              <a:gd name="connsiteX43" fmla="*/ 1145819 w 1145819"/>
              <a:gd name="connsiteY43" fmla="*/ 257078 h 741084"/>
              <a:gd name="connsiteX44" fmla="*/ 1139419 w 1145819"/>
              <a:gd name="connsiteY44" fmla="*/ 272369 h 741084"/>
              <a:gd name="connsiteX45" fmla="*/ 1123772 w 1145819"/>
              <a:gd name="connsiteY45" fmla="*/ 279126 h 741084"/>
              <a:gd name="connsiteX46" fmla="*/ 1108126 w 1145819"/>
              <a:gd name="connsiteY46" fmla="*/ 272369 h 741084"/>
              <a:gd name="connsiteX47" fmla="*/ 1101725 w 1145819"/>
              <a:gd name="connsiteY47" fmla="*/ 257078 h 741084"/>
              <a:gd name="connsiteX48" fmla="*/ 1108126 w 1145819"/>
              <a:gd name="connsiteY48" fmla="*/ 241432 h 741084"/>
              <a:gd name="connsiteX49" fmla="*/ 1123772 w 1145819"/>
              <a:gd name="connsiteY49" fmla="*/ 235031 h 741084"/>
              <a:gd name="connsiteX50" fmla="*/ 22047 w 1145819"/>
              <a:gd name="connsiteY50" fmla="*/ 235031 h 741084"/>
              <a:gd name="connsiteX51" fmla="*/ 37694 w 1145819"/>
              <a:gd name="connsiteY51" fmla="*/ 241432 h 741084"/>
              <a:gd name="connsiteX52" fmla="*/ 44095 w 1145819"/>
              <a:gd name="connsiteY52" fmla="*/ 257078 h 741084"/>
              <a:gd name="connsiteX53" fmla="*/ 37694 w 1145819"/>
              <a:gd name="connsiteY53" fmla="*/ 272369 h 741084"/>
              <a:gd name="connsiteX54" fmla="*/ 22047 w 1145819"/>
              <a:gd name="connsiteY54" fmla="*/ 279126 h 741084"/>
              <a:gd name="connsiteX55" fmla="*/ 6401 w 1145819"/>
              <a:gd name="connsiteY55" fmla="*/ 272369 h 741084"/>
              <a:gd name="connsiteX56" fmla="*/ 0 w 1145819"/>
              <a:gd name="connsiteY56" fmla="*/ 257078 h 741084"/>
              <a:gd name="connsiteX57" fmla="*/ 6401 w 1145819"/>
              <a:gd name="connsiteY57" fmla="*/ 241432 h 741084"/>
              <a:gd name="connsiteX58" fmla="*/ 22047 w 1145819"/>
              <a:gd name="connsiteY58" fmla="*/ 235031 h 741084"/>
              <a:gd name="connsiteX59" fmla="*/ 641124 w 1145819"/>
              <a:gd name="connsiteY59" fmla="*/ 75981 h 741084"/>
              <a:gd name="connsiteX60" fmla="*/ 521251 w 1145819"/>
              <a:gd name="connsiteY60" fmla="*/ 125314 h 741084"/>
              <a:gd name="connsiteX61" fmla="*/ 352060 w 1145819"/>
              <a:gd name="connsiteY61" fmla="*/ 292761 h 741084"/>
              <a:gd name="connsiteX62" fmla="*/ 351340 w 1145819"/>
              <a:gd name="connsiteY62" fmla="*/ 341374 h 741084"/>
              <a:gd name="connsiteX63" fmla="*/ 393098 w 1145819"/>
              <a:gd name="connsiteY63" fmla="*/ 347496 h 741084"/>
              <a:gd name="connsiteX64" fmla="*/ 575968 w 1145819"/>
              <a:gd name="connsiteY64" fmla="*/ 244148 h 741084"/>
              <a:gd name="connsiteX65" fmla="*/ 586767 w 1145819"/>
              <a:gd name="connsiteY65" fmla="*/ 241267 h 741084"/>
              <a:gd name="connsiteX66" fmla="*/ 733999 w 1145819"/>
              <a:gd name="connsiteY66" fmla="*/ 241267 h 741084"/>
              <a:gd name="connsiteX67" fmla="*/ 756317 w 1145819"/>
              <a:gd name="connsiteY67" fmla="*/ 263593 h 741084"/>
              <a:gd name="connsiteX68" fmla="*/ 733999 w 1145819"/>
              <a:gd name="connsiteY68" fmla="*/ 286279 h 741084"/>
              <a:gd name="connsiteX69" fmla="*/ 718159 w 1145819"/>
              <a:gd name="connsiteY69" fmla="*/ 286279 h 741084"/>
              <a:gd name="connsiteX70" fmla="*/ 757915 w 1145819"/>
              <a:gd name="connsiteY70" fmla="*/ 325063 h 741084"/>
              <a:gd name="connsiteX71" fmla="*/ 877990 w 1145819"/>
              <a:gd name="connsiteY71" fmla="*/ 442202 h 741084"/>
              <a:gd name="connsiteX72" fmla="*/ 957906 w 1145819"/>
              <a:gd name="connsiteY72" fmla="*/ 399350 h 741084"/>
              <a:gd name="connsiteX73" fmla="*/ 957906 w 1145819"/>
              <a:gd name="connsiteY73" fmla="*/ 252432 h 741084"/>
              <a:gd name="connsiteX74" fmla="*/ 957906 w 1145819"/>
              <a:gd name="connsiteY74" fmla="*/ 75981 h 741084"/>
              <a:gd name="connsiteX75" fmla="*/ 506492 w 1145819"/>
              <a:gd name="connsiteY75" fmla="*/ 46993 h 741084"/>
              <a:gd name="connsiteX76" fmla="*/ 460054 w 1145819"/>
              <a:gd name="connsiteY76" fmla="*/ 51854 h 741084"/>
              <a:gd name="connsiteX77" fmla="*/ 276825 w 1145819"/>
              <a:gd name="connsiteY77" fmla="*/ 87864 h 741084"/>
              <a:gd name="connsiteX78" fmla="*/ 272505 w 1145819"/>
              <a:gd name="connsiteY78" fmla="*/ 88224 h 741084"/>
              <a:gd name="connsiteX79" fmla="*/ 187910 w 1145819"/>
              <a:gd name="connsiteY79" fmla="*/ 88224 h 741084"/>
              <a:gd name="connsiteX80" fmla="*/ 187910 w 1145819"/>
              <a:gd name="connsiteY80" fmla="*/ 423117 h 741084"/>
              <a:gd name="connsiteX81" fmla="*/ 238307 w 1145819"/>
              <a:gd name="connsiteY81" fmla="*/ 444003 h 741084"/>
              <a:gd name="connsiteX82" fmla="*/ 242626 w 1145819"/>
              <a:gd name="connsiteY82" fmla="*/ 438241 h 741084"/>
              <a:gd name="connsiteX83" fmla="*/ 260985 w 1145819"/>
              <a:gd name="connsiteY83" fmla="*/ 416275 h 741084"/>
              <a:gd name="connsiteX84" fmla="*/ 308863 w 1145819"/>
              <a:gd name="connsiteY84" fmla="*/ 390708 h 741084"/>
              <a:gd name="connsiteX85" fmla="*/ 361060 w 1145819"/>
              <a:gd name="connsiteY85" fmla="*/ 406552 h 741084"/>
              <a:gd name="connsiteX86" fmla="*/ 386258 w 1145819"/>
              <a:gd name="connsiteY86" fmla="*/ 452285 h 741084"/>
              <a:gd name="connsiteX87" fmla="*/ 402087 w 1145819"/>
              <a:gd name="connsiteY87" fmla="*/ 454291 h 741084"/>
              <a:gd name="connsiteX88" fmla="*/ 412897 w 1145819"/>
              <a:gd name="connsiteY88" fmla="*/ 455661 h 741084"/>
              <a:gd name="connsiteX89" fmla="*/ 436295 w 1145819"/>
              <a:gd name="connsiteY89" fmla="*/ 468489 h 741084"/>
              <a:gd name="connsiteX90" fmla="*/ 461494 w 1145819"/>
              <a:gd name="connsiteY90" fmla="*/ 514582 h 741084"/>
              <a:gd name="connsiteX91" fmla="*/ 511891 w 1145819"/>
              <a:gd name="connsiteY91" fmla="*/ 530786 h 741084"/>
              <a:gd name="connsiteX92" fmla="*/ 537090 w 1145819"/>
              <a:gd name="connsiteY92" fmla="*/ 576879 h 741084"/>
              <a:gd name="connsiteX93" fmla="*/ 587127 w 1145819"/>
              <a:gd name="connsiteY93" fmla="*/ 592723 h 741084"/>
              <a:gd name="connsiteX94" fmla="*/ 588207 w 1145819"/>
              <a:gd name="connsiteY94" fmla="*/ 593804 h 741084"/>
              <a:gd name="connsiteX95" fmla="*/ 590727 w 1145819"/>
              <a:gd name="connsiteY95" fmla="*/ 595604 h 741084"/>
              <a:gd name="connsiteX96" fmla="*/ 623125 w 1145819"/>
              <a:gd name="connsiteY96" fmla="*/ 627293 h 741084"/>
              <a:gd name="connsiteX97" fmla="*/ 644004 w 1145819"/>
              <a:gd name="connsiteY97" fmla="*/ 635575 h 741084"/>
              <a:gd name="connsiteX98" fmla="*/ 664523 w 1145819"/>
              <a:gd name="connsiteY98" fmla="*/ 626933 h 741084"/>
              <a:gd name="connsiteX99" fmla="*/ 664163 w 1145819"/>
              <a:gd name="connsiteY99" fmla="*/ 585161 h 741084"/>
              <a:gd name="connsiteX100" fmla="*/ 547889 w 1145819"/>
              <a:gd name="connsiteY100" fmla="*/ 472090 h 741084"/>
              <a:gd name="connsiteX101" fmla="*/ 547529 w 1145819"/>
              <a:gd name="connsiteY101" fmla="*/ 440402 h 741084"/>
              <a:gd name="connsiteX102" fmla="*/ 578847 w 1145819"/>
              <a:gd name="connsiteY102" fmla="*/ 440041 h 741084"/>
              <a:gd name="connsiteX103" fmla="*/ 635004 w 1145819"/>
              <a:gd name="connsiteY103" fmla="*/ 494416 h 741084"/>
              <a:gd name="connsiteX104" fmla="*/ 635724 w 1145819"/>
              <a:gd name="connsiteY104" fmla="*/ 495137 h 741084"/>
              <a:gd name="connsiteX105" fmla="*/ 751638 w 1145819"/>
              <a:gd name="connsiteY105" fmla="*/ 607848 h 741084"/>
              <a:gd name="connsiteX106" fmla="*/ 793395 w 1145819"/>
              <a:gd name="connsiteY106" fmla="*/ 607487 h 741084"/>
              <a:gd name="connsiteX107" fmla="*/ 792675 w 1145819"/>
              <a:gd name="connsiteY107" fmla="*/ 566076 h 741084"/>
              <a:gd name="connsiteX108" fmla="*/ 676402 w 1145819"/>
              <a:gd name="connsiteY108" fmla="*/ 453005 h 741084"/>
              <a:gd name="connsiteX109" fmla="*/ 676042 w 1145819"/>
              <a:gd name="connsiteY109" fmla="*/ 421316 h 741084"/>
              <a:gd name="connsiteX110" fmla="*/ 707720 w 1145819"/>
              <a:gd name="connsiteY110" fmla="*/ 420956 h 741084"/>
              <a:gd name="connsiteX111" fmla="*/ 780796 w 1145819"/>
              <a:gd name="connsiteY111" fmla="*/ 491896 h 741084"/>
              <a:gd name="connsiteX112" fmla="*/ 781156 w 1145819"/>
              <a:gd name="connsiteY112" fmla="*/ 491896 h 741084"/>
              <a:gd name="connsiteX113" fmla="*/ 855312 w 1145819"/>
              <a:gd name="connsiteY113" fmla="*/ 564276 h 741084"/>
              <a:gd name="connsiteX114" fmla="*/ 896709 w 1145819"/>
              <a:gd name="connsiteY114" fmla="*/ 563555 h 741084"/>
              <a:gd name="connsiteX115" fmla="*/ 904989 w 1145819"/>
              <a:gd name="connsiteY115" fmla="*/ 542670 h 741084"/>
              <a:gd name="connsiteX116" fmla="*/ 895989 w 1145819"/>
              <a:gd name="connsiteY116" fmla="*/ 522144 h 741084"/>
              <a:gd name="connsiteX117" fmla="*/ 711244 w 1145819"/>
              <a:gd name="connsiteY117" fmla="*/ 342013 h 741084"/>
              <a:gd name="connsiteX118" fmla="*/ 654083 w 1145819"/>
              <a:gd name="connsiteY118" fmla="*/ 286279 h 741084"/>
              <a:gd name="connsiteX119" fmla="*/ 592887 w 1145819"/>
              <a:gd name="connsiteY119" fmla="*/ 286279 h 741084"/>
              <a:gd name="connsiteX120" fmla="*/ 415057 w 1145819"/>
              <a:gd name="connsiteY120" fmla="*/ 386387 h 741084"/>
              <a:gd name="connsiteX121" fmla="*/ 376179 w 1145819"/>
              <a:gd name="connsiteY121" fmla="*/ 396830 h 741084"/>
              <a:gd name="connsiteX122" fmla="*/ 319302 w 1145819"/>
              <a:gd name="connsiteY122" fmla="*/ 372703 h 741084"/>
              <a:gd name="connsiteX123" fmla="*/ 320382 w 1145819"/>
              <a:gd name="connsiteY123" fmla="*/ 261072 h 741084"/>
              <a:gd name="connsiteX124" fmla="*/ 489932 w 1145819"/>
              <a:gd name="connsiteY124" fmla="*/ 93266 h 741084"/>
              <a:gd name="connsiteX125" fmla="*/ 552929 w 1145819"/>
              <a:gd name="connsiteY125" fmla="*/ 49694 h 741084"/>
              <a:gd name="connsiteX126" fmla="*/ 506492 w 1145819"/>
              <a:gd name="connsiteY126" fmla="*/ 46993 h 741084"/>
              <a:gd name="connsiteX127" fmla="*/ 22319 w 1145819"/>
              <a:gd name="connsiteY127" fmla="*/ 0 h 741084"/>
              <a:gd name="connsiteX128" fmla="*/ 143272 w 1145819"/>
              <a:gd name="connsiteY128" fmla="*/ 0 h 741084"/>
              <a:gd name="connsiteX129" fmla="*/ 187910 w 1145819"/>
              <a:gd name="connsiteY129" fmla="*/ 43212 h 741084"/>
              <a:gd name="connsiteX130" fmla="*/ 270705 w 1145819"/>
              <a:gd name="connsiteY130" fmla="*/ 43212 h 741084"/>
              <a:gd name="connsiteX131" fmla="*/ 451415 w 1145819"/>
              <a:gd name="connsiteY131" fmla="*/ 7922 h 741084"/>
              <a:gd name="connsiteX132" fmla="*/ 644364 w 1145819"/>
              <a:gd name="connsiteY132" fmla="*/ 30969 h 741084"/>
              <a:gd name="connsiteX133" fmla="*/ 645084 w 1145819"/>
              <a:gd name="connsiteY133" fmla="*/ 30969 h 741084"/>
              <a:gd name="connsiteX134" fmla="*/ 960066 w 1145819"/>
              <a:gd name="connsiteY134" fmla="*/ 30969 h 741084"/>
              <a:gd name="connsiteX135" fmla="*/ 1002543 w 1145819"/>
              <a:gd name="connsiteY135" fmla="*/ 0 h 741084"/>
              <a:gd name="connsiteX136" fmla="*/ 1123496 w 1145819"/>
              <a:gd name="connsiteY136" fmla="*/ 0 h 741084"/>
              <a:gd name="connsiteX137" fmla="*/ 1145815 w 1145819"/>
              <a:gd name="connsiteY137" fmla="*/ 22326 h 741084"/>
              <a:gd name="connsiteX138" fmla="*/ 1145815 w 1145819"/>
              <a:gd name="connsiteY138" fmla="*/ 169607 h 741084"/>
              <a:gd name="connsiteX139" fmla="*/ 1123496 w 1145819"/>
              <a:gd name="connsiteY139" fmla="*/ 192293 h 741084"/>
              <a:gd name="connsiteX140" fmla="*/ 1101178 w 1145819"/>
              <a:gd name="connsiteY140" fmla="*/ 169607 h 741084"/>
              <a:gd name="connsiteX141" fmla="*/ 1101178 w 1145819"/>
              <a:gd name="connsiteY141" fmla="*/ 44652 h 741084"/>
              <a:gd name="connsiteX142" fmla="*/ 1002543 w 1145819"/>
              <a:gd name="connsiteY142" fmla="*/ 44652 h 741084"/>
              <a:gd name="connsiteX143" fmla="*/ 1002543 w 1145819"/>
              <a:gd name="connsiteY143" fmla="*/ 236220 h 741084"/>
              <a:gd name="connsiteX144" fmla="*/ 1002543 w 1145819"/>
              <a:gd name="connsiteY144" fmla="*/ 469209 h 741084"/>
              <a:gd name="connsiteX145" fmla="*/ 1101178 w 1145819"/>
              <a:gd name="connsiteY145" fmla="*/ 469209 h 741084"/>
              <a:gd name="connsiteX146" fmla="*/ 1101178 w 1145819"/>
              <a:gd name="connsiteY146" fmla="*/ 343175 h 741084"/>
              <a:gd name="connsiteX147" fmla="*/ 1123496 w 1145819"/>
              <a:gd name="connsiteY147" fmla="*/ 320849 h 741084"/>
              <a:gd name="connsiteX148" fmla="*/ 1145815 w 1145819"/>
              <a:gd name="connsiteY148" fmla="*/ 343175 h 741084"/>
              <a:gd name="connsiteX149" fmla="*/ 1145815 w 1145819"/>
              <a:gd name="connsiteY149" fmla="*/ 491536 h 741084"/>
              <a:gd name="connsiteX150" fmla="*/ 1123496 w 1145819"/>
              <a:gd name="connsiteY150" fmla="*/ 514222 h 741084"/>
              <a:gd name="connsiteX151" fmla="*/ 1002543 w 1145819"/>
              <a:gd name="connsiteY151" fmla="*/ 514222 h 741084"/>
              <a:gd name="connsiteX152" fmla="*/ 957906 w 1145819"/>
              <a:gd name="connsiteY152" fmla="*/ 469209 h 741084"/>
              <a:gd name="connsiteX153" fmla="*/ 957906 w 1145819"/>
              <a:gd name="connsiteY153" fmla="*/ 450124 h 741084"/>
              <a:gd name="connsiteX154" fmla="*/ 911829 w 1145819"/>
              <a:gd name="connsiteY154" fmla="*/ 474971 h 741084"/>
              <a:gd name="connsiteX155" fmla="*/ 927308 w 1145819"/>
              <a:gd name="connsiteY155" fmla="*/ 490095 h 741084"/>
              <a:gd name="connsiteX156" fmla="*/ 949986 w 1145819"/>
              <a:gd name="connsiteY156" fmla="*/ 542310 h 741084"/>
              <a:gd name="connsiteX157" fmla="*/ 928748 w 1145819"/>
              <a:gd name="connsiteY157" fmla="*/ 594884 h 741084"/>
              <a:gd name="connsiteX158" fmla="*/ 875831 w 1145819"/>
              <a:gd name="connsiteY158" fmla="*/ 617210 h 741084"/>
              <a:gd name="connsiteX159" fmla="*/ 843072 w 1145819"/>
              <a:gd name="connsiteY159" fmla="*/ 609648 h 741084"/>
              <a:gd name="connsiteX160" fmla="*/ 825433 w 1145819"/>
              <a:gd name="connsiteY160" fmla="*/ 638816 h 741084"/>
              <a:gd name="connsiteX161" fmla="*/ 772156 w 1145819"/>
              <a:gd name="connsiteY161" fmla="*/ 661142 h 741084"/>
              <a:gd name="connsiteX162" fmla="*/ 720679 w 1145819"/>
              <a:gd name="connsiteY162" fmla="*/ 640256 h 741084"/>
              <a:gd name="connsiteX163" fmla="*/ 712760 w 1145819"/>
              <a:gd name="connsiteY163" fmla="*/ 632694 h 741084"/>
              <a:gd name="connsiteX164" fmla="*/ 696921 w 1145819"/>
              <a:gd name="connsiteY164" fmla="*/ 657901 h 741084"/>
              <a:gd name="connsiteX165" fmla="*/ 644364 w 1145819"/>
              <a:gd name="connsiteY165" fmla="*/ 680227 h 741084"/>
              <a:gd name="connsiteX166" fmla="*/ 643644 w 1145819"/>
              <a:gd name="connsiteY166" fmla="*/ 680227 h 741084"/>
              <a:gd name="connsiteX167" fmla="*/ 608726 w 1145819"/>
              <a:gd name="connsiteY167" fmla="*/ 671585 h 741084"/>
              <a:gd name="connsiteX168" fmla="*/ 596846 w 1145819"/>
              <a:gd name="connsiteY168" fmla="*/ 692831 h 741084"/>
              <a:gd name="connsiteX169" fmla="*/ 578487 w 1145819"/>
              <a:gd name="connsiteY169" fmla="*/ 715157 h 741084"/>
              <a:gd name="connsiteX170" fmla="*/ 530250 w 1145819"/>
              <a:gd name="connsiteY170" fmla="*/ 740724 h 741084"/>
              <a:gd name="connsiteX171" fmla="*/ 523411 w 1145819"/>
              <a:gd name="connsiteY171" fmla="*/ 741084 h 741084"/>
              <a:gd name="connsiteX172" fmla="*/ 478413 w 1145819"/>
              <a:gd name="connsiteY172" fmla="*/ 724880 h 741084"/>
              <a:gd name="connsiteX173" fmla="*/ 453215 w 1145819"/>
              <a:gd name="connsiteY173" fmla="*/ 678787 h 741084"/>
              <a:gd name="connsiteX174" fmla="*/ 448175 w 1145819"/>
              <a:gd name="connsiteY174" fmla="*/ 678787 h 741084"/>
              <a:gd name="connsiteX175" fmla="*/ 402817 w 1145819"/>
              <a:gd name="connsiteY175" fmla="*/ 662583 h 741084"/>
              <a:gd name="connsiteX176" fmla="*/ 377619 w 1145819"/>
              <a:gd name="connsiteY176" fmla="*/ 616490 h 741084"/>
              <a:gd name="connsiteX177" fmla="*/ 372939 w 1145819"/>
              <a:gd name="connsiteY177" fmla="*/ 616490 h 741084"/>
              <a:gd name="connsiteX178" fmla="*/ 327582 w 1145819"/>
              <a:gd name="connsiteY178" fmla="*/ 600646 h 741084"/>
              <a:gd name="connsiteX179" fmla="*/ 302383 w 1145819"/>
              <a:gd name="connsiteY179" fmla="*/ 554553 h 741084"/>
              <a:gd name="connsiteX180" fmla="*/ 297343 w 1145819"/>
              <a:gd name="connsiteY180" fmla="*/ 554553 h 741084"/>
              <a:gd name="connsiteX181" fmla="*/ 252346 w 1145819"/>
              <a:gd name="connsiteY181" fmla="*/ 538348 h 741084"/>
              <a:gd name="connsiteX182" fmla="*/ 226787 w 1145819"/>
              <a:gd name="connsiteY182" fmla="*/ 491536 h 741084"/>
              <a:gd name="connsiteX183" fmla="*/ 216348 w 1145819"/>
              <a:gd name="connsiteY183" fmla="*/ 483253 h 741084"/>
              <a:gd name="connsiteX184" fmla="*/ 187910 w 1145819"/>
              <a:gd name="connsiteY184" fmla="*/ 469209 h 741084"/>
              <a:gd name="connsiteX185" fmla="*/ 143272 w 1145819"/>
              <a:gd name="connsiteY185" fmla="*/ 514222 h 741084"/>
              <a:gd name="connsiteX186" fmla="*/ 22319 w 1145819"/>
              <a:gd name="connsiteY186" fmla="*/ 514222 h 741084"/>
              <a:gd name="connsiteX187" fmla="*/ 0 w 1145819"/>
              <a:gd name="connsiteY187" fmla="*/ 491536 h 741084"/>
              <a:gd name="connsiteX188" fmla="*/ 0 w 1145819"/>
              <a:gd name="connsiteY188" fmla="*/ 350017 h 741084"/>
              <a:gd name="connsiteX189" fmla="*/ 22319 w 1145819"/>
              <a:gd name="connsiteY189" fmla="*/ 327691 h 741084"/>
              <a:gd name="connsiteX190" fmla="*/ 44638 w 1145819"/>
              <a:gd name="connsiteY190" fmla="*/ 350017 h 741084"/>
              <a:gd name="connsiteX191" fmla="*/ 44638 w 1145819"/>
              <a:gd name="connsiteY191" fmla="*/ 469209 h 741084"/>
              <a:gd name="connsiteX192" fmla="*/ 143272 w 1145819"/>
              <a:gd name="connsiteY192" fmla="*/ 469209 h 741084"/>
              <a:gd name="connsiteX193" fmla="*/ 143272 w 1145819"/>
              <a:gd name="connsiteY193" fmla="*/ 44652 h 741084"/>
              <a:gd name="connsiteX194" fmla="*/ 44638 w 1145819"/>
              <a:gd name="connsiteY194" fmla="*/ 44652 h 741084"/>
              <a:gd name="connsiteX195" fmla="*/ 44638 w 1145819"/>
              <a:gd name="connsiteY195" fmla="*/ 166366 h 741084"/>
              <a:gd name="connsiteX196" fmla="*/ 22319 w 1145819"/>
              <a:gd name="connsiteY196" fmla="*/ 188692 h 741084"/>
              <a:gd name="connsiteX197" fmla="*/ 0 w 1145819"/>
              <a:gd name="connsiteY197" fmla="*/ 166366 h 741084"/>
              <a:gd name="connsiteX198" fmla="*/ 0 w 1145819"/>
              <a:gd name="connsiteY198" fmla="*/ 22326 h 741084"/>
              <a:gd name="connsiteX199" fmla="*/ 22319 w 1145819"/>
              <a:gd name="connsiteY199" fmla="*/ 0 h 74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</a:cxnLst>
            <a:rect l="l" t="t" r="r" b="b"/>
            <a:pathLst>
              <a:path w="1145819" h="741084">
                <a:moveTo>
                  <a:pt x="541769" y="621171"/>
                </a:moveTo>
                <a:cubicBezTo>
                  <a:pt x="541050" y="621171"/>
                  <a:pt x="539970" y="621531"/>
                  <a:pt x="539250" y="621531"/>
                </a:cubicBezTo>
                <a:cubicBezTo>
                  <a:pt x="532410" y="621891"/>
                  <a:pt x="525930" y="625492"/>
                  <a:pt x="521251" y="630894"/>
                </a:cubicBezTo>
                <a:lnTo>
                  <a:pt x="503252" y="652860"/>
                </a:lnTo>
                <a:cubicBezTo>
                  <a:pt x="493892" y="664383"/>
                  <a:pt x="495332" y="680948"/>
                  <a:pt x="506851" y="689950"/>
                </a:cubicBezTo>
                <a:cubicBezTo>
                  <a:pt x="512251" y="694631"/>
                  <a:pt x="519091" y="696792"/>
                  <a:pt x="526290" y="696072"/>
                </a:cubicBezTo>
                <a:cubicBezTo>
                  <a:pt x="533130" y="695352"/>
                  <a:pt x="539610" y="692111"/>
                  <a:pt x="543929" y="686349"/>
                </a:cubicBezTo>
                <a:lnTo>
                  <a:pt x="562288" y="664383"/>
                </a:lnTo>
                <a:cubicBezTo>
                  <a:pt x="566608" y="658982"/>
                  <a:pt x="568768" y="652140"/>
                  <a:pt x="568048" y="644938"/>
                </a:cubicBezTo>
                <a:cubicBezTo>
                  <a:pt x="567328" y="638096"/>
                  <a:pt x="564088" y="631614"/>
                  <a:pt x="558689" y="627293"/>
                </a:cubicBezTo>
                <a:cubicBezTo>
                  <a:pt x="553649" y="623332"/>
                  <a:pt x="547889" y="621171"/>
                  <a:pt x="541769" y="621171"/>
                </a:cubicBezTo>
                <a:close/>
                <a:moveTo>
                  <a:pt x="466534" y="559234"/>
                </a:moveTo>
                <a:cubicBezTo>
                  <a:pt x="458974" y="559234"/>
                  <a:pt x="451415" y="562475"/>
                  <a:pt x="446015" y="568597"/>
                </a:cubicBezTo>
                <a:lnTo>
                  <a:pt x="428016" y="590923"/>
                </a:lnTo>
                <a:cubicBezTo>
                  <a:pt x="423336" y="596324"/>
                  <a:pt x="421176" y="603166"/>
                  <a:pt x="421896" y="610008"/>
                </a:cubicBezTo>
                <a:cubicBezTo>
                  <a:pt x="422616" y="617210"/>
                  <a:pt x="425856" y="623692"/>
                  <a:pt x="431616" y="628013"/>
                </a:cubicBezTo>
                <a:cubicBezTo>
                  <a:pt x="437015" y="632694"/>
                  <a:pt x="443495" y="634495"/>
                  <a:pt x="450695" y="634135"/>
                </a:cubicBezTo>
                <a:cubicBezTo>
                  <a:pt x="457894" y="633415"/>
                  <a:pt x="464374" y="629814"/>
                  <a:pt x="468694" y="624412"/>
                </a:cubicBezTo>
                <a:lnTo>
                  <a:pt x="486693" y="602446"/>
                </a:lnTo>
                <a:cubicBezTo>
                  <a:pt x="496052" y="590923"/>
                  <a:pt x="494252" y="574358"/>
                  <a:pt x="483093" y="564996"/>
                </a:cubicBezTo>
                <a:cubicBezTo>
                  <a:pt x="478413" y="561035"/>
                  <a:pt x="472293" y="559234"/>
                  <a:pt x="466534" y="559234"/>
                </a:cubicBezTo>
                <a:close/>
                <a:moveTo>
                  <a:pt x="390938" y="496937"/>
                </a:moveTo>
                <a:cubicBezTo>
                  <a:pt x="390218" y="496937"/>
                  <a:pt x="389138" y="496937"/>
                  <a:pt x="388418" y="497297"/>
                </a:cubicBezTo>
                <a:cubicBezTo>
                  <a:pt x="381579" y="497657"/>
                  <a:pt x="375099" y="501258"/>
                  <a:pt x="370779" y="506660"/>
                </a:cubicBezTo>
                <a:lnTo>
                  <a:pt x="352420" y="528626"/>
                </a:lnTo>
                <a:cubicBezTo>
                  <a:pt x="348100" y="534387"/>
                  <a:pt x="345581" y="541229"/>
                  <a:pt x="346661" y="548071"/>
                </a:cubicBezTo>
                <a:cubicBezTo>
                  <a:pt x="347381" y="555273"/>
                  <a:pt x="350620" y="561395"/>
                  <a:pt x="356020" y="566076"/>
                </a:cubicBezTo>
                <a:cubicBezTo>
                  <a:pt x="367179" y="575079"/>
                  <a:pt x="384098" y="573638"/>
                  <a:pt x="393458" y="562475"/>
                </a:cubicBezTo>
                <a:lnTo>
                  <a:pt x="411457" y="540509"/>
                </a:lnTo>
                <a:cubicBezTo>
                  <a:pt x="416137" y="534747"/>
                  <a:pt x="417937" y="527906"/>
                  <a:pt x="417577" y="520704"/>
                </a:cubicBezTo>
                <a:cubicBezTo>
                  <a:pt x="416497" y="513862"/>
                  <a:pt x="413257" y="507380"/>
                  <a:pt x="407857" y="503059"/>
                </a:cubicBezTo>
                <a:cubicBezTo>
                  <a:pt x="403177" y="499098"/>
                  <a:pt x="397058" y="496937"/>
                  <a:pt x="390938" y="496937"/>
                </a:cubicBezTo>
                <a:close/>
                <a:moveTo>
                  <a:pt x="313182" y="435000"/>
                </a:moveTo>
                <a:cubicBezTo>
                  <a:pt x="306343" y="435720"/>
                  <a:pt x="299863" y="438961"/>
                  <a:pt x="295183" y="444363"/>
                </a:cubicBezTo>
                <a:lnTo>
                  <a:pt x="277185" y="466689"/>
                </a:lnTo>
                <a:cubicBezTo>
                  <a:pt x="267825" y="477852"/>
                  <a:pt x="269265" y="494776"/>
                  <a:pt x="280784" y="503779"/>
                </a:cubicBezTo>
                <a:cubicBezTo>
                  <a:pt x="291944" y="513142"/>
                  <a:pt x="308503" y="511701"/>
                  <a:pt x="317862" y="500538"/>
                </a:cubicBezTo>
                <a:lnTo>
                  <a:pt x="336221" y="478212"/>
                </a:lnTo>
                <a:cubicBezTo>
                  <a:pt x="345221" y="467049"/>
                  <a:pt x="343781" y="450124"/>
                  <a:pt x="332621" y="440762"/>
                </a:cubicBezTo>
                <a:cubicBezTo>
                  <a:pt x="327942" y="437161"/>
                  <a:pt x="321822" y="435000"/>
                  <a:pt x="315702" y="435000"/>
                </a:cubicBezTo>
                <a:cubicBezTo>
                  <a:pt x="314982" y="435000"/>
                  <a:pt x="314262" y="435000"/>
                  <a:pt x="313182" y="435000"/>
                </a:cubicBezTo>
                <a:close/>
                <a:moveTo>
                  <a:pt x="1123772" y="235031"/>
                </a:moveTo>
                <a:cubicBezTo>
                  <a:pt x="1129462" y="235031"/>
                  <a:pt x="1135151" y="237165"/>
                  <a:pt x="1139419" y="241432"/>
                </a:cubicBezTo>
                <a:cubicBezTo>
                  <a:pt x="1143330" y="245344"/>
                  <a:pt x="1145819" y="251033"/>
                  <a:pt x="1145819" y="257078"/>
                </a:cubicBezTo>
                <a:cubicBezTo>
                  <a:pt x="1145819" y="262768"/>
                  <a:pt x="1143330" y="268458"/>
                  <a:pt x="1139419" y="272369"/>
                </a:cubicBezTo>
                <a:cubicBezTo>
                  <a:pt x="1135151" y="276636"/>
                  <a:pt x="1129462" y="279126"/>
                  <a:pt x="1123772" y="279126"/>
                </a:cubicBezTo>
                <a:cubicBezTo>
                  <a:pt x="1117727" y="279126"/>
                  <a:pt x="1112037" y="276636"/>
                  <a:pt x="1108126" y="272369"/>
                </a:cubicBezTo>
                <a:cubicBezTo>
                  <a:pt x="1103859" y="268458"/>
                  <a:pt x="1101725" y="262768"/>
                  <a:pt x="1101725" y="257078"/>
                </a:cubicBezTo>
                <a:cubicBezTo>
                  <a:pt x="1101725" y="251033"/>
                  <a:pt x="1103859" y="245344"/>
                  <a:pt x="1108126" y="241432"/>
                </a:cubicBezTo>
                <a:cubicBezTo>
                  <a:pt x="1112037" y="237165"/>
                  <a:pt x="1117727" y="235031"/>
                  <a:pt x="1123772" y="235031"/>
                </a:cubicBezTo>
                <a:close/>
                <a:moveTo>
                  <a:pt x="22047" y="235031"/>
                </a:moveTo>
                <a:cubicBezTo>
                  <a:pt x="27737" y="235031"/>
                  <a:pt x="33427" y="237165"/>
                  <a:pt x="37694" y="241432"/>
                </a:cubicBezTo>
                <a:cubicBezTo>
                  <a:pt x="41605" y="245344"/>
                  <a:pt x="44095" y="251033"/>
                  <a:pt x="44095" y="257078"/>
                </a:cubicBezTo>
                <a:cubicBezTo>
                  <a:pt x="44095" y="262768"/>
                  <a:pt x="41605" y="268458"/>
                  <a:pt x="37694" y="272369"/>
                </a:cubicBezTo>
                <a:cubicBezTo>
                  <a:pt x="33427" y="276636"/>
                  <a:pt x="27737" y="279126"/>
                  <a:pt x="22047" y="279126"/>
                </a:cubicBezTo>
                <a:cubicBezTo>
                  <a:pt x="16358" y="279126"/>
                  <a:pt x="10668" y="276636"/>
                  <a:pt x="6401" y="272369"/>
                </a:cubicBezTo>
                <a:cubicBezTo>
                  <a:pt x="2134" y="268458"/>
                  <a:pt x="0" y="262768"/>
                  <a:pt x="0" y="257078"/>
                </a:cubicBezTo>
                <a:cubicBezTo>
                  <a:pt x="0" y="251033"/>
                  <a:pt x="2134" y="245344"/>
                  <a:pt x="6401" y="241432"/>
                </a:cubicBezTo>
                <a:cubicBezTo>
                  <a:pt x="10668" y="237165"/>
                  <a:pt x="16358" y="235031"/>
                  <a:pt x="22047" y="235031"/>
                </a:cubicBezTo>
                <a:close/>
                <a:moveTo>
                  <a:pt x="641124" y="75981"/>
                </a:moveTo>
                <a:cubicBezTo>
                  <a:pt x="595766" y="75981"/>
                  <a:pt x="553289" y="93266"/>
                  <a:pt x="521251" y="125314"/>
                </a:cubicBezTo>
                <a:lnTo>
                  <a:pt x="352060" y="292761"/>
                </a:lnTo>
                <a:cubicBezTo>
                  <a:pt x="338741" y="306085"/>
                  <a:pt x="338021" y="328051"/>
                  <a:pt x="351340" y="341374"/>
                </a:cubicBezTo>
                <a:cubicBezTo>
                  <a:pt x="362500" y="352537"/>
                  <a:pt x="379419" y="355418"/>
                  <a:pt x="393098" y="347496"/>
                </a:cubicBezTo>
                <a:lnTo>
                  <a:pt x="575968" y="244148"/>
                </a:lnTo>
                <a:cubicBezTo>
                  <a:pt x="579207" y="242347"/>
                  <a:pt x="583167" y="241267"/>
                  <a:pt x="586767" y="241267"/>
                </a:cubicBezTo>
                <a:lnTo>
                  <a:pt x="733999" y="241267"/>
                </a:lnTo>
                <a:cubicBezTo>
                  <a:pt x="746238" y="241267"/>
                  <a:pt x="756317" y="251350"/>
                  <a:pt x="756317" y="263593"/>
                </a:cubicBezTo>
                <a:cubicBezTo>
                  <a:pt x="756317" y="276196"/>
                  <a:pt x="746238" y="286279"/>
                  <a:pt x="733999" y="286279"/>
                </a:cubicBezTo>
                <a:lnTo>
                  <a:pt x="718159" y="286279"/>
                </a:lnTo>
                <a:lnTo>
                  <a:pt x="757915" y="325063"/>
                </a:lnTo>
                <a:lnTo>
                  <a:pt x="877990" y="442202"/>
                </a:lnTo>
                <a:lnTo>
                  <a:pt x="957906" y="399350"/>
                </a:lnTo>
                <a:lnTo>
                  <a:pt x="957906" y="252432"/>
                </a:lnTo>
                <a:lnTo>
                  <a:pt x="957906" y="75981"/>
                </a:lnTo>
                <a:close/>
                <a:moveTo>
                  <a:pt x="506492" y="46993"/>
                </a:moveTo>
                <a:cubicBezTo>
                  <a:pt x="490922" y="47353"/>
                  <a:pt x="475353" y="48974"/>
                  <a:pt x="460054" y="51854"/>
                </a:cubicBezTo>
                <a:lnTo>
                  <a:pt x="276825" y="87864"/>
                </a:lnTo>
                <a:cubicBezTo>
                  <a:pt x="275745" y="87864"/>
                  <a:pt x="274305" y="88224"/>
                  <a:pt x="272505" y="88224"/>
                </a:cubicBezTo>
                <a:lnTo>
                  <a:pt x="187910" y="88224"/>
                </a:lnTo>
                <a:lnTo>
                  <a:pt x="187910" y="423117"/>
                </a:lnTo>
                <a:cubicBezTo>
                  <a:pt x="205909" y="426358"/>
                  <a:pt x="223188" y="433560"/>
                  <a:pt x="238307" y="444003"/>
                </a:cubicBezTo>
                <a:cubicBezTo>
                  <a:pt x="239747" y="441842"/>
                  <a:pt x="241187" y="440041"/>
                  <a:pt x="242626" y="438241"/>
                </a:cubicBezTo>
                <a:lnTo>
                  <a:pt x="260985" y="416275"/>
                </a:lnTo>
                <a:cubicBezTo>
                  <a:pt x="272865" y="401511"/>
                  <a:pt x="290144" y="392148"/>
                  <a:pt x="308863" y="390708"/>
                </a:cubicBezTo>
                <a:cubicBezTo>
                  <a:pt x="327942" y="388547"/>
                  <a:pt x="346301" y="394309"/>
                  <a:pt x="361060" y="406552"/>
                </a:cubicBezTo>
                <a:cubicBezTo>
                  <a:pt x="375459" y="418435"/>
                  <a:pt x="384098" y="435000"/>
                  <a:pt x="386258" y="452285"/>
                </a:cubicBezTo>
                <a:lnTo>
                  <a:pt x="402087" y="454291"/>
                </a:lnTo>
                <a:lnTo>
                  <a:pt x="412897" y="455661"/>
                </a:lnTo>
                <a:cubicBezTo>
                  <a:pt x="421356" y="458407"/>
                  <a:pt x="429276" y="462728"/>
                  <a:pt x="436295" y="468489"/>
                </a:cubicBezTo>
                <a:cubicBezTo>
                  <a:pt x="450335" y="480012"/>
                  <a:pt x="459334" y="496577"/>
                  <a:pt x="461494" y="514582"/>
                </a:cubicBezTo>
                <a:cubicBezTo>
                  <a:pt x="479133" y="513502"/>
                  <a:pt x="497132" y="518543"/>
                  <a:pt x="511891" y="530786"/>
                </a:cubicBezTo>
                <a:cubicBezTo>
                  <a:pt x="526290" y="542670"/>
                  <a:pt x="534930" y="559234"/>
                  <a:pt x="537090" y="576879"/>
                </a:cubicBezTo>
                <a:cubicBezTo>
                  <a:pt x="554369" y="575439"/>
                  <a:pt x="572368" y="580840"/>
                  <a:pt x="587127" y="592723"/>
                </a:cubicBezTo>
                <a:cubicBezTo>
                  <a:pt x="587487" y="593083"/>
                  <a:pt x="587847" y="593444"/>
                  <a:pt x="588207" y="593804"/>
                </a:cubicBezTo>
                <a:cubicBezTo>
                  <a:pt x="589287" y="594164"/>
                  <a:pt x="589647" y="594884"/>
                  <a:pt x="590727" y="595604"/>
                </a:cubicBezTo>
                <a:lnTo>
                  <a:pt x="623125" y="627293"/>
                </a:lnTo>
                <a:cubicBezTo>
                  <a:pt x="628525" y="632694"/>
                  <a:pt x="636444" y="635575"/>
                  <a:pt x="644004" y="635575"/>
                </a:cubicBezTo>
                <a:cubicBezTo>
                  <a:pt x="651563" y="635575"/>
                  <a:pt x="659123" y="632334"/>
                  <a:pt x="664523" y="626933"/>
                </a:cubicBezTo>
                <a:cubicBezTo>
                  <a:pt x="675682" y="615049"/>
                  <a:pt x="675682" y="596684"/>
                  <a:pt x="664163" y="585161"/>
                </a:cubicBezTo>
                <a:lnTo>
                  <a:pt x="547889" y="472090"/>
                </a:lnTo>
                <a:cubicBezTo>
                  <a:pt x="538890" y="463448"/>
                  <a:pt x="538890" y="449404"/>
                  <a:pt x="547529" y="440402"/>
                </a:cubicBezTo>
                <a:cubicBezTo>
                  <a:pt x="555809" y="431759"/>
                  <a:pt x="570208" y="431759"/>
                  <a:pt x="578847" y="440041"/>
                </a:cubicBezTo>
                <a:lnTo>
                  <a:pt x="635004" y="494416"/>
                </a:lnTo>
                <a:cubicBezTo>
                  <a:pt x="635004" y="494776"/>
                  <a:pt x="635364" y="494776"/>
                  <a:pt x="635724" y="495137"/>
                </a:cubicBezTo>
                <a:lnTo>
                  <a:pt x="751638" y="607848"/>
                </a:lnTo>
                <a:cubicBezTo>
                  <a:pt x="763517" y="619011"/>
                  <a:pt x="781876" y="619011"/>
                  <a:pt x="793395" y="607487"/>
                </a:cubicBezTo>
                <a:cubicBezTo>
                  <a:pt x="804555" y="595604"/>
                  <a:pt x="804195" y="577239"/>
                  <a:pt x="792675" y="566076"/>
                </a:cubicBezTo>
                <a:lnTo>
                  <a:pt x="676402" y="453005"/>
                </a:lnTo>
                <a:cubicBezTo>
                  <a:pt x="667762" y="444363"/>
                  <a:pt x="667402" y="429959"/>
                  <a:pt x="676042" y="421316"/>
                </a:cubicBezTo>
                <a:cubicBezTo>
                  <a:pt x="684681" y="412314"/>
                  <a:pt x="698721" y="411954"/>
                  <a:pt x="707720" y="420956"/>
                </a:cubicBezTo>
                <a:lnTo>
                  <a:pt x="780796" y="491896"/>
                </a:lnTo>
                <a:cubicBezTo>
                  <a:pt x="780796" y="491896"/>
                  <a:pt x="780796" y="491896"/>
                  <a:pt x="781156" y="491896"/>
                </a:cubicBezTo>
                <a:lnTo>
                  <a:pt x="855312" y="564276"/>
                </a:lnTo>
                <a:cubicBezTo>
                  <a:pt x="866831" y="575439"/>
                  <a:pt x="885550" y="575079"/>
                  <a:pt x="896709" y="563555"/>
                </a:cubicBezTo>
                <a:cubicBezTo>
                  <a:pt x="902109" y="558154"/>
                  <a:pt x="905349" y="550592"/>
                  <a:pt x="904989" y="542670"/>
                </a:cubicBezTo>
                <a:cubicBezTo>
                  <a:pt x="904989" y="534747"/>
                  <a:pt x="901749" y="527545"/>
                  <a:pt x="895989" y="522144"/>
                </a:cubicBezTo>
                <a:lnTo>
                  <a:pt x="711244" y="342013"/>
                </a:lnTo>
                <a:lnTo>
                  <a:pt x="654083" y="286279"/>
                </a:lnTo>
                <a:lnTo>
                  <a:pt x="592887" y="286279"/>
                </a:lnTo>
                <a:lnTo>
                  <a:pt x="415057" y="386387"/>
                </a:lnTo>
                <a:cubicBezTo>
                  <a:pt x="402817" y="393229"/>
                  <a:pt x="389498" y="396830"/>
                  <a:pt x="376179" y="396830"/>
                </a:cubicBezTo>
                <a:cubicBezTo>
                  <a:pt x="355300" y="396830"/>
                  <a:pt x="334421" y="388547"/>
                  <a:pt x="319302" y="372703"/>
                </a:cubicBezTo>
                <a:cubicBezTo>
                  <a:pt x="289064" y="341374"/>
                  <a:pt x="289784" y="291321"/>
                  <a:pt x="320382" y="261072"/>
                </a:cubicBezTo>
                <a:lnTo>
                  <a:pt x="489932" y="93266"/>
                </a:lnTo>
                <a:cubicBezTo>
                  <a:pt x="508291" y="74901"/>
                  <a:pt x="529890" y="60497"/>
                  <a:pt x="552929" y="49694"/>
                </a:cubicBezTo>
                <a:cubicBezTo>
                  <a:pt x="537630" y="47533"/>
                  <a:pt x="522061" y="46633"/>
                  <a:pt x="506492" y="46993"/>
                </a:cubicBezTo>
                <a:close/>
                <a:moveTo>
                  <a:pt x="22319" y="0"/>
                </a:moveTo>
                <a:lnTo>
                  <a:pt x="143272" y="0"/>
                </a:lnTo>
                <a:cubicBezTo>
                  <a:pt x="167391" y="0"/>
                  <a:pt x="187190" y="19445"/>
                  <a:pt x="187910" y="43212"/>
                </a:cubicBezTo>
                <a:lnTo>
                  <a:pt x="270705" y="43212"/>
                </a:lnTo>
                <a:lnTo>
                  <a:pt x="451415" y="7922"/>
                </a:lnTo>
                <a:cubicBezTo>
                  <a:pt x="516931" y="-4681"/>
                  <a:pt x="583527" y="3241"/>
                  <a:pt x="644364" y="30969"/>
                </a:cubicBezTo>
                <a:cubicBezTo>
                  <a:pt x="644364" y="30969"/>
                  <a:pt x="644724" y="30969"/>
                  <a:pt x="645084" y="30969"/>
                </a:cubicBezTo>
                <a:lnTo>
                  <a:pt x="960066" y="30969"/>
                </a:lnTo>
                <a:cubicBezTo>
                  <a:pt x="965825" y="12964"/>
                  <a:pt x="982744" y="0"/>
                  <a:pt x="1002543" y="0"/>
                </a:cubicBezTo>
                <a:lnTo>
                  <a:pt x="1123496" y="0"/>
                </a:lnTo>
                <a:cubicBezTo>
                  <a:pt x="1135736" y="0"/>
                  <a:pt x="1145815" y="10083"/>
                  <a:pt x="1145815" y="22326"/>
                </a:cubicBezTo>
                <a:lnTo>
                  <a:pt x="1145815" y="169607"/>
                </a:lnTo>
                <a:cubicBezTo>
                  <a:pt x="1145815" y="181850"/>
                  <a:pt x="1135736" y="192293"/>
                  <a:pt x="1123496" y="192293"/>
                </a:cubicBezTo>
                <a:cubicBezTo>
                  <a:pt x="1111257" y="192293"/>
                  <a:pt x="1101178" y="181850"/>
                  <a:pt x="1101178" y="169607"/>
                </a:cubicBezTo>
                <a:lnTo>
                  <a:pt x="1101178" y="44652"/>
                </a:lnTo>
                <a:lnTo>
                  <a:pt x="1002543" y="44652"/>
                </a:lnTo>
                <a:lnTo>
                  <a:pt x="1002543" y="236220"/>
                </a:lnTo>
                <a:lnTo>
                  <a:pt x="1002543" y="469209"/>
                </a:lnTo>
                <a:lnTo>
                  <a:pt x="1101178" y="469209"/>
                </a:lnTo>
                <a:lnTo>
                  <a:pt x="1101178" y="343175"/>
                </a:lnTo>
                <a:cubicBezTo>
                  <a:pt x="1101178" y="330931"/>
                  <a:pt x="1111257" y="320849"/>
                  <a:pt x="1123496" y="320849"/>
                </a:cubicBezTo>
                <a:cubicBezTo>
                  <a:pt x="1135736" y="320849"/>
                  <a:pt x="1145815" y="330931"/>
                  <a:pt x="1145815" y="343175"/>
                </a:cubicBezTo>
                <a:lnTo>
                  <a:pt x="1145815" y="491536"/>
                </a:lnTo>
                <a:cubicBezTo>
                  <a:pt x="1145815" y="503779"/>
                  <a:pt x="1135736" y="514222"/>
                  <a:pt x="1123496" y="514222"/>
                </a:cubicBezTo>
                <a:lnTo>
                  <a:pt x="1002543" y="514222"/>
                </a:lnTo>
                <a:cubicBezTo>
                  <a:pt x="978065" y="514222"/>
                  <a:pt x="957906" y="494056"/>
                  <a:pt x="957906" y="469209"/>
                </a:cubicBezTo>
                <a:lnTo>
                  <a:pt x="957906" y="450124"/>
                </a:lnTo>
                <a:lnTo>
                  <a:pt x="911829" y="474971"/>
                </a:lnTo>
                <a:lnTo>
                  <a:pt x="927308" y="490095"/>
                </a:lnTo>
                <a:cubicBezTo>
                  <a:pt x="941707" y="503779"/>
                  <a:pt x="949626" y="522504"/>
                  <a:pt x="949986" y="542310"/>
                </a:cubicBezTo>
                <a:cubicBezTo>
                  <a:pt x="949986" y="561755"/>
                  <a:pt x="942787" y="580840"/>
                  <a:pt x="928748" y="594884"/>
                </a:cubicBezTo>
                <a:cubicBezTo>
                  <a:pt x="914348" y="609648"/>
                  <a:pt x="894909" y="617210"/>
                  <a:pt x="875831" y="617210"/>
                </a:cubicBezTo>
                <a:cubicBezTo>
                  <a:pt x="864311" y="617210"/>
                  <a:pt x="853152" y="614689"/>
                  <a:pt x="843072" y="609648"/>
                </a:cubicBezTo>
                <a:cubicBezTo>
                  <a:pt x="839473" y="620091"/>
                  <a:pt x="833353" y="630174"/>
                  <a:pt x="825433" y="638816"/>
                </a:cubicBezTo>
                <a:cubicBezTo>
                  <a:pt x="811034" y="653580"/>
                  <a:pt x="791595" y="661142"/>
                  <a:pt x="772156" y="661142"/>
                </a:cubicBezTo>
                <a:cubicBezTo>
                  <a:pt x="753437" y="661142"/>
                  <a:pt x="735079" y="654300"/>
                  <a:pt x="720679" y="640256"/>
                </a:cubicBezTo>
                <a:lnTo>
                  <a:pt x="712760" y="632694"/>
                </a:lnTo>
                <a:cubicBezTo>
                  <a:pt x="709520" y="641697"/>
                  <a:pt x="704120" y="650699"/>
                  <a:pt x="696921" y="657901"/>
                </a:cubicBezTo>
                <a:cubicBezTo>
                  <a:pt x="682881" y="671945"/>
                  <a:pt x="664523" y="680227"/>
                  <a:pt x="644364" y="680227"/>
                </a:cubicBezTo>
                <a:cubicBezTo>
                  <a:pt x="644364" y="680227"/>
                  <a:pt x="644004" y="680227"/>
                  <a:pt x="643644" y="680227"/>
                </a:cubicBezTo>
                <a:cubicBezTo>
                  <a:pt x="631404" y="680227"/>
                  <a:pt x="619525" y="677347"/>
                  <a:pt x="608726" y="671585"/>
                </a:cubicBezTo>
                <a:cubicBezTo>
                  <a:pt x="606206" y="679147"/>
                  <a:pt x="602246" y="686349"/>
                  <a:pt x="596846" y="692831"/>
                </a:cubicBezTo>
                <a:lnTo>
                  <a:pt x="578487" y="715157"/>
                </a:lnTo>
                <a:cubicBezTo>
                  <a:pt x="566608" y="729561"/>
                  <a:pt x="549329" y="738563"/>
                  <a:pt x="530250" y="740724"/>
                </a:cubicBezTo>
                <a:cubicBezTo>
                  <a:pt x="528090" y="740724"/>
                  <a:pt x="525930" y="741084"/>
                  <a:pt x="523411" y="741084"/>
                </a:cubicBezTo>
                <a:cubicBezTo>
                  <a:pt x="506851" y="741084"/>
                  <a:pt x="491372" y="735323"/>
                  <a:pt x="478413" y="724880"/>
                </a:cubicBezTo>
                <a:cubicBezTo>
                  <a:pt x="463654" y="712636"/>
                  <a:pt x="455014" y="696072"/>
                  <a:pt x="453215" y="678787"/>
                </a:cubicBezTo>
                <a:cubicBezTo>
                  <a:pt x="451415" y="678787"/>
                  <a:pt x="449975" y="678787"/>
                  <a:pt x="448175" y="678787"/>
                </a:cubicBezTo>
                <a:cubicBezTo>
                  <a:pt x="431616" y="678787"/>
                  <a:pt x="415777" y="673025"/>
                  <a:pt x="402817" y="662583"/>
                </a:cubicBezTo>
                <a:cubicBezTo>
                  <a:pt x="388778" y="651059"/>
                  <a:pt x="379779" y="634495"/>
                  <a:pt x="377619" y="616490"/>
                </a:cubicBezTo>
                <a:cubicBezTo>
                  <a:pt x="376179" y="616490"/>
                  <a:pt x="374379" y="616490"/>
                  <a:pt x="372939" y="616490"/>
                </a:cubicBezTo>
                <a:cubicBezTo>
                  <a:pt x="356740" y="616490"/>
                  <a:pt x="340901" y="611449"/>
                  <a:pt x="327582" y="600646"/>
                </a:cubicBezTo>
                <a:cubicBezTo>
                  <a:pt x="313542" y="589122"/>
                  <a:pt x="304543" y="572558"/>
                  <a:pt x="302383" y="554553"/>
                </a:cubicBezTo>
                <a:cubicBezTo>
                  <a:pt x="300943" y="554553"/>
                  <a:pt x="299143" y="554553"/>
                  <a:pt x="297343" y="554553"/>
                </a:cubicBezTo>
                <a:cubicBezTo>
                  <a:pt x="281504" y="554553"/>
                  <a:pt x="265305" y="549511"/>
                  <a:pt x="252346" y="538348"/>
                </a:cubicBezTo>
                <a:cubicBezTo>
                  <a:pt x="237227" y="526105"/>
                  <a:pt x="228947" y="509180"/>
                  <a:pt x="226787" y="491536"/>
                </a:cubicBezTo>
                <a:lnTo>
                  <a:pt x="216348" y="483253"/>
                </a:lnTo>
                <a:cubicBezTo>
                  <a:pt x="208068" y="476772"/>
                  <a:pt x="198349" y="472090"/>
                  <a:pt x="187910" y="469209"/>
                </a:cubicBezTo>
                <a:cubicBezTo>
                  <a:pt x="187910" y="494056"/>
                  <a:pt x="167751" y="514222"/>
                  <a:pt x="143272" y="514222"/>
                </a:cubicBezTo>
                <a:lnTo>
                  <a:pt x="22319" y="514222"/>
                </a:lnTo>
                <a:cubicBezTo>
                  <a:pt x="9720" y="514222"/>
                  <a:pt x="0" y="503779"/>
                  <a:pt x="0" y="491536"/>
                </a:cubicBezTo>
                <a:lnTo>
                  <a:pt x="0" y="350017"/>
                </a:lnTo>
                <a:cubicBezTo>
                  <a:pt x="0" y="337413"/>
                  <a:pt x="9720" y="327691"/>
                  <a:pt x="22319" y="327691"/>
                </a:cubicBezTo>
                <a:cubicBezTo>
                  <a:pt x="34558" y="327691"/>
                  <a:pt x="44638" y="337413"/>
                  <a:pt x="44638" y="350017"/>
                </a:cubicBezTo>
                <a:lnTo>
                  <a:pt x="44638" y="469209"/>
                </a:lnTo>
                <a:lnTo>
                  <a:pt x="143272" y="469209"/>
                </a:lnTo>
                <a:lnTo>
                  <a:pt x="143272" y="44652"/>
                </a:lnTo>
                <a:lnTo>
                  <a:pt x="44638" y="44652"/>
                </a:lnTo>
                <a:lnTo>
                  <a:pt x="44638" y="166366"/>
                </a:lnTo>
                <a:cubicBezTo>
                  <a:pt x="44638" y="178609"/>
                  <a:pt x="34558" y="188692"/>
                  <a:pt x="22319" y="188692"/>
                </a:cubicBezTo>
                <a:cubicBezTo>
                  <a:pt x="9720" y="188692"/>
                  <a:pt x="0" y="178609"/>
                  <a:pt x="0" y="166366"/>
                </a:cubicBezTo>
                <a:lnTo>
                  <a:pt x="0" y="22326"/>
                </a:lnTo>
                <a:cubicBezTo>
                  <a:pt x="0" y="10083"/>
                  <a:pt x="9720" y="0"/>
                  <a:pt x="22319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75" dirty="0">
              <a:latin typeface="Lato Light" panose="020F0502020204030203" pitchFamily="34" charset="0"/>
            </a:endParaRPr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xmlns="" id="{31C94897-4776-3C42-B537-32F4A50443A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97789" y="1906976"/>
            <a:ext cx="425115" cy="481897"/>
          </a:xfrm>
          <a:custGeom>
            <a:avLst/>
            <a:gdLst>
              <a:gd name="connsiteX0" fmla="*/ 216332 w 1093427"/>
              <a:gd name="connsiteY0" fmla="*/ 1190625 h 1239478"/>
              <a:gd name="connsiteX1" fmla="*/ 233701 w 1093427"/>
              <a:gd name="connsiteY1" fmla="*/ 1197916 h 1239478"/>
              <a:gd name="connsiteX2" fmla="*/ 240938 w 1093427"/>
              <a:gd name="connsiteY2" fmla="*/ 1215049 h 1239478"/>
              <a:gd name="connsiteX3" fmla="*/ 233701 w 1093427"/>
              <a:gd name="connsiteY3" fmla="*/ 1232547 h 1239478"/>
              <a:gd name="connsiteX4" fmla="*/ 216332 w 1093427"/>
              <a:gd name="connsiteY4" fmla="*/ 1239474 h 1239478"/>
              <a:gd name="connsiteX5" fmla="*/ 199324 w 1093427"/>
              <a:gd name="connsiteY5" fmla="*/ 1232547 h 1239478"/>
              <a:gd name="connsiteX6" fmla="*/ 192087 w 1093427"/>
              <a:gd name="connsiteY6" fmla="*/ 1215049 h 1239478"/>
              <a:gd name="connsiteX7" fmla="*/ 199324 w 1093427"/>
              <a:gd name="connsiteY7" fmla="*/ 1197916 h 1239478"/>
              <a:gd name="connsiteX8" fmla="*/ 216332 w 1093427"/>
              <a:gd name="connsiteY8" fmla="*/ 1190625 h 1239478"/>
              <a:gd name="connsiteX9" fmla="*/ 927894 w 1093427"/>
              <a:gd name="connsiteY9" fmla="*/ 1060450 h 1239478"/>
              <a:gd name="connsiteX10" fmla="*/ 944901 w 1093427"/>
              <a:gd name="connsiteY10" fmla="*/ 1067741 h 1239478"/>
              <a:gd name="connsiteX11" fmla="*/ 952138 w 1093427"/>
              <a:gd name="connsiteY11" fmla="*/ 1084874 h 1239478"/>
              <a:gd name="connsiteX12" fmla="*/ 944901 w 1093427"/>
              <a:gd name="connsiteY12" fmla="*/ 1102372 h 1239478"/>
              <a:gd name="connsiteX13" fmla="*/ 927894 w 1093427"/>
              <a:gd name="connsiteY13" fmla="*/ 1109299 h 1239478"/>
              <a:gd name="connsiteX14" fmla="*/ 910524 w 1093427"/>
              <a:gd name="connsiteY14" fmla="*/ 1102372 h 1239478"/>
              <a:gd name="connsiteX15" fmla="*/ 903287 w 1093427"/>
              <a:gd name="connsiteY15" fmla="*/ 1084874 h 1239478"/>
              <a:gd name="connsiteX16" fmla="*/ 910524 w 1093427"/>
              <a:gd name="connsiteY16" fmla="*/ 1067741 h 1239478"/>
              <a:gd name="connsiteX17" fmla="*/ 927894 w 1093427"/>
              <a:gd name="connsiteY17" fmla="*/ 1060450 h 1239478"/>
              <a:gd name="connsiteX18" fmla="*/ 753142 w 1093427"/>
              <a:gd name="connsiteY18" fmla="*/ 1060450 h 1239478"/>
              <a:gd name="connsiteX19" fmla="*/ 835944 w 1093427"/>
              <a:gd name="connsiteY19" fmla="*/ 1060450 h 1239478"/>
              <a:gd name="connsiteX20" fmla="*/ 860065 w 1093427"/>
              <a:gd name="connsiteY20" fmla="*/ 1084874 h 1239478"/>
              <a:gd name="connsiteX21" fmla="*/ 835944 w 1093427"/>
              <a:gd name="connsiteY21" fmla="*/ 1109299 h 1239478"/>
              <a:gd name="connsiteX22" fmla="*/ 753142 w 1093427"/>
              <a:gd name="connsiteY22" fmla="*/ 1109299 h 1239478"/>
              <a:gd name="connsiteX23" fmla="*/ 728662 w 1093427"/>
              <a:gd name="connsiteY23" fmla="*/ 1084874 h 1239478"/>
              <a:gd name="connsiteX24" fmla="*/ 753142 w 1093427"/>
              <a:gd name="connsiteY24" fmla="*/ 1060450 h 1239478"/>
              <a:gd name="connsiteX25" fmla="*/ 463842 w 1093427"/>
              <a:gd name="connsiteY25" fmla="*/ 844951 h 1239478"/>
              <a:gd name="connsiteX26" fmla="*/ 463842 w 1093427"/>
              <a:gd name="connsiteY26" fmla="*/ 917678 h 1239478"/>
              <a:gd name="connsiteX27" fmla="*/ 497725 w 1093427"/>
              <a:gd name="connsiteY27" fmla="*/ 951161 h 1239478"/>
              <a:gd name="connsiteX28" fmla="*/ 604421 w 1093427"/>
              <a:gd name="connsiteY28" fmla="*/ 951161 h 1239478"/>
              <a:gd name="connsiteX29" fmla="*/ 638305 w 1093427"/>
              <a:gd name="connsiteY29" fmla="*/ 917678 h 1239478"/>
              <a:gd name="connsiteX30" fmla="*/ 638305 w 1093427"/>
              <a:gd name="connsiteY30" fmla="*/ 844951 h 1239478"/>
              <a:gd name="connsiteX31" fmla="*/ 280557 w 1093427"/>
              <a:gd name="connsiteY31" fmla="*/ 831046 h 1239478"/>
              <a:gd name="connsiteX32" fmla="*/ 310373 w 1093427"/>
              <a:gd name="connsiteY32" fmla="*/ 847239 h 1239478"/>
              <a:gd name="connsiteX33" fmla="*/ 293849 w 1093427"/>
              <a:gd name="connsiteY33" fmla="*/ 877467 h 1239478"/>
              <a:gd name="connsiteX34" fmla="*/ 178177 w 1093427"/>
              <a:gd name="connsiteY34" fmla="*/ 910933 h 1239478"/>
              <a:gd name="connsiteX35" fmla="*/ 48496 w 1093427"/>
              <a:gd name="connsiteY35" fmla="*/ 1083303 h 1239478"/>
              <a:gd name="connsiteX36" fmla="*/ 48496 w 1093427"/>
              <a:gd name="connsiteY36" fmla="*/ 1191258 h 1239478"/>
              <a:gd name="connsiteX37" fmla="*/ 116031 w 1093427"/>
              <a:gd name="connsiteY37" fmla="*/ 1191258 h 1239478"/>
              <a:gd name="connsiteX38" fmla="*/ 140099 w 1093427"/>
              <a:gd name="connsiteY38" fmla="*/ 1215368 h 1239478"/>
              <a:gd name="connsiteX39" fmla="*/ 116031 w 1093427"/>
              <a:gd name="connsiteY39" fmla="*/ 1239478 h 1239478"/>
              <a:gd name="connsiteX40" fmla="*/ 24068 w 1093427"/>
              <a:gd name="connsiteY40" fmla="*/ 1239478 h 1239478"/>
              <a:gd name="connsiteX41" fmla="*/ 0 w 1093427"/>
              <a:gd name="connsiteY41" fmla="*/ 1215368 h 1239478"/>
              <a:gd name="connsiteX42" fmla="*/ 0 w 1093427"/>
              <a:gd name="connsiteY42" fmla="*/ 1083303 h 1239478"/>
              <a:gd name="connsiteX43" fmla="*/ 45981 w 1093427"/>
              <a:gd name="connsiteY43" fmla="*/ 946199 h 1239478"/>
              <a:gd name="connsiteX44" fmla="*/ 164527 w 1093427"/>
              <a:gd name="connsiteY44" fmla="*/ 864152 h 1239478"/>
              <a:gd name="connsiteX45" fmla="*/ 796541 w 1093427"/>
              <a:gd name="connsiteY45" fmla="*/ 825924 h 1239478"/>
              <a:gd name="connsiteX46" fmla="*/ 928611 w 1093427"/>
              <a:gd name="connsiteY46" fmla="*/ 864076 h 1239478"/>
              <a:gd name="connsiteX47" fmla="*/ 1047725 w 1093427"/>
              <a:gd name="connsiteY47" fmla="*/ 946139 h 1239478"/>
              <a:gd name="connsiteX48" fmla="*/ 1093427 w 1093427"/>
              <a:gd name="connsiteY48" fmla="*/ 1083271 h 1239478"/>
              <a:gd name="connsiteX49" fmla="*/ 1093427 w 1093427"/>
              <a:gd name="connsiteY49" fmla="*/ 1215363 h 1239478"/>
              <a:gd name="connsiteX50" fmla="*/ 1069317 w 1093427"/>
              <a:gd name="connsiteY50" fmla="*/ 1239478 h 1239478"/>
              <a:gd name="connsiteX51" fmla="*/ 311448 w 1093427"/>
              <a:gd name="connsiteY51" fmla="*/ 1239478 h 1239478"/>
              <a:gd name="connsiteX52" fmla="*/ 287337 w 1093427"/>
              <a:gd name="connsiteY52" fmla="*/ 1215363 h 1239478"/>
              <a:gd name="connsiteX53" fmla="*/ 311448 w 1093427"/>
              <a:gd name="connsiteY53" fmla="*/ 1191248 h 1239478"/>
              <a:gd name="connsiteX54" fmla="*/ 1045206 w 1093427"/>
              <a:gd name="connsiteY54" fmla="*/ 1191248 h 1239478"/>
              <a:gd name="connsiteX55" fmla="*/ 1045206 w 1093427"/>
              <a:gd name="connsiteY55" fmla="*/ 1083271 h 1239478"/>
              <a:gd name="connsiteX56" fmla="*/ 915296 w 1093427"/>
              <a:gd name="connsiteY56" fmla="*/ 910866 h 1239478"/>
              <a:gd name="connsiteX57" fmla="*/ 782866 w 1093427"/>
              <a:gd name="connsiteY57" fmla="*/ 872354 h 1239478"/>
              <a:gd name="connsiteX58" fmla="*/ 766673 w 1093427"/>
              <a:gd name="connsiteY58" fmla="*/ 842481 h 1239478"/>
              <a:gd name="connsiteX59" fmla="*/ 796541 w 1093427"/>
              <a:gd name="connsiteY59" fmla="*/ 825924 h 1239478"/>
              <a:gd name="connsiteX60" fmla="*/ 546100 w 1093427"/>
              <a:gd name="connsiteY60" fmla="*/ 445197 h 1239478"/>
              <a:gd name="connsiteX61" fmla="*/ 521517 w 1093427"/>
              <a:gd name="connsiteY61" fmla="*/ 469719 h 1239478"/>
              <a:gd name="connsiteX62" fmla="*/ 546100 w 1093427"/>
              <a:gd name="connsiteY62" fmla="*/ 493881 h 1239478"/>
              <a:gd name="connsiteX63" fmla="*/ 570321 w 1093427"/>
              <a:gd name="connsiteY63" fmla="*/ 469719 h 1239478"/>
              <a:gd name="connsiteX64" fmla="*/ 546100 w 1093427"/>
              <a:gd name="connsiteY64" fmla="*/ 445197 h 1239478"/>
              <a:gd name="connsiteX65" fmla="*/ 546100 w 1093427"/>
              <a:gd name="connsiteY65" fmla="*/ 396875 h 1239478"/>
              <a:gd name="connsiteX66" fmla="*/ 618763 w 1093427"/>
              <a:gd name="connsiteY66" fmla="*/ 469719 h 1239478"/>
              <a:gd name="connsiteX67" fmla="*/ 546100 w 1093427"/>
              <a:gd name="connsiteY67" fmla="*/ 542564 h 1239478"/>
              <a:gd name="connsiteX68" fmla="*/ 473075 w 1093427"/>
              <a:gd name="connsiteY68" fmla="*/ 469719 h 1239478"/>
              <a:gd name="connsiteX69" fmla="*/ 546100 w 1093427"/>
              <a:gd name="connsiteY69" fmla="*/ 396875 h 1239478"/>
              <a:gd name="connsiteX70" fmla="*/ 548910 w 1093427"/>
              <a:gd name="connsiteY70" fmla="*/ 179253 h 1239478"/>
              <a:gd name="connsiteX71" fmla="*/ 410854 w 1093427"/>
              <a:gd name="connsiteY71" fmla="*/ 214896 h 1239478"/>
              <a:gd name="connsiteX72" fmla="*/ 324344 w 1093427"/>
              <a:gd name="connsiteY72" fmla="*/ 302744 h 1239478"/>
              <a:gd name="connsiteX73" fmla="*/ 364715 w 1093427"/>
              <a:gd name="connsiteY73" fmla="*/ 618132 h 1239478"/>
              <a:gd name="connsiteX74" fmla="*/ 435005 w 1093427"/>
              <a:gd name="connsiteY74" fmla="*/ 792387 h 1239478"/>
              <a:gd name="connsiteX75" fmla="*/ 438970 w 1093427"/>
              <a:gd name="connsiteY75" fmla="*/ 796347 h 1239478"/>
              <a:gd name="connsiteX76" fmla="*/ 524039 w 1093427"/>
              <a:gd name="connsiteY76" fmla="*/ 796347 h 1239478"/>
              <a:gd name="connsiteX77" fmla="*/ 524039 w 1093427"/>
              <a:gd name="connsiteY77" fmla="*/ 619572 h 1239478"/>
              <a:gd name="connsiteX78" fmla="*/ 548190 w 1093427"/>
              <a:gd name="connsiteY78" fmla="*/ 595450 h 1239478"/>
              <a:gd name="connsiteX79" fmla="*/ 572340 w 1093427"/>
              <a:gd name="connsiteY79" fmla="*/ 619572 h 1239478"/>
              <a:gd name="connsiteX80" fmla="*/ 572340 w 1093427"/>
              <a:gd name="connsiteY80" fmla="*/ 796347 h 1239478"/>
              <a:gd name="connsiteX81" fmla="*/ 658130 w 1093427"/>
              <a:gd name="connsiteY81" fmla="*/ 796347 h 1239478"/>
              <a:gd name="connsiteX82" fmla="*/ 662095 w 1093427"/>
              <a:gd name="connsiteY82" fmla="*/ 792387 h 1239478"/>
              <a:gd name="connsiteX83" fmla="*/ 732745 w 1093427"/>
              <a:gd name="connsiteY83" fmla="*/ 617771 h 1239478"/>
              <a:gd name="connsiteX84" fmla="*/ 807000 w 1093427"/>
              <a:gd name="connsiteY84" fmla="*/ 437036 h 1239478"/>
              <a:gd name="connsiteX85" fmla="*/ 681920 w 1093427"/>
              <a:gd name="connsiteY85" fmla="*/ 216337 h 1239478"/>
              <a:gd name="connsiteX86" fmla="*/ 548910 w 1093427"/>
              <a:gd name="connsiteY86" fmla="*/ 179253 h 1239478"/>
              <a:gd name="connsiteX87" fmla="*/ 552019 w 1093427"/>
              <a:gd name="connsiteY87" fmla="*/ 130649 h 1239478"/>
              <a:gd name="connsiteX88" fmla="*/ 707152 w 1093427"/>
              <a:gd name="connsiteY88" fmla="*/ 174933 h 1239478"/>
              <a:gd name="connsiteX89" fmla="*/ 814569 w 1093427"/>
              <a:gd name="connsiteY89" fmla="*/ 284382 h 1239478"/>
              <a:gd name="connsiteX90" fmla="*/ 855301 w 1093427"/>
              <a:gd name="connsiteY90" fmla="*/ 437036 h 1239478"/>
              <a:gd name="connsiteX91" fmla="*/ 767349 w 1093427"/>
              <a:gd name="connsiteY91" fmla="*/ 651974 h 1239478"/>
              <a:gd name="connsiteX92" fmla="*/ 710397 w 1093427"/>
              <a:gd name="connsiteY92" fmla="*/ 792387 h 1239478"/>
              <a:gd name="connsiteX93" fmla="*/ 686606 w 1093427"/>
              <a:gd name="connsiteY93" fmla="*/ 836311 h 1239478"/>
              <a:gd name="connsiteX94" fmla="*/ 686606 w 1093427"/>
              <a:gd name="connsiteY94" fmla="*/ 917678 h 1239478"/>
              <a:gd name="connsiteX95" fmla="*/ 604421 w 1093427"/>
              <a:gd name="connsiteY95" fmla="*/ 999765 h 1239478"/>
              <a:gd name="connsiteX96" fmla="*/ 497725 w 1093427"/>
              <a:gd name="connsiteY96" fmla="*/ 999765 h 1239478"/>
              <a:gd name="connsiteX97" fmla="*/ 415180 w 1093427"/>
              <a:gd name="connsiteY97" fmla="*/ 917678 h 1239478"/>
              <a:gd name="connsiteX98" fmla="*/ 415180 w 1093427"/>
              <a:gd name="connsiteY98" fmla="*/ 838831 h 1239478"/>
              <a:gd name="connsiteX99" fmla="*/ 386703 w 1093427"/>
              <a:gd name="connsiteY99" fmla="*/ 792387 h 1239478"/>
              <a:gd name="connsiteX100" fmla="*/ 329751 w 1093427"/>
              <a:gd name="connsiteY100" fmla="*/ 651974 h 1239478"/>
              <a:gd name="connsiteX101" fmla="*/ 245764 w 1093427"/>
              <a:gd name="connsiteY101" fmla="*/ 485640 h 1239478"/>
              <a:gd name="connsiteX102" fmla="*/ 281089 w 1093427"/>
              <a:gd name="connsiteY102" fmla="*/ 280422 h 1239478"/>
              <a:gd name="connsiteX103" fmla="*/ 388506 w 1093427"/>
              <a:gd name="connsiteY103" fmla="*/ 171693 h 1239478"/>
              <a:gd name="connsiteX104" fmla="*/ 552019 w 1093427"/>
              <a:gd name="connsiteY104" fmla="*/ 130649 h 1239478"/>
              <a:gd name="connsiteX105" fmla="*/ 755759 w 1093427"/>
              <a:gd name="connsiteY105" fmla="*/ 35763 h 1239478"/>
              <a:gd name="connsiteX106" fmla="*/ 772993 w 1093427"/>
              <a:gd name="connsiteY106" fmla="*/ 43037 h 1239478"/>
              <a:gd name="connsiteX107" fmla="*/ 772993 w 1093427"/>
              <a:gd name="connsiteY107" fmla="*/ 77162 h 1239478"/>
              <a:gd name="connsiteX108" fmla="*/ 725844 w 1093427"/>
              <a:gd name="connsiteY108" fmla="*/ 124219 h 1239478"/>
              <a:gd name="connsiteX109" fmla="*/ 709057 w 1093427"/>
              <a:gd name="connsiteY109" fmla="*/ 131404 h 1239478"/>
              <a:gd name="connsiteX110" fmla="*/ 691912 w 1093427"/>
              <a:gd name="connsiteY110" fmla="*/ 124219 h 1239478"/>
              <a:gd name="connsiteX111" fmla="*/ 691912 w 1093427"/>
              <a:gd name="connsiteY111" fmla="*/ 90094 h 1239478"/>
              <a:gd name="connsiteX112" fmla="*/ 739060 w 1093427"/>
              <a:gd name="connsiteY112" fmla="*/ 43037 h 1239478"/>
              <a:gd name="connsiteX113" fmla="*/ 755759 w 1093427"/>
              <a:gd name="connsiteY113" fmla="*/ 35763 h 1239478"/>
              <a:gd name="connsiteX114" fmla="*/ 337725 w 1093427"/>
              <a:gd name="connsiteY114" fmla="*/ 35754 h 1239478"/>
              <a:gd name="connsiteX115" fmla="*/ 354899 w 1093427"/>
              <a:gd name="connsiteY115" fmla="*/ 43001 h 1239478"/>
              <a:gd name="connsiteX116" fmla="*/ 402626 w 1093427"/>
              <a:gd name="connsiteY116" fmla="*/ 90245 h 1239478"/>
              <a:gd name="connsiteX117" fmla="*/ 402626 w 1093427"/>
              <a:gd name="connsiteY117" fmla="*/ 124247 h 1239478"/>
              <a:gd name="connsiteX118" fmla="*/ 385632 w 1093427"/>
              <a:gd name="connsiteY118" fmla="*/ 131405 h 1239478"/>
              <a:gd name="connsiteX119" fmla="*/ 368277 w 1093427"/>
              <a:gd name="connsiteY119" fmla="*/ 124247 h 1239478"/>
              <a:gd name="connsiteX120" fmla="*/ 320551 w 1093427"/>
              <a:gd name="connsiteY120" fmla="*/ 76645 h 1239478"/>
              <a:gd name="connsiteX121" fmla="*/ 320551 w 1093427"/>
              <a:gd name="connsiteY121" fmla="*/ 43001 h 1239478"/>
              <a:gd name="connsiteX122" fmla="*/ 337725 w 1093427"/>
              <a:gd name="connsiteY122" fmla="*/ 35754 h 1239478"/>
              <a:gd name="connsiteX123" fmla="*/ 548481 w 1093427"/>
              <a:gd name="connsiteY123" fmla="*/ 0 h 1239478"/>
              <a:gd name="connsiteX124" fmla="*/ 572725 w 1093427"/>
              <a:gd name="connsiteY124" fmla="*/ 24067 h 1239478"/>
              <a:gd name="connsiteX125" fmla="*/ 572725 w 1093427"/>
              <a:gd name="connsiteY125" fmla="*/ 73998 h 1239478"/>
              <a:gd name="connsiteX126" fmla="*/ 548481 w 1093427"/>
              <a:gd name="connsiteY126" fmla="*/ 98066 h 1239478"/>
              <a:gd name="connsiteX127" fmla="*/ 523875 w 1093427"/>
              <a:gd name="connsiteY127" fmla="*/ 73998 h 1239478"/>
              <a:gd name="connsiteX128" fmla="*/ 523875 w 1093427"/>
              <a:gd name="connsiteY128" fmla="*/ 24067 h 1239478"/>
              <a:gd name="connsiteX129" fmla="*/ 548481 w 1093427"/>
              <a:gd name="connsiteY129" fmla="*/ 0 h 1239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1093427" h="1239478">
                <a:moveTo>
                  <a:pt x="216332" y="1190625"/>
                </a:moveTo>
                <a:cubicBezTo>
                  <a:pt x="222845" y="1190625"/>
                  <a:pt x="228997" y="1193542"/>
                  <a:pt x="233701" y="1197916"/>
                </a:cubicBezTo>
                <a:cubicBezTo>
                  <a:pt x="238043" y="1202291"/>
                  <a:pt x="240938" y="1208852"/>
                  <a:pt x="240938" y="1215049"/>
                </a:cubicBezTo>
                <a:cubicBezTo>
                  <a:pt x="240938" y="1221611"/>
                  <a:pt x="238043" y="1227808"/>
                  <a:pt x="233701" y="1232547"/>
                </a:cubicBezTo>
                <a:cubicBezTo>
                  <a:pt x="228997" y="1236922"/>
                  <a:pt x="222845" y="1239474"/>
                  <a:pt x="216332" y="1239474"/>
                </a:cubicBezTo>
                <a:cubicBezTo>
                  <a:pt x="209818" y="1239474"/>
                  <a:pt x="203666" y="1236922"/>
                  <a:pt x="199324" y="1232547"/>
                </a:cubicBezTo>
                <a:cubicBezTo>
                  <a:pt x="194620" y="1227808"/>
                  <a:pt x="192087" y="1221611"/>
                  <a:pt x="192087" y="1215049"/>
                </a:cubicBezTo>
                <a:cubicBezTo>
                  <a:pt x="192087" y="1208852"/>
                  <a:pt x="194620" y="1202291"/>
                  <a:pt x="199324" y="1197916"/>
                </a:cubicBezTo>
                <a:cubicBezTo>
                  <a:pt x="203666" y="1193542"/>
                  <a:pt x="209818" y="1190625"/>
                  <a:pt x="216332" y="1190625"/>
                </a:cubicBezTo>
                <a:close/>
                <a:moveTo>
                  <a:pt x="927894" y="1060450"/>
                </a:moveTo>
                <a:cubicBezTo>
                  <a:pt x="934045" y="1060450"/>
                  <a:pt x="940559" y="1063002"/>
                  <a:pt x="944901" y="1067741"/>
                </a:cubicBezTo>
                <a:cubicBezTo>
                  <a:pt x="949605" y="1072116"/>
                  <a:pt x="952138" y="1078677"/>
                  <a:pt x="952138" y="1084874"/>
                </a:cubicBezTo>
                <a:cubicBezTo>
                  <a:pt x="952138" y="1091436"/>
                  <a:pt x="949605" y="1097633"/>
                  <a:pt x="944901" y="1102372"/>
                </a:cubicBezTo>
                <a:cubicBezTo>
                  <a:pt x="940559" y="1106747"/>
                  <a:pt x="934045" y="1109299"/>
                  <a:pt x="927894" y="1109299"/>
                </a:cubicBezTo>
                <a:cubicBezTo>
                  <a:pt x="921380" y="1109299"/>
                  <a:pt x="915229" y="1106747"/>
                  <a:pt x="910524" y="1102372"/>
                </a:cubicBezTo>
                <a:cubicBezTo>
                  <a:pt x="906182" y="1097633"/>
                  <a:pt x="903287" y="1091436"/>
                  <a:pt x="903287" y="1084874"/>
                </a:cubicBezTo>
                <a:cubicBezTo>
                  <a:pt x="903287" y="1078677"/>
                  <a:pt x="906182" y="1072116"/>
                  <a:pt x="910524" y="1067741"/>
                </a:cubicBezTo>
                <a:cubicBezTo>
                  <a:pt x="915229" y="1063002"/>
                  <a:pt x="921380" y="1060450"/>
                  <a:pt x="927894" y="1060450"/>
                </a:cubicBezTo>
                <a:close/>
                <a:moveTo>
                  <a:pt x="753142" y="1060450"/>
                </a:moveTo>
                <a:lnTo>
                  <a:pt x="835944" y="1060450"/>
                </a:lnTo>
                <a:cubicBezTo>
                  <a:pt x="849265" y="1060450"/>
                  <a:pt x="860065" y="1071386"/>
                  <a:pt x="860065" y="1084874"/>
                </a:cubicBezTo>
                <a:cubicBezTo>
                  <a:pt x="860065" y="1098362"/>
                  <a:pt x="849265" y="1109299"/>
                  <a:pt x="835944" y="1109299"/>
                </a:cubicBezTo>
                <a:lnTo>
                  <a:pt x="753142" y="1109299"/>
                </a:lnTo>
                <a:cubicBezTo>
                  <a:pt x="739462" y="1109299"/>
                  <a:pt x="728662" y="1098362"/>
                  <a:pt x="728662" y="1084874"/>
                </a:cubicBezTo>
                <a:cubicBezTo>
                  <a:pt x="728662" y="1071386"/>
                  <a:pt x="739462" y="1060450"/>
                  <a:pt x="753142" y="1060450"/>
                </a:cubicBezTo>
                <a:close/>
                <a:moveTo>
                  <a:pt x="463842" y="844951"/>
                </a:moveTo>
                <a:lnTo>
                  <a:pt x="463842" y="917678"/>
                </a:lnTo>
                <a:cubicBezTo>
                  <a:pt x="463842" y="936039"/>
                  <a:pt x="478981" y="951161"/>
                  <a:pt x="497725" y="951161"/>
                </a:cubicBezTo>
                <a:lnTo>
                  <a:pt x="604421" y="951161"/>
                </a:lnTo>
                <a:cubicBezTo>
                  <a:pt x="623165" y="951161"/>
                  <a:pt x="638305" y="936039"/>
                  <a:pt x="638305" y="917678"/>
                </a:cubicBezTo>
                <a:lnTo>
                  <a:pt x="638305" y="844951"/>
                </a:lnTo>
                <a:close/>
                <a:moveTo>
                  <a:pt x="280557" y="831046"/>
                </a:moveTo>
                <a:cubicBezTo>
                  <a:pt x="293130" y="827088"/>
                  <a:pt x="306781" y="834645"/>
                  <a:pt x="310373" y="847239"/>
                </a:cubicBezTo>
                <a:cubicBezTo>
                  <a:pt x="313966" y="860194"/>
                  <a:pt x="306781" y="873509"/>
                  <a:pt x="293849" y="877467"/>
                </a:cubicBezTo>
                <a:lnTo>
                  <a:pt x="178177" y="910933"/>
                </a:lnTo>
                <a:cubicBezTo>
                  <a:pt x="101662" y="932884"/>
                  <a:pt x="48496" y="1003775"/>
                  <a:pt x="48496" y="1083303"/>
                </a:cubicBezTo>
                <a:lnTo>
                  <a:pt x="48496" y="1191258"/>
                </a:lnTo>
                <a:lnTo>
                  <a:pt x="116031" y="1191258"/>
                </a:lnTo>
                <a:cubicBezTo>
                  <a:pt x="129322" y="1191258"/>
                  <a:pt x="140099" y="1202054"/>
                  <a:pt x="140099" y="1215368"/>
                </a:cubicBezTo>
                <a:cubicBezTo>
                  <a:pt x="140099" y="1228683"/>
                  <a:pt x="129322" y="1239478"/>
                  <a:pt x="116031" y="1239478"/>
                </a:cubicBezTo>
                <a:lnTo>
                  <a:pt x="24068" y="1239478"/>
                </a:lnTo>
                <a:cubicBezTo>
                  <a:pt x="10777" y="1239478"/>
                  <a:pt x="0" y="1228683"/>
                  <a:pt x="0" y="1215368"/>
                </a:cubicBezTo>
                <a:lnTo>
                  <a:pt x="0" y="1083303"/>
                </a:lnTo>
                <a:cubicBezTo>
                  <a:pt x="0" y="1033643"/>
                  <a:pt x="15806" y="986142"/>
                  <a:pt x="45981" y="946199"/>
                </a:cubicBezTo>
                <a:cubicBezTo>
                  <a:pt x="75438" y="906255"/>
                  <a:pt x="116749" y="878187"/>
                  <a:pt x="164527" y="864152"/>
                </a:cubicBezTo>
                <a:close/>
                <a:moveTo>
                  <a:pt x="796541" y="825924"/>
                </a:moveTo>
                <a:lnTo>
                  <a:pt x="928611" y="864076"/>
                </a:lnTo>
                <a:cubicBezTo>
                  <a:pt x="976472" y="878113"/>
                  <a:pt x="1017856" y="906187"/>
                  <a:pt x="1047725" y="946139"/>
                </a:cubicBezTo>
                <a:cubicBezTo>
                  <a:pt x="1077593" y="986091"/>
                  <a:pt x="1093427" y="1033601"/>
                  <a:pt x="1093427" y="1083271"/>
                </a:cubicBezTo>
                <a:lnTo>
                  <a:pt x="1093427" y="1215363"/>
                </a:lnTo>
                <a:cubicBezTo>
                  <a:pt x="1093427" y="1228681"/>
                  <a:pt x="1082631" y="1239478"/>
                  <a:pt x="1069317" y="1239478"/>
                </a:cubicBezTo>
                <a:lnTo>
                  <a:pt x="311448" y="1239478"/>
                </a:lnTo>
                <a:cubicBezTo>
                  <a:pt x="298133" y="1239478"/>
                  <a:pt x="287337" y="1228681"/>
                  <a:pt x="287337" y="1215363"/>
                </a:cubicBezTo>
                <a:cubicBezTo>
                  <a:pt x="287337" y="1202046"/>
                  <a:pt x="298133" y="1191248"/>
                  <a:pt x="311448" y="1191248"/>
                </a:cubicBezTo>
                <a:lnTo>
                  <a:pt x="1045206" y="1191248"/>
                </a:lnTo>
                <a:lnTo>
                  <a:pt x="1045206" y="1083271"/>
                </a:lnTo>
                <a:cubicBezTo>
                  <a:pt x="1045206" y="1003727"/>
                  <a:pt x="991586" y="932822"/>
                  <a:pt x="915296" y="910866"/>
                </a:cubicBezTo>
                <a:lnTo>
                  <a:pt x="782866" y="872354"/>
                </a:lnTo>
                <a:cubicBezTo>
                  <a:pt x="770271" y="868755"/>
                  <a:pt x="762714" y="855438"/>
                  <a:pt x="766673" y="842481"/>
                </a:cubicBezTo>
                <a:cubicBezTo>
                  <a:pt x="770271" y="829883"/>
                  <a:pt x="783586" y="822325"/>
                  <a:pt x="796541" y="825924"/>
                </a:cubicBezTo>
                <a:close/>
                <a:moveTo>
                  <a:pt x="546100" y="445197"/>
                </a:moveTo>
                <a:cubicBezTo>
                  <a:pt x="532362" y="445197"/>
                  <a:pt x="521517" y="456016"/>
                  <a:pt x="521517" y="469719"/>
                </a:cubicBezTo>
                <a:cubicBezTo>
                  <a:pt x="521517" y="483062"/>
                  <a:pt x="532362" y="493881"/>
                  <a:pt x="546100" y="493881"/>
                </a:cubicBezTo>
                <a:cubicBezTo>
                  <a:pt x="559114" y="493881"/>
                  <a:pt x="570321" y="483062"/>
                  <a:pt x="570321" y="469719"/>
                </a:cubicBezTo>
                <a:cubicBezTo>
                  <a:pt x="570321" y="456016"/>
                  <a:pt x="559114" y="445197"/>
                  <a:pt x="546100" y="445197"/>
                </a:cubicBezTo>
                <a:close/>
                <a:moveTo>
                  <a:pt x="546100" y="396875"/>
                </a:moveTo>
                <a:cubicBezTo>
                  <a:pt x="586227" y="396875"/>
                  <a:pt x="618763" y="429691"/>
                  <a:pt x="618763" y="469719"/>
                </a:cubicBezTo>
                <a:cubicBezTo>
                  <a:pt x="618763" y="509748"/>
                  <a:pt x="586227" y="542564"/>
                  <a:pt x="546100" y="542564"/>
                </a:cubicBezTo>
                <a:cubicBezTo>
                  <a:pt x="505972" y="542564"/>
                  <a:pt x="473075" y="509748"/>
                  <a:pt x="473075" y="469719"/>
                </a:cubicBezTo>
                <a:cubicBezTo>
                  <a:pt x="473075" y="429691"/>
                  <a:pt x="505972" y="396875"/>
                  <a:pt x="546100" y="396875"/>
                </a:cubicBezTo>
                <a:close/>
                <a:moveTo>
                  <a:pt x="548910" y="179253"/>
                </a:moveTo>
                <a:cubicBezTo>
                  <a:pt x="503132" y="179253"/>
                  <a:pt x="456272" y="191134"/>
                  <a:pt x="410854" y="214896"/>
                </a:cubicBezTo>
                <a:cubicBezTo>
                  <a:pt x="374087" y="234338"/>
                  <a:pt x="343809" y="264581"/>
                  <a:pt x="324344" y="302744"/>
                </a:cubicBezTo>
                <a:cubicBezTo>
                  <a:pt x="255857" y="435956"/>
                  <a:pt x="300193" y="552966"/>
                  <a:pt x="364715" y="618132"/>
                </a:cubicBezTo>
                <a:cubicBezTo>
                  <a:pt x="410133" y="664216"/>
                  <a:pt x="435005" y="726141"/>
                  <a:pt x="435005" y="792387"/>
                </a:cubicBezTo>
                <a:cubicBezTo>
                  <a:pt x="435005" y="794547"/>
                  <a:pt x="436807" y="796347"/>
                  <a:pt x="438970" y="796347"/>
                </a:cubicBezTo>
                <a:lnTo>
                  <a:pt x="524039" y="796347"/>
                </a:lnTo>
                <a:lnTo>
                  <a:pt x="524039" y="619572"/>
                </a:lnTo>
                <a:cubicBezTo>
                  <a:pt x="524039" y="606250"/>
                  <a:pt x="534853" y="595450"/>
                  <a:pt x="548190" y="595450"/>
                </a:cubicBezTo>
                <a:cubicBezTo>
                  <a:pt x="561887" y="595450"/>
                  <a:pt x="572340" y="606250"/>
                  <a:pt x="572340" y="619572"/>
                </a:cubicBezTo>
                <a:lnTo>
                  <a:pt x="572340" y="796347"/>
                </a:lnTo>
                <a:lnTo>
                  <a:pt x="658130" y="796347"/>
                </a:lnTo>
                <a:cubicBezTo>
                  <a:pt x="660293" y="796347"/>
                  <a:pt x="662095" y="794547"/>
                  <a:pt x="662095" y="792387"/>
                </a:cubicBezTo>
                <a:cubicBezTo>
                  <a:pt x="662095" y="726141"/>
                  <a:pt x="686967" y="664216"/>
                  <a:pt x="732745" y="617771"/>
                </a:cubicBezTo>
                <a:cubicBezTo>
                  <a:pt x="780326" y="569527"/>
                  <a:pt x="807000" y="505082"/>
                  <a:pt x="807000" y="437036"/>
                </a:cubicBezTo>
                <a:cubicBezTo>
                  <a:pt x="807000" y="345948"/>
                  <a:pt x="760140" y="263501"/>
                  <a:pt x="681920" y="216337"/>
                </a:cubicBezTo>
                <a:cubicBezTo>
                  <a:pt x="641188" y="191494"/>
                  <a:pt x="595770" y="179253"/>
                  <a:pt x="548910" y="179253"/>
                </a:cubicBezTo>
                <a:close/>
                <a:moveTo>
                  <a:pt x="552019" y="130649"/>
                </a:moveTo>
                <a:cubicBezTo>
                  <a:pt x="606404" y="131189"/>
                  <a:pt x="659391" y="145950"/>
                  <a:pt x="707152" y="174933"/>
                </a:cubicBezTo>
                <a:cubicBezTo>
                  <a:pt x="751489" y="201575"/>
                  <a:pt x="788616" y="239739"/>
                  <a:pt x="814569" y="284382"/>
                </a:cubicBezTo>
                <a:cubicBezTo>
                  <a:pt x="841243" y="330826"/>
                  <a:pt x="855301" y="383391"/>
                  <a:pt x="855301" y="437036"/>
                </a:cubicBezTo>
                <a:cubicBezTo>
                  <a:pt x="855301" y="518043"/>
                  <a:pt x="823941" y="594009"/>
                  <a:pt x="767349" y="651974"/>
                </a:cubicBezTo>
                <a:cubicBezTo>
                  <a:pt x="730582" y="689058"/>
                  <a:pt x="710397" y="739102"/>
                  <a:pt x="710397" y="792387"/>
                </a:cubicBezTo>
                <a:cubicBezTo>
                  <a:pt x="710397" y="810748"/>
                  <a:pt x="701025" y="826950"/>
                  <a:pt x="686606" y="836311"/>
                </a:cubicBezTo>
                <a:lnTo>
                  <a:pt x="686606" y="917678"/>
                </a:lnTo>
                <a:cubicBezTo>
                  <a:pt x="686606" y="963042"/>
                  <a:pt x="649839" y="999765"/>
                  <a:pt x="604421" y="999765"/>
                </a:cubicBezTo>
                <a:lnTo>
                  <a:pt x="497725" y="999765"/>
                </a:lnTo>
                <a:cubicBezTo>
                  <a:pt x="452307" y="999765"/>
                  <a:pt x="415180" y="963042"/>
                  <a:pt x="415180" y="917678"/>
                </a:cubicBezTo>
                <a:lnTo>
                  <a:pt x="415180" y="838831"/>
                </a:lnTo>
                <a:cubicBezTo>
                  <a:pt x="398238" y="830550"/>
                  <a:pt x="386703" y="812908"/>
                  <a:pt x="386703" y="792387"/>
                </a:cubicBezTo>
                <a:cubicBezTo>
                  <a:pt x="386703" y="739102"/>
                  <a:pt x="366518" y="689058"/>
                  <a:pt x="329751" y="651974"/>
                </a:cubicBezTo>
                <a:cubicBezTo>
                  <a:pt x="284693" y="606250"/>
                  <a:pt x="255857" y="548645"/>
                  <a:pt x="245764" y="485640"/>
                </a:cubicBezTo>
                <a:cubicBezTo>
                  <a:pt x="234950" y="417954"/>
                  <a:pt x="247206" y="347028"/>
                  <a:pt x="281089" y="280422"/>
                </a:cubicBezTo>
                <a:cubicBezTo>
                  <a:pt x="305240" y="233618"/>
                  <a:pt x="342367" y="196175"/>
                  <a:pt x="388506" y="171693"/>
                </a:cubicBezTo>
                <a:cubicBezTo>
                  <a:pt x="441854" y="143790"/>
                  <a:pt x="497635" y="130109"/>
                  <a:pt x="552019" y="130649"/>
                </a:cubicBezTo>
                <a:close/>
                <a:moveTo>
                  <a:pt x="755759" y="35763"/>
                </a:moveTo>
                <a:cubicBezTo>
                  <a:pt x="761920" y="35763"/>
                  <a:pt x="768171" y="38187"/>
                  <a:pt x="772993" y="43037"/>
                </a:cubicBezTo>
                <a:cubicBezTo>
                  <a:pt x="782280" y="52376"/>
                  <a:pt x="782280" y="67463"/>
                  <a:pt x="772993" y="77162"/>
                </a:cubicBezTo>
                <a:lnTo>
                  <a:pt x="725844" y="124219"/>
                </a:lnTo>
                <a:cubicBezTo>
                  <a:pt x="721201" y="128889"/>
                  <a:pt x="715129" y="131404"/>
                  <a:pt x="709057" y="131404"/>
                </a:cubicBezTo>
                <a:cubicBezTo>
                  <a:pt x="702984" y="131404"/>
                  <a:pt x="696555" y="128889"/>
                  <a:pt x="691912" y="124219"/>
                </a:cubicBezTo>
                <a:cubicBezTo>
                  <a:pt x="682625" y="114880"/>
                  <a:pt x="682625" y="99433"/>
                  <a:pt x="691912" y="90094"/>
                </a:cubicBezTo>
                <a:lnTo>
                  <a:pt x="739060" y="43037"/>
                </a:lnTo>
                <a:cubicBezTo>
                  <a:pt x="743525" y="38187"/>
                  <a:pt x="749597" y="35763"/>
                  <a:pt x="755759" y="35763"/>
                </a:cubicBezTo>
                <a:close/>
                <a:moveTo>
                  <a:pt x="337725" y="35754"/>
                </a:moveTo>
                <a:cubicBezTo>
                  <a:pt x="343962" y="35754"/>
                  <a:pt x="350199" y="38170"/>
                  <a:pt x="354899" y="43001"/>
                </a:cubicBezTo>
                <a:lnTo>
                  <a:pt x="402626" y="90245"/>
                </a:lnTo>
                <a:cubicBezTo>
                  <a:pt x="412388" y="99551"/>
                  <a:pt x="412388" y="114941"/>
                  <a:pt x="402626" y="124247"/>
                </a:cubicBezTo>
                <a:cubicBezTo>
                  <a:pt x="397926" y="128899"/>
                  <a:pt x="391779" y="131405"/>
                  <a:pt x="385632" y="131405"/>
                </a:cubicBezTo>
                <a:cubicBezTo>
                  <a:pt x="379486" y="131405"/>
                  <a:pt x="373339" y="128899"/>
                  <a:pt x="368277" y="124247"/>
                </a:cubicBezTo>
                <a:lnTo>
                  <a:pt x="320551" y="76645"/>
                </a:lnTo>
                <a:cubicBezTo>
                  <a:pt x="311150" y="67339"/>
                  <a:pt x="311150" y="51949"/>
                  <a:pt x="320551" y="43001"/>
                </a:cubicBezTo>
                <a:cubicBezTo>
                  <a:pt x="325251" y="38170"/>
                  <a:pt x="331488" y="35754"/>
                  <a:pt x="337725" y="35754"/>
                </a:cubicBezTo>
                <a:close/>
                <a:moveTo>
                  <a:pt x="548481" y="0"/>
                </a:moveTo>
                <a:cubicBezTo>
                  <a:pt x="561869" y="0"/>
                  <a:pt x="572725" y="10417"/>
                  <a:pt x="572725" y="24067"/>
                </a:cubicBezTo>
                <a:lnTo>
                  <a:pt x="572725" y="73998"/>
                </a:lnTo>
                <a:cubicBezTo>
                  <a:pt x="572725" y="87289"/>
                  <a:pt x="561869" y="98066"/>
                  <a:pt x="548481" y="98066"/>
                </a:cubicBezTo>
                <a:cubicBezTo>
                  <a:pt x="535092" y="98066"/>
                  <a:pt x="523875" y="87289"/>
                  <a:pt x="523875" y="73998"/>
                </a:cubicBezTo>
                <a:lnTo>
                  <a:pt x="523875" y="24067"/>
                </a:lnTo>
                <a:cubicBezTo>
                  <a:pt x="523875" y="10417"/>
                  <a:pt x="535092" y="0"/>
                  <a:pt x="548481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75" dirty="0">
              <a:latin typeface="Lato Light" panose="020F0502020204030203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1843FEBF-9153-8D48-9C4C-090B41A4E6E5}"/>
              </a:ext>
            </a:extLst>
          </p:cNvPr>
          <p:cNvSpPr txBox="1"/>
          <p:nvPr/>
        </p:nvSpPr>
        <p:spPr>
          <a:xfrm>
            <a:off x="1370640" y="2135127"/>
            <a:ext cx="1146148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Objective 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769DB129-C2AC-E240-8593-4EBF195A571D}"/>
              </a:ext>
            </a:extLst>
          </p:cNvPr>
          <p:cNvSpPr txBox="1"/>
          <p:nvPr/>
        </p:nvSpPr>
        <p:spPr>
          <a:xfrm>
            <a:off x="4086818" y="2083518"/>
            <a:ext cx="1146148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Objective 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7205D1E8-2E8D-DE45-84F7-A79B3B67DD72}"/>
              </a:ext>
            </a:extLst>
          </p:cNvPr>
          <p:cNvSpPr txBox="1"/>
          <p:nvPr/>
        </p:nvSpPr>
        <p:spPr>
          <a:xfrm>
            <a:off x="4019957" y="4753874"/>
            <a:ext cx="1098314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Objectives 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D40A4103-1ECA-1D4F-A31C-318CEB8E10F9}"/>
              </a:ext>
            </a:extLst>
          </p:cNvPr>
          <p:cNvSpPr txBox="1"/>
          <p:nvPr/>
        </p:nvSpPr>
        <p:spPr>
          <a:xfrm>
            <a:off x="6882548" y="4771792"/>
            <a:ext cx="102617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Objective 6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6FA8763C-1538-DB4C-A666-A52D449C1FDD}"/>
              </a:ext>
            </a:extLst>
          </p:cNvPr>
          <p:cNvSpPr txBox="1"/>
          <p:nvPr/>
        </p:nvSpPr>
        <p:spPr>
          <a:xfrm>
            <a:off x="6753662" y="2167192"/>
            <a:ext cx="1146148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Objective 3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xmlns="" id="{609B9F15-394B-F14F-BBD1-CDB488CBABD3}"/>
              </a:ext>
            </a:extLst>
          </p:cNvPr>
          <p:cNvSpPr txBox="1">
            <a:spLocks/>
          </p:cNvSpPr>
          <p:nvPr/>
        </p:nvSpPr>
        <p:spPr>
          <a:xfrm>
            <a:off x="872186" y="2438414"/>
            <a:ext cx="2428486" cy="1595381"/>
          </a:xfrm>
          <a:prstGeom prst="rect">
            <a:avLst/>
          </a:prstGeom>
        </p:spPr>
        <p:txBody>
          <a:bodyPr vert="horz" wrap="square" lIns="34299" tIns="17149" rIns="34299" bIns="17149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ZA" sz="1400" dirty="0">
                <a:latin typeface="Open Sans Light"/>
              </a:rPr>
              <a:t>Facilitate ownership, control and access to information and content production of community broadcasting by historically advantaged </a:t>
            </a:r>
            <a:r>
              <a:rPr lang="en-ZA" sz="1600" dirty="0">
                <a:latin typeface="Open Sans Light"/>
              </a:rPr>
              <a:t>communities.</a:t>
            </a:r>
            <a:endParaRPr lang="en-US" sz="16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xmlns="" id="{E92106DB-A1A8-9046-8667-9EF82B2160A5}"/>
              </a:ext>
            </a:extLst>
          </p:cNvPr>
          <p:cNvSpPr txBox="1">
            <a:spLocks/>
          </p:cNvSpPr>
          <p:nvPr/>
        </p:nvSpPr>
        <p:spPr>
          <a:xfrm>
            <a:off x="3709394" y="2353106"/>
            <a:ext cx="2154911" cy="1820378"/>
          </a:xfrm>
          <a:prstGeom prst="rect">
            <a:avLst/>
          </a:prstGeom>
        </p:spPr>
        <p:txBody>
          <a:bodyPr vert="horz" wrap="square" lIns="34299" tIns="17149" rIns="34299" bIns="17149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ZA" sz="1400" dirty="0">
                <a:latin typeface="Open Sans Light"/>
              </a:rPr>
              <a:t>To facilitate ownership, control and access to information and content production of community and small commercial  publications by historically Advantaged communities.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xmlns="" id="{68568A34-5E92-FF4E-9290-F94398506CAD}"/>
              </a:ext>
            </a:extLst>
          </p:cNvPr>
          <p:cNvSpPr txBox="1">
            <a:spLocks/>
          </p:cNvSpPr>
          <p:nvPr/>
        </p:nvSpPr>
        <p:spPr>
          <a:xfrm>
            <a:off x="6249105" y="2454756"/>
            <a:ext cx="2664824" cy="1111851"/>
          </a:xfrm>
          <a:prstGeom prst="rect">
            <a:avLst/>
          </a:prstGeom>
        </p:spPr>
        <p:txBody>
          <a:bodyPr vert="horz" wrap="square" lIns="34299" tIns="17149" rIns="34299" bIns="17149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00000"/>
              </a:lnSpc>
            </a:pPr>
            <a:r>
              <a:rPr lang="en-ZA" sz="1400" dirty="0">
                <a:solidFill>
                  <a:schemeClr val="tx2">
                    <a:lumMod val="75000"/>
                  </a:schemeClr>
                </a:solidFill>
              </a:rPr>
              <a:t>To monitor and evaluate input, output and compliance to MDDA grant-in-aid contracts to measure the effectiveness and  efficiency of the MDDA support</a:t>
            </a:r>
            <a:endParaRPr lang="en-US" sz="14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xmlns="" id="{C6A96978-C3D6-8546-ADF9-AC5B37FAB476}"/>
              </a:ext>
            </a:extLst>
          </p:cNvPr>
          <p:cNvSpPr txBox="1">
            <a:spLocks/>
          </p:cNvSpPr>
          <p:nvPr/>
        </p:nvSpPr>
        <p:spPr>
          <a:xfrm>
            <a:off x="6396916" y="5049347"/>
            <a:ext cx="2670273" cy="1327295"/>
          </a:xfrm>
          <a:prstGeom prst="rect">
            <a:avLst/>
          </a:prstGeom>
        </p:spPr>
        <p:txBody>
          <a:bodyPr vert="horz" wrap="square" lIns="34299" tIns="17149" rIns="34299" bIns="17149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00000"/>
              </a:lnSpc>
            </a:pPr>
            <a:r>
              <a:rPr lang="en-ZA" sz="1400" dirty="0"/>
              <a:t>To expand our footprint as the MDDA by creating a positive image in pursuance of the MDDA’s mandate to grow the community and small commercial media</a:t>
            </a:r>
            <a:r>
              <a:rPr lang="en-ZA" sz="1400" b="1" dirty="0"/>
              <a:t>.</a:t>
            </a:r>
            <a:endParaRPr lang="en-US" sz="105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xmlns="" id="{A5CB43A0-F9FA-7F41-A4DA-5D14888F312F}"/>
              </a:ext>
            </a:extLst>
          </p:cNvPr>
          <p:cNvSpPr txBox="1">
            <a:spLocks/>
          </p:cNvSpPr>
          <p:nvPr/>
        </p:nvSpPr>
        <p:spPr>
          <a:xfrm>
            <a:off x="3276176" y="5037372"/>
            <a:ext cx="2674822" cy="1542738"/>
          </a:xfrm>
          <a:prstGeom prst="rect">
            <a:avLst/>
          </a:prstGeom>
        </p:spPr>
        <p:txBody>
          <a:bodyPr vert="horz" wrap="square" lIns="34299" tIns="17149" rIns="34299" bIns="17149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ZA" sz="1400" dirty="0"/>
              <a:t>To position the MDDA as an authoritative leader and voice on community and commercial media by proactive advocacy and lobbying interventions and established stakeholder relationships</a:t>
            </a:r>
          </a:p>
        </p:txBody>
      </p:sp>
      <p:sp>
        <p:nvSpPr>
          <p:cNvPr id="10" name="Rounded Rectangle 13">
            <a:extLst>
              <a:ext uri="{FF2B5EF4-FFF2-40B4-BE49-F238E27FC236}">
                <a16:creationId xmlns:a16="http://schemas.microsoft.com/office/drawing/2014/main" xmlns="" id="{26DA62EE-2BAF-42F3-9D79-71FDB1651122}"/>
              </a:ext>
            </a:extLst>
          </p:cNvPr>
          <p:cNvSpPr/>
          <p:nvPr/>
        </p:nvSpPr>
        <p:spPr>
          <a:xfrm>
            <a:off x="559726" y="4747894"/>
            <a:ext cx="2507715" cy="1712004"/>
          </a:xfrm>
          <a:prstGeom prst="roundRect">
            <a:avLst/>
          </a:prstGeom>
          <a:solidFill>
            <a:schemeClr val="bg2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ZA" sz="1600" dirty="0">
              <a:solidFill>
                <a:schemeClr val="tx1"/>
              </a:solidFill>
              <a:latin typeface="Open Sans"/>
              <a:cs typeface="Arial" panose="020B0604020202020204" pitchFamily="34" charset="0"/>
            </a:endParaRPr>
          </a:p>
          <a:p>
            <a:pPr lvl="0"/>
            <a:r>
              <a:rPr lang="en-ZA" sz="1600" dirty="0">
                <a:solidFill>
                  <a:schemeClr val="tx1"/>
                </a:solidFill>
                <a:latin typeface="Open Sans"/>
                <a:cs typeface="Arial" panose="020B0604020202020204" pitchFamily="34" charset="0"/>
              </a:rPr>
              <a:t>To ensure compliance with applicable legislative requirements and sustainability of the Agency</a:t>
            </a:r>
            <a:endParaRPr lang="en-ZA" sz="1600" dirty="0">
              <a:solidFill>
                <a:schemeClr val="tx1"/>
              </a:solidFill>
              <a:latin typeface="Open San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DF089B77-B28E-44CC-A23B-B30F0B4ED61E}"/>
              </a:ext>
            </a:extLst>
          </p:cNvPr>
          <p:cNvSpPr/>
          <p:nvPr/>
        </p:nvSpPr>
        <p:spPr>
          <a:xfrm>
            <a:off x="188130" y="4182951"/>
            <a:ext cx="786946" cy="78694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>
              <a:latin typeface="Lato Light" panose="020F0502020204030203" pitchFamily="34" charset="0"/>
            </a:endParaRPr>
          </a:p>
        </p:txBody>
      </p:sp>
      <p:sp>
        <p:nvSpPr>
          <p:cNvPr id="12" name="Freeform 30">
            <a:extLst>
              <a:ext uri="{FF2B5EF4-FFF2-40B4-BE49-F238E27FC236}">
                <a16:creationId xmlns:a16="http://schemas.microsoft.com/office/drawing/2014/main" xmlns="" id="{303FBDBE-62DA-4A61-8070-BBB9094B21A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3418" y="4298781"/>
            <a:ext cx="425115" cy="481897"/>
          </a:xfrm>
          <a:custGeom>
            <a:avLst/>
            <a:gdLst>
              <a:gd name="connsiteX0" fmla="*/ 216332 w 1093427"/>
              <a:gd name="connsiteY0" fmla="*/ 1190625 h 1239478"/>
              <a:gd name="connsiteX1" fmla="*/ 233701 w 1093427"/>
              <a:gd name="connsiteY1" fmla="*/ 1197916 h 1239478"/>
              <a:gd name="connsiteX2" fmla="*/ 240938 w 1093427"/>
              <a:gd name="connsiteY2" fmla="*/ 1215049 h 1239478"/>
              <a:gd name="connsiteX3" fmla="*/ 233701 w 1093427"/>
              <a:gd name="connsiteY3" fmla="*/ 1232547 h 1239478"/>
              <a:gd name="connsiteX4" fmla="*/ 216332 w 1093427"/>
              <a:gd name="connsiteY4" fmla="*/ 1239474 h 1239478"/>
              <a:gd name="connsiteX5" fmla="*/ 199324 w 1093427"/>
              <a:gd name="connsiteY5" fmla="*/ 1232547 h 1239478"/>
              <a:gd name="connsiteX6" fmla="*/ 192087 w 1093427"/>
              <a:gd name="connsiteY6" fmla="*/ 1215049 h 1239478"/>
              <a:gd name="connsiteX7" fmla="*/ 199324 w 1093427"/>
              <a:gd name="connsiteY7" fmla="*/ 1197916 h 1239478"/>
              <a:gd name="connsiteX8" fmla="*/ 216332 w 1093427"/>
              <a:gd name="connsiteY8" fmla="*/ 1190625 h 1239478"/>
              <a:gd name="connsiteX9" fmla="*/ 927894 w 1093427"/>
              <a:gd name="connsiteY9" fmla="*/ 1060450 h 1239478"/>
              <a:gd name="connsiteX10" fmla="*/ 944901 w 1093427"/>
              <a:gd name="connsiteY10" fmla="*/ 1067741 h 1239478"/>
              <a:gd name="connsiteX11" fmla="*/ 952138 w 1093427"/>
              <a:gd name="connsiteY11" fmla="*/ 1084874 h 1239478"/>
              <a:gd name="connsiteX12" fmla="*/ 944901 w 1093427"/>
              <a:gd name="connsiteY12" fmla="*/ 1102372 h 1239478"/>
              <a:gd name="connsiteX13" fmla="*/ 927894 w 1093427"/>
              <a:gd name="connsiteY13" fmla="*/ 1109299 h 1239478"/>
              <a:gd name="connsiteX14" fmla="*/ 910524 w 1093427"/>
              <a:gd name="connsiteY14" fmla="*/ 1102372 h 1239478"/>
              <a:gd name="connsiteX15" fmla="*/ 903287 w 1093427"/>
              <a:gd name="connsiteY15" fmla="*/ 1084874 h 1239478"/>
              <a:gd name="connsiteX16" fmla="*/ 910524 w 1093427"/>
              <a:gd name="connsiteY16" fmla="*/ 1067741 h 1239478"/>
              <a:gd name="connsiteX17" fmla="*/ 927894 w 1093427"/>
              <a:gd name="connsiteY17" fmla="*/ 1060450 h 1239478"/>
              <a:gd name="connsiteX18" fmla="*/ 753142 w 1093427"/>
              <a:gd name="connsiteY18" fmla="*/ 1060450 h 1239478"/>
              <a:gd name="connsiteX19" fmla="*/ 835944 w 1093427"/>
              <a:gd name="connsiteY19" fmla="*/ 1060450 h 1239478"/>
              <a:gd name="connsiteX20" fmla="*/ 860065 w 1093427"/>
              <a:gd name="connsiteY20" fmla="*/ 1084874 h 1239478"/>
              <a:gd name="connsiteX21" fmla="*/ 835944 w 1093427"/>
              <a:gd name="connsiteY21" fmla="*/ 1109299 h 1239478"/>
              <a:gd name="connsiteX22" fmla="*/ 753142 w 1093427"/>
              <a:gd name="connsiteY22" fmla="*/ 1109299 h 1239478"/>
              <a:gd name="connsiteX23" fmla="*/ 728662 w 1093427"/>
              <a:gd name="connsiteY23" fmla="*/ 1084874 h 1239478"/>
              <a:gd name="connsiteX24" fmla="*/ 753142 w 1093427"/>
              <a:gd name="connsiteY24" fmla="*/ 1060450 h 1239478"/>
              <a:gd name="connsiteX25" fmla="*/ 463842 w 1093427"/>
              <a:gd name="connsiteY25" fmla="*/ 844951 h 1239478"/>
              <a:gd name="connsiteX26" fmla="*/ 463842 w 1093427"/>
              <a:gd name="connsiteY26" fmla="*/ 917678 h 1239478"/>
              <a:gd name="connsiteX27" fmla="*/ 497725 w 1093427"/>
              <a:gd name="connsiteY27" fmla="*/ 951161 h 1239478"/>
              <a:gd name="connsiteX28" fmla="*/ 604421 w 1093427"/>
              <a:gd name="connsiteY28" fmla="*/ 951161 h 1239478"/>
              <a:gd name="connsiteX29" fmla="*/ 638305 w 1093427"/>
              <a:gd name="connsiteY29" fmla="*/ 917678 h 1239478"/>
              <a:gd name="connsiteX30" fmla="*/ 638305 w 1093427"/>
              <a:gd name="connsiteY30" fmla="*/ 844951 h 1239478"/>
              <a:gd name="connsiteX31" fmla="*/ 280557 w 1093427"/>
              <a:gd name="connsiteY31" fmla="*/ 831046 h 1239478"/>
              <a:gd name="connsiteX32" fmla="*/ 310373 w 1093427"/>
              <a:gd name="connsiteY32" fmla="*/ 847239 h 1239478"/>
              <a:gd name="connsiteX33" fmla="*/ 293849 w 1093427"/>
              <a:gd name="connsiteY33" fmla="*/ 877467 h 1239478"/>
              <a:gd name="connsiteX34" fmla="*/ 178177 w 1093427"/>
              <a:gd name="connsiteY34" fmla="*/ 910933 h 1239478"/>
              <a:gd name="connsiteX35" fmla="*/ 48496 w 1093427"/>
              <a:gd name="connsiteY35" fmla="*/ 1083303 h 1239478"/>
              <a:gd name="connsiteX36" fmla="*/ 48496 w 1093427"/>
              <a:gd name="connsiteY36" fmla="*/ 1191258 h 1239478"/>
              <a:gd name="connsiteX37" fmla="*/ 116031 w 1093427"/>
              <a:gd name="connsiteY37" fmla="*/ 1191258 h 1239478"/>
              <a:gd name="connsiteX38" fmla="*/ 140099 w 1093427"/>
              <a:gd name="connsiteY38" fmla="*/ 1215368 h 1239478"/>
              <a:gd name="connsiteX39" fmla="*/ 116031 w 1093427"/>
              <a:gd name="connsiteY39" fmla="*/ 1239478 h 1239478"/>
              <a:gd name="connsiteX40" fmla="*/ 24068 w 1093427"/>
              <a:gd name="connsiteY40" fmla="*/ 1239478 h 1239478"/>
              <a:gd name="connsiteX41" fmla="*/ 0 w 1093427"/>
              <a:gd name="connsiteY41" fmla="*/ 1215368 h 1239478"/>
              <a:gd name="connsiteX42" fmla="*/ 0 w 1093427"/>
              <a:gd name="connsiteY42" fmla="*/ 1083303 h 1239478"/>
              <a:gd name="connsiteX43" fmla="*/ 45981 w 1093427"/>
              <a:gd name="connsiteY43" fmla="*/ 946199 h 1239478"/>
              <a:gd name="connsiteX44" fmla="*/ 164527 w 1093427"/>
              <a:gd name="connsiteY44" fmla="*/ 864152 h 1239478"/>
              <a:gd name="connsiteX45" fmla="*/ 796541 w 1093427"/>
              <a:gd name="connsiteY45" fmla="*/ 825924 h 1239478"/>
              <a:gd name="connsiteX46" fmla="*/ 928611 w 1093427"/>
              <a:gd name="connsiteY46" fmla="*/ 864076 h 1239478"/>
              <a:gd name="connsiteX47" fmla="*/ 1047725 w 1093427"/>
              <a:gd name="connsiteY47" fmla="*/ 946139 h 1239478"/>
              <a:gd name="connsiteX48" fmla="*/ 1093427 w 1093427"/>
              <a:gd name="connsiteY48" fmla="*/ 1083271 h 1239478"/>
              <a:gd name="connsiteX49" fmla="*/ 1093427 w 1093427"/>
              <a:gd name="connsiteY49" fmla="*/ 1215363 h 1239478"/>
              <a:gd name="connsiteX50" fmla="*/ 1069317 w 1093427"/>
              <a:gd name="connsiteY50" fmla="*/ 1239478 h 1239478"/>
              <a:gd name="connsiteX51" fmla="*/ 311448 w 1093427"/>
              <a:gd name="connsiteY51" fmla="*/ 1239478 h 1239478"/>
              <a:gd name="connsiteX52" fmla="*/ 287337 w 1093427"/>
              <a:gd name="connsiteY52" fmla="*/ 1215363 h 1239478"/>
              <a:gd name="connsiteX53" fmla="*/ 311448 w 1093427"/>
              <a:gd name="connsiteY53" fmla="*/ 1191248 h 1239478"/>
              <a:gd name="connsiteX54" fmla="*/ 1045206 w 1093427"/>
              <a:gd name="connsiteY54" fmla="*/ 1191248 h 1239478"/>
              <a:gd name="connsiteX55" fmla="*/ 1045206 w 1093427"/>
              <a:gd name="connsiteY55" fmla="*/ 1083271 h 1239478"/>
              <a:gd name="connsiteX56" fmla="*/ 915296 w 1093427"/>
              <a:gd name="connsiteY56" fmla="*/ 910866 h 1239478"/>
              <a:gd name="connsiteX57" fmla="*/ 782866 w 1093427"/>
              <a:gd name="connsiteY57" fmla="*/ 872354 h 1239478"/>
              <a:gd name="connsiteX58" fmla="*/ 766673 w 1093427"/>
              <a:gd name="connsiteY58" fmla="*/ 842481 h 1239478"/>
              <a:gd name="connsiteX59" fmla="*/ 796541 w 1093427"/>
              <a:gd name="connsiteY59" fmla="*/ 825924 h 1239478"/>
              <a:gd name="connsiteX60" fmla="*/ 546100 w 1093427"/>
              <a:gd name="connsiteY60" fmla="*/ 445197 h 1239478"/>
              <a:gd name="connsiteX61" fmla="*/ 521517 w 1093427"/>
              <a:gd name="connsiteY61" fmla="*/ 469719 h 1239478"/>
              <a:gd name="connsiteX62" fmla="*/ 546100 w 1093427"/>
              <a:gd name="connsiteY62" fmla="*/ 493881 h 1239478"/>
              <a:gd name="connsiteX63" fmla="*/ 570321 w 1093427"/>
              <a:gd name="connsiteY63" fmla="*/ 469719 h 1239478"/>
              <a:gd name="connsiteX64" fmla="*/ 546100 w 1093427"/>
              <a:gd name="connsiteY64" fmla="*/ 445197 h 1239478"/>
              <a:gd name="connsiteX65" fmla="*/ 546100 w 1093427"/>
              <a:gd name="connsiteY65" fmla="*/ 396875 h 1239478"/>
              <a:gd name="connsiteX66" fmla="*/ 618763 w 1093427"/>
              <a:gd name="connsiteY66" fmla="*/ 469719 h 1239478"/>
              <a:gd name="connsiteX67" fmla="*/ 546100 w 1093427"/>
              <a:gd name="connsiteY67" fmla="*/ 542564 h 1239478"/>
              <a:gd name="connsiteX68" fmla="*/ 473075 w 1093427"/>
              <a:gd name="connsiteY68" fmla="*/ 469719 h 1239478"/>
              <a:gd name="connsiteX69" fmla="*/ 546100 w 1093427"/>
              <a:gd name="connsiteY69" fmla="*/ 396875 h 1239478"/>
              <a:gd name="connsiteX70" fmla="*/ 548910 w 1093427"/>
              <a:gd name="connsiteY70" fmla="*/ 179253 h 1239478"/>
              <a:gd name="connsiteX71" fmla="*/ 410854 w 1093427"/>
              <a:gd name="connsiteY71" fmla="*/ 214896 h 1239478"/>
              <a:gd name="connsiteX72" fmla="*/ 324344 w 1093427"/>
              <a:gd name="connsiteY72" fmla="*/ 302744 h 1239478"/>
              <a:gd name="connsiteX73" fmla="*/ 364715 w 1093427"/>
              <a:gd name="connsiteY73" fmla="*/ 618132 h 1239478"/>
              <a:gd name="connsiteX74" fmla="*/ 435005 w 1093427"/>
              <a:gd name="connsiteY74" fmla="*/ 792387 h 1239478"/>
              <a:gd name="connsiteX75" fmla="*/ 438970 w 1093427"/>
              <a:gd name="connsiteY75" fmla="*/ 796347 h 1239478"/>
              <a:gd name="connsiteX76" fmla="*/ 524039 w 1093427"/>
              <a:gd name="connsiteY76" fmla="*/ 796347 h 1239478"/>
              <a:gd name="connsiteX77" fmla="*/ 524039 w 1093427"/>
              <a:gd name="connsiteY77" fmla="*/ 619572 h 1239478"/>
              <a:gd name="connsiteX78" fmla="*/ 548190 w 1093427"/>
              <a:gd name="connsiteY78" fmla="*/ 595450 h 1239478"/>
              <a:gd name="connsiteX79" fmla="*/ 572340 w 1093427"/>
              <a:gd name="connsiteY79" fmla="*/ 619572 h 1239478"/>
              <a:gd name="connsiteX80" fmla="*/ 572340 w 1093427"/>
              <a:gd name="connsiteY80" fmla="*/ 796347 h 1239478"/>
              <a:gd name="connsiteX81" fmla="*/ 658130 w 1093427"/>
              <a:gd name="connsiteY81" fmla="*/ 796347 h 1239478"/>
              <a:gd name="connsiteX82" fmla="*/ 662095 w 1093427"/>
              <a:gd name="connsiteY82" fmla="*/ 792387 h 1239478"/>
              <a:gd name="connsiteX83" fmla="*/ 732745 w 1093427"/>
              <a:gd name="connsiteY83" fmla="*/ 617771 h 1239478"/>
              <a:gd name="connsiteX84" fmla="*/ 807000 w 1093427"/>
              <a:gd name="connsiteY84" fmla="*/ 437036 h 1239478"/>
              <a:gd name="connsiteX85" fmla="*/ 681920 w 1093427"/>
              <a:gd name="connsiteY85" fmla="*/ 216337 h 1239478"/>
              <a:gd name="connsiteX86" fmla="*/ 548910 w 1093427"/>
              <a:gd name="connsiteY86" fmla="*/ 179253 h 1239478"/>
              <a:gd name="connsiteX87" fmla="*/ 552019 w 1093427"/>
              <a:gd name="connsiteY87" fmla="*/ 130649 h 1239478"/>
              <a:gd name="connsiteX88" fmla="*/ 707152 w 1093427"/>
              <a:gd name="connsiteY88" fmla="*/ 174933 h 1239478"/>
              <a:gd name="connsiteX89" fmla="*/ 814569 w 1093427"/>
              <a:gd name="connsiteY89" fmla="*/ 284382 h 1239478"/>
              <a:gd name="connsiteX90" fmla="*/ 855301 w 1093427"/>
              <a:gd name="connsiteY90" fmla="*/ 437036 h 1239478"/>
              <a:gd name="connsiteX91" fmla="*/ 767349 w 1093427"/>
              <a:gd name="connsiteY91" fmla="*/ 651974 h 1239478"/>
              <a:gd name="connsiteX92" fmla="*/ 710397 w 1093427"/>
              <a:gd name="connsiteY92" fmla="*/ 792387 h 1239478"/>
              <a:gd name="connsiteX93" fmla="*/ 686606 w 1093427"/>
              <a:gd name="connsiteY93" fmla="*/ 836311 h 1239478"/>
              <a:gd name="connsiteX94" fmla="*/ 686606 w 1093427"/>
              <a:gd name="connsiteY94" fmla="*/ 917678 h 1239478"/>
              <a:gd name="connsiteX95" fmla="*/ 604421 w 1093427"/>
              <a:gd name="connsiteY95" fmla="*/ 999765 h 1239478"/>
              <a:gd name="connsiteX96" fmla="*/ 497725 w 1093427"/>
              <a:gd name="connsiteY96" fmla="*/ 999765 h 1239478"/>
              <a:gd name="connsiteX97" fmla="*/ 415180 w 1093427"/>
              <a:gd name="connsiteY97" fmla="*/ 917678 h 1239478"/>
              <a:gd name="connsiteX98" fmla="*/ 415180 w 1093427"/>
              <a:gd name="connsiteY98" fmla="*/ 838831 h 1239478"/>
              <a:gd name="connsiteX99" fmla="*/ 386703 w 1093427"/>
              <a:gd name="connsiteY99" fmla="*/ 792387 h 1239478"/>
              <a:gd name="connsiteX100" fmla="*/ 329751 w 1093427"/>
              <a:gd name="connsiteY100" fmla="*/ 651974 h 1239478"/>
              <a:gd name="connsiteX101" fmla="*/ 245764 w 1093427"/>
              <a:gd name="connsiteY101" fmla="*/ 485640 h 1239478"/>
              <a:gd name="connsiteX102" fmla="*/ 281089 w 1093427"/>
              <a:gd name="connsiteY102" fmla="*/ 280422 h 1239478"/>
              <a:gd name="connsiteX103" fmla="*/ 388506 w 1093427"/>
              <a:gd name="connsiteY103" fmla="*/ 171693 h 1239478"/>
              <a:gd name="connsiteX104" fmla="*/ 552019 w 1093427"/>
              <a:gd name="connsiteY104" fmla="*/ 130649 h 1239478"/>
              <a:gd name="connsiteX105" fmla="*/ 755759 w 1093427"/>
              <a:gd name="connsiteY105" fmla="*/ 35763 h 1239478"/>
              <a:gd name="connsiteX106" fmla="*/ 772993 w 1093427"/>
              <a:gd name="connsiteY106" fmla="*/ 43037 h 1239478"/>
              <a:gd name="connsiteX107" fmla="*/ 772993 w 1093427"/>
              <a:gd name="connsiteY107" fmla="*/ 77162 h 1239478"/>
              <a:gd name="connsiteX108" fmla="*/ 725844 w 1093427"/>
              <a:gd name="connsiteY108" fmla="*/ 124219 h 1239478"/>
              <a:gd name="connsiteX109" fmla="*/ 709057 w 1093427"/>
              <a:gd name="connsiteY109" fmla="*/ 131404 h 1239478"/>
              <a:gd name="connsiteX110" fmla="*/ 691912 w 1093427"/>
              <a:gd name="connsiteY110" fmla="*/ 124219 h 1239478"/>
              <a:gd name="connsiteX111" fmla="*/ 691912 w 1093427"/>
              <a:gd name="connsiteY111" fmla="*/ 90094 h 1239478"/>
              <a:gd name="connsiteX112" fmla="*/ 739060 w 1093427"/>
              <a:gd name="connsiteY112" fmla="*/ 43037 h 1239478"/>
              <a:gd name="connsiteX113" fmla="*/ 755759 w 1093427"/>
              <a:gd name="connsiteY113" fmla="*/ 35763 h 1239478"/>
              <a:gd name="connsiteX114" fmla="*/ 337725 w 1093427"/>
              <a:gd name="connsiteY114" fmla="*/ 35754 h 1239478"/>
              <a:gd name="connsiteX115" fmla="*/ 354899 w 1093427"/>
              <a:gd name="connsiteY115" fmla="*/ 43001 h 1239478"/>
              <a:gd name="connsiteX116" fmla="*/ 402626 w 1093427"/>
              <a:gd name="connsiteY116" fmla="*/ 90245 h 1239478"/>
              <a:gd name="connsiteX117" fmla="*/ 402626 w 1093427"/>
              <a:gd name="connsiteY117" fmla="*/ 124247 h 1239478"/>
              <a:gd name="connsiteX118" fmla="*/ 385632 w 1093427"/>
              <a:gd name="connsiteY118" fmla="*/ 131405 h 1239478"/>
              <a:gd name="connsiteX119" fmla="*/ 368277 w 1093427"/>
              <a:gd name="connsiteY119" fmla="*/ 124247 h 1239478"/>
              <a:gd name="connsiteX120" fmla="*/ 320551 w 1093427"/>
              <a:gd name="connsiteY120" fmla="*/ 76645 h 1239478"/>
              <a:gd name="connsiteX121" fmla="*/ 320551 w 1093427"/>
              <a:gd name="connsiteY121" fmla="*/ 43001 h 1239478"/>
              <a:gd name="connsiteX122" fmla="*/ 337725 w 1093427"/>
              <a:gd name="connsiteY122" fmla="*/ 35754 h 1239478"/>
              <a:gd name="connsiteX123" fmla="*/ 548481 w 1093427"/>
              <a:gd name="connsiteY123" fmla="*/ 0 h 1239478"/>
              <a:gd name="connsiteX124" fmla="*/ 572725 w 1093427"/>
              <a:gd name="connsiteY124" fmla="*/ 24067 h 1239478"/>
              <a:gd name="connsiteX125" fmla="*/ 572725 w 1093427"/>
              <a:gd name="connsiteY125" fmla="*/ 73998 h 1239478"/>
              <a:gd name="connsiteX126" fmla="*/ 548481 w 1093427"/>
              <a:gd name="connsiteY126" fmla="*/ 98066 h 1239478"/>
              <a:gd name="connsiteX127" fmla="*/ 523875 w 1093427"/>
              <a:gd name="connsiteY127" fmla="*/ 73998 h 1239478"/>
              <a:gd name="connsiteX128" fmla="*/ 523875 w 1093427"/>
              <a:gd name="connsiteY128" fmla="*/ 24067 h 1239478"/>
              <a:gd name="connsiteX129" fmla="*/ 548481 w 1093427"/>
              <a:gd name="connsiteY129" fmla="*/ 0 h 1239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1093427" h="1239478">
                <a:moveTo>
                  <a:pt x="216332" y="1190625"/>
                </a:moveTo>
                <a:cubicBezTo>
                  <a:pt x="222845" y="1190625"/>
                  <a:pt x="228997" y="1193542"/>
                  <a:pt x="233701" y="1197916"/>
                </a:cubicBezTo>
                <a:cubicBezTo>
                  <a:pt x="238043" y="1202291"/>
                  <a:pt x="240938" y="1208852"/>
                  <a:pt x="240938" y="1215049"/>
                </a:cubicBezTo>
                <a:cubicBezTo>
                  <a:pt x="240938" y="1221611"/>
                  <a:pt x="238043" y="1227808"/>
                  <a:pt x="233701" y="1232547"/>
                </a:cubicBezTo>
                <a:cubicBezTo>
                  <a:pt x="228997" y="1236922"/>
                  <a:pt x="222845" y="1239474"/>
                  <a:pt x="216332" y="1239474"/>
                </a:cubicBezTo>
                <a:cubicBezTo>
                  <a:pt x="209818" y="1239474"/>
                  <a:pt x="203666" y="1236922"/>
                  <a:pt x="199324" y="1232547"/>
                </a:cubicBezTo>
                <a:cubicBezTo>
                  <a:pt x="194620" y="1227808"/>
                  <a:pt x="192087" y="1221611"/>
                  <a:pt x="192087" y="1215049"/>
                </a:cubicBezTo>
                <a:cubicBezTo>
                  <a:pt x="192087" y="1208852"/>
                  <a:pt x="194620" y="1202291"/>
                  <a:pt x="199324" y="1197916"/>
                </a:cubicBezTo>
                <a:cubicBezTo>
                  <a:pt x="203666" y="1193542"/>
                  <a:pt x="209818" y="1190625"/>
                  <a:pt x="216332" y="1190625"/>
                </a:cubicBezTo>
                <a:close/>
                <a:moveTo>
                  <a:pt x="927894" y="1060450"/>
                </a:moveTo>
                <a:cubicBezTo>
                  <a:pt x="934045" y="1060450"/>
                  <a:pt x="940559" y="1063002"/>
                  <a:pt x="944901" y="1067741"/>
                </a:cubicBezTo>
                <a:cubicBezTo>
                  <a:pt x="949605" y="1072116"/>
                  <a:pt x="952138" y="1078677"/>
                  <a:pt x="952138" y="1084874"/>
                </a:cubicBezTo>
                <a:cubicBezTo>
                  <a:pt x="952138" y="1091436"/>
                  <a:pt x="949605" y="1097633"/>
                  <a:pt x="944901" y="1102372"/>
                </a:cubicBezTo>
                <a:cubicBezTo>
                  <a:pt x="940559" y="1106747"/>
                  <a:pt x="934045" y="1109299"/>
                  <a:pt x="927894" y="1109299"/>
                </a:cubicBezTo>
                <a:cubicBezTo>
                  <a:pt x="921380" y="1109299"/>
                  <a:pt x="915229" y="1106747"/>
                  <a:pt x="910524" y="1102372"/>
                </a:cubicBezTo>
                <a:cubicBezTo>
                  <a:pt x="906182" y="1097633"/>
                  <a:pt x="903287" y="1091436"/>
                  <a:pt x="903287" y="1084874"/>
                </a:cubicBezTo>
                <a:cubicBezTo>
                  <a:pt x="903287" y="1078677"/>
                  <a:pt x="906182" y="1072116"/>
                  <a:pt x="910524" y="1067741"/>
                </a:cubicBezTo>
                <a:cubicBezTo>
                  <a:pt x="915229" y="1063002"/>
                  <a:pt x="921380" y="1060450"/>
                  <a:pt x="927894" y="1060450"/>
                </a:cubicBezTo>
                <a:close/>
                <a:moveTo>
                  <a:pt x="753142" y="1060450"/>
                </a:moveTo>
                <a:lnTo>
                  <a:pt x="835944" y="1060450"/>
                </a:lnTo>
                <a:cubicBezTo>
                  <a:pt x="849265" y="1060450"/>
                  <a:pt x="860065" y="1071386"/>
                  <a:pt x="860065" y="1084874"/>
                </a:cubicBezTo>
                <a:cubicBezTo>
                  <a:pt x="860065" y="1098362"/>
                  <a:pt x="849265" y="1109299"/>
                  <a:pt x="835944" y="1109299"/>
                </a:cubicBezTo>
                <a:lnTo>
                  <a:pt x="753142" y="1109299"/>
                </a:lnTo>
                <a:cubicBezTo>
                  <a:pt x="739462" y="1109299"/>
                  <a:pt x="728662" y="1098362"/>
                  <a:pt x="728662" y="1084874"/>
                </a:cubicBezTo>
                <a:cubicBezTo>
                  <a:pt x="728662" y="1071386"/>
                  <a:pt x="739462" y="1060450"/>
                  <a:pt x="753142" y="1060450"/>
                </a:cubicBezTo>
                <a:close/>
                <a:moveTo>
                  <a:pt x="463842" y="844951"/>
                </a:moveTo>
                <a:lnTo>
                  <a:pt x="463842" y="917678"/>
                </a:lnTo>
                <a:cubicBezTo>
                  <a:pt x="463842" y="936039"/>
                  <a:pt x="478981" y="951161"/>
                  <a:pt x="497725" y="951161"/>
                </a:cubicBezTo>
                <a:lnTo>
                  <a:pt x="604421" y="951161"/>
                </a:lnTo>
                <a:cubicBezTo>
                  <a:pt x="623165" y="951161"/>
                  <a:pt x="638305" y="936039"/>
                  <a:pt x="638305" y="917678"/>
                </a:cubicBezTo>
                <a:lnTo>
                  <a:pt x="638305" y="844951"/>
                </a:lnTo>
                <a:close/>
                <a:moveTo>
                  <a:pt x="280557" y="831046"/>
                </a:moveTo>
                <a:cubicBezTo>
                  <a:pt x="293130" y="827088"/>
                  <a:pt x="306781" y="834645"/>
                  <a:pt x="310373" y="847239"/>
                </a:cubicBezTo>
                <a:cubicBezTo>
                  <a:pt x="313966" y="860194"/>
                  <a:pt x="306781" y="873509"/>
                  <a:pt x="293849" y="877467"/>
                </a:cubicBezTo>
                <a:lnTo>
                  <a:pt x="178177" y="910933"/>
                </a:lnTo>
                <a:cubicBezTo>
                  <a:pt x="101662" y="932884"/>
                  <a:pt x="48496" y="1003775"/>
                  <a:pt x="48496" y="1083303"/>
                </a:cubicBezTo>
                <a:lnTo>
                  <a:pt x="48496" y="1191258"/>
                </a:lnTo>
                <a:lnTo>
                  <a:pt x="116031" y="1191258"/>
                </a:lnTo>
                <a:cubicBezTo>
                  <a:pt x="129322" y="1191258"/>
                  <a:pt x="140099" y="1202054"/>
                  <a:pt x="140099" y="1215368"/>
                </a:cubicBezTo>
                <a:cubicBezTo>
                  <a:pt x="140099" y="1228683"/>
                  <a:pt x="129322" y="1239478"/>
                  <a:pt x="116031" y="1239478"/>
                </a:cubicBezTo>
                <a:lnTo>
                  <a:pt x="24068" y="1239478"/>
                </a:lnTo>
                <a:cubicBezTo>
                  <a:pt x="10777" y="1239478"/>
                  <a:pt x="0" y="1228683"/>
                  <a:pt x="0" y="1215368"/>
                </a:cubicBezTo>
                <a:lnTo>
                  <a:pt x="0" y="1083303"/>
                </a:lnTo>
                <a:cubicBezTo>
                  <a:pt x="0" y="1033643"/>
                  <a:pt x="15806" y="986142"/>
                  <a:pt x="45981" y="946199"/>
                </a:cubicBezTo>
                <a:cubicBezTo>
                  <a:pt x="75438" y="906255"/>
                  <a:pt x="116749" y="878187"/>
                  <a:pt x="164527" y="864152"/>
                </a:cubicBezTo>
                <a:close/>
                <a:moveTo>
                  <a:pt x="796541" y="825924"/>
                </a:moveTo>
                <a:lnTo>
                  <a:pt x="928611" y="864076"/>
                </a:lnTo>
                <a:cubicBezTo>
                  <a:pt x="976472" y="878113"/>
                  <a:pt x="1017856" y="906187"/>
                  <a:pt x="1047725" y="946139"/>
                </a:cubicBezTo>
                <a:cubicBezTo>
                  <a:pt x="1077593" y="986091"/>
                  <a:pt x="1093427" y="1033601"/>
                  <a:pt x="1093427" y="1083271"/>
                </a:cubicBezTo>
                <a:lnTo>
                  <a:pt x="1093427" y="1215363"/>
                </a:lnTo>
                <a:cubicBezTo>
                  <a:pt x="1093427" y="1228681"/>
                  <a:pt x="1082631" y="1239478"/>
                  <a:pt x="1069317" y="1239478"/>
                </a:cubicBezTo>
                <a:lnTo>
                  <a:pt x="311448" y="1239478"/>
                </a:lnTo>
                <a:cubicBezTo>
                  <a:pt x="298133" y="1239478"/>
                  <a:pt x="287337" y="1228681"/>
                  <a:pt x="287337" y="1215363"/>
                </a:cubicBezTo>
                <a:cubicBezTo>
                  <a:pt x="287337" y="1202046"/>
                  <a:pt x="298133" y="1191248"/>
                  <a:pt x="311448" y="1191248"/>
                </a:cubicBezTo>
                <a:lnTo>
                  <a:pt x="1045206" y="1191248"/>
                </a:lnTo>
                <a:lnTo>
                  <a:pt x="1045206" y="1083271"/>
                </a:lnTo>
                <a:cubicBezTo>
                  <a:pt x="1045206" y="1003727"/>
                  <a:pt x="991586" y="932822"/>
                  <a:pt x="915296" y="910866"/>
                </a:cubicBezTo>
                <a:lnTo>
                  <a:pt x="782866" y="872354"/>
                </a:lnTo>
                <a:cubicBezTo>
                  <a:pt x="770271" y="868755"/>
                  <a:pt x="762714" y="855438"/>
                  <a:pt x="766673" y="842481"/>
                </a:cubicBezTo>
                <a:cubicBezTo>
                  <a:pt x="770271" y="829883"/>
                  <a:pt x="783586" y="822325"/>
                  <a:pt x="796541" y="825924"/>
                </a:cubicBezTo>
                <a:close/>
                <a:moveTo>
                  <a:pt x="546100" y="445197"/>
                </a:moveTo>
                <a:cubicBezTo>
                  <a:pt x="532362" y="445197"/>
                  <a:pt x="521517" y="456016"/>
                  <a:pt x="521517" y="469719"/>
                </a:cubicBezTo>
                <a:cubicBezTo>
                  <a:pt x="521517" y="483062"/>
                  <a:pt x="532362" y="493881"/>
                  <a:pt x="546100" y="493881"/>
                </a:cubicBezTo>
                <a:cubicBezTo>
                  <a:pt x="559114" y="493881"/>
                  <a:pt x="570321" y="483062"/>
                  <a:pt x="570321" y="469719"/>
                </a:cubicBezTo>
                <a:cubicBezTo>
                  <a:pt x="570321" y="456016"/>
                  <a:pt x="559114" y="445197"/>
                  <a:pt x="546100" y="445197"/>
                </a:cubicBezTo>
                <a:close/>
                <a:moveTo>
                  <a:pt x="546100" y="396875"/>
                </a:moveTo>
                <a:cubicBezTo>
                  <a:pt x="586227" y="396875"/>
                  <a:pt x="618763" y="429691"/>
                  <a:pt x="618763" y="469719"/>
                </a:cubicBezTo>
                <a:cubicBezTo>
                  <a:pt x="618763" y="509748"/>
                  <a:pt x="586227" y="542564"/>
                  <a:pt x="546100" y="542564"/>
                </a:cubicBezTo>
                <a:cubicBezTo>
                  <a:pt x="505972" y="542564"/>
                  <a:pt x="473075" y="509748"/>
                  <a:pt x="473075" y="469719"/>
                </a:cubicBezTo>
                <a:cubicBezTo>
                  <a:pt x="473075" y="429691"/>
                  <a:pt x="505972" y="396875"/>
                  <a:pt x="546100" y="396875"/>
                </a:cubicBezTo>
                <a:close/>
                <a:moveTo>
                  <a:pt x="548910" y="179253"/>
                </a:moveTo>
                <a:cubicBezTo>
                  <a:pt x="503132" y="179253"/>
                  <a:pt x="456272" y="191134"/>
                  <a:pt x="410854" y="214896"/>
                </a:cubicBezTo>
                <a:cubicBezTo>
                  <a:pt x="374087" y="234338"/>
                  <a:pt x="343809" y="264581"/>
                  <a:pt x="324344" y="302744"/>
                </a:cubicBezTo>
                <a:cubicBezTo>
                  <a:pt x="255857" y="435956"/>
                  <a:pt x="300193" y="552966"/>
                  <a:pt x="364715" y="618132"/>
                </a:cubicBezTo>
                <a:cubicBezTo>
                  <a:pt x="410133" y="664216"/>
                  <a:pt x="435005" y="726141"/>
                  <a:pt x="435005" y="792387"/>
                </a:cubicBezTo>
                <a:cubicBezTo>
                  <a:pt x="435005" y="794547"/>
                  <a:pt x="436807" y="796347"/>
                  <a:pt x="438970" y="796347"/>
                </a:cubicBezTo>
                <a:lnTo>
                  <a:pt x="524039" y="796347"/>
                </a:lnTo>
                <a:lnTo>
                  <a:pt x="524039" y="619572"/>
                </a:lnTo>
                <a:cubicBezTo>
                  <a:pt x="524039" y="606250"/>
                  <a:pt x="534853" y="595450"/>
                  <a:pt x="548190" y="595450"/>
                </a:cubicBezTo>
                <a:cubicBezTo>
                  <a:pt x="561887" y="595450"/>
                  <a:pt x="572340" y="606250"/>
                  <a:pt x="572340" y="619572"/>
                </a:cubicBezTo>
                <a:lnTo>
                  <a:pt x="572340" y="796347"/>
                </a:lnTo>
                <a:lnTo>
                  <a:pt x="658130" y="796347"/>
                </a:lnTo>
                <a:cubicBezTo>
                  <a:pt x="660293" y="796347"/>
                  <a:pt x="662095" y="794547"/>
                  <a:pt x="662095" y="792387"/>
                </a:cubicBezTo>
                <a:cubicBezTo>
                  <a:pt x="662095" y="726141"/>
                  <a:pt x="686967" y="664216"/>
                  <a:pt x="732745" y="617771"/>
                </a:cubicBezTo>
                <a:cubicBezTo>
                  <a:pt x="780326" y="569527"/>
                  <a:pt x="807000" y="505082"/>
                  <a:pt x="807000" y="437036"/>
                </a:cubicBezTo>
                <a:cubicBezTo>
                  <a:pt x="807000" y="345948"/>
                  <a:pt x="760140" y="263501"/>
                  <a:pt x="681920" y="216337"/>
                </a:cubicBezTo>
                <a:cubicBezTo>
                  <a:pt x="641188" y="191494"/>
                  <a:pt x="595770" y="179253"/>
                  <a:pt x="548910" y="179253"/>
                </a:cubicBezTo>
                <a:close/>
                <a:moveTo>
                  <a:pt x="552019" y="130649"/>
                </a:moveTo>
                <a:cubicBezTo>
                  <a:pt x="606404" y="131189"/>
                  <a:pt x="659391" y="145950"/>
                  <a:pt x="707152" y="174933"/>
                </a:cubicBezTo>
                <a:cubicBezTo>
                  <a:pt x="751489" y="201575"/>
                  <a:pt x="788616" y="239739"/>
                  <a:pt x="814569" y="284382"/>
                </a:cubicBezTo>
                <a:cubicBezTo>
                  <a:pt x="841243" y="330826"/>
                  <a:pt x="855301" y="383391"/>
                  <a:pt x="855301" y="437036"/>
                </a:cubicBezTo>
                <a:cubicBezTo>
                  <a:pt x="855301" y="518043"/>
                  <a:pt x="823941" y="594009"/>
                  <a:pt x="767349" y="651974"/>
                </a:cubicBezTo>
                <a:cubicBezTo>
                  <a:pt x="730582" y="689058"/>
                  <a:pt x="710397" y="739102"/>
                  <a:pt x="710397" y="792387"/>
                </a:cubicBezTo>
                <a:cubicBezTo>
                  <a:pt x="710397" y="810748"/>
                  <a:pt x="701025" y="826950"/>
                  <a:pt x="686606" y="836311"/>
                </a:cubicBezTo>
                <a:lnTo>
                  <a:pt x="686606" y="917678"/>
                </a:lnTo>
                <a:cubicBezTo>
                  <a:pt x="686606" y="963042"/>
                  <a:pt x="649839" y="999765"/>
                  <a:pt x="604421" y="999765"/>
                </a:cubicBezTo>
                <a:lnTo>
                  <a:pt x="497725" y="999765"/>
                </a:lnTo>
                <a:cubicBezTo>
                  <a:pt x="452307" y="999765"/>
                  <a:pt x="415180" y="963042"/>
                  <a:pt x="415180" y="917678"/>
                </a:cubicBezTo>
                <a:lnTo>
                  <a:pt x="415180" y="838831"/>
                </a:lnTo>
                <a:cubicBezTo>
                  <a:pt x="398238" y="830550"/>
                  <a:pt x="386703" y="812908"/>
                  <a:pt x="386703" y="792387"/>
                </a:cubicBezTo>
                <a:cubicBezTo>
                  <a:pt x="386703" y="739102"/>
                  <a:pt x="366518" y="689058"/>
                  <a:pt x="329751" y="651974"/>
                </a:cubicBezTo>
                <a:cubicBezTo>
                  <a:pt x="284693" y="606250"/>
                  <a:pt x="255857" y="548645"/>
                  <a:pt x="245764" y="485640"/>
                </a:cubicBezTo>
                <a:cubicBezTo>
                  <a:pt x="234950" y="417954"/>
                  <a:pt x="247206" y="347028"/>
                  <a:pt x="281089" y="280422"/>
                </a:cubicBezTo>
                <a:cubicBezTo>
                  <a:pt x="305240" y="233618"/>
                  <a:pt x="342367" y="196175"/>
                  <a:pt x="388506" y="171693"/>
                </a:cubicBezTo>
                <a:cubicBezTo>
                  <a:pt x="441854" y="143790"/>
                  <a:pt x="497635" y="130109"/>
                  <a:pt x="552019" y="130649"/>
                </a:cubicBezTo>
                <a:close/>
                <a:moveTo>
                  <a:pt x="755759" y="35763"/>
                </a:moveTo>
                <a:cubicBezTo>
                  <a:pt x="761920" y="35763"/>
                  <a:pt x="768171" y="38187"/>
                  <a:pt x="772993" y="43037"/>
                </a:cubicBezTo>
                <a:cubicBezTo>
                  <a:pt x="782280" y="52376"/>
                  <a:pt x="782280" y="67463"/>
                  <a:pt x="772993" y="77162"/>
                </a:cubicBezTo>
                <a:lnTo>
                  <a:pt x="725844" y="124219"/>
                </a:lnTo>
                <a:cubicBezTo>
                  <a:pt x="721201" y="128889"/>
                  <a:pt x="715129" y="131404"/>
                  <a:pt x="709057" y="131404"/>
                </a:cubicBezTo>
                <a:cubicBezTo>
                  <a:pt x="702984" y="131404"/>
                  <a:pt x="696555" y="128889"/>
                  <a:pt x="691912" y="124219"/>
                </a:cubicBezTo>
                <a:cubicBezTo>
                  <a:pt x="682625" y="114880"/>
                  <a:pt x="682625" y="99433"/>
                  <a:pt x="691912" y="90094"/>
                </a:cubicBezTo>
                <a:lnTo>
                  <a:pt x="739060" y="43037"/>
                </a:lnTo>
                <a:cubicBezTo>
                  <a:pt x="743525" y="38187"/>
                  <a:pt x="749597" y="35763"/>
                  <a:pt x="755759" y="35763"/>
                </a:cubicBezTo>
                <a:close/>
                <a:moveTo>
                  <a:pt x="337725" y="35754"/>
                </a:moveTo>
                <a:cubicBezTo>
                  <a:pt x="343962" y="35754"/>
                  <a:pt x="350199" y="38170"/>
                  <a:pt x="354899" y="43001"/>
                </a:cubicBezTo>
                <a:lnTo>
                  <a:pt x="402626" y="90245"/>
                </a:lnTo>
                <a:cubicBezTo>
                  <a:pt x="412388" y="99551"/>
                  <a:pt x="412388" y="114941"/>
                  <a:pt x="402626" y="124247"/>
                </a:cubicBezTo>
                <a:cubicBezTo>
                  <a:pt x="397926" y="128899"/>
                  <a:pt x="391779" y="131405"/>
                  <a:pt x="385632" y="131405"/>
                </a:cubicBezTo>
                <a:cubicBezTo>
                  <a:pt x="379486" y="131405"/>
                  <a:pt x="373339" y="128899"/>
                  <a:pt x="368277" y="124247"/>
                </a:cubicBezTo>
                <a:lnTo>
                  <a:pt x="320551" y="76645"/>
                </a:lnTo>
                <a:cubicBezTo>
                  <a:pt x="311150" y="67339"/>
                  <a:pt x="311150" y="51949"/>
                  <a:pt x="320551" y="43001"/>
                </a:cubicBezTo>
                <a:cubicBezTo>
                  <a:pt x="325251" y="38170"/>
                  <a:pt x="331488" y="35754"/>
                  <a:pt x="337725" y="35754"/>
                </a:cubicBezTo>
                <a:close/>
                <a:moveTo>
                  <a:pt x="548481" y="0"/>
                </a:moveTo>
                <a:cubicBezTo>
                  <a:pt x="561869" y="0"/>
                  <a:pt x="572725" y="10417"/>
                  <a:pt x="572725" y="24067"/>
                </a:cubicBezTo>
                <a:lnTo>
                  <a:pt x="572725" y="73998"/>
                </a:lnTo>
                <a:cubicBezTo>
                  <a:pt x="572725" y="87289"/>
                  <a:pt x="561869" y="98066"/>
                  <a:pt x="548481" y="98066"/>
                </a:cubicBezTo>
                <a:cubicBezTo>
                  <a:pt x="535092" y="98066"/>
                  <a:pt x="523875" y="87289"/>
                  <a:pt x="523875" y="73998"/>
                </a:cubicBezTo>
                <a:lnTo>
                  <a:pt x="523875" y="24067"/>
                </a:lnTo>
                <a:cubicBezTo>
                  <a:pt x="523875" y="10417"/>
                  <a:pt x="535092" y="0"/>
                  <a:pt x="548481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75" dirty="0">
              <a:latin typeface="Lato Light" panose="020F050202020403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1CC23FD-60F4-4C6E-965F-66D1D0A87BE1}"/>
              </a:ext>
            </a:extLst>
          </p:cNvPr>
          <p:cNvSpPr txBox="1"/>
          <p:nvPr/>
        </p:nvSpPr>
        <p:spPr>
          <a:xfrm>
            <a:off x="1061306" y="4714701"/>
            <a:ext cx="102617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Objective 4</a:t>
            </a:r>
          </a:p>
        </p:txBody>
      </p:sp>
    </p:spTree>
    <p:extLst>
      <p:ext uri="{BB962C8B-B14F-4D97-AF65-F5344CB8AC3E}">
        <p14:creationId xmlns:p14="http://schemas.microsoft.com/office/powerpoint/2010/main" xmlns="" val="682271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0C390A5A-0099-4F57-8499-CD5BDC5D1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EBA67E-7B4D-4AB0-BEA8-28D80A74962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7F249AF-CDCD-483F-A7F2-9A01346DB94D}"/>
              </a:ext>
            </a:extLst>
          </p:cNvPr>
          <p:cNvSpPr txBox="1"/>
          <p:nvPr/>
        </p:nvSpPr>
        <p:spPr>
          <a:xfrm>
            <a:off x="655718" y="533744"/>
            <a:ext cx="7340087" cy="5155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3331"/>
              </a:lnSpc>
            </a:pPr>
            <a:r>
              <a:rPr lang="en-US" sz="2800" b="1" spc="-109" dirty="0">
                <a:solidFill>
                  <a:schemeClr val="tx2"/>
                </a:solidFill>
                <a:latin typeface="Poppins"/>
                <a:ea typeface="Source Sans Pro" panose="020B0503030403020204" pitchFamily="34" charset="0"/>
              </a:rPr>
              <a:t>COMMUNITY BROADCASTERS’ DEBT WITH SENTECH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28D8AE74-BB9A-4896-86F1-D216D72A02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75994587"/>
              </p:ext>
            </p:extLst>
          </p:nvPr>
        </p:nvGraphicFramePr>
        <p:xfrm>
          <a:off x="590125" y="1663784"/>
          <a:ext cx="7963749" cy="186949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654583">
                  <a:extLst>
                    <a:ext uri="{9D8B030D-6E8A-4147-A177-3AD203B41FA5}">
                      <a16:colId xmlns:a16="http://schemas.microsoft.com/office/drawing/2014/main" xmlns="" val="1366113564"/>
                    </a:ext>
                  </a:extLst>
                </a:gridCol>
                <a:gridCol w="2654583">
                  <a:extLst>
                    <a:ext uri="{9D8B030D-6E8A-4147-A177-3AD203B41FA5}">
                      <a16:colId xmlns:a16="http://schemas.microsoft.com/office/drawing/2014/main" xmlns="" val="2608083895"/>
                    </a:ext>
                  </a:extLst>
                </a:gridCol>
                <a:gridCol w="2654583">
                  <a:extLst>
                    <a:ext uri="{9D8B030D-6E8A-4147-A177-3AD203B41FA5}">
                      <a16:colId xmlns:a16="http://schemas.microsoft.com/office/drawing/2014/main" xmlns="" val="3282345868"/>
                    </a:ext>
                  </a:extLst>
                </a:gridCol>
              </a:tblGrid>
              <a:tr h="220345">
                <a:tc gridSpan="3">
                  <a:txBody>
                    <a:bodyPr/>
                    <a:lstStyle/>
                    <a:p>
                      <a:r>
                        <a:rPr lang="en-ZA" sz="1600" u="none" dirty="0">
                          <a:effectLst/>
                        </a:rPr>
                        <a:t>COMMUNITY BROADCASTER DEBT TO SENTECH SOC LIMITED: THREE YEAR PERIOD</a:t>
                      </a:r>
                    </a:p>
                    <a:p>
                      <a:endParaRPr lang="en-ZA" sz="14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00584" marR="100584" marT="0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50375787"/>
                  </a:ext>
                </a:extLst>
              </a:tr>
              <a:tr h="316230">
                <a:tc>
                  <a:txBody>
                    <a:bodyPr/>
                    <a:lstStyle/>
                    <a:p>
                      <a:pPr algn="ctr"/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</a:rPr>
                        <a:t>Mar-18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2982" marR="82982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b="1" dirty="0">
                          <a:solidFill>
                            <a:schemeClr val="tx1"/>
                          </a:solidFill>
                          <a:effectLst/>
                        </a:rPr>
                        <a:t>Mar-19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2982" marR="82982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b="1" dirty="0">
                          <a:solidFill>
                            <a:schemeClr val="tx1"/>
                          </a:solidFill>
                          <a:effectLst/>
                        </a:rPr>
                        <a:t>Oct-20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2982" marR="82982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73344621"/>
                  </a:ext>
                </a:extLst>
              </a:tr>
              <a:tr h="364548">
                <a:tc>
                  <a:txBody>
                    <a:bodyPr/>
                    <a:lstStyle/>
                    <a:p>
                      <a:r>
                        <a:rPr lang="en-ZA" sz="1600" b="0" dirty="0">
                          <a:solidFill>
                            <a:schemeClr val="tx1"/>
                          </a:solidFill>
                          <a:effectLst/>
                        </a:rPr>
                        <a:t>R     33 358 703 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2982" marR="8298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</a:rPr>
                        <a:t> R     42 911 939 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2982" marR="8298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</a:rPr>
                        <a:t> R    70 000 000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2982" marR="8298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38801927"/>
                  </a:ext>
                </a:extLst>
              </a:tr>
              <a:tr h="226031">
                <a:tc gridSpan="3">
                  <a:txBody>
                    <a:bodyPr/>
                    <a:lstStyle/>
                    <a:p>
                      <a:r>
                        <a:rPr lang="en-ZA" sz="1600" dirty="0">
                          <a:solidFill>
                            <a:schemeClr val="bg1"/>
                          </a:solidFill>
                          <a:effectLst/>
                        </a:rPr>
                        <a:t>MDDA CONTRIBUTIONS</a:t>
                      </a:r>
                    </a:p>
                    <a:p>
                      <a:endParaRPr lang="en-ZA" sz="160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5438" marR="75438" marT="0" marB="0" anchor="b"/>
                </a:tc>
                <a:tc hMerge="1">
                  <a:txBody>
                    <a:bodyPr/>
                    <a:lstStyle/>
                    <a:p>
                      <a:endParaRPr lang="en-ZA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209246"/>
                  </a:ext>
                </a:extLst>
              </a:tr>
              <a:tr h="191135">
                <a:tc>
                  <a:txBody>
                    <a:bodyPr/>
                    <a:lstStyle/>
                    <a:p>
                      <a:r>
                        <a:rPr lang="en-ZA" sz="16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    11 896 365.97</a:t>
                      </a:r>
                    </a:p>
                  </a:txBody>
                  <a:tcPr marL="82982" marR="82982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 Contribution</a:t>
                      </a:r>
                    </a:p>
                  </a:txBody>
                  <a:tcPr marL="82982" marR="82982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     18 000 000</a:t>
                      </a:r>
                    </a:p>
                  </a:txBody>
                  <a:tcPr marL="82982" marR="82982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6553874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C413951-7E02-48D9-A7E5-97B3A375E7D5}"/>
              </a:ext>
            </a:extLst>
          </p:cNvPr>
          <p:cNvSpPr txBox="1"/>
          <p:nvPr/>
        </p:nvSpPr>
        <p:spPr>
          <a:xfrm>
            <a:off x="2922896" y="1009028"/>
            <a:ext cx="3113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spc="113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DEBT OVER A THREE-YEAR PERIOD</a:t>
            </a:r>
          </a:p>
        </p:txBody>
      </p:sp>
    </p:spTree>
    <p:extLst>
      <p:ext uri="{BB962C8B-B14F-4D97-AF65-F5344CB8AC3E}">
        <p14:creationId xmlns:p14="http://schemas.microsoft.com/office/powerpoint/2010/main" xmlns="" val="210397606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1084</Words>
  <Application>Microsoft Office PowerPoint</Application>
  <PresentationFormat>On-screen Show (4:3)</PresentationFormat>
  <Paragraphs>166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2_Office Theme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Zukiswa</dc:creator>
  <cp:lastModifiedBy>USER</cp:lastModifiedBy>
  <cp:revision>65</cp:revision>
  <dcterms:created xsi:type="dcterms:W3CDTF">2020-11-08T09:24:38Z</dcterms:created>
  <dcterms:modified xsi:type="dcterms:W3CDTF">2020-11-10T09:20:11Z</dcterms:modified>
</cp:coreProperties>
</file>