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30"/>
  </p:notesMasterIdLst>
  <p:handoutMasterIdLst>
    <p:handoutMasterId r:id="rId31"/>
  </p:handoutMasterIdLst>
  <p:sldIdLst>
    <p:sldId id="1003" r:id="rId3"/>
    <p:sldId id="261" r:id="rId4"/>
    <p:sldId id="3368" r:id="rId5"/>
    <p:sldId id="3323" r:id="rId6"/>
    <p:sldId id="4152" r:id="rId7"/>
    <p:sldId id="3317" r:id="rId8"/>
    <p:sldId id="3320" r:id="rId9"/>
    <p:sldId id="3319" r:id="rId10"/>
    <p:sldId id="3346" r:id="rId11"/>
    <p:sldId id="3353" r:id="rId12"/>
    <p:sldId id="4100" r:id="rId13"/>
    <p:sldId id="3363" r:id="rId14"/>
    <p:sldId id="3311" r:id="rId15"/>
    <p:sldId id="4169" r:id="rId16"/>
    <p:sldId id="4115" r:id="rId17"/>
    <p:sldId id="4179" r:id="rId18"/>
    <p:sldId id="3352" r:id="rId19"/>
    <p:sldId id="4182" r:id="rId20"/>
    <p:sldId id="4180" r:id="rId21"/>
    <p:sldId id="4124" r:id="rId22"/>
    <p:sldId id="4178" r:id="rId23"/>
    <p:sldId id="4129" r:id="rId24"/>
    <p:sldId id="1226" r:id="rId25"/>
    <p:sldId id="4146" r:id="rId26"/>
    <p:sldId id="4109" r:id="rId27"/>
    <p:sldId id="3343" r:id="rId28"/>
    <p:sldId id="4130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FFFF00"/>
    <a:srgbClr val="FF6666"/>
    <a:srgbClr val="FCDDCF"/>
    <a:srgbClr val="FDEFE9"/>
    <a:srgbClr val="DBCFCA"/>
    <a:srgbClr val="FE9C9E"/>
    <a:srgbClr val="FFFF80"/>
    <a:srgbClr val="FFFFFF"/>
    <a:srgbClr val="D4D4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960" autoAdjust="0"/>
    <p:restoredTop sz="93792" autoAdjust="0"/>
  </p:normalViewPr>
  <p:slideViewPr>
    <p:cSldViewPr snapToGrid="0">
      <p:cViewPr varScale="1">
        <p:scale>
          <a:sx n="73" d="100"/>
          <a:sy n="73" d="100"/>
        </p:scale>
        <p:origin x="-6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9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7F312AC-40A9-497A-A12B-121314FA4C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2C872A-A607-4EE5-A445-5FD9E5CCFA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F4E47-DE0A-485D-8697-7DC7920C2E22}" type="datetimeFigureOut">
              <a:rPr lang="en-ZA" smtClean="0"/>
              <a:pPr/>
              <a:t>2020/11/10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F85F1A-2DA5-4810-AC60-8F96674D39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BDFA6F-97CD-43A3-9650-49265D670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07420-21DE-435D-B8B8-B7CA2C57841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470256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8F3CB-CCF2-482A-95B6-43A91ED0A85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7C9F-5E75-495F-AA36-4E9C4A666D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9362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43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FD47821-B40A-5F49-A7C4-BA9AF07EF0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88C6AC-F145-BF47-9A0E-5122EEF85FAD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xmlns="" id="{BF5E72F6-5277-7247-8D9A-F3F1B12BE4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3350" y="769938"/>
            <a:ext cx="5073650" cy="3805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D22B6023-C707-D74E-87A9-53822F62B5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8780" y="4820311"/>
            <a:ext cx="6303799" cy="45655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949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F84337-BBA6-E745-A6A7-19416982D1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0476F8-AC98-E14E-B5D7-AC2622DD840F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xmlns="" id="{68946622-5D75-5C46-A942-98E55864654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xmlns="" id="{95AB884D-2B88-AC45-A430-2DE0F5BF06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890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69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308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4458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517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42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86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8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69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019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09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28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003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29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34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90" y="620688"/>
            <a:ext cx="8383020" cy="561662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595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90056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4359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75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84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1784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641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27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83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6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95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10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7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90" y="620688"/>
            <a:ext cx="8383020" cy="561662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54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357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90056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5114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19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032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1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2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36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1" r:id="rId12"/>
    <p:sldLayoutId id="214748373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sv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CF23A0-4E01-4932-882D-63FD92901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" t="8851"/>
          <a:stretch/>
        </p:blipFill>
        <p:spPr>
          <a:xfrm>
            <a:off x="223195" y="42901"/>
            <a:ext cx="8697610" cy="6477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139824-3448-4169-B9A7-E4D4D853FC55}"/>
              </a:ext>
            </a:extLst>
          </p:cNvPr>
          <p:cNvSpPr txBox="1"/>
          <p:nvPr/>
        </p:nvSpPr>
        <p:spPr>
          <a:xfrm>
            <a:off x="4279322" y="3358991"/>
            <a:ext cx="4641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79646"/>
                </a:solidFill>
                <a:latin typeface="+mj-lt"/>
                <a:cs typeface="Arial" pitchFamily="34" charset="0"/>
              </a:rPr>
              <a:t>MDDA Community Media Support Programmes</a:t>
            </a:r>
            <a:endParaRPr lang="en-GB" sz="2400" b="1" dirty="0">
              <a:solidFill>
                <a:srgbClr val="F7964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8EBA6A-C8EF-4C71-B0C1-9B628C7F8EF9}"/>
              </a:ext>
            </a:extLst>
          </p:cNvPr>
          <p:cNvSpPr txBox="1"/>
          <p:nvPr/>
        </p:nvSpPr>
        <p:spPr>
          <a:xfrm>
            <a:off x="4998029" y="2902877"/>
            <a:ext cx="39227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latin typeface="Arial" pitchFamily="34" charset="0"/>
                <a:cs typeface="Arial" pitchFamily="34" charset="0"/>
              </a:rPr>
              <a:t>Access to diversified media for all</a:t>
            </a:r>
            <a:r>
              <a:rPr lang="en-ZA" sz="1600" b="1" dirty="0">
                <a:solidFill>
                  <a:schemeClr val="bg1"/>
                </a:solidFill>
                <a:latin typeface="Arial" pitchFamily="34" charset="0"/>
              </a:rPr>
              <a:t>a</a:t>
            </a:r>
          </a:p>
          <a:p>
            <a:pPr algn="ctr"/>
            <a:endParaRPr lang="en-ZA" sz="1600" b="1" dirty="0">
              <a:latin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D597CB2-00CD-46B0-86C6-60851FC50DC1}"/>
              </a:ext>
            </a:extLst>
          </p:cNvPr>
          <p:cNvSpPr txBox="1">
            <a:spLocks/>
          </p:cNvSpPr>
          <p:nvPr/>
        </p:nvSpPr>
        <p:spPr>
          <a:xfrm>
            <a:off x="5642554" y="5446526"/>
            <a:ext cx="2633725" cy="67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latin typeface="+mn-lt"/>
                <a:cs typeface="Arial" panose="020B0604020202020204" pitchFamily="34" charset="0"/>
              </a:rPr>
              <a:t>November 2020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C98F35E-F8F1-459B-9586-8D1AC861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87D6-28AE-4488-BDD1-2DD6D741DE2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9CFDCE4-8A6B-4D9B-A3BD-F2EA1DBCE5BA}"/>
              </a:ext>
            </a:extLst>
          </p:cNvPr>
          <p:cNvSpPr txBox="1">
            <a:spLocks/>
          </p:cNvSpPr>
          <p:nvPr/>
        </p:nvSpPr>
        <p:spPr>
          <a:xfrm>
            <a:off x="4128325" y="4776713"/>
            <a:ext cx="5172075" cy="67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latin typeface="+mn-lt"/>
                <a:cs typeface="Arial" panose="020B0604020202020204" pitchFamily="34" charset="0"/>
              </a:rPr>
              <a:t>Portfolio Committee on </a:t>
            </a:r>
          </a:p>
          <a:p>
            <a:r>
              <a:rPr lang="en-US" sz="2100" b="1" dirty="0">
                <a:latin typeface="+mn-lt"/>
                <a:cs typeface="Arial" panose="020B0604020202020204" pitchFamily="34" charset="0"/>
              </a:rPr>
              <a:t>Communications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42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42E2A60-D9EC-2A43-890A-38E2354D441D}"/>
              </a:ext>
            </a:extLst>
          </p:cNvPr>
          <p:cNvSpPr txBox="1"/>
          <p:nvPr/>
        </p:nvSpPr>
        <p:spPr>
          <a:xfrm>
            <a:off x="1963908" y="1219148"/>
            <a:ext cx="4954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Defining Characteristics of the Community Media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DC0FAF4E-EA25-4348-928F-EEBD89D33644}"/>
              </a:ext>
            </a:extLst>
          </p:cNvPr>
          <p:cNvGrpSpPr/>
          <p:nvPr/>
        </p:nvGrpSpPr>
        <p:grpSpPr>
          <a:xfrm>
            <a:off x="1055210" y="3416182"/>
            <a:ext cx="2648650" cy="2672035"/>
            <a:chOff x="2704100" y="6592429"/>
            <a:chExt cx="7061226" cy="712357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86D1F2CF-70C4-C84F-BD23-21E653A30D2B}"/>
                </a:ext>
              </a:extLst>
            </p:cNvPr>
            <p:cNvGrpSpPr/>
            <p:nvPr/>
          </p:nvGrpSpPr>
          <p:grpSpPr>
            <a:xfrm>
              <a:off x="7151891" y="6592429"/>
              <a:ext cx="2613435" cy="3500174"/>
              <a:chOff x="7151891" y="6592429"/>
              <a:chExt cx="2613435" cy="3500174"/>
            </a:xfrm>
          </p:grpSpPr>
          <p:sp>
            <p:nvSpPr>
              <p:cNvPr id="31" name="Shape 59160">
                <a:extLst>
                  <a:ext uri="{FF2B5EF4-FFF2-40B4-BE49-F238E27FC236}">
                    <a16:creationId xmlns:a16="http://schemas.microsoft.com/office/drawing/2014/main" xmlns="" id="{39FF18B2-5047-6C4A-A0E7-F22BB1786B05}"/>
                  </a:ext>
                </a:extLst>
              </p:cNvPr>
              <p:cNvSpPr/>
              <p:nvPr/>
            </p:nvSpPr>
            <p:spPr>
              <a:xfrm rot="271260" flipH="1">
                <a:off x="7634274" y="9058782"/>
                <a:ext cx="1028008" cy="103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39" y="0"/>
                    </a:moveTo>
                    <a:cubicBezTo>
                      <a:pt x="16554" y="311"/>
                      <a:pt x="17119" y="710"/>
                      <a:pt x="17617" y="1185"/>
                    </a:cubicBezTo>
                    <a:cubicBezTo>
                      <a:pt x="18203" y="1745"/>
                      <a:pt x="18687" y="2401"/>
                      <a:pt x="19064" y="3117"/>
                    </a:cubicBezTo>
                    <a:cubicBezTo>
                      <a:pt x="19441" y="3832"/>
                      <a:pt x="19708" y="4597"/>
                      <a:pt x="19898" y="5381"/>
                    </a:cubicBezTo>
                    <a:cubicBezTo>
                      <a:pt x="20039" y="5966"/>
                      <a:pt x="20138" y="6561"/>
                      <a:pt x="20248" y="7152"/>
                    </a:cubicBezTo>
                    <a:cubicBezTo>
                      <a:pt x="20589" y="8978"/>
                      <a:pt x="21040" y="10782"/>
                      <a:pt x="21600" y="12553"/>
                    </a:cubicBezTo>
                    <a:lnTo>
                      <a:pt x="12798" y="21600"/>
                    </a:lnTo>
                    <a:cubicBezTo>
                      <a:pt x="10840" y="20304"/>
                      <a:pt x="8863" y="19037"/>
                      <a:pt x="6867" y="17800"/>
                    </a:cubicBezTo>
                    <a:cubicBezTo>
                      <a:pt x="4602" y="16397"/>
                      <a:pt x="2312" y="15032"/>
                      <a:pt x="0" y="13707"/>
                    </a:cubicBezTo>
                    <a:cubicBezTo>
                      <a:pt x="725" y="9280"/>
                      <a:pt x="3243" y="5343"/>
                      <a:pt x="6968" y="2814"/>
                    </a:cubicBezTo>
                    <a:cubicBezTo>
                      <a:pt x="9614" y="1017"/>
                      <a:pt x="12735" y="38"/>
                      <a:pt x="1593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Shape 59161">
                <a:extLst>
                  <a:ext uri="{FF2B5EF4-FFF2-40B4-BE49-F238E27FC236}">
                    <a16:creationId xmlns:a16="http://schemas.microsoft.com/office/drawing/2014/main" xmlns="" id="{90221DF6-A94E-8540-8EB6-6500E518BD10}"/>
                  </a:ext>
                </a:extLst>
              </p:cNvPr>
              <p:cNvSpPr/>
              <p:nvPr/>
            </p:nvSpPr>
            <p:spPr>
              <a:xfrm rot="271260" flipH="1">
                <a:off x="7671641" y="8716061"/>
                <a:ext cx="1141168" cy="1281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491" extrusionOk="0">
                    <a:moveTo>
                      <a:pt x="20252" y="2494"/>
                    </a:moveTo>
                    <a:lnTo>
                      <a:pt x="17903" y="787"/>
                    </a:lnTo>
                    <a:cubicBezTo>
                      <a:pt x="17369" y="398"/>
                      <a:pt x="17097" y="201"/>
                      <a:pt x="16734" y="73"/>
                    </a:cubicBezTo>
                    <a:cubicBezTo>
                      <a:pt x="16325" y="-54"/>
                      <a:pt x="15874" y="-13"/>
                      <a:pt x="15502" y="184"/>
                    </a:cubicBezTo>
                    <a:cubicBezTo>
                      <a:pt x="15175" y="375"/>
                      <a:pt x="14954" y="617"/>
                      <a:pt x="14511" y="1100"/>
                    </a:cubicBezTo>
                    <a:lnTo>
                      <a:pt x="883" y="15982"/>
                    </a:lnTo>
                    <a:cubicBezTo>
                      <a:pt x="447" y="16458"/>
                      <a:pt x="225" y="16700"/>
                      <a:pt x="82" y="17023"/>
                    </a:cubicBezTo>
                    <a:cubicBezTo>
                      <a:pt x="-61" y="17388"/>
                      <a:pt x="-15" y="17790"/>
                      <a:pt x="207" y="18121"/>
                    </a:cubicBezTo>
                    <a:cubicBezTo>
                      <a:pt x="420" y="18412"/>
                      <a:pt x="692" y="18610"/>
                      <a:pt x="1235" y="19004"/>
                    </a:cubicBezTo>
                    <a:lnTo>
                      <a:pt x="3575" y="20705"/>
                    </a:lnTo>
                    <a:cubicBezTo>
                      <a:pt x="4109" y="21094"/>
                      <a:pt x="4381" y="21291"/>
                      <a:pt x="4744" y="21419"/>
                    </a:cubicBezTo>
                    <a:cubicBezTo>
                      <a:pt x="5153" y="21546"/>
                      <a:pt x="5604" y="21505"/>
                      <a:pt x="5976" y="21308"/>
                    </a:cubicBezTo>
                    <a:cubicBezTo>
                      <a:pt x="6303" y="21117"/>
                      <a:pt x="6524" y="20875"/>
                      <a:pt x="6967" y="20392"/>
                    </a:cubicBezTo>
                    <a:lnTo>
                      <a:pt x="20595" y="5510"/>
                    </a:lnTo>
                    <a:cubicBezTo>
                      <a:pt x="21031" y="5034"/>
                      <a:pt x="21253" y="4792"/>
                      <a:pt x="21396" y="4469"/>
                    </a:cubicBezTo>
                    <a:cubicBezTo>
                      <a:pt x="21539" y="4104"/>
                      <a:pt x="21493" y="3702"/>
                      <a:pt x="21271" y="3371"/>
                    </a:cubicBezTo>
                    <a:cubicBezTo>
                      <a:pt x="21058" y="3080"/>
                      <a:pt x="20786" y="2882"/>
                      <a:pt x="20243" y="24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Shape 59162">
                <a:extLst>
                  <a:ext uri="{FF2B5EF4-FFF2-40B4-BE49-F238E27FC236}">
                    <a16:creationId xmlns:a16="http://schemas.microsoft.com/office/drawing/2014/main" xmlns="" id="{11325DF8-49DF-094F-83A7-7759AEDFC4F2}"/>
                  </a:ext>
                </a:extLst>
              </p:cNvPr>
              <p:cNvSpPr/>
              <p:nvPr/>
            </p:nvSpPr>
            <p:spPr>
              <a:xfrm rot="271260" flipH="1">
                <a:off x="7756816" y="8895624"/>
                <a:ext cx="1092963" cy="906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1" h="21073" extrusionOk="0">
                    <a:moveTo>
                      <a:pt x="14756" y="478"/>
                    </a:moveTo>
                    <a:lnTo>
                      <a:pt x="20565" y="6372"/>
                    </a:lnTo>
                    <a:cubicBezTo>
                      <a:pt x="21276" y="7094"/>
                      <a:pt x="21364" y="8371"/>
                      <a:pt x="20763" y="9224"/>
                    </a:cubicBezTo>
                    <a:cubicBezTo>
                      <a:pt x="20162" y="10078"/>
                      <a:pt x="19097" y="10184"/>
                      <a:pt x="18386" y="9462"/>
                    </a:cubicBezTo>
                    <a:lnTo>
                      <a:pt x="12577" y="3568"/>
                    </a:lnTo>
                    <a:cubicBezTo>
                      <a:pt x="11866" y="2847"/>
                      <a:pt x="11778" y="1569"/>
                      <a:pt x="12379" y="716"/>
                    </a:cubicBezTo>
                    <a:cubicBezTo>
                      <a:pt x="12980" y="-137"/>
                      <a:pt x="14045" y="-243"/>
                      <a:pt x="14756" y="478"/>
                    </a:cubicBezTo>
                    <a:close/>
                    <a:moveTo>
                      <a:pt x="13061" y="4320"/>
                    </a:moveTo>
                    <a:cubicBezTo>
                      <a:pt x="14068" y="5082"/>
                      <a:pt x="14370" y="6678"/>
                      <a:pt x="13736" y="7887"/>
                    </a:cubicBezTo>
                    <a:cubicBezTo>
                      <a:pt x="13101" y="9097"/>
                      <a:pt x="11771" y="9459"/>
                      <a:pt x="10763" y="8697"/>
                    </a:cubicBezTo>
                    <a:lnTo>
                      <a:pt x="7053" y="5893"/>
                    </a:lnTo>
                    <a:cubicBezTo>
                      <a:pt x="6045" y="5131"/>
                      <a:pt x="5743" y="3535"/>
                      <a:pt x="6378" y="2325"/>
                    </a:cubicBezTo>
                    <a:cubicBezTo>
                      <a:pt x="7013" y="1116"/>
                      <a:pt x="8343" y="754"/>
                      <a:pt x="9351" y="1515"/>
                    </a:cubicBezTo>
                    <a:lnTo>
                      <a:pt x="13061" y="4320"/>
                    </a:lnTo>
                    <a:close/>
                    <a:moveTo>
                      <a:pt x="9766" y="8277"/>
                    </a:moveTo>
                    <a:cubicBezTo>
                      <a:pt x="10774" y="9039"/>
                      <a:pt x="11076" y="10635"/>
                      <a:pt x="10441" y="11845"/>
                    </a:cubicBezTo>
                    <a:cubicBezTo>
                      <a:pt x="9806" y="13054"/>
                      <a:pt x="8476" y="13416"/>
                      <a:pt x="7468" y="12655"/>
                    </a:cubicBezTo>
                    <a:lnTo>
                      <a:pt x="3765" y="9855"/>
                    </a:lnTo>
                    <a:cubicBezTo>
                      <a:pt x="2757" y="9093"/>
                      <a:pt x="2455" y="7497"/>
                      <a:pt x="3090" y="6288"/>
                    </a:cubicBezTo>
                    <a:cubicBezTo>
                      <a:pt x="3725" y="5078"/>
                      <a:pt x="5055" y="4716"/>
                      <a:pt x="6063" y="5478"/>
                    </a:cubicBezTo>
                    <a:lnTo>
                      <a:pt x="9766" y="8277"/>
                    </a:lnTo>
                    <a:close/>
                    <a:moveTo>
                      <a:pt x="7542" y="13044"/>
                    </a:moveTo>
                    <a:cubicBezTo>
                      <a:pt x="8440" y="13723"/>
                      <a:pt x="8705" y="15152"/>
                      <a:pt x="8139" y="16229"/>
                    </a:cubicBezTo>
                    <a:cubicBezTo>
                      <a:pt x="7574" y="17307"/>
                      <a:pt x="6389" y="17629"/>
                      <a:pt x="5491" y="16951"/>
                    </a:cubicBezTo>
                    <a:lnTo>
                      <a:pt x="1856" y="14203"/>
                    </a:lnTo>
                    <a:cubicBezTo>
                      <a:pt x="959" y="13524"/>
                      <a:pt x="690" y="12102"/>
                      <a:pt x="1255" y="11025"/>
                    </a:cubicBezTo>
                    <a:cubicBezTo>
                      <a:pt x="1821" y="9948"/>
                      <a:pt x="3009" y="9618"/>
                      <a:pt x="3907" y="10296"/>
                    </a:cubicBezTo>
                    <a:lnTo>
                      <a:pt x="7542" y="13044"/>
                    </a:lnTo>
                    <a:close/>
                    <a:moveTo>
                      <a:pt x="5565" y="17340"/>
                    </a:moveTo>
                    <a:cubicBezTo>
                      <a:pt x="6353" y="17936"/>
                      <a:pt x="6589" y="19183"/>
                      <a:pt x="6092" y="20129"/>
                    </a:cubicBezTo>
                    <a:cubicBezTo>
                      <a:pt x="5596" y="21074"/>
                      <a:pt x="4557" y="21357"/>
                      <a:pt x="3769" y="20762"/>
                    </a:cubicBezTo>
                    <a:lnTo>
                      <a:pt x="788" y="18508"/>
                    </a:lnTo>
                    <a:cubicBezTo>
                      <a:pt x="0" y="17912"/>
                      <a:pt x="-236" y="16665"/>
                      <a:pt x="260" y="15720"/>
                    </a:cubicBezTo>
                    <a:cubicBezTo>
                      <a:pt x="756" y="14774"/>
                      <a:pt x="1796" y="14491"/>
                      <a:pt x="2584" y="15087"/>
                    </a:cubicBezTo>
                    <a:lnTo>
                      <a:pt x="5565" y="1734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Shape 59163">
                <a:extLst>
                  <a:ext uri="{FF2B5EF4-FFF2-40B4-BE49-F238E27FC236}">
                    <a16:creationId xmlns:a16="http://schemas.microsoft.com/office/drawing/2014/main" xmlns="" id="{ACA7D560-89BE-F841-A302-F681933D4B8A}"/>
                  </a:ext>
                </a:extLst>
              </p:cNvPr>
              <p:cNvSpPr/>
              <p:nvPr/>
            </p:nvSpPr>
            <p:spPr>
              <a:xfrm rot="271260" flipH="1">
                <a:off x="8816445" y="7100448"/>
                <a:ext cx="678941" cy="67894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Shape 59164">
                <a:extLst>
                  <a:ext uri="{FF2B5EF4-FFF2-40B4-BE49-F238E27FC236}">
                    <a16:creationId xmlns:a16="http://schemas.microsoft.com/office/drawing/2014/main" xmlns="" id="{08B7E198-AA98-0841-AC3A-4564A1F6872D}"/>
                  </a:ext>
                </a:extLst>
              </p:cNvPr>
              <p:cNvSpPr/>
              <p:nvPr/>
            </p:nvSpPr>
            <p:spPr>
              <a:xfrm rot="271260" flipH="1">
                <a:off x="7151891" y="6687768"/>
                <a:ext cx="2521053" cy="2371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2" h="21424" extrusionOk="0">
                    <a:moveTo>
                      <a:pt x="10801" y="0"/>
                    </a:moveTo>
                    <a:cubicBezTo>
                      <a:pt x="11248" y="2650"/>
                      <a:pt x="12009" y="5227"/>
                      <a:pt x="13066" y="7673"/>
                    </a:cubicBezTo>
                    <a:cubicBezTo>
                      <a:pt x="13997" y="9827"/>
                      <a:pt x="15181" y="11939"/>
                      <a:pt x="16913" y="13449"/>
                    </a:cubicBezTo>
                    <a:cubicBezTo>
                      <a:pt x="18318" y="14674"/>
                      <a:pt x="20035" y="15457"/>
                      <a:pt x="20951" y="17159"/>
                    </a:cubicBezTo>
                    <a:cubicBezTo>
                      <a:pt x="21553" y="18278"/>
                      <a:pt x="21600" y="19685"/>
                      <a:pt x="20803" y="20616"/>
                    </a:cubicBezTo>
                    <a:cubicBezTo>
                      <a:pt x="20071" y="21472"/>
                      <a:pt x="18882" y="21600"/>
                      <a:pt x="17833" y="21226"/>
                    </a:cubicBezTo>
                    <a:cubicBezTo>
                      <a:pt x="16090" y="20604"/>
                      <a:pt x="15019" y="18973"/>
                      <a:pt x="13608" y="17761"/>
                    </a:cubicBezTo>
                    <a:cubicBezTo>
                      <a:pt x="11866" y="16264"/>
                      <a:pt x="9687" y="15450"/>
                      <a:pt x="7518" y="14910"/>
                    </a:cubicBezTo>
                    <a:cubicBezTo>
                      <a:pt x="5054" y="14296"/>
                      <a:pt x="2529" y="14021"/>
                      <a:pt x="0" y="14089"/>
                    </a:cubicBezTo>
                    <a:lnTo>
                      <a:pt x="4806" y="7820"/>
                    </a:lnTo>
                    <a:lnTo>
                      <a:pt x="5218" y="7283"/>
                    </a:lnTo>
                    <a:lnTo>
                      <a:pt x="5583" y="6807"/>
                    </a:lnTo>
                    <a:lnTo>
                      <a:pt x="5995" y="6269"/>
                    </a:lnTo>
                    <a:lnTo>
                      <a:pt x="10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CE44FDA9-9C87-524D-BDDE-7D94B357BC38}"/>
                  </a:ext>
                </a:extLst>
              </p:cNvPr>
              <p:cNvSpPr/>
              <p:nvPr/>
            </p:nvSpPr>
            <p:spPr>
              <a:xfrm rot="271260" flipH="1">
                <a:off x="7231750" y="6592429"/>
                <a:ext cx="2533576" cy="2485193"/>
              </a:xfrm>
              <a:custGeom>
                <a:avLst/>
                <a:gdLst>
                  <a:gd name="connsiteX0" fmla="*/ 2124703 w 2533576"/>
                  <a:gd name="connsiteY0" fmla="*/ 1490123 h 2485193"/>
                  <a:gd name="connsiteX1" fmla="*/ 2071020 w 2533576"/>
                  <a:gd name="connsiteY1" fmla="*/ 1507873 h 2485193"/>
                  <a:gd name="connsiteX2" fmla="*/ 1982666 w 2533576"/>
                  <a:gd name="connsiteY2" fmla="*/ 1599495 h 2485193"/>
                  <a:gd name="connsiteX3" fmla="*/ 1663159 w 2533576"/>
                  <a:gd name="connsiteY3" fmla="*/ 1991146 h 2485193"/>
                  <a:gd name="connsiteX4" fmla="*/ 1591738 w 2533576"/>
                  <a:gd name="connsiteY4" fmla="*/ 2095303 h 2485193"/>
                  <a:gd name="connsiteX5" fmla="*/ 1602893 w 2533576"/>
                  <a:gd name="connsiteY5" fmla="*/ 2205193 h 2485193"/>
                  <a:gd name="connsiteX6" fmla="*/ 1694492 w 2533576"/>
                  <a:gd name="connsiteY6" fmla="*/ 2293506 h 2485193"/>
                  <a:gd name="connsiteX7" fmla="*/ 1832979 w 2533576"/>
                  <a:gd name="connsiteY7" fmla="*/ 2406518 h 2485193"/>
                  <a:gd name="connsiteX8" fmla="*/ 1937155 w 2533576"/>
                  <a:gd name="connsiteY8" fmla="*/ 2477913 h 2485193"/>
                  <a:gd name="connsiteX9" fmla="*/ 2047020 w 2533576"/>
                  <a:gd name="connsiteY9" fmla="*/ 2466775 h 2485193"/>
                  <a:gd name="connsiteX10" fmla="*/ 2135374 w 2533576"/>
                  <a:gd name="connsiteY10" fmla="*/ 2375154 h 2485193"/>
                  <a:gd name="connsiteX11" fmla="*/ 2454881 w 2533576"/>
                  <a:gd name="connsiteY11" fmla="*/ 1983503 h 2485193"/>
                  <a:gd name="connsiteX12" fmla="*/ 2526302 w 2533576"/>
                  <a:gd name="connsiteY12" fmla="*/ 1879345 h 2485193"/>
                  <a:gd name="connsiteX13" fmla="*/ 2515146 w 2533576"/>
                  <a:gd name="connsiteY13" fmla="*/ 1769455 h 2485193"/>
                  <a:gd name="connsiteX14" fmla="*/ 2423548 w 2533576"/>
                  <a:gd name="connsiteY14" fmla="*/ 1681143 h 2485193"/>
                  <a:gd name="connsiteX15" fmla="*/ 2424259 w 2533576"/>
                  <a:gd name="connsiteY15" fmla="*/ 1681749 h 2485193"/>
                  <a:gd name="connsiteX16" fmla="*/ 2285061 w 2533576"/>
                  <a:gd name="connsiteY16" fmla="*/ 1568131 h 2485193"/>
                  <a:gd name="connsiteX17" fmla="*/ 2180884 w 2533576"/>
                  <a:gd name="connsiteY17" fmla="*/ 1496735 h 2485193"/>
                  <a:gd name="connsiteX18" fmla="*/ 2124703 w 2533576"/>
                  <a:gd name="connsiteY18" fmla="*/ 1490123 h 2485193"/>
                  <a:gd name="connsiteX19" fmla="*/ 1330534 w 2533576"/>
                  <a:gd name="connsiteY19" fmla="*/ 517 h 2485193"/>
                  <a:gd name="connsiteX20" fmla="*/ 1262376 w 2533576"/>
                  <a:gd name="connsiteY20" fmla="*/ 37190 h 2485193"/>
                  <a:gd name="connsiteX21" fmla="*/ 22783 w 2533576"/>
                  <a:gd name="connsiteY21" fmla="*/ 1556601 h 2485193"/>
                  <a:gd name="connsiteX22" fmla="*/ 37180 w 2533576"/>
                  <a:gd name="connsiteY22" fmla="*/ 1698847 h 2485193"/>
                  <a:gd name="connsiteX23" fmla="*/ 179455 w 2533576"/>
                  <a:gd name="connsiteY23" fmla="*/ 1684452 h 2485193"/>
                  <a:gd name="connsiteX24" fmla="*/ 1419049 w 2533576"/>
                  <a:gd name="connsiteY24" fmla="*/ 165041 h 2485193"/>
                  <a:gd name="connsiteX25" fmla="*/ 1404652 w 2533576"/>
                  <a:gd name="connsiteY25" fmla="*/ 22796 h 2485193"/>
                  <a:gd name="connsiteX26" fmla="*/ 1330534 w 2533576"/>
                  <a:gd name="connsiteY26" fmla="*/ 517 h 248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33576" h="2485193">
                    <a:moveTo>
                      <a:pt x="2124703" y="1490123"/>
                    </a:moveTo>
                    <a:cubicBezTo>
                      <a:pt x="2105941" y="1492028"/>
                      <a:pt x="2087597" y="1497993"/>
                      <a:pt x="2071020" y="1507873"/>
                    </a:cubicBezTo>
                    <a:cubicBezTo>
                      <a:pt x="2041909" y="1526934"/>
                      <a:pt x="2022132" y="1551120"/>
                      <a:pt x="1982666" y="1599495"/>
                    </a:cubicBezTo>
                    <a:lnTo>
                      <a:pt x="1663159" y="1991146"/>
                    </a:lnTo>
                    <a:cubicBezTo>
                      <a:pt x="1624271" y="2038774"/>
                      <a:pt x="1604538" y="2062961"/>
                      <a:pt x="1591738" y="2095303"/>
                    </a:cubicBezTo>
                    <a:cubicBezTo>
                      <a:pt x="1579027" y="2131793"/>
                      <a:pt x="1583116" y="2172012"/>
                      <a:pt x="1602893" y="2205193"/>
                    </a:cubicBezTo>
                    <a:cubicBezTo>
                      <a:pt x="1621915" y="2234320"/>
                      <a:pt x="1646137" y="2254033"/>
                      <a:pt x="1694492" y="2293506"/>
                    </a:cubicBezTo>
                    <a:lnTo>
                      <a:pt x="1832979" y="2406518"/>
                    </a:lnTo>
                    <a:cubicBezTo>
                      <a:pt x="1880622" y="2445384"/>
                      <a:pt x="1904845" y="2465098"/>
                      <a:pt x="1937155" y="2477913"/>
                    </a:cubicBezTo>
                    <a:cubicBezTo>
                      <a:pt x="1973644" y="2490636"/>
                      <a:pt x="2013865" y="2486535"/>
                      <a:pt x="2047020" y="2466775"/>
                    </a:cubicBezTo>
                    <a:cubicBezTo>
                      <a:pt x="2076131" y="2447714"/>
                      <a:pt x="2095908" y="2423528"/>
                      <a:pt x="2135374" y="2375154"/>
                    </a:cubicBezTo>
                    <a:lnTo>
                      <a:pt x="2454881" y="1983503"/>
                    </a:lnTo>
                    <a:cubicBezTo>
                      <a:pt x="2493769" y="1935875"/>
                      <a:pt x="2513502" y="1911687"/>
                      <a:pt x="2526302" y="1879345"/>
                    </a:cubicBezTo>
                    <a:cubicBezTo>
                      <a:pt x="2539013" y="1842855"/>
                      <a:pt x="2534925" y="1802637"/>
                      <a:pt x="2515146" y="1769455"/>
                    </a:cubicBezTo>
                    <a:cubicBezTo>
                      <a:pt x="2496125" y="1740328"/>
                      <a:pt x="2471903" y="1720615"/>
                      <a:pt x="2423548" y="1681143"/>
                    </a:cubicBezTo>
                    <a:lnTo>
                      <a:pt x="2424259" y="1681749"/>
                    </a:lnTo>
                    <a:lnTo>
                      <a:pt x="2285061" y="1568131"/>
                    </a:lnTo>
                    <a:cubicBezTo>
                      <a:pt x="2237417" y="1529264"/>
                      <a:pt x="2213196" y="1509551"/>
                      <a:pt x="2180884" y="1496735"/>
                    </a:cubicBezTo>
                    <a:cubicBezTo>
                      <a:pt x="2162640" y="1490374"/>
                      <a:pt x="2143463" y="1488219"/>
                      <a:pt x="2124703" y="1490123"/>
                    </a:cubicBezTo>
                    <a:close/>
                    <a:moveTo>
                      <a:pt x="1330534" y="517"/>
                    </a:moveTo>
                    <a:cubicBezTo>
                      <a:pt x="1304788" y="3125"/>
                      <a:pt x="1280033" y="15558"/>
                      <a:pt x="1262376" y="37190"/>
                    </a:cubicBezTo>
                    <a:lnTo>
                      <a:pt x="22783" y="1556601"/>
                    </a:lnTo>
                    <a:cubicBezTo>
                      <a:pt x="-12532" y="1599865"/>
                      <a:pt x="-6079" y="1663589"/>
                      <a:pt x="37180" y="1698847"/>
                    </a:cubicBezTo>
                    <a:cubicBezTo>
                      <a:pt x="80440" y="1734186"/>
                      <a:pt x="144141" y="1727716"/>
                      <a:pt x="179455" y="1684452"/>
                    </a:cubicBezTo>
                    <a:lnTo>
                      <a:pt x="1419049" y="165041"/>
                    </a:lnTo>
                    <a:cubicBezTo>
                      <a:pt x="1454363" y="121777"/>
                      <a:pt x="1447911" y="58054"/>
                      <a:pt x="1404652" y="22796"/>
                    </a:cubicBezTo>
                    <a:cubicBezTo>
                      <a:pt x="1383021" y="5126"/>
                      <a:pt x="1356281" y="-2091"/>
                      <a:pt x="1330534" y="51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29" name="Shape 59168">
              <a:extLst>
                <a:ext uri="{FF2B5EF4-FFF2-40B4-BE49-F238E27FC236}">
                  <a16:creationId xmlns:a16="http://schemas.microsoft.com/office/drawing/2014/main" xmlns="" id="{EFDBB4A4-C4B6-214A-9FEA-63D67DECF6F5}"/>
                </a:ext>
              </a:extLst>
            </p:cNvPr>
            <p:cNvSpPr/>
            <p:nvPr/>
          </p:nvSpPr>
          <p:spPr>
            <a:xfrm>
              <a:off x="4451340" y="7315750"/>
              <a:ext cx="2225844" cy="208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519" extrusionOk="0">
                  <a:moveTo>
                    <a:pt x="14387" y="40"/>
                  </a:moveTo>
                  <a:cubicBezTo>
                    <a:pt x="14131" y="2"/>
                    <a:pt x="13872" y="0"/>
                    <a:pt x="13614" y="0"/>
                  </a:cubicBezTo>
                  <a:cubicBezTo>
                    <a:pt x="11170" y="-4"/>
                    <a:pt x="8709" y="218"/>
                    <a:pt x="6398" y="1108"/>
                  </a:cubicBezTo>
                  <a:cubicBezTo>
                    <a:pt x="2218" y="2718"/>
                    <a:pt x="-826" y="6761"/>
                    <a:pt x="200" y="11156"/>
                  </a:cubicBezTo>
                  <a:cubicBezTo>
                    <a:pt x="642" y="13047"/>
                    <a:pt x="1602" y="14692"/>
                    <a:pt x="2792" y="16131"/>
                  </a:cubicBezTo>
                  <a:cubicBezTo>
                    <a:pt x="4410" y="18087"/>
                    <a:pt x="6272" y="19776"/>
                    <a:pt x="8513" y="20596"/>
                  </a:cubicBezTo>
                  <a:cubicBezTo>
                    <a:pt x="9611" y="20998"/>
                    <a:pt x="10757" y="21170"/>
                    <a:pt x="11910" y="21320"/>
                  </a:cubicBezTo>
                  <a:cubicBezTo>
                    <a:pt x="13052" y="21468"/>
                    <a:pt x="14210" y="21596"/>
                    <a:pt x="15358" y="21461"/>
                  </a:cubicBezTo>
                  <a:cubicBezTo>
                    <a:pt x="16348" y="21345"/>
                    <a:pt x="17346" y="21010"/>
                    <a:pt x="17968" y="20152"/>
                  </a:cubicBezTo>
                  <a:cubicBezTo>
                    <a:pt x="18737" y="19091"/>
                    <a:pt x="18683" y="17633"/>
                    <a:pt x="18379" y="16301"/>
                  </a:cubicBezTo>
                  <a:cubicBezTo>
                    <a:pt x="18212" y="15571"/>
                    <a:pt x="18047" y="14751"/>
                    <a:pt x="18543" y="14273"/>
                  </a:cubicBezTo>
                  <a:cubicBezTo>
                    <a:pt x="18686" y="14136"/>
                    <a:pt x="18868" y="14061"/>
                    <a:pt x="19053" y="14017"/>
                  </a:cubicBezTo>
                  <a:cubicBezTo>
                    <a:pt x="19579" y="13890"/>
                    <a:pt x="20203" y="13952"/>
                    <a:pt x="20529" y="13455"/>
                  </a:cubicBezTo>
                  <a:cubicBezTo>
                    <a:pt x="20774" y="13083"/>
                    <a:pt x="20706" y="12586"/>
                    <a:pt x="20538" y="12156"/>
                  </a:cubicBezTo>
                  <a:cubicBezTo>
                    <a:pt x="19989" y="10754"/>
                    <a:pt x="18622" y="9991"/>
                    <a:pt x="17978" y="8646"/>
                  </a:cubicBezTo>
                  <a:cubicBezTo>
                    <a:pt x="17214" y="7049"/>
                    <a:pt x="17653" y="5100"/>
                    <a:pt x="17110" y="3407"/>
                  </a:cubicBezTo>
                  <a:cubicBezTo>
                    <a:pt x="16916" y="2800"/>
                    <a:pt x="16596" y="2245"/>
                    <a:pt x="16282" y="1697"/>
                  </a:cubicBezTo>
                  <a:cubicBezTo>
                    <a:pt x="15968" y="1151"/>
                    <a:pt x="15640" y="589"/>
                    <a:pt x="15123" y="285"/>
                  </a:cubicBezTo>
                  <a:cubicBezTo>
                    <a:pt x="14894" y="151"/>
                    <a:pt x="14643" y="78"/>
                    <a:pt x="14387" y="4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C5E7035B-B123-504E-95E4-D30D9B41DFDA}"/>
                </a:ext>
              </a:extLst>
            </p:cNvPr>
            <p:cNvGrpSpPr/>
            <p:nvPr/>
          </p:nvGrpSpPr>
          <p:grpSpPr>
            <a:xfrm>
              <a:off x="2704100" y="8856374"/>
              <a:ext cx="5436847" cy="4859626"/>
              <a:chOff x="2704100" y="8856374"/>
              <a:chExt cx="5436847" cy="4859626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73C83240-A7C5-E845-BE32-9E93EFA041C8}"/>
                  </a:ext>
                </a:extLst>
              </p:cNvPr>
              <p:cNvSpPr/>
              <p:nvPr/>
            </p:nvSpPr>
            <p:spPr>
              <a:xfrm>
                <a:off x="2704100" y="9452432"/>
                <a:ext cx="5436847" cy="4263568"/>
              </a:xfrm>
              <a:custGeom>
                <a:avLst/>
                <a:gdLst>
                  <a:gd name="connsiteX0" fmla="*/ 2688103 w 5436847"/>
                  <a:gd name="connsiteY0" fmla="*/ 0 h 4263568"/>
                  <a:gd name="connsiteX1" fmla="*/ 2950963 w 5436847"/>
                  <a:gd name="connsiteY1" fmla="*/ 10603 h 4263568"/>
                  <a:gd name="connsiteX2" fmla="*/ 3373261 w 5436847"/>
                  <a:gd name="connsiteY2" fmla="*/ 144409 h 4263568"/>
                  <a:gd name="connsiteX3" fmla="*/ 3822683 w 5436847"/>
                  <a:gd name="connsiteY3" fmla="*/ 381698 h 4263568"/>
                  <a:gd name="connsiteX4" fmla="*/ 4493139 w 5436847"/>
                  <a:gd name="connsiteY4" fmla="*/ 747916 h 4263568"/>
                  <a:gd name="connsiteX5" fmla="*/ 4892624 w 5436847"/>
                  <a:gd name="connsiteY5" fmla="*/ 89275 h 4263568"/>
                  <a:gd name="connsiteX6" fmla="*/ 5436847 w 5436847"/>
                  <a:gd name="connsiteY6" fmla="*/ 642313 h 4263568"/>
                  <a:gd name="connsiteX7" fmla="*/ 4950671 w 5436847"/>
                  <a:gd name="connsiteY7" fmla="*/ 1433700 h 4263568"/>
                  <a:gd name="connsiteX8" fmla="*/ 4728623 w 5436847"/>
                  <a:gd name="connsiteY8" fmla="*/ 1685409 h 4263568"/>
                  <a:gd name="connsiteX9" fmla="*/ 4543328 w 5436847"/>
                  <a:gd name="connsiteY9" fmla="*/ 1730788 h 4263568"/>
                  <a:gd name="connsiteX10" fmla="*/ 4206705 w 5436847"/>
                  <a:gd name="connsiteY10" fmla="*/ 1628578 h 4263568"/>
                  <a:gd name="connsiteX11" fmla="*/ 3722051 w 5436847"/>
                  <a:gd name="connsiteY11" fmla="*/ 1360965 h 4263568"/>
                  <a:gd name="connsiteX12" fmla="*/ 3713433 w 5436847"/>
                  <a:gd name="connsiteY12" fmla="*/ 2423782 h 4263568"/>
                  <a:gd name="connsiteX13" fmla="*/ 3848153 w 5436847"/>
                  <a:gd name="connsiteY13" fmla="*/ 4263568 h 4263568"/>
                  <a:gd name="connsiteX14" fmla="*/ 1444175 w 5436847"/>
                  <a:gd name="connsiteY14" fmla="*/ 4263568 h 4263568"/>
                  <a:gd name="connsiteX15" fmla="*/ 1460497 w 5436847"/>
                  <a:gd name="connsiteY15" fmla="*/ 4127216 h 4263568"/>
                  <a:gd name="connsiteX16" fmla="*/ 1545160 w 5436847"/>
                  <a:gd name="connsiteY16" fmla="*/ 3582448 h 4263568"/>
                  <a:gd name="connsiteX17" fmla="*/ 1422982 w 5436847"/>
                  <a:gd name="connsiteY17" fmla="*/ 3160035 h 4263568"/>
                  <a:gd name="connsiteX18" fmla="*/ 1192568 w 5436847"/>
                  <a:gd name="connsiteY18" fmla="*/ 2531506 h 4263568"/>
                  <a:gd name="connsiteX19" fmla="*/ 822994 w 5436847"/>
                  <a:gd name="connsiteY19" fmla="*/ 3355338 h 4263568"/>
                  <a:gd name="connsiteX20" fmla="*/ 955859 w 5436847"/>
                  <a:gd name="connsiteY20" fmla="*/ 4263568 h 4263568"/>
                  <a:gd name="connsiteX21" fmla="*/ 243855 w 5436847"/>
                  <a:gd name="connsiteY21" fmla="*/ 4263568 h 4263568"/>
                  <a:gd name="connsiteX22" fmla="*/ 226649 w 5436847"/>
                  <a:gd name="connsiteY22" fmla="*/ 4200083 h 4263568"/>
                  <a:gd name="connsiteX23" fmla="*/ 102095 w 5436847"/>
                  <a:gd name="connsiteY23" fmla="*/ 3826310 h 4263568"/>
                  <a:gd name="connsiteX24" fmla="*/ 20981 w 5436847"/>
                  <a:gd name="connsiteY24" fmla="*/ 3577995 h 4263568"/>
                  <a:gd name="connsiteX25" fmla="*/ 110967 w 5436847"/>
                  <a:gd name="connsiteY25" fmla="*/ 2763706 h 4263568"/>
                  <a:gd name="connsiteX26" fmla="*/ 508424 w 5436847"/>
                  <a:gd name="connsiteY26" fmla="*/ 1313253 h 4263568"/>
                  <a:gd name="connsiteX27" fmla="*/ 671919 w 5436847"/>
                  <a:gd name="connsiteY27" fmla="*/ 924769 h 4263568"/>
                  <a:gd name="connsiteX28" fmla="*/ 1469369 w 5436847"/>
                  <a:gd name="connsiteY28" fmla="*/ 246195 h 4263568"/>
                  <a:gd name="connsiteX29" fmla="*/ 1705360 w 5436847"/>
                  <a:gd name="connsiteY29" fmla="*/ 153527 h 4263568"/>
                  <a:gd name="connsiteX30" fmla="*/ 1906877 w 5436847"/>
                  <a:gd name="connsiteY30" fmla="*/ 95424 h 4263568"/>
                  <a:gd name="connsiteX31" fmla="*/ 2688103 w 5436847"/>
                  <a:gd name="connsiteY31" fmla="*/ 0 h 426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36847" h="4263568">
                    <a:moveTo>
                      <a:pt x="2688103" y="0"/>
                    </a:moveTo>
                    <a:cubicBezTo>
                      <a:pt x="2776061" y="0"/>
                      <a:pt x="2863765" y="3605"/>
                      <a:pt x="2950963" y="10603"/>
                    </a:cubicBezTo>
                    <a:cubicBezTo>
                      <a:pt x="3095954" y="40502"/>
                      <a:pt x="3237396" y="85246"/>
                      <a:pt x="3373261" y="144409"/>
                    </a:cubicBezTo>
                    <a:cubicBezTo>
                      <a:pt x="3528645" y="212054"/>
                      <a:pt x="3675411" y="297936"/>
                      <a:pt x="3822683" y="381698"/>
                    </a:cubicBezTo>
                    <a:cubicBezTo>
                      <a:pt x="4043971" y="507658"/>
                      <a:pt x="4267541" y="629802"/>
                      <a:pt x="4493139" y="747916"/>
                    </a:cubicBezTo>
                    <a:lnTo>
                      <a:pt x="4892624" y="89275"/>
                    </a:lnTo>
                    <a:lnTo>
                      <a:pt x="5436847" y="642313"/>
                    </a:lnTo>
                    <a:cubicBezTo>
                      <a:pt x="5275380" y="906533"/>
                      <a:pt x="5113153" y="1170328"/>
                      <a:pt x="4950671" y="1433700"/>
                    </a:cubicBezTo>
                    <a:cubicBezTo>
                      <a:pt x="4891103" y="1530609"/>
                      <a:pt x="4828240" y="1630062"/>
                      <a:pt x="4728623" y="1685409"/>
                    </a:cubicBezTo>
                    <a:cubicBezTo>
                      <a:pt x="4672096" y="1717005"/>
                      <a:pt x="4607965" y="1731212"/>
                      <a:pt x="4543328" y="1730788"/>
                    </a:cubicBezTo>
                    <a:cubicBezTo>
                      <a:pt x="4424445" y="1729728"/>
                      <a:pt x="4313421" y="1680744"/>
                      <a:pt x="4206705" y="1628578"/>
                    </a:cubicBezTo>
                    <a:cubicBezTo>
                      <a:pt x="4040929" y="1547573"/>
                      <a:pt x="3878955" y="1457874"/>
                      <a:pt x="3722051" y="1360965"/>
                    </a:cubicBezTo>
                    <a:lnTo>
                      <a:pt x="3713433" y="2423782"/>
                    </a:lnTo>
                    <a:lnTo>
                      <a:pt x="3848153" y="4263568"/>
                    </a:lnTo>
                    <a:lnTo>
                      <a:pt x="1444175" y="4263568"/>
                    </a:lnTo>
                    <a:lnTo>
                      <a:pt x="1460497" y="4127216"/>
                    </a:lnTo>
                    <a:cubicBezTo>
                      <a:pt x="1485085" y="3945061"/>
                      <a:pt x="1513475" y="3763542"/>
                      <a:pt x="1545160" y="3582448"/>
                    </a:cubicBezTo>
                    <a:cubicBezTo>
                      <a:pt x="1508405" y="3441008"/>
                      <a:pt x="1467848" y="3299991"/>
                      <a:pt x="1422982" y="3160035"/>
                    </a:cubicBezTo>
                    <a:cubicBezTo>
                      <a:pt x="1355049" y="2947345"/>
                      <a:pt x="1277991" y="2737835"/>
                      <a:pt x="1192568" y="2531506"/>
                    </a:cubicBezTo>
                    <a:lnTo>
                      <a:pt x="822994" y="3355338"/>
                    </a:lnTo>
                    <a:lnTo>
                      <a:pt x="955859" y="4263568"/>
                    </a:lnTo>
                    <a:lnTo>
                      <a:pt x="243855" y="4263568"/>
                    </a:lnTo>
                    <a:lnTo>
                      <a:pt x="226649" y="4200083"/>
                    </a:lnTo>
                    <a:cubicBezTo>
                      <a:pt x="188975" y="4074255"/>
                      <a:pt x="147721" y="3949514"/>
                      <a:pt x="102095" y="3826310"/>
                    </a:cubicBezTo>
                    <a:cubicBezTo>
                      <a:pt x="71677" y="3744670"/>
                      <a:pt x="39739" y="3663240"/>
                      <a:pt x="20981" y="3577995"/>
                    </a:cubicBezTo>
                    <a:cubicBezTo>
                      <a:pt x="-38334" y="3306565"/>
                      <a:pt x="39739" y="3031530"/>
                      <a:pt x="110967" y="2763706"/>
                    </a:cubicBezTo>
                    <a:cubicBezTo>
                      <a:pt x="239735" y="2278949"/>
                      <a:pt x="348985" y="1788891"/>
                      <a:pt x="508424" y="1313253"/>
                    </a:cubicBezTo>
                    <a:cubicBezTo>
                      <a:pt x="553037" y="1179659"/>
                      <a:pt x="601959" y="1047125"/>
                      <a:pt x="671919" y="924769"/>
                    </a:cubicBezTo>
                    <a:cubicBezTo>
                      <a:pt x="849356" y="614110"/>
                      <a:pt x="1143393" y="393997"/>
                      <a:pt x="1469369" y="246195"/>
                    </a:cubicBezTo>
                    <a:cubicBezTo>
                      <a:pt x="1546427" y="211206"/>
                      <a:pt x="1625260" y="180246"/>
                      <a:pt x="1705360" y="153527"/>
                    </a:cubicBezTo>
                    <a:cubicBezTo>
                      <a:pt x="1771771" y="131474"/>
                      <a:pt x="1838944" y="112389"/>
                      <a:pt x="1906877" y="95424"/>
                    </a:cubicBezTo>
                    <a:cubicBezTo>
                      <a:pt x="2162638" y="31808"/>
                      <a:pt x="2425244" y="0"/>
                      <a:pt x="2688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r>
                  <a:rPr sz="1899" dirty="0">
                    <a:latin typeface="Lato Light" panose="020F0502020204030203" pitchFamily="34" charset="0"/>
                  </a:rPr>
                  <a:t> </a:t>
                </a: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C47C1137-8481-9349-9252-C180D96B667D}"/>
                  </a:ext>
                </a:extLst>
              </p:cNvPr>
              <p:cNvSpPr/>
              <p:nvPr/>
            </p:nvSpPr>
            <p:spPr>
              <a:xfrm>
                <a:off x="4802929" y="9511590"/>
                <a:ext cx="1161681" cy="4204410"/>
              </a:xfrm>
              <a:custGeom>
                <a:avLst/>
                <a:gdLst>
                  <a:gd name="connsiteX0" fmla="*/ 0 w 1161681"/>
                  <a:gd name="connsiteY0" fmla="*/ 0 h 4204410"/>
                  <a:gd name="connsiteX1" fmla="*/ 454820 w 1161681"/>
                  <a:gd name="connsiteY1" fmla="*/ 502148 h 4204410"/>
                  <a:gd name="connsiteX2" fmla="*/ 733859 w 1161681"/>
                  <a:gd name="connsiteY2" fmla="*/ 483100 h 4204410"/>
                  <a:gd name="connsiteX3" fmla="*/ 968893 w 1161681"/>
                  <a:gd name="connsiteY3" fmla="*/ 372372 h 4204410"/>
                  <a:gd name="connsiteX4" fmla="*/ 1161681 w 1161681"/>
                  <a:gd name="connsiteY4" fmla="*/ 4204410 h 4204410"/>
                  <a:gd name="connsiteX5" fmla="*/ 150235 w 1161681"/>
                  <a:gd name="connsiteY5" fmla="*/ 4204410 h 4204410"/>
                  <a:gd name="connsiteX6" fmla="*/ 178047 w 1161681"/>
                  <a:gd name="connsiteY6" fmla="*/ 4165878 h 4204410"/>
                  <a:gd name="connsiteX7" fmla="*/ 373387 w 1161681"/>
                  <a:gd name="connsiteY7" fmla="*/ 3748214 h 4204410"/>
                  <a:gd name="connsiteX8" fmla="*/ 421936 w 1161681"/>
                  <a:gd name="connsiteY8" fmla="*/ 3550620 h 4204410"/>
                  <a:gd name="connsiteX9" fmla="*/ 391264 w 1161681"/>
                  <a:gd name="connsiteY9" fmla="*/ 2953443 h 4204410"/>
                  <a:gd name="connsiteX10" fmla="*/ 0 w 1161681"/>
                  <a:gd name="connsiteY10" fmla="*/ 0 h 420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1681" h="4204410">
                    <a:moveTo>
                      <a:pt x="0" y="0"/>
                    </a:moveTo>
                    <a:cubicBezTo>
                      <a:pt x="17638" y="252225"/>
                      <a:pt x="205557" y="459866"/>
                      <a:pt x="454820" y="502148"/>
                    </a:cubicBezTo>
                    <a:cubicBezTo>
                      <a:pt x="549288" y="518265"/>
                      <a:pt x="644294" y="508428"/>
                      <a:pt x="733859" y="483100"/>
                    </a:cubicBezTo>
                    <a:cubicBezTo>
                      <a:pt x="816668" y="459657"/>
                      <a:pt x="896189" y="422608"/>
                      <a:pt x="968893" y="372372"/>
                    </a:cubicBezTo>
                    <a:lnTo>
                      <a:pt x="1161681" y="4204410"/>
                    </a:lnTo>
                    <a:lnTo>
                      <a:pt x="150235" y="4204410"/>
                    </a:lnTo>
                    <a:lnTo>
                      <a:pt x="178047" y="4165878"/>
                    </a:lnTo>
                    <a:cubicBezTo>
                      <a:pt x="259936" y="4036076"/>
                      <a:pt x="325735" y="3895887"/>
                      <a:pt x="373387" y="3748214"/>
                    </a:cubicBezTo>
                    <a:cubicBezTo>
                      <a:pt x="394253" y="3683536"/>
                      <a:pt x="411652" y="3617811"/>
                      <a:pt x="421936" y="3550620"/>
                    </a:cubicBezTo>
                    <a:cubicBezTo>
                      <a:pt x="452548" y="3351143"/>
                      <a:pt x="421338" y="3151874"/>
                      <a:pt x="391264" y="2953443"/>
                    </a:cubicBezTo>
                    <a:cubicBezTo>
                      <a:pt x="242328" y="1971544"/>
                      <a:pt x="111867" y="986923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Shape 59173">
                <a:extLst>
                  <a:ext uri="{FF2B5EF4-FFF2-40B4-BE49-F238E27FC236}">
                    <a16:creationId xmlns:a16="http://schemas.microsoft.com/office/drawing/2014/main" xmlns="" id="{17504513-148B-3248-98C6-3C856A36AE45}"/>
                  </a:ext>
                </a:extLst>
              </p:cNvPr>
              <p:cNvSpPr/>
              <p:nvPr/>
            </p:nvSpPr>
            <p:spPr>
              <a:xfrm>
                <a:off x="4752714" y="8856374"/>
                <a:ext cx="1027719" cy="1171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51" y="1824"/>
                      <a:pt x="695" y="3683"/>
                      <a:pt x="727" y="5549"/>
                    </a:cubicBezTo>
                    <a:cubicBezTo>
                      <a:pt x="745" y="6583"/>
                      <a:pt x="698" y="7617"/>
                      <a:pt x="586" y="8647"/>
                    </a:cubicBezTo>
                    <a:cubicBezTo>
                      <a:pt x="569" y="8659"/>
                      <a:pt x="551" y="8671"/>
                      <a:pt x="533" y="8683"/>
                    </a:cubicBezTo>
                    <a:cubicBezTo>
                      <a:pt x="516" y="8695"/>
                      <a:pt x="498" y="8707"/>
                      <a:pt x="481" y="8719"/>
                    </a:cubicBezTo>
                    <a:lnTo>
                      <a:pt x="12864" y="21600"/>
                    </a:lnTo>
                    <a:cubicBezTo>
                      <a:pt x="14362" y="21509"/>
                      <a:pt x="15844" y="21268"/>
                      <a:pt x="17280" y="20883"/>
                    </a:cubicBezTo>
                    <a:cubicBezTo>
                      <a:pt x="18791" y="20477"/>
                      <a:pt x="20242" y="19913"/>
                      <a:pt x="21600" y="19204"/>
                    </a:cubicBezTo>
                    <a:cubicBezTo>
                      <a:pt x="20591" y="17902"/>
                      <a:pt x="19824" y="16465"/>
                      <a:pt x="19343" y="14947"/>
                    </a:cubicBezTo>
                    <a:cubicBezTo>
                      <a:pt x="19000" y="13866"/>
                      <a:pt x="18812" y="12752"/>
                      <a:pt x="18756" y="11633"/>
                    </a:cubicBezTo>
                    <a:cubicBezTo>
                      <a:pt x="18744" y="11540"/>
                      <a:pt x="18733" y="11448"/>
                      <a:pt x="18723" y="11355"/>
                    </a:cubicBezTo>
                    <a:cubicBezTo>
                      <a:pt x="18713" y="11262"/>
                      <a:pt x="18705" y="11170"/>
                      <a:pt x="18698" y="11077"/>
                    </a:cubicBezTo>
                    <a:cubicBezTo>
                      <a:pt x="18696" y="11056"/>
                      <a:pt x="18694" y="11035"/>
                      <a:pt x="18692" y="11015"/>
                    </a:cubicBezTo>
                    <a:cubicBezTo>
                      <a:pt x="18690" y="10994"/>
                      <a:pt x="18688" y="10974"/>
                      <a:pt x="18686" y="10953"/>
                    </a:cubicBezTo>
                    <a:lnTo>
                      <a:pt x="18698" y="10953"/>
                    </a:lnTo>
                    <a:cubicBezTo>
                      <a:pt x="18678" y="10713"/>
                      <a:pt x="18657" y="10471"/>
                      <a:pt x="18649" y="10230"/>
                    </a:cubicBezTo>
                    <a:cubicBezTo>
                      <a:pt x="18641" y="9987"/>
                      <a:pt x="18636" y="9745"/>
                      <a:pt x="18651" y="9502"/>
                    </a:cubicBezTo>
                    <a:cubicBezTo>
                      <a:pt x="15451" y="8999"/>
                      <a:pt x="12367" y="8063"/>
                      <a:pt x="9513" y="6743"/>
                    </a:cubicBezTo>
                    <a:cubicBezTo>
                      <a:pt x="5873" y="5059"/>
                      <a:pt x="2641" y="2769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8AD32502-988C-8349-A8B5-5036126D9D72}"/>
                  </a:ext>
                </a:extLst>
              </p:cNvPr>
              <p:cNvSpPr/>
              <p:nvPr/>
            </p:nvSpPr>
            <p:spPr>
              <a:xfrm>
                <a:off x="4493722" y="9322592"/>
                <a:ext cx="1808965" cy="1240322"/>
              </a:xfrm>
              <a:custGeom>
                <a:avLst/>
                <a:gdLst>
                  <a:gd name="connsiteX0" fmla="*/ 1148023 w 1808965"/>
                  <a:gd name="connsiteY0" fmla="*/ 127830 h 1240322"/>
                  <a:gd name="connsiteX1" fmla="*/ 1808965 w 1808965"/>
                  <a:gd name="connsiteY1" fmla="*/ 677399 h 1240322"/>
                  <a:gd name="connsiteX2" fmla="*/ 1270909 w 1808965"/>
                  <a:gd name="connsiteY2" fmla="*/ 567918 h 1240322"/>
                  <a:gd name="connsiteX3" fmla="*/ 1179418 w 1808965"/>
                  <a:gd name="connsiteY3" fmla="*/ 344172 h 1240322"/>
                  <a:gd name="connsiteX4" fmla="*/ 1148023 w 1808965"/>
                  <a:gd name="connsiteY4" fmla="*/ 127830 h 1240322"/>
                  <a:gd name="connsiteX5" fmla="*/ 276477 w 1808965"/>
                  <a:gd name="connsiteY5" fmla="*/ 0 h 1240322"/>
                  <a:gd name="connsiteX6" fmla="*/ 875774 w 1808965"/>
                  <a:gd name="connsiteY6" fmla="*/ 693087 h 1240322"/>
                  <a:gd name="connsiteX7" fmla="*/ 432211 w 1808965"/>
                  <a:gd name="connsiteY7" fmla="*/ 1240322 h 1240322"/>
                  <a:gd name="connsiteX8" fmla="*/ 0 w 1808965"/>
                  <a:gd name="connsiteY8" fmla="*/ 241748 h 124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8965" h="1240322">
                    <a:moveTo>
                      <a:pt x="1148023" y="127830"/>
                    </a:moveTo>
                    <a:lnTo>
                      <a:pt x="1808965" y="677399"/>
                    </a:lnTo>
                    <a:lnTo>
                      <a:pt x="1270909" y="567918"/>
                    </a:lnTo>
                    <a:cubicBezTo>
                      <a:pt x="1230977" y="497568"/>
                      <a:pt x="1200225" y="422358"/>
                      <a:pt x="1179418" y="344172"/>
                    </a:cubicBezTo>
                    <a:cubicBezTo>
                      <a:pt x="1160630" y="273517"/>
                      <a:pt x="1150073" y="200928"/>
                      <a:pt x="1148023" y="127830"/>
                    </a:cubicBezTo>
                    <a:close/>
                    <a:moveTo>
                      <a:pt x="276477" y="0"/>
                    </a:moveTo>
                    <a:lnTo>
                      <a:pt x="875774" y="693087"/>
                    </a:lnTo>
                    <a:lnTo>
                      <a:pt x="432211" y="1240322"/>
                    </a:lnTo>
                    <a:lnTo>
                      <a:pt x="0" y="2417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</p:grpSp>
      <p:sp>
        <p:nvSpPr>
          <p:cNvPr id="16" name="Shape 59179">
            <a:extLst>
              <a:ext uri="{FF2B5EF4-FFF2-40B4-BE49-F238E27FC236}">
                <a16:creationId xmlns:a16="http://schemas.microsoft.com/office/drawing/2014/main" xmlns="" id="{9CCC20A0-9E90-7242-93E0-D1BBADF6C873}"/>
              </a:ext>
            </a:extLst>
          </p:cNvPr>
          <p:cNvSpPr/>
          <p:nvPr/>
        </p:nvSpPr>
        <p:spPr>
          <a:xfrm>
            <a:off x="2408771" y="1828402"/>
            <a:ext cx="1339882" cy="1560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15" h="20446" extrusionOk="0">
                <a:moveTo>
                  <a:pt x="651" y="11936"/>
                </a:moveTo>
                <a:cubicBezTo>
                  <a:pt x="2326" y="15875"/>
                  <a:pt x="6788" y="18089"/>
                  <a:pt x="11200" y="17437"/>
                </a:cubicBezTo>
                <a:lnTo>
                  <a:pt x="14621" y="20446"/>
                </a:lnTo>
                <a:lnTo>
                  <a:pt x="14985" y="16091"/>
                </a:lnTo>
                <a:cubicBezTo>
                  <a:pt x="18691" y="13868"/>
                  <a:pt x="20330" y="9532"/>
                  <a:pt x="18665" y="5614"/>
                </a:cubicBezTo>
                <a:cubicBezTo>
                  <a:pt x="16743" y="1094"/>
                  <a:pt x="11155" y="-1154"/>
                  <a:pt x="6181" y="592"/>
                </a:cubicBezTo>
                <a:cubicBezTo>
                  <a:pt x="1206" y="2338"/>
                  <a:pt x="-1270" y="7416"/>
                  <a:pt x="651" y="1193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2" name="Shape 59184">
            <a:extLst>
              <a:ext uri="{FF2B5EF4-FFF2-40B4-BE49-F238E27FC236}">
                <a16:creationId xmlns:a16="http://schemas.microsoft.com/office/drawing/2014/main" xmlns="" id="{6B238361-934B-D14C-9879-0AB631D3B759}"/>
              </a:ext>
            </a:extLst>
          </p:cNvPr>
          <p:cNvSpPr/>
          <p:nvPr/>
        </p:nvSpPr>
        <p:spPr>
          <a:xfrm>
            <a:off x="3714388" y="2335951"/>
            <a:ext cx="1453131" cy="1339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6" h="19371" extrusionOk="0">
                <a:moveTo>
                  <a:pt x="5595" y="1743"/>
                </a:moveTo>
                <a:cubicBezTo>
                  <a:pt x="1897" y="4411"/>
                  <a:pt x="634" y="9341"/>
                  <a:pt x="2330" y="13467"/>
                </a:cubicBezTo>
                <a:lnTo>
                  <a:pt x="0" y="17591"/>
                </a:lnTo>
                <a:lnTo>
                  <a:pt x="4601" y="16800"/>
                </a:lnTo>
                <a:cubicBezTo>
                  <a:pt x="7764" y="19826"/>
                  <a:pt x="12639" y="20282"/>
                  <a:pt x="16317" y="17629"/>
                </a:cubicBezTo>
                <a:cubicBezTo>
                  <a:pt x="20561" y="14568"/>
                  <a:pt x="21600" y="8532"/>
                  <a:pt x="18639" y="4145"/>
                </a:cubicBezTo>
                <a:cubicBezTo>
                  <a:pt x="15678" y="-242"/>
                  <a:pt x="9839" y="-1318"/>
                  <a:pt x="5595" y="1743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8" name="Shape 59189">
            <a:extLst>
              <a:ext uri="{FF2B5EF4-FFF2-40B4-BE49-F238E27FC236}">
                <a16:creationId xmlns:a16="http://schemas.microsoft.com/office/drawing/2014/main" xmlns="" id="{ACB623B4-F823-5D48-84EF-23CCA430FEDE}"/>
              </a:ext>
            </a:extLst>
          </p:cNvPr>
          <p:cNvSpPr/>
          <p:nvPr/>
        </p:nvSpPr>
        <p:spPr>
          <a:xfrm>
            <a:off x="3749686" y="3834554"/>
            <a:ext cx="1534936" cy="133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0" h="19208" extrusionOk="0">
                <a:moveTo>
                  <a:pt x="15243" y="908"/>
                </a:moveTo>
                <a:cubicBezTo>
                  <a:pt x="11370" y="-1052"/>
                  <a:pt x="6855" y="270"/>
                  <a:pt x="4381" y="3821"/>
                </a:cubicBezTo>
                <a:lnTo>
                  <a:pt x="0" y="3797"/>
                </a:lnTo>
                <a:lnTo>
                  <a:pt x="2810" y="7489"/>
                </a:lnTo>
                <a:cubicBezTo>
                  <a:pt x="1906" y="11796"/>
                  <a:pt x="3855" y="16349"/>
                  <a:pt x="7707" y="18299"/>
                </a:cubicBezTo>
                <a:cubicBezTo>
                  <a:pt x="12151" y="20548"/>
                  <a:pt x="17438" y="18479"/>
                  <a:pt x="19519" y="13676"/>
                </a:cubicBezTo>
                <a:cubicBezTo>
                  <a:pt x="21600" y="8874"/>
                  <a:pt x="19686" y="3157"/>
                  <a:pt x="15243" y="908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xmlns="" id="{9A7CFA8C-4EF3-A84B-B590-3BE51FFDE2BB}"/>
              </a:ext>
            </a:extLst>
          </p:cNvPr>
          <p:cNvSpPr txBox="1">
            <a:spLocks/>
          </p:cNvSpPr>
          <p:nvPr/>
        </p:nvSpPr>
        <p:spPr>
          <a:xfrm>
            <a:off x="2577566" y="2335951"/>
            <a:ext cx="1029876" cy="16216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25"/>
              </a:lnSpc>
            </a:pPr>
            <a:r>
              <a:rPr lang="en-US" sz="75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85EE1F-104B-48D4-B548-E670A72C4624}"/>
              </a:ext>
            </a:extLst>
          </p:cNvPr>
          <p:cNvSpPr txBox="1"/>
          <p:nvPr/>
        </p:nvSpPr>
        <p:spPr>
          <a:xfrm>
            <a:off x="3943306" y="4228980"/>
            <a:ext cx="1306641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4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Voice for</a:t>
            </a:r>
          </a:p>
          <a:p>
            <a:pPr algn="ctr"/>
            <a:r>
              <a:rPr lang="en-ZA" sz="14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 the voiceless</a:t>
            </a:r>
            <a:endParaRPr lang="en-US" sz="1400" b="1" dirty="0">
              <a:solidFill>
                <a:schemeClr val="bg1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2EC094-AFDD-4C35-A97E-8C2522B79F0E}"/>
              </a:ext>
            </a:extLst>
          </p:cNvPr>
          <p:cNvSpPr txBox="1"/>
          <p:nvPr/>
        </p:nvSpPr>
        <p:spPr>
          <a:xfrm>
            <a:off x="4036612" y="2685814"/>
            <a:ext cx="1008609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4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</a:p>
          <a:p>
            <a:pPr algn="ctr"/>
            <a:r>
              <a:rPr lang="en-ZA" sz="14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Cohesion</a:t>
            </a:r>
            <a:endParaRPr lang="en-US" sz="3600" b="1" dirty="0">
              <a:solidFill>
                <a:schemeClr val="bg1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4074D72-79C3-4DA0-9448-051F480D612D}"/>
              </a:ext>
            </a:extLst>
          </p:cNvPr>
          <p:cNvSpPr txBox="1"/>
          <p:nvPr/>
        </p:nvSpPr>
        <p:spPr>
          <a:xfrm>
            <a:off x="4805881" y="2265789"/>
            <a:ext cx="2039918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400" b="1" dirty="0">
                <a:solidFill>
                  <a:prstClr val="black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Public Participation &amp;</a:t>
            </a:r>
          </a:p>
          <a:p>
            <a:pPr algn="ctr"/>
            <a:r>
              <a:rPr lang="en-ZA" sz="1400" b="1" dirty="0">
                <a:solidFill>
                  <a:prstClr val="black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Active Citizens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A71E963-F1E9-4BED-A34E-5A6F4A4DB46F}"/>
              </a:ext>
            </a:extLst>
          </p:cNvPr>
          <p:cNvSpPr txBox="1"/>
          <p:nvPr/>
        </p:nvSpPr>
        <p:spPr>
          <a:xfrm>
            <a:off x="5167519" y="4111655"/>
            <a:ext cx="268054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600" b="1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issemination of information</a:t>
            </a:r>
            <a:endParaRPr lang="en-US" sz="40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455F5AE-9C70-4BEF-8542-4FE364CE71DF}"/>
              </a:ext>
            </a:extLst>
          </p:cNvPr>
          <p:cNvSpPr txBox="1"/>
          <p:nvPr/>
        </p:nvSpPr>
        <p:spPr>
          <a:xfrm>
            <a:off x="4998555" y="3318008"/>
            <a:ext cx="2605521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400" b="1" dirty="0">
                <a:solidFill>
                  <a:srgbClr val="000000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Transformation of the media</a:t>
            </a:r>
            <a:endParaRPr lang="en-US" sz="1400" b="1" dirty="0">
              <a:solidFill>
                <a:schemeClr val="tx2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41B04C7-C029-4677-BE47-350426BB6075}"/>
              </a:ext>
            </a:extLst>
          </p:cNvPr>
          <p:cNvSpPr txBox="1"/>
          <p:nvPr/>
        </p:nvSpPr>
        <p:spPr>
          <a:xfrm>
            <a:off x="2353359" y="2187674"/>
            <a:ext cx="147829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Social Dialogue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846501D-3CA0-4952-9FF2-73DD3F23CA91}"/>
              </a:ext>
            </a:extLst>
          </p:cNvPr>
          <p:cNvSpPr txBox="1"/>
          <p:nvPr/>
        </p:nvSpPr>
        <p:spPr>
          <a:xfrm>
            <a:off x="1211028" y="736753"/>
            <a:ext cx="672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WHY DO WE SUPPORT COMMUNITY MEDIA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9F27249-B8AF-47F0-A0ED-CFCCE7AF608D}"/>
              </a:ext>
            </a:extLst>
          </p:cNvPr>
          <p:cNvSpPr txBox="1"/>
          <p:nvPr/>
        </p:nvSpPr>
        <p:spPr>
          <a:xfrm>
            <a:off x="5052390" y="4778639"/>
            <a:ext cx="154689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600" b="1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Nation Building </a:t>
            </a:r>
            <a:endParaRPr lang="en-US" sz="40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56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05">
            <a:extLst>
              <a:ext uri="{FF2B5EF4-FFF2-40B4-BE49-F238E27FC236}">
                <a16:creationId xmlns:a16="http://schemas.microsoft.com/office/drawing/2014/main" xmlns="" id="{5EEB9316-7602-3B48-B07C-322C1C63275E}"/>
              </a:ext>
            </a:extLst>
          </p:cNvPr>
          <p:cNvSpPr>
            <a:spLocks/>
          </p:cNvSpPr>
          <p:nvPr/>
        </p:nvSpPr>
        <p:spPr bwMode="auto">
          <a:xfrm>
            <a:off x="2799581" y="2139380"/>
            <a:ext cx="1772420" cy="3541598"/>
          </a:xfrm>
          <a:custGeom>
            <a:avLst/>
            <a:gdLst>
              <a:gd name="T0" fmla="*/ 2399316 w 3792"/>
              <a:gd name="T1" fmla="*/ 1590338 h 7582"/>
              <a:gd name="T2" fmla="*/ 2399316 w 3792"/>
              <a:gd name="T3" fmla="*/ 1590338 h 7582"/>
              <a:gd name="T4" fmla="*/ 1840872 w 3792"/>
              <a:gd name="T5" fmla="*/ 762895 h 7582"/>
              <a:gd name="T6" fmla="*/ 1840872 w 3792"/>
              <a:gd name="T7" fmla="*/ 762895 h 7582"/>
              <a:gd name="T8" fmla="*/ 1013854 w 3792"/>
              <a:gd name="T9" fmla="*/ 205316 h 7582"/>
              <a:gd name="T10" fmla="*/ 1013854 w 3792"/>
              <a:gd name="T11" fmla="*/ 205316 h 7582"/>
              <a:gd name="T12" fmla="*/ 0 w 3792"/>
              <a:gd name="T13" fmla="*/ 0 h 7582"/>
              <a:gd name="T14" fmla="*/ 0 w 3792"/>
              <a:gd name="T15" fmla="*/ 1078765 h 7582"/>
              <a:gd name="T16" fmla="*/ 0 w 3792"/>
              <a:gd name="T17" fmla="*/ 1078765 h 7582"/>
              <a:gd name="T18" fmla="*/ 1525589 w 3792"/>
              <a:gd name="T19" fmla="*/ 2602495 h 7582"/>
              <a:gd name="T20" fmla="*/ 1525589 w 3792"/>
              <a:gd name="T21" fmla="*/ 2602495 h 7582"/>
              <a:gd name="T22" fmla="*/ 0 w 3792"/>
              <a:gd name="T23" fmla="*/ 4127599 h 7582"/>
              <a:gd name="T24" fmla="*/ 0 w 3792"/>
              <a:gd name="T25" fmla="*/ 5205677 h 7582"/>
              <a:gd name="T26" fmla="*/ 0 w 3792"/>
              <a:gd name="T27" fmla="*/ 5205677 h 7582"/>
              <a:gd name="T28" fmla="*/ 1013854 w 3792"/>
              <a:gd name="T29" fmla="*/ 5001735 h 7582"/>
              <a:gd name="T30" fmla="*/ 1013854 w 3792"/>
              <a:gd name="T31" fmla="*/ 5001735 h 7582"/>
              <a:gd name="T32" fmla="*/ 1840872 w 3792"/>
              <a:gd name="T33" fmla="*/ 4443469 h 7582"/>
              <a:gd name="T34" fmla="*/ 1840872 w 3792"/>
              <a:gd name="T35" fmla="*/ 4443469 h 7582"/>
              <a:gd name="T36" fmla="*/ 2399316 w 3792"/>
              <a:gd name="T37" fmla="*/ 3616713 h 7582"/>
              <a:gd name="T38" fmla="*/ 2399316 w 3792"/>
              <a:gd name="T39" fmla="*/ 3616713 h 7582"/>
              <a:gd name="T40" fmla="*/ 2604010 w 3792"/>
              <a:gd name="T41" fmla="*/ 2602495 h 7582"/>
              <a:gd name="T42" fmla="*/ 2604010 w 3792"/>
              <a:gd name="T43" fmla="*/ 2602495 h 7582"/>
              <a:gd name="T44" fmla="*/ 2399316 w 3792"/>
              <a:gd name="T45" fmla="*/ 1590338 h 75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92" h="7582">
                <a:moveTo>
                  <a:pt x="3493" y="2316"/>
                </a:moveTo>
                <a:lnTo>
                  <a:pt x="3493" y="2316"/>
                </a:lnTo>
                <a:cubicBezTo>
                  <a:pt x="3302" y="1864"/>
                  <a:pt x="3028" y="1459"/>
                  <a:pt x="2680" y="1111"/>
                </a:cubicBezTo>
                <a:cubicBezTo>
                  <a:pt x="2333" y="763"/>
                  <a:pt x="1928" y="490"/>
                  <a:pt x="1476" y="299"/>
                </a:cubicBezTo>
                <a:cubicBezTo>
                  <a:pt x="1008" y="100"/>
                  <a:pt x="511" y="0"/>
                  <a:pt x="0" y="0"/>
                </a:cubicBezTo>
                <a:lnTo>
                  <a:pt x="0" y="1571"/>
                </a:lnTo>
                <a:cubicBezTo>
                  <a:pt x="1224" y="1571"/>
                  <a:pt x="2221" y="2567"/>
                  <a:pt x="2221" y="3790"/>
                </a:cubicBezTo>
                <a:cubicBezTo>
                  <a:pt x="2221" y="5015"/>
                  <a:pt x="1224" y="6011"/>
                  <a:pt x="0" y="6011"/>
                </a:cubicBezTo>
                <a:lnTo>
                  <a:pt x="0" y="7581"/>
                </a:lnTo>
                <a:cubicBezTo>
                  <a:pt x="511" y="7581"/>
                  <a:pt x="1008" y="7481"/>
                  <a:pt x="1476" y="7284"/>
                </a:cubicBezTo>
                <a:cubicBezTo>
                  <a:pt x="1928" y="7092"/>
                  <a:pt x="2333" y="6819"/>
                  <a:pt x="2680" y="6471"/>
                </a:cubicBezTo>
                <a:cubicBezTo>
                  <a:pt x="3028" y="6123"/>
                  <a:pt x="3302" y="5718"/>
                  <a:pt x="3493" y="5267"/>
                </a:cubicBezTo>
                <a:cubicBezTo>
                  <a:pt x="3691" y="4799"/>
                  <a:pt x="3791" y="4302"/>
                  <a:pt x="3791" y="3790"/>
                </a:cubicBezTo>
                <a:cubicBezTo>
                  <a:pt x="3791" y="3279"/>
                  <a:pt x="3691" y="2782"/>
                  <a:pt x="3493" y="2316"/>
                </a:cubicBezTo>
              </a:path>
            </a:pathLst>
          </a:cu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5" name="Freeform 106">
            <a:extLst>
              <a:ext uri="{FF2B5EF4-FFF2-40B4-BE49-F238E27FC236}">
                <a16:creationId xmlns:a16="http://schemas.microsoft.com/office/drawing/2014/main" xmlns="" id="{7A121106-AC54-FC42-8184-C7FCA868A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2139380"/>
            <a:ext cx="1772419" cy="3541598"/>
          </a:xfrm>
          <a:custGeom>
            <a:avLst/>
            <a:gdLst>
              <a:gd name="T0" fmla="*/ 2314 w 3791"/>
              <a:gd name="T1" fmla="*/ 299 h 7582"/>
              <a:gd name="T2" fmla="*/ 2314 w 3791"/>
              <a:gd name="T3" fmla="*/ 299 h 7582"/>
              <a:gd name="T4" fmla="*/ 1110 w 3791"/>
              <a:gd name="T5" fmla="*/ 1111 h 7582"/>
              <a:gd name="T6" fmla="*/ 1110 w 3791"/>
              <a:gd name="T7" fmla="*/ 1111 h 7582"/>
              <a:gd name="T8" fmla="*/ 298 w 3791"/>
              <a:gd name="T9" fmla="*/ 2316 h 7582"/>
              <a:gd name="T10" fmla="*/ 298 w 3791"/>
              <a:gd name="T11" fmla="*/ 2316 h 7582"/>
              <a:gd name="T12" fmla="*/ 0 w 3791"/>
              <a:gd name="T13" fmla="*/ 3790 h 7582"/>
              <a:gd name="T14" fmla="*/ 0 w 3791"/>
              <a:gd name="T15" fmla="*/ 3790 h 7582"/>
              <a:gd name="T16" fmla="*/ 298 w 3791"/>
              <a:gd name="T17" fmla="*/ 5267 h 7582"/>
              <a:gd name="T18" fmla="*/ 298 w 3791"/>
              <a:gd name="T19" fmla="*/ 5267 h 7582"/>
              <a:gd name="T20" fmla="*/ 1110 w 3791"/>
              <a:gd name="T21" fmla="*/ 6471 h 7582"/>
              <a:gd name="T22" fmla="*/ 1110 w 3791"/>
              <a:gd name="T23" fmla="*/ 6471 h 7582"/>
              <a:gd name="T24" fmla="*/ 2314 w 3791"/>
              <a:gd name="T25" fmla="*/ 7284 h 7582"/>
              <a:gd name="T26" fmla="*/ 2314 w 3791"/>
              <a:gd name="T27" fmla="*/ 7284 h 7582"/>
              <a:gd name="T28" fmla="*/ 3790 w 3791"/>
              <a:gd name="T29" fmla="*/ 7581 h 7582"/>
              <a:gd name="T30" fmla="*/ 3790 w 3791"/>
              <a:gd name="T31" fmla="*/ 6011 h 7582"/>
              <a:gd name="T32" fmla="*/ 3790 w 3791"/>
              <a:gd name="T33" fmla="*/ 6011 h 7582"/>
              <a:gd name="T34" fmla="*/ 1570 w 3791"/>
              <a:gd name="T35" fmla="*/ 3790 h 7582"/>
              <a:gd name="T36" fmla="*/ 1570 w 3791"/>
              <a:gd name="T37" fmla="*/ 3790 h 7582"/>
              <a:gd name="T38" fmla="*/ 3790 w 3791"/>
              <a:gd name="T39" fmla="*/ 1571 h 7582"/>
              <a:gd name="T40" fmla="*/ 3790 w 3791"/>
              <a:gd name="T41" fmla="*/ 0 h 7582"/>
              <a:gd name="T42" fmla="*/ 3790 w 3791"/>
              <a:gd name="T43" fmla="*/ 0 h 7582"/>
              <a:gd name="T44" fmla="*/ 2314 w 3791"/>
              <a:gd name="T45" fmla="*/ 299 h 7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91" h="7582">
                <a:moveTo>
                  <a:pt x="2314" y="299"/>
                </a:moveTo>
                <a:lnTo>
                  <a:pt x="2314" y="299"/>
                </a:lnTo>
                <a:cubicBezTo>
                  <a:pt x="1863" y="490"/>
                  <a:pt x="1458" y="763"/>
                  <a:pt x="1110" y="1111"/>
                </a:cubicBezTo>
                <a:lnTo>
                  <a:pt x="1110" y="1111"/>
                </a:lnTo>
                <a:cubicBezTo>
                  <a:pt x="762" y="1459"/>
                  <a:pt x="488" y="1864"/>
                  <a:pt x="298" y="2316"/>
                </a:cubicBezTo>
                <a:lnTo>
                  <a:pt x="298" y="2316"/>
                </a:lnTo>
                <a:cubicBezTo>
                  <a:pt x="99" y="2782"/>
                  <a:pt x="0" y="3279"/>
                  <a:pt x="0" y="3790"/>
                </a:cubicBezTo>
                <a:lnTo>
                  <a:pt x="0" y="3790"/>
                </a:lnTo>
                <a:cubicBezTo>
                  <a:pt x="0" y="4302"/>
                  <a:pt x="99" y="4799"/>
                  <a:pt x="298" y="5267"/>
                </a:cubicBezTo>
                <a:lnTo>
                  <a:pt x="298" y="5267"/>
                </a:lnTo>
                <a:cubicBezTo>
                  <a:pt x="488" y="5718"/>
                  <a:pt x="762" y="6123"/>
                  <a:pt x="1110" y="6471"/>
                </a:cubicBezTo>
                <a:lnTo>
                  <a:pt x="1110" y="6471"/>
                </a:lnTo>
                <a:cubicBezTo>
                  <a:pt x="1458" y="6819"/>
                  <a:pt x="1863" y="7092"/>
                  <a:pt x="2314" y="7284"/>
                </a:cubicBezTo>
                <a:lnTo>
                  <a:pt x="2314" y="7284"/>
                </a:lnTo>
                <a:cubicBezTo>
                  <a:pt x="2782" y="7481"/>
                  <a:pt x="3279" y="7581"/>
                  <a:pt x="3790" y="7581"/>
                </a:cubicBezTo>
                <a:lnTo>
                  <a:pt x="3790" y="6011"/>
                </a:lnTo>
                <a:lnTo>
                  <a:pt x="3790" y="6011"/>
                </a:lnTo>
                <a:cubicBezTo>
                  <a:pt x="2566" y="6011"/>
                  <a:pt x="1570" y="5015"/>
                  <a:pt x="1570" y="3790"/>
                </a:cubicBezTo>
                <a:lnTo>
                  <a:pt x="1570" y="3790"/>
                </a:lnTo>
                <a:cubicBezTo>
                  <a:pt x="1570" y="2567"/>
                  <a:pt x="2566" y="1571"/>
                  <a:pt x="3790" y="1571"/>
                </a:cubicBezTo>
                <a:lnTo>
                  <a:pt x="3790" y="0"/>
                </a:lnTo>
                <a:lnTo>
                  <a:pt x="3790" y="0"/>
                </a:lnTo>
                <a:cubicBezTo>
                  <a:pt x="3279" y="0"/>
                  <a:pt x="2782" y="100"/>
                  <a:pt x="2314" y="299"/>
                </a:cubicBezTo>
              </a:path>
            </a:pathLst>
          </a:custGeom>
          <a:solidFill>
            <a:schemeClr val="accent4">
              <a:lumMod val="75000"/>
              <a:alpha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49" dirty="0"/>
          </a:p>
        </p:txBody>
      </p:sp>
      <p:sp>
        <p:nvSpPr>
          <p:cNvPr id="36" name="Freeform 107">
            <a:extLst>
              <a:ext uri="{FF2B5EF4-FFF2-40B4-BE49-F238E27FC236}">
                <a16:creationId xmlns:a16="http://schemas.microsoft.com/office/drawing/2014/main" xmlns="" id="{1008ED36-787B-394E-BDFD-9349EE2E0888}"/>
              </a:ext>
            </a:extLst>
          </p:cNvPr>
          <p:cNvSpPr>
            <a:spLocks/>
          </p:cNvSpPr>
          <p:nvPr/>
        </p:nvSpPr>
        <p:spPr bwMode="auto">
          <a:xfrm>
            <a:off x="2799581" y="2139380"/>
            <a:ext cx="1772420" cy="3541598"/>
          </a:xfrm>
          <a:custGeom>
            <a:avLst/>
            <a:gdLst>
              <a:gd name="T0" fmla="*/ 1590157 w 3792"/>
              <a:gd name="T1" fmla="*/ 205316 h 7582"/>
              <a:gd name="T2" fmla="*/ 1590157 w 3792"/>
              <a:gd name="T3" fmla="*/ 205316 h 7582"/>
              <a:gd name="T4" fmla="*/ 763138 w 3792"/>
              <a:gd name="T5" fmla="*/ 762895 h 7582"/>
              <a:gd name="T6" fmla="*/ 763138 w 3792"/>
              <a:gd name="T7" fmla="*/ 762895 h 7582"/>
              <a:gd name="T8" fmla="*/ 204694 w 3792"/>
              <a:gd name="T9" fmla="*/ 1590338 h 7582"/>
              <a:gd name="T10" fmla="*/ 204694 w 3792"/>
              <a:gd name="T11" fmla="*/ 1590338 h 7582"/>
              <a:gd name="T12" fmla="*/ 0 w 3792"/>
              <a:gd name="T13" fmla="*/ 2602495 h 7582"/>
              <a:gd name="T14" fmla="*/ 0 w 3792"/>
              <a:gd name="T15" fmla="*/ 2602495 h 7582"/>
              <a:gd name="T16" fmla="*/ 204694 w 3792"/>
              <a:gd name="T17" fmla="*/ 3616713 h 7582"/>
              <a:gd name="T18" fmla="*/ 204694 w 3792"/>
              <a:gd name="T19" fmla="*/ 3616713 h 7582"/>
              <a:gd name="T20" fmla="*/ 763138 w 3792"/>
              <a:gd name="T21" fmla="*/ 4443469 h 7582"/>
              <a:gd name="T22" fmla="*/ 763138 w 3792"/>
              <a:gd name="T23" fmla="*/ 4443469 h 7582"/>
              <a:gd name="T24" fmla="*/ 1590157 w 3792"/>
              <a:gd name="T25" fmla="*/ 5001735 h 7582"/>
              <a:gd name="T26" fmla="*/ 1590157 w 3792"/>
              <a:gd name="T27" fmla="*/ 5001735 h 7582"/>
              <a:gd name="T28" fmla="*/ 2604010 w 3792"/>
              <a:gd name="T29" fmla="*/ 5205677 h 7582"/>
              <a:gd name="T30" fmla="*/ 2604010 w 3792"/>
              <a:gd name="T31" fmla="*/ 4127599 h 7582"/>
              <a:gd name="T32" fmla="*/ 2604010 w 3792"/>
              <a:gd name="T33" fmla="*/ 4127599 h 7582"/>
              <a:gd name="T34" fmla="*/ 1078421 w 3792"/>
              <a:gd name="T35" fmla="*/ 2602495 h 7582"/>
              <a:gd name="T36" fmla="*/ 1078421 w 3792"/>
              <a:gd name="T37" fmla="*/ 2602495 h 7582"/>
              <a:gd name="T38" fmla="*/ 2604010 w 3792"/>
              <a:gd name="T39" fmla="*/ 1078765 h 7582"/>
              <a:gd name="T40" fmla="*/ 2604010 w 3792"/>
              <a:gd name="T41" fmla="*/ 0 h 7582"/>
              <a:gd name="T42" fmla="*/ 2604010 w 3792"/>
              <a:gd name="T43" fmla="*/ 0 h 7582"/>
              <a:gd name="T44" fmla="*/ 1590157 w 3792"/>
              <a:gd name="T45" fmla="*/ 205316 h 75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92" h="7582">
                <a:moveTo>
                  <a:pt x="2315" y="299"/>
                </a:moveTo>
                <a:lnTo>
                  <a:pt x="2315" y="299"/>
                </a:lnTo>
                <a:cubicBezTo>
                  <a:pt x="1863" y="490"/>
                  <a:pt x="1458" y="763"/>
                  <a:pt x="1111" y="1111"/>
                </a:cubicBezTo>
                <a:cubicBezTo>
                  <a:pt x="763" y="1459"/>
                  <a:pt x="489" y="1864"/>
                  <a:pt x="298" y="2316"/>
                </a:cubicBezTo>
                <a:cubicBezTo>
                  <a:pt x="100" y="2782"/>
                  <a:pt x="0" y="3279"/>
                  <a:pt x="0" y="3790"/>
                </a:cubicBezTo>
                <a:cubicBezTo>
                  <a:pt x="0" y="4302"/>
                  <a:pt x="100" y="4799"/>
                  <a:pt x="298" y="5267"/>
                </a:cubicBezTo>
                <a:cubicBezTo>
                  <a:pt x="489" y="5718"/>
                  <a:pt x="763" y="6123"/>
                  <a:pt x="1111" y="6471"/>
                </a:cubicBezTo>
                <a:cubicBezTo>
                  <a:pt x="1458" y="6819"/>
                  <a:pt x="1863" y="7092"/>
                  <a:pt x="2315" y="7284"/>
                </a:cubicBezTo>
                <a:cubicBezTo>
                  <a:pt x="2783" y="7481"/>
                  <a:pt x="3280" y="7581"/>
                  <a:pt x="3791" y="7581"/>
                </a:cubicBezTo>
                <a:lnTo>
                  <a:pt x="3791" y="6011"/>
                </a:lnTo>
                <a:cubicBezTo>
                  <a:pt x="2567" y="6011"/>
                  <a:pt x="1570" y="5015"/>
                  <a:pt x="1570" y="3790"/>
                </a:cubicBezTo>
                <a:cubicBezTo>
                  <a:pt x="1570" y="2567"/>
                  <a:pt x="2567" y="1571"/>
                  <a:pt x="3791" y="1571"/>
                </a:cubicBezTo>
                <a:lnTo>
                  <a:pt x="3791" y="0"/>
                </a:lnTo>
                <a:cubicBezTo>
                  <a:pt x="3280" y="0"/>
                  <a:pt x="2783" y="100"/>
                  <a:pt x="2315" y="299"/>
                </a:cubicBezTo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7" name="Freeform 108">
            <a:extLst>
              <a:ext uri="{FF2B5EF4-FFF2-40B4-BE49-F238E27FC236}">
                <a16:creationId xmlns:a16="http://schemas.microsoft.com/office/drawing/2014/main" xmlns="" id="{D2C2CF78-6BB0-854F-A66E-5C5A62F12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2139380"/>
            <a:ext cx="1772419" cy="3541598"/>
          </a:xfrm>
          <a:custGeom>
            <a:avLst/>
            <a:gdLst>
              <a:gd name="T0" fmla="*/ 3492 w 3791"/>
              <a:gd name="T1" fmla="*/ 2316 h 7582"/>
              <a:gd name="T2" fmla="*/ 3492 w 3791"/>
              <a:gd name="T3" fmla="*/ 2316 h 7582"/>
              <a:gd name="T4" fmla="*/ 2680 w 3791"/>
              <a:gd name="T5" fmla="*/ 1111 h 7582"/>
              <a:gd name="T6" fmla="*/ 2680 w 3791"/>
              <a:gd name="T7" fmla="*/ 1111 h 7582"/>
              <a:gd name="T8" fmla="*/ 1475 w 3791"/>
              <a:gd name="T9" fmla="*/ 299 h 7582"/>
              <a:gd name="T10" fmla="*/ 1475 w 3791"/>
              <a:gd name="T11" fmla="*/ 299 h 7582"/>
              <a:gd name="T12" fmla="*/ 0 w 3791"/>
              <a:gd name="T13" fmla="*/ 0 h 7582"/>
              <a:gd name="T14" fmla="*/ 0 w 3791"/>
              <a:gd name="T15" fmla="*/ 1571 h 7582"/>
              <a:gd name="T16" fmla="*/ 0 w 3791"/>
              <a:gd name="T17" fmla="*/ 1571 h 7582"/>
              <a:gd name="T18" fmla="*/ 2220 w 3791"/>
              <a:gd name="T19" fmla="*/ 3790 h 7582"/>
              <a:gd name="T20" fmla="*/ 2220 w 3791"/>
              <a:gd name="T21" fmla="*/ 3790 h 7582"/>
              <a:gd name="T22" fmla="*/ 0 w 3791"/>
              <a:gd name="T23" fmla="*/ 6011 h 7582"/>
              <a:gd name="T24" fmla="*/ 0 w 3791"/>
              <a:gd name="T25" fmla="*/ 7581 h 7582"/>
              <a:gd name="T26" fmla="*/ 0 w 3791"/>
              <a:gd name="T27" fmla="*/ 7581 h 7582"/>
              <a:gd name="T28" fmla="*/ 1475 w 3791"/>
              <a:gd name="T29" fmla="*/ 7284 h 7582"/>
              <a:gd name="T30" fmla="*/ 1475 w 3791"/>
              <a:gd name="T31" fmla="*/ 7284 h 7582"/>
              <a:gd name="T32" fmla="*/ 2680 w 3791"/>
              <a:gd name="T33" fmla="*/ 6471 h 7582"/>
              <a:gd name="T34" fmla="*/ 2680 w 3791"/>
              <a:gd name="T35" fmla="*/ 6471 h 7582"/>
              <a:gd name="T36" fmla="*/ 3492 w 3791"/>
              <a:gd name="T37" fmla="*/ 5267 h 7582"/>
              <a:gd name="T38" fmla="*/ 3492 w 3791"/>
              <a:gd name="T39" fmla="*/ 5267 h 7582"/>
              <a:gd name="T40" fmla="*/ 3790 w 3791"/>
              <a:gd name="T41" fmla="*/ 3790 h 7582"/>
              <a:gd name="T42" fmla="*/ 3790 w 3791"/>
              <a:gd name="T43" fmla="*/ 3790 h 7582"/>
              <a:gd name="T44" fmla="*/ 3492 w 3791"/>
              <a:gd name="T45" fmla="*/ 2316 h 7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91" h="7582">
                <a:moveTo>
                  <a:pt x="3492" y="2316"/>
                </a:moveTo>
                <a:lnTo>
                  <a:pt x="3492" y="2316"/>
                </a:lnTo>
                <a:cubicBezTo>
                  <a:pt x="3301" y="1864"/>
                  <a:pt x="3028" y="1459"/>
                  <a:pt x="2680" y="1111"/>
                </a:cubicBezTo>
                <a:lnTo>
                  <a:pt x="2680" y="1111"/>
                </a:lnTo>
                <a:cubicBezTo>
                  <a:pt x="2332" y="763"/>
                  <a:pt x="1927" y="490"/>
                  <a:pt x="1475" y="299"/>
                </a:cubicBezTo>
                <a:lnTo>
                  <a:pt x="1475" y="299"/>
                </a:lnTo>
                <a:cubicBezTo>
                  <a:pt x="1007" y="100"/>
                  <a:pt x="510" y="0"/>
                  <a:pt x="0" y="0"/>
                </a:cubicBezTo>
                <a:lnTo>
                  <a:pt x="0" y="1571"/>
                </a:lnTo>
                <a:lnTo>
                  <a:pt x="0" y="1571"/>
                </a:lnTo>
                <a:cubicBezTo>
                  <a:pt x="1223" y="1571"/>
                  <a:pt x="2220" y="2567"/>
                  <a:pt x="2220" y="3790"/>
                </a:cubicBezTo>
                <a:lnTo>
                  <a:pt x="2220" y="3790"/>
                </a:lnTo>
                <a:cubicBezTo>
                  <a:pt x="2220" y="5015"/>
                  <a:pt x="1223" y="6011"/>
                  <a:pt x="0" y="6011"/>
                </a:cubicBezTo>
                <a:lnTo>
                  <a:pt x="0" y="7581"/>
                </a:lnTo>
                <a:lnTo>
                  <a:pt x="0" y="7581"/>
                </a:lnTo>
                <a:cubicBezTo>
                  <a:pt x="510" y="7581"/>
                  <a:pt x="1007" y="7481"/>
                  <a:pt x="1475" y="7284"/>
                </a:cubicBezTo>
                <a:lnTo>
                  <a:pt x="1475" y="7284"/>
                </a:lnTo>
                <a:cubicBezTo>
                  <a:pt x="1927" y="7092"/>
                  <a:pt x="2332" y="6819"/>
                  <a:pt x="2680" y="6471"/>
                </a:cubicBezTo>
                <a:lnTo>
                  <a:pt x="2680" y="6471"/>
                </a:lnTo>
                <a:cubicBezTo>
                  <a:pt x="3028" y="6123"/>
                  <a:pt x="3301" y="5718"/>
                  <a:pt x="3492" y="5267"/>
                </a:cubicBezTo>
                <a:lnTo>
                  <a:pt x="3492" y="5267"/>
                </a:lnTo>
                <a:cubicBezTo>
                  <a:pt x="3690" y="4799"/>
                  <a:pt x="3790" y="4302"/>
                  <a:pt x="3790" y="3790"/>
                </a:cubicBezTo>
                <a:lnTo>
                  <a:pt x="3790" y="3790"/>
                </a:lnTo>
                <a:cubicBezTo>
                  <a:pt x="3790" y="3279"/>
                  <a:pt x="3690" y="2782"/>
                  <a:pt x="3492" y="2316"/>
                </a:cubicBezTo>
              </a:path>
            </a:pathLst>
          </a:custGeom>
          <a:solidFill>
            <a:schemeClr val="accent3">
              <a:lumMod val="75000"/>
              <a:alpha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49" dirty="0"/>
          </a:p>
        </p:txBody>
      </p:sp>
      <p:sp>
        <p:nvSpPr>
          <p:cNvPr id="32" name="Freeform 111">
            <a:extLst>
              <a:ext uri="{FF2B5EF4-FFF2-40B4-BE49-F238E27FC236}">
                <a16:creationId xmlns:a16="http://schemas.microsoft.com/office/drawing/2014/main" xmlns="" id="{DCA86D6B-D47E-1F4A-9BC2-1F20D310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474" y="3752522"/>
            <a:ext cx="418310" cy="304975"/>
          </a:xfrm>
          <a:custGeom>
            <a:avLst/>
            <a:gdLst>
              <a:gd name="T0" fmla="*/ 853 w 895"/>
              <a:gd name="T1" fmla="*/ 122 h 651"/>
              <a:gd name="T2" fmla="*/ 41 w 895"/>
              <a:gd name="T3" fmla="*/ 122 h 651"/>
              <a:gd name="T4" fmla="*/ 41 w 895"/>
              <a:gd name="T5" fmla="*/ 41 h 651"/>
              <a:gd name="T6" fmla="*/ 853 w 895"/>
              <a:gd name="T7" fmla="*/ 41 h 651"/>
              <a:gd name="T8" fmla="*/ 853 w 895"/>
              <a:gd name="T9" fmla="*/ 122 h 651"/>
              <a:gd name="T10" fmla="*/ 853 w 895"/>
              <a:gd name="T11" fmla="*/ 610 h 651"/>
              <a:gd name="T12" fmla="*/ 41 w 895"/>
              <a:gd name="T13" fmla="*/ 610 h 651"/>
              <a:gd name="T14" fmla="*/ 41 w 895"/>
              <a:gd name="T15" fmla="*/ 284 h 651"/>
              <a:gd name="T16" fmla="*/ 853 w 895"/>
              <a:gd name="T17" fmla="*/ 284 h 651"/>
              <a:gd name="T18" fmla="*/ 853 w 895"/>
              <a:gd name="T19" fmla="*/ 610 h 651"/>
              <a:gd name="T20" fmla="*/ 853 w 895"/>
              <a:gd name="T21" fmla="*/ 0 h 651"/>
              <a:gd name="T22" fmla="*/ 41 w 895"/>
              <a:gd name="T23" fmla="*/ 0 h 651"/>
              <a:gd name="T24" fmla="*/ 41 w 895"/>
              <a:gd name="T25" fmla="*/ 0 h 651"/>
              <a:gd name="T26" fmla="*/ 0 w 895"/>
              <a:gd name="T27" fmla="*/ 41 h 651"/>
              <a:gd name="T28" fmla="*/ 0 w 895"/>
              <a:gd name="T29" fmla="*/ 610 h 651"/>
              <a:gd name="T30" fmla="*/ 0 w 895"/>
              <a:gd name="T31" fmla="*/ 610 h 651"/>
              <a:gd name="T32" fmla="*/ 41 w 895"/>
              <a:gd name="T33" fmla="*/ 650 h 651"/>
              <a:gd name="T34" fmla="*/ 853 w 895"/>
              <a:gd name="T35" fmla="*/ 650 h 651"/>
              <a:gd name="T36" fmla="*/ 853 w 895"/>
              <a:gd name="T37" fmla="*/ 650 h 651"/>
              <a:gd name="T38" fmla="*/ 894 w 895"/>
              <a:gd name="T39" fmla="*/ 610 h 651"/>
              <a:gd name="T40" fmla="*/ 894 w 895"/>
              <a:gd name="T41" fmla="*/ 41 h 651"/>
              <a:gd name="T42" fmla="*/ 894 w 895"/>
              <a:gd name="T43" fmla="*/ 41 h 651"/>
              <a:gd name="T44" fmla="*/ 853 w 895"/>
              <a:gd name="T45" fmla="*/ 0 h 651"/>
              <a:gd name="T46" fmla="*/ 142 w 895"/>
              <a:gd name="T47" fmla="*/ 529 h 651"/>
              <a:gd name="T48" fmla="*/ 427 w 895"/>
              <a:gd name="T49" fmla="*/ 529 h 651"/>
              <a:gd name="T50" fmla="*/ 427 w 895"/>
              <a:gd name="T51" fmla="*/ 529 h 651"/>
              <a:gd name="T52" fmla="*/ 447 w 895"/>
              <a:gd name="T53" fmla="*/ 508 h 651"/>
              <a:gd name="T54" fmla="*/ 447 w 895"/>
              <a:gd name="T55" fmla="*/ 508 h 651"/>
              <a:gd name="T56" fmla="*/ 427 w 895"/>
              <a:gd name="T57" fmla="*/ 488 h 651"/>
              <a:gd name="T58" fmla="*/ 142 w 895"/>
              <a:gd name="T59" fmla="*/ 488 h 651"/>
              <a:gd name="T60" fmla="*/ 142 w 895"/>
              <a:gd name="T61" fmla="*/ 488 h 651"/>
              <a:gd name="T62" fmla="*/ 122 w 895"/>
              <a:gd name="T63" fmla="*/ 508 h 651"/>
              <a:gd name="T64" fmla="*/ 122 w 895"/>
              <a:gd name="T65" fmla="*/ 508 h 651"/>
              <a:gd name="T66" fmla="*/ 142 w 895"/>
              <a:gd name="T67" fmla="*/ 529 h 651"/>
              <a:gd name="T68" fmla="*/ 853 w 895"/>
              <a:gd name="T69" fmla="*/ 0 h 651"/>
              <a:gd name="T70" fmla="*/ 142 w 895"/>
              <a:gd name="T71" fmla="*/ 447 h 651"/>
              <a:gd name="T72" fmla="*/ 508 w 895"/>
              <a:gd name="T73" fmla="*/ 447 h 651"/>
              <a:gd name="T74" fmla="*/ 508 w 895"/>
              <a:gd name="T75" fmla="*/ 447 h 651"/>
              <a:gd name="T76" fmla="*/ 528 w 895"/>
              <a:gd name="T77" fmla="*/ 427 h 651"/>
              <a:gd name="T78" fmla="*/ 528 w 895"/>
              <a:gd name="T79" fmla="*/ 427 h 651"/>
              <a:gd name="T80" fmla="*/ 508 w 895"/>
              <a:gd name="T81" fmla="*/ 406 h 651"/>
              <a:gd name="T82" fmla="*/ 142 w 895"/>
              <a:gd name="T83" fmla="*/ 406 h 651"/>
              <a:gd name="T84" fmla="*/ 142 w 895"/>
              <a:gd name="T85" fmla="*/ 406 h 651"/>
              <a:gd name="T86" fmla="*/ 122 w 895"/>
              <a:gd name="T87" fmla="*/ 427 h 651"/>
              <a:gd name="T88" fmla="*/ 122 w 895"/>
              <a:gd name="T89" fmla="*/ 427 h 651"/>
              <a:gd name="T90" fmla="*/ 142 w 895"/>
              <a:gd name="T91" fmla="*/ 447 h 651"/>
              <a:gd name="T92" fmla="*/ 670 w 895"/>
              <a:gd name="T93" fmla="*/ 529 h 651"/>
              <a:gd name="T94" fmla="*/ 752 w 895"/>
              <a:gd name="T95" fmla="*/ 529 h 651"/>
              <a:gd name="T96" fmla="*/ 752 w 895"/>
              <a:gd name="T97" fmla="*/ 529 h 651"/>
              <a:gd name="T98" fmla="*/ 772 w 895"/>
              <a:gd name="T99" fmla="*/ 508 h 651"/>
              <a:gd name="T100" fmla="*/ 772 w 895"/>
              <a:gd name="T101" fmla="*/ 427 h 651"/>
              <a:gd name="T102" fmla="*/ 772 w 895"/>
              <a:gd name="T103" fmla="*/ 427 h 651"/>
              <a:gd name="T104" fmla="*/ 752 w 895"/>
              <a:gd name="T105" fmla="*/ 406 h 651"/>
              <a:gd name="T106" fmla="*/ 670 w 895"/>
              <a:gd name="T107" fmla="*/ 406 h 651"/>
              <a:gd name="T108" fmla="*/ 670 w 895"/>
              <a:gd name="T109" fmla="*/ 406 h 651"/>
              <a:gd name="T110" fmla="*/ 650 w 895"/>
              <a:gd name="T111" fmla="*/ 427 h 651"/>
              <a:gd name="T112" fmla="*/ 650 w 895"/>
              <a:gd name="T113" fmla="*/ 508 h 651"/>
              <a:gd name="T114" fmla="*/ 650 w 895"/>
              <a:gd name="T115" fmla="*/ 508 h 651"/>
              <a:gd name="T116" fmla="*/ 670 w 895"/>
              <a:gd name="T117" fmla="*/ 529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95" h="651">
                <a:moveTo>
                  <a:pt x="853" y="122"/>
                </a:moveTo>
                <a:lnTo>
                  <a:pt x="41" y="122"/>
                </a:lnTo>
                <a:lnTo>
                  <a:pt x="41" y="41"/>
                </a:lnTo>
                <a:lnTo>
                  <a:pt x="853" y="41"/>
                </a:lnTo>
                <a:lnTo>
                  <a:pt x="853" y="122"/>
                </a:lnTo>
                <a:close/>
                <a:moveTo>
                  <a:pt x="853" y="610"/>
                </a:moveTo>
                <a:lnTo>
                  <a:pt x="41" y="610"/>
                </a:lnTo>
                <a:lnTo>
                  <a:pt x="41" y="284"/>
                </a:lnTo>
                <a:lnTo>
                  <a:pt x="853" y="284"/>
                </a:lnTo>
                <a:lnTo>
                  <a:pt x="853" y="610"/>
                </a:lnTo>
                <a:close/>
                <a:moveTo>
                  <a:pt x="853" y="0"/>
                </a:moveTo>
                <a:lnTo>
                  <a:pt x="41" y="0"/>
                </a:lnTo>
                <a:lnTo>
                  <a:pt x="41" y="0"/>
                </a:lnTo>
                <a:cubicBezTo>
                  <a:pt x="18" y="0"/>
                  <a:pt x="0" y="19"/>
                  <a:pt x="0" y="41"/>
                </a:cubicBezTo>
                <a:lnTo>
                  <a:pt x="0" y="610"/>
                </a:lnTo>
                <a:lnTo>
                  <a:pt x="0" y="610"/>
                </a:lnTo>
                <a:cubicBezTo>
                  <a:pt x="0" y="632"/>
                  <a:pt x="18" y="650"/>
                  <a:pt x="41" y="650"/>
                </a:cubicBezTo>
                <a:lnTo>
                  <a:pt x="853" y="650"/>
                </a:lnTo>
                <a:lnTo>
                  <a:pt x="853" y="650"/>
                </a:lnTo>
                <a:cubicBezTo>
                  <a:pt x="875" y="650"/>
                  <a:pt x="894" y="632"/>
                  <a:pt x="894" y="610"/>
                </a:cubicBezTo>
                <a:lnTo>
                  <a:pt x="894" y="41"/>
                </a:lnTo>
                <a:lnTo>
                  <a:pt x="894" y="41"/>
                </a:lnTo>
                <a:cubicBezTo>
                  <a:pt x="894" y="19"/>
                  <a:pt x="875" y="0"/>
                  <a:pt x="853" y="0"/>
                </a:cubicBezTo>
                <a:lnTo>
                  <a:pt x="142" y="529"/>
                </a:lnTo>
                <a:lnTo>
                  <a:pt x="427" y="529"/>
                </a:lnTo>
                <a:lnTo>
                  <a:pt x="427" y="529"/>
                </a:lnTo>
                <a:cubicBezTo>
                  <a:pt x="438" y="529"/>
                  <a:pt x="447" y="519"/>
                  <a:pt x="447" y="508"/>
                </a:cubicBezTo>
                <a:lnTo>
                  <a:pt x="447" y="508"/>
                </a:lnTo>
                <a:cubicBezTo>
                  <a:pt x="447" y="497"/>
                  <a:pt x="438" y="488"/>
                  <a:pt x="427" y="488"/>
                </a:cubicBezTo>
                <a:lnTo>
                  <a:pt x="142" y="488"/>
                </a:lnTo>
                <a:lnTo>
                  <a:pt x="142" y="488"/>
                </a:lnTo>
                <a:cubicBezTo>
                  <a:pt x="131" y="488"/>
                  <a:pt x="122" y="497"/>
                  <a:pt x="122" y="508"/>
                </a:cubicBezTo>
                <a:lnTo>
                  <a:pt x="122" y="508"/>
                </a:lnTo>
                <a:cubicBezTo>
                  <a:pt x="122" y="519"/>
                  <a:pt x="131" y="529"/>
                  <a:pt x="142" y="529"/>
                </a:cubicBezTo>
                <a:lnTo>
                  <a:pt x="853" y="0"/>
                </a:lnTo>
                <a:close/>
                <a:moveTo>
                  <a:pt x="142" y="447"/>
                </a:moveTo>
                <a:lnTo>
                  <a:pt x="508" y="447"/>
                </a:lnTo>
                <a:lnTo>
                  <a:pt x="508" y="447"/>
                </a:lnTo>
                <a:cubicBezTo>
                  <a:pt x="519" y="447"/>
                  <a:pt x="528" y="438"/>
                  <a:pt x="528" y="427"/>
                </a:cubicBezTo>
                <a:lnTo>
                  <a:pt x="528" y="427"/>
                </a:lnTo>
                <a:cubicBezTo>
                  <a:pt x="528" y="415"/>
                  <a:pt x="519" y="406"/>
                  <a:pt x="508" y="406"/>
                </a:cubicBezTo>
                <a:lnTo>
                  <a:pt x="142" y="406"/>
                </a:lnTo>
                <a:lnTo>
                  <a:pt x="142" y="406"/>
                </a:lnTo>
                <a:cubicBezTo>
                  <a:pt x="131" y="406"/>
                  <a:pt x="122" y="415"/>
                  <a:pt x="122" y="427"/>
                </a:cubicBezTo>
                <a:lnTo>
                  <a:pt x="122" y="427"/>
                </a:lnTo>
                <a:cubicBezTo>
                  <a:pt x="122" y="438"/>
                  <a:pt x="131" y="447"/>
                  <a:pt x="142" y="447"/>
                </a:cubicBezTo>
                <a:close/>
                <a:moveTo>
                  <a:pt x="670" y="529"/>
                </a:moveTo>
                <a:lnTo>
                  <a:pt x="752" y="529"/>
                </a:lnTo>
                <a:lnTo>
                  <a:pt x="752" y="529"/>
                </a:lnTo>
                <a:cubicBezTo>
                  <a:pt x="763" y="529"/>
                  <a:pt x="772" y="519"/>
                  <a:pt x="772" y="508"/>
                </a:cubicBezTo>
                <a:lnTo>
                  <a:pt x="772" y="427"/>
                </a:lnTo>
                <a:lnTo>
                  <a:pt x="772" y="427"/>
                </a:lnTo>
                <a:cubicBezTo>
                  <a:pt x="772" y="415"/>
                  <a:pt x="763" y="406"/>
                  <a:pt x="752" y="406"/>
                </a:cubicBezTo>
                <a:lnTo>
                  <a:pt x="670" y="406"/>
                </a:lnTo>
                <a:lnTo>
                  <a:pt x="670" y="406"/>
                </a:lnTo>
                <a:cubicBezTo>
                  <a:pt x="659" y="406"/>
                  <a:pt x="650" y="415"/>
                  <a:pt x="650" y="427"/>
                </a:cubicBezTo>
                <a:lnTo>
                  <a:pt x="650" y="508"/>
                </a:lnTo>
                <a:lnTo>
                  <a:pt x="650" y="508"/>
                </a:lnTo>
                <a:cubicBezTo>
                  <a:pt x="650" y="519"/>
                  <a:pt x="659" y="529"/>
                  <a:pt x="670" y="5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3" name="Freeform 112">
            <a:extLst>
              <a:ext uri="{FF2B5EF4-FFF2-40B4-BE49-F238E27FC236}">
                <a16:creationId xmlns:a16="http://schemas.microsoft.com/office/drawing/2014/main" xmlns="" id="{CFF911CF-6B62-684D-8033-2BFCFE6CB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88" y="3791674"/>
            <a:ext cx="418312" cy="228732"/>
          </a:xfrm>
          <a:custGeom>
            <a:avLst/>
            <a:gdLst>
              <a:gd name="T0" fmla="*/ 413 w 895"/>
              <a:gd name="T1" fmla="*/ 203 h 488"/>
              <a:gd name="T2" fmla="*/ 430 w 895"/>
              <a:gd name="T3" fmla="*/ 217 h 488"/>
              <a:gd name="T4" fmla="*/ 419 w 895"/>
              <a:gd name="T5" fmla="*/ 171 h 488"/>
              <a:gd name="T6" fmla="*/ 476 w 895"/>
              <a:gd name="T7" fmla="*/ 267 h 488"/>
              <a:gd name="T8" fmla="*/ 455 w 895"/>
              <a:gd name="T9" fmla="*/ 322 h 488"/>
              <a:gd name="T10" fmla="*/ 486 w 895"/>
              <a:gd name="T11" fmla="*/ 289 h 488"/>
              <a:gd name="T12" fmla="*/ 476 w 895"/>
              <a:gd name="T13" fmla="*/ 267 h 488"/>
              <a:gd name="T14" fmla="*/ 650 w 895"/>
              <a:gd name="T15" fmla="*/ 386 h 488"/>
              <a:gd name="T16" fmla="*/ 711 w 895"/>
              <a:gd name="T17" fmla="*/ 406 h 488"/>
              <a:gd name="T18" fmla="*/ 512 w 895"/>
              <a:gd name="T19" fmla="*/ 312 h 488"/>
              <a:gd name="T20" fmla="*/ 478 w 895"/>
              <a:gd name="T21" fmla="*/ 342 h 488"/>
              <a:gd name="T22" fmla="*/ 439 w 895"/>
              <a:gd name="T23" fmla="*/ 366 h 488"/>
              <a:gd name="T24" fmla="*/ 414 w 895"/>
              <a:gd name="T25" fmla="*/ 342 h 488"/>
              <a:gd name="T26" fmla="*/ 380 w 895"/>
              <a:gd name="T27" fmla="*/ 309 h 488"/>
              <a:gd name="T28" fmla="*/ 414 w 895"/>
              <a:gd name="T29" fmla="*/ 311 h 488"/>
              <a:gd name="T30" fmla="*/ 439 w 895"/>
              <a:gd name="T31" fmla="*/ 255 h 488"/>
              <a:gd name="T32" fmla="*/ 399 w 895"/>
              <a:gd name="T33" fmla="*/ 237 h 488"/>
              <a:gd name="T34" fmla="*/ 380 w 895"/>
              <a:gd name="T35" fmla="*/ 194 h 488"/>
              <a:gd name="T36" fmla="*/ 398 w 895"/>
              <a:gd name="T37" fmla="*/ 154 h 488"/>
              <a:gd name="T38" fmla="*/ 439 w 895"/>
              <a:gd name="T39" fmla="*/ 122 h 488"/>
              <a:gd name="T40" fmla="*/ 476 w 895"/>
              <a:gd name="T41" fmla="*/ 143 h 488"/>
              <a:gd name="T42" fmla="*/ 508 w 895"/>
              <a:gd name="T43" fmla="*/ 170 h 488"/>
              <a:gd name="T44" fmla="*/ 482 w 895"/>
              <a:gd name="T45" fmla="*/ 194 h 488"/>
              <a:gd name="T46" fmla="*/ 455 w 895"/>
              <a:gd name="T47" fmla="*/ 223 h 488"/>
              <a:gd name="T48" fmla="*/ 498 w 895"/>
              <a:gd name="T49" fmla="*/ 242 h 488"/>
              <a:gd name="T50" fmla="*/ 518 w 895"/>
              <a:gd name="T51" fmla="*/ 284 h 488"/>
              <a:gd name="T52" fmla="*/ 447 w 895"/>
              <a:gd name="T53" fmla="*/ 82 h 488"/>
              <a:gd name="T54" fmla="*/ 447 w 895"/>
              <a:gd name="T55" fmla="*/ 406 h 488"/>
              <a:gd name="T56" fmla="*/ 833 w 895"/>
              <a:gd name="T57" fmla="*/ 82 h 488"/>
              <a:gd name="T58" fmla="*/ 833 w 895"/>
              <a:gd name="T59" fmla="*/ 40 h 488"/>
              <a:gd name="T60" fmla="*/ 833 w 895"/>
              <a:gd name="T61" fmla="*/ 82 h 488"/>
              <a:gd name="T62" fmla="*/ 833 w 895"/>
              <a:gd name="T63" fmla="*/ 366 h 488"/>
              <a:gd name="T64" fmla="*/ 118 w 895"/>
              <a:gd name="T65" fmla="*/ 447 h 488"/>
              <a:gd name="T66" fmla="*/ 61 w 895"/>
              <a:gd name="T67" fmla="*/ 366 h 488"/>
              <a:gd name="T68" fmla="*/ 41 w 895"/>
              <a:gd name="T69" fmla="*/ 118 h 488"/>
              <a:gd name="T70" fmla="*/ 122 w 895"/>
              <a:gd name="T71" fmla="*/ 61 h 488"/>
              <a:gd name="T72" fmla="*/ 772 w 895"/>
              <a:gd name="T73" fmla="*/ 61 h 488"/>
              <a:gd name="T74" fmla="*/ 853 w 895"/>
              <a:gd name="T75" fmla="*/ 118 h 488"/>
              <a:gd name="T76" fmla="*/ 813 w 895"/>
              <a:gd name="T77" fmla="*/ 427 h 488"/>
              <a:gd name="T78" fmla="*/ 853 w 895"/>
              <a:gd name="T79" fmla="*/ 427 h 488"/>
              <a:gd name="T80" fmla="*/ 61 w 895"/>
              <a:gd name="T81" fmla="*/ 447 h 488"/>
              <a:gd name="T82" fmla="*/ 61 w 895"/>
              <a:gd name="T83" fmla="*/ 406 h 488"/>
              <a:gd name="T84" fmla="*/ 61 w 895"/>
              <a:gd name="T85" fmla="*/ 40 h 488"/>
              <a:gd name="T86" fmla="*/ 61 w 895"/>
              <a:gd name="T87" fmla="*/ 82 h 488"/>
              <a:gd name="T88" fmla="*/ 61 w 895"/>
              <a:gd name="T89" fmla="*/ 40 h 488"/>
              <a:gd name="T90" fmla="*/ 0 w 895"/>
              <a:gd name="T91" fmla="*/ 40 h 488"/>
              <a:gd name="T92" fmla="*/ 853 w 895"/>
              <a:gd name="T93" fmla="*/ 487 h 488"/>
              <a:gd name="T94" fmla="*/ 894 w 895"/>
              <a:gd name="T95" fmla="*/ 40 h 488"/>
              <a:gd name="T96" fmla="*/ 182 w 895"/>
              <a:gd name="T97" fmla="*/ 82 h 488"/>
              <a:gd name="T98" fmla="*/ 223 w 895"/>
              <a:gd name="T99" fmla="*/ 122 h 488"/>
              <a:gd name="T100" fmla="*/ 223 w 895"/>
              <a:gd name="T101" fmla="*/ 8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5" h="488">
                <a:moveTo>
                  <a:pt x="410" y="192"/>
                </a:moveTo>
                <a:lnTo>
                  <a:pt x="410" y="192"/>
                </a:lnTo>
                <a:cubicBezTo>
                  <a:pt x="410" y="197"/>
                  <a:pt x="411" y="200"/>
                  <a:pt x="413" y="203"/>
                </a:cubicBezTo>
                <a:lnTo>
                  <a:pt x="413" y="203"/>
                </a:lnTo>
                <a:cubicBezTo>
                  <a:pt x="415" y="206"/>
                  <a:pt x="417" y="209"/>
                  <a:pt x="420" y="211"/>
                </a:cubicBezTo>
                <a:lnTo>
                  <a:pt x="420" y="211"/>
                </a:lnTo>
                <a:cubicBezTo>
                  <a:pt x="423" y="214"/>
                  <a:pt x="426" y="215"/>
                  <a:pt x="430" y="217"/>
                </a:cubicBezTo>
                <a:lnTo>
                  <a:pt x="430" y="217"/>
                </a:lnTo>
                <a:cubicBezTo>
                  <a:pt x="433" y="218"/>
                  <a:pt x="435" y="219"/>
                  <a:pt x="439" y="220"/>
                </a:cubicBezTo>
                <a:lnTo>
                  <a:pt x="439" y="165"/>
                </a:lnTo>
                <a:lnTo>
                  <a:pt x="439" y="165"/>
                </a:lnTo>
                <a:cubicBezTo>
                  <a:pt x="429" y="165"/>
                  <a:pt x="423" y="167"/>
                  <a:pt x="419" y="171"/>
                </a:cubicBezTo>
                <a:lnTo>
                  <a:pt x="419" y="171"/>
                </a:lnTo>
                <a:cubicBezTo>
                  <a:pt x="413" y="175"/>
                  <a:pt x="410" y="182"/>
                  <a:pt x="410" y="192"/>
                </a:cubicBezTo>
                <a:close/>
                <a:moveTo>
                  <a:pt x="476" y="267"/>
                </a:moveTo>
                <a:lnTo>
                  <a:pt x="476" y="267"/>
                </a:lnTo>
                <a:cubicBezTo>
                  <a:pt x="473" y="265"/>
                  <a:pt x="469" y="263"/>
                  <a:pt x="465" y="261"/>
                </a:cubicBezTo>
                <a:lnTo>
                  <a:pt x="465" y="261"/>
                </a:lnTo>
                <a:cubicBezTo>
                  <a:pt x="462" y="260"/>
                  <a:pt x="460" y="259"/>
                  <a:pt x="455" y="257"/>
                </a:cubicBezTo>
                <a:lnTo>
                  <a:pt x="455" y="322"/>
                </a:lnTo>
                <a:lnTo>
                  <a:pt x="455" y="322"/>
                </a:lnTo>
                <a:cubicBezTo>
                  <a:pt x="465" y="321"/>
                  <a:pt x="471" y="318"/>
                  <a:pt x="477" y="313"/>
                </a:cubicBezTo>
                <a:lnTo>
                  <a:pt x="477" y="313"/>
                </a:lnTo>
                <a:cubicBezTo>
                  <a:pt x="484" y="308"/>
                  <a:pt x="486" y="300"/>
                  <a:pt x="486" y="289"/>
                </a:cubicBezTo>
                <a:lnTo>
                  <a:pt x="486" y="289"/>
                </a:lnTo>
                <a:cubicBezTo>
                  <a:pt x="486" y="284"/>
                  <a:pt x="485" y="280"/>
                  <a:pt x="484" y="276"/>
                </a:cubicBezTo>
                <a:lnTo>
                  <a:pt x="484" y="276"/>
                </a:lnTo>
                <a:cubicBezTo>
                  <a:pt x="482" y="272"/>
                  <a:pt x="479" y="270"/>
                  <a:pt x="476" y="267"/>
                </a:cubicBezTo>
                <a:close/>
                <a:moveTo>
                  <a:pt x="711" y="366"/>
                </a:moveTo>
                <a:lnTo>
                  <a:pt x="671" y="366"/>
                </a:lnTo>
                <a:lnTo>
                  <a:pt x="671" y="366"/>
                </a:lnTo>
                <a:cubicBezTo>
                  <a:pt x="659" y="366"/>
                  <a:pt x="650" y="375"/>
                  <a:pt x="650" y="386"/>
                </a:cubicBezTo>
                <a:lnTo>
                  <a:pt x="650" y="386"/>
                </a:lnTo>
                <a:cubicBezTo>
                  <a:pt x="650" y="397"/>
                  <a:pt x="659" y="406"/>
                  <a:pt x="671" y="406"/>
                </a:cubicBezTo>
                <a:lnTo>
                  <a:pt x="711" y="406"/>
                </a:lnTo>
                <a:lnTo>
                  <a:pt x="711" y="406"/>
                </a:lnTo>
                <a:cubicBezTo>
                  <a:pt x="722" y="406"/>
                  <a:pt x="731" y="397"/>
                  <a:pt x="731" y="386"/>
                </a:cubicBezTo>
                <a:lnTo>
                  <a:pt x="731" y="386"/>
                </a:lnTo>
                <a:cubicBezTo>
                  <a:pt x="731" y="375"/>
                  <a:pt x="722" y="366"/>
                  <a:pt x="711" y="366"/>
                </a:cubicBezTo>
                <a:close/>
                <a:moveTo>
                  <a:pt x="512" y="312"/>
                </a:moveTo>
                <a:lnTo>
                  <a:pt x="512" y="312"/>
                </a:lnTo>
                <a:cubicBezTo>
                  <a:pt x="509" y="319"/>
                  <a:pt x="504" y="325"/>
                  <a:pt x="499" y="330"/>
                </a:cubicBezTo>
                <a:lnTo>
                  <a:pt x="499" y="330"/>
                </a:lnTo>
                <a:cubicBezTo>
                  <a:pt x="493" y="336"/>
                  <a:pt x="486" y="340"/>
                  <a:pt x="478" y="342"/>
                </a:cubicBezTo>
                <a:lnTo>
                  <a:pt x="478" y="342"/>
                </a:lnTo>
                <a:cubicBezTo>
                  <a:pt x="471" y="345"/>
                  <a:pt x="464" y="346"/>
                  <a:pt x="455" y="347"/>
                </a:cubicBezTo>
                <a:lnTo>
                  <a:pt x="455" y="366"/>
                </a:lnTo>
                <a:lnTo>
                  <a:pt x="439" y="366"/>
                </a:lnTo>
                <a:lnTo>
                  <a:pt x="439" y="347"/>
                </a:lnTo>
                <a:lnTo>
                  <a:pt x="439" y="347"/>
                </a:lnTo>
                <a:cubicBezTo>
                  <a:pt x="429" y="346"/>
                  <a:pt x="422" y="345"/>
                  <a:pt x="414" y="342"/>
                </a:cubicBezTo>
                <a:lnTo>
                  <a:pt x="414" y="342"/>
                </a:lnTo>
                <a:cubicBezTo>
                  <a:pt x="406" y="339"/>
                  <a:pt x="399" y="335"/>
                  <a:pt x="393" y="329"/>
                </a:cubicBezTo>
                <a:lnTo>
                  <a:pt x="393" y="329"/>
                </a:lnTo>
                <a:cubicBezTo>
                  <a:pt x="388" y="324"/>
                  <a:pt x="383" y="318"/>
                  <a:pt x="380" y="309"/>
                </a:cubicBezTo>
                <a:lnTo>
                  <a:pt x="380" y="309"/>
                </a:lnTo>
                <a:cubicBezTo>
                  <a:pt x="376" y="302"/>
                  <a:pt x="375" y="292"/>
                  <a:pt x="375" y="282"/>
                </a:cubicBezTo>
                <a:lnTo>
                  <a:pt x="406" y="282"/>
                </a:lnTo>
                <a:lnTo>
                  <a:pt x="406" y="282"/>
                </a:lnTo>
                <a:cubicBezTo>
                  <a:pt x="406" y="294"/>
                  <a:pt x="409" y="304"/>
                  <a:pt x="414" y="311"/>
                </a:cubicBezTo>
                <a:lnTo>
                  <a:pt x="414" y="311"/>
                </a:lnTo>
                <a:cubicBezTo>
                  <a:pt x="420" y="318"/>
                  <a:pt x="426" y="321"/>
                  <a:pt x="439" y="322"/>
                </a:cubicBezTo>
                <a:lnTo>
                  <a:pt x="439" y="255"/>
                </a:lnTo>
                <a:lnTo>
                  <a:pt x="439" y="255"/>
                </a:lnTo>
                <a:cubicBezTo>
                  <a:pt x="432" y="253"/>
                  <a:pt x="427" y="250"/>
                  <a:pt x="419" y="248"/>
                </a:cubicBezTo>
                <a:lnTo>
                  <a:pt x="419" y="248"/>
                </a:lnTo>
                <a:cubicBezTo>
                  <a:pt x="411" y="245"/>
                  <a:pt x="405" y="241"/>
                  <a:pt x="399" y="237"/>
                </a:cubicBezTo>
                <a:lnTo>
                  <a:pt x="399" y="237"/>
                </a:lnTo>
                <a:cubicBezTo>
                  <a:pt x="393" y="232"/>
                  <a:pt x="388" y="226"/>
                  <a:pt x="384" y="220"/>
                </a:cubicBezTo>
                <a:lnTo>
                  <a:pt x="384" y="220"/>
                </a:lnTo>
                <a:cubicBezTo>
                  <a:pt x="381" y="213"/>
                  <a:pt x="380" y="204"/>
                  <a:pt x="380" y="194"/>
                </a:cubicBezTo>
                <a:lnTo>
                  <a:pt x="380" y="194"/>
                </a:lnTo>
                <a:cubicBezTo>
                  <a:pt x="380" y="186"/>
                  <a:pt x="381" y="177"/>
                  <a:pt x="384" y="171"/>
                </a:cubicBezTo>
                <a:lnTo>
                  <a:pt x="384" y="171"/>
                </a:lnTo>
                <a:cubicBezTo>
                  <a:pt x="388" y="164"/>
                  <a:pt x="392" y="158"/>
                  <a:pt x="398" y="154"/>
                </a:cubicBezTo>
                <a:lnTo>
                  <a:pt x="398" y="154"/>
                </a:lnTo>
                <a:cubicBezTo>
                  <a:pt x="404" y="149"/>
                  <a:pt x="410" y="146"/>
                  <a:pt x="417" y="144"/>
                </a:cubicBezTo>
                <a:lnTo>
                  <a:pt x="417" y="144"/>
                </a:lnTo>
                <a:cubicBezTo>
                  <a:pt x="425" y="141"/>
                  <a:pt x="431" y="140"/>
                  <a:pt x="439" y="140"/>
                </a:cubicBezTo>
                <a:lnTo>
                  <a:pt x="439" y="122"/>
                </a:lnTo>
                <a:lnTo>
                  <a:pt x="455" y="122"/>
                </a:lnTo>
                <a:lnTo>
                  <a:pt x="455" y="140"/>
                </a:lnTo>
                <a:lnTo>
                  <a:pt x="455" y="140"/>
                </a:lnTo>
                <a:cubicBezTo>
                  <a:pt x="463" y="140"/>
                  <a:pt x="469" y="141"/>
                  <a:pt x="476" y="143"/>
                </a:cubicBezTo>
                <a:lnTo>
                  <a:pt x="476" y="143"/>
                </a:lnTo>
                <a:cubicBezTo>
                  <a:pt x="484" y="146"/>
                  <a:pt x="490" y="149"/>
                  <a:pt x="495" y="154"/>
                </a:cubicBezTo>
                <a:lnTo>
                  <a:pt x="495" y="154"/>
                </a:lnTo>
                <a:cubicBezTo>
                  <a:pt x="501" y="158"/>
                  <a:pt x="505" y="163"/>
                  <a:pt x="508" y="170"/>
                </a:cubicBezTo>
                <a:lnTo>
                  <a:pt x="508" y="170"/>
                </a:lnTo>
                <a:cubicBezTo>
                  <a:pt x="511" y="177"/>
                  <a:pt x="513" y="185"/>
                  <a:pt x="513" y="194"/>
                </a:cubicBezTo>
                <a:lnTo>
                  <a:pt x="482" y="194"/>
                </a:lnTo>
                <a:lnTo>
                  <a:pt x="482" y="194"/>
                </a:lnTo>
                <a:cubicBezTo>
                  <a:pt x="481" y="185"/>
                  <a:pt x="479" y="177"/>
                  <a:pt x="474" y="173"/>
                </a:cubicBezTo>
                <a:lnTo>
                  <a:pt x="474" y="173"/>
                </a:lnTo>
                <a:cubicBezTo>
                  <a:pt x="470" y="168"/>
                  <a:pt x="465" y="165"/>
                  <a:pt x="455" y="165"/>
                </a:cubicBezTo>
                <a:lnTo>
                  <a:pt x="455" y="223"/>
                </a:lnTo>
                <a:lnTo>
                  <a:pt x="455" y="223"/>
                </a:lnTo>
                <a:cubicBezTo>
                  <a:pt x="463" y="225"/>
                  <a:pt x="469" y="228"/>
                  <a:pt x="477" y="231"/>
                </a:cubicBezTo>
                <a:lnTo>
                  <a:pt x="477" y="231"/>
                </a:lnTo>
                <a:cubicBezTo>
                  <a:pt x="485" y="234"/>
                  <a:pt x="491" y="237"/>
                  <a:pt x="498" y="242"/>
                </a:cubicBezTo>
                <a:lnTo>
                  <a:pt x="498" y="242"/>
                </a:lnTo>
                <a:cubicBezTo>
                  <a:pt x="504" y="247"/>
                  <a:pt x="509" y="253"/>
                  <a:pt x="512" y="260"/>
                </a:cubicBezTo>
                <a:lnTo>
                  <a:pt x="512" y="260"/>
                </a:lnTo>
                <a:cubicBezTo>
                  <a:pt x="516" y="266"/>
                  <a:pt x="518" y="275"/>
                  <a:pt x="518" y="284"/>
                </a:cubicBezTo>
                <a:lnTo>
                  <a:pt x="518" y="284"/>
                </a:lnTo>
                <a:cubicBezTo>
                  <a:pt x="518" y="295"/>
                  <a:pt x="516" y="304"/>
                  <a:pt x="512" y="312"/>
                </a:cubicBezTo>
                <a:close/>
                <a:moveTo>
                  <a:pt x="447" y="82"/>
                </a:moveTo>
                <a:lnTo>
                  <a:pt x="447" y="82"/>
                </a:lnTo>
                <a:cubicBezTo>
                  <a:pt x="357" y="82"/>
                  <a:pt x="284" y="154"/>
                  <a:pt x="284" y="244"/>
                </a:cubicBezTo>
                <a:lnTo>
                  <a:pt x="284" y="244"/>
                </a:lnTo>
                <a:cubicBezTo>
                  <a:pt x="284" y="333"/>
                  <a:pt x="357" y="406"/>
                  <a:pt x="447" y="406"/>
                </a:cubicBezTo>
                <a:lnTo>
                  <a:pt x="447" y="406"/>
                </a:lnTo>
                <a:cubicBezTo>
                  <a:pt x="537" y="406"/>
                  <a:pt x="610" y="333"/>
                  <a:pt x="610" y="244"/>
                </a:cubicBezTo>
                <a:lnTo>
                  <a:pt x="610" y="244"/>
                </a:lnTo>
                <a:cubicBezTo>
                  <a:pt x="610" y="154"/>
                  <a:pt x="537" y="82"/>
                  <a:pt x="447" y="82"/>
                </a:cubicBezTo>
                <a:close/>
                <a:moveTo>
                  <a:pt x="833" y="82"/>
                </a:moveTo>
                <a:lnTo>
                  <a:pt x="833" y="82"/>
                </a:lnTo>
                <a:cubicBezTo>
                  <a:pt x="822" y="82"/>
                  <a:pt x="813" y="72"/>
                  <a:pt x="813" y="61"/>
                </a:cubicBezTo>
                <a:lnTo>
                  <a:pt x="813" y="61"/>
                </a:lnTo>
                <a:cubicBezTo>
                  <a:pt x="813" y="50"/>
                  <a:pt x="822" y="40"/>
                  <a:pt x="833" y="40"/>
                </a:cubicBezTo>
                <a:lnTo>
                  <a:pt x="833" y="40"/>
                </a:lnTo>
                <a:cubicBezTo>
                  <a:pt x="844" y="40"/>
                  <a:pt x="853" y="50"/>
                  <a:pt x="853" y="61"/>
                </a:cubicBezTo>
                <a:lnTo>
                  <a:pt x="853" y="61"/>
                </a:lnTo>
                <a:cubicBezTo>
                  <a:pt x="853" y="72"/>
                  <a:pt x="844" y="82"/>
                  <a:pt x="833" y="82"/>
                </a:cubicBezTo>
                <a:close/>
                <a:moveTo>
                  <a:pt x="853" y="370"/>
                </a:moveTo>
                <a:lnTo>
                  <a:pt x="853" y="370"/>
                </a:lnTo>
                <a:cubicBezTo>
                  <a:pt x="847" y="367"/>
                  <a:pt x="840" y="366"/>
                  <a:pt x="833" y="366"/>
                </a:cubicBezTo>
                <a:lnTo>
                  <a:pt x="833" y="366"/>
                </a:lnTo>
                <a:cubicBezTo>
                  <a:pt x="799" y="366"/>
                  <a:pt x="772" y="393"/>
                  <a:pt x="772" y="427"/>
                </a:cubicBezTo>
                <a:lnTo>
                  <a:pt x="772" y="427"/>
                </a:lnTo>
                <a:cubicBezTo>
                  <a:pt x="772" y="434"/>
                  <a:pt x="773" y="440"/>
                  <a:pt x="776" y="447"/>
                </a:cubicBezTo>
                <a:lnTo>
                  <a:pt x="118" y="447"/>
                </a:lnTo>
                <a:lnTo>
                  <a:pt x="118" y="447"/>
                </a:lnTo>
                <a:cubicBezTo>
                  <a:pt x="120" y="440"/>
                  <a:pt x="122" y="434"/>
                  <a:pt x="122" y="427"/>
                </a:cubicBezTo>
                <a:lnTo>
                  <a:pt x="122" y="427"/>
                </a:lnTo>
                <a:cubicBezTo>
                  <a:pt x="122" y="393"/>
                  <a:pt x="95" y="366"/>
                  <a:pt x="61" y="366"/>
                </a:cubicBezTo>
                <a:lnTo>
                  <a:pt x="61" y="366"/>
                </a:lnTo>
                <a:cubicBezTo>
                  <a:pt x="54" y="366"/>
                  <a:pt x="47" y="367"/>
                  <a:pt x="41" y="370"/>
                </a:cubicBezTo>
                <a:lnTo>
                  <a:pt x="41" y="118"/>
                </a:lnTo>
                <a:lnTo>
                  <a:pt x="41" y="118"/>
                </a:lnTo>
                <a:cubicBezTo>
                  <a:pt x="47" y="121"/>
                  <a:pt x="54" y="122"/>
                  <a:pt x="61" y="122"/>
                </a:cubicBezTo>
                <a:lnTo>
                  <a:pt x="61" y="122"/>
                </a:lnTo>
                <a:cubicBezTo>
                  <a:pt x="95" y="122"/>
                  <a:pt x="122" y="94"/>
                  <a:pt x="122" y="61"/>
                </a:cubicBezTo>
                <a:lnTo>
                  <a:pt x="122" y="61"/>
                </a:lnTo>
                <a:cubicBezTo>
                  <a:pt x="122" y="54"/>
                  <a:pt x="120" y="47"/>
                  <a:pt x="118" y="40"/>
                </a:cubicBezTo>
                <a:lnTo>
                  <a:pt x="776" y="40"/>
                </a:lnTo>
                <a:lnTo>
                  <a:pt x="776" y="40"/>
                </a:lnTo>
                <a:cubicBezTo>
                  <a:pt x="773" y="47"/>
                  <a:pt x="772" y="54"/>
                  <a:pt x="772" y="61"/>
                </a:cubicBezTo>
                <a:lnTo>
                  <a:pt x="772" y="61"/>
                </a:lnTo>
                <a:cubicBezTo>
                  <a:pt x="772" y="94"/>
                  <a:pt x="799" y="122"/>
                  <a:pt x="833" y="122"/>
                </a:cubicBezTo>
                <a:lnTo>
                  <a:pt x="833" y="122"/>
                </a:lnTo>
                <a:cubicBezTo>
                  <a:pt x="840" y="122"/>
                  <a:pt x="847" y="121"/>
                  <a:pt x="853" y="118"/>
                </a:cubicBezTo>
                <a:lnTo>
                  <a:pt x="853" y="370"/>
                </a:lnTo>
                <a:close/>
                <a:moveTo>
                  <a:pt x="833" y="447"/>
                </a:moveTo>
                <a:lnTo>
                  <a:pt x="833" y="447"/>
                </a:lnTo>
                <a:cubicBezTo>
                  <a:pt x="822" y="447"/>
                  <a:pt x="813" y="438"/>
                  <a:pt x="813" y="427"/>
                </a:cubicBezTo>
                <a:lnTo>
                  <a:pt x="813" y="427"/>
                </a:lnTo>
                <a:cubicBezTo>
                  <a:pt x="813" y="415"/>
                  <a:pt x="822" y="406"/>
                  <a:pt x="833" y="406"/>
                </a:cubicBezTo>
                <a:lnTo>
                  <a:pt x="833" y="406"/>
                </a:lnTo>
                <a:cubicBezTo>
                  <a:pt x="844" y="406"/>
                  <a:pt x="853" y="415"/>
                  <a:pt x="853" y="427"/>
                </a:cubicBezTo>
                <a:lnTo>
                  <a:pt x="853" y="427"/>
                </a:lnTo>
                <a:cubicBezTo>
                  <a:pt x="853" y="438"/>
                  <a:pt x="844" y="447"/>
                  <a:pt x="833" y="447"/>
                </a:cubicBezTo>
                <a:close/>
                <a:moveTo>
                  <a:pt x="61" y="447"/>
                </a:moveTo>
                <a:lnTo>
                  <a:pt x="61" y="447"/>
                </a:lnTo>
                <a:cubicBezTo>
                  <a:pt x="50" y="447"/>
                  <a:pt x="41" y="438"/>
                  <a:pt x="41" y="427"/>
                </a:cubicBezTo>
                <a:lnTo>
                  <a:pt x="41" y="427"/>
                </a:lnTo>
                <a:cubicBezTo>
                  <a:pt x="41" y="415"/>
                  <a:pt x="50" y="406"/>
                  <a:pt x="61" y="406"/>
                </a:cubicBezTo>
                <a:lnTo>
                  <a:pt x="61" y="406"/>
                </a:lnTo>
                <a:cubicBezTo>
                  <a:pt x="72" y="406"/>
                  <a:pt x="81" y="415"/>
                  <a:pt x="81" y="427"/>
                </a:cubicBezTo>
                <a:lnTo>
                  <a:pt x="81" y="427"/>
                </a:lnTo>
                <a:cubicBezTo>
                  <a:pt x="81" y="438"/>
                  <a:pt x="72" y="447"/>
                  <a:pt x="61" y="447"/>
                </a:cubicBezTo>
                <a:close/>
                <a:moveTo>
                  <a:pt x="61" y="40"/>
                </a:moveTo>
                <a:lnTo>
                  <a:pt x="61" y="40"/>
                </a:lnTo>
                <a:cubicBezTo>
                  <a:pt x="72" y="40"/>
                  <a:pt x="81" y="50"/>
                  <a:pt x="81" y="61"/>
                </a:cubicBezTo>
                <a:lnTo>
                  <a:pt x="81" y="61"/>
                </a:lnTo>
                <a:cubicBezTo>
                  <a:pt x="81" y="72"/>
                  <a:pt x="72" y="82"/>
                  <a:pt x="61" y="82"/>
                </a:cubicBezTo>
                <a:lnTo>
                  <a:pt x="61" y="82"/>
                </a:lnTo>
                <a:cubicBezTo>
                  <a:pt x="50" y="82"/>
                  <a:pt x="41" y="72"/>
                  <a:pt x="41" y="61"/>
                </a:cubicBezTo>
                <a:lnTo>
                  <a:pt x="41" y="61"/>
                </a:lnTo>
                <a:cubicBezTo>
                  <a:pt x="41" y="50"/>
                  <a:pt x="50" y="40"/>
                  <a:pt x="61" y="40"/>
                </a:cubicBezTo>
                <a:close/>
                <a:moveTo>
                  <a:pt x="853" y="0"/>
                </a:moveTo>
                <a:lnTo>
                  <a:pt x="41" y="0"/>
                </a:lnTo>
                <a:lnTo>
                  <a:pt x="41" y="0"/>
                </a:lnTo>
                <a:cubicBezTo>
                  <a:pt x="18" y="0"/>
                  <a:pt x="0" y="18"/>
                  <a:pt x="0" y="40"/>
                </a:cubicBezTo>
                <a:lnTo>
                  <a:pt x="0" y="447"/>
                </a:lnTo>
                <a:lnTo>
                  <a:pt x="0" y="447"/>
                </a:lnTo>
                <a:cubicBezTo>
                  <a:pt x="0" y="469"/>
                  <a:pt x="18" y="487"/>
                  <a:pt x="41" y="487"/>
                </a:cubicBezTo>
                <a:lnTo>
                  <a:pt x="853" y="487"/>
                </a:lnTo>
                <a:lnTo>
                  <a:pt x="853" y="487"/>
                </a:lnTo>
                <a:cubicBezTo>
                  <a:pt x="876" y="487"/>
                  <a:pt x="894" y="469"/>
                  <a:pt x="894" y="447"/>
                </a:cubicBezTo>
                <a:lnTo>
                  <a:pt x="894" y="40"/>
                </a:lnTo>
                <a:lnTo>
                  <a:pt x="894" y="40"/>
                </a:lnTo>
                <a:cubicBezTo>
                  <a:pt x="894" y="18"/>
                  <a:pt x="876" y="0"/>
                  <a:pt x="853" y="0"/>
                </a:cubicBezTo>
                <a:close/>
                <a:moveTo>
                  <a:pt x="223" y="82"/>
                </a:moveTo>
                <a:lnTo>
                  <a:pt x="182" y="82"/>
                </a:lnTo>
                <a:lnTo>
                  <a:pt x="182" y="82"/>
                </a:lnTo>
                <a:cubicBezTo>
                  <a:pt x="171" y="82"/>
                  <a:pt x="163" y="90"/>
                  <a:pt x="163" y="102"/>
                </a:cubicBezTo>
                <a:lnTo>
                  <a:pt x="163" y="102"/>
                </a:lnTo>
                <a:cubicBezTo>
                  <a:pt x="163" y="113"/>
                  <a:pt x="171" y="122"/>
                  <a:pt x="182" y="122"/>
                </a:cubicBezTo>
                <a:lnTo>
                  <a:pt x="223" y="122"/>
                </a:lnTo>
                <a:lnTo>
                  <a:pt x="223" y="122"/>
                </a:lnTo>
                <a:cubicBezTo>
                  <a:pt x="234" y="122"/>
                  <a:pt x="244" y="113"/>
                  <a:pt x="244" y="102"/>
                </a:cubicBezTo>
                <a:lnTo>
                  <a:pt x="244" y="102"/>
                </a:lnTo>
                <a:cubicBezTo>
                  <a:pt x="244" y="90"/>
                  <a:pt x="234" y="82"/>
                  <a:pt x="223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AA717-9943-204C-A454-C36F34E60CD8}"/>
              </a:ext>
            </a:extLst>
          </p:cNvPr>
          <p:cNvSpPr txBox="1"/>
          <p:nvPr/>
        </p:nvSpPr>
        <p:spPr>
          <a:xfrm>
            <a:off x="1708508" y="409059"/>
            <a:ext cx="5538889" cy="5155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800" b="1" spc="-109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</a:rPr>
              <a:t>CRITERIA FOR FUNDING AND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291FC4-FEA1-534F-A059-56DC8E30EBDD}"/>
              </a:ext>
            </a:extLst>
          </p:cNvPr>
          <p:cNvSpPr txBox="1"/>
          <p:nvPr/>
        </p:nvSpPr>
        <p:spPr>
          <a:xfrm>
            <a:off x="2280738" y="929022"/>
            <a:ext cx="4582537" cy="28046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600" spc="19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Qualifying Application Criteria (Regulations (2003)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ADF660-7660-2E40-9D9D-2B76F77F4903}"/>
              </a:ext>
            </a:extLst>
          </p:cNvPr>
          <p:cNvSpPr txBox="1"/>
          <p:nvPr/>
        </p:nvSpPr>
        <p:spPr>
          <a:xfrm>
            <a:off x="179797" y="2340186"/>
            <a:ext cx="2250512" cy="8195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1350"/>
              </a:lnSpc>
            </a:pPr>
            <a:r>
              <a:rPr lang="en-ZA" sz="1600" dirty="0">
                <a:solidFill>
                  <a:prstClr val="black"/>
                </a:solidFill>
                <a:ea typeface="Arial Unicode MS" pitchFamily="34" charset="-128"/>
              </a:rPr>
              <a:t>Extent to which project promotes media development and diversity</a:t>
            </a:r>
            <a:endParaRPr lang="en-US" sz="1400" spc="-1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FF7B23-4BC6-AA48-8D89-F00BF2CABCA2}"/>
              </a:ext>
            </a:extLst>
          </p:cNvPr>
          <p:cNvSpPr txBox="1"/>
          <p:nvPr/>
        </p:nvSpPr>
        <p:spPr>
          <a:xfrm>
            <a:off x="365280" y="4977785"/>
            <a:ext cx="2065029" cy="99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1350"/>
              </a:lnSpc>
            </a:pPr>
            <a:r>
              <a:rPr lang="en-ZA" sz="1600" dirty="0">
                <a:solidFill>
                  <a:prstClr val="black"/>
                </a:solidFill>
                <a:ea typeface="Arial Unicode MS" pitchFamily="34" charset="-128"/>
              </a:rPr>
              <a:t>Extent to which project encourages ownership, control, participation and access to media</a:t>
            </a:r>
            <a:endParaRPr lang="en-US" sz="1400" spc="-1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CDD425-55B3-BE4F-BBF8-1B3C5E258755}"/>
              </a:ext>
            </a:extLst>
          </p:cNvPr>
          <p:cNvSpPr txBox="1"/>
          <p:nvPr/>
        </p:nvSpPr>
        <p:spPr>
          <a:xfrm>
            <a:off x="6267236" y="2361084"/>
            <a:ext cx="2638639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buClr>
                <a:srgbClr val="FF0000"/>
              </a:buClr>
              <a:buSzPct val="150000"/>
            </a:pPr>
            <a:r>
              <a:rPr lang="en-ZA" sz="1600" dirty="0">
                <a:solidFill>
                  <a:prstClr val="black"/>
                </a:solidFill>
                <a:ea typeface="Arial Unicode MS" pitchFamily="34" charset="-128"/>
              </a:rPr>
              <a:t>Extent to which project develops human resources, training and capacity building within media industry, especially amongst historically disadvantaged groups.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C26839-7BB7-934B-B4A0-E15A6A4D2721}"/>
              </a:ext>
            </a:extLst>
          </p:cNvPr>
          <p:cNvSpPr txBox="1"/>
          <p:nvPr/>
        </p:nvSpPr>
        <p:spPr>
          <a:xfrm>
            <a:off x="6872311" y="4801246"/>
            <a:ext cx="19233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buClr>
                <a:srgbClr val="FF0000"/>
              </a:buClr>
              <a:buSzPct val="150000"/>
            </a:pPr>
            <a:r>
              <a:rPr lang="en-ZA" sz="1600" dirty="0">
                <a:solidFill>
                  <a:prstClr val="black"/>
                </a:solidFill>
                <a:ea typeface="Arial Unicode MS" pitchFamily="34" charset="-128"/>
              </a:rPr>
              <a:t>Compliance with media laws and codes of conduct.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AE8673-3EC9-EF4B-8B2B-AF09EBB5DDCA}"/>
              </a:ext>
            </a:extLst>
          </p:cNvPr>
          <p:cNvSpPr txBox="1"/>
          <p:nvPr/>
        </p:nvSpPr>
        <p:spPr>
          <a:xfrm>
            <a:off x="2985064" y="3639677"/>
            <a:ext cx="358240" cy="5195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776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2A6EF7-4E13-F643-91A0-FB14F8AE2BD7}"/>
              </a:ext>
            </a:extLst>
          </p:cNvPr>
          <p:cNvSpPr txBox="1"/>
          <p:nvPr/>
        </p:nvSpPr>
        <p:spPr>
          <a:xfrm>
            <a:off x="5773306" y="3639677"/>
            <a:ext cx="358240" cy="5195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776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810620-D8BB-48EC-81D3-10D5E4C481C0}"/>
              </a:ext>
            </a:extLst>
          </p:cNvPr>
          <p:cNvSpPr txBox="1"/>
          <p:nvPr/>
        </p:nvSpPr>
        <p:spPr>
          <a:xfrm>
            <a:off x="2382721" y="6027847"/>
            <a:ext cx="45720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150000"/>
            </a:pPr>
            <a:r>
              <a:rPr lang="en-ZA" sz="1600" dirty="0">
                <a:solidFill>
                  <a:prstClr val="black"/>
                </a:solidFill>
                <a:latin typeface="Poppins"/>
                <a:ea typeface="Arial Unicode MS" pitchFamily="34" charset="-128"/>
              </a:rPr>
              <a:t>Good governance practices of the project</a:t>
            </a:r>
            <a:r>
              <a:rPr lang="en-ZA" dirty="0">
                <a:solidFill>
                  <a:prstClr val="black"/>
                </a:solidFill>
                <a:latin typeface="Poppins"/>
                <a:ea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8325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51341">
            <a:extLst>
              <a:ext uri="{FF2B5EF4-FFF2-40B4-BE49-F238E27FC236}">
                <a16:creationId xmlns:a16="http://schemas.microsoft.com/office/drawing/2014/main" xmlns="" id="{743A091B-198F-D349-96F2-87E040FFD0B8}"/>
              </a:ext>
            </a:extLst>
          </p:cNvPr>
          <p:cNvSpPr/>
          <p:nvPr/>
        </p:nvSpPr>
        <p:spPr>
          <a:xfrm>
            <a:off x="3816502" y="2255615"/>
            <a:ext cx="1510995" cy="548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533" y="0"/>
                  <a:pt x="6267" y="1905"/>
                  <a:pt x="4537" y="5714"/>
                </a:cubicBezTo>
                <a:cubicBezTo>
                  <a:pt x="3087" y="8908"/>
                  <a:pt x="2252" y="12935"/>
                  <a:pt x="2018" y="17093"/>
                </a:cubicBezTo>
                <a:lnTo>
                  <a:pt x="4546" y="17093"/>
                </a:lnTo>
                <a:cubicBezTo>
                  <a:pt x="4779" y="14691"/>
                  <a:pt x="5361" y="12398"/>
                  <a:pt x="6296" y="10538"/>
                </a:cubicBezTo>
                <a:cubicBezTo>
                  <a:pt x="7540" y="8061"/>
                  <a:pt x="9169" y="6824"/>
                  <a:pt x="10800" y="6824"/>
                </a:cubicBezTo>
                <a:cubicBezTo>
                  <a:pt x="12431" y="6824"/>
                  <a:pt x="14062" y="8061"/>
                  <a:pt x="15306" y="10538"/>
                </a:cubicBezTo>
                <a:cubicBezTo>
                  <a:pt x="16241" y="12398"/>
                  <a:pt x="16824" y="14691"/>
                  <a:pt x="17056" y="17093"/>
                </a:cubicBezTo>
                <a:lnTo>
                  <a:pt x="19585" y="17093"/>
                </a:lnTo>
                <a:cubicBezTo>
                  <a:pt x="19350" y="12935"/>
                  <a:pt x="18515" y="8908"/>
                  <a:pt x="17065" y="5714"/>
                </a:cubicBezTo>
                <a:cubicBezTo>
                  <a:pt x="15335" y="1905"/>
                  <a:pt x="13067" y="0"/>
                  <a:pt x="10800" y="0"/>
                </a:cubicBezTo>
                <a:close/>
                <a:moveTo>
                  <a:pt x="0" y="18587"/>
                </a:moveTo>
                <a:lnTo>
                  <a:pt x="0" y="21600"/>
                </a:lnTo>
                <a:lnTo>
                  <a:pt x="6380" y="21600"/>
                </a:lnTo>
                <a:lnTo>
                  <a:pt x="6380" y="18587"/>
                </a:lnTo>
                <a:lnTo>
                  <a:pt x="0" y="18587"/>
                </a:lnTo>
                <a:close/>
                <a:moveTo>
                  <a:pt x="15220" y="18587"/>
                </a:moveTo>
                <a:lnTo>
                  <a:pt x="15220" y="21600"/>
                </a:lnTo>
                <a:lnTo>
                  <a:pt x="21600" y="21600"/>
                </a:lnTo>
                <a:lnTo>
                  <a:pt x="21600" y="18587"/>
                </a:lnTo>
                <a:lnTo>
                  <a:pt x="15220" y="18587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7" name="Shape 51342">
            <a:extLst>
              <a:ext uri="{FF2B5EF4-FFF2-40B4-BE49-F238E27FC236}">
                <a16:creationId xmlns:a16="http://schemas.microsoft.com/office/drawing/2014/main" xmlns="" id="{8E4136A8-CC2B-5B41-BA4A-2697F49E4641}"/>
              </a:ext>
            </a:extLst>
          </p:cNvPr>
          <p:cNvSpPr/>
          <p:nvPr/>
        </p:nvSpPr>
        <p:spPr>
          <a:xfrm>
            <a:off x="2962582" y="2843314"/>
            <a:ext cx="1072429" cy="1165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58" y="0"/>
                </a:moveTo>
                <a:cubicBezTo>
                  <a:pt x="8782" y="0"/>
                  <a:pt x="7672" y="0"/>
                  <a:pt x="6733" y="58"/>
                </a:cubicBezTo>
                <a:cubicBezTo>
                  <a:pt x="5794" y="116"/>
                  <a:pt x="5028" y="232"/>
                  <a:pt x="4239" y="462"/>
                </a:cubicBezTo>
                <a:cubicBezTo>
                  <a:pt x="3371" y="753"/>
                  <a:pt x="2595" y="1212"/>
                  <a:pt x="1957" y="1799"/>
                </a:cubicBezTo>
                <a:cubicBezTo>
                  <a:pt x="1318" y="2386"/>
                  <a:pt x="818" y="3100"/>
                  <a:pt x="502" y="3898"/>
                </a:cubicBezTo>
                <a:cubicBezTo>
                  <a:pt x="251" y="4628"/>
                  <a:pt x="125" y="5337"/>
                  <a:pt x="63" y="6202"/>
                </a:cubicBezTo>
                <a:cubicBezTo>
                  <a:pt x="0" y="7066"/>
                  <a:pt x="0" y="8087"/>
                  <a:pt x="0" y="9440"/>
                </a:cubicBezTo>
                <a:lnTo>
                  <a:pt x="0" y="15344"/>
                </a:lnTo>
                <a:cubicBezTo>
                  <a:pt x="200" y="15450"/>
                  <a:pt x="391" y="15560"/>
                  <a:pt x="596" y="15665"/>
                </a:cubicBezTo>
                <a:cubicBezTo>
                  <a:pt x="6611" y="18746"/>
                  <a:pt x="13910" y="20683"/>
                  <a:pt x="21600" y="21600"/>
                </a:cubicBezTo>
                <a:lnTo>
                  <a:pt x="21600" y="0"/>
                </a:lnTo>
                <a:lnTo>
                  <a:pt x="10305" y="0"/>
                </a:lnTo>
                <a:lnTo>
                  <a:pt x="10258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8" name="Shape 51343">
            <a:extLst>
              <a:ext uri="{FF2B5EF4-FFF2-40B4-BE49-F238E27FC236}">
                <a16:creationId xmlns:a16="http://schemas.microsoft.com/office/drawing/2014/main" xmlns="" id="{13ABFD5D-D088-4644-8985-A1E1EAA14AFF}"/>
              </a:ext>
            </a:extLst>
          </p:cNvPr>
          <p:cNvSpPr/>
          <p:nvPr/>
        </p:nvSpPr>
        <p:spPr>
          <a:xfrm>
            <a:off x="5108988" y="2843314"/>
            <a:ext cx="1072430" cy="1165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7689" y="20681"/>
                  <a:pt x="14988" y="18742"/>
                  <a:pt x="21004" y="15665"/>
                </a:cubicBezTo>
                <a:cubicBezTo>
                  <a:pt x="21210" y="15560"/>
                  <a:pt x="21400" y="15450"/>
                  <a:pt x="21600" y="15344"/>
                </a:cubicBezTo>
                <a:lnTo>
                  <a:pt x="21600" y="9483"/>
                </a:lnTo>
                <a:cubicBezTo>
                  <a:pt x="21600" y="8109"/>
                  <a:pt x="21600" y="7078"/>
                  <a:pt x="21537" y="6208"/>
                </a:cubicBezTo>
                <a:cubicBezTo>
                  <a:pt x="21475" y="5337"/>
                  <a:pt x="21349" y="4628"/>
                  <a:pt x="21098" y="3898"/>
                </a:cubicBezTo>
                <a:cubicBezTo>
                  <a:pt x="20782" y="3100"/>
                  <a:pt x="20282" y="2386"/>
                  <a:pt x="19643" y="1799"/>
                </a:cubicBezTo>
                <a:cubicBezTo>
                  <a:pt x="19005" y="1212"/>
                  <a:pt x="18229" y="753"/>
                  <a:pt x="17361" y="462"/>
                </a:cubicBezTo>
                <a:cubicBezTo>
                  <a:pt x="16568" y="231"/>
                  <a:pt x="15798" y="115"/>
                  <a:pt x="14860" y="58"/>
                </a:cubicBezTo>
                <a:cubicBezTo>
                  <a:pt x="13921" y="0"/>
                  <a:pt x="12813" y="0"/>
                  <a:pt x="1134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9" name="Shape 51344">
            <a:extLst>
              <a:ext uri="{FF2B5EF4-FFF2-40B4-BE49-F238E27FC236}">
                <a16:creationId xmlns:a16="http://schemas.microsoft.com/office/drawing/2014/main" xmlns="" id="{5ABF1B08-5093-654B-B2CB-C069ECAB0F00}"/>
              </a:ext>
            </a:extLst>
          </p:cNvPr>
          <p:cNvSpPr/>
          <p:nvPr/>
        </p:nvSpPr>
        <p:spPr>
          <a:xfrm>
            <a:off x="2962582" y="3723077"/>
            <a:ext cx="1072429" cy="134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3406"/>
                </a:lnTo>
                <a:cubicBezTo>
                  <a:pt x="0" y="14594"/>
                  <a:pt x="0" y="15484"/>
                  <a:pt x="63" y="16235"/>
                </a:cubicBezTo>
                <a:cubicBezTo>
                  <a:pt x="125" y="16987"/>
                  <a:pt x="251" y="17599"/>
                  <a:pt x="502" y="18229"/>
                </a:cubicBezTo>
                <a:cubicBezTo>
                  <a:pt x="818" y="18919"/>
                  <a:pt x="1318" y="19536"/>
                  <a:pt x="1957" y="20043"/>
                </a:cubicBezTo>
                <a:cubicBezTo>
                  <a:pt x="2595" y="20550"/>
                  <a:pt x="3371" y="20947"/>
                  <a:pt x="4239" y="21198"/>
                </a:cubicBezTo>
                <a:cubicBezTo>
                  <a:pt x="5032" y="21398"/>
                  <a:pt x="5802" y="21499"/>
                  <a:pt x="6740" y="21549"/>
                </a:cubicBezTo>
                <a:cubicBezTo>
                  <a:pt x="7679" y="21600"/>
                  <a:pt x="8787" y="21600"/>
                  <a:pt x="10258" y="21600"/>
                </a:cubicBezTo>
                <a:lnTo>
                  <a:pt x="21600" y="21600"/>
                </a:lnTo>
                <a:lnTo>
                  <a:pt x="21600" y="5279"/>
                </a:lnTo>
                <a:cubicBezTo>
                  <a:pt x="17652" y="4863"/>
                  <a:pt x="13805" y="4214"/>
                  <a:pt x="10169" y="3334"/>
                </a:cubicBezTo>
                <a:cubicBezTo>
                  <a:pt x="6533" y="2454"/>
                  <a:pt x="3107" y="134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0" name="Shape 51345">
            <a:extLst>
              <a:ext uri="{FF2B5EF4-FFF2-40B4-BE49-F238E27FC236}">
                <a16:creationId xmlns:a16="http://schemas.microsoft.com/office/drawing/2014/main" xmlns="" id="{51C04644-2EE2-514C-8CC6-C66049304A18}"/>
              </a:ext>
            </a:extLst>
          </p:cNvPr>
          <p:cNvSpPr/>
          <p:nvPr/>
        </p:nvSpPr>
        <p:spPr>
          <a:xfrm>
            <a:off x="5108988" y="3723077"/>
            <a:ext cx="1072430" cy="134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493" y="1342"/>
                  <a:pt x="15067" y="2454"/>
                  <a:pt x="11431" y="3334"/>
                </a:cubicBezTo>
                <a:cubicBezTo>
                  <a:pt x="7795" y="4214"/>
                  <a:pt x="3948" y="4863"/>
                  <a:pt x="0" y="5279"/>
                </a:cubicBezTo>
                <a:lnTo>
                  <a:pt x="0" y="21600"/>
                </a:lnTo>
                <a:lnTo>
                  <a:pt x="11295" y="21600"/>
                </a:lnTo>
                <a:cubicBezTo>
                  <a:pt x="12789" y="21600"/>
                  <a:pt x="13909" y="21600"/>
                  <a:pt x="14853" y="21549"/>
                </a:cubicBezTo>
                <a:cubicBezTo>
                  <a:pt x="15798" y="21499"/>
                  <a:pt x="16568" y="21398"/>
                  <a:pt x="17361" y="21198"/>
                </a:cubicBezTo>
                <a:cubicBezTo>
                  <a:pt x="18229" y="20947"/>
                  <a:pt x="19005" y="20550"/>
                  <a:pt x="19643" y="20043"/>
                </a:cubicBezTo>
                <a:cubicBezTo>
                  <a:pt x="20282" y="19536"/>
                  <a:pt x="20782" y="18919"/>
                  <a:pt x="21098" y="18229"/>
                </a:cubicBezTo>
                <a:cubicBezTo>
                  <a:pt x="21349" y="17599"/>
                  <a:pt x="21475" y="16986"/>
                  <a:pt x="21537" y="16239"/>
                </a:cubicBezTo>
                <a:cubicBezTo>
                  <a:pt x="21600" y="15492"/>
                  <a:pt x="21600" y="14610"/>
                  <a:pt x="21600" y="13441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1" name="Shape 51346">
            <a:extLst>
              <a:ext uri="{FF2B5EF4-FFF2-40B4-BE49-F238E27FC236}">
                <a16:creationId xmlns:a16="http://schemas.microsoft.com/office/drawing/2014/main" xmlns="" id="{6F707F89-DB55-D54E-AFF6-B09EF507E456}"/>
              </a:ext>
            </a:extLst>
          </p:cNvPr>
          <p:cNvSpPr/>
          <p:nvPr/>
        </p:nvSpPr>
        <p:spPr>
          <a:xfrm>
            <a:off x="4082211" y="2843362"/>
            <a:ext cx="979578" cy="1192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205"/>
                </a:lnTo>
                <a:cubicBezTo>
                  <a:pt x="1857" y="21384"/>
                  <a:pt x="3730" y="21514"/>
                  <a:pt x="5613" y="21600"/>
                </a:cubicBezTo>
                <a:lnTo>
                  <a:pt x="5613" y="20524"/>
                </a:lnTo>
                <a:cubicBezTo>
                  <a:pt x="5613" y="19727"/>
                  <a:pt x="5615" y="19322"/>
                  <a:pt x="5780" y="18893"/>
                </a:cubicBezTo>
                <a:cubicBezTo>
                  <a:pt x="5989" y="18423"/>
                  <a:pt x="6437" y="18052"/>
                  <a:pt x="7009" y="17881"/>
                </a:cubicBezTo>
                <a:cubicBezTo>
                  <a:pt x="7528" y="17746"/>
                  <a:pt x="8024" y="17746"/>
                  <a:pt x="8995" y="17746"/>
                </a:cubicBezTo>
                <a:lnTo>
                  <a:pt x="9012" y="17746"/>
                </a:lnTo>
                <a:lnTo>
                  <a:pt x="12605" y="17746"/>
                </a:lnTo>
                <a:cubicBezTo>
                  <a:pt x="13575" y="17746"/>
                  <a:pt x="14068" y="17745"/>
                  <a:pt x="14591" y="17881"/>
                </a:cubicBezTo>
                <a:cubicBezTo>
                  <a:pt x="15163" y="18052"/>
                  <a:pt x="15611" y="18423"/>
                  <a:pt x="15820" y="18893"/>
                </a:cubicBezTo>
                <a:cubicBezTo>
                  <a:pt x="15985" y="19322"/>
                  <a:pt x="15987" y="19726"/>
                  <a:pt x="15987" y="20535"/>
                </a:cubicBezTo>
                <a:lnTo>
                  <a:pt x="15987" y="21600"/>
                </a:lnTo>
                <a:cubicBezTo>
                  <a:pt x="17870" y="21514"/>
                  <a:pt x="19743" y="21384"/>
                  <a:pt x="21600" y="21205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2" name="Shape 51347">
            <a:extLst>
              <a:ext uri="{FF2B5EF4-FFF2-40B4-BE49-F238E27FC236}">
                <a16:creationId xmlns:a16="http://schemas.microsoft.com/office/drawing/2014/main" xmlns="" id="{D4C96982-9353-504D-A21C-8A2175726D01}"/>
              </a:ext>
            </a:extLst>
          </p:cNvPr>
          <p:cNvSpPr/>
          <p:nvPr/>
        </p:nvSpPr>
        <p:spPr>
          <a:xfrm>
            <a:off x="4373918" y="3859413"/>
            <a:ext cx="396164" cy="346644"/>
          </a:xfrm>
          <a:prstGeom prst="roundRect">
            <a:avLst>
              <a:gd name="adj" fmla="val 21429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3" name="Shape 51348">
            <a:extLst>
              <a:ext uri="{FF2B5EF4-FFF2-40B4-BE49-F238E27FC236}">
                <a16:creationId xmlns:a16="http://schemas.microsoft.com/office/drawing/2014/main" xmlns="" id="{9B4ED4E6-E838-D349-BE4A-A69C8E0EF783}"/>
              </a:ext>
            </a:extLst>
          </p:cNvPr>
          <p:cNvSpPr/>
          <p:nvPr/>
        </p:nvSpPr>
        <p:spPr>
          <a:xfrm>
            <a:off x="4082211" y="4058424"/>
            <a:ext cx="979578" cy="101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0672" y="108"/>
                  <a:pt x="19739" y="201"/>
                  <a:pt x="18803" y="280"/>
                </a:cubicBezTo>
                <a:cubicBezTo>
                  <a:pt x="17867" y="359"/>
                  <a:pt x="16928" y="423"/>
                  <a:pt x="15987" y="475"/>
                </a:cubicBezTo>
                <a:lnTo>
                  <a:pt x="15987" y="689"/>
                </a:lnTo>
                <a:cubicBezTo>
                  <a:pt x="15987" y="1158"/>
                  <a:pt x="15986" y="1511"/>
                  <a:pt x="15965" y="1810"/>
                </a:cubicBezTo>
                <a:cubicBezTo>
                  <a:pt x="15944" y="2108"/>
                  <a:pt x="15902" y="2353"/>
                  <a:pt x="15820" y="2606"/>
                </a:cubicBezTo>
                <a:cubicBezTo>
                  <a:pt x="15715" y="2883"/>
                  <a:pt x="15551" y="3130"/>
                  <a:pt x="15342" y="3333"/>
                </a:cubicBezTo>
                <a:cubicBezTo>
                  <a:pt x="15132" y="3537"/>
                  <a:pt x="14877" y="3696"/>
                  <a:pt x="14591" y="3797"/>
                </a:cubicBezTo>
                <a:cubicBezTo>
                  <a:pt x="14330" y="3877"/>
                  <a:pt x="14075" y="3917"/>
                  <a:pt x="13763" y="3938"/>
                </a:cubicBezTo>
                <a:cubicBezTo>
                  <a:pt x="13450" y="3958"/>
                  <a:pt x="13080" y="3958"/>
                  <a:pt x="12588" y="3958"/>
                </a:cubicBezTo>
                <a:lnTo>
                  <a:pt x="8995" y="3958"/>
                </a:lnTo>
                <a:cubicBezTo>
                  <a:pt x="8510" y="3958"/>
                  <a:pt x="8144" y="3958"/>
                  <a:pt x="7834" y="3938"/>
                </a:cubicBezTo>
                <a:cubicBezTo>
                  <a:pt x="7524" y="3917"/>
                  <a:pt x="7270" y="3877"/>
                  <a:pt x="7009" y="3797"/>
                </a:cubicBezTo>
                <a:cubicBezTo>
                  <a:pt x="6723" y="3696"/>
                  <a:pt x="6468" y="3537"/>
                  <a:pt x="6258" y="3333"/>
                </a:cubicBezTo>
                <a:cubicBezTo>
                  <a:pt x="6049" y="3130"/>
                  <a:pt x="5885" y="2883"/>
                  <a:pt x="5780" y="2606"/>
                </a:cubicBezTo>
                <a:cubicBezTo>
                  <a:pt x="5698" y="2353"/>
                  <a:pt x="5656" y="2108"/>
                  <a:pt x="5635" y="1807"/>
                </a:cubicBezTo>
                <a:cubicBezTo>
                  <a:pt x="5614" y="1506"/>
                  <a:pt x="5613" y="1149"/>
                  <a:pt x="5613" y="673"/>
                </a:cubicBezTo>
                <a:lnTo>
                  <a:pt x="5613" y="475"/>
                </a:lnTo>
                <a:cubicBezTo>
                  <a:pt x="4672" y="423"/>
                  <a:pt x="3733" y="359"/>
                  <a:pt x="2797" y="280"/>
                </a:cubicBezTo>
                <a:cubicBezTo>
                  <a:pt x="1861" y="201"/>
                  <a:pt x="928" y="108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8C8900D-A79D-7B4B-81AE-CC7E1BFD96DD}"/>
              </a:ext>
            </a:extLst>
          </p:cNvPr>
          <p:cNvSpPr txBox="1"/>
          <p:nvPr/>
        </p:nvSpPr>
        <p:spPr>
          <a:xfrm>
            <a:off x="1552994" y="528594"/>
            <a:ext cx="695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latin typeface="Poppins"/>
              </a:rPr>
              <a:t>ITEMS FUNDED FOR THE BROADCAST SECTOR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B337DE8-0391-7342-9EE0-D9C362E84F62}"/>
              </a:ext>
            </a:extLst>
          </p:cNvPr>
          <p:cNvSpPr txBox="1"/>
          <p:nvPr/>
        </p:nvSpPr>
        <p:spPr>
          <a:xfrm>
            <a:off x="2536111" y="1017727"/>
            <a:ext cx="389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The Basket</a:t>
            </a:r>
          </a:p>
        </p:txBody>
      </p:sp>
      <p:sp>
        <p:nvSpPr>
          <p:cNvPr id="50" name="Freeform 965">
            <a:extLst>
              <a:ext uri="{FF2B5EF4-FFF2-40B4-BE49-F238E27FC236}">
                <a16:creationId xmlns:a16="http://schemas.microsoft.com/office/drawing/2014/main" xmlns="" id="{6881FA40-1342-3048-B8F7-795593F3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55" y="3072175"/>
            <a:ext cx="467284" cy="467285"/>
          </a:xfrm>
          <a:custGeom>
            <a:avLst/>
            <a:gdLst>
              <a:gd name="T0" fmla="*/ 66522 w 293327"/>
              <a:gd name="T1" fmla="*/ 253326 h 293760"/>
              <a:gd name="T2" fmla="*/ 87453 w 293327"/>
              <a:gd name="T3" fmla="*/ 253326 h 293760"/>
              <a:gd name="T4" fmla="*/ 152092 w 293327"/>
              <a:gd name="T5" fmla="*/ 222495 h 293760"/>
              <a:gd name="T6" fmla="*/ 272680 w 293327"/>
              <a:gd name="T7" fmla="*/ 284758 h 293760"/>
              <a:gd name="T8" fmla="*/ 286078 w 293327"/>
              <a:gd name="T9" fmla="*/ 222495 h 293760"/>
              <a:gd name="T10" fmla="*/ 218469 w 293327"/>
              <a:gd name="T11" fmla="*/ 33025 h 293760"/>
              <a:gd name="T12" fmla="*/ 218469 w 293327"/>
              <a:gd name="T13" fmla="*/ 53108 h 293760"/>
              <a:gd name="T14" fmla="*/ 218469 w 293327"/>
              <a:gd name="T15" fmla="*/ 33025 h 293760"/>
              <a:gd name="T16" fmla="*/ 237637 w 293327"/>
              <a:gd name="T17" fmla="*/ 42887 h 293760"/>
              <a:gd name="T18" fmla="*/ 199658 w 293327"/>
              <a:gd name="T19" fmla="*/ 42887 h 293760"/>
              <a:gd name="T20" fmla="*/ 22450 w 293327"/>
              <a:gd name="T21" fmla="*/ 9432 h 293760"/>
              <a:gd name="T22" fmla="*/ 9053 w 293327"/>
              <a:gd name="T23" fmla="*/ 71693 h 293760"/>
              <a:gd name="T24" fmla="*/ 136883 w 293327"/>
              <a:gd name="T25" fmla="*/ 9432 h 293760"/>
              <a:gd name="T26" fmla="*/ 219524 w 293327"/>
              <a:gd name="T27" fmla="*/ 9010 h 293760"/>
              <a:gd name="T28" fmla="*/ 184522 w 293327"/>
              <a:gd name="T29" fmla="*/ 43601 h 293760"/>
              <a:gd name="T30" fmla="*/ 219524 w 293327"/>
              <a:gd name="T31" fmla="*/ 92970 h 293760"/>
              <a:gd name="T32" fmla="*/ 254527 w 293327"/>
              <a:gd name="T33" fmla="*/ 43601 h 293760"/>
              <a:gd name="T34" fmla="*/ 219524 w 293327"/>
              <a:gd name="T35" fmla="*/ 9010 h 293760"/>
              <a:gd name="T36" fmla="*/ 177441 w 293327"/>
              <a:gd name="T37" fmla="*/ 433 h 293760"/>
              <a:gd name="T38" fmla="*/ 177441 w 293327"/>
              <a:gd name="T39" fmla="*/ 9432 h 293760"/>
              <a:gd name="T40" fmla="*/ 86910 w 293327"/>
              <a:gd name="T41" fmla="*/ 71693 h 293760"/>
              <a:gd name="T42" fmla="*/ 152092 w 293327"/>
              <a:gd name="T43" fmla="*/ 76012 h 293760"/>
              <a:gd name="T44" fmla="*/ 147385 w 293327"/>
              <a:gd name="T45" fmla="*/ 122082 h 293760"/>
              <a:gd name="T46" fmla="*/ 143039 w 293327"/>
              <a:gd name="T47" fmla="*/ 80331 h 293760"/>
              <a:gd name="T48" fmla="*/ 80391 w 293327"/>
              <a:gd name="T49" fmla="*/ 117403 h 293760"/>
              <a:gd name="T50" fmla="*/ 71701 w 293327"/>
              <a:gd name="T51" fmla="*/ 117403 h 293760"/>
              <a:gd name="T52" fmla="*/ 9053 w 293327"/>
              <a:gd name="T53" fmla="*/ 80331 h 293760"/>
              <a:gd name="T54" fmla="*/ 46353 w 293327"/>
              <a:gd name="T55" fmla="*/ 142597 h 293760"/>
              <a:gd name="T56" fmla="*/ 46353 w 293327"/>
              <a:gd name="T57" fmla="*/ 151593 h 293760"/>
              <a:gd name="T58" fmla="*/ 9053 w 293327"/>
              <a:gd name="T59" fmla="*/ 213499 h 293760"/>
              <a:gd name="T60" fmla="*/ 50697 w 293327"/>
              <a:gd name="T61" fmla="*/ 218177 h 293760"/>
              <a:gd name="T62" fmla="*/ 9053 w 293327"/>
              <a:gd name="T63" fmla="*/ 222495 h 293760"/>
              <a:gd name="T64" fmla="*/ 22450 w 293327"/>
              <a:gd name="T65" fmla="*/ 284758 h 293760"/>
              <a:gd name="T66" fmla="*/ 143039 w 293327"/>
              <a:gd name="T67" fmla="*/ 222495 h 293760"/>
              <a:gd name="T68" fmla="*/ 101395 w 293327"/>
              <a:gd name="T69" fmla="*/ 218177 h 293760"/>
              <a:gd name="T70" fmla="*/ 143039 w 293327"/>
              <a:gd name="T71" fmla="*/ 213499 h 293760"/>
              <a:gd name="T72" fmla="*/ 147385 w 293327"/>
              <a:gd name="T73" fmla="*/ 172108 h 293760"/>
              <a:gd name="T74" fmla="*/ 152092 w 293327"/>
              <a:gd name="T75" fmla="*/ 213499 h 293760"/>
              <a:gd name="T76" fmla="*/ 214740 w 293327"/>
              <a:gd name="T77" fmla="*/ 176788 h 293760"/>
              <a:gd name="T78" fmla="*/ 223793 w 293327"/>
              <a:gd name="T79" fmla="*/ 176788 h 293760"/>
              <a:gd name="T80" fmla="*/ 286078 w 293327"/>
              <a:gd name="T81" fmla="*/ 213499 h 293760"/>
              <a:gd name="T82" fmla="*/ 248780 w 293327"/>
              <a:gd name="T83" fmla="*/ 151593 h 293760"/>
              <a:gd name="T84" fmla="*/ 248780 w 293327"/>
              <a:gd name="T85" fmla="*/ 142597 h 293760"/>
              <a:gd name="T86" fmla="*/ 286078 w 293327"/>
              <a:gd name="T87" fmla="*/ 22745 h 293760"/>
              <a:gd name="T88" fmla="*/ 260730 w 293327"/>
              <a:gd name="T89" fmla="*/ 9432 h 293760"/>
              <a:gd name="T90" fmla="*/ 260730 w 293327"/>
              <a:gd name="T91" fmla="*/ 433 h 293760"/>
              <a:gd name="T92" fmla="*/ 295131 w 293327"/>
              <a:gd name="T93" fmla="*/ 22745 h 293760"/>
              <a:gd name="T94" fmla="*/ 272680 w 293327"/>
              <a:gd name="T95" fmla="*/ 293397 h 293760"/>
              <a:gd name="T96" fmla="*/ 0 w 293327"/>
              <a:gd name="T97" fmla="*/ 271440 h 293760"/>
              <a:gd name="T98" fmla="*/ 22450 w 293327"/>
              <a:gd name="T99" fmla="*/ 433 h 293760"/>
              <a:gd name="T100" fmla="*/ 250558 w 293327"/>
              <a:gd name="T101" fmla="*/ 12973 h 293760"/>
              <a:gd name="T102" fmla="*/ 250558 w 293327"/>
              <a:gd name="T103" fmla="*/ 74952 h 293760"/>
              <a:gd name="T104" fmla="*/ 224216 w 293327"/>
              <a:gd name="T105" fmla="*/ 146664 h 293760"/>
              <a:gd name="T106" fmla="*/ 81318 w 293327"/>
              <a:gd name="T107" fmla="*/ 151346 h 293760"/>
              <a:gd name="T108" fmla="*/ 96113 w 293327"/>
              <a:gd name="T109" fmla="*/ 253326 h 293760"/>
              <a:gd name="T110" fmla="*/ 57500 w 293327"/>
              <a:gd name="T111" fmla="*/ 253326 h 293760"/>
              <a:gd name="T112" fmla="*/ 72658 w 293327"/>
              <a:gd name="T113" fmla="*/ 146664 h 293760"/>
              <a:gd name="T114" fmla="*/ 215193 w 293327"/>
              <a:gd name="T115" fmla="*/ 142339 h 293760"/>
              <a:gd name="T116" fmla="*/ 188491 w 293327"/>
              <a:gd name="T117" fmla="*/ 74952 h 293760"/>
              <a:gd name="T118" fmla="*/ 188491 w 293327"/>
              <a:gd name="T119" fmla="*/ 12973 h 2937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327" h="293760">
                <a:moveTo>
                  <a:pt x="76517" y="243537"/>
                </a:moveTo>
                <a:cubicBezTo>
                  <a:pt x="70779" y="243537"/>
                  <a:pt x="66116" y="247867"/>
                  <a:pt x="66116" y="253639"/>
                </a:cubicBezTo>
                <a:cubicBezTo>
                  <a:pt x="66116" y="259412"/>
                  <a:pt x="70779" y="264102"/>
                  <a:pt x="76517" y="264102"/>
                </a:cubicBezTo>
                <a:cubicBezTo>
                  <a:pt x="82255" y="264102"/>
                  <a:pt x="86918" y="259412"/>
                  <a:pt x="86918" y="253639"/>
                </a:cubicBezTo>
                <a:cubicBezTo>
                  <a:pt x="86918" y="247867"/>
                  <a:pt x="82255" y="243537"/>
                  <a:pt x="76517" y="243537"/>
                </a:cubicBezTo>
                <a:close/>
                <a:moveTo>
                  <a:pt x="151162" y="222770"/>
                </a:moveTo>
                <a:lnTo>
                  <a:pt x="151162" y="285111"/>
                </a:lnTo>
                <a:lnTo>
                  <a:pt x="271013" y="285111"/>
                </a:lnTo>
                <a:cubicBezTo>
                  <a:pt x="278211" y="285111"/>
                  <a:pt x="284329" y="278985"/>
                  <a:pt x="284329" y="271778"/>
                </a:cubicBezTo>
                <a:lnTo>
                  <a:pt x="284329" y="222770"/>
                </a:lnTo>
                <a:lnTo>
                  <a:pt x="151162" y="222770"/>
                </a:lnTo>
                <a:close/>
                <a:moveTo>
                  <a:pt x="217134" y="33065"/>
                </a:moveTo>
                <a:cubicBezTo>
                  <a:pt x="211490" y="33065"/>
                  <a:pt x="206904" y="37298"/>
                  <a:pt x="206904" y="42942"/>
                </a:cubicBezTo>
                <a:cubicBezTo>
                  <a:pt x="206904" y="48587"/>
                  <a:pt x="211490" y="53173"/>
                  <a:pt x="217134" y="53173"/>
                </a:cubicBezTo>
                <a:cubicBezTo>
                  <a:pt x="222779" y="53173"/>
                  <a:pt x="227365" y="48587"/>
                  <a:pt x="227365" y="42942"/>
                </a:cubicBezTo>
                <a:cubicBezTo>
                  <a:pt x="227365" y="37298"/>
                  <a:pt x="222779" y="33065"/>
                  <a:pt x="217134" y="33065"/>
                </a:cubicBezTo>
                <a:close/>
                <a:moveTo>
                  <a:pt x="217134" y="24245"/>
                </a:moveTo>
                <a:cubicBezTo>
                  <a:pt x="227365" y="24245"/>
                  <a:pt x="236184" y="32712"/>
                  <a:pt x="236184" y="42942"/>
                </a:cubicBezTo>
                <a:cubicBezTo>
                  <a:pt x="236184" y="53526"/>
                  <a:pt x="227365" y="61992"/>
                  <a:pt x="217134" y="61992"/>
                </a:cubicBezTo>
                <a:cubicBezTo>
                  <a:pt x="206551" y="61992"/>
                  <a:pt x="198437" y="53526"/>
                  <a:pt x="198437" y="42942"/>
                </a:cubicBezTo>
                <a:cubicBezTo>
                  <a:pt x="198437" y="32712"/>
                  <a:pt x="206551" y="24245"/>
                  <a:pt x="217134" y="24245"/>
                </a:cubicBezTo>
                <a:close/>
                <a:moveTo>
                  <a:pt x="22314" y="9442"/>
                </a:moveTo>
                <a:cubicBezTo>
                  <a:pt x="15116" y="9442"/>
                  <a:pt x="8998" y="15208"/>
                  <a:pt x="8998" y="22775"/>
                </a:cubicBezTo>
                <a:lnTo>
                  <a:pt x="8998" y="71783"/>
                </a:lnTo>
                <a:lnTo>
                  <a:pt x="73782" y="71783"/>
                </a:lnTo>
                <a:lnTo>
                  <a:pt x="136046" y="9442"/>
                </a:lnTo>
                <a:lnTo>
                  <a:pt x="22314" y="9442"/>
                </a:lnTo>
                <a:close/>
                <a:moveTo>
                  <a:pt x="218182" y="9020"/>
                </a:moveTo>
                <a:cubicBezTo>
                  <a:pt x="209216" y="9020"/>
                  <a:pt x="200250" y="12267"/>
                  <a:pt x="193794" y="19122"/>
                </a:cubicBezTo>
                <a:cubicBezTo>
                  <a:pt x="186980" y="25616"/>
                  <a:pt x="183394" y="34636"/>
                  <a:pt x="183394" y="43656"/>
                </a:cubicBezTo>
                <a:cubicBezTo>
                  <a:pt x="183394" y="53037"/>
                  <a:pt x="186980" y="62057"/>
                  <a:pt x="193794" y="68551"/>
                </a:cubicBezTo>
                <a:lnTo>
                  <a:pt x="218182" y="93085"/>
                </a:lnTo>
                <a:lnTo>
                  <a:pt x="242570" y="68551"/>
                </a:lnTo>
                <a:cubicBezTo>
                  <a:pt x="249384" y="62057"/>
                  <a:pt x="252971" y="53037"/>
                  <a:pt x="252971" y="43656"/>
                </a:cubicBezTo>
                <a:cubicBezTo>
                  <a:pt x="252971" y="34636"/>
                  <a:pt x="249384" y="25616"/>
                  <a:pt x="242570" y="19122"/>
                </a:cubicBezTo>
                <a:cubicBezTo>
                  <a:pt x="235756" y="12267"/>
                  <a:pt x="227148" y="9020"/>
                  <a:pt x="218182" y="9020"/>
                </a:cubicBezTo>
                <a:close/>
                <a:moveTo>
                  <a:pt x="22314" y="433"/>
                </a:moveTo>
                <a:lnTo>
                  <a:pt x="176356" y="433"/>
                </a:lnTo>
                <a:cubicBezTo>
                  <a:pt x="178876" y="433"/>
                  <a:pt x="180675" y="2595"/>
                  <a:pt x="180675" y="5118"/>
                </a:cubicBezTo>
                <a:cubicBezTo>
                  <a:pt x="180675" y="7280"/>
                  <a:pt x="178876" y="9442"/>
                  <a:pt x="176356" y="9442"/>
                </a:cubicBezTo>
                <a:lnTo>
                  <a:pt x="148283" y="9442"/>
                </a:lnTo>
                <a:lnTo>
                  <a:pt x="86379" y="71783"/>
                </a:lnTo>
                <a:lnTo>
                  <a:pt x="146484" y="71783"/>
                </a:lnTo>
                <a:cubicBezTo>
                  <a:pt x="149003" y="71783"/>
                  <a:pt x="151162" y="73585"/>
                  <a:pt x="151162" y="76107"/>
                </a:cubicBezTo>
                <a:lnTo>
                  <a:pt x="151162" y="117548"/>
                </a:lnTo>
                <a:cubicBezTo>
                  <a:pt x="151162" y="120070"/>
                  <a:pt x="149003" y="122232"/>
                  <a:pt x="146484" y="122232"/>
                </a:cubicBezTo>
                <a:cubicBezTo>
                  <a:pt x="144324" y="122232"/>
                  <a:pt x="142165" y="120070"/>
                  <a:pt x="142165" y="117548"/>
                </a:cubicBezTo>
                <a:lnTo>
                  <a:pt x="142165" y="80431"/>
                </a:lnTo>
                <a:lnTo>
                  <a:pt x="79900" y="80431"/>
                </a:lnTo>
                <a:lnTo>
                  <a:pt x="79900" y="117548"/>
                </a:lnTo>
                <a:cubicBezTo>
                  <a:pt x="79900" y="120070"/>
                  <a:pt x="78101" y="122232"/>
                  <a:pt x="75581" y="122232"/>
                </a:cubicBezTo>
                <a:cubicBezTo>
                  <a:pt x="73422" y="122232"/>
                  <a:pt x="71262" y="120070"/>
                  <a:pt x="71262" y="117548"/>
                </a:cubicBezTo>
                <a:lnTo>
                  <a:pt x="71262" y="80431"/>
                </a:lnTo>
                <a:lnTo>
                  <a:pt x="8998" y="80431"/>
                </a:lnTo>
                <a:lnTo>
                  <a:pt x="8998" y="142772"/>
                </a:lnTo>
                <a:lnTo>
                  <a:pt x="46068" y="142772"/>
                </a:lnTo>
                <a:cubicBezTo>
                  <a:pt x="48588" y="142772"/>
                  <a:pt x="50387" y="144574"/>
                  <a:pt x="50387" y="147096"/>
                </a:cubicBezTo>
                <a:cubicBezTo>
                  <a:pt x="50387" y="149619"/>
                  <a:pt x="48588" y="151781"/>
                  <a:pt x="46068" y="151781"/>
                </a:cubicBezTo>
                <a:lnTo>
                  <a:pt x="8998" y="151781"/>
                </a:lnTo>
                <a:lnTo>
                  <a:pt x="8998" y="213762"/>
                </a:lnTo>
                <a:lnTo>
                  <a:pt x="46068" y="213762"/>
                </a:lnTo>
                <a:cubicBezTo>
                  <a:pt x="48588" y="213762"/>
                  <a:pt x="50387" y="215924"/>
                  <a:pt x="50387" y="218446"/>
                </a:cubicBezTo>
                <a:cubicBezTo>
                  <a:pt x="50387" y="220969"/>
                  <a:pt x="48588" y="222770"/>
                  <a:pt x="46068" y="222770"/>
                </a:cubicBezTo>
                <a:lnTo>
                  <a:pt x="8998" y="222770"/>
                </a:lnTo>
                <a:lnTo>
                  <a:pt x="8998" y="271778"/>
                </a:lnTo>
                <a:cubicBezTo>
                  <a:pt x="8998" y="278985"/>
                  <a:pt x="15116" y="285111"/>
                  <a:pt x="22314" y="285111"/>
                </a:cubicBezTo>
                <a:lnTo>
                  <a:pt x="142165" y="285111"/>
                </a:lnTo>
                <a:lnTo>
                  <a:pt x="142165" y="222770"/>
                </a:lnTo>
                <a:lnTo>
                  <a:pt x="105094" y="222770"/>
                </a:lnTo>
                <a:cubicBezTo>
                  <a:pt x="102934" y="222770"/>
                  <a:pt x="100775" y="220969"/>
                  <a:pt x="100775" y="218446"/>
                </a:cubicBezTo>
                <a:cubicBezTo>
                  <a:pt x="100775" y="215924"/>
                  <a:pt x="102934" y="213762"/>
                  <a:pt x="105094" y="213762"/>
                </a:cubicBezTo>
                <a:lnTo>
                  <a:pt x="142165" y="213762"/>
                </a:lnTo>
                <a:lnTo>
                  <a:pt x="142165" y="177006"/>
                </a:lnTo>
                <a:cubicBezTo>
                  <a:pt x="142165" y="174483"/>
                  <a:pt x="144324" y="172321"/>
                  <a:pt x="146484" y="172321"/>
                </a:cubicBezTo>
                <a:cubicBezTo>
                  <a:pt x="149003" y="172321"/>
                  <a:pt x="151162" y="174483"/>
                  <a:pt x="151162" y="177006"/>
                </a:cubicBezTo>
                <a:lnTo>
                  <a:pt x="151162" y="213762"/>
                </a:lnTo>
                <a:lnTo>
                  <a:pt x="213427" y="213762"/>
                </a:lnTo>
                <a:lnTo>
                  <a:pt x="213427" y="177006"/>
                </a:lnTo>
                <a:cubicBezTo>
                  <a:pt x="213427" y="174483"/>
                  <a:pt x="215227" y="172321"/>
                  <a:pt x="217746" y="172321"/>
                </a:cubicBezTo>
                <a:cubicBezTo>
                  <a:pt x="220265" y="172321"/>
                  <a:pt x="222425" y="174483"/>
                  <a:pt x="222425" y="177006"/>
                </a:cubicBezTo>
                <a:lnTo>
                  <a:pt x="222425" y="213762"/>
                </a:lnTo>
                <a:lnTo>
                  <a:pt x="284329" y="213762"/>
                </a:lnTo>
                <a:lnTo>
                  <a:pt x="284329" y="151781"/>
                </a:lnTo>
                <a:lnTo>
                  <a:pt x="247259" y="151781"/>
                </a:lnTo>
                <a:cubicBezTo>
                  <a:pt x="244739" y="151781"/>
                  <a:pt x="242940" y="149619"/>
                  <a:pt x="242940" y="147096"/>
                </a:cubicBezTo>
                <a:cubicBezTo>
                  <a:pt x="242940" y="144574"/>
                  <a:pt x="244739" y="142772"/>
                  <a:pt x="247259" y="142772"/>
                </a:cubicBezTo>
                <a:lnTo>
                  <a:pt x="284329" y="142772"/>
                </a:lnTo>
                <a:lnTo>
                  <a:pt x="284329" y="22775"/>
                </a:lnTo>
                <a:cubicBezTo>
                  <a:pt x="284329" y="15208"/>
                  <a:pt x="278211" y="9442"/>
                  <a:pt x="271013" y="9442"/>
                </a:cubicBezTo>
                <a:lnTo>
                  <a:pt x="259136" y="9442"/>
                </a:lnTo>
                <a:cubicBezTo>
                  <a:pt x="256616" y="9442"/>
                  <a:pt x="254817" y="7280"/>
                  <a:pt x="254817" y="5118"/>
                </a:cubicBezTo>
                <a:cubicBezTo>
                  <a:pt x="254817" y="2595"/>
                  <a:pt x="256616" y="433"/>
                  <a:pt x="259136" y="433"/>
                </a:cubicBezTo>
                <a:lnTo>
                  <a:pt x="271013" y="433"/>
                </a:lnTo>
                <a:cubicBezTo>
                  <a:pt x="283250" y="433"/>
                  <a:pt x="293327" y="10523"/>
                  <a:pt x="293327" y="22775"/>
                </a:cubicBezTo>
                <a:lnTo>
                  <a:pt x="293327" y="271778"/>
                </a:lnTo>
                <a:cubicBezTo>
                  <a:pt x="293327" y="284030"/>
                  <a:pt x="283250" y="293760"/>
                  <a:pt x="271013" y="293760"/>
                </a:cubicBezTo>
                <a:lnTo>
                  <a:pt x="22314" y="293760"/>
                </a:lnTo>
                <a:cubicBezTo>
                  <a:pt x="10077" y="293760"/>
                  <a:pt x="0" y="284030"/>
                  <a:pt x="0" y="271778"/>
                </a:cubicBezTo>
                <a:lnTo>
                  <a:pt x="0" y="22775"/>
                </a:lnTo>
                <a:cubicBezTo>
                  <a:pt x="0" y="10523"/>
                  <a:pt x="10077" y="433"/>
                  <a:pt x="22314" y="433"/>
                </a:cubicBezTo>
                <a:close/>
                <a:moveTo>
                  <a:pt x="218048" y="0"/>
                </a:moveTo>
                <a:cubicBezTo>
                  <a:pt x="229211" y="0"/>
                  <a:pt x="240418" y="4329"/>
                  <a:pt x="249026" y="12988"/>
                </a:cubicBezTo>
                <a:cubicBezTo>
                  <a:pt x="257275" y="20926"/>
                  <a:pt x="261578" y="32111"/>
                  <a:pt x="261578" y="43656"/>
                </a:cubicBezTo>
                <a:cubicBezTo>
                  <a:pt x="261578" y="55562"/>
                  <a:pt x="257275" y="66386"/>
                  <a:pt x="249026" y="75045"/>
                </a:cubicBezTo>
                <a:lnTo>
                  <a:pt x="222845" y="101383"/>
                </a:lnTo>
                <a:lnTo>
                  <a:pt x="222845" y="146844"/>
                </a:lnTo>
                <a:cubicBezTo>
                  <a:pt x="222845" y="149369"/>
                  <a:pt x="220693" y="151534"/>
                  <a:pt x="218182" y="151534"/>
                </a:cubicBezTo>
                <a:lnTo>
                  <a:pt x="80821" y="151534"/>
                </a:lnTo>
                <a:lnTo>
                  <a:pt x="80821" y="235239"/>
                </a:lnTo>
                <a:cubicBezTo>
                  <a:pt x="89428" y="237043"/>
                  <a:pt x="95525" y="244619"/>
                  <a:pt x="95525" y="253639"/>
                </a:cubicBezTo>
                <a:cubicBezTo>
                  <a:pt x="95525" y="264463"/>
                  <a:pt x="86918" y="273122"/>
                  <a:pt x="76517" y="273122"/>
                </a:cubicBezTo>
                <a:cubicBezTo>
                  <a:pt x="66116" y="273122"/>
                  <a:pt x="57150" y="264463"/>
                  <a:pt x="57150" y="253639"/>
                </a:cubicBezTo>
                <a:cubicBezTo>
                  <a:pt x="57150" y="244619"/>
                  <a:pt x="63606" y="237043"/>
                  <a:pt x="72213" y="235239"/>
                </a:cubicBezTo>
                <a:lnTo>
                  <a:pt x="72213" y="146844"/>
                </a:lnTo>
                <a:cubicBezTo>
                  <a:pt x="72213" y="144318"/>
                  <a:pt x="74365" y="142514"/>
                  <a:pt x="76517" y="142514"/>
                </a:cubicBezTo>
                <a:lnTo>
                  <a:pt x="213878" y="142514"/>
                </a:lnTo>
                <a:lnTo>
                  <a:pt x="213878" y="101383"/>
                </a:lnTo>
                <a:lnTo>
                  <a:pt x="187339" y="75045"/>
                </a:lnTo>
                <a:cubicBezTo>
                  <a:pt x="179090" y="66386"/>
                  <a:pt x="174786" y="55562"/>
                  <a:pt x="174786" y="43656"/>
                </a:cubicBezTo>
                <a:cubicBezTo>
                  <a:pt x="174786" y="32111"/>
                  <a:pt x="179090" y="20926"/>
                  <a:pt x="187339" y="12988"/>
                </a:cubicBezTo>
                <a:cubicBezTo>
                  <a:pt x="195767" y="4329"/>
                  <a:pt x="206885" y="0"/>
                  <a:pt x="2180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1" name="Freeform 966">
            <a:extLst>
              <a:ext uri="{FF2B5EF4-FFF2-40B4-BE49-F238E27FC236}">
                <a16:creationId xmlns:a16="http://schemas.microsoft.com/office/drawing/2014/main" xmlns="" id="{D4BF0861-3A65-3145-834E-F94CD1986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584" y="3072175"/>
            <a:ext cx="467284" cy="467285"/>
          </a:xfrm>
          <a:custGeom>
            <a:avLst/>
            <a:gdLst>
              <a:gd name="T0" fmla="*/ 98255 w 293327"/>
              <a:gd name="T1" fmla="*/ 286431 h 293327"/>
              <a:gd name="T2" fmla="*/ 196874 w 293327"/>
              <a:gd name="T3" fmla="*/ 259601 h 293327"/>
              <a:gd name="T4" fmla="*/ 111439 w 293327"/>
              <a:gd name="T5" fmla="*/ 150144 h 293327"/>
              <a:gd name="T6" fmla="*/ 111439 w 293327"/>
              <a:gd name="T7" fmla="*/ 159345 h 293327"/>
              <a:gd name="T8" fmla="*/ 111439 w 293327"/>
              <a:gd name="T9" fmla="*/ 150144 h 293327"/>
              <a:gd name="T10" fmla="*/ 212464 w 293327"/>
              <a:gd name="T11" fmla="*/ 207028 h 293327"/>
              <a:gd name="T12" fmla="*/ 226969 w 293327"/>
              <a:gd name="T13" fmla="*/ 177298 h 293327"/>
              <a:gd name="T14" fmla="*/ 190711 w 293327"/>
              <a:gd name="T15" fmla="*/ 142853 h 293327"/>
              <a:gd name="T16" fmla="*/ 116231 w 293327"/>
              <a:gd name="T17" fmla="*/ 133979 h 293327"/>
              <a:gd name="T18" fmla="*/ 107017 w 293327"/>
              <a:gd name="T19" fmla="*/ 133979 h 293327"/>
              <a:gd name="T20" fmla="*/ 111439 w 293327"/>
              <a:gd name="T21" fmla="*/ 107018 h 293327"/>
              <a:gd name="T22" fmla="*/ 111439 w 293327"/>
              <a:gd name="T23" fmla="*/ 116233 h 293327"/>
              <a:gd name="T24" fmla="*/ 111439 w 293327"/>
              <a:gd name="T25" fmla="*/ 107018 h 293327"/>
              <a:gd name="T26" fmla="*/ 199752 w 293327"/>
              <a:gd name="T27" fmla="*/ 100629 h 293327"/>
              <a:gd name="T28" fmla="*/ 199752 w 293327"/>
              <a:gd name="T29" fmla="*/ 109843 h 293327"/>
              <a:gd name="T30" fmla="*/ 135767 w 293327"/>
              <a:gd name="T31" fmla="*/ 105050 h 293327"/>
              <a:gd name="T32" fmla="*/ 111439 w 293327"/>
              <a:gd name="T33" fmla="*/ 84655 h 293327"/>
              <a:gd name="T34" fmla="*/ 111439 w 293327"/>
              <a:gd name="T35" fmla="*/ 93855 h 293327"/>
              <a:gd name="T36" fmla="*/ 111439 w 293327"/>
              <a:gd name="T37" fmla="*/ 84655 h 293327"/>
              <a:gd name="T38" fmla="*/ 218473 w 293327"/>
              <a:gd name="T39" fmla="*/ 70280 h 293327"/>
              <a:gd name="T40" fmla="*/ 218473 w 293327"/>
              <a:gd name="T41" fmla="*/ 79481 h 293327"/>
              <a:gd name="T42" fmla="*/ 186880 w 293327"/>
              <a:gd name="T43" fmla="*/ 74880 h 293327"/>
              <a:gd name="T44" fmla="*/ 140176 w 293327"/>
              <a:gd name="T45" fmla="*/ 70280 h 293327"/>
              <a:gd name="T46" fmla="*/ 172137 w 293327"/>
              <a:gd name="T47" fmla="*/ 74880 h 293327"/>
              <a:gd name="T48" fmla="*/ 140176 w 293327"/>
              <a:gd name="T49" fmla="*/ 79481 h 293327"/>
              <a:gd name="T50" fmla="*/ 140176 w 293327"/>
              <a:gd name="T51" fmla="*/ 70280 h 293327"/>
              <a:gd name="T52" fmla="*/ 116231 w 293327"/>
              <a:gd name="T53" fmla="*/ 66894 h 293327"/>
              <a:gd name="T54" fmla="*/ 107017 w 293327"/>
              <a:gd name="T55" fmla="*/ 66894 h 293327"/>
              <a:gd name="T56" fmla="*/ 45886 w 293327"/>
              <a:gd name="T57" fmla="*/ 41530 h 293327"/>
              <a:gd name="T58" fmla="*/ 253601 w 293327"/>
              <a:gd name="T59" fmla="*/ 46239 h 293327"/>
              <a:gd name="T60" fmla="*/ 249244 w 293327"/>
              <a:gd name="T61" fmla="*/ 138616 h 293327"/>
              <a:gd name="T62" fmla="*/ 244523 w 293327"/>
              <a:gd name="T63" fmla="*/ 50586 h 293327"/>
              <a:gd name="T64" fmla="*/ 50608 w 293327"/>
              <a:gd name="T65" fmla="*/ 68699 h 293327"/>
              <a:gd name="T66" fmla="*/ 50608 w 293327"/>
              <a:gd name="T67" fmla="*/ 154558 h 293327"/>
              <a:gd name="T68" fmla="*/ 173711 w 293327"/>
              <a:gd name="T69" fmla="*/ 172671 h 293327"/>
              <a:gd name="T70" fmla="*/ 173711 w 293327"/>
              <a:gd name="T71" fmla="*/ 181727 h 293327"/>
              <a:gd name="T72" fmla="*/ 41530 w 293327"/>
              <a:gd name="T73" fmla="*/ 177380 h 293327"/>
              <a:gd name="T74" fmla="*/ 45886 w 293327"/>
              <a:gd name="T75" fmla="*/ 145862 h 293327"/>
              <a:gd name="T76" fmla="*/ 45886 w 293327"/>
              <a:gd name="T77" fmla="*/ 77394 h 293327"/>
              <a:gd name="T78" fmla="*/ 41530 w 293327"/>
              <a:gd name="T79" fmla="*/ 46239 h 293327"/>
              <a:gd name="T80" fmla="*/ 22479 w 293327"/>
              <a:gd name="T81" fmla="*/ 9064 h 293327"/>
              <a:gd name="T82" fmla="*/ 9064 w 293327"/>
              <a:gd name="T83" fmla="*/ 214643 h 293327"/>
              <a:gd name="T84" fmla="*/ 192524 w 293327"/>
              <a:gd name="T85" fmla="*/ 219356 h 293327"/>
              <a:gd name="T86" fmla="*/ 9064 w 293327"/>
              <a:gd name="T87" fmla="*/ 223707 h 293327"/>
              <a:gd name="T88" fmla="*/ 22479 w 293327"/>
              <a:gd name="T89" fmla="*/ 250537 h 293327"/>
              <a:gd name="T90" fmla="*/ 286067 w 293327"/>
              <a:gd name="T91" fmla="*/ 237121 h 293327"/>
              <a:gd name="T92" fmla="*/ 211741 w 293327"/>
              <a:gd name="T93" fmla="*/ 223707 h 293327"/>
              <a:gd name="T94" fmla="*/ 179109 w 293327"/>
              <a:gd name="T95" fmla="*/ 137416 h 293327"/>
              <a:gd name="T96" fmla="*/ 184911 w 293327"/>
              <a:gd name="T97" fmla="*/ 131615 h 293327"/>
              <a:gd name="T98" fmla="*/ 271202 w 293327"/>
              <a:gd name="T99" fmla="*/ 164246 h 293327"/>
              <a:gd name="T100" fmla="*/ 232407 w 293327"/>
              <a:gd name="T101" fmla="*/ 184912 h 293327"/>
              <a:gd name="T102" fmla="*/ 286067 w 293327"/>
              <a:gd name="T103" fmla="*/ 214643 h 293327"/>
              <a:gd name="T104" fmla="*/ 272652 w 293327"/>
              <a:gd name="T105" fmla="*/ 9064 h 293327"/>
              <a:gd name="T106" fmla="*/ 22479 w 293327"/>
              <a:gd name="T107" fmla="*/ 0 h 293327"/>
              <a:gd name="T108" fmla="*/ 295131 w 293327"/>
              <a:gd name="T109" fmla="*/ 22479 h 293327"/>
              <a:gd name="T110" fmla="*/ 272652 w 293327"/>
              <a:gd name="T111" fmla="*/ 259601 h 293327"/>
              <a:gd name="T112" fmla="*/ 205577 w 293327"/>
              <a:gd name="T113" fmla="*/ 286431 h 293327"/>
              <a:gd name="T114" fmla="*/ 241472 w 293327"/>
              <a:gd name="T115" fmla="*/ 290783 h 293327"/>
              <a:gd name="T116" fmla="*/ 58011 w 293327"/>
              <a:gd name="T117" fmla="*/ 295133 h 293327"/>
              <a:gd name="T118" fmla="*/ 58011 w 293327"/>
              <a:gd name="T119" fmla="*/ 286431 h 293327"/>
              <a:gd name="T120" fmla="*/ 89555 w 293327"/>
              <a:gd name="T121" fmla="*/ 259601 h 293327"/>
              <a:gd name="T122" fmla="*/ 0 w 293327"/>
              <a:gd name="T123" fmla="*/ 237121 h 293327"/>
              <a:gd name="T124" fmla="*/ 22479 w 293327"/>
              <a:gd name="T125" fmla="*/ 0 h 2933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3327" h="293327">
                <a:moveTo>
                  <a:pt x="97655" y="258012"/>
                </a:moveTo>
                <a:lnTo>
                  <a:pt x="97655" y="284678"/>
                </a:lnTo>
                <a:lnTo>
                  <a:pt x="195671" y="284678"/>
                </a:lnTo>
                <a:lnTo>
                  <a:pt x="195671" y="258012"/>
                </a:lnTo>
                <a:lnTo>
                  <a:pt x="97655" y="258012"/>
                </a:lnTo>
                <a:close/>
                <a:moveTo>
                  <a:pt x="110758" y="149225"/>
                </a:moveTo>
                <a:cubicBezTo>
                  <a:pt x="113322" y="149225"/>
                  <a:pt x="115521" y="151511"/>
                  <a:pt x="115521" y="153797"/>
                </a:cubicBezTo>
                <a:cubicBezTo>
                  <a:pt x="115521" y="156464"/>
                  <a:pt x="113322" y="158369"/>
                  <a:pt x="110758" y="158369"/>
                </a:cubicBezTo>
                <a:cubicBezTo>
                  <a:pt x="108194" y="158369"/>
                  <a:pt x="106362" y="156464"/>
                  <a:pt x="106362" y="153797"/>
                </a:cubicBezTo>
                <a:cubicBezTo>
                  <a:pt x="106362" y="151511"/>
                  <a:pt x="108194" y="149225"/>
                  <a:pt x="110758" y="149225"/>
                </a:cubicBezTo>
                <a:close/>
                <a:moveTo>
                  <a:pt x="189545" y="141979"/>
                </a:moveTo>
                <a:lnTo>
                  <a:pt x="211166" y="205761"/>
                </a:lnTo>
                <a:lnTo>
                  <a:pt x="223418" y="178374"/>
                </a:lnTo>
                <a:cubicBezTo>
                  <a:pt x="223779" y="177293"/>
                  <a:pt x="224860" y="176573"/>
                  <a:pt x="225581" y="176212"/>
                </a:cubicBezTo>
                <a:lnTo>
                  <a:pt x="252967" y="163960"/>
                </a:lnTo>
                <a:lnTo>
                  <a:pt x="189545" y="141979"/>
                </a:lnTo>
                <a:close/>
                <a:moveTo>
                  <a:pt x="110758" y="128587"/>
                </a:moveTo>
                <a:cubicBezTo>
                  <a:pt x="113322" y="128587"/>
                  <a:pt x="115521" y="130492"/>
                  <a:pt x="115521" y="133159"/>
                </a:cubicBezTo>
                <a:cubicBezTo>
                  <a:pt x="115521" y="135826"/>
                  <a:pt x="113322" y="137731"/>
                  <a:pt x="110758" y="137731"/>
                </a:cubicBezTo>
                <a:cubicBezTo>
                  <a:pt x="108194" y="137731"/>
                  <a:pt x="106362" y="135826"/>
                  <a:pt x="106362" y="133159"/>
                </a:cubicBezTo>
                <a:cubicBezTo>
                  <a:pt x="106362" y="130492"/>
                  <a:pt x="108194" y="128587"/>
                  <a:pt x="110758" y="128587"/>
                </a:cubicBezTo>
                <a:close/>
                <a:moveTo>
                  <a:pt x="110758" y="106362"/>
                </a:moveTo>
                <a:cubicBezTo>
                  <a:pt x="113322" y="106362"/>
                  <a:pt x="115521" y="108194"/>
                  <a:pt x="115521" y="111125"/>
                </a:cubicBezTo>
                <a:cubicBezTo>
                  <a:pt x="115521" y="113689"/>
                  <a:pt x="113322" y="115521"/>
                  <a:pt x="110758" y="115521"/>
                </a:cubicBezTo>
                <a:cubicBezTo>
                  <a:pt x="108194" y="115521"/>
                  <a:pt x="106362" y="113689"/>
                  <a:pt x="106362" y="111125"/>
                </a:cubicBezTo>
                <a:cubicBezTo>
                  <a:pt x="106362" y="108194"/>
                  <a:pt x="108194" y="106362"/>
                  <a:pt x="110758" y="106362"/>
                </a:cubicBezTo>
                <a:close/>
                <a:moveTo>
                  <a:pt x="139248" y="100012"/>
                </a:moveTo>
                <a:lnTo>
                  <a:pt x="198530" y="100012"/>
                </a:lnTo>
                <a:cubicBezTo>
                  <a:pt x="201044" y="100012"/>
                  <a:pt x="202841" y="101844"/>
                  <a:pt x="202841" y="104408"/>
                </a:cubicBezTo>
                <a:cubicBezTo>
                  <a:pt x="202841" y="106973"/>
                  <a:pt x="201044" y="109171"/>
                  <a:pt x="198530" y="109171"/>
                </a:cubicBezTo>
                <a:lnTo>
                  <a:pt x="139248" y="109171"/>
                </a:lnTo>
                <a:cubicBezTo>
                  <a:pt x="137093" y="109171"/>
                  <a:pt x="134937" y="106973"/>
                  <a:pt x="134937" y="104408"/>
                </a:cubicBezTo>
                <a:cubicBezTo>
                  <a:pt x="134937" y="101844"/>
                  <a:pt x="137093" y="100012"/>
                  <a:pt x="139248" y="100012"/>
                </a:cubicBezTo>
                <a:close/>
                <a:moveTo>
                  <a:pt x="110758" y="84137"/>
                </a:moveTo>
                <a:cubicBezTo>
                  <a:pt x="113322" y="84137"/>
                  <a:pt x="115521" y="86423"/>
                  <a:pt x="115521" y="88709"/>
                </a:cubicBezTo>
                <a:cubicBezTo>
                  <a:pt x="115521" y="91376"/>
                  <a:pt x="113322" y="93281"/>
                  <a:pt x="110758" y="93281"/>
                </a:cubicBezTo>
                <a:cubicBezTo>
                  <a:pt x="108194" y="93281"/>
                  <a:pt x="106362" y="91376"/>
                  <a:pt x="106362" y="88709"/>
                </a:cubicBezTo>
                <a:cubicBezTo>
                  <a:pt x="106362" y="86423"/>
                  <a:pt x="108194" y="84137"/>
                  <a:pt x="110758" y="84137"/>
                </a:cubicBezTo>
                <a:close/>
                <a:moveTo>
                  <a:pt x="190119" y="69850"/>
                </a:moveTo>
                <a:lnTo>
                  <a:pt x="217138" y="69850"/>
                </a:lnTo>
                <a:cubicBezTo>
                  <a:pt x="219694" y="69850"/>
                  <a:pt x="221885" y="71755"/>
                  <a:pt x="221885" y="74422"/>
                </a:cubicBezTo>
                <a:cubicBezTo>
                  <a:pt x="221885" y="77089"/>
                  <a:pt x="219694" y="78994"/>
                  <a:pt x="217138" y="78994"/>
                </a:cubicBezTo>
                <a:lnTo>
                  <a:pt x="190119" y="78994"/>
                </a:lnTo>
                <a:cubicBezTo>
                  <a:pt x="187563" y="78994"/>
                  <a:pt x="185737" y="77089"/>
                  <a:pt x="185737" y="74422"/>
                </a:cubicBezTo>
                <a:cubicBezTo>
                  <a:pt x="185737" y="71755"/>
                  <a:pt x="187563" y="69850"/>
                  <a:pt x="190119" y="69850"/>
                </a:cubicBezTo>
                <a:close/>
                <a:moveTo>
                  <a:pt x="139319" y="69850"/>
                </a:moveTo>
                <a:lnTo>
                  <a:pt x="166703" y="69850"/>
                </a:lnTo>
                <a:cubicBezTo>
                  <a:pt x="168894" y="69850"/>
                  <a:pt x="171085" y="71755"/>
                  <a:pt x="171085" y="74422"/>
                </a:cubicBezTo>
                <a:cubicBezTo>
                  <a:pt x="171085" y="77089"/>
                  <a:pt x="168894" y="78994"/>
                  <a:pt x="166703" y="78994"/>
                </a:cubicBezTo>
                <a:lnTo>
                  <a:pt x="139319" y="78994"/>
                </a:lnTo>
                <a:cubicBezTo>
                  <a:pt x="137128" y="78994"/>
                  <a:pt x="134937" y="77089"/>
                  <a:pt x="134937" y="74422"/>
                </a:cubicBezTo>
                <a:cubicBezTo>
                  <a:pt x="134937" y="71755"/>
                  <a:pt x="137128" y="69850"/>
                  <a:pt x="139319" y="69850"/>
                </a:cubicBezTo>
                <a:close/>
                <a:moveTo>
                  <a:pt x="110758" y="61912"/>
                </a:moveTo>
                <a:cubicBezTo>
                  <a:pt x="113322" y="61912"/>
                  <a:pt x="115521" y="63817"/>
                  <a:pt x="115521" y="66484"/>
                </a:cubicBezTo>
                <a:cubicBezTo>
                  <a:pt x="115521" y="69151"/>
                  <a:pt x="113322" y="71056"/>
                  <a:pt x="110758" y="71056"/>
                </a:cubicBezTo>
                <a:cubicBezTo>
                  <a:pt x="108194" y="71056"/>
                  <a:pt x="106362" y="69151"/>
                  <a:pt x="106362" y="66484"/>
                </a:cubicBezTo>
                <a:cubicBezTo>
                  <a:pt x="106362" y="63817"/>
                  <a:pt x="108194" y="61912"/>
                  <a:pt x="110758" y="61912"/>
                </a:cubicBezTo>
                <a:close/>
                <a:moveTo>
                  <a:pt x="45606" y="41275"/>
                </a:moveTo>
                <a:lnTo>
                  <a:pt x="247720" y="41275"/>
                </a:lnTo>
                <a:cubicBezTo>
                  <a:pt x="249886" y="41275"/>
                  <a:pt x="252051" y="43435"/>
                  <a:pt x="252051" y="45956"/>
                </a:cubicBezTo>
                <a:lnTo>
                  <a:pt x="252051" y="133448"/>
                </a:lnTo>
                <a:cubicBezTo>
                  <a:pt x="252051" y="135609"/>
                  <a:pt x="249886" y="137769"/>
                  <a:pt x="247720" y="137769"/>
                </a:cubicBezTo>
                <a:cubicBezTo>
                  <a:pt x="245194" y="137769"/>
                  <a:pt x="243028" y="135609"/>
                  <a:pt x="243028" y="133448"/>
                </a:cubicBezTo>
                <a:lnTo>
                  <a:pt x="243028" y="50276"/>
                </a:lnTo>
                <a:lnTo>
                  <a:pt x="50298" y="50276"/>
                </a:lnTo>
                <a:lnTo>
                  <a:pt x="50298" y="68279"/>
                </a:lnTo>
                <a:cubicBezTo>
                  <a:pt x="71953" y="70439"/>
                  <a:pt x="88916" y="88802"/>
                  <a:pt x="88916" y="111125"/>
                </a:cubicBezTo>
                <a:cubicBezTo>
                  <a:pt x="88916" y="133088"/>
                  <a:pt x="71953" y="151451"/>
                  <a:pt x="50298" y="153611"/>
                </a:cubicBezTo>
                <a:lnTo>
                  <a:pt x="50298" y="171614"/>
                </a:lnTo>
                <a:lnTo>
                  <a:pt x="172649" y="171614"/>
                </a:lnTo>
                <a:cubicBezTo>
                  <a:pt x="175176" y="171614"/>
                  <a:pt x="176980" y="173414"/>
                  <a:pt x="176980" y="176294"/>
                </a:cubicBezTo>
                <a:cubicBezTo>
                  <a:pt x="176980" y="178815"/>
                  <a:pt x="175176" y="180615"/>
                  <a:pt x="172649" y="180615"/>
                </a:cubicBezTo>
                <a:lnTo>
                  <a:pt x="45606" y="180615"/>
                </a:lnTo>
                <a:cubicBezTo>
                  <a:pt x="43079" y="180615"/>
                  <a:pt x="41275" y="178815"/>
                  <a:pt x="41275" y="176294"/>
                </a:cubicBezTo>
                <a:lnTo>
                  <a:pt x="41275" y="149651"/>
                </a:lnTo>
                <a:cubicBezTo>
                  <a:pt x="41275" y="147130"/>
                  <a:pt x="43079" y="144970"/>
                  <a:pt x="45606" y="144970"/>
                </a:cubicBezTo>
                <a:cubicBezTo>
                  <a:pt x="64735" y="144970"/>
                  <a:pt x="79893" y="129848"/>
                  <a:pt x="79893" y="111125"/>
                </a:cubicBezTo>
                <a:cubicBezTo>
                  <a:pt x="79893" y="92042"/>
                  <a:pt x="64735" y="76920"/>
                  <a:pt x="45606" y="76920"/>
                </a:cubicBezTo>
                <a:cubicBezTo>
                  <a:pt x="43079" y="76920"/>
                  <a:pt x="41275" y="74760"/>
                  <a:pt x="41275" y="72599"/>
                </a:cubicBezTo>
                <a:lnTo>
                  <a:pt x="41275" y="45956"/>
                </a:lnTo>
                <a:cubicBezTo>
                  <a:pt x="41275" y="43435"/>
                  <a:pt x="43079" y="41275"/>
                  <a:pt x="45606" y="41275"/>
                </a:cubicBezTo>
                <a:close/>
                <a:moveTo>
                  <a:pt x="22342" y="9009"/>
                </a:moveTo>
                <a:cubicBezTo>
                  <a:pt x="14774" y="9009"/>
                  <a:pt x="9009" y="14774"/>
                  <a:pt x="9009" y="22342"/>
                </a:cubicBezTo>
                <a:lnTo>
                  <a:pt x="9009" y="213329"/>
                </a:lnTo>
                <a:lnTo>
                  <a:pt x="187023" y="213329"/>
                </a:lnTo>
                <a:cubicBezTo>
                  <a:pt x="189545" y="213329"/>
                  <a:pt x="191347" y="215491"/>
                  <a:pt x="191347" y="218013"/>
                </a:cubicBezTo>
                <a:cubicBezTo>
                  <a:pt x="191347" y="220536"/>
                  <a:pt x="189545" y="222337"/>
                  <a:pt x="187023" y="222337"/>
                </a:cubicBezTo>
                <a:lnTo>
                  <a:pt x="9009" y="222337"/>
                </a:lnTo>
                <a:lnTo>
                  <a:pt x="9009" y="235670"/>
                </a:lnTo>
                <a:cubicBezTo>
                  <a:pt x="9009" y="243238"/>
                  <a:pt x="14774" y="249003"/>
                  <a:pt x="22342" y="249003"/>
                </a:cubicBezTo>
                <a:lnTo>
                  <a:pt x="270985" y="249003"/>
                </a:lnTo>
                <a:cubicBezTo>
                  <a:pt x="278552" y="249003"/>
                  <a:pt x="284318" y="243238"/>
                  <a:pt x="284318" y="235670"/>
                </a:cubicBezTo>
                <a:lnTo>
                  <a:pt x="284318" y="222337"/>
                </a:lnTo>
                <a:lnTo>
                  <a:pt x="210446" y="222337"/>
                </a:lnTo>
                <a:cubicBezTo>
                  <a:pt x="208644" y="222337"/>
                  <a:pt x="206842" y="220896"/>
                  <a:pt x="206482" y="219455"/>
                </a:cubicBezTo>
                <a:lnTo>
                  <a:pt x="178014" y="136574"/>
                </a:lnTo>
                <a:cubicBezTo>
                  <a:pt x="177654" y="134772"/>
                  <a:pt x="177654" y="132970"/>
                  <a:pt x="179095" y="131889"/>
                </a:cubicBezTo>
                <a:cubicBezTo>
                  <a:pt x="180176" y="130808"/>
                  <a:pt x="181978" y="130087"/>
                  <a:pt x="183780" y="130808"/>
                </a:cubicBezTo>
                <a:lnTo>
                  <a:pt x="266661" y="159276"/>
                </a:lnTo>
                <a:cubicBezTo>
                  <a:pt x="268462" y="159996"/>
                  <a:pt x="269544" y="161438"/>
                  <a:pt x="269544" y="163240"/>
                </a:cubicBezTo>
                <a:cubicBezTo>
                  <a:pt x="269904" y="165041"/>
                  <a:pt x="268823" y="166483"/>
                  <a:pt x="267021" y="167564"/>
                </a:cubicBezTo>
                <a:lnTo>
                  <a:pt x="230986" y="183780"/>
                </a:lnTo>
                <a:lnTo>
                  <a:pt x="217653" y="213329"/>
                </a:lnTo>
                <a:lnTo>
                  <a:pt x="284318" y="213329"/>
                </a:lnTo>
                <a:lnTo>
                  <a:pt x="284318" y="22342"/>
                </a:lnTo>
                <a:cubicBezTo>
                  <a:pt x="284318" y="14774"/>
                  <a:pt x="278552" y="9009"/>
                  <a:pt x="270985" y="9009"/>
                </a:cubicBezTo>
                <a:lnTo>
                  <a:pt x="22342" y="9009"/>
                </a:lnTo>
                <a:close/>
                <a:moveTo>
                  <a:pt x="22342" y="0"/>
                </a:moveTo>
                <a:lnTo>
                  <a:pt x="270985" y="0"/>
                </a:lnTo>
                <a:cubicBezTo>
                  <a:pt x="283237" y="0"/>
                  <a:pt x="293327" y="10090"/>
                  <a:pt x="293327" y="22342"/>
                </a:cubicBezTo>
                <a:lnTo>
                  <a:pt x="293327" y="235670"/>
                </a:lnTo>
                <a:cubicBezTo>
                  <a:pt x="293327" y="247922"/>
                  <a:pt x="283237" y="258012"/>
                  <a:pt x="270985" y="258012"/>
                </a:cubicBezTo>
                <a:lnTo>
                  <a:pt x="204320" y="258012"/>
                </a:lnTo>
                <a:lnTo>
                  <a:pt x="204320" y="284678"/>
                </a:lnTo>
                <a:lnTo>
                  <a:pt x="235310" y="284678"/>
                </a:lnTo>
                <a:cubicBezTo>
                  <a:pt x="238193" y="284678"/>
                  <a:pt x="239995" y="286840"/>
                  <a:pt x="239995" y="289003"/>
                </a:cubicBezTo>
                <a:cubicBezTo>
                  <a:pt x="239995" y="291525"/>
                  <a:pt x="238193" y="293327"/>
                  <a:pt x="235310" y="293327"/>
                </a:cubicBezTo>
                <a:lnTo>
                  <a:pt x="57656" y="293327"/>
                </a:lnTo>
                <a:cubicBezTo>
                  <a:pt x="55134" y="293327"/>
                  <a:pt x="53332" y="291525"/>
                  <a:pt x="53332" y="289003"/>
                </a:cubicBezTo>
                <a:cubicBezTo>
                  <a:pt x="53332" y="286840"/>
                  <a:pt x="55134" y="284678"/>
                  <a:pt x="57656" y="284678"/>
                </a:cubicBezTo>
                <a:lnTo>
                  <a:pt x="89007" y="284678"/>
                </a:lnTo>
                <a:lnTo>
                  <a:pt x="89007" y="258012"/>
                </a:lnTo>
                <a:lnTo>
                  <a:pt x="22342" y="258012"/>
                </a:lnTo>
                <a:cubicBezTo>
                  <a:pt x="10090" y="258012"/>
                  <a:pt x="0" y="247922"/>
                  <a:pt x="0" y="235670"/>
                </a:cubicBezTo>
                <a:lnTo>
                  <a:pt x="0" y="22342"/>
                </a:lnTo>
                <a:cubicBezTo>
                  <a:pt x="0" y="10090"/>
                  <a:pt x="10090" y="0"/>
                  <a:pt x="22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r>
              <a:rPr lang="en-US" sz="675" dirty="0">
                <a:latin typeface="Nunito Sans ExtraLight" pitchFamily="2" charset="77"/>
              </a:rPr>
              <a:t>  </a:t>
            </a:r>
          </a:p>
        </p:txBody>
      </p:sp>
      <p:sp>
        <p:nvSpPr>
          <p:cNvPr id="53" name="Freeform 968">
            <a:extLst>
              <a:ext uri="{FF2B5EF4-FFF2-40B4-BE49-F238E27FC236}">
                <a16:creationId xmlns:a16="http://schemas.microsoft.com/office/drawing/2014/main" xmlns="" id="{E152F433-652F-1048-BB6C-ED36A467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560" y="3064442"/>
            <a:ext cx="467285" cy="467285"/>
          </a:xfrm>
          <a:custGeom>
            <a:avLst/>
            <a:gdLst>
              <a:gd name="T0" fmla="*/ 156564 w 293328"/>
              <a:gd name="T1" fmla="*/ 250595 h 293327"/>
              <a:gd name="T2" fmla="*/ 93440 w 293328"/>
              <a:gd name="T3" fmla="*/ 259469 h 293327"/>
              <a:gd name="T4" fmla="*/ 30882 w 293328"/>
              <a:gd name="T5" fmla="*/ 250595 h 293327"/>
              <a:gd name="T6" fmla="*/ 147747 w 293328"/>
              <a:gd name="T7" fmla="*/ 233202 h 293327"/>
              <a:gd name="T8" fmla="*/ 147747 w 293328"/>
              <a:gd name="T9" fmla="*/ 233202 h 293327"/>
              <a:gd name="T10" fmla="*/ 75073 w 293328"/>
              <a:gd name="T11" fmla="*/ 250595 h 293327"/>
              <a:gd name="T12" fmla="*/ 39755 w 293328"/>
              <a:gd name="T13" fmla="*/ 267987 h 293327"/>
              <a:gd name="T14" fmla="*/ 245580 w 293328"/>
              <a:gd name="T15" fmla="*/ 196287 h 293327"/>
              <a:gd name="T16" fmla="*/ 201078 w 293328"/>
              <a:gd name="T17" fmla="*/ 187414 h 293327"/>
              <a:gd name="T18" fmla="*/ 201078 w 293328"/>
              <a:gd name="T19" fmla="*/ 187414 h 293327"/>
              <a:gd name="T20" fmla="*/ 156564 w 293328"/>
              <a:gd name="T21" fmla="*/ 196287 h 293327"/>
              <a:gd name="T22" fmla="*/ 93440 w 293328"/>
              <a:gd name="T23" fmla="*/ 205161 h 293327"/>
              <a:gd name="T24" fmla="*/ 30882 w 293328"/>
              <a:gd name="T25" fmla="*/ 196287 h 293327"/>
              <a:gd name="T26" fmla="*/ 254765 w 293328"/>
              <a:gd name="T27" fmla="*/ 178895 h 293327"/>
              <a:gd name="T28" fmla="*/ 254765 w 293328"/>
              <a:gd name="T29" fmla="*/ 178895 h 293327"/>
              <a:gd name="T30" fmla="*/ 183686 w 293328"/>
              <a:gd name="T31" fmla="*/ 196287 h 293327"/>
              <a:gd name="T32" fmla="*/ 147747 w 293328"/>
              <a:gd name="T33" fmla="*/ 213680 h 293327"/>
              <a:gd name="T34" fmla="*/ 111441 w 293328"/>
              <a:gd name="T35" fmla="*/ 196287 h 293327"/>
              <a:gd name="T36" fmla="*/ 39755 w 293328"/>
              <a:gd name="T37" fmla="*/ 178895 h 293327"/>
              <a:gd name="T38" fmla="*/ 39755 w 293328"/>
              <a:gd name="T39" fmla="*/ 178895 h 293327"/>
              <a:gd name="T40" fmla="*/ 263949 w 293328"/>
              <a:gd name="T41" fmla="*/ 144185 h 293327"/>
              <a:gd name="T42" fmla="*/ 201078 w 293328"/>
              <a:gd name="T43" fmla="*/ 153370 h 293327"/>
              <a:gd name="T44" fmla="*/ 138563 w 293328"/>
              <a:gd name="T45" fmla="*/ 144185 h 293327"/>
              <a:gd name="T46" fmla="*/ 93440 w 293328"/>
              <a:gd name="T47" fmla="*/ 135002 h 293327"/>
              <a:gd name="T48" fmla="*/ 93440 w 293328"/>
              <a:gd name="T49" fmla="*/ 135002 h 293327"/>
              <a:gd name="T50" fmla="*/ 48273 w 293328"/>
              <a:gd name="T51" fmla="*/ 144185 h 293327"/>
              <a:gd name="T52" fmla="*/ 254765 w 293328"/>
              <a:gd name="T53" fmla="*/ 162556 h 293327"/>
              <a:gd name="T54" fmla="*/ 218470 w 293328"/>
              <a:gd name="T55" fmla="*/ 144185 h 293327"/>
              <a:gd name="T56" fmla="*/ 147747 w 293328"/>
              <a:gd name="T57" fmla="*/ 126184 h 293327"/>
              <a:gd name="T58" fmla="*/ 147747 w 293328"/>
              <a:gd name="T59" fmla="*/ 126184 h 293327"/>
              <a:gd name="T60" fmla="*/ 75073 w 293328"/>
              <a:gd name="T61" fmla="*/ 144185 h 293327"/>
              <a:gd name="T62" fmla="*/ 39755 w 293328"/>
              <a:gd name="T63" fmla="*/ 162556 h 293327"/>
              <a:gd name="T64" fmla="*/ 245580 w 293328"/>
              <a:gd name="T65" fmla="*/ 89270 h 293327"/>
              <a:gd name="T66" fmla="*/ 201078 w 293328"/>
              <a:gd name="T67" fmla="*/ 80750 h 293327"/>
              <a:gd name="T68" fmla="*/ 201078 w 293328"/>
              <a:gd name="T69" fmla="*/ 80750 h 293327"/>
              <a:gd name="T70" fmla="*/ 236395 w 293328"/>
              <a:gd name="T71" fmla="*/ 89270 h 293327"/>
              <a:gd name="T72" fmla="*/ 201078 w 293328"/>
              <a:gd name="T73" fmla="*/ 106661 h 293327"/>
              <a:gd name="T74" fmla="*/ 8703 w 293328"/>
              <a:gd name="T75" fmla="*/ 273016 h 293327"/>
              <a:gd name="T76" fmla="*/ 286068 w 293328"/>
              <a:gd name="T77" fmla="*/ 56924 h 293327"/>
              <a:gd name="T78" fmla="*/ 8703 w 293328"/>
              <a:gd name="T79" fmla="*/ 47859 h 293327"/>
              <a:gd name="T80" fmla="*/ 255975 w 293328"/>
              <a:gd name="T81" fmla="*/ 21030 h 293327"/>
              <a:gd name="T82" fmla="*/ 247273 w 293328"/>
              <a:gd name="T83" fmla="*/ 21030 h 293327"/>
              <a:gd name="T84" fmla="*/ 204852 w 293328"/>
              <a:gd name="T85" fmla="*/ 28281 h 293327"/>
              <a:gd name="T86" fmla="*/ 167507 w 293328"/>
              <a:gd name="T87" fmla="*/ 32994 h 293327"/>
              <a:gd name="T88" fmla="*/ 129801 w 293328"/>
              <a:gd name="T89" fmla="*/ 28281 h 293327"/>
              <a:gd name="T90" fmla="*/ 87742 w 293328"/>
              <a:gd name="T91" fmla="*/ 21030 h 293327"/>
              <a:gd name="T92" fmla="*/ 79041 w 293328"/>
              <a:gd name="T93" fmla="*/ 21030 h 293327"/>
              <a:gd name="T94" fmla="*/ 36981 w 293328"/>
              <a:gd name="T95" fmla="*/ 28281 h 293327"/>
              <a:gd name="T96" fmla="*/ 45685 w 293328"/>
              <a:gd name="T97" fmla="*/ 4714 h 293327"/>
              <a:gd name="T98" fmla="*/ 83391 w 293328"/>
              <a:gd name="T99" fmla="*/ 0 h 293327"/>
              <a:gd name="T100" fmla="*/ 120736 w 293328"/>
              <a:gd name="T101" fmla="*/ 4714 h 293327"/>
              <a:gd name="T102" fmla="*/ 163157 w 293328"/>
              <a:gd name="T103" fmla="*/ 11966 h 293327"/>
              <a:gd name="T104" fmla="*/ 171859 w 293328"/>
              <a:gd name="T105" fmla="*/ 11966 h 293327"/>
              <a:gd name="T106" fmla="*/ 213917 w 293328"/>
              <a:gd name="T107" fmla="*/ 4714 h 293327"/>
              <a:gd name="T108" fmla="*/ 251623 w 293328"/>
              <a:gd name="T109" fmla="*/ 0 h 293327"/>
              <a:gd name="T110" fmla="*/ 295132 w 293328"/>
              <a:gd name="T111" fmla="*/ 34443 h 293327"/>
              <a:gd name="T112" fmla="*/ 0 w 293328"/>
              <a:gd name="T113" fmla="*/ 273016 h 293327"/>
              <a:gd name="T114" fmla="*/ 36981 w 293328"/>
              <a:gd name="T115" fmla="*/ 4714 h 2933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93328" h="293327">
                <a:moveTo>
                  <a:pt x="146844" y="240595"/>
                </a:moveTo>
                <a:cubicBezTo>
                  <a:pt x="141732" y="240595"/>
                  <a:pt x="137716" y="244475"/>
                  <a:pt x="137716" y="249061"/>
                </a:cubicBezTo>
                <a:cubicBezTo>
                  <a:pt x="137716" y="254000"/>
                  <a:pt x="141732" y="257881"/>
                  <a:pt x="146844" y="257881"/>
                </a:cubicBezTo>
                <a:cubicBezTo>
                  <a:pt x="151591" y="257881"/>
                  <a:pt x="155607" y="254000"/>
                  <a:pt x="155607" y="249061"/>
                </a:cubicBezTo>
                <a:cubicBezTo>
                  <a:pt x="155607" y="244475"/>
                  <a:pt x="151591" y="240595"/>
                  <a:pt x="146844" y="240595"/>
                </a:cubicBezTo>
                <a:close/>
                <a:moveTo>
                  <a:pt x="92869" y="240595"/>
                </a:moveTo>
                <a:cubicBezTo>
                  <a:pt x="87757" y="240595"/>
                  <a:pt x="83741" y="244475"/>
                  <a:pt x="83741" y="249061"/>
                </a:cubicBezTo>
                <a:cubicBezTo>
                  <a:pt x="83741" y="254000"/>
                  <a:pt x="87757" y="257881"/>
                  <a:pt x="92869" y="257881"/>
                </a:cubicBezTo>
                <a:cubicBezTo>
                  <a:pt x="97616" y="257881"/>
                  <a:pt x="101997" y="254000"/>
                  <a:pt x="101997" y="249061"/>
                </a:cubicBezTo>
                <a:cubicBezTo>
                  <a:pt x="101997" y="244475"/>
                  <a:pt x="97616" y="240595"/>
                  <a:pt x="92869" y="240595"/>
                </a:cubicBezTo>
                <a:close/>
                <a:moveTo>
                  <a:pt x="39511" y="240595"/>
                </a:moveTo>
                <a:cubicBezTo>
                  <a:pt x="34572" y="240595"/>
                  <a:pt x="30692" y="244475"/>
                  <a:pt x="30692" y="249061"/>
                </a:cubicBezTo>
                <a:cubicBezTo>
                  <a:pt x="30692" y="254000"/>
                  <a:pt x="34572" y="257881"/>
                  <a:pt x="39511" y="257881"/>
                </a:cubicBezTo>
                <a:cubicBezTo>
                  <a:pt x="44097" y="257881"/>
                  <a:pt x="47978" y="254000"/>
                  <a:pt x="47978" y="249061"/>
                </a:cubicBezTo>
                <a:cubicBezTo>
                  <a:pt x="47978" y="244475"/>
                  <a:pt x="44097" y="240595"/>
                  <a:pt x="39511" y="240595"/>
                </a:cubicBezTo>
                <a:close/>
                <a:moveTo>
                  <a:pt x="146844" y="231775"/>
                </a:moveTo>
                <a:cubicBezTo>
                  <a:pt x="156702" y="231775"/>
                  <a:pt x="164735" y="239536"/>
                  <a:pt x="164735" y="249061"/>
                </a:cubicBezTo>
                <a:cubicBezTo>
                  <a:pt x="164735" y="258939"/>
                  <a:pt x="156702" y="266347"/>
                  <a:pt x="146844" y="266347"/>
                </a:cubicBezTo>
                <a:cubicBezTo>
                  <a:pt x="136986" y="266347"/>
                  <a:pt x="128588" y="258939"/>
                  <a:pt x="128588" y="249061"/>
                </a:cubicBezTo>
                <a:cubicBezTo>
                  <a:pt x="128588" y="239536"/>
                  <a:pt x="136986" y="231775"/>
                  <a:pt x="146844" y="231775"/>
                </a:cubicBezTo>
                <a:close/>
                <a:moveTo>
                  <a:pt x="92869" y="231775"/>
                </a:moveTo>
                <a:cubicBezTo>
                  <a:pt x="102727" y="231775"/>
                  <a:pt x="110760" y="239536"/>
                  <a:pt x="110760" y="249061"/>
                </a:cubicBezTo>
                <a:cubicBezTo>
                  <a:pt x="110760" y="258939"/>
                  <a:pt x="102727" y="266347"/>
                  <a:pt x="92869" y="266347"/>
                </a:cubicBezTo>
                <a:cubicBezTo>
                  <a:pt x="83011" y="266347"/>
                  <a:pt x="74613" y="258939"/>
                  <a:pt x="74613" y="249061"/>
                </a:cubicBezTo>
                <a:cubicBezTo>
                  <a:pt x="74613" y="239536"/>
                  <a:pt x="83011" y="231775"/>
                  <a:pt x="92869" y="231775"/>
                </a:cubicBezTo>
                <a:close/>
                <a:moveTo>
                  <a:pt x="39511" y="231775"/>
                </a:moveTo>
                <a:cubicBezTo>
                  <a:pt x="49036" y="231775"/>
                  <a:pt x="56797" y="239536"/>
                  <a:pt x="56797" y="249061"/>
                </a:cubicBezTo>
                <a:cubicBezTo>
                  <a:pt x="56797" y="258939"/>
                  <a:pt x="49036" y="266347"/>
                  <a:pt x="39511" y="266347"/>
                </a:cubicBezTo>
                <a:cubicBezTo>
                  <a:pt x="29986" y="266347"/>
                  <a:pt x="22225" y="258939"/>
                  <a:pt x="22225" y="249061"/>
                </a:cubicBezTo>
                <a:cubicBezTo>
                  <a:pt x="22225" y="239536"/>
                  <a:pt x="29986" y="231775"/>
                  <a:pt x="39511" y="231775"/>
                </a:cubicBezTo>
                <a:close/>
                <a:moveTo>
                  <a:pt x="253207" y="186267"/>
                </a:moveTo>
                <a:cubicBezTo>
                  <a:pt x="248095" y="186267"/>
                  <a:pt x="244078" y="190500"/>
                  <a:pt x="244078" y="195086"/>
                </a:cubicBezTo>
                <a:cubicBezTo>
                  <a:pt x="244078" y="200025"/>
                  <a:pt x="248095" y="203905"/>
                  <a:pt x="253207" y="203905"/>
                </a:cubicBezTo>
                <a:cubicBezTo>
                  <a:pt x="258318" y="203905"/>
                  <a:pt x="262335" y="200025"/>
                  <a:pt x="262335" y="195086"/>
                </a:cubicBezTo>
                <a:cubicBezTo>
                  <a:pt x="262335" y="190500"/>
                  <a:pt x="258318" y="186267"/>
                  <a:pt x="253207" y="186267"/>
                </a:cubicBezTo>
                <a:close/>
                <a:moveTo>
                  <a:pt x="199849" y="186267"/>
                </a:moveTo>
                <a:cubicBezTo>
                  <a:pt x="194910" y="186267"/>
                  <a:pt x="191030" y="190500"/>
                  <a:pt x="191030" y="195086"/>
                </a:cubicBezTo>
                <a:cubicBezTo>
                  <a:pt x="191030" y="200025"/>
                  <a:pt x="194910" y="203905"/>
                  <a:pt x="199849" y="203905"/>
                </a:cubicBezTo>
                <a:cubicBezTo>
                  <a:pt x="204435" y="203905"/>
                  <a:pt x="208669" y="200025"/>
                  <a:pt x="208669" y="195086"/>
                </a:cubicBezTo>
                <a:cubicBezTo>
                  <a:pt x="208669" y="190500"/>
                  <a:pt x="204435" y="186267"/>
                  <a:pt x="199849" y="186267"/>
                </a:cubicBezTo>
                <a:close/>
                <a:moveTo>
                  <a:pt x="146844" y="186267"/>
                </a:moveTo>
                <a:cubicBezTo>
                  <a:pt x="141732" y="186267"/>
                  <a:pt x="137716" y="190500"/>
                  <a:pt x="137716" y="195086"/>
                </a:cubicBezTo>
                <a:cubicBezTo>
                  <a:pt x="137716" y="200025"/>
                  <a:pt x="141732" y="203905"/>
                  <a:pt x="146844" y="203905"/>
                </a:cubicBezTo>
                <a:cubicBezTo>
                  <a:pt x="151591" y="203905"/>
                  <a:pt x="155607" y="200025"/>
                  <a:pt x="155607" y="195086"/>
                </a:cubicBezTo>
                <a:cubicBezTo>
                  <a:pt x="155607" y="190500"/>
                  <a:pt x="151591" y="186267"/>
                  <a:pt x="146844" y="186267"/>
                </a:cubicBezTo>
                <a:close/>
                <a:moveTo>
                  <a:pt x="92869" y="186267"/>
                </a:moveTo>
                <a:cubicBezTo>
                  <a:pt x="87757" y="186267"/>
                  <a:pt x="83741" y="190500"/>
                  <a:pt x="83741" y="195086"/>
                </a:cubicBezTo>
                <a:cubicBezTo>
                  <a:pt x="83741" y="200025"/>
                  <a:pt x="87757" y="203905"/>
                  <a:pt x="92869" y="203905"/>
                </a:cubicBezTo>
                <a:cubicBezTo>
                  <a:pt x="97616" y="203905"/>
                  <a:pt x="101997" y="200025"/>
                  <a:pt x="101997" y="195086"/>
                </a:cubicBezTo>
                <a:cubicBezTo>
                  <a:pt x="101997" y="190500"/>
                  <a:pt x="97616" y="186267"/>
                  <a:pt x="92869" y="186267"/>
                </a:cubicBezTo>
                <a:close/>
                <a:moveTo>
                  <a:pt x="39511" y="186267"/>
                </a:moveTo>
                <a:cubicBezTo>
                  <a:pt x="34572" y="186267"/>
                  <a:pt x="30692" y="190500"/>
                  <a:pt x="30692" y="195086"/>
                </a:cubicBezTo>
                <a:cubicBezTo>
                  <a:pt x="30692" y="200025"/>
                  <a:pt x="34572" y="203905"/>
                  <a:pt x="39511" y="203905"/>
                </a:cubicBezTo>
                <a:cubicBezTo>
                  <a:pt x="44097" y="203905"/>
                  <a:pt x="47978" y="200025"/>
                  <a:pt x="47978" y="195086"/>
                </a:cubicBezTo>
                <a:cubicBezTo>
                  <a:pt x="47978" y="190500"/>
                  <a:pt x="44097" y="186267"/>
                  <a:pt x="39511" y="186267"/>
                </a:cubicBezTo>
                <a:close/>
                <a:moveTo>
                  <a:pt x="253207" y="177800"/>
                </a:moveTo>
                <a:cubicBezTo>
                  <a:pt x="263430" y="177800"/>
                  <a:pt x="271098" y="185561"/>
                  <a:pt x="271098" y="195086"/>
                </a:cubicBezTo>
                <a:cubicBezTo>
                  <a:pt x="271098" y="204964"/>
                  <a:pt x="263430" y="212372"/>
                  <a:pt x="253207" y="212372"/>
                </a:cubicBezTo>
                <a:cubicBezTo>
                  <a:pt x="243348" y="212372"/>
                  <a:pt x="234950" y="204964"/>
                  <a:pt x="234950" y="195086"/>
                </a:cubicBezTo>
                <a:cubicBezTo>
                  <a:pt x="234950" y="185561"/>
                  <a:pt x="243348" y="177800"/>
                  <a:pt x="253207" y="177800"/>
                </a:cubicBezTo>
                <a:close/>
                <a:moveTo>
                  <a:pt x="199849" y="177800"/>
                </a:moveTo>
                <a:cubicBezTo>
                  <a:pt x="209374" y="177800"/>
                  <a:pt x="217135" y="185561"/>
                  <a:pt x="217135" y="195086"/>
                </a:cubicBezTo>
                <a:cubicBezTo>
                  <a:pt x="217135" y="204964"/>
                  <a:pt x="209374" y="212372"/>
                  <a:pt x="199849" y="212372"/>
                </a:cubicBezTo>
                <a:cubicBezTo>
                  <a:pt x="190324" y="212372"/>
                  <a:pt x="182563" y="204964"/>
                  <a:pt x="182563" y="195086"/>
                </a:cubicBezTo>
                <a:cubicBezTo>
                  <a:pt x="182563" y="185561"/>
                  <a:pt x="190324" y="177800"/>
                  <a:pt x="199849" y="177800"/>
                </a:cubicBezTo>
                <a:close/>
                <a:moveTo>
                  <a:pt x="146844" y="177800"/>
                </a:moveTo>
                <a:cubicBezTo>
                  <a:pt x="156702" y="177800"/>
                  <a:pt x="164735" y="185561"/>
                  <a:pt x="164735" y="195086"/>
                </a:cubicBezTo>
                <a:cubicBezTo>
                  <a:pt x="164735" y="204964"/>
                  <a:pt x="156702" y="212372"/>
                  <a:pt x="146844" y="212372"/>
                </a:cubicBezTo>
                <a:cubicBezTo>
                  <a:pt x="136986" y="212372"/>
                  <a:pt x="128588" y="204964"/>
                  <a:pt x="128588" y="195086"/>
                </a:cubicBezTo>
                <a:cubicBezTo>
                  <a:pt x="128588" y="185561"/>
                  <a:pt x="136986" y="177800"/>
                  <a:pt x="146844" y="177800"/>
                </a:cubicBezTo>
                <a:close/>
                <a:moveTo>
                  <a:pt x="92869" y="177800"/>
                </a:moveTo>
                <a:cubicBezTo>
                  <a:pt x="102727" y="177800"/>
                  <a:pt x="110760" y="185561"/>
                  <a:pt x="110760" y="195086"/>
                </a:cubicBezTo>
                <a:cubicBezTo>
                  <a:pt x="110760" y="204964"/>
                  <a:pt x="102727" y="212372"/>
                  <a:pt x="92869" y="212372"/>
                </a:cubicBezTo>
                <a:cubicBezTo>
                  <a:pt x="83011" y="212372"/>
                  <a:pt x="74613" y="204964"/>
                  <a:pt x="74613" y="195086"/>
                </a:cubicBezTo>
                <a:cubicBezTo>
                  <a:pt x="74613" y="185561"/>
                  <a:pt x="83011" y="177800"/>
                  <a:pt x="92869" y="177800"/>
                </a:cubicBezTo>
                <a:close/>
                <a:moveTo>
                  <a:pt x="39511" y="177800"/>
                </a:moveTo>
                <a:cubicBezTo>
                  <a:pt x="49036" y="177800"/>
                  <a:pt x="56797" y="185561"/>
                  <a:pt x="56797" y="195086"/>
                </a:cubicBezTo>
                <a:cubicBezTo>
                  <a:pt x="56797" y="204964"/>
                  <a:pt x="49036" y="212372"/>
                  <a:pt x="39511" y="212372"/>
                </a:cubicBezTo>
                <a:cubicBezTo>
                  <a:pt x="29986" y="212372"/>
                  <a:pt x="22225" y="204964"/>
                  <a:pt x="22225" y="195086"/>
                </a:cubicBezTo>
                <a:cubicBezTo>
                  <a:pt x="22225" y="185561"/>
                  <a:pt x="29986" y="177800"/>
                  <a:pt x="39511" y="177800"/>
                </a:cubicBezTo>
                <a:close/>
                <a:moveTo>
                  <a:pt x="253207" y="134175"/>
                </a:moveTo>
                <a:cubicBezTo>
                  <a:pt x="248095" y="134175"/>
                  <a:pt x="244078" y="138557"/>
                  <a:pt x="244078" y="143303"/>
                </a:cubicBezTo>
                <a:cubicBezTo>
                  <a:pt x="244078" y="148415"/>
                  <a:pt x="248095" y="152431"/>
                  <a:pt x="253207" y="152431"/>
                </a:cubicBezTo>
                <a:cubicBezTo>
                  <a:pt x="258318" y="152431"/>
                  <a:pt x="262335" y="148415"/>
                  <a:pt x="262335" y="143303"/>
                </a:cubicBezTo>
                <a:cubicBezTo>
                  <a:pt x="262335" y="138557"/>
                  <a:pt x="258318" y="134175"/>
                  <a:pt x="253207" y="134175"/>
                </a:cubicBezTo>
                <a:close/>
                <a:moveTo>
                  <a:pt x="199849" y="134175"/>
                </a:moveTo>
                <a:cubicBezTo>
                  <a:pt x="194910" y="134175"/>
                  <a:pt x="191030" y="138557"/>
                  <a:pt x="191030" y="143303"/>
                </a:cubicBezTo>
                <a:cubicBezTo>
                  <a:pt x="191030" y="148415"/>
                  <a:pt x="194910" y="152431"/>
                  <a:pt x="199849" y="152431"/>
                </a:cubicBezTo>
                <a:cubicBezTo>
                  <a:pt x="204435" y="152431"/>
                  <a:pt x="208669" y="148415"/>
                  <a:pt x="208669" y="143303"/>
                </a:cubicBezTo>
                <a:cubicBezTo>
                  <a:pt x="208669" y="138557"/>
                  <a:pt x="204435" y="134175"/>
                  <a:pt x="199849" y="134175"/>
                </a:cubicBezTo>
                <a:close/>
                <a:moveTo>
                  <a:pt x="146844" y="134175"/>
                </a:moveTo>
                <a:cubicBezTo>
                  <a:pt x="141732" y="134175"/>
                  <a:pt x="137716" y="138557"/>
                  <a:pt x="137716" y="143303"/>
                </a:cubicBezTo>
                <a:cubicBezTo>
                  <a:pt x="137716" y="148415"/>
                  <a:pt x="141732" y="152431"/>
                  <a:pt x="146844" y="152431"/>
                </a:cubicBezTo>
                <a:cubicBezTo>
                  <a:pt x="151591" y="152431"/>
                  <a:pt x="155607" y="148415"/>
                  <a:pt x="155607" y="143303"/>
                </a:cubicBezTo>
                <a:cubicBezTo>
                  <a:pt x="155607" y="138557"/>
                  <a:pt x="151591" y="134175"/>
                  <a:pt x="146844" y="134175"/>
                </a:cubicBezTo>
                <a:close/>
                <a:moveTo>
                  <a:pt x="92869" y="134175"/>
                </a:moveTo>
                <a:cubicBezTo>
                  <a:pt x="87757" y="134175"/>
                  <a:pt x="83741" y="138557"/>
                  <a:pt x="83741" y="143303"/>
                </a:cubicBezTo>
                <a:cubicBezTo>
                  <a:pt x="83741" y="148415"/>
                  <a:pt x="87757" y="152431"/>
                  <a:pt x="92869" y="152431"/>
                </a:cubicBezTo>
                <a:cubicBezTo>
                  <a:pt x="97616" y="152431"/>
                  <a:pt x="101997" y="148415"/>
                  <a:pt x="101997" y="143303"/>
                </a:cubicBezTo>
                <a:cubicBezTo>
                  <a:pt x="101997" y="138557"/>
                  <a:pt x="97616" y="134175"/>
                  <a:pt x="92869" y="134175"/>
                </a:cubicBezTo>
                <a:close/>
                <a:moveTo>
                  <a:pt x="39511" y="134175"/>
                </a:moveTo>
                <a:cubicBezTo>
                  <a:pt x="34572" y="134175"/>
                  <a:pt x="30692" y="138557"/>
                  <a:pt x="30692" y="143303"/>
                </a:cubicBezTo>
                <a:cubicBezTo>
                  <a:pt x="30692" y="148415"/>
                  <a:pt x="34572" y="152431"/>
                  <a:pt x="39511" y="152431"/>
                </a:cubicBezTo>
                <a:cubicBezTo>
                  <a:pt x="44097" y="152431"/>
                  <a:pt x="47978" y="148415"/>
                  <a:pt x="47978" y="143303"/>
                </a:cubicBezTo>
                <a:cubicBezTo>
                  <a:pt x="47978" y="138557"/>
                  <a:pt x="44097" y="134175"/>
                  <a:pt x="39511" y="134175"/>
                </a:cubicBezTo>
                <a:close/>
                <a:moveTo>
                  <a:pt x="253207" y="125412"/>
                </a:moveTo>
                <a:cubicBezTo>
                  <a:pt x="263430" y="125412"/>
                  <a:pt x="271098" y="133445"/>
                  <a:pt x="271098" y="143303"/>
                </a:cubicBezTo>
                <a:cubicBezTo>
                  <a:pt x="271098" y="153162"/>
                  <a:pt x="263430" y="161560"/>
                  <a:pt x="253207" y="161560"/>
                </a:cubicBezTo>
                <a:cubicBezTo>
                  <a:pt x="243348" y="161560"/>
                  <a:pt x="234950" y="153162"/>
                  <a:pt x="234950" y="143303"/>
                </a:cubicBezTo>
                <a:cubicBezTo>
                  <a:pt x="234950" y="133445"/>
                  <a:pt x="243348" y="125412"/>
                  <a:pt x="253207" y="125412"/>
                </a:cubicBezTo>
                <a:close/>
                <a:moveTo>
                  <a:pt x="199849" y="125412"/>
                </a:moveTo>
                <a:cubicBezTo>
                  <a:pt x="209374" y="125412"/>
                  <a:pt x="217135" y="133445"/>
                  <a:pt x="217135" y="143303"/>
                </a:cubicBezTo>
                <a:cubicBezTo>
                  <a:pt x="217135" y="153162"/>
                  <a:pt x="209374" y="161560"/>
                  <a:pt x="199849" y="161560"/>
                </a:cubicBezTo>
                <a:cubicBezTo>
                  <a:pt x="190324" y="161560"/>
                  <a:pt x="182563" y="153162"/>
                  <a:pt x="182563" y="143303"/>
                </a:cubicBezTo>
                <a:cubicBezTo>
                  <a:pt x="182563" y="133445"/>
                  <a:pt x="190324" y="125412"/>
                  <a:pt x="199849" y="125412"/>
                </a:cubicBezTo>
                <a:close/>
                <a:moveTo>
                  <a:pt x="146844" y="125412"/>
                </a:moveTo>
                <a:cubicBezTo>
                  <a:pt x="156702" y="125412"/>
                  <a:pt x="164735" y="133445"/>
                  <a:pt x="164735" y="143303"/>
                </a:cubicBezTo>
                <a:cubicBezTo>
                  <a:pt x="164735" y="153162"/>
                  <a:pt x="156702" y="161560"/>
                  <a:pt x="146844" y="161560"/>
                </a:cubicBezTo>
                <a:cubicBezTo>
                  <a:pt x="136986" y="161560"/>
                  <a:pt x="128588" y="153162"/>
                  <a:pt x="128588" y="143303"/>
                </a:cubicBezTo>
                <a:cubicBezTo>
                  <a:pt x="128588" y="133445"/>
                  <a:pt x="136986" y="125412"/>
                  <a:pt x="146844" y="125412"/>
                </a:cubicBezTo>
                <a:close/>
                <a:moveTo>
                  <a:pt x="92869" y="125412"/>
                </a:moveTo>
                <a:cubicBezTo>
                  <a:pt x="102727" y="125412"/>
                  <a:pt x="110760" y="133445"/>
                  <a:pt x="110760" y="143303"/>
                </a:cubicBezTo>
                <a:cubicBezTo>
                  <a:pt x="110760" y="153162"/>
                  <a:pt x="102727" y="161560"/>
                  <a:pt x="92869" y="161560"/>
                </a:cubicBezTo>
                <a:cubicBezTo>
                  <a:pt x="83011" y="161560"/>
                  <a:pt x="74613" y="153162"/>
                  <a:pt x="74613" y="143303"/>
                </a:cubicBezTo>
                <a:cubicBezTo>
                  <a:pt x="74613" y="133445"/>
                  <a:pt x="83011" y="125412"/>
                  <a:pt x="92869" y="125412"/>
                </a:cubicBezTo>
                <a:close/>
                <a:moveTo>
                  <a:pt x="39511" y="125412"/>
                </a:moveTo>
                <a:cubicBezTo>
                  <a:pt x="49036" y="125412"/>
                  <a:pt x="56797" y="133445"/>
                  <a:pt x="56797" y="143303"/>
                </a:cubicBezTo>
                <a:cubicBezTo>
                  <a:pt x="56797" y="153162"/>
                  <a:pt x="49036" y="161560"/>
                  <a:pt x="39511" y="161560"/>
                </a:cubicBezTo>
                <a:cubicBezTo>
                  <a:pt x="29986" y="161560"/>
                  <a:pt x="22225" y="153162"/>
                  <a:pt x="22225" y="143303"/>
                </a:cubicBezTo>
                <a:cubicBezTo>
                  <a:pt x="22225" y="133445"/>
                  <a:pt x="29986" y="125412"/>
                  <a:pt x="39511" y="125412"/>
                </a:cubicBezTo>
                <a:close/>
                <a:moveTo>
                  <a:pt x="253207" y="80256"/>
                </a:moveTo>
                <a:cubicBezTo>
                  <a:pt x="248095" y="80256"/>
                  <a:pt x="244078" y="84137"/>
                  <a:pt x="244078" y="88723"/>
                </a:cubicBezTo>
                <a:cubicBezTo>
                  <a:pt x="244078" y="93662"/>
                  <a:pt x="248095" y="97542"/>
                  <a:pt x="253207" y="97542"/>
                </a:cubicBezTo>
                <a:cubicBezTo>
                  <a:pt x="258318" y="97542"/>
                  <a:pt x="262335" y="93662"/>
                  <a:pt x="262335" y="88723"/>
                </a:cubicBezTo>
                <a:cubicBezTo>
                  <a:pt x="262335" y="84137"/>
                  <a:pt x="258318" y="80256"/>
                  <a:pt x="253207" y="80256"/>
                </a:cubicBezTo>
                <a:close/>
                <a:moveTo>
                  <a:pt x="199849" y="80256"/>
                </a:moveTo>
                <a:cubicBezTo>
                  <a:pt x="194910" y="80256"/>
                  <a:pt x="191030" y="84137"/>
                  <a:pt x="191030" y="88723"/>
                </a:cubicBezTo>
                <a:cubicBezTo>
                  <a:pt x="191030" y="93662"/>
                  <a:pt x="194910" y="97542"/>
                  <a:pt x="199849" y="97542"/>
                </a:cubicBezTo>
                <a:cubicBezTo>
                  <a:pt x="204435" y="97542"/>
                  <a:pt x="208669" y="93662"/>
                  <a:pt x="208669" y="88723"/>
                </a:cubicBezTo>
                <a:cubicBezTo>
                  <a:pt x="208669" y="84137"/>
                  <a:pt x="204435" y="80256"/>
                  <a:pt x="199849" y="80256"/>
                </a:cubicBezTo>
                <a:close/>
                <a:moveTo>
                  <a:pt x="253207" y="71437"/>
                </a:moveTo>
                <a:cubicBezTo>
                  <a:pt x="263430" y="71437"/>
                  <a:pt x="271098" y="79198"/>
                  <a:pt x="271098" y="88723"/>
                </a:cubicBezTo>
                <a:cubicBezTo>
                  <a:pt x="271098" y="98248"/>
                  <a:pt x="263430" y="106009"/>
                  <a:pt x="253207" y="106009"/>
                </a:cubicBezTo>
                <a:cubicBezTo>
                  <a:pt x="243348" y="106009"/>
                  <a:pt x="234950" y="98248"/>
                  <a:pt x="234950" y="88723"/>
                </a:cubicBezTo>
                <a:cubicBezTo>
                  <a:pt x="234950" y="79198"/>
                  <a:pt x="243348" y="71437"/>
                  <a:pt x="253207" y="71437"/>
                </a:cubicBezTo>
                <a:close/>
                <a:moveTo>
                  <a:pt x="199849" y="71437"/>
                </a:moveTo>
                <a:cubicBezTo>
                  <a:pt x="209374" y="71437"/>
                  <a:pt x="217135" y="79198"/>
                  <a:pt x="217135" y="88723"/>
                </a:cubicBezTo>
                <a:cubicBezTo>
                  <a:pt x="217135" y="98248"/>
                  <a:pt x="209374" y="106009"/>
                  <a:pt x="199849" y="106009"/>
                </a:cubicBezTo>
                <a:cubicBezTo>
                  <a:pt x="190324" y="106009"/>
                  <a:pt x="182563" y="98248"/>
                  <a:pt x="182563" y="88723"/>
                </a:cubicBezTo>
                <a:cubicBezTo>
                  <a:pt x="182563" y="79198"/>
                  <a:pt x="190324" y="71437"/>
                  <a:pt x="199849" y="71437"/>
                </a:cubicBezTo>
                <a:close/>
                <a:moveTo>
                  <a:pt x="8648" y="56575"/>
                </a:moveTo>
                <a:lnTo>
                  <a:pt x="8648" y="271345"/>
                </a:lnTo>
                <a:cubicBezTo>
                  <a:pt x="8648" y="278552"/>
                  <a:pt x="14774" y="284678"/>
                  <a:pt x="22342" y="284678"/>
                </a:cubicBezTo>
                <a:lnTo>
                  <a:pt x="270986" y="284678"/>
                </a:lnTo>
                <a:cubicBezTo>
                  <a:pt x="278553" y="284678"/>
                  <a:pt x="284319" y="278552"/>
                  <a:pt x="284319" y="271345"/>
                </a:cubicBezTo>
                <a:lnTo>
                  <a:pt x="284319" y="56575"/>
                </a:lnTo>
                <a:lnTo>
                  <a:pt x="8648" y="56575"/>
                </a:lnTo>
                <a:close/>
                <a:moveTo>
                  <a:pt x="22342" y="20900"/>
                </a:moveTo>
                <a:cubicBezTo>
                  <a:pt x="14774" y="20900"/>
                  <a:pt x="8648" y="26666"/>
                  <a:pt x="8648" y="34233"/>
                </a:cubicBezTo>
                <a:lnTo>
                  <a:pt x="8648" y="47566"/>
                </a:lnTo>
                <a:lnTo>
                  <a:pt x="284319" y="47566"/>
                </a:lnTo>
                <a:lnTo>
                  <a:pt x="284319" y="34233"/>
                </a:lnTo>
                <a:cubicBezTo>
                  <a:pt x="284319" y="26666"/>
                  <a:pt x="278553" y="20900"/>
                  <a:pt x="270986" y="20900"/>
                </a:cubicBezTo>
                <a:lnTo>
                  <a:pt x="254410" y="20900"/>
                </a:lnTo>
                <a:lnTo>
                  <a:pt x="254410" y="28107"/>
                </a:lnTo>
                <a:cubicBezTo>
                  <a:pt x="254410" y="30630"/>
                  <a:pt x="252608" y="32792"/>
                  <a:pt x="250085" y="32792"/>
                </a:cubicBezTo>
                <a:cubicBezTo>
                  <a:pt x="247563" y="32792"/>
                  <a:pt x="245761" y="30630"/>
                  <a:pt x="245761" y="28107"/>
                </a:cubicBezTo>
                <a:lnTo>
                  <a:pt x="245761" y="20900"/>
                </a:lnTo>
                <a:lnTo>
                  <a:pt x="212609" y="20900"/>
                </a:lnTo>
                <a:lnTo>
                  <a:pt x="212609" y="28107"/>
                </a:lnTo>
                <a:cubicBezTo>
                  <a:pt x="212609" y="30630"/>
                  <a:pt x="210807" y="32792"/>
                  <a:pt x="208284" y="32792"/>
                </a:cubicBezTo>
                <a:cubicBezTo>
                  <a:pt x="205762" y="32792"/>
                  <a:pt x="203600" y="30630"/>
                  <a:pt x="203600" y="28107"/>
                </a:cubicBezTo>
                <a:lnTo>
                  <a:pt x="203600" y="20900"/>
                </a:lnTo>
                <a:lnTo>
                  <a:pt x="170808" y="20900"/>
                </a:lnTo>
                <a:lnTo>
                  <a:pt x="170808" y="28107"/>
                </a:lnTo>
                <a:cubicBezTo>
                  <a:pt x="170808" y="30630"/>
                  <a:pt x="168646" y="32792"/>
                  <a:pt x="166483" y="32792"/>
                </a:cubicBezTo>
                <a:cubicBezTo>
                  <a:pt x="163961" y="32792"/>
                  <a:pt x="162159" y="30630"/>
                  <a:pt x="162159" y="28107"/>
                </a:cubicBezTo>
                <a:lnTo>
                  <a:pt x="162159" y="20900"/>
                </a:lnTo>
                <a:lnTo>
                  <a:pt x="129007" y="20900"/>
                </a:lnTo>
                <a:lnTo>
                  <a:pt x="129007" y="28107"/>
                </a:lnTo>
                <a:cubicBezTo>
                  <a:pt x="129007" y="30630"/>
                  <a:pt x="127205" y="32792"/>
                  <a:pt x="124682" y="32792"/>
                </a:cubicBezTo>
                <a:cubicBezTo>
                  <a:pt x="122160" y="32792"/>
                  <a:pt x="119998" y="30630"/>
                  <a:pt x="119998" y="28107"/>
                </a:cubicBezTo>
                <a:lnTo>
                  <a:pt x="119998" y="20900"/>
                </a:lnTo>
                <a:lnTo>
                  <a:pt x="87206" y="20900"/>
                </a:lnTo>
                <a:lnTo>
                  <a:pt x="87206" y="28107"/>
                </a:lnTo>
                <a:cubicBezTo>
                  <a:pt x="87206" y="30630"/>
                  <a:pt x="85044" y="32792"/>
                  <a:pt x="82881" y="32792"/>
                </a:cubicBezTo>
                <a:cubicBezTo>
                  <a:pt x="80359" y="32792"/>
                  <a:pt x="78557" y="30630"/>
                  <a:pt x="78557" y="28107"/>
                </a:cubicBezTo>
                <a:lnTo>
                  <a:pt x="78557" y="20900"/>
                </a:lnTo>
                <a:lnTo>
                  <a:pt x="45405" y="20900"/>
                </a:lnTo>
                <a:lnTo>
                  <a:pt x="45405" y="28107"/>
                </a:lnTo>
                <a:cubicBezTo>
                  <a:pt x="45405" y="30630"/>
                  <a:pt x="43603" y="32792"/>
                  <a:pt x="41080" y="32792"/>
                </a:cubicBezTo>
                <a:cubicBezTo>
                  <a:pt x="38558" y="32792"/>
                  <a:pt x="36756" y="30630"/>
                  <a:pt x="36756" y="28107"/>
                </a:cubicBezTo>
                <a:lnTo>
                  <a:pt x="36756" y="20900"/>
                </a:lnTo>
                <a:lnTo>
                  <a:pt x="22342" y="20900"/>
                </a:lnTo>
                <a:close/>
                <a:moveTo>
                  <a:pt x="41080" y="0"/>
                </a:moveTo>
                <a:cubicBezTo>
                  <a:pt x="43603" y="0"/>
                  <a:pt x="45405" y="2162"/>
                  <a:pt x="45405" y="4684"/>
                </a:cubicBezTo>
                <a:lnTo>
                  <a:pt x="45405" y="11891"/>
                </a:lnTo>
                <a:lnTo>
                  <a:pt x="78557" y="11891"/>
                </a:lnTo>
                <a:lnTo>
                  <a:pt x="78557" y="4684"/>
                </a:lnTo>
                <a:cubicBezTo>
                  <a:pt x="78557" y="2162"/>
                  <a:pt x="80359" y="0"/>
                  <a:pt x="82881" y="0"/>
                </a:cubicBezTo>
                <a:cubicBezTo>
                  <a:pt x="85044" y="0"/>
                  <a:pt x="87206" y="2162"/>
                  <a:pt x="87206" y="4684"/>
                </a:cubicBezTo>
                <a:lnTo>
                  <a:pt x="87206" y="11891"/>
                </a:lnTo>
                <a:lnTo>
                  <a:pt x="119998" y="11891"/>
                </a:lnTo>
                <a:lnTo>
                  <a:pt x="119998" y="4684"/>
                </a:lnTo>
                <a:cubicBezTo>
                  <a:pt x="119998" y="2162"/>
                  <a:pt x="122160" y="0"/>
                  <a:pt x="124682" y="0"/>
                </a:cubicBezTo>
                <a:cubicBezTo>
                  <a:pt x="127205" y="0"/>
                  <a:pt x="129007" y="2162"/>
                  <a:pt x="129007" y="4684"/>
                </a:cubicBezTo>
                <a:lnTo>
                  <a:pt x="129007" y="11891"/>
                </a:lnTo>
                <a:lnTo>
                  <a:pt x="162159" y="11891"/>
                </a:lnTo>
                <a:lnTo>
                  <a:pt x="162159" y="4684"/>
                </a:lnTo>
                <a:cubicBezTo>
                  <a:pt x="162159" y="2162"/>
                  <a:pt x="163961" y="0"/>
                  <a:pt x="166483" y="0"/>
                </a:cubicBezTo>
                <a:cubicBezTo>
                  <a:pt x="168646" y="0"/>
                  <a:pt x="170808" y="2162"/>
                  <a:pt x="170808" y="4684"/>
                </a:cubicBezTo>
                <a:lnTo>
                  <a:pt x="170808" y="11891"/>
                </a:lnTo>
                <a:lnTo>
                  <a:pt x="203600" y="11891"/>
                </a:lnTo>
                <a:lnTo>
                  <a:pt x="203600" y="4684"/>
                </a:lnTo>
                <a:cubicBezTo>
                  <a:pt x="203600" y="2162"/>
                  <a:pt x="205762" y="0"/>
                  <a:pt x="208284" y="0"/>
                </a:cubicBezTo>
                <a:cubicBezTo>
                  <a:pt x="210807" y="0"/>
                  <a:pt x="212609" y="2162"/>
                  <a:pt x="212609" y="4684"/>
                </a:cubicBezTo>
                <a:lnTo>
                  <a:pt x="212609" y="11891"/>
                </a:lnTo>
                <a:lnTo>
                  <a:pt x="245761" y="11891"/>
                </a:lnTo>
                <a:lnTo>
                  <a:pt x="245761" y="4684"/>
                </a:lnTo>
                <a:cubicBezTo>
                  <a:pt x="245761" y="2162"/>
                  <a:pt x="247563" y="0"/>
                  <a:pt x="250085" y="0"/>
                </a:cubicBezTo>
                <a:cubicBezTo>
                  <a:pt x="252608" y="0"/>
                  <a:pt x="254410" y="2162"/>
                  <a:pt x="254410" y="4684"/>
                </a:cubicBezTo>
                <a:lnTo>
                  <a:pt x="254410" y="11891"/>
                </a:lnTo>
                <a:lnTo>
                  <a:pt x="270986" y="11891"/>
                </a:lnTo>
                <a:cubicBezTo>
                  <a:pt x="283238" y="11891"/>
                  <a:pt x="293328" y="21981"/>
                  <a:pt x="293328" y="34233"/>
                </a:cubicBezTo>
                <a:lnTo>
                  <a:pt x="293328" y="271345"/>
                </a:lnTo>
                <a:cubicBezTo>
                  <a:pt x="293328" y="283597"/>
                  <a:pt x="283238" y="293327"/>
                  <a:pt x="270986" y="293327"/>
                </a:cubicBezTo>
                <a:lnTo>
                  <a:pt x="22342" y="293327"/>
                </a:lnTo>
                <a:cubicBezTo>
                  <a:pt x="9729" y="293327"/>
                  <a:pt x="0" y="283597"/>
                  <a:pt x="0" y="271345"/>
                </a:cubicBezTo>
                <a:lnTo>
                  <a:pt x="0" y="34233"/>
                </a:lnTo>
                <a:cubicBezTo>
                  <a:pt x="0" y="21981"/>
                  <a:pt x="9729" y="11891"/>
                  <a:pt x="22342" y="11891"/>
                </a:cubicBezTo>
                <a:lnTo>
                  <a:pt x="36756" y="11891"/>
                </a:lnTo>
                <a:lnTo>
                  <a:pt x="36756" y="4684"/>
                </a:lnTo>
                <a:cubicBezTo>
                  <a:pt x="36756" y="2162"/>
                  <a:pt x="38558" y="0"/>
                  <a:pt x="41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4" name="Freeform 969">
            <a:extLst>
              <a:ext uri="{FF2B5EF4-FFF2-40B4-BE49-F238E27FC236}">
                <a16:creationId xmlns:a16="http://schemas.microsoft.com/office/drawing/2014/main" xmlns="" id="{CE4DCAA9-7310-3944-8F37-60709F3BB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54" y="4397408"/>
            <a:ext cx="467285" cy="467285"/>
          </a:xfrm>
          <a:custGeom>
            <a:avLst/>
            <a:gdLst>
              <a:gd name="T0" fmla="*/ 240385 w 293328"/>
              <a:gd name="T1" fmla="*/ 286431 h 293327"/>
              <a:gd name="T2" fmla="*/ 166419 w 293328"/>
              <a:gd name="T3" fmla="*/ 246549 h 293327"/>
              <a:gd name="T4" fmla="*/ 50759 w 293328"/>
              <a:gd name="T5" fmla="*/ 286431 h 293327"/>
              <a:gd name="T6" fmla="*/ 119286 w 293328"/>
              <a:gd name="T7" fmla="*/ 216818 h 293327"/>
              <a:gd name="T8" fmla="*/ 189624 w 293328"/>
              <a:gd name="T9" fmla="*/ 213555 h 293327"/>
              <a:gd name="T10" fmla="*/ 189624 w 293328"/>
              <a:gd name="T11" fmla="*/ 213555 h 293327"/>
              <a:gd name="T12" fmla="*/ 114209 w 293328"/>
              <a:gd name="T13" fmla="*/ 209203 h 293327"/>
              <a:gd name="T14" fmla="*/ 215195 w 293328"/>
              <a:gd name="T15" fmla="*/ 158609 h 293327"/>
              <a:gd name="T16" fmla="*/ 210171 w 293328"/>
              <a:gd name="T17" fmla="*/ 166299 h 293327"/>
              <a:gd name="T18" fmla="*/ 208376 w 293328"/>
              <a:gd name="T19" fmla="*/ 185346 h 293327"/>
              <a:gd name="T20" fmla="*/ 257181 w 293328"/>
              <a:gd name="T21" fmla="*/ 172526 h 293327"/>
              <a:gd name="T22" fmla="*/ 254669 w 293328"/>
              <a:gd name="T23" fmla="*/ 163371 h 293327"/>
              <a:gd name="T24" fmla="*/ 242468 w 293328"/>
              <a:gd name="T25" fmla="*/ 160440 h 293327"/>
              <a:gd name="T26" fmla="*/ 227396 w 293328"/>
              <a:gd name="T27" fmla="*/ 137367 h 293327"/>
              <a:gd name="T28" fmla="*/ 263641 w 293328"/>
              <a:gd name="T29" fmla="*/ 163371 h 293327"/>
              <a:gd name="T30" fmla="*/ 255745 w 293328"/>
              <a:gd name="T31" fmla="*/ 194502 h 293327"/>
              <a:gd name="T32" fmla="*/ 206583 w 293328"/>
              <a:gd name="T33" fmla="*/ 156777 h 293327"/>
              <a:gd name="T34" fmla="*/ 144713 w 293328"/>
              <a:gd name="T35" fmla="*/ 140561 h 293327"/>
              <a:gd name="T36" fmla="*/ 157951 w 293328"/>
              <a:gd name="T37" fmla="*/ 127215 h 293327"/>
              <a:gd name="T38" fmla="*/ 157951 w 293328"/>
              <a:gd name="T39" fmla="*/ 162563 h 293327"/>
              <a:gd name="T40" fmla="*/ 109931 w 293328"/>
              <a:gd name="T41" fmla="*/ 61808 h 293327"/>
              <a:gd name="T42" fmla="*/ 90260 w 293328"/>
              <a:gd name="T43" fmla="*/ 75274 h 293327"/>
              <a:gd name="T44" fmla="*/ 82610 w 293328"/>
              <a:gd name="T45" fmla="*/ 81460 h 293327"/>
              <a:gd name="T46" fmla="*/ 74594 w 293328"/>
              <a:gd name="T47" fmla="*/ 94199 h 293327"/>
              <a:gd name="T48" fmla="*/ 139074 w 293328"/>
              <a:gd name="T49" fmla="*/ 90923 h 293327"/>
              <a:gd name="T50" fmla="*/ 122317 w 293328"/>
              <a:gd name="T51" fmla="*/ 76365 h 293327"/>
              <a:gd name="T52" fmla="*/ 109931 w 293328"/>
              <a:gd name="T53" fmla="*/ 52709 h 293327"/>
              <a:gd name="T54" fmla="*/ 129603 w 293328"/>
              <a:gd name="T55" fmla="*/ 109847 h 293327"/>
              <a:gd name="T56" fmla="*/ 73503 w 293328"/>
              <a:gd name="T57" fmla="*/ 80732 h 293327"/>
              <a:gd name="T58" fmla="*/ 90625 w 293328"/>
              <a:gd name="T59" fmla="*/ 65447 h 293327"/>
              <a:gd name="T60" fmla="*/ 9064 w 293328"/>
              <a:gd name="T61" fmla="*/ 203040 h 293327"/>
              <a:gd name="T62" fmla="*/ 46045 w 293328"/>
              <a:gd name="T63" fmla="*/ 83392 h 293327"/>
              <a:gd name="T64" fmla="*/ 52211 w 293328"/>
              <a:gd name="T65" fmla="*/ 92457 h 293327"/>
              <a:gd name="T66" fmla="*/ 89555 w 293328"/>
              <a:gd name="T67" fmla="*/ 168596 h 293327"/>
              <a:gd name="T68" fmla="*/ 185998 w 293328"/>
              <a:gd name="T69" fmla="*/ 203403 h 293327"/>
              <a:gd name="T70" fmla="*/ 244736 w 293328"/>
              <a:gd name="T71" fmla="*/ 207392 h 293327"/>
              <a:gd name="T72" fmla="*/ 253800 w 293328"/>
              <a:gd name="T73" fmla="*/ 244736 h 293327"/>
              <a:gd name="T74" fmla="*/ 211742 w 293328"/>
              <a:gd name="T75" fmla="*/ 50759 h 293327"/>
              <a:gd name="T76" fmla="*/ 253800 w 293328"/>
              <a:gd name="T77" fmla="*/ 88104 h 293327"/>
              <a:gd name="T78" fmla="*/ 244736 w 293328"/>
              <a:gd name="T79" fmla="*/ 129801 h 293327"/>
              <a:gd name="T80" fmla="*/ 156268 w 293328"/>
              <a:gd name="T81" fmla="*/ 88104 h 293327"/>
              <a:gd name="T82" fmla="*/ 203040 w 293328"/>
              <a:gd name="T83" fmla="*/ 9064 h 293327"/>
              <a:gd name="T84" fmla="*/ 207390 w 293328"/>
              <a:gd name="T85" fmla="*/ 0 h 293327"/>
              <a:gd name="T86" fmla="*/ 290782 w 293328"/>
              <a:gd name="T87" fmla="*/ 41695 h 293327"/>
              <a:gd name="T88" fmla="*/ 290782 w 293328"/>
              <a:gd name="T89" fmla="*/ 253438 h 293327"/>
              <a:gd name="T90" fmla="*/ 249086 w 293328"/>
              <a:gd name="T91" fmla="*/ 295133 h 293327"/>
              <a:gd name="T92" fmla="*/ 41695 w 293328"/>
              <a:gd name="T93" fmla="*/ 211742 h 293327"/>
              <a:gd name="T94" fmla="*/ 0 w 293328"/>
              <a:gd name="T95" fmla="*/ 4714 h 293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3328" h="293327">
                <a:moveTo>
                  <a:pt x="165402" y="245040"/>
                </a:moveTo>
                <a:lnTo>
                  <a:pt x="138015" y="284678"/>
                </a:lnTo>
                <a:lnTo>
                  <a:pt x="238915" y="284678"/>
                </a:lnTo>
                <a:lnTo>
                  <a:pt x="211528" y="245040"/>
                </a:lnTo>
                <a:cubicBezTo>
                  <a:pt x="205041" y="249724"/>
                  <a:pt x="196753" y="252247"/>
                  <a:pt x="188465" y="252247"/>
                </a:cubicBezTo>
                <a:cubicBezTo>
                  <a:pt x="180176" y="252247"/>
                  <a:pt x="172249" y="249724"/>
                  <a:pt x="165402" y="245040"/>
                </a:cubicBezTo>
                <a:close/>
                <a:moveTo>
                  <a:pt x="66665" y="215491"/>
                </a:moveTo>
                <a:lnTo>
                  <a:pt x="50449" y="238553"/>
                </a:lnTo>
                <a:lnTo>
                  <a:pt x="50449" y="284678"/>
                </a:lnTo>
                <a:lnTo>
                  <a:pt x="126844" y="284678"/>
                </a:lnTo>
                <a:lnTo>
                  <a:pt x="147024" y="255850"/>
                </a:lnTo>
                <a:lnTo>
                  <a:pt x="118556" y="215491"/>
                </a:lnTo>
                <a:cubicBezTo>
                  <a:pt x="110989" y="220896"/>
                  <a:pt x="101980" y="223779"/>
                  <a:pt x="92611" y="223779"/>
                </a:cubicBezTo>
                <a:cubicBezTo>
                  <a:pt x="83602" y="223779"/>
                  <a:pt x="74233" y="220896"/>
                  <a:pt x="66665" y="215491"/>
                </a:cubicBezTo>
                <a:close/>
                <a:moveTo>
                  <a:pt x="188465" y="212248"/>
                </a:moveTo>
                <a:lnTo>
                  <a:pt x="170447" y="238193"/>
                </a:lnTo>
                <a:cubicBezTo>
                  <a:pt x="180897" y="245040"/>
                  <a:pt x="196393" y="245040"/>
                  <a:pt x="206483" y="238193"/>
                </a:cubicBezTo>
                <a:lnTo>
                  <a:pt x="188465" y="212248"/>
                </a:lnTo>
                <a:close/>
                <a:moveTo>
                  <a:pt x="92611" y="178014"/>
                </a:moveTo>
                <a:lnTo>
                  <a:pt x="71710" y="207923"/>
                </a:lnTo>
                <a:cubicBezTo>
                  <a:pt x="83962" y="216932"/>
                  <a:pt x="101259" y="216932"/>
                  <a:pt x="113511" y="207923"/>
                </a:cubicBezTo>
                <a:lnTo>
                  <a:pt x="92611" y="178014"/>
                </a:lnTo>
                <a:close/>
                <a:moveTo>
                  <a:pt x="226006" y="145261"/>
                </a:moveTo>
                <a:cubicBezTo>
                  <a:pt x="219229" y="145261"/>
                  <a:pt x="213880" y="151086"/>
                  <a:pt x="213880" y="157638"/>
                </a:cubicBezTo>
                <a:cubicBezTo>
                  <a:pt x="213880" y="158366"/>
                  <a:pt x="214236" y="159094"/>
                  <a:pt x="214236" y="159822"/>
                </a:cubicBezTo>
                <a:cubicBezTo>
                  <a:pt x="214593" y="161278"/>
                  <a:pt x="213880" y="162734"/>
                  <a:pt x="212810" y="163826"/>
                </a:cubicBezTo>
                <a:cubicBezTo>
                  <a:pt x="211740" y="164918"/>
                  <a:pt x="210313" y="165646"/>
                  <a:pt x="208886" y="165282"/>
                </a:cubicBezTo>
                <a:cubicBezTo>
                  <a:pt x="208173" y="164918"/>
                  <a:pt x="207460" y="164918"/>
                  <a:pt x="207103" y="164918"/>
                </a:cubicBezTo>
                <a:cubicBezTo>
                  <a:pt x="201753" y="164918"/>
                  <a:pt x="197473" y="169286"/>
                  <a:pt x="197473" y="174746"/>
                </a:cubicBezTo>
                <a:cubicBezTo>
                  <a:pt x="197473" y="179843"/>
                  <a:pt x="201753" y="184211"/>
                  <a:pt x="207103" y="184211"/>
                </a:cubicBezTo>
                <a:lnTo>
                  <a:pt x="254182" y="184211"/>
                </a:lnTo>
                <a:cubicBezTo>
                  <a:pt x="257749" y="184211"/>
                  <a:pt x="260959" y="181299"/>
                  <a:pt x="260959" y="177659"/>
                </a:cubicBezTo>
                <a:cubicBezTo>
                  <a:pt x="260959" y="174746"/>
                  <a:pt x="258462" y="172198"/>
                  <a:pt x="255609" y="171470"/>
                </a:cubicBezTo>
                <a:cubicBezTo>
                  <a:pt x="254182" y="171106"/>
                  <a:pt x="253112" y="170014"/>
                  <a:pt x="252399" y="168922"/>
                </a:cubicBezTo>
                <a:cubicBezTo>
                  <a:pt x="251686" y="167466"/>
                  <a:pt x="251686" y="166010"/>
                  <a:pt x="252756" y="164918"/>
                </a:cubicBezTo>
                <a:cubicBezTo>
                  <a:pt x="253112" y="163826"/>
                  <a:pt x="253112" y="163098"/>
                  <a:pt x="253112" y="162370"/>
                </a:cubicBezTo>
                <a:cubicBezTo>
                  <a:pt x="253112" y="159458"/>
                  <a:pt x="251329" y="157638"/>
                  <a:pt x="248476" y="157638"/>
                </a:cubicBezTo>
                <a:cubicBezTo>
                  <a:pt x="247406" y="157638"/>
                  <a:pt x="245979" y="158002"/>
                  <a:pt x="245266" y="158730"/>
                </a:cubicBezTo>
                <a:cubicBezTo>
                  <a:pt x="244196" y="159822"/>
                  <a:pt x="242412" y="160186"/>
                  <a:pt x="240986" y="159458"/>
                </a:cubicBezTo>
                <a:cubicBezTo>
                  <a:pt x="239202" y="159094"/>
                  <a:pt x="238132" y="157638"/>
                  <a:pt x="237776" y="155818"/>
                </a:cubicBezTo>
                <a:cubicBezTo>
                  <a:pt x="237062" y="149994"/>
                  <a:pt x="232069" y="145261"/>
                  <a:pt x="226006" y="145261"/>
                </a:cubicBezTo>
                <a:close/>
                <a:moveTo>
                  <a:pt x="226006" y="136525"/>
                </a:moveTo>
                <a:cubicBezTo>
                  <a:pt x="234209" y="136525"/>
                  <a:pt x="241699" y="141621"/>
                  <a:pt x="244909" y="148902"/>
                </a:cubicBezTo>
                <a:cubicBezTo>
                  <a:pt x="245979" y="148902"/>
                  <a:pt x="247406" y="148538"/>
                  <a:pt x="248476" y="148538"/>
                </a:cubicBezTo>
                <a:cubicBezTo>
                  <a:pt x="255965" y="148538"/>
                  <a:pt x="262029" y="154726"/>
                  <a:pt x="262029" y="162370"/>
                </a:cubicBezTo>
                <a:cubicBezTo>
                  <a:pt x="262029" y="163098"/>
                  <a:pt x="262029" y="163826"/>
                  <a:pt x="262029" y="164190"/>
                </a:cubicBezTo>
                <a:cubicBezTo>
                  <a:pt x="266309" y="166738"/>
                  <a:pt x="269519" y="172198"/>
                  <a:pt x="269519" y="177659"/>
                </a:cubicBezTo>
                <a:cubicBezTo>
                  <a:pt x="269519" y="186395"/>
                  <a:pt x="262742" y="193311"/>
                  <a:pt x="254182" y="193311"/>
                </a:cubicBezTo>
                <a:lnTo>
                  <a:pt x="207103" y="193311"/>
                </a:lnTo>
                <a:cubicBezTo>
                  <a:pt x="196760" y="193311"/>
                  <a:pt x="188913" y="184939"/>
                  <a:pt x="188913" y="174746"/>
                </a:cubicBezTo>
                <a:cubicBezTo>
                  <a:pt x="188913" y="164918"/>
                  <a:pt x="196046" y="156910"/>
                  <a:pt x="205320" y="155818"/>
                </a:cubicBezTo>
                <a:cubicBezTo>
                  <a:pt x="206033" y="145261"/>
                  <a:pt x="215306" y="136525"/>
                  <a:pt x="226006" y="136525"/>
                </a:cubicBezTo>
                <a:close/>
                <a:moveTo>
                  <a:pt x="156985" y="126437"/>
                </a:moveTo>
                <a:cubicBezTo>
                  <a:pt x="149873" y="126437"/>
                  <a:pt x="143828" y="132172"/>
                  <a:pt x="143828" y="139700"/>
                </a:cubicBezTo>
                <a:cubicBezTo>
                  <a:pt x="143828" y="146869"/>
                  <a:pt x="149873" y="152963"/>
                  <a:pt x="156985" y="152963"/>
                </a:cubicBezTo>
                <a:cubicBezTo>
                  <a:pt x="164097" y="152963"/>
                  <a:pt x="170142" y="146869"/>
                  <a:pt x="170142" y="139700"/>
                </a:cubicBezTo>
                <a:cubicBezTo>
                  <a:pt x="170142" y="132172"/>
                  <a:pt x="164097" y="126437"/>
                  <a:pt x="156985" y="126437"/>
                </a:cubicBezTo>
                <a:close/>
                <a:moveTo>
                  <a:pt x="156985" y="117475"/>
                </a:moveTo>
                <a:cubicBezTo>
                  <a:pt x="169075" y="117475"/>
                  <a:pt x="179032" y="127512"/>
                  <a:pt x="179032" y="139700"/>
                </a:cubicBezTo>
                <a:cubicBezTo>
                  <a:pt x="179032" y="151888"/>
                  <a:pt x="169075" y="161567"/>
                  <a:pt x="156985" y="161567"/>
                </a:cubicBezTo>
                <a:cubicBezTo>
                  <a:pt x="144895" y="161567"/>
                  <a:pt x="134938" y="151888"/>
                  <a:pt x="134938" y="139700"/>
                </a:cubicBezTo>
                <a:cubicBezTo>
                  <a:pt x="134938" y="127512"/>
                  <a:pt x="144895" y="117475"/>
                  <a:pt x="156985" y="117475"/>
                </a:cubicBezTo>
                <a:close/>
                <a:moveTo>
                  <a:pt x="109259" y="61430"/>
                </a:moveTo>
                <a:cubicBezTo>
                  <a:pt x="103104" y="61430"/>
                  <a:pt x="98035" y="65770"/>
                  <a:pt x="97311" y="71919"/>
                </a:cubicBezTo>
                <a:cubicBezTo>
                  <a:pt x="96949" y="73728"/>
                  <a:pt x="95863" y="74813"/>
                  <a:pt x="94415" y="75536"/>
                </a:cubicBezTo>
                <a:cubicBezTo>
                  <a:pt x="92604" y="76260"/>
                  <a:pt x="91156" y="75898"/>
                  <a:pt x="89708" y="74813"/>
                </a:cubicBezTo>
                <a:cubicBezTo>
                  <a:pt x="88984" y="74089"/>
                  <a:pt x="87898" y="73728"/>
                  <a:pt x="86449" y="73728"/>
                </a:cubicBezTo>
                <a:cubicBezTo>
                  <a:pt x="83915" y="73728"/>
                  <a:pt x="81743" y="75536"/>
                  <a:pt x="81743" y="78430"/>
                </a:cubicBezTo>
                <a:cubicBezTo>
                  <a:pt x="81743" y="79153"/>
                  <a:pt x="81743" y="79877"/>
                  <a:pt x="82105" y="80962"/>
                </a:cubicBezTo>
                <a:cubicBezTo>
                  <a:pt x="83191" y="82047"/>
                  <a:pt x="83191" y="83494"/>
                  <a:pt x="82467" y="84941"/>
                </a:cubicBezTo>
                <a:cubicBezTo>
                  <a:pt x="81743" y="86026"/>
                  <a:pt x="80656" y="86749"/>
                  <a:pt x="79208" y="87473"/>
                </a:cubicBezTo>
                <a:cubicBezTo>
                  <a:pt x="76312" y="87834"/>
                  <a:pt x="74139" y="90366"/>
                  <a:pt x="74139" y="93622"/>
                </a:cubicBezTo>
                <a:cubicBezTo>
                  <a:pt x="74139" y="97239"/>
                  <a:pt x="77036" y="100132"/>
                  <a:pt x="80656" y="100132"/>
                </a:cubicBezTo>
                <a:lnTo>
                  <a:pt x="128811" y="100132"/>
                </a:lnTo>
                <a:cubicBezTo>
                  <a:pt x="133879" y="100132"/>
                  <a:pt x="138224" y="95792"/>
                  <a:pt x="138224" y="90366"/>
                </a:cubicBezTo>
                <a:cubicBezTo>
                  <a:pt x="138224" y="84579"/>
                  <a:pt x="132793" y="79515"/>
                  <a:pt x="126638" y="80962"/>
                </a:cubicBezTo>
                <a:cubicBezTo>
                  <a:pt x="125190" y="81324"/>
                  <a:pt x="123742" y="80962"/>
                  <a:pt x="122656" y="79877"/>
                </a:cubicBezTo>
                <a:cubicBezTo>
                  <a:pt x="121569" y="78792"/>
                  <a:pt x="121207" y="77345"/>
                  <a:pt x="121569" y="75898"/>
                </a:cubicBezTo>
                <a:cubicBezTo>
                  <a:pt x="121569" y="75175"/>
                  <a:pt x="121569" y="74451"/>
                  <a:pt x="121569" y="73728"/>
                </a:cubicBezTo>
                <a:cubicBezTo>
                  <a:pt x="121569" y="66855"/>
                  <a:pt x="116138" y="61430"/>
                  <a:pt x="109259" y="61430"/>
                </a:cubicBezTo>
                <a:close/>
                <a:moveTo>
                  <a:pt x="109259" y="52387"/>
                </a:moveTo>
                <a:cubicBezTo>
                  <a:pt x="120483" y="52387"/>
                  <a:pt x="129535" y="61068"/>
                  <a:pt x="130621" y="71919"/>
                </a:cubicBezTo>
                <a:cubicBezTo>
                  <a:pt x="140034" y="73004"/>
                  <a:pt x="147276" y="80962"/>
                  <a:pt x="147276" y="90366"/>
                </a:cubicBezTo>
                <a:cubicBezTo>
                  <a:pt x="147276" y="100494"/>
                  <a:pt x="138948" y="109175"/>
                  <a:pt x="128811" y="109175"/>
                </a:cubicBezTo>
                <a:lnTo>
                  <a:pt x="80656" y="109175"/>
                </a:lnTo>
                <a:cubicBezTo>
                  <a:pt x="71967" y="109175"/>
                  <a:pt x="65088" y="101941"/>
                  <a:pt x="65088" y="93622"/>
                </a:cubicBezTo>
                <a:cubicBezTo>
                  <a:pt x="65088" y="87834"/>
                  <a:pt x="68346" y="82770"/>
                  <a:pt x="73053" y="80238"/>
                </a:cubicBezTo>
                <a:cubicBezTo>
                  <a:pt x="73053" y="79515"/>
                  <a:pt x="72691" y="79153"/>
                  <a:pt x="72691" y="78430"/>
                </a:cubicBezTo>
                <a:cubicBezTo>
                  <a:pt x="72691" y="70834"/>
                  <a:pt x="78846" y="64685"/>
                  <a:pt x="86449" y="64685"/>
                </a:cubicBezTo>
                <a:cubicBezTo>
                  <a:pt x="87898" y="64685"/>
                  <a:pt x="88984" y="64685"/>
                  <a:pt x="90070" y="65047"/>
                </a:cubicBezTo>
                <a:cubicBezTo>
                  <a:pt x="93329" y="57451"/>
                  <a:pt x="100932" y="52387"/>
                  <a:pt x="109259" y="52387"/>
                </a:cubicBezTo>
                <a:close/>
                <a:moveTo>
                  <a:pt x="9009" y="9009"/>
                </a:moveTo>
                <a:lnTo>
                  <a:pt x="9009" y="201797"/>
                </a:lnTo>
                <a:lnTo>
                  <a:pt x="41440" y="201797"/>
                </a:lnTo>
                <a:lnTo>
                  <a:pt x="41440" y="87565"/>
                </a:lnTo>
                <a:cubicBezTo>
                  <a:pt x="41440" y="85043"/>
                  <a:pt x="43603" y="82881"/>
                  <a:pt x="45765" y="82881"/>
                </a:cubicBezTo>
                <a:lnTo>
                  <a:pt x="51891" y="82881"/>
                </a:lnTo>
                <a:cubicBezTo>
                  <a:pt x="54413" y="82881"/>
                  <a:pt x="56215" y="85043"/>
                  <a:pt x="56215" y="87565"/>
                </a:cubicBezTo>
                <a:cubicBezTo>
                  <a:pt x="56215" y="90088"/>
                  <a:pt x="54413" y="91890"/>
                  <a:pt x="51891" y="91890"/>
                </a:cubicBezTo>
                <a:lnTo>
                  <a:pt x="50449" y="91890"/>
                </a:lnTo>
                <a:lnTo>
                  <a:pt x="50449" y="223058"/>
                </a:lnTo>
                <a:lnTo>
                  <a:pt x="89007" y="167564"/>
                </a:lnTo>
                <a:cubicBezTo>
                  <a:pt x="90448" y="165402"/>
                  <a:pt x="94773" y="165402"/>
                  <a:pt x="96214" y="167564"/>
                </a:cubicBezTo>
                <a:lnTo>
                  <a:pt x="152429" y="248283"/>
                </a:lnTo>
                <a:lnTo>
                  <a:pt x="184861" y="202158"/>
                </a:lnTo>
                <a:cubicBezTo>
                  <a:pt x="186302" y="199635"/>
                  <a:pt x="190627" y="199635"/>
                  <a:pt x="192069" y="202158"/>
                </a:cubicBezTo>
                <a:lnTo>
                  <a:pt x="243239" y="274949"/>
                </a:lnTo>
                <a:lnTo>
                  <a:pt x="243239" y="206122"/>
                </a:lnTo>
                <a:cubicBezTo>
                  <a:pt x="243239" y="203599"/>
                  <a:pt x="245041" y="201797"/>
                  <a:pt x="247563" y="201797"/>
                </a:cubicBezTo>
                <a:cubicBezTo>
                  <a:pt x="250085" y="201797"/>
                  <a:pt x="252248" y="203599"/>
                  <a:pt x="252248" y="206122"/>
                </a:cubicBezTo>
                <a:lnTo>
                  <a:pt x="252248" y="243238"/>
                </a:lnTo>
                <a:lnTo>
                  <a:pt x="284679" y="243238"/>
                </a:lnTo>
                <a:lnTo>
                  <a:pt x="284679" y="50449"/>
                </a:lnTo>
                <a:lnTo>
                  <a:pt x="210447" y="50449"/>
                </a:lnTo>
                <a:lnTo>
                  <a:pt x="210447" y="82881"/>
                </a:lnTo>
                <a:lnTo>
                  <a:pt x="247563" y="82881"/>
                </a:lnTo>
                <a:cubicBezTo>
                  <a:pt x="250085" y="82881"/>
                  <a:pt x="252248" y="85043"/>
                  <a:pt x="252248" y="87565"/>
                </a:cubicBezTo>
                <a:lnTo>
                  <a:pt x="252248" y="129006"/>
                </a:lnTo>
                <a:cubicBezTo>
                  <a:pt x="252248" y="131168"/>
                  <a:pt x="250085" y="133330"/>
                  <a:pt x="247563" y="133330"/>
                </a:cubicBezTo>
                <a:cubicBezTo>
                  <a:pt x="245041" y="133330"/>
                  <a:pt x="243239" y="131168"/>
                  <a:pt x="243239" y="129006"/>
                </a:cubicBezTo>
                <a:lnTo>
                  <a:pt x="243239" y="91890"/>
                </a:lnTo>
                <a:lnTo>
                  <a:pt x="159997" y="91890"/>
                </a:lnTo>
                <a:cubicBezTo>
                  <a:pt x="157114" y="91890"/>
                  <a:pt x="155312" y="90088"/>
                  <a:pt x="155312" y="87565"/>
                </a:cubicBezTo>
                <a:cubicBezTo>
                  <a:pt x="155312" y="85043"/>
                  <a:pt x="157114" y="82881"/>
                  <a:pt x="159997" y="82881"/>
                </a:cubicBezTo>
                <a:lnTo>
                  <a:pt x="201798" y="82881"/>
                </a:lnTo>
                <a:lnTo>
                  <a:pt x="201798" y="9009"/>
                </a:lnTo>
                <a:lnTo>
                  <a:pt x="9009" y="9009"/>
                </a:lnTo>
                <a:close/>
                <a:moveTo>
                  <a:pt x="4324" y="0"/>
                </a:moveTo>
                <a:lnTo>
                  <a:pt x="206122" y="0"/>
                </a:lnTo>
                <a:cubicBezTo>
                  <a:pt x="208645" y="0"/>
                  <a:pt x="210447" y="2162"/>
                  <a:pt x="210447" y="4684"/>
                </a:cubicBezTo>
                <a:lnTo>
                  <a:pt x="210447" y="41440"/>
                </a:lnTo>
                <a:lnTo>
                  <a:pt x="289004" y="41440"/>
                </a:lnTo>
                <a:cubicBezTo>
                  <a:pt x="291526" y="41440"/>
                  <a:pt x="293328" y="43602"/>
                  <a:pt x="293328" y="46125"/>
                </a:cubicBezTo>
                <a:lnTo>
                  <a:pt x="293328" y="247562"/>
                </a:lnTo>
                <a:cubicBezTo>
                  <a:pt x="293328" y="250085"/>
                  <a:pt x="291526" y="251886"/>
                  <a:pt x="289004" y="251886"/>
                </a:cubicBezTo>
                <a:lnTo>
                  <a:pt x="252248" y="251886"/>
                </a:lnTo>
                <a:lnTo>
                  <a:pt x="252248" y="289003"/>
                </a:lnTo>
                <a:cubicBezTo>
                  <a:pt x="252248" y="291525"/>
                  <a:pt x="250085" y="293327"/>
                  <a:pt x="247563" y="293327"/>
                </a:cubicBezTo>
                <a:lnTo>
                  <a:pt x="45765" y="293327"/>
                </a:lnTo>
                <a:cubicBezTo>
                  <a:pt x="43603" y="293327"/>
                  <a:pt x="41440" y="291525"/>
                  <a:pt x="41440" y="289003"/>
                </a:cubicBezTo>
                <a:lnTo>
                  <a:pt x="41440" y="210446"/>
                </a:lnTo>
                <a:lnTo>
                  <a:pt x="4324" y="210446"/>
                </a:lnTo>
                <a:cubicBezTo>
                  <a:pt x="2162" y="210446"/>
                  <a:pt x="0" y="208644"/>
                  <a:pt x="0" y="206122"/>
                </a:cubicBezTo>
                <a:lnTo>
                  <a:pt x="0" y="4684"/>
                </a:lnTo>
                <a:cubicBezTo>
                  <a:pt x="0" y="2162"/>
                  <a:pt x="2162" y="0"/>
                  <a:pt x="4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28488ED-41D2-A945-ABA3-A8208FD431CA}"/>
              </a:ext>
            </a:extLst>
          </p:cNvPr>
          <p:cNvSpPr txBox="1"/>
          <p:nvPr/>
        </p:nvSpPr>
        <p:spPr>
          <a:xfrm>
            <a:off x="6429133" y="1932450"/>
            <a:ext cx="274568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Training and Capacity Building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xmlns="" id="{2438D1E8-1FF8-9D41-922A-769919A8F490}"/>
              </a:ext>
            </a:extLst>
          </p:cNvPr>
          <p:cNvSpPr txBox="1">
            <a:spLocks/>
          </p:cNvSpPr>
          <p:nvPr/>
        </p:nvSpPr>
        <p:spPr>
          <a:xfrm>
            <a:off x="6762307" y="2263690"/>
            <a:ext cx="1757331" cy="1437344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Sales &amp; Marketing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Finance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Grantee Orientation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Management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A250532-EFBB-3A44-BA26-9F37B1F819AF}"/>
              </a:ext>
            </a:extLst>
          </p:cNvPr>
          <p:cNvSpPr txBox="1"/>
          <p:nvPr/>
        </p:nvSpPr>
        <p:spPr>
          <a:xfrm>
            <a:off x="6860537" y="3750648"/>
            <a:ext cx="185390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Capital Expenditure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xmlns="" id="{0CD56B07-CFBC-DF4D-A1CC-A547C7811E82}"/>
              </a:ext>
            </a:extLst>
          </p:cNvPr>
          <p:cNvSpPr txBox="1">
            <a:spLocks/>
          </p:cNvSpPr>
          <p:nvPr/>
        </p:nvSpPr>
        <p:spPr>
          <a:xfrm>
            <a:off x="6953783" y="4104991"/>
            <a:ext cx="1678097" cy="2028275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Broadcast Studios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Computers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Laptops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OBE Devices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Generators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Printers</a:t>
            </a:r>
            <a:endParaRPr lang="en-US" sz="975" dirty="0">
              <a:solidFill>
                <a:schemeClr val="tx1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93715D7-9BF9-4345-9824-49503453F604}"/>
              </a:ext>
            </a:extLst>
          </p:cNvPr>
          <p:cNvSpPr/>
          <p:nvPr/>
        </p:nvSpPr>
        <p:spPr>
          <a:xfrm flipH="1">
            <a:off x="6207295" y="2016805"/>
            <a:ext cx="179860" cy="179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52D2E365-37CC-C944-976E-63C1BFA81166}"/>
              </a:ext>
            </a:extLst>
          </p:cNvPr>
          <p:cNvSpPr/>
          <p:nvPr/>
        </p:nvSpPr>
        <p:spPr>
          <a:xfrm>
            <a:off x="6680677" y="3843925"/>
            <a:ext cx="179860" cy="1798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9B4B874-847C-4246-92B7-AF8B0B845E23}"/>
              </a:ext>
            </a:extLst>
          </p:cNvPr>
          <p:cNvSpPr txBox="1"/>
          <p:nvPr/>
        </p:nvSpPr>
        <p:spPr>
          <a:xfrm>
            <a:off x="291190" y="1994707"/>
            <a:ext cx="184935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Content Production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A971257-820C-AC4F-84A5-11A92B1300F0}"/>
              </a:ext>
            </a:extLst>
          </p:cNvPr>
          <p:cNvSpPr txBox="1"/>
          <p:nvPr/>
        </p:nvSpPr>
        <p:spPr>
          <a:xfrm>
            <a:off x="318478" y="3667243"/>
            <a:ext cx="145674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Administration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xmlns="" id="{64BF8AF1-1F6C-C64B-8F70-916F53F52BE7}"/>
              </a:ext>
            </a:extLst>
          </p:cNvPr>
          <p:cNvSpPr txBox="1">
            <a:spLocks/>
          </p:cNvSpPr>
          <p:nvPr/>
        </p:nvSpPr>
        <p:spPr>
          <a:xfrm>
            <a:off x="475407" y="3963874"/>
            <a:ext cx="1678097" cy="1782054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Bank charges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Audit Fees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Rentals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Maintenance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Insurance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Stationery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463804C-EA65-8644-9932-0B5E7AD3F9C6}"/>
              </a:ext>
            </a:extLst>
          </p:cNvPr>
          <p:cNvSpPr txBox="1"/>
          <p:nvPr/>
        </p:nvSpPr>
        <p:spPr>
          <a:xfrm>
            <a:off x="3235843" y="5286859"/>
            <a:ext cx="313451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Transmission or Signal Distribution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xmlns="" id="{91603A04-90DC-B844-BB72-8677B0257CC3}"/>
              </a:ext>
            </a:extLst>
          </p:cNvPr>
          <p:cNvSpPr txBox="1">
            <a:spLocks/>
          </p:cNvSpPr>
          <p:nvPr/>
        </p:nvSpPr>
        <p:spPr>
          <a:xfrm>
            <a:off x="3295484" y="5613111"/>
            <a:ext cx="2583361" cy="476055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Set-up costs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Relief for Sentech Fees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28969DC5-6973-AC42-BC9D-D0C832CC6E01}"/>
              </a:ext>
            </a:extLst>
          </p:cNvPr>
          <p:cNvSpPr/>
          <p:nvPr/>
        </p:nvSpPr>
        <p:spPr>
          <a:xfrm>
            <a:off x="2117174" y="2106735"/>
            <a:ext cx="179860" cy="1798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EDEB42DC-8272-B649-8650-CF461504BD81}"/>
              </a:ext>
            </a:extLst>
          </p:cNvPr>
          <p:cNvSpPr/>
          <p:nvPr/>
        </p:nvSpPr>
        <p:spPr>
          <a:xfrm>
            <a:off x="1791858" y="3740064"/>
            <a:ext cx="179860" cy="179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9DAB12F1-549C-A746-A272-6FD95017CD6B}"/>
              </a:ext>
            </a:extLst>
          </p:cNvPr>
          <p:cNvSpPr/>
          <p:nvPr/>
        </p:nvSpPr>
        <p:spPr>
          <a:xfrm>
            <a:off x="3064851" y="5372358"/>
            <a:ext cx="179860" cy="17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D048B7D0-8629-459A-8FA4-8AED0B7B795A}"/>
              </a:ext>
            </a:extLst>
          </p:cNvPr>
          <p:cNvSpPr txBox="1">
            <a:spLocks/>
          </p:cNvSpPr>
          <p:nvPr/>
        </p:nvSpPr>
        <p:spPr>
          <a:xfrm>
            <a:off x="426494" y="2304668"/>
            <a:ext cx="2235016" cy="116725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Stipends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Salaries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Telecommunications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Local travel</a:t>
            </a:r>
          </a:p>
        </p:txBody>
      </p:sp>
      <p:sp>
        <p:nvSpPr>
          <p:cNvPr id="47" name="Rectangle: Rounded Corners 46" descr="Satellite dish">
            <a:extLst>
              <a:ext uri="{FF2B5EF4-FFF2-40B4-BE49-F238E27FC236}">
                <a16:creationId xmlns:a16="http://schemas.microsoft.com/office/drawing/2014/main" xmlns="" id="{B387FC68-E29C-4469-9107-2BA79D428FC1}"/>
              </a:ext>
            </a:extLst>
          </p:cNvPr>
          <p:cNvSpPr/>
          <p:nvPr/>
        </p:nvSpPr>
        <p:spPr>
          <a:xfrm>
            <a:off x="4223967" y="4355986"/>
            <a:ext cx="583404" cy="558777"/>
          </a:xfrm>
          <a:prstGeom prst="roundRect">
            <a:avLst>
              <a:gd name="adj" fmla="val 166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74" name="Freeform 1012">
            <a:extLst>
              <a:ext uri="{FF2B5EF4-FFF2-40B4-BE49-F238E27FC236}">
                <a16:creationId xmlns:a16="http://schemas.microsoft.com/office/drawing/2014/main" xmlns="" id="{D7CADDCE-AC36-4A97-928F-B390691B7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701" y="4229723"/>
            <a:ext cx="492144" cy="490644"/>
          </a:xfrm>
          <a:custGeom>
            <a:avLst/>
            <a:gdLst>
              <a:gd name="T0" fmla="*/ 14469659 w 286978"/>
              <a:gd name="T1" fmla="*/ 32302134 h 285391"/>
              <a:gd name="T2" fmla="*/ 2562340 w 286978"/>
              <a:gd name="T3" fmla="*/ 33363866 h 285391"/>
              <a:gd name="T4" fmla="*/ 30022088 w 286978"/>
              <a:gd name="T5" fmla="*/ 27174995 h 285391"/>
              <a:gd name="T6" fmla="*/ 27434342 w 286978"/>
              <a:gd name="T7" fmla="*/ 27174995 h 285391"/>
              <a:gd name="T8" fmla="*/ 24801510 w 286978"/>
              <a:gd name="T9" fmla="*/ 27174995 h 285391"/>
              <a:gd name="T10" fmla="*/ 22168571 w 286978"/>
              <a:gd name="T11" fmla="*/ 27174995 h 285391"/>
              <a:gd name="T12" fmla="*/ 19580951 w 286978"/>
              <a:gd name="T13" fmla="*/ 27174995 h 285391"/>
              <a:gd name="T14" fmla="*/ 16882063 w 286978"/>
              <a:gd name="T15" fmla="*/ 27174995 h 285391"/>
              <a:gd name="T16" fmla="*/ 14249213 w 286978"/>
              <a:gd name="T17" fmla="*/ 27174995 h 285391"/>
              <a:gd name="T18" fmla="*/ 11714620 w 286978"/>
              <a:gd name="T19" fmla="*/ 27174995 h 285391"/>
              <a:gd name="T20" fmla="*/ 9026981 w 286978"/>
              <a:gd name="T21" fmla="*/ 27174995 h 285391"/>
              <a:gd name="T22" fmla="*/ 6416563 w 286978"/>
              <a:gd name="T23" fmla="*/ 27174995 h 285391"/>
              <a:gd name="T24" fmla="*/ 3783733 w 286978"/>
              <a:gd name="T25" fmla="*/ 27174995 h 285391"/>
              <a:gd name="T26" fmla="*/ 29269884 w 286978"/>
              <a:gd name="T27" fmla="*/ 25069975 h 285391"/>
              <a:gd name="T28" fmla="*/ 26448729 w 286978"/>
              <a:gd name="T29" fmla="*/ 25069975 h 285391"/>
              <a:gd name="T30" fmla="*/ 23861105 w 286978"/>
              <a:gd name="T31" fmla="*/ 25069975 h 285391"/>
              <a:gd name="T32" fmla="*/ 20995128 w 286978"/>
              <a:gd name="T33" fmla="*/ 25069975 h 285391"/>
              <a:gd name="T34" fmla="*/ 18335806 w 286978"/>
              <a:gd name="T35" fmla="*/ 25069975 h 285391"/>
              <a:gd name="T36" fmla="*/ 15631663 w 286978"/>
              <a:gd name="T37" fmla="*/ 25069975 h 285391"/>
              <a:gd name="T38" fmla="*/ 12744732 w 286978"/>
              <a:gd name="T39" fmla="*/ 25069975 h 285391"/>
              <a:gd name="T40" fmla="*/ 10132791 w 286978"/>
              <a:gd name="T41" fmla="*/ 25069975 h 285391"/>
              <a:gd name="T42" fmla="*/ 7266570 w 286978"/>
              <a:gd name="T43" fmla="*/ 25069975 h 285391"/>
              <a:gd name="T44" fmla="*/ 4701481 w 286978"/>
              <a:gd name="T45" fmla="*/ 25069975 h 285391"/>
              <a:gd name="T46" fmla="*/ 28729815 w 286978"/>
              <a:gd name="T47" fmla="*/ 22964871 h 285391"/>
              <a:gd name="T48" fmla="*/ 26117872 w 286978"/>
              <a:gd name="T49" fmla="*/ 22964871 h 285391"/>
              <a:gd name="T50" fmla="*/ 23485027 w 286978"/>
              <a:gd name="T51" fmla="*/ 22964871 h 285391"/>
              <a:gd name="T52" fmla="*/ 20780636 w 286978"/>
              <a:gd name="T53" fmla="*/ 22964871 h 285391"/>
              <a:gd name="T54" fmla="*/ 18147788 w 286978"/>
              <a:gd name="T55" fmla="*/ 22964871 h 285391"/>
              <a:gd name="T56" fmla="*/ 15608892 w 286978"/>
              <a:gd name="T57" fmla="*/ 22964871 h 285391"/>
              <a:gd name="T58" fmla="*/ 12998810 w 286978"/>
              <a:gd name="T59" fmla="*/ 22964871 h 285391"/>
              <a:gd name="T60" fmla="*/ 10343384 w 286978"/>
              <a:gd name="T61" fmla="*/ 22964871 h 285391"/>
              <a:gd name="T62" fmla="*/ 7876130 w 286978"/>
              <a:gd name="T63" fmla="*/ 22964871 h 285391"/>
              <a:gd name="T64" fmla="*/ 5197899 w 286978"/>
              <a:gd name="T65" fmla="*/ 22964871 h 285391"/>
              <a:gd name="T66" fmla="*/ 3630223 w 286978"/>
              <a:gd name="T67" fmla="*/ 21924792 h 285391"/>
              <a:gd name="T68" fmla="*/ 13260887 w 286978"/>
              <a:gd name="T69" fmla="*/ 17415040 h 285391"/>
              <a:gd name="T70" fmla="*/ 12788073 w 286978"/>
              <a:gd name="T71" fmla="*/ 17966127 h 285391"/>
              <a:gd name="T72" fmla="*/ 10585432 w 286978"/>
              <a:gd name="T73" fmla="*/ 18517220 h 285391"/>
              <a:gd name="T74" fmla="*/ 26852928 w 286978"/>
              <a:gd name="T75" fmla="*/ 13970388 h 285391"/>
              <a:gd name="T76" fmla="*/ 23316034 w 286978"/>
              <a:gd name="T77" fmla="*/ 13970388 h 285391"/>
              <a:gd name="T78" fmla="*/ 17482204 w 286978"/>
              <a:gd name="T79" fmla="*/ 15072532 h 285391"/>
              <a:gd name="T80" fmla="*/ 15378297 w 286978"/>
              <a:gd name="T81" fmla="*/ 14475480 h 285391"/>
              <a:gd name="T82" fmla="*/ 6665845 w 286978"/>
              <a:gd name="T83" fmla="*/ 13970388 h 285391"/>
              <a:gd name="T84" fmla="*/ 6206088 w 286978"/>
              <a:gd name="T85" fmla="*/ 14475480 h 285391"/>
              <a:gd name="T86" fmla="*/ 23946501 w 286978"/>
              <a:gd name="T87" fmla="*/ 11438339 h 285391"/>
              <a:gd name="T88" fmla="*/ 17877936 w 286978"/>
              <a:gd name="T89" fmla="*/ 10334136 h 285391"/>
              <a:gd name="T90" fmla="*/ 13673790 w 286978"/>
              <a:gd name="T91" fmla="*/ 10334136 h 285391"/>
              <a:gd name="T92" fmla="*/ 6679825 w 286978"/>
              <a:gd name="T93" fmla="*/ 11438339 h 285391"/>
              <a:gd name="T94" fmla="*/ 27602873 w 286978"/>
              <a:gd name="T95" fmla="*/ 7463405 h 285391"/>
              <a:gd name="T96" fmla="*/ 17244469 w 286978"/>
              <a:gd name="T97" fmla="*/ 6889356 h 285391"/>
              <a:gd name="T98" fmla="*/ 16737372 w 286978"/>
              <a:gd name="T99" fmla="*/ 7463405 h 285391"/>
              <a:gd name="T100" fmla="*/ 14860346 w 286978"/>
              <a:gd name="T101" fmla="*/ 7993675 h 285391"/>
              <a:gd name="T102" fmla="*/ 6791044 w 286978"/>
              <a:gd name="T103" fmla="*/ 6889356 h 285391"/>
              <a:gd name="T104" fmla="*/ 6665845 w 286978"/>
              <a:gd name="T105" fmla="*/ 6889356 h 285391"/>
              <a:gd name="T106" fmla="*/ 22132082 w 286978"/>
              <a:gd name="T107" fmla="*/ 4548976 h 285391"/>
              <a:gd name="T108" fmla="*/ 20079918 w 286978"/>
              <a:gd name="T109" fmla="*/ 3974788 h 285391"/>
              <a:gd name="T110" fmla="*/ 9156573 w 286978"/>
              <a:gd name="T111" fmla="*/ 3444675 h 285391"/>
              <a:gd name="T112" fmla="*/ 8650907 w 286978"/>
              <a:gd name="T113" fmla="*/ 3974788 h 285391"/>
              <a:gd name="T114" fmla="*/ 6791044 w 286978"/>
              <a:gd name="T115" fmla="*/ 4548976 h 285391"/>
              <a:gd name="T116" fmla="*/ 3758416 w 286978"/>
              <a:gd name="T117" fmla="*/ 2599671 h 285391"/>
              <a:gd name="T118" fmla="*/ 5338718 w 286978"/>
              <a:gd name="T119" fmla="*/ 996294 h 285391"/>
              <a:gd name="T120" fmla="*/ 33910908 w 286978"/>
              <a:gd name="T121" fmla="*/ 29550897 h 285391"/>
              <a:gd name="T122" fmla="*/ 0 w 286978"/>
              <a:gd name="T123" fmla="*/ 31804181 h 285391"/>
              <a:gd name="T124" fmla="*/ 5338718 w 286978"/>
              <a:gd name="T125" fmla="*/ 0 h 2853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6978" h="285391">
                <a:moveTo>
                  <a:pt x="122145" y="260350"/>
                </a:moveTo>
                <a:lnTo>
                  <a:pt x="162377" y="260350"/>
                </a:lnTo>
                <a:cubicBezTo>
                  <a:pt x="164892" y="260350"/>
                  <a:pt x="166329" y="262004"/>
                  <a:pt x="166329" y="264319"/>
                </a:cubicBezTo>
                <a:cubicBezTo>
                  <a:pt x="166329" y="266634"/>
                  <a:pt x="164892" y="267957"/>
                  <a:pt x="162377" y="267957"/>
                </a:cubicBezTo>
                <a:lnTo>
                  <a:pt x="122145" y="267957"/>
                </a:lnTo>
                <a:cubicBezTo>
                  <a:pt x="119630" y="267957"/>
                  <a:pt x="117475" y="266634"/>
                  <a:pt x="117475" y="264319"/>
                </a:cubicBezTo>
                <a:cubicBezTo>
                  <a:pt x="117475" y="262004"/>
                  <a:pt x="119630" y="260350"/>
                  <a:pt x="122145" y="260350"/>
                </a:cubicBezTo>
                <a:close/>
                <a:moveTo>
                  <a:pt x="9013" y="250885"/>
                </a:moveTo>
                <a:lnTo>
                  <a:pt x="9013" y="263825"/>
                </a:lnTo>
                <a:cubicBezTo>
                  <a:pt x="9013" y="271013"/>
                  <a:pt x="14781" y="276764"/>
                  <a:pt x="21631" y="276764"/>
                </a:cubicBezTo>
                <a:lnTo>
                  <a:pt x="264986" y="276764"/>
                </a:lnTo>
                <a:cubicBezTo>
                  <a:pt x="272196" y="276764"/>
                  <a:pt x="277965" y="271013"/>
                  <a:pt x="277965" y="263825"/>
                </a:cubicBezTo>
                <a:lnTo>
                  <a:pt x="277965" y="250885"/>
                </a:lnTo>
                <a:lnTo>
                  <a:pt x="9013" y="250885"/>
                </a:lnTo>
                <a:close/>
                <a:moveTo>
                  <a:pt x="253429" y="225425"/>
                </a:moveTo>
                <a:cubicBezTo>
                  <a:pt x="256096" y="225425"/>
                  <a:pt x="258382" y="227711"/>
                  <a:pt x="258382" y="230378"/>
                </a:cubicBezTo>
                <a:cubicBezTo>
                  <a:pt x="258382" y="232664"/>
                  <a:pt x="256096" y="234569"/>
                  <a:pt x="253429" y="234569"/>
                </a:cubicBezTo>
                <a:cubicBezTo>
                  <a:pt x="251143" y="234569"/>
                  <a:pt x="249238" y="232664"/>
                  <a:pt x="249238" y="230378"/>
                </a:cubicBezTo>
                <a:cubicBezTo>
                  <a:pt x="249238" y="227711"/>
                  <a:pt x="251143" y="225425"/>
                  <a:pt x="253429" y="225425"/>
                </a:cubicBezTo>
                <a:close/>
                <a:moveTo>
                  <a:pt x="231585" y="225425"/>
                </a:moveTo>
                <a:cubicBezTo>
                  <a:pt x="234252" y="225425"/>
                  <a:pt x="236157" y="227711"/>
                  <a:pt x="236157" y="230378"/>
                </a:cubicBezTo>
                <a:cubicBezTo>
                  <a:pt x="236157" y="232664"/>
                  <a:pt x="234252" y="234569"/>
                  <a:pt x="231585" y="234569"/>
                </a:cubicBezTo>
                <a:cubicBezTo>
                  <a:pt x="228918" y="234569"/>
                  <a:pt x="227013" y="232664"/>
                  <a:pt x="227013" y="230378"/>
                </a:cubicBezTo>
                <a:cubicBezTo>
                  <a:pt x="227013" y="227711"/>
                  <a:pt x="228918" y="225425"/>
                  <a:pt x="231585" y="225425"/>
                </a:cubicBezTo>
                <a:close/>
                <a:moveTo>
                  <a:pt x="209360" y="225425"/>
                </a:moveTo>
                <a:cubicBezTo>
                  <a:pt x="212027" y="225425"/>
                  <a:pt x="213932" y="227711"/>
                  <a:pt x="213932" y="230378"/>
                </a:cubicBezTo>
                <a:cubicBezTo>
                  <a:pt x="213932" y="232664"/>
                  <a:pt x="212027" y="234569"/>
                  <a:pt x="209360" y="234569"/>
                </a:cubicBezTo>
                <a:cubicBezTo>
                  <a:pt x="206693" y="234569"/>
                  <a:pt x="204788" y="232664"/>
                  <a:pt x="204788" y="230378"/>
                </a:cubicBezTo>
                <a:cubicBezTo>
                  <a:pt x="204788" y="227711"/>
                  <a:pt x="206693" y="225425"/>
                  <a:pt x="209360" y="225425"/>
                </a:cubicBezTo>
                <a:close/>
                <a:moveTo>
                  <a:pt x="187135" y="225425"/>
                </a:moveTo>
                <a:cubicBezTo>
                  <a:pt x="189421" y="225425"/>
                  <a:pt x="191707" y="227711"/>
                  <a:pt x="191707" y="230378"/>
                </a:cubicBezTo>
                <a:cubicBezTo>
                  <a:pt x="191707" y="232664"/>
                  <a:pt x="189421" y="234569"/>
                  <a:pt x="187135" y="234569"/>
                </a:cubicBezTo>
                <a:cubicBezTo>
                  <a:pt x="184468" y="234569"/>
                  <a:pt x="182563" y="232664"/>
                  <a:pt x="182563" y="230378"/>
                </a:cubicBezTo>
                <a:cubicBezTo>
                  <a:pt x="182563" y="227711"/>
                  <a:pt x="184468" y="225425"/>
                  <a:pt x="187135" y="225425"/>
                </a:cubicBezTo>
                <a:close/>
                <a:moveTo>
                  <a:pt x="165291" y="225425"/>
                </a:moveTo>
                <a:cubicBezTo>
                  <a:pt x="167196" y="225425"/>
                  <a:pt x="169482" y="227711"/>
                  <a:pt x="169482" y="230378"/>
                </a:cubicBezTo>
                <a:cubicBezTo>
                  <a:pt x="169482" y="232664"/>
                  <a:pt x="167196" y="234569"/>
                  <a:pt x="165291" y="234569"/>
                </a:cubicBezTo>
                <a:cubicBezTo>
                  <a:pt x="162624" y="234569"/>
                  <a:pt x="160338" y="232664"/>
                  <a:pt x="160338" y="230378"/>
                </a:cubicBezTo>
                <a:cubicBezTo>
                  <a:pt x="160338" y="227711"/>
                  <a:pt x="162624" y="225425"/>
                  <a:pt x="165291" y="225425"/>
                </a:cubicBezTo>
                <a:close/>
                <a:moveTo>
                  <a:pt x="142509" y="225425"/>
                </a:moveTo>
                <a:cubicBezTo>
                  <a:pt x="145073" y="225425"/>
                  <a:pt x="147272" y="227711"/>
                  <a:pt x="147272" y="230378"/>
                </a:cubicBezTo>
                <a:cubicBezTo>
                  <a:pt x="147272" y="232664"/>
                  <a:pt x="145073" y="234569"/>
                  <a:pt x="142509" y="234569"/>
                </a:cubicBezTo>
                <a:cubicBezTo>
                  <a:pt x="140311" y="234569"/>
                  <a:pt x="138113" y="232664"/>
                  <a:pt x="138113" y="230378"/>
                </a:cubicBezTo>
                <a:cubicBezTo>
                  <a:pt x="138113" y="227711"/>
                  <a:pt x="140311" y="225425"/>
                  <a:pt x="142509" y="225425"/>
                </a:cubicBezTo>
                <a:close/>
                <a:moveTo>
                  <a:pt x="120284" y="225425"/>
                </a:moveTo>
                <a:cubicBezTo>
                  <a:pt x="122848" y="225425"/>
                  <a:pt x="125047" y="227711"/>
                  <a:pt x="125047" y="230378"/>
                </a:cubicBezTo>
                <a:cubicBezTo>
                  <a:pt x="125047" y="232664"/>
                  <a:pt x="122848" y="234569"/>
                  <a:pt x="120284" y="234569"/>
                </a:cubicBezTo>
                <a:cubicBezTo>
                  <a:pt x="117720" y="234569"/>
                  <a:pt x="115888" y="232664"/>
                  <a:pt x="115888" y="230378"/>
                </a:cubicBezTo>
                <a:cubicBezTo>
                  <a:pt x="115888" y="227711"/>
                  <a:pt x="117720" y="225425"/>
                  <a:pt x="120284" y="225425"/>
                </a:cubicBezTo>
                <a:close/>
                <a:moveTo>
                  <a:pt x="98888" y="225425"/>
                </a:moveTo>
                <a:cubicBezTo>
                  <a:pt x="101203" y="225425"/>
                  <a:pt x="102857" y="227711"/>
                  <a:pt x="102857" y="230378"/>
                </a:cubicBezTo>
                <a:cubicBezTo>
                  <a:pt x="102857" y="232664"/>
                  <a:pt x="101203" y="234569"/>
                  <a:pt x="98888" y="234569"/>
                </a:cubicBezTo>
                <a:cubicBezTo>
                  <a:pt x="96904" y="234569"/>
                  <a:pt x="95250" y="232664"/>
                  <a:pt x="95250" y="230378"/>
                </a:cubicBezTo>
                <a:cubicBezTo>
                  <a:pt x="95250" y="227711"/>
                  <a:pt x="96904" y="225425"/>
                  <a:pt x="98888" y="225425"/>
                </a:cubicBezTo>
                <a:close/>
                <a:moveTo>
                  <a:pt x="76200" y="225425"/>
                </a:moveTo>
                <a:cubicBezTo>
                  <a:pt x="78765" y="225425"/>
                  <a:pt x="80597" y="227711"/>
                  <a:pt x="80597" y="230378"/>
                </a:cubicBezTo>
                <a:cubicBezTo>
                  <a:pt x="80597" y="232664"/>
                  <a:pt x="78765" y="234569"/>
                  <a:pt x="76200" y="234569"/>
                </a:cubicBezTo>
                <a:cubicBezTo>
                  <a:pt x="73636" y="234569"/>
                  <a:pt x="71438" y="232664"/>
                  <a:pt x="71438" y="230378"/>
                </a:cubicBezTo>
                <a:cubicBezTo>
                  <a:pt x="71438" y="227711"/>
                  <a:pt x="73636" y="225425"/>
                  <a:pt x="76200" y="225425"/>
                </a:cubicBezTo>
                <a:close/>
                <a:moveTo>
                  <a:pt x="54166" y="225425"/>
                </a:moveTo>
                <a:cubicBezTo>
                  <a:pt x="56071" y="225425"/>
                  <a:pt x="58357" y="227711"/>
                  <a:pt x="58357" y="230378"/>
                </a:cubicBezTo>
                <a:cubicBezTo>
                  <a:pt x="58357" y="232664"/>
                  <a:pt x="56071" y="234569"/>
                  <a:pt x="54166" y="234569"/>
                </a:cubicBezTo>
                <a:cubicBezTo>
                  <a:pt x="51499" y="234569"/>
                  <a:pt x="49213" y="232664"/>
                  <a:pt x="49213" y="230378"/>
                </a:cubicBezTo>
                <a:cubicBezTo>
                  <a:pt x="49213" y="227711"/>
                  <a:pt x="51499" y="225425"/>
                  <a:pt x="54166" y="225425"/>
                </a:cubicBezTo>
                <a:close/>
                <a:moveTo>
                  <a:pt x="31941" y="225425"/>
                </a:moveTo>
                <a:cubicBezTo>
                  <a:pt x="34227" y="225425"/>
                  <a:pt x="36132" y="227711"/>
                  <a:pt x="36132" y="230378"/>
                </a:cubicBezTo>
                <a:cubicBezTo>
                  <a:pt x="36132" y="232664"/>
                  <a:pt x="34227" y="234569"/>
                  <a:pt x="31941" y="234569"/>
                </a:cubicBezTo>
                <a:cubicBezTo>
                  <a:pt x="29274" y="234569"/>
                  <a:pt x="26988" y="232664"/>
                  <a:pt x="26988" y="230378"/>
                </a:cubicBezTo>
                <a:cubicBezTo>
                  <a:pt x="26988" y="227711"/>
                  <a:pt x="29274" y="225425"/>
                  <a:pt x="31941" y="225425"/>
                </a:cubicBezTo>
                <a:close/>
                <a:moveTo>
                  <a:pt x="247079" y="207963"/>
                </a:moveTo>
                <a:cubicBezTo>
                  <a:pt x="249746" y="207963"/>
                  <a:pt x="252032" y="210249"/>
                  <a:pt x="252032" y="212154"/>
                </a:cubicBezTo>
                <a:cubicBezTo>
                  <a:pt x="252032" y="214821"/>
                  <a:pt x="249746" y="217107"/>
                  <a:pt x="247079" y="217107"/>
                </a:cubicBezTo>
                <a:cubicBezTo>
                  <a:pt x="244793" y="217107"/>
                  <a:pt x="242888" y="214821"/>
                  <a:pt x="242888" y="212154"/>
                </a:cubicBezTo>
                <a:cubicBezTo>
                  <a:pt x="242888" y="210249"/>
                  <a:pt x="244793" y="207963"/>
                  <a:pt x="247079" y="207963"/>
                </a:cubicBezTo>
                <a:close/>
                <a:moveTo>
                  <a:pt x="223266" y="207963"/>
                </a:moveTo>
                <a:cubicBezTo>
                  <a:pt x="225933" y="207963"/>
                  <a:pt x="228219" y="210249"/>
                  <a:pt x="228219" y="212154"/>
                </a:cubicBezTo>
                <a:cubicBezTo>
                  <a:pt x="228219" y="214821"/>
                  <a:pt x="225933" y="217107"/>
                  <a:pt x="223266" y="217107"/>
                </a:cubicBezTo>
                <a:cubicBezTo>
                  <a:pt x="220980" y="217107"/>
                  <a:pt x="219075" y="214821"/>
                  <a:pt x="219075" y="212154"/>
                </a:cubicBezTo>
                <a:cubicBezTo>
                  <a:pt x="219075" y="210249"/>
                  <a:pt x="220980" y="207963"/>
                  <a:pt x="223266" y="207963"/>
                </a:cubicBezTo>
                <a:close/>
                <a:moveTo>
                  <a:pt x="201422" y="207963"/>
                </a:moveTo>
                <a:cubicBezTo>
                  <a:pt x="204089" y="207963"/>
                  <a:pt x="205994" y="210249"/>
                  <a:pt x="205994" y="212154"/>
                </a:cubicBezTo>
                <a:cubicBezTo>
                  <a:pt x="205994" y="214821"/>
                  <a:pt x="204089" y="217107"/>
                  <a:pt x="201422" y="217107"/>
                </a:cubicBezTo>
                <a:cubicBezTo>
                  <a:pt x="198755" y="217107"/>
                  <a:pt x="196850" y="214821"/>
                  <a:pt x="196850" y="212154"/>
                </a:cubicBezTo>
                <a:cubicBezTo>
                  <a:pt x="196850" y="210249"/>
                  <a:pt x="198755" y="207963"/>
                  <a:pt x="201422" y="207963"/>
                </a:cubicBezTo>
                <a:close/>
                <a:moveTo>
                  <a:pt x="177229" y="207963"/>
                </a:moveTo>
                <a:cubicBezTo>
                  <a:pt x="179896" y="207963"/>
                  <a:pt x="182182" y="210249"/>
                  <a:pt x="182182" y="212154"/>
                </a:cubicBezTo>
                <a:cubicBezTo>
                  <a:pt x="182182" y="214821"/>
                  <a:pt x="179896" y="217107"/>
                  <a:pt x="177229" y="217107"/>
                </a:cubicBezTo>
                <a:cubicBezTo>
                  <a:pt x="174943" y="217107"/>
                  <a:pt x="173038" y="214821"/>
                  <a:pt x="173038" y="212154"/>
                </a:cubicBezTo>
                <a:cubicBezTo>
                  <a:pt x="173038" y="210249"/>
                  <a:pt x="174943" y="207963"/>
                  <a:pt x="177229" y="207963"/>
                </a:cubicBezTo>
                <a:close/>
                <a:moveTo>
                  <a:pt x="154781" y="207963"/>
                </a:moveTo>
                <a:cubicBezTo>
                  <a:pt x="157096" y="207963"/>
                  <a:pt x="158419" y="210249"/>
                  <a:pt x="158419" y="212154"/>
                </a:cubicBezTo>
                <a:cubicBezTo>
                  <a:pt x="158419" y="214821"/>
                  <a:pt x="157096" y="217107"/>
                  <a:pt x="154781" y="217107"/>
                </a:cubicBezTo>
                <a:cubicBezTo>
                  <a:pt x="152466" y="217107"/>
                  <a:pt x="150813" y="214821"/>
                  <a:pt x="150813" y="212154"/>
                </a:cubicBezTo>
                <a:cubicBezTo>
                  <a:pt x="150813" y="210249"/>
                  <a:pt x="152466" y="207963"/>
                  <a:pt x="154781" y="207963"/>
                </a:cubicBezTo>
                <a:close/>
                <a:moveTo>
                  <a:pt x="131953" y="207963"/>
                </a:moveTo>
                <a:cubicBezTo>
                  <a:pt x="134239" y="207963"/>
                  <a:pt x="136144" y="210249"/>
                  <a:pt x="136144" y="212154"/>
                </a:cubicBezTo>
                <a:cubicBezTo>
                  <a:pt x="136144" y="214821"/>
                  <a:pt x="134239" y="217107"/>
                  <a:pt x="131953" y="217107"/>
                </a:cubicBezTo>
                <a:cubicBezTo>
                  <a:pt x="129286" y="217107"/>
                  <a:pt x="127000" y="214821"/>
                  <a:pt x="127000" y="212154"/>
                </a:cubicBezTo>
                <a:cubicBezTo>
                  <a:pt x="127000" y="210249"/>
                  <a:pt x="129286" y="207963"/>
                  <a:pt x="131953" y="207963"/>
                </a:cubicBezTo>
                <a:close/>
                <a:moveTo>
                  <a:pt x="107584" y="207963"/>
                </a:moveTo>
                <a:cubicBezTo>
                  <a:pt x="110148" y="207963"/>
                  <a:pt x="112347" y="210249"/>
                  <a:pt x="112347" y="212154"/>
                </a:cubicBezTo>
                <a:cubicBezTo>
                  <a:pt x="112347" y="214821"/>
                  <a:pt x="110148" y="217107"/>
                  <a:pt x="107584" y="217107"/>
                </a:cubicBezTo>
                <a:cubicBezTo>
                  <a:pt x="105020" y="217107"/>
                  <a:pt x="103188" y="214821"/>
                  <a:pt x="103188" y="212154"/>
                </a:cubicBezTo>
                <a:cubicBezTo>
                  <a:pt x="103188" y="210249"/>
                  <a:pt x="105020" y="207963"/>
                  <a:pt x="107584" y="207963"/>
                </a:cubicBezTo>
                <a:close/>
                <a:moveTo>
                  <a:pt x="85535" y="207963"/>
                </a:moveTo>
                <a:cubicBezTo>
                  <a:pt x="87821" y="207963"/>
                  <a:pt x="90107" y="210249"/>
                  <a:pt x="90107" y="212154"/>
                </a:cubicBezTo>
                <a:cubicBezTo>
                  <a:pt x="90107" y="214821"/>
                  <a:pt x="87821" y="217107"/>
                  <a:pt x="85535" y="217107"/>
                </a:cubicBezTo>
                <a:cubicBezTo>
                  <a:pt x="83249" y="217107"/>
                  <a:pt x="80963" y="214821"/>
                  <a:pt x="80963" y="212154"/>
                </a:cubicBezTo>
                <a:cubicBezTo>
                  <a:pt x="80963" y="210249"/>
                  <a:pt x="83249" y="207963"/>
                  <a:pt x="85535" y="207963"/>
                </a:cubicBezTo>
                <a:close/>
                <a:moveTo>
                  <a:pt x="61341" y="207963"/>
                </a:moveTo>
                <a:cubicBezTo>
                  <a:pt x="64008" y="207963"/>
                  <a:pt x="66294" y="210249"/>
                  <a:pt x="66294" y="212154"/>
                </a:cubicBezTo>
                <a:cubicBezTo>
                  <a:pt x="66294" y="214821"/>
                  <a:pt x="64008" y="217107"/>
                  <a:pt x="61341" y="217107"/>
                </a:cubicBezTo>
                <a:cubicBezTo>
                  <a:pt x="59055" y="217107"/>
                  <a:pt x="57150" y="214821"/>
                  <a:pt x="57150" y="212154"/>
                </a:cubicBezTo>
                <a:cubicBezTo>
                  <a:pt x="57150" y="210249"/>
                  <a:pt x="59055" y="207963"/>
                  <a:pt x="61341" y="207963"/>
                </a:cubicBezTo>
                <a:close/>
                <a:moveTo>
                  <a:pt x="39687" y="207963"/>
                </a:moveTo>
                <a:cubicBezTo>
                  <a:pt x="42252" y="207963"/>
                  <a:pt x="44084" y="210249"/>
                  <a:pt x="44084" y="212154"/>
                </a:cubicBezTo>
                <a:cubicBezTo>
                  <a:pt x="44084" y="214821"/>
                  <a:pt x="42252" y="217107"/>
                  <a:pt x="39687" y="217107"/>
                </a:cubicBezTo>
                <a:cubicBezTo>
                  <a:pt x="37123" y="217107"/>
                  <a:pt x="34925" y="214821"/>
                  <a:pt x="34925" y="212154"/>
                </a:cubicBezTo>
                <a:cubicBezTo>
                  <a:pt x="34925" y="210249"/>
                  <a:pt x="37123" y="207963"/>
                  <a:pt x="39687" y="207963"/>
                </a:cubicBezTo>
                <a:close/>
                <a:moveTo>
                  <a:pt x="242521" y="190500"/>
                </a:moveTo>
                <a:cubicBezTo>
                  <a:pt x="245086" y="190500"/>
                  <a:pt x="247284" y="192786"/>
                  <a:pt x="247284" y="195072"/>
                </a:cubicBezTo>
                <a:cubicBezTo>
                  <a:pt x="247284" y="197358"/>
                  <a:pt x="245086" y="199644"/>
                  <a:pt x="242521" y="199644"/>
                </a:cubicBezTo>
                <a:cubicBezTo>
                  <a:pt x="240690" y="199644"/>
                  <a:pt x="238125" y="197358"/>
                  <a:pt x="238125" y="195072"/>
                </a:cubicBezTo>
                <a:cubicBezTo>
                  <a:pt x="238125" y="192786"/>
                  <a:pt x="240690" y="190500"/>
                  <a:pt x="242521" y="190500"/>
                </a:cubicBezTo>
                <a:close/>
                <a:moveTo>
                  <a:pt x="220472" y="190500"/>
                </a:moveTo>
                <a:cubicBezTo>
                  <a:pt x="223139" y="190500"/>
                  <a:pt x="225044" y="192786"/>
                  <a:pt x="225044" y="195072"/>
                </a:cubicBezTo>
                <a:cubicBezTo>
                  <a:pt x="225044" y="197358"/>
                  <a:pt x="223139" y="199644"/>
                  <a:pt x="220472" y="199644"/>
                </a:cubicBezTo>
                <a:cubicBezTo>
                  <a:pt x="218186" y="199644"/>
                  <a:pt x="215900" y="197358"/>
                  <a:pt x="215900" y="195072"/>
                </a:cubicBezTo>
                <a:cubicBezTo>
                  <a:pt x="215900" y="192786"/>
                  <a:pt x="218186" y="190500"/>
                  <a:pt x="220472" y="190500"/>
                </a:cubicBezTo>
                <a:close/>
                <a:moveTo>
                  <a:pt x="198247" y="190500"/>
                </a:moveTo>
                <a:cubicBezTo>
                  <a:pt x="200533" y="190500"/>
                  <a:pt x="202819" y="192786"/>
                  <a:pt x="202819" y="195072"/>
                </a:cubicBezTo>
                <a:cubicBezTo>
                  <a:pt x="202819" y="197358"/>
                  <a:pt x="200533" y="199644"/>
                  <a:pt x="198247" y="199644"/>
                </a:cubicBezTo>
                <a:cubicBezTo>
                  <a:pt x="195580" y="199644"/>
                  <a:pt x="193675" y="197358"/>
                  <a:pt x="193675" y="195072"/>
                </a:cubicBezTo>
                <a:cubicBezTo>
                  <a:pt x="193675" y="192786"/>
                  <a:pt x="195580" y="190500"/>
                  <a:pt x="198247" y="190500"/>
                </a:cubicBezTo>
                <a:close/>
                <a:moveTo>
                  <a:pt x="175419" y="190500"/>
                </a:moveTo>
                <a:cubicBezTo>
                  <a:pt x="177734" y="190500"/>
                  <a:pt x="179057" y="192786"/>
                  <a:pt x="179057" y="195072"/>
                </a:cubicBezTo>
                <a:cubicBezTo>
                  <a:pt x="179057" y="197358"/>
                  <a:pt x="177734" y="199644"/>
                  <a:pt x="175419" y="199644"/>
                </a:cubicBezTo>
                <a:cubicBezTo>
                  <a:pt x="173104" y="199644"/>
                  <a:pt x="171450" y="197358"/>
                  <a:pt x="171450" y="195072"/>
                </a:cubicBezTo>
                <a:cubicBezTo>
                  <a:pt x="171450" y="192786"/>
                  <a:pt x="173104" y="190500"/>
                  <a:pt x="175419" y="190500"/>
                </a:cubicBezTo>
                <a:close/>
                <a:moveTo>
                  <a:pt x="153194" y="190500"/>
                </a:moveTo>
                <a:cubicBezTo>
                  <a:pt x="155178" y="190500"/>
                  <a:pt x="156832" y="192786"/>
                  <a:pt x="156832" y="195072"/>
                </a:cubicBezTo>
                <a:cubicBezTo>
                  <a:pt x="156832" y="197358"/>
                  <a:pt x="155178" y="199644"/>
                  <a:pt x="153194" y="199644"/>
                </a:cubicBezTo>
                <a:cubicBezTo>
                  <a:pt x="150879" y="199644"/>
                  <a:pt x="149225" y="197358"/>
                  <a:pt x="149225" y="195072"/>
                </a:cubicBezTo>
                <a:cubicBezTo>
                  <a:pt x="149225" y="192786"/>
                  <a:pt x="150879" y="190500"/>
                  <a:pt x="153194" y="190500"/>
                </a:cubicBezTo>
                <a:close/>
                <a:moveTo>
                  <a:pt x="131762" y="190500"/>
                </a:moveTo>
                <a:cubicBezTo>
                  <a:pt x="134327" y="190500"/>
                  <a:pt x="136159" y="192786"/>
                  <a:pt x="136159" y="195072"/>
                </a:cubicBezTo>
                <a:cubicBezTo>
                  <a:pt x="136159" y="197358"/>
                  <a:pt x="134327" y="199644"/>
                  <a:pt x="131762" y="199644"/>
                </a:cubicBezTo>
                <a:cubicBezTo>
                  <a:pt x="129198" y="199644"/>
                  <a:pt x="127000" y="197358"/>
                  <a:pt x="127000" y="195072"/>
                </a:cubicBezTo>
                <a:cubicBezTo>
                  <a:pt x="127000" y="192786"/>
                  <a:pt x="129198" y="190500"/>
                  <a:pt x="131762" y="190500"/>
                </a:cubicBezTo>
                <a:close/>
                <a:moveTo>
                  <a:pt x="109728" y="190500"/>
                </a:moveTo>
                <a:cubicBezTo>
                  <a:pt x="112014" y="190500"/>
                  <a:pt x="113919" y="192786"/>
                  <a:pt x="113919" y="195072"/>
                </a:cubicBezTo>
                <a:cubicBezTo>
                  <a:pt x="113919" y="197358"/>
                  <a:pt x="112014" y="199644"/>
                  <a:pt x="109728" y="199644"/>
                </a:cubicBezTo>
                <a:cubicBezTo>
                  <a:pt x="107061" y="199644"/>
                  <a:pt x="104775" y="197358"/>
                  <a:pt x="104775" y="195072"/>
                </a:cubicBezTo>
                <a:cubicBezTo>
                  <a:pt x="104775" y="192786"/>
                  <a:pt x="107061" y="190500"/>
                  <a:pt x="109728" y="190500"/>
                </a:cubicBezTo>
                <a:close/>
                <a:moveTo>
                  <a:pt x="87312" y="190500"/>
                </a:moveTo>
                <a:cubicBezTo>
                  <a:pt x="89510" y="190500"/>
                  <a:pt x="91709" y="192786"/>
                  <a:pt x="91709" y="195072"/>
                </a:cubicBezTo>
                <a:cubicBezTo>
                  <a:pt x="91709" y="197358"/>
                  <a:pt x="89510" y="199644"/>
                  <a:pt x="87312" y="199644"/>
                </a:cubicBezTo>
                <a:cubicBezTo>
                  <a:pt x="84748" y="199644"/>
                  <a:pt x="82550" y="197358"/>
                  <a:pt x="82550" y="195072"/>
                </a:cubicBezTo>
                <a:cubicBezTo>
                  <a:pt x="82550" y="192786"/>
                  <a:pt x="84748" y="190500"/>
                  <a:pt x="87312" y="190500"/>
                </a:cubicBezTo>
                <a:close/>
                <a:moveTo>
                  <a:pt x="66485" y="190500"/>
                </a:moveTo>
                <a:cubicBezTo>
                  <a:pt x="68771" y="190500"/>
                  <a:pt x="71057" y="192786"/>
                  <a:pt x="71057" y="195072"/>
                </a:cubicBezTo>
                <a:cubicBezTo>
                  <a:pt x="71057" y="197358"/>
                  <a:pt x="68771" y="199644"/>
                  <a:pt x="66485" y="199644"/>
                </a:cubicBezTo>
                <a:cubicBezTo>
                  <a:pt x="63818" y="199644"/>
                  <a:pt x="61913" y="197358"/>
                  <a:pt x="61913" y="195072"/>
                </a:cubicBezTo>
                <a:cubicBezTo>
                  <a:pt x="61913" y="192786"/>
                  <a:pt x="63818" y="190500"/>
                  <a:pt x="66485" y="190500"/>
                </a:cubicBezTo>
                <a:close/>
                <a:moveTo>
                  <a:pt x="43879" y="190500"/>
                </a:moveTo>
                <a:cubicBezTo>
                  <a:pt x="46546" y="190500"/>
                  <a:pt x="48832" y="192786"/>
                  <a:pt x="48832" y="195072"/>
                </a:cubicBezTo>
                <a:cubicBezTo>
                  <a:pt x="48832" y="197358"/>
                  <a:pt x="46546" y="199644"/>
                  <a:pt x="43879" y="199644"/>
                </a:cubicBezTo>
                <a:cubicBezTo>
                  <a:pt x="41212" y="199644"/>
                  <a:pt x="39688" y="197358"/>
                  <a:pt x="39688" y="195072"/>
                </a:cubicBezTo>
                <a:cubicBezTo>
                  <a:pt x="39688" y="192786"/>
                  <a:pt x="41212" y="190500"/>
                  <a:pt x="43879" y="190500"/>
                </a:cubicBezTo>
                <a:close/>
                <a:moveTo>
                  <a:pt x="30644" y="181873"/>
                </a:moveTo>
                <a:lnTo>
                  <a:pt x="10816" y="242259"/>
                </a:lnTo>
                <a:lnTo>
                  <a:pt x="276162" y="242259"/>
                </a:lnTo>
                <a:lnTo>
                  <a:pt x="256333" y="181873"/>
                </a:lnTo>
                <a:lnTo>
                  <a:pt x="30644" y="181873"/>
                </a:lnTo>
                <a:close/>
                <a:moveTo>
                  <a:pt x="111941" y="144463"/>
                </a:moveTo>
                <a:lnTo>
                  <a:pt x="154033" y="144463"/>
                </a:lnTo>
                <a:cubicBezTo>
                  <a:pt x="156573" y="144463"/>
                  <a:pt x="158387" y="146368"/>
                  <a:pt x="158387" y="149035"/>
                </a:cubicBezTo>
                <a:cubicBezTo>
                  <a:pt x="158387" y="151702"/>
                  <a:pt x="156573" y="153607"/>
                  <a:pt x="154033" y="153607"/>
                </a:cubicBezTo>
                <a:lnTo>
                  <a:pt x="111941" y="153607"/>
                </a:lnTo>
                <a:cubicBezTo>
                  <a:pt x="109764" y="153607"/>
                  <a:pt x="107950" y="151702"/>
                  <a:pt x="107950" y="149035"/>
                </a:cubicBezTo>
                <a:cubicBezTo>
                  <a:pt x="107950" y="146368"/>
                  <a:pt x="109764" y="144463"/>
                  <a:pt x="111941" y="144463"/>
                </a:cubicBezTo>
                <a:close/>
                <a:moveTo>
                  <a:pt x="56336" y="144463"/>
                </a:moveTo>
                <a:lnTo>
                  <a:pt x="89356" y="144463"/>
                </a:lnTo>
                <a:cubicBezTo>
                  <a:pt x="91868" y="144463"/>
                  <a:pt x="93304" y="146368"/>
                  <a:pt x="93304" y="149035"/>
                </a:cubicBezTo>
                <a:cubicBezTo>
                  <a:pt x="93304" y="151702"/>
                  <a:pt x="91868" y="153607"/>
                  <a:pt x="89356" y="153607"/>
                </a:cubicBezTo>
                <a:lnTo>
                  <a:pt x="56336" y="153607"/>
                </a:lnTo>
                <a:cubicBezTo>
                  <a:pt x="54541" y="153607"/>
                  <a:pt x="52388" y="151702"/>
                  <a:pt x="52388" y="149035"/>
                </a:cubicBezTo>
                <a:cubicBezTo>
                  <a:pt x="52388" y="146368"/>
                  <a:pt x="54541" y="144463"/>
                  <a:pt x="56336" y="144463"/>
                </a:cubicBezTo>
                <a:close/>
                <a:moveTo>
                  <a:pt x="196821" y="115888"/>
                </a:moveTo>
                <a:lnTo>
                  <a:pt x="226678" y="115888"/>
                </a:lnTo>
                <a:cubicBezTo>
                  <a:pt x="229226" y="115888"/>
                  <a:pt x="231411" y="117793"/>
                  <a:pt x="231411" y="120079"/>
                </a:cubicBezTo>
                <a:cubicBezTo>
                  <a:pt x="231411" y="122746"/>
                  <a:pt x="229226" y="125032"/>
                  <a:pt x="226678" y="125032"/>
                </a:cubicBezTo>
                <a:lnTo>
                  <a:pt x="196821" y="125032"/>
                </a:lnTo>
                <a:cubicBezTo>
                  <a:pt x="194273" y="125032"/>
                  <a:pt x="192088" y="122746"/>
                  <a:pt x="192088" y="120079"/>
                </a:cubicBezTo>
                <a:cubicBezTo>
                  <a:pt x="192088" y="117793"/>
                  <a:pt x="194273" y="115888"/>
                  <a:pt x="196821" y="115888"/>
                </a:cubicBezTo>
                <a:close/>
                <a:moveTo>
                  <a:pt x="147575" y="115888"/>
                </a:moveTo>
                <a:lnTo>
                  <a:pt x="174688" y="115888"/>
                </a:lnTo>
                <a:cubicBezTo>
                  <a:pt x="176858" y="115888"/>
                  <a:pt x="179027" y="117793"/>
                  <a:pt x="179027" y="120079"/>
                </a:cubicBezTo>
                <a:cubicBezTo>
                  <a:pt x="179027" y="122746"/>
                  <a:pt x="176858" y="125032"/>
                  <a:pt x="174688" y="125032"/>
                </a:cubicBezTo>
                <a:lnTo>
                  <a:pt x="147575" y="125032"/>
                </a:lnTo>
                <a:cubicBezTo>
                  <a:pt x="145044" y="125032"/>
                  <a:pt x="142875" y="122746"/>
                  <a:pt x="142875" y="120079"/>
                </a:cubicBezTo>
                <a:cubicBezTo>
                  <a:pt x="142875" y="117793"/>
                  <a:pt x="145044" y="115888"/>
                  <a:pt x="147575" y="115888"/>
                </a:cubicBezTo>
                <a:close/>
                <a:moveTo>
                  <a:pt x="77338" y="115888"/>
                </a:moveTo>
                <a:lnTo>
                  <a:pt x="125862" y="115888"/>
                </a:lnTo>
                <a:cubicBezTo>
                  <a:pt x="128378" y="115888"/>
                  <a:pt x="129815" y="117793"/>
                  <a:pt x="129815" y="120079"/>
                </a:cubicBezTo>
                <a:cubicBezTo>
                  <a:pt x="129815" y="122746"/>
                  <a:pt x="128378" y="125032"/>
                  <a:pt x="125862" y="125032"/>
                </a:cubicBezTo>
                <a:lnTo>
                  <a:pt x="77338" y="125032"/>
                </a:lnTo>
                <a:cubicBezTo>
                  <a:pt x="74822" y="125032"/>
                  <a:pt x="73025" y="122746"/>
                  <a:pt x="73025" y="120079"/>
                </a:cubicBezTo>
                <a:cubicBezTo>
                  <a:pt x="73025" y="117793"/>
                  <a:pt x="74822" y="115888"/>
                  <a:pt x="77338" y="115888"/>
                </a:cubicBezTo>
                <a:close/>
                <a:moveTo>
                  <a:pt x="56268" y="115888"/>
                </a:moveTo>
                <a:lnTo>
                  <a:pt x="57327" y="115888"/>
                </a:lnTo>
                <a:cubicBezTo>
                  <a:pt x="59443" y="115888"/>
                  <a:pt x="61560" y="117793"/>
                  <a:pt x="61560" y="120079"/>
                </a:cubicBezTo>
                <a:cubicBezTo>
                  <a:pt x="61560" y="122746"/>
                  <a:pt x="59443" y="125032"/>
                  <a:pt x="57327" y="125032"/>
                </a:cubicBezTo>
                <a:lnTo>
                  <a:pt x="56268" y="125032"/>
                </a:lnTo>
                <a:cubicBezTo>
                  <a:pt x="54505" y="125032"/>
                  <a:pt x="52388" y="122746"/>
                  <a:pt x="52388" y="120079"/>
                </a:cubicBezTo>
                <a:cubicBezTo>
                  <a:pt x="52388" y="117793"/>
                  <a:pt x="54505" y="115888"/>
                  <a:pt x="56268" y="115888"/>
                </a:cubicBezTo>
                <a:close/>
                <a:moveTo>
                  <a:pt x="172508" y="85725"/>
                </a:moveTo>
                <a:lnTo>
                  <a:pt x="202142" y="85725"/>
                </a:lnTo>
                <a:cubicBezTo>
                  <a:pt x="204258" y="85725"/>
                  <a:pt x="206022" y="87557"/>
                  <a:pt x="206022" y="90121"/>
                </a:cubicBezTo>
                <a:cubicBezTo>
                  <a:pt x="206022" y="92685"/>
                  <a:pt x="204258" y="94884"/>
                  <a:pt x="202142" y="94884"/>
                </a:cubicBezTo>
                <a:lnTo>
                  <a:pt x="172508" y="94884"/>
                </a:lnTo>
                <a:cubicBezTo>
                  <a:pt x="170039" y="94884"/>
                  <a:pt x="168275" y="92685"/>
                  <a:pt x="168275" y="90121"/>
                </a:cubicBezTo>
                <a:cubicBezTo>
                  <a:pt x="168275" y="87557"/>
                  <a:pt x="170039" y="85725"/>
                  <a:pt x="172508" y="85725"/>
                </a:cubicBezTo>
                <a:close/>
                <a:moveTo>
                  <a:pt x="115426" y="85725"/>
                </a:moveTo>
                <a:lnTo>
                  <a:pt x="150915" y="85725"/>
                </a:lnTo>
                <a:cubicBezTo>
                  <a:pt x="153424" y="85725"/>
                  <a:pt x="155216" y="87557"/>
                  <a:pt x="155216" y="90121"/>
                </a:cubicBezTo>
                <a:cubicBezTo>
                  <a:pt x="155216" y="92685"/>
                  <a:pt x="153424" y="94884"/>
                  <a:pt x="150915" y="94884"/>
                </a:cubicBezTo>
                <a:lnTo>
                  <a:pt x="115426" y="94884"/>
                </a:lnTo>
                <a:cubicBezTo>
                  <a:pt x="112917" y="94884"/>
                  <a:pt x="111125" y="92685"/>
                  <a:pt x="111125" y="90121"/>
                </a:cubicBezTo>
                <a:cubicBezTo>
                  <a:pt x="111125" y="87557"/>
                  <a:pt x="112917" y="85725"/>
                  <a:pt x="115426" y="85725"/>
                </a:cubicBezTo>
                <a:close/>
                <a:moveTo>
                  <a:pt x="56387" y="85725"/>
                </a:moveTo>
                <a:lnTo>
                  <a:pt x="95287" y="85725"/>
                </a:lnTo>
                <a:cubicBezTo>
                  <a:pt x="97468" y="85725"/>
                  <a:pt x="99649" y="87557"/>
                  <a:pt x="99649" y="90121"/>
                </a:cubicBezTo>
                <a:cubicBezTo>
                  <a:pt x="99649" y="92685"/>
                  <a:pt x="97468" y="94884"/>
                  <a:pt x="95287" y="94884"/>
                </a:cubicBezTo>
                <a:lnTo>
                  <a:pt x="56387" y="94884"/>
                </a:lnTo>
                <a:cubicBezTo>
                  <a:pt x="54569" y="94884"/>
                  <a:pt x="52388" y="92685"/>
                  <a:pt x="52388" y="90121"/>
                </a:cubicBezTo>
                <a:cubicBezTo>
                  <a:pt x="52388" y="87557"/>
                  <a:pt x="54569" y="85725"/>
                  <a:pt x="56387" y="85725"/>
                </a:cubicBezTo>
                <a:close/>
                <a:moveTo>
                  <a:pt x="207458" y="57150"/>
                </a:moveTo>
                <a:lnTo>
                  <a:pt x="228395" y="57150"/>
                </a:lnTo>
                <a:cubicBezTo>
                  <a:pt x="230879" y="57150"/>
                  <a:pt x="233008" y="59348"/>
                  <a:pt x="233008" y="61912"/>
                </a:cubicBezTo>
                <a:cubicBezTo>
                  <a:pt x="233008" y="64477"/>
                  <a:pt x="230879" y="66309"/>
                  <a:pt x="228395" y="66309"/>
                </a:cubicBezTo>
                <a:lnTo>
                  <a:pt x="207458" y="66309"/>
                </a:lnTo>
                <a:cubicBezTo>
                  <a:pt x="205329" y="66309"/>
                  <a:pt x="203200" y="64477"/>
                  <a:pt x="203200" y="61912"/>
                </a:cubicBezTo>
                <a:cubicBezTo>
                  <a:pt x="203200" y="59348"/>
                  <a:pt x="205329" y="57150"/>
                  <a:pt x="207458" y="57150"/>
                </a:cubicBezTo>
                <a:close/>
                <a:moveTo>
                  <a:pt x="145567" y="57150"/>
                </a:moveTo>
                <a:lnTo>
                  <a:pt x="185864" y="57150"/>
                </a:lnTo>
                <a:cubicBezTo>
                  <a:pt x="188004" y="57150"/>
                  <a:pt x="190144" y="59348"/>
                  <a:pt x="190144" y="61912"/>
                </a:cubicBezTo>
                <a:cubicBezTo>
                  <a:pt x="190144" y="64477"/>
                  <a:pt x="188004" y="66309"/>
                  <a:pt x="185864" y="66309"/>
                </a:cubicBezTo>
                <a:lnTo>
                  <a:pt x="145567" y="66309"/>
                </a:lnTo>
                <a:cubicBezTo>
                  <a:pt x="143428" y="66309"/>
                  <a:pt x="141288" y="64477"/>
                  <a:pt x="141288" y="61912"/>
                </a:cubicBezTo>
                <a:cubicBezTo>
                  <a:pt x="141288" y="59348"/>
                  <a:pt x="143428" y="57150"/>
                  <a:pt x="145567" y="57150"/>
                </a:cubicBezTo>
                <a:close/>
                <a:moveTo>
                  <a:pt x="77393" y="57150"/>
                </a:moveTo>
                <a:lnTo>
                  <a:pt x="125443" y="57150"/>
                </a:lnTo>
                <a:cubicBezTo>
                  <a:pt x="127627" y="57150"/>
                  <a:pt x="129811" y="59348"/>
                  <a:pt x="129811" y="61912"/>
                </a:cubicBezTo>
                <a:cubicBezTo>
                  <a:pt x="129811" y="64477"/>
                  <a:pt x="127627" y="66309"/>
                  <a:pt x="125443" y="66309"/>
                </a:cubicBezTo>
                <a:lnTo>
                  <a:pt x="77393" y="66309"/>
                </a:lnTo>
                <a:cubicBezTo>
                  <a:pt x="74845" y="66309"/>
                  <a:pt x="73025" y="64477"/>
                  <a:pt x="73025" y="61912"/>
                </a:cubicBezTo>
                <a:cubicBezTo>
                  <a:pt x="73025" y="59348"/>
                  <a:pt x="74845" y="57150"/>
                  <a:pt x="77393" y="57150"/>
                </a:cubicBezTo>
                <a:close/>
                <a:moveTo>
                  <a:pt x="56268" y="57150"/>
                </a:moveTo>
                <a:lnTo>
                  <a:pt x="57327" y="57150"/>
                </a:lnTo>
                <a:cubicBezTo>
                  <a:pt x="59443" y="57150"/>
                  <a:pt x="61560" y="59348"/>
                  <a:pt x="61560" y="61912"/>
                </a:cubicBezTo>
                <a:cubicBezTo>
                  <a:pt x="61560" y="64477"/>
                  <a:pt x="59443" y="66309"/>
                  <a:pt x="57327" y="66309"/>
                </a:cubicBezTo>
                <a:lnTo>
                  <a:pt x="56268" y="66309"/>
                </a:lnTo>
                <a:cubicBezTo>
                  <a:pt x="54505" y="66309"/>
                  <a:pt x="52388" y="64477"/>
                  <a:pt x="52388" y="61912"/>
                </a:cubicBezTo>
                <a:cubicBezTo>
                  <a:pt x="52388" y="59348"/>
                  <a:pt x="54505" y="57150"/>
                  <a:pt x="56268" y="57150"/>
                </a:cubicBezTo>
                <a:close/>
                <a:moveTo>
                  <a:pt x="186826" y="28575"/>
                </a:moveTo>
                <a:lnTo>
                  <a:pt x="228390" y="28575"/>
                </a:lnTo>
                <a:cubicBezTo>
                  <a:pt x="230876" y="28575"/>
                  <a:pt x="233008" y="30773"/>
                  <a:pt x="233008" y="32971"/>
                </a:cubicBezTo>
                <a:cubicBezTo>
                  <a:pt x="233008" y="35535"/>
                  <a:pt x="230876" y="37734"/>
                  <a:pt x="228390" y="37734"/>
                </a:cubicBezTo>
                <a:lnTo>
                  <a:pt x="186826" y="37734"/>
                </a:lnTo>
                <a:cubicBezTo>
                  <a:pt x="184339" y="37734"/>
                  <a:pt x="182563" y="35535"/>
                  <a:pt x="182563" y="32971"/>
                </a:cubicBezTo>
                <a:cubicBezTo>
                  <a:pt x="182563" y="30773"/>
                  <a:pt x="184339" y="28575"/>
                  <a:pt x="186826" y="28575"/>
                </a:cubicBezTo>
                <a:close/>
                <a:moveTo>
                  <a:pt x="131682" y="28575"/>
                </a:moveTo>
                <a:lnTo>
                  <a:pt x="165181" y="28575"/>
                </a:lnTo>
                <a:cubicBezTo>
                  <a:pt x="167342" y="28575"/>
                  <a:pt x="169503" y="30773"/>
                  <a:pt x="169503" y="32971"/>
                </a:cubicBezTo>
                <a:cubicBezTo>
                  <a:pt x="169503" y="35535"/>
                  <a:pt x="167342" y="37734"/>
                  <a:pt x="165181" y="37734"/>
                </a:cubicBezTo>
                <a:lnTo>
                  <a:pt x="131682" y="37734"/>
                </a:lnTo>
                <a:cubicBezTo>
                  <a:pt x="129161" y="37734"/>
                  <a:pt x="127000" y="35535"/>
                  <a:pt x="127000" y="32971"/>
                </a:cubicBezTo>
                <a:cubicBezTo>
                  <a:pt x="127000" y="30773"/>
                  <a:pt x="129161" y="28575"/>
                  <a:pt x="131682" y="28575"/>
                </a:cubicBezTo>
                <a:close/>
                <a:moveTo>
                  <a:pt x="77295" y="28575"/>
                </a:moveTo>
                <a:lnTo>
                  <a:pt x="110030" y="28575"/>
                </a:lnTo>
                <a:cubicBezTo>
                  <a:pt x="112521" y="28575"/>
                  <a:pt x="113944" y="30773"/>
                  <a:pt x="113944" y="32971"/>
                </a:cubicBezTo>
                <a:cubicBezTo>
                  <a:pt x="113944" y="35535"/>
                  <a:pt x="112521" y="37734"/>
                  <a:pt x="110030" y="37734"/>
                </a:cubicBezTo>
                <a:lnTo>
                  <a:pt x="77295" y="37734"/>
                </a:lnTo>
                <a:cubicBezTo>
                  <a:pt x="74804" y="37734"/>
                  <a:pt x="73025" y="35535"/>
                  <a:pt x="73025" y="32971"/>
                </a:cubicBezTo>
                <a:cubicBezTo>
                  <a:pt x="73025" y="30773"/>
                  <a:pt x="74804" y="28575"/>
                  <a:pt x="77295" y="28575"/>
                </a:cubicBezTo>
                <a:close/>
                <a:moveTo>
                  <a:pt x="56268" y="28575"/>
                </a:moveTo>
                <a:lnTo>
                  <a:pt x="57327" y="28575"/>
                </a:lnTo>
                <a:cubicBezTo>
                  <a:pt x="59443" y="28575"/>
                  <a:pt x="61560" y="30773"/>
                  <a:pt x="61560" y="32971"/>
                </a:cubicBezTo>
                <a:cubicBezTo>
                  <a:pt x="61560" y="35535"/>
                  <a:pt x="59443" y="37734"/>
                  <a:pt x="57327" y="37734"/>
                </a:cubicBezTo>
                <a:lnTo>
                  <a:pt x="56268" y="37734"/>
                </a:lnTo>
                <a:cubicBezTo>
                  <a:pt x="54505" y="37734"/>
                  <a:pt x="52388" y="35535"/>
                  <a:pt x="52388" y="32971"/>
                </a:cubicBezTo>
                <a:cubicBezTo>
                  <a:pt x="52388" y="30773"/>
                  <a:pt x="54505" y="28575"/>
                  <a:pt x="56268" y="28575"/>
                </a:cubicBezTo>
                <a:close/>
                <a:moveTo>
                  <a:pt x="45065" y="8267"/>
                </a:moveTo>
                <a:cubicBezTo>
                  <a:pt x="37855" y="8267"/>
                  <a:pt x="31726" y="14018"/>
                  <a:pt x="31726" y="21566"/>
                </a:cubicBezTo>
                <a:lnTo>
                  <a:pt x="31726" y="173247"/>
                </a:lnTo>
                <a:lnTo>
                  <a:pt x="254891" y="173247"/>
                </a:lnTo>
                <a:lnTo>
                  <a:pt x="254891" y="21566"/>
                </a:lnTo>
                <a:cubicBezTo>
                  <a:pt x="254891" y="14018"/>
                  <a:pt x="248762" y="8267"/>
                  <a:pt x="241552" y="8267"/>
                </a:cubicBezTo>
                <a:lnTo>
                  <a:pt x="45065" y="8267"/>
                </a:lnTo>
                <a:close/>
                <a:moveTo>
                  <a:pt x="45065" y="0"/>
                </a:moveTo>
                <a:lnTo>
                  <a:pt x="241552" y="0"/>
                </a:lnTo>
                <a:cubicBezTo>
                  <a:pt x="253809" y="0"/>
                  <a:pt x="263544" y="9345"/>
                  <a:pt x="263544" y="21566"/>
                </a:cubicBezTo>
                <a:lnTo>
                  <a:pt x="263544" y="176841"/>
                </a:lnTo>
                <a:lnTo>
                  <a:pt x="286257" y="245134"/>
                </a:lnTo>
                <a:cubicBezTo>
                  <a:pt x="286257" y="245494"/>
                  <a:pt x="286978" y="245853"/>
                  <a:pt x="286978" y="246931"/>
                </a:cubicBezTo>
                <a:lnTo>
                  <a:pt x="286978" y="263825"/>
                </a:lnTo>
                <a:cubicBezTo>
                  <a:pt x="286978" y="275686"/>
                  <a:pt x="276883" y="285391"/>
                  <a:pt x="264986" y="285391"/>
                </a:cubicBezTo>
                <a:lnTo>
                  <a:pt x="21631" y="285391"/>
                </a:lnTo>
                <a:cubicBezTo>
                  <a:pt x="9734" y="285391"/>
                  <a:pt x="0" y="275686"/>
                  <a:pt x="0" y="263825"/>
                </a:cubicBezTo>
                <a:lnTo>
                  <a:pt x="0" y="246931"/>
                </a:lnTo>
                <a:cubicBezTo>
                  <a:pt x="0" y="245853"/>
                  <a:pt x="0" y="245494"/>
                  <a:pt x="0" y="245134"/>
                </a:cubicBezTo>
                <a:lnTo>
                  <a:pt x="23434" y="176841"/>
                </a:lnTo>
                <a:lnTo>
                  <a:pt x="23434" y="21566"/>
                </a:lnTo>
                <a:cubicBezTo>
                  <a:pt x="23434" y="9345"/>
                  <a:pt x="33168" y="0"/>
                  <a:pt x="4506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1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11613C42-C5F0-9642-AC19-445DE3F52432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438428" y="2199981"/>
            <a:ext cx="1571432" cy="589287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088" y="408"/>
              </a:cxn>
              <a:cxn ang="0">
                <a:pos x="1088" y="0"/>
              </a:cxn>
              <a:cxn ang="0">
                <a:pos x="408" y="0"/>
              </a:cxn>
              <a:cxn ang="0">
                <a:pos x="0" y="408"/>
              </a:cxn>
            </a:cxnLst>
            <a:rect l="0" t="0" r="r" b="b"/>
            <a:pathLst>
              <a:path w="1088" h="408">
                <a:moveTo>
                  <a:pt x="0" y="408"/>
                </a:moveTo>
                <a:lnTo>
                  <a:pt x="1088" y="408"/>
                </a:lnTo>
                <a:lnTo>
                  <a:pt x="1088" y="0"/>
                </a:lnTo>
                <a:lnTo>
                  <a:pt x="408" y="0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05CB5A75-B328-694B-A011-28868BBE0FB3}"/>
              </a:ext>
            </a:extLst>
          </p:cNvPr>
          <p:cNvSpPr>
            <a:spLocks/>
          </p:cNvSpPr>
          <p:nvPr/>
        </p:nvSpPr>
        <p:spPr bwMode="auto">
          <a:xfrm rot="8100000" flipV="1">
            <a:off x="5512509" y="2597436"/>
            <a:ext cx="589287" cy="1571432"/>
          </a:xfrm>
          <a:custGeom>
            <a:avLst/>
            <a:gdLst/>
            <a:ahLst/>
            <a:cxnLst>
              <a:cxn ang="0">
                <a:pos x="408" y="1088"/>
              </a:cxn>
              <a:cxn ang="0">
                <a:pos x="408" y="0"/>
              </a:cxn>
              <a:cxn ang="0">
                <a:pos x="0" y="0"/>
              </a:cxn>
              <a:cxn ang="0">
                <a:pos x="0" y="680"/>
              </a:cxn>
              <a:cxn ang="0">
                <a:pos x="408" y="1088"/>
              </a:cxn>
            </a:cxnLst>
            <a:rect l="0" t="0" r="r" b="b"/>
            <a:pathLst>
              <a:path w="408" h="1088">
                <a:moveTo>
                  <a:pt x="408" y="1088"/>
                </a:moveTo>
                <a:lnTo>
                  <a:pt x="408" y="0"/>
                </a:lnTo>
                <a:lnTo>
                  <a:pt x="0" y="0"/>
                </a:lnTo>
                <a:lnTo>
                  <a:pt x="0" y="680"/>
                </a:lnTo>
                <a:lnTo>
                  <a:pt x="408" y="10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358BC847-043A-6145-AECB-130E6742D9F9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511308" y="1661652"/>
            <a:ext cx="1041363" cy="1890630"/>
          </a:xfrm>
          <a:custGeom>
            <a:avLst/>
            <a:gdLst/>
            <a:ahLst/>
            <a:cxnLst>
              <a:cxn ang="0">
                <a:pos x="565" y="0"/>
              </a:cxn>
              <a:cxn ang="0">
                <a:pos x="157" y="408"/>
              </a:cxn>
              <a:cxn ang="0">
                <a:pos x="157" y="870"/>
              </a:cxn>
              <a:cxn ang="0">
                <a:pos x="0" y="870"/>
              </a:cxn>
              <a:cxn ang="0">
                <a:pos x="361" y="1309"/>
              </a:cxn>
              <a:cxn ang="0">
                <a:pos x="721" y="870"/>
              </a:cxn>
              <a:cxn ang="0">
                <a:pos x="565" y="870"/>
              </a:cxn>
              <a:cxn ang="0">
                <a:pos x="565" y="0"/>
              </a:cxn>
            </a:cxnLst>
            <a:rect l="0" t="0" r="r" b="b"/>
            <a:pathLst>
              <a:path w="721" h="1309">
                <a:moveTo>
                  <a:pt x="565" y="0"/>
                </a:moveTo>
                <a:lnTo>
                  <a:pt x="157" y="408"/>
                </a:lnTo>
                <a:lnTo>
                  <a:pt x="157" y="870"/>
                </a:lnTo>
                <a:lnTo>
                  <a:pt x="0" y="870"/>
                </a:lnTo>
                <a:lnTo>
                  <a:pt x="361" y="1309"/>
                </a:lnTo>
                <a:lnTo>
                  <a:pt x="721" y="870"/>
                </a:lnTo>
                <a:lnTo>
                  <a:pt x="565" y="870"/>
                </a:lnTo>
                <a:lnTo>
                  <a:pt x="56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39FA794F-5966-1F45-87CB-96E10E9A10CA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040972" y="3291918"/>
            <a:ext cx="589287" cy="15714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88"/>
              </a:cxn>
              <a:cxn ang="0">
                <a:pos x="408" y="1088"/>
              </a:cxn>
              <a:cxn ang="0">
                <a:pos x="408" y="408"/>
              </a:cxn>
              <a:cxn ang="0">
                <a:pos x="0" y="0"/>
              </a:cxn>
            </a:cxnLst>
            <a:rect l="0" t="0" r="r" b="b"/>
            <a:pathLst>
              <a:path w="408" h="1088">
                <a:moveTo>
                  <a:pt x="0" y="0"/>
                </a:moveTo>
                <a:lnTo>
                  <a:pt x="0" y="1088"/>
                </a:lnTo>
                <a:lnTo>
                  <a:pt x="408" y="1088"/>
                </a:lnTo>
                <a:lnTo>
                  <a:pt x="408" y="4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xmlns="" id="{B7EEBD86-F887-FE44-A96A-7CB61698C555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133120" y="4672028"/>
            <a:ext cx="1569989" cy="589287"/>
          </a:xfrm>
          <a:custGeom>
            <a:avLst/>
            <a:gdLst/>
            <a:ahLst/>
            <a:cxnLst>
              <a:cxn ang="0">
                <a:pos x="1087" y="0"/>
              </a:cxn>
              <a:cxn ang="0">
                <a:pos x="0" y="0"/>
              </a:cxn>
              <a:cxn ang="0">
                <a:pos x="0" y="408"/>
              </a:cxn>
              <a:cxn ang="0">
                <a:pos x="679" y="408"/>
              </a:cxn>
              <a:cxn ang="0">
                <a:pos x="1087" y="0"/>
              </a:cxn>
            </a:cxnLst>
            <a:rect l="0" t="0" r="r" b="b"/>
            <a:pathLst>
              <a:path w="1087" h="408">
                <a:moveTo>
                  <a:pt x="1087" y="0"/>
                </a:moveTo>
                <a:lnTo>
                  <a:pt x="0" y="0"/>
                </a:lnTo>
                <a:lnTo>
                  <a:pt x="0" y="408"/>
                </a:lnTo>
                <a:lnTo>
                  <a:pt x="679" y="408"/>
                </a:lnTo>
                <a:lnTo>
                  <a:pt x="10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11686D58-47B2-5044-A9F8-7970B33A0345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590310" y="3909014"/>
            <a:ext cx="1039918" cy="1890630"/>
          </a:xfrm>
          <a:custGeom>
            <a:avLst/>
            <a:gdLst/>
            <a:ahLst/>
            <a:cxnLst>
              <a:cxn ang="0">
                <a:pos x="155" y="1309"/>
              </a:cxn>
              <a:cxn ang="0">
                <a:pos x="563" y="901"/>
              </a:cxn>
              <a:cxn ang="0">
                <a:pos x="563" y="439"/>
              </a:cxn>
              <a:cxn ang="0">
                <a:pos x="720" y="439"/>
              </a:cxn>
              <a:cxn ang="0">
                <a:pos x="359" y="0"/>
              </a:cxn>
              <a:cxn ang="0">
                <a:pos x="0" y="439"/>
              </a:cxn>
              <a:cxn ang="0">
                <a:pos x="155" y="439"/>
              </a:cxn>
              <a:cxn ang="0">
                <a:pos x="155" y="1309"/>
              </a:cxn>
            </a:cxnLst>
            <a:rect l="0" t="0" r="r" b="b"/>
            <a:pathLst>
              <a:path w="720" h="1309">
                <a:moveTo>
                  <a:pt x="155" y="1309"/>
                </a:moveTo>
                <a:lnTo>
                  <a:pt x="563" y="901"/>
                </a:lnTo>
                <a:lnTo>
                  <a:pt x="563" y="439"/>
                </a:lnTo>
                <a:lnTo>
                  <a:pt x="720" y="439"/>
                </a:lnTo>
                <a:lnTo>
                  <a:pt x="359" y="0"/>
                </a:lnTo>
                <a:lnTo>
                  <a:pt x="0" y="439"/>
                </a:lnTo>
                <a:lnTo>
                  <a:pt x="155" y="439"/>
                </a:lnTo>
                <a:lnTo>
                  <a:pt x="155" y="130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FED2F907-8FE5-7244-8D9A-32A7E6DAC492}"/>
              </a:ext>
            </a:extLst>
          </p:cNvPr>
          <p:cNvSpPr>
            <a:spLocks/>
          </p:cNvSpPr>
          <p:nvPr/>
        </p:nvSpPr>
        <p:spPr bwMode="auto">
          <a:xfrm rot="8100000" flipV="1">
            <a:off x="2503365" y="2752294"/>
            <a:ext cx="1889185" cy="1037030"/>
          </a:xfrm>
          <a:custGeom>
            <a:avLst/>
            <a:gdLst/>
            <a:ahLst/>
            <a:cxnLst>
              <a:cxn ang="0">
                <a:pos x="1308" y="563"/>
              </a:cxn>
              <a:cxn ang="0">
                <a:pos x="900" y="155"/>
              </a:cxn>
              <a:cxn ang="0">
                <a:pos x="438" y="155"/>
              </a:cxn>
              <a:cxn ang="0">
                <a:pos x="438" y="0"/>
              </a:cxn>
              <a:cxn ang="0">
                <a:pos x="0" y="359"/>
              </a:cxn>
              <a:cxn ang="0">
                <a:pos x="438" y="718"/>
              </a:cxn>
              <a:cxn ang="0">
                <a:pos x="438" y="563"/>
              </a:cxn>
              <a:cxn ang="0">
                <a:pos x="1308" y="563"/>
              </a:cxn>
            </a:cxnLst>
            <a:rect l="0" t="0" r="r" b="b"/>
            <a:pathLst>
              <a:path w="1308" h="718">
                <a:moveTo>
                  <a:pt x="1308" y="563"/>
                </a:moveTo>
                <a:lnTo>
                  <a:pt x="900" y="155"/>
                </a:lnTo>
                <a:lnTo>
                  <a:pt x="438" y="155"/>
                </a:lnTo>
                <a:lnTo>
                  <a:pt x="438" y="0"/>
                </a:lnTo>
                <a:lnTo>
                  <a:pt x="0" y="359"/>
                </a:lnTo>
                <a:lnTo>
                  <a:pt x="438" y="718"/>
                </a:lnTo>
                <a:lnTo>
                  <a:pt x="438" y="563"/>
                </a:lnTo>
                <a:lnTo>
                  <a:pt x="1308" y="56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xmlns="" id="{0CEB529B-DDB9-0F49-83A1-F74A54767984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750005" y="3671549"/>
            <a:ext cx="1890630" cy="1039918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408" y="563"/>
              </a:cxn>
              <a:cxn ang="0">
                <a:pos x="872" y="563"/>
              </a:cxn>
              <a:cxn ang="0">
                <a:pos x="872" y="720"/>
              </a:cxn>
              <a:cxn ang="0">
                <a:pos x="1309" y="359"/>
              </a:cxn>
              <a:cxn ang="0">
                <a:pos x="872" y="0"/>
              </a:cxn>
              <a:cxn ang="0">
                <a:pos x="872" y="155"/>
              </a:cxn>
              <a:cxn ang="0">
                <a:pos x="0" y="155"/>
              </a:cxn>
            </a:cxnLst>
            <a:rect l="0" t="0" r="r" b="b"/>
            <a:pathLst>
              <a:path w="1309" h="720">
                <a:moveTo>
                  <a:pt x="0" y="155"/>
                </a:moveTo>
                <a:lnTo>
                  <a:pt x="408" y="563"/>
                </a:lnTo>
                <a:lnTo>
                  <a:pt x="872" y="563"/>
                </a:lnTo>
                <a:lnTo>
                  <a:pt x="872" y="720"/>
                </a:lnTo>
                <a:lnTo>
                  <a:pt x="1309" y="359"/>
                </a:lnTo>
                <a:lnTo>
                  <a:pt x="872" y="0"/>
                </a:lnTo>
                <a:lnTo>
                  <a:pt x="872" y="155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42" name="Freeform 683">
            <a:extLst>
              <a:ext uri="{FF2B5EF4-FFF2-40B4-BE49-F238E27FC236}">
                <a16:creationId xmlns:a16="http://schemas.microsoft.com/office/drawing/2014/main" xmlns="" id="{C9937AF3-AF9C-8747-9870-AC61D3C27C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4389" y="3345215"/>
            <a:ext cx="319979" cy="319979"/>
          </a:xfrm>
          <a:custGeom>
            <a:avLst/>
            <a:gdLst/>
            <a:ahLst/>
            <a:cxnLst/>
            <a:rect l="0" t="0" r="r" b="b"/>
            <a:pathLst>
              <a:path w="310517" h="310617">
                <a:moveTo>
                  <a:pt x="4668" y="301445"/>
                </a:moveTo>
                <a:lnTo>
                  <a:pt x="304535" y="301445"/>
                </a:lnTo>
                <a:cubicBezTo>
                  <a:pt x="307048" y="301445"/>
                  <a:pt x="309203" y="303562"/>
                  <a:pt x="309203" y="306031"/>
                </a:cubicBezTo>
                <a:cubicBezTo>
                  <a:pt x="309203" y="308501"/>
                  <a:pt x="307048" y="310617"/>
                  <a:pt x="304535" y="310617"/>
                </a:cubicBezTo>
                <a:lnTo>
                  <a:pt x="4668" y="310617"/>
                </a:lnTo>
                <a:cubicBezTo>
                  <a:pt x="2154" y="310617"/>
                  <a:pt x="0" y="308501"/>
                  <a:pt x="0" y="306031"/>
                </a:cubicBezTo>
                <a:cubicBezTo>
                  <a:pt x="0" y="303562"/>
                  <a:pt x="2154" y="301445"/>
                  <a:pt x="4668" y="301445"/>
                </a:cubicBezTo>
                <a:close/>
                <a:moveTo>
                  <a:pt x="117797" y="272870"/>
                </a:moveTo>
                <a:lnTo>
                  <a:pt x="193352" y="272870"/>
                </a:lnTo>
                <a:cubicBezTo>
                  <a:pt x="195895" y="272870"/>
                  <a:pt x="198074" y="274987"/>
                  <a:pt x="198074" y="277456"/>
                </a:cubicBezTo>
                <a:cubicBezTo>
                  <a:pt x="198074" y="280278"/>
                  <a:pt x="195895" y="282042"/>
                  <a:pt x="193352" y="282042"/>
                </a:cubicBezTo>
                <a:lnTo>
                  <a:pt x="117797" y="282042"/>
                </a:lnTo>
                <a:cubicBezTo>
                  <a:pt x="114891" y="282042"/>
                  <a:pt x="112712" y="280278"/>
                  <a:pt x="112712" y="277456"/>
                </a:cubicBezTo>
                <a:cubicBezTo>
                  <a:pt x="112712" y="274987"/>
                  <a:pt x="114891" y="272870"/>
                  <a:pt x="117797" y="272870"/>
                </a:cubicBezTo>
                <a:close/>
                <a:moveTo>
                  <a:pt x="229701" y="258646"/>
                </a:moveTo>
                <a:cubicBezTo>
                  <a:pt x="224346" y="258646"/>
                  <a:pt x="220062" y="262604"/>
                  <a:pt x="220062" y="268002"/>
                </a:cubicBezTo>
                <a:lnTo>
                  <a:pt x="220062" y="272680"/>
                </a:lnTo>
                <a:lnTo>
                  <a:pt x="276111" y="272680"/>
                </a:lnTo>
                <a:lnTo>
                  <a:pt x="276111" y="268002"/>
                </a:lnTo>
                <a:cubicBezTo>
                  <a:pt x="276111" y="262604"/>
                  <a:pt x="272184" y="258646"/>
                  <a:pt x="266829" y="258646"/>
                </a:cubicBezTo>
                <a:lnTo>
                  <a:pt x="264330" y="258646"/>
                </a:lnTo>
                <a:lnTo>
                  <a:pt x="231843" y="258646"/>
                </a:lnTo>
                <a:lnTo>
                  <a:pt x="229701" y="258646"/>
                </a:lnTo>
                <a:close/>
                <a:moveTo>
                  <a:pt x="42952" y="258646"/>
                </a:moveTo>
                <a:cubicBezTo>
                  <a:pt x="37896" y="258646"/>
                  <a:pt x="33562" y="262604"/>
                  <a:pt x="33562" y="268002"/>
                </a:cubicBezTo>
                <a:lnTo>
                  <a:pt x="33562" y="272680"/>
                </a:lnTo>
                <a:lnTo>
                  <a:pt x="89900" y="272680"/>
                </a:lnTo>
                <a:lnTo>
                  <a:pt x="89900" y="268002"/>
                </a:lnTo>
                <a:cubicBezTo>
                  <a:pt x="89900" y="262604"/>
                  <a:pt x="85566" y="258646"/>
                  <a:pt x="80510" y="258646"/>
                </a:cubicBezTo>
                <a:lnTo>
                  <a:pt x="78344" y="258646"/>
                </a:lnTo>
                <a:lnTo>
                  <a:pt x="45119" y="258646"/>
                </a:lnTo>
                <a:lnTo>
                  <a:pt x="42952" y="258646"/>
                </a:lnTo>
                <a:close/>
                <a:moveTo>
                  <a:pt x="155393" y="129995"/>
                </a:moveTo>
                <a:cubicBezTo>
                  <a:pt x="157941" y="129995"/>
                  <a:pt x="160125" y="132166"/>
                  <a:pt x="160125" y="134700"/>
                </a:cubicBezTo>
                <a:lnTo>
                  <a:pt x="160125" y="142299"/>
                </a:lnTo>
                <a:cubicBezTo>
                  <a:pt x="169954" y="143747"/>
                  <a:pt x="178326" y="149899"/>
                  <a:pt x="181966" y="158584"/>
                </a:cubicBezTo>
                <a:cubicBezTo>
                  <a:pt x="183058" y="160756"/>
                  <a:pt x="181966" y="163651"/>
                  <a:pt x="179418" y="164737"/>
                </a:cubicBezTo>
                <a:cubicBezTo>
                  <a:pt x="176870" y="165822"/>
                  <a:pt x="173958" y="164737"/>
                  <a:pt x="172866" y="162203"/>
                </a:cubicBezTo>
                <a:cubicBezTo>
                  <a:pt x="170318" y="155689"/>
                  <a:pt x="163038" y="151347"/>
                  <a:pt x="155393" y="151347"/>
                </a:cubicBezTo>
                <a:cubicBezTo>
                  <a:pt x="144837" y="151347"/>
                  <a:pt x="136101" y="158584"/>
                  <a:pt x="136101" y="167994"/>
                </a:cubicBezTo>
                <a:cubicBezTo>
                  <a:pt x="136101" y="175593"/>
                  <a:pt x="139741" y="184641"/>
                  <a:pt x="155393" y="184641"/>
                </a:cubicBezTo>
                <a:cubicBezTo>
                  <a:pt x="176142" y="184641"/>
                  <a:pt x="183786" y="198392"/>
                  <a:pt x="183786" y="210697"/>
                </a:cubicBezTo>
                <a:cubicBezTo>
                  <a:pt x="183786" y="223725"/>
                  <a:pt x="173594" y="234581"/>
                  <a:pt x="160125" y="236391"/>
                </a:cubicBezTo>
                <a:lnTo>
                  <a:pt x="160125" y="243991"/>
                </a:lnTo>
                <a:cubicBezTo>
                  <a:pt x="160125" y="246886"/>
                  <a:pt x="157941" y="248695"/>
                  <a:pt x="155393" y="248695"/>
                </a:cubicBezTo>
                <a:cubicBezTo>
                  <a:pt x="152845" y="248695"/>
                  <a:pt x="150661" y="246886"/>
                  <a:pt x="150661" y="243991"/>
                </a:cubicBezTo>
                <a:lnTo>
                  <a:pt x="150661" y="236391"/>
                </a:lnTo>
                <a:cubicBezTo>
                  <a:pt x="140833" y="234943"/>
                  <a:pt x="132460" y="229153"/>
                  <a:pt x="128820" y="220468"/>
                </a:cubicBezTo>
                <a:cubicBezTo>
                  <a:pt x="128092" y="217934"/>
                  <a:pt x="128820" y="215039"/>
                  <a:pt x="131368" y="214316"/>
                </a:cubicBezTo>
                <a:cubicBezTo>
                  <a:pt x="133552" y="213230"/>
                  <a:pt x="136829" y="214316"/>
                  <a:pt x="137557" y="216487"/>
                </a:cubicBezTo>
                <a:cubicBezTo>
                  <a:pt x="140469" y="223363"/>
                  <a:pt x="147749" y="227705"/>
                  <a:pt x="155393" y="227705"/>
                </a:cubicBezTo>
                <a:cubicBezTo>
                  <a:pt x="165586" y="227705"/>
                  <a:pt x="174322" y="220106"/>
                  <a:pt x="174322" y="210697"/>
                </a:cubicBezTo>
                <a:cubicBezTo>
                  <a:pt x="174322" y="203097"/>
                  <a:pt x="171046" y="194412"/>
                  <a:pt x="155393" y="194412"/>
                </a:cubicBezTo>
                <a:cubicBezTo>
                  <a:pt x="134281" y="194412"/>
                  <a:pt x="127000" y="180660"/>
                  <a:pt x="127000" y="167994"/>
                </a:cubicBezTo>
                <a:cubicBezTo>
                  <a:pt x="127000" y="154965"/>
                  <a:pt x="137193" y="144109"/>
                  <a:pt x="150661" y="142299"/>
                </a:cubicBezTo>
                <a:lnTo>
                  <a:pt x="150661" y="134700"/>
                </a:lnTo>
                <a:cubicBezTo>
                  <a:pt x="150661" y="132166"/>
                  <a:pt x="152845" y="129995"/>
                  <a:pt x="155393" y="129995"/>
                </a:cubicBezTo>
                <a:close/>
                <a:moveTo>
                  <a:pt x="236484" y="126587"/>
                </a:moveTo>
                <a:lnTo>
                  <a:pt x="236484" y="249290"/>
                </a:lnTo>
                <a:lnTo>
                  <a:pt x="259689" y="249290"/>
                </a:lnTo>
                <a:lnTo>
                  <a:pt x="259689" y="126587"/>
                </a:lnTo>
                <a:lnTo>
                  <a:pt x="236484" y="126587"/>
                </a:lnTo>
                <a:close/>
                <a:moveTo>
                  <a:pt x="49814" y="126587"/>
                </a:moveTo>
                <a:lnTo>
                  <a:pt x="49814" y="249290"/>
                </a:lnTo>
                <a:lnTo>
                  <a:pt x="73288" y="249290"/>
                </a:lnTo>
                <a:lnTo>
                  <a:pt x="73288" y="126587"/>
                </a:lnTo>
                <a:lnTo>
                  <a:pt x="49814" y="126587"/>
                </a:lnTo>
                <a:close/>
                <a:moveTo>
                  <a:pt x="220062" y="102838"/>
                </a:moveTo>
                <a:lnTo>
                  <a:pt x="220062" y="107875"/>
                </a:lnTo>
                <a:cubicBezTo>
                  <a:pt x="220062" y="112913"/>
                  <a:pt x="224346" y="116871"/>
                  <a:pt x="229701" y="116871"/>
                </a:cubicBezTo>
                <a:lnTo>
                  <a:pt x="231843" y="116871"/>
                </a:lnTo>
                <a:lnTo>
                  <a:pt x="264330" y="116871"/>
                </a:lnTo>
                <a:lnTo>
                  <a:pt x="266829" y="116871"/>
                </a:lnTo>
                <a:cubicBezTo>
                  <a:pt x="272184" y="116871"/>
                  <a:pt x="276111" y="112913"/>
                  <a:pt x="276111" y="107875"/>
                </a:cubicBezTo>
                <a:lnTo>
                  <a:pt x="276111" y="102838"/>
                </a:lnTo>
                <a:lnTo>
                  <a:pt x="220062" y="102838"/>
                </a:lnTo>
                <a:close/>
                <a:moveTo>
                  <a:pt x="33562" y="102838"/>
                </a:moveTo>
                <a:lnTo>
                  <a:pt x="33562" y="107875"/>
                </a:lnTo>
                <a:cubicBezTo>
                  <a:pt x="33562" y="112913"/>
                  <a:pt x="37896" y="116871"/>
                  <a:pt x="42952" y="116871"/>
                </a:cubicBezTo>
                <a:lnTo>
                  <a:pt x="45119" y="116871"/>
                </a:lnTo>
                <a:lnTo>
                  <a:pt x="78344" y="116871"/>
                </a:lnTo>
                <a:lnTo>
                  <a:pt x="80510" y="116871"/>
                </a:lnTo>
                <a:cubicBezTo>
                  <a:pt x="85566" y="116871"/>
                  <a:pt x="89900" y="112913"/>
                  <a:pt x="89900" y="107875"/>
                </a:cubicBezTo>
                <a:lnTo>
                  <a:pt x="89900" y="102838"/>
                </a:lnTo>
                <a:lnTo>
                  <a:pt x="33562" y="102838"/>
                </a:lnTo>
                <a:close/>
                <a:moveTo>
                  <a:pt x="215421" y="93482"/>
                </a:moveTo>
                <a:lnTo>
                  <a:pt x="280752" y="93482"/>
                </a:lnTo>
                <a:cubicBezTo>
                  <a:pt x="283251" y="93482"/>
                  <a:pt x="285393" y="95641"/>
                  <a:pt x="285393" y="98160"/>
                </a:cubicBezTo>
                <a:lnTo>
                  <a:pt x="285393" y="107875"/>
                </a:lnTo>
                <a:cubicBezTo>
                  <a:pt x="285393" y="117231"/>
                  <a:pt x="278253" y="125147"/>
                  <a:pt x="268971" y="126227"/>
                </a:cubicBezTo>
                <a:lnTo>
                  <a:pt x="268971" y="249650"/>
                </a:lnTo>
                <a:cubicBezTo>
                  <a:pt x="278253" y="250730"/>
                  <a:pt x="285393" y="258646"/>
                  <a:pt x="285393" y="268002"/>
                </a:cubicBezTo>
                <a:lnTo>
                  <a:pt x="285393" y="277357"/>
                </a:lnTo>
                <a:cubicBezTo>
                  <a:pt x="285393" y="279876"/>
                  <a:pt x="283251" y="282035"/>
                  <a:pt x="280752" y="282035"/>
                </a:cubicBezTo>
                <a:lnTo>
                  <a:pt x="215421" y="282035"/>
                </a:lnTo>
                <a:cubicBezTo>
                  <a:pt x="212922" y="282035"/>
                  <a:pt x="211137" y="279876"/>
                  <a:pt x="211137" y="277357"/>
                </a:cubicBezTo>
                <a:lnTo>
                  <a:pt x="211137" y="268002"/>
                </a:lnTo>
                <a:cubicBezTo>
                  <a:pt x="211137" y="258646"/>
                  <a:pt x="218277" y="250730"/>
                  <a:pt x="227202" y="249650"/>
                </a:cubicBezTo>
                <a:lnTo>
                  <a:pt x="227202" y="126227"/>
                </a:lnTo>
                <a:cubicBezTo>
                  <a:pt x="218277" y="125147"/>
                  <a:pt x="211137" y="117231"/>
                  <a:pt x="211137" y="107875"/>
                </a:cubicBezTo>
                <a:lnTo>
                  <a:pt x="211137" y="98160"/>
                </a:lnTo>
                <a:cubicBezTo>
                  <a:pt x="211137" y="95641"/>
                  <a:pt x="212922" y="93482"/>
                  <a:pt x="215421" y="93482"/>
                </a:cubicBezTo>
                <a:close/>
                <a:moveTo>
                  <a:pt x="117797" y="93482"/>
                </a:moveTo>
                <a:lnTo>
                  <a:pt x="193352" y="93482"/>
                </a:lnTo>
                <a:cubicBezTo>
                  <a:pt x="195895" y="93482"/>
                  <a:pt x="198074" y="95599"/>
                  <a:pt x="198074" y="98068"/>
                </a:cubicBezTo>
                <a:cubicBezTo>
                  <a:pt x="198074" y="100890"/>
                  <a:pt x="195895" y="102654"/>
                  <a:pt x="193352" y="102654"/>
                </a:cubicBezTo>
                <a:lnTo>
                  <a:pt x="117797" y="102654"/>
                </a:lnTo>
                <a:cubicBezTo>
                  <a:pt x="114891" y="102654"/>
                  <a:pt x="112712" y="100890"/>
                  <a:pt x="112712" y="98068"/>
                </a:cubicBezTo>
                <a:cubicBezTo>
                  <a:pt x="112712" y="95599"/>
                  <a:pt x="114891" y="93482"/>
                  <a:pt x="117797" y="93482"/>
                </a:cubicBezTo>
                <a:close/>
                <a:moveTo>
                  <a:pt x="28507" y="93482"/>
                </a:moveTo>
                <a:lnTo>
                  <a:pt x="94595" y="93482"/>
                </a:lnTo>
                <a:cubicBezTo>
                  <a:pt x="97484" y="93482"/>
                  <a:pt x="99651" y="95641"/>
                  <a:pt x="99651" y="98160"/>
                </a:cubicBezTo>
                <a:lnTo>
                  <a:pt x="99651" y="107875"/>
                </a:lnTo>
                <a:cubicBezTo>
                  <a:pt x="99651" y="117231"/>
                  <a:pt x="92428" y="125147"/>
                  <a:pt x="83038" y="126227"/>
                </a:cubicBezTo>
                <a:lnTo>
                  <a:pt x="83038" y="249650"/>
                </a:lnTo>
                <a:cubicBezTo>
                  <a:pt x="92428" y="250730"/>
                  <a:pt x="99651" y="258646"/>
                  <a:pt x="99651" y="268002"/>
                </a:cubicBezTo>
                <a:lnTo>
                  <a:pt x="99651" y="277357"/>
                </a:lnTo>
                <a:cubicBezTo>
                  <a:pt x="99651" y="279876"/>
                  <a:pt x="97484" y="282035"/>
                  <a:pt x="94595" y="282035"/>
                </a:cubicBezTo>
                <a:lnTo>
                  <a:pt x="28507" y="282035"/>
                </a:lnTo>
                <a:cubicBezTo>
                  <a:pt x="25979" y="282035"/>
                  <a:pt x="23812" y="279876"/>
                  <a:pt x="23812" y="277357"/>
                </a:cubicBezTo>
                <a:lnTo>
                  <a:pt x="23812" y="268002"/>
                </a:lnTo>
                <a:cubicBezTo>
                  <a:pt x="23812" y="258646"/>
                  <a:pt x="31034" y="250730"/>
                  <a:pt x="40424" y="249650"/>
                </a:cubicBezTo>
                <a:lnTo>
                  <a:pt x="40424" y="126227"/>
                </a:lnTo>
                <a:cubicBezTo>
                  <a:pt x="31034" y="125147"/>
                  <a:pt x="23812" y="117231"/>
                  <a:pt x="23812" y="107875"/>
                </a:cubicBezTo>
                <a:lnTo>
                  <a:pt x="23812" y="98160"/>
                </a:lnTo>
                <a:cubicBezTo>
                  <a:pt x="23812" y="95641"/>
                  <a:pt x="25979" y="93482"/>
                  <a:pt x="28507" y="93482"/>
                </a:cubicBezTo>
                <a:close/>
                <a:moveTo>
                  <a:pt x="155395" y="9884"/>
                </a:moveTo>
                <a:lnTo>
                  <a:pt x="27041" y="66315"/>
                </a:lnTo>
                <a:lnTo>
                  <a:pt x="283388" y="66315"/>
                </a:lnTo>
                <a:lnTo>
                  <a:pt x="155395" y="9884"/>
                </a:lnTo>
                <a:close/>
                <a:moveTo>
                  <a:pt x="153592" y="539"/>
                </a:moveTo>
                <a:cubicBezTo>
                  <a:pt x="154674" y="-180"/>
                  <a:pt x="155756" y="-180"/>
                  <a:pt x="157198" y="539"/>
                </a:cubicBezTo>
                <a:lnTo>
                  <a:pt x="307905" y="66675"/>
                </a:lnTo>
                <a:cubicBezTo>
                  <a:pt x="310069" y="67394"/>
                  <a:pt x="310790" y="69550"/>
                  <a:pt x="310429" y="72066"/>
                </a:cubicBezTo>
                <a:cubicBezTo>
                  <a:pt x="310069" y="73863"/>
                  <a:pt x="308266" y="75661"/>
                  <a:pt x="305742" y="75661"/>
                </a:cubicBezTo>
                <a:lnTo>
                  <a:pt x="4687" y="75661"/>
                </a:lnTo>
                <a:cubicBezTo>
                  <a:pt x="2524" y="75661"/>
                  <a:pt x="721" y="73863"/>
                  <a:pt x="360" y="72066"/>
                </a:cubicBezTo>
                <a:cubicBezTo>
                  <a:pt x="0" y="69550"/>
                  <a:pt x="1081" y="67394"/>
                  <a:pt x="2884" y="66675"/>
                </a:cubicBezTo>
                <a:lnTo>
                  <a:pt x="153592" y="5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3" name="Freeform 684">
            <a:extLst>
              <a:ext uri="{FF2B5EF4-FFF2-40B4-BE49-F238E27FC236}">
                <a16:creationId xmlns:a16="http://schemas.microsoft.com/office/drawing/2014/main" xmlns="" id="{55F60C9F-F03F-5D4E-B5AB-36EA3D1437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883" y="2215066"/>
            <a:ext cx="318346" cy="264472"/>
          </a:xfrm>
          <a:custGeom>
            <a:avLst/>
            <a:gdLst/>
            <a:ahLst/>
            <a:cxnLst/>
            <a:rect l="0" t="0" r="r" b="b"/>
            <a:pathLst>
              <a:path w="309203" h="256822">
                <a:moveTo>
                  <a:pt x="74549" y="247650"/>
                </a:moveTo>
                <a:lnTo>
                  <a:pt x="234653" y="247650"/>
                </a:lnTo>
                <a:cubicBezTo>
                  <a:pt x="237182" y="247650"/>
                  <a:pt x="239351" y="249767"/>
                  <a:pt x="239351" y="252236"/>
                </a:cubicBezTo>
                <a:cubicBezTo>
                  <a:pt x="239351" y="255058"/>
                  <a:pt x="237182" y="256822"/>
                  <a:pt x="234653" y="256822"/>
                </a:cubicBezTo>
                <a:lnTo>
                  <a:pt x="74549" y="256822"/>
                </a:lnTo>
                <a:cubicBezTo>
                  <a:pt x="72019" y="256822"/>
                  <a:pt x="69850" y="255058"/>
                  <a:pt x="69850" y="252236"/>
                </a:cubicBezTo>
                <a:cubicBezTo>
                  <a:pt x="69850" y="249767"/>
                  <a:pt x="72019" y="247650"/>
                  <a:pt x="74549" y="247650"/>
                </a:cubicBezTo>
                <a:close/>
                <a:moveTo>
                  <a:pt x="229119" y="136149"/>
                </a:moveTo>
                <a:cubicBezTo>
                  <a:pt x="231274" y="153845"/>
                  <a:pt x="246357" y="167568"/>
                  <a:pt x="264313" y="167568"/>
                </a:cubicBezTo>
                <a:cubicBezTo>
                  <a:pt x="282269" y="167568"/>
                  <a:pt x="297352" y="153845"/>
                  <a:pt x="299507" y="136149"/>
                </a:cubicBezTo>
                <a:lnTo>
                  <a:pt x="229119" y="136149"/>
                </a:lnTo>
                <a:close/>
                <a:moveTo>
                  <a:pt x="9696" y="136149"/>
                </a:moveTo>
                <a:cubicBezTo>
                  <a:pt x="11851" y="153845"/>
                  <a:pt x="26934" y="167568"/>
                  <a:pt x="44890" y="167568"/>
                </a:cubicBezTo>
                <a:cubicBezTo>
                  <a:pt x="63205" y="167568"/>
                  <a:pt x="77929" y="153845"/>
                  <a:pt x="80084" y="136149"/>
                </a:cubicBezTo>
                <a:lnTo>
                  <a:pt x="9696" y="136149"/>
                </a:lnTo>
                <a:close/>
                <a:moveTo>
                  <a:pt x="154781" y="75117"/>
                </a:moveTo>
                <a:lnTo>
                  <a:pt x="136466" y="218849"/>
                </a:lnTo>
                <a:lnTo>
                  <a:pt x="172737" y="218849"/>
                </a:lnTo>
                <a:lnTo>
                  <a:pt x="154781" y="75117"/>
                </a:lnTo>
                <a:close/>
                <a:moveTo>
                  <a:pt x="264313" y="60310"/>
                </a:moveTo>
                <a:lnTo>
                  <a:pt x="231633" y="126759"/>
                </a:lnTo>
                <a:lnTo>
                  <a:pt x="296993" y="126759"/>
                </a:lnTo>
                <a:lnTo>
                  <a:pt x="264313" y="60310"/>
                </a:lnTo>
                <a:close/>
                <a:moveTo>
                  <a:pt x="44890" y="60310"/>
                </a:moveTo>
                <a:lnTo>
                  <a:pt x="12210" y="126759"/>
                </a:lnTo>
                <a:lnTo>
                  <a:pt x="77570" y="126759"/>
                </a:lnTo>
                <a:lnTo>
                  <a:pt x="44890" y="60310"/>
                </a:lnTo>
                <a:close/>
                <a:moveTo>
                  <a:pt x="154781" y="9751"/>
                </a:moveTo>
                <a:cubicBezTo>
                  <a:pt x="148317" y="9751"/>
                  <a:pt x="142930" y="14807"/>
                  <a:pt x="142930" y="21307"/>
                </a:cubicBezTo>
                <a:cubicBezTo>
                  <a:pt x="142930" y="27808"/>
                  <a:pt x="148317" y="33225"/>
                  <a:pt x="154781" y="33225"/>
                </a:cubicBezTo>
                <a:cubicBezTo>
                  <a:pt x="161245" y="33225"/>
                  <a:pt x="166273" y="27808"/>
                  <a:pt x="166273" y="21307"/>
                </a:cubicBezTo>
                <a:cubicBezTo>
                  <a:pt x="166273" y="14807"/>
                  <a:pt x="161245" y="9751"/>
                  <a:pt x="154781" y="9751"/>
                </a:cubicBezTo>
                <a:close/>
                <a:moveTo>
                  <a:pt x="154781" y="0"/>
                </a:moveTo>
                <a:cubicBezTo>
                  <a:pt x="164837" y="0"/>
                  <a:pt x="173456" y="7584"/>
                  <a:pt x="175610" y="17335"/>
                </a:cubicBezTo>
                <a:cubicBezTo>
                  <a:pt x="208649" y="20224"/>
                  <a:pt x="241329" y="29613"/>
                  <a:pt x="266827" y="45864"/>
                </a:cubicBezTo>
                <a:cubicBezTo>
                  <a:pt x="267545" y="45864"/>
                  <a:pt x="267545" y="46226"/>
                  <a:pt x="267904" y="46948"/>
                </a:cubicBezTo>
                <a:cubicBezTo>
                  <a:pt x="268263" y="46948"/>
                  <a:pt x="268263" y="46948"/>
                  <a:pt x="268263" y="47309"/>
                </a:cubicBezTo>
                <a:cubicBezTo>
                  <a:pt x="268263" y="47309"/>
                  <a:pt x="268263" y="47309"/>
                  <a:pt x="268622" y="47670"/>
                </a:cubicBezTo>
                <a:lnTo>
                  <a:pt x="308485" y="129287"/>
                </a:lnTo>
                <a:lnTo>
                  <a:pt x="308485" y="129648"/>
                </a:lnTo>
                <a:cubicBezTo>
                  <a:pt x="308844" y="129648"/>
                  <a:pt x="308844" y="130009"/>
                  <a:pt x="309203" y="130371"/>
                </a:cubicBezTo>
                <a:cubicBezTo>
                  <a:pt x="309203" y="130732"/>
                  <a:pt x="309203" y="131093"/>
                  <a:pt x="309203" y="131093"/>
                </a:cubicBezTo>
                <a:cubicBezTo>
                  <a:pt x="309203" y="131454"/>
                  <a:pt x="309203" y="131454"/>
                  <a:pt x="309203" y="131454"/>
                </a:cubicBezTo>
                <a:cubicBezTo>
                  <a:pt x="309203" y="156372"/>
                  <a:pt x="289092" y="176957"/>
                  <a:pt x="264313" y="176957"/>
                </a:cubicBezTo>
                <a:cubicBezTo>
                  <a:pt x="239534" y="176957"/>
                  <a:pt x="219423" y="156372"/>
                  <a:pt x="219423" y="131454"/>
                </a:cubicBezTo>
                <a:cubicBezTo>
                  <a:pt x="219423" y="131454"/>
                  <a:pt x="219423" y="131454"/>
                  <a:pt x="219423" y="131093"/>
                </a:cubicBezTo>
                <a:cubicBezTo>
                  <a:pt x="219423" y="131093"/>
                  <a:pt x="219423" y="130732"/>
                  <a:pt x="219782" y="130371"/>
                </a:cubicBezTo>
                <a:cubicBezTo>
                  <a:pt x="219782" y="130009"/>
                  <a:pt x="219782" y="129648"/>
                  <a:pt x="219782" y="129648"/>
                </a:cubicBezTo>
                <a:lnTo>
                  <a:pt x="219782" y="129287"/>
                </a:lnTo>
                <a:lnTo>
                  <a:pt x="258208" y="51643"/>
                </a:lnTo>
                <a:cubicBezTo>
                  <a:pt x="234506" y="37919"/>
                  <a:pt x="205417" y="29613"/>
                  <a:pt x="174892" y="27446"/>
                </a:cubicBezTo>
                <a:cubicBezTo>
                  <a:pt x="172737" y="34669"/>
                  <a:pt x="166991" y="40086"/>
                  <a:pt x="159809" y="41892"/>
                </a:cubicBezTo>
                <a:lnTo>
                  <a:pt x="182074" y="218849"/>
                </a:lnTo>
                <a:lnTo>
                  <a:pt x="201467" y="218849"/>
                </a:lnTo>
                <a:cubicBezTo>
                  <a:pt x="203981" y="218849"/>
                  <a:pt x="206135" y="221016"/>
                  <a:pt x="206135" y="223544"/>
                </a:cubicBezTo>
                <a:cubicBezTo>
                  <a:pt x="206135" y="226072"/>
                  <a:pt x="203981" y="228239"/>
                  <a:pt x="201467" y="228239"/>
                </a:cubicBezTo>
                <a:lnTo>
                  <a:pt x="107736" y="228239"/>
                </a:lnTo>
                <a:cubicBezTo>
                  <a:pt x="105223" y="228239"/>
                  <a:pt x="103068" y="226072"/>
                  <a:pt x="103068" y="223544"/>
                </a:cubicBezTo>
                <a:cubicBezTo>
                  <a:pt x="103068" y="221016"/>
                  <a:pt x="105223" y="218849"/>
                  <a:pt x="107736" y="218849"/>
                </a:cubicBezTo>
                <a:lnTo>
                  <a:pt x="127129" y="218849"/>
                </a:lnTo>
                <a:lnTo>
                  <a:pt x="149394" y="41892"/>
                </a:lnTo>
                <a:cubicBezTo>
                  <a:pt x="142212" y="40086"/>
                  <a:pt x="136466" y="34669"/>
                  <a:pt x="134311" y="27446"/>
                </a:cubicBezTo>
                <a:cubicBezTo>
                  <a:pt x="103786" y="29613"/>
                  <a:pt x="74697" y="37919"/>
                  <a:pt x="50995" y="51643"/>
                </a:cubicBezTo>
                <a:lnTo>
                  <a:pt x="89421" y="129287"/>
                </a:lnTo>
                <a:lnTo>
                  <a:pt x="89421" y="129648"/>
                </a:lnTo>
                <a:cubicBezTo>
                  <a:pt x="89421" y="129648"/>
                  <a:pt x="89421" y="130009"/>
                  <a:pt x="89421" y="130371"/>
                </a:cubicBezTo>
                <a:cubicBezTo>
                  <a:pt x="89780" y="130732"/>
                  <a:pt x="89780" y="131093"/>
                  <a:pt x="89780" y="131093"/>
                </a:cubicBezTo>
                <a:cubicBezTo>
                  <a:pt x="89780" y="131454"/>
                  <a:pt x="89780" y="131454"/>
                  <a:pt x="89780" y="131454"/>
                </a:cubicBezTo>
                <a:cubicBezTo>
                  <a:pt x="89780" y="156372"/>
                  <a:pt x="69669" y="176957"/>
                  <a:pt x="44890" y="176957"/>
                </a:cubicBezTo>
                <a:cubicBezTo>
                  <a:pt x="20111" y="176957"/>
                  <a:pt x="0" y="156372"/>
                  <a:pt x="0" y="131454"/>
                </a:cubicBezTo>
                <a:cubicBezTo>
                  <a:pt x="0" y="131454"/>
                  <a:pt x="0" y="131454"/>
                  <a:pt x="0" y="131093"/>
                </a:cubicBezTo>
                <a:cubicBezTo>
                  <a:pt x="0" y="131093"/>
                  <a:pt x="0" y="130732"/>
                  <a:pt x="359" y="130371"/>
                </a:cubicBezTo>
                <a:cubicBezTo>
                  <a:pt x="359" y="130009"/>
                  <a:pt x="359" y="129648"/>
                  <a:pt x="718" y="129648"/>
                </a:cubicBezTo>
                <a:lnTo>
                  <a:pt x="718" y="129287"/>
                </a:lnTo>
                <a:lnTo>
                  <a:pt x="40580" y="47670"/>
                </a:lnTo>
                <a:cubicBezTo>
                  <a:pt x="40940" y="47309"/>
                  <a:pt x="40940" y="47309"/>
                  <a:pt x="40940" y="47309"/>
                </a:cubicBezTo>
                <a:cubicBezTo>
                  <a:pt x="40940" y="46948"/>
                  <a:pt x="41299" y="46948"/>
                  <a:pt x="41299" y="46948"/>
                </a:cubicBezTo>
                <a:cubicBezTo>
                  <a:pt x="41658" y="46587"/>
                  <a:pt x="41658" y="46226"/>
                  <a:pt x="42017" y="46226"/>
                </a:cubicBezTo>
                <a:cubicBezTo>
                  <a:pt x="42017" y="46226"/>
                  <a:pt x="42017" y="45864"/>
                  <a:pt x="42376" y="45864"/>
                </a:cubicBezTo>
                <a:cubicBezTo>
                  <a:pt x="67874" y="29613"/>
                  <a:pt x="100554" y="20224"/>
                  <a:pt x="133952" y="17335"/>
                </a:cubicBezTo>
                <a:cubicBezTo>
                  <a:pt x="135748" y="7584"/>
                  <a:pt x="144367" y="0"/>
                  <a:pt x="1547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4" name="Freeform 685">
            <a:extLst>
              <a:ext uri="{FF2B5EF4-FFF2-40B4-BE49-F238E27FC236}">
                <a16:creationId xmlns:a16="http://schemas.microsoft.com/office/drawing/2014/main" xmlns="" id="{D7E19BBD-5C81-C14B-9B3C-1E15A5BCF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9727" y="3818224"/>
            <a:ext cx="318346" cy="318346"/>
          </a:xfrm>
          <a:custGeom>
            <a:avLst/>
            <a:gdLst/>
            <a:ahLst/>
            <a:cxnLst/>
            <a:rect l="0" t="0" r="r" b="b"/>
            <a:pathLst>
              <a:path w="309203" h="309203">
                <a:moveTo>
                  <a:pt x="178028" y="184053"/>
                </a:moveTo>
                <a:lnTo>
                  <a:pt x="178028" y="207421"/>
                </a:lnTo>
                <a:lnTo>
                  <a:pt x="199583" y="207421"/>
                </a:lnTo>
                <a:cubicBezTo>
                  <a:pt x="202457" y="207421"/>
                  <a:pt x="204612" y="205623"/>
                  <a:pt x="204612" y="203107"/>
                </a:cubicBezTo>
                <a:lnTo>
                  <a:pt x="204612" y="184053"/>
                </a:lnTo>
                <a:lnTo>
                  <a:pt x="178028" y="184053"/>
                </a:lnTo>
                <a:close/>
                <a:moveTo>
                  <a:pt x="141744" y="184053"/>
                </a:moveTo>
                <a:lnTo>
                  <a:pt x="141744" y="207421"/>
                </a:lnTo>
                <a:lnTo>
                  <a:pt x="168328" y="207421"/>
                </a:lnTo>
                <a:lnTo>
                  <a:pt x="168328" y="184053"/>
                </a:lnTo>
                <a:lnTo>
                  <a:pt x="141744" y="184053"/>
                </a:lnTo>
                <a:close/>
                <a:moveTo>
                  <a:pt x="105819" y="184053"/>
                </a:moveTo>
                <a:lnTo>
                  <a:pt x="105819" y="203107"/>
                </a:lnTo>
                <a:cubicBezTo>
                  <a:pt x="105819" y="205623"/>
                  <a:pt x="108333" y="207421"/>
                  <a:pt x="110489" y="207421"/>
                </a:cubicBezTo>
                <a:lnTo>
                  <a:pt x="132403" y="207421"/>
                </a:lnTo>
                <a:lnTo>
                  <a:pt x="132403" y="184053"/>
                </a:lnTo>
                <a:lnTo>
                  <a:pt x="105819" y="184053"/>
                </a:lnTo>
                <a:close/>
                <a:moveTo>
                  <a:pt x="43016" y="173865"/>
                </a:moveTo>
                <a:cubicBezTo>
                  <a:pt x="40128" y="173865"/>
                  <a:pt x="37962" y="176019"/>
                  <a:pt x="37962" y="178890"/>
                </a:cubicBezTo>
                <a:lnTo>
                  <a:pt x="37962" y="206526"/>
                </a:lnTo>
                <a:cubicBezTo>
                  <a:pt x="37962" y="209398"/>
                  <a:pt x="40128" y="211551"/>
                  <a:pt x="43016" y="211551"/>
                </a:cubicBezTo>
                <a:lnTo>
                  <a:pt x="52402" y="211551"/>
                </a:lnTo>
                <a:cubicBezTo>
                  <a:pt x="54929" y="211551"/>
                  <a:pt x="57095" y="209398"/>
                  <a:pt x="57095" y="206526"/>
                </a:cubicBezTo>
                <a:lnTo>
                  <a:pt x="57095" y="178890"/>
                </a:lnTo>
                <a:cubicBezTo>
                  <a:pt x="57095" y="176019"/>
                  <a:pt x="54929" y="173865"/>
                  <a:pt x="52402" y="173865"/>
                </a:cubicBezTo>
                <a:lnTo>
                  <a:pt x="43016" y="173865"/>
                </a:lnTo>
                <a:close/>
                <a:moveTo>
                  <a:pt x="178028" y="151337"/>
                </a:moveTo>
                <a:lnTo>
                  <a:pt x="178028" y="174705"/>
                </a:lnTo>
                <a:lnTo>
                  <a:pt x="204612" y="174705"/>
                </a:lnTo>
                <a:lnTo>
                  <a:pt x="204612" y="151337"/>
                </a:lnTo>
                <a:lnTo>
                  <a:pt x="178028" y="151337"/>
                </a:lnTo>
                <a:close/>
                <a:moveTo>
                  <a:pt x="141744" y="151337"/>
                </a:moveTo>
                <a:lnTo>
                  <a:pt x="141744" y="174705"/>
                </a:lnTo>
                <a:lnTo>
                  <a:pt x="168328" y="174705"/>
                </a:lnTo>
                <a:lnTo>
                  <a:pt x="168328" y="151337"/>
                </a:lnTo>
                <a:lnTo>
                  <a:pt x="141744" y="151337"/>
                </a:lnTo>
                <a:close/>
                <a:moveTo>
                  <a:pt x="105819" y="151337"/>
                </a:moveTo>
                <a:lnTo>
                  <a:pt x="105819" y="174705"/>
                </a:lnTo>
                <a:lnTo>
                  <a:pt x="132403" y="174705"/>
                </a:lnTo>
                <a:lnTo>
                  <a:pt x="132403" y="151337"/>
                </a:lnTo>
                <a:lnTo>
                  <a:pt x="105819" y="151337"/>
                </a:lnTo>
                <a:close/>
                <a:moveTo>
                  <a:pt x="178028" y="118622"/>
                </a:moveTo>
                <a:lnTo>
                  <a:pt x="178028" y="141990"/>
                </a:lnTo>
                <a:lnTo>
                  <a:pt x="204612" y="141990"/>
                </a:lnTo>
                <a:lnTo>
                  <a:pt x="204612" y="118622"/>
                </a:lnTo>
                <a:lnTo>
                  <a:pt x="178028" y="118622"/>
                </a:lnTo>
                <a:close/>
                <a:moveTo>
                  <a:pt x="141744" y="118622"/>
                </a:moveTo>
                <a:lnTo>
                  <a:pt x="141744" y="141990"/>
                </a:lnTo>
                <a:lnTo>
                  <a:pt x="168328" y="141990"/>
                </a:lnTo>
                <a:lnTo>
                  <a:pt x="168328" y="118622"/>
                </a:lnTo>
                <a:lnTo>
                  <a:pt x="141744" y="118622"/>
                </a:lnTo>
                <a:close/>
                <a:moveTo>
                  <a:pt x="105819" y="118622"/>
                </a:moveTo>
                <a:lnTo>
                  <a:pt x="105819" y="141990"/>
                </a:lnTo>
                <a:lnTo>
                  <a:pt x="132403" y="141990"/>
                </a:lnTo>
                <a:lnTo>
                  <a:pt x="132403" y="118622"/>
                </a:lnTo>
                <a:lnTo>
                  <a:pt x="105819" y="118622"/>
                </a:lnTo>
                <a:close/>
                <a:moveTo>
                  <a:pt x="110489" y="85907"/>
                </a:moveTo>
                <a:cubicBezTo>
                  <a:pt x="108333" y="85907"/>
                  <a:pt x="105819" y="88064"/>
                  <a:pt x="105819" y="90580"/>
                </a:cubicBezTo>
                <a:lnTo>
                  <a:pt x="105819" y="109275"/>
                </a:lnTo>
                <a:lnTo>
                  <a:pt x="137433" y="109275"/>
                </a:lnTo>
                <a:lnTo>
                  <a:pt x="172998" y="109275"/>
                </a:lnTo>
                <a:lnTo>
                  <a:pt x="204612" y="109275"/>
                </a:lnTo>
                <a:lnTo>
                  <a:pt x="204612" y="90580"/>
                </a:lnTo>
                <a:cubicBezTo>
                  <a:pt x="204612" y="88064"/>
                  <a:pt x="202457" y="85907"/>
                  <a:pt x="199583" y="85907"/>
                </a:cubicBezTo>
                <a:lnTo>
                  <a:pt x="110489" y="85907"/>
                </a:lnTo>
                <a:close/>
                <a:moveTo>
                  <a:pt x="43016" y="80548"/>
                </a:moveTo>
                <a:cubicBezTo>
                  <a:pt x="40128" y="80548"/>
                  <a:pt x="37962" y="82701"/>
                  <a:pt x="37962" y="85214"/>
                </a:cubicBezTo>
                <a:lnTo>
                  <a:pt x="37962" y="113209"/>
                </a:lnTo>
                <a:cubicBezTo>
                  <a:pt x="37962" y="115721"/>
                  <a:pt x="40128" y="117875"/>
                  <a:pt x="43016" y="117875"/>
                </a:cubicBezTo>
                <a:lnTo>
                  <a:pt x="52402" y="117875"/>
                </a:lnTo>
                <a:cubicBezTo>
                  <a:pt x="54929" y="117875"/>
                  <a:pt x="57095" y="115721"/>
                  <a:pt x="57095" y="113209"/>
                </a:cubicBezTo>
                <a:lnTo>
                  <a:pt x="57095" y="85214"/>
                </a:lnTo>
                <a:cubicBezTo>
                  <a:pt x="57095" y="82701"/>
                  <a:pt x="54929" y="80548"/>
                  <a:pt x="52402" y="80548"/>
                </a:cubicBezTo>
                <a:lnTo>
                  <a:pt x="43016" y="80548"/>
                </a:lnTo>
                <a:close/>
                <a:moveTo>
                  <a:pt x="110489" y="76200"/>
                </a:moveTo>
                <a:lnTo>
                  <a:pt x="199583" y="76200"/>
                </a:lnTo>
                <a:cubicBezTo>
                  <a:pt x="207486" y="76200"/>
                  <a:pt x="213953" y="82671"/>
                  <a:pt x="213953" y="90580"/>
                </a:cubicBezTo>
                <a:lnTo>
                  <a:pt x="213953" y="113948"/>
                </a:lnTo>
                <a:lnTo>
                  <a:pt x="213953" y="146664"/>
                </a:lnTo>
                <a:lnTo>
                  <a:pt x="213953" y="179739"/>
                </a:lnTo>
                <a:lnTo>
                  <a:pt x="213953" y="203107"/>
                </a:lnTo>
                <a:cubicBezTo>
                  <a:pt x="213953" y="210656"/>
                  <a:pt x="207486" y="217128"/>
                  <a:pt x="199583" y="217128"/>
                </a:cubicBezTo>
                <a:lnTo>
                  <a:pt x="172998" y="217128"/>
                </a:lnTo>
                <a:lnTo>
                  <a:pt x="137433" y="217128"/>
                </a:lnTo>
                <a:lnTo>
                  <a:pt x="110489" y="217128"/>
                </a:lnTo>
                <a:cubicBezTo>
                  <a:pt x="102945" y="217128"/>
                  <a:pt x="96837" y="210656"/>
                  <a:pt x="96837" y="203107"/>
                </a:cubicBezTo>
                <a:lnTo>
                  <a:pt x="96837" y="179739"/>
                </a:lnTo>
                <a:lnTo>
                  <a:pt x="96837" y="146664"/>
                </a:lnTo>
                <a:lnTo>
                  <a:pt x="96837" y="113948"/>
                </a:lnTo>
                <a:lnTo>
                  <a:pt x="96837" y="90580"/>
                </a:lnTo>
                <a:cubicBezTo>
                  <a:pt x="96837" y="82671"/>
                  <a:pt x="102945" y="76200"/>
                  <a:pt x="110489" y="76200"/>
                </a:cubicBezTo>
                <a:close/>
                <a:moveTo>
                  <a:pt x="56373" y="52194"/>
                </a:moveTo>
                <a:cubicBezTo>
                  <a:pt x="53846" y="52194"/>
                  <a:pt x="51680" y="54347"/>
                  <a:pt x="51680" y="57219"/>
                </a:cubicBezTo>
                <a:lnTo>
                  <a:pt x="51680" y="70857"/>
                </a:lnTo>
                <a:lnTo>
                  <a:pt x="52402" y="70857"/>
                </a:lnTo>
                <a:cubicBezTo>
                  <a:pt x="59983" y="70857"/>
                  <a:pt x="66482" y="77318"/>
                  <a:pt x="66482" y="85214"/>
                </a:cubicBezTo>
                <a:lnTo>
                  <a:pt x="66482" y="113209"/>
                </a:lnTo>
                <a:cubicBezTo>
                  <a:pt x="66482" y="121105"/>
                  <a:pt x="59983" y="127207"/>
                  <a:pt x="52402" y="127207"/>
                </a:cubicBezTo>
                <a:lnTo>
                  <a:pt x="51680" y="127207"/>
                </a:lnTo>
                <a:lnTo>
                  <a:pt x="51680" y="164534"/>
                </a:lnTo>
                <a:lnTo>
                  <a:pt x="52402" y="164534"/>
                </a:lnTo>
                <a:cubicBezTo>
                  <a:pt x="59983" y="164534"/>
                  <a:pt x="66482" y="170994"/>
                  <a:pt x="66482" y="178890"/>
                </a:cubicBezTo>
                <a:lnTo>
                  <a:pt x="66482" y="206526"/>
                </a:lnTo>
                <a:cubicBezTo>
                  <a:pt x="66482" y="214422"/>
                  <a:pt x="59983" y="220883"/>
                  <a:pt x="52402" y="220883"/>
                </a:cubicBezTo>
                <a:lnTo>
                  <a:pt x="51680" y="220883"/>
                </a:lnTo>
                <a:lnTo>
                  <a:pt x="51680" y="234881"/>
                </a:lnTo>
                <a:cubicBezTo>
                  <a:pt x="51680" y="237393"/>
                  <a:pt x="53846" y="239546"/>
                  <a:pt x="56373" y="239546"/>
                </a:cubicBezTo>
                <a:lnTo>
                  <a:pt x="254208" y="239546"/>
                </a:lnTo>
                <a:cubicBezTo>
                  <a:pt x="256735" y="239546"/>
                  <a:pt x="258901" y="237393"/>
                  <a:pt x="258901" y="234881"/>
                </a:cubicBezTo>
                <a:lnTo>
                  <a:pt x="258901" y="57219"/>
                </a:lnTo>
                <a:cubicBezTo>
                  <a:pt x="258901" y="54347"/>
                  <a:pt x="256735" y="52194"/>
                  <a:pt x="254208" y="52194"/>
                </a:cubicBezTo>
                <a:lnTo>
                  <a:pt x="56373" y="52194"/>
                </a:lnTo>
                <a:close/>
                <a:moveTo>
                  <a:pt x="56373" y="42862"/>
                </a:moveTo>
                <a:lnTo>
                  <a:pt x="254208" y="42862"/>
                </a:lnTo>
                <a:cubicBezTo>
                  <a:pt x="261789" y="42862"/>
                  <a:pt x="267926" y="49322"/>
                  <a:pt x="267926" y="57219"/>
                </a:cubicBezTo>
                <a:lnTo>
                  <a:pt x="267926" y="234881"/>
                </a:lnTo>
                <a:cubicBezTo>
                  <a:pt x="267926" y="242418"/>
                  <a:pt x="261789" y="248878"/>
                  <a:pt x="254208" y="248878"/>
                </a:cubicBezTo>
                <a:lnTo>
                  <a:pt x="56373" y="248878"/>
                </a:lnTo>
                <a:cubicBezTo>
                  <a:pt x="48431" y="248878"/>
                  <a:pt x="41933" y="242418"/>
                  <a:pt x="41933" y="234881"/>
                </a:cubicBezTo>
                <a:lnTo>
                  <a:pt x="41933" y="220883"/>
                </a:lnTo>
                <a:cubicBezTo>
                  <a:pt x="34712" y="220524"/>
                  <a:pt x="28575" y="214422"/>
                  <a:pt x="28575" y="206526"/>
                </a:cubicBezTo>
                <a:lnTo>
                  <a:pt x="28575" y="178890"/>
                </a:lnTo>
                <a:cubicBezTo>
                  <a:pt x="28575" y="170994"/>
                  <a:pt x="34712" y="165251"/>
                  <a:pt x="41933" y="164892"/>
                </a:cubicBezTo>
                <a:lnTo>
                  <a:pt x="41933" y="126848"/>
                </a:lnTo>
                <a:cubicBezTo>
                  <a:pt x="34712" y="126848"/>
                  <a:pt x="28575" y="120746"/>
                  <a:pt x="28575" y="113209"/>
                </a:cubicBezTo>
                <a:lnTo>
                  <a:pt x="28575" y="85214"/>
                </a:lnTo>
                <a:cubicBezTo>
                  <a:pt x="28575" y="77677"/>
                  <a:pt x="34712" y="71216"/>
                  <a:pt x="41933" y="71216"/>
                </a:cubicBezTo>
                <a:lnTo>
                  <a:pt x="41933" y="57219"/>
                </a:lnTo>
                <a:cubicBezTo>
                  <a:pt x="41933" y="49322"/>
                  <a:pt x="48431" y="42862"/>
                  <a:pt x="56373" y="42862"/>
                </a:cubicBezTo>
                <a:close/>
                <a:moveTo>
                  <a:pt x="28370" y="9337"/>
                </a:moveTo>
                <a:cubicBezTo>
                  <a:pt x="17956" y="9337"/>
                  <a:pt x="9337" y="17597"/>
                  <a:pt x="9337" y="28011"/>
                </a:cubicBezTo>
                <a:lnTo>
                  <a:pt x="9337" y="262517"/>
                </a:lnTo>
                <a:cubicBezTo>
                  <a:pt x="9337" y="272573"/>
                  <a:pt x="17956" y="281192"/>
                  <a:pt x="28370" y="281192"/>
                </a:cubicBezTo>
                <a:lnTo>
                  <a:pt x="281192" y="281192"/>
                </a:lnTo>
                <a:cubicBezTo>
                  <a:pt x="291247" y="281192"/>
                  <a:pt x="299866" y="272573"/>
                  <a:pt x="299866" y="262517"/>
                </a:cubicBezTo>
                <a:lnTo>
                  <a:pt x="299866" y="28011"/>
                </a:lnTo>
                <a:cubicBezTo>
                  <a:pt x="299866" y="17597"/>
                  <a:pt x="291247" y="9337"/>
                  <a:pt x="281192" y="9337"/>
                </a:cubicBezTo>
                <a:lnTo>
                  <a:pt x="28370" y="9337"/>
                </a:lnTo>
                <a:close/>
                <a:moveTo>
                  <a:pt x="28370" y="0"/>
                </a:moveTo>
                <a:lnTo>
                  <a:pt x="281192" y="0"/>
                </a:lnTo>
                <a:cubicBezTo>
                  <a:pt x="296634" y="0"/>
                  <a:pt x="309203" y="12569"/>
                  <a:pt x="309203" y="28011"/>
                </a:cubicBezTo>
                <a:lnTo>
                  <a:pt x="309203" y="262517"/>
                </a:lnTo>
                <a:cubicBezTo>
                  <a:pt x="309203" y="277600"/>
                  <a:pt x="296634" y="290529"/>
                  <a:pt x="281192" y="290529"/>
                </a:cubicBezTo>
                <a:lnTo>
                  <a:pt x="276523" y="290529"/>
                </a:lnTo>
                <a:lnTo>
                  <a:pt x="276523" y="304534"/>
                </a:lnTo>
                <a:cubicBezTo>
                  <a:pt x="276523" y="307048"/>
                  <a:pt x="274368" y="309203"/>
                  <a:pt x="271855" y="309203"/>
                </a:cubicBezTo>
                <a:cubicBezTo>
                  <a:pt x="268982" y="309203"/>
                  <a:pt x="266827" y="307048"/>
                  <a:pt x="266827" y="304534"/>
                </a:cubicBezTo>
                <a:lnTo>
                  <a:pt x="266827" y="290529"/>
                </a:lnTo>
                <a:lnTo>
                  <a:pt x="42017" y="290529"/>
                </a:lnTo>
                <a:lnTo>
                  <a:pt x="42017" y="304534"/>
                </a:lnTo>
                <a:cubicBezTo>
                  <a:pt x="42017" y="307048"/>
                  <a:pt x="39863" y="309203"/>
                  <a:pt x="37349" y="309203"/>
                </a:cubicBezTo>
                <a:cubicBezTo>
                  <a:pt x="34835" y="309203"/>
                  <a:pt x="32680" y="307048"/>
                  <a:pt x="32680" y="304534"/>
                </a:cubicBezTo>
                <a:lnTo>
                  <a:pt x="32680" y="290529"/>
                </a:lnTo>
                <a:lnTo>
                  <a:pt x="28370" y="290529"/>
                </a:lnTo>
                <a:cubicBezTo>
                  <a:pt x="12569" y="290529"/>
                  <a:pt x="0" y="277600"/>
                  <a:pt x="0" y="262517"/>
                </a:cubicBezTo>
                <a:lnTo>
                  <a:pt x="0" y="28011"/>
                </a:lnTo>
                <a:cubicBezTo>
                  <a:pt x="0" y="12569"/>
                  <a:pt x="12569" y="0"/>
                  <a:pt x="28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5" name="Freeform 686">
            <a:extLst>
              <a:ext uri="{FF2B5EF4-FFF2-40B4-BE49-F238E27FC236}">
                <a16:creationId xmlns:a16="http://schemas.microsoft.com/office/drawing/2014/main" xmlns="" id="{7735FD05-71A1-6346-A0E6-0FF649624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38962" y="4903096"/>
            <a:ext cx="295491" cy="318347"/>
          </a:xfrm>
          <a:custGeom>
            <a:avLst/>
            <a:gdLst/>
            <a:ahLst/>
            <a:cxnLst/>
            <a:rect l="0" t="0" r="r" b="b"/>
            <a:pathLst>
              <a:path w="286978" h="309204">
                <a:moveTo>
                  <a:pt x="155399" y="276225"/>
                </a:moveTo>
                <a:cubicBezTo>
                  <a:pt x="157869" y="276225"/>
                  <a:pt x="159985" y="278266"/>
                  <a:pt x="159985" y="280647"/>
                </a:cubicBezTo>
                <a:cubicBezTo>
                  <a:pt x="159985" y="283369"/>
                  <a:pt x="157869" y="285410"/>
                  <a:pt x="155399" y="285410"/>
                </a:cubicBezTo>
                <a:cubicBezTo>
                  <a:pt x="152930" y="285410"/>
                  <a:pt x="150813" y="283369"/>
                  <a:pt x="150813" y="280647"/>
                </a:cubicBezTo>
                <a:cubicBezTo>
                  <a:pt x="150813" y="278266"/>
                  <a:pt x="152930" y="276225"/>
                  <a:pt x="155399" y="276225"/>
                </a:cubicBezTo>
                <a:close/>
                <a:moveTo>
                  <a:pt x="109008" y="276225"/>
                </a:moveTo>
                <a:cubicBezTo>
                  <a:pt x="111830" y="276225"/>
                  <a:pt x="113947" y="278266"/>
                  <a:pt x="113947" y="280647"/>
                </a:cubicBezTo>
                <a:cubicBezTo>
                  <a:pt x="113947" y="283369"/>
                  <a:pt x="111830" y="285410"/>
                  <a:pt x="109008" y="285410"/>
                </a:cubicBezTo>
                <a:cubicBezTo>
                  <a:pt x="106539" y="285410"/>
                  <a:pt x="104775" y="283369"/>
                  <a:pt x="104775" y="280647"/>
                </a:cubicBezTo>
                <a:cubicBezTo>
                  <a:pt x="104775" y="278266"/>
                  <a:pt x="106539" y="276225"/>
                  <a:pt x="109008" y="276225"/>
                </a:cubicBezTo>
                <a:close/>
                <a:moveTo>
                  <a:pt x="61736" y="276225"/>
                </a:moveTo>
                <a:cubicBezTo>
                  <a:pt x="64205" y="276225"/>
                  <a:pt x="66322" y="278266"/>
                  <a:pt x="66322" y="280647"/>
                </a:cubicBezTo>
                <a:cubicBezTo>
                  <a:pt x="66322" y="283369"/>
                  <a:pt x="64205" y="285410"/>
                  <a:pt x="61736" y="285410"/>
                </a:cubicBezTo>
                <a:cubicBezTo>
                  <a:pt x="59266" y="285410"/>
                  <a:pt x="57150" y="283369"/>
                  <a:pt x="57150" y="280647"/>
                </a:cubicBezTo>
                <a:cubicBezTo>
                  <a:pt x="57150" y="278266"/>
                  <a:pt x="59266" y="276225"/>
                  <a:pt x="61736" y="276225"/>
                </a:cubicBezTo>
                <a:close/>
                <a:moveTo>
                  <a:pt x="9722" y="262518"/>
                </a:moveTo>
                <a:lnTo>
                  <a:pt x="9722" y="281552"/>
                </a:lnTo>
                <a:cubicBezTo>
                  <a:pt x="9722" y="291607"/>
                  <a:pt x="18003" y="299867"/>
                  <a:pt x="28085" y="299867"/>
                </a:cubicBezTo>
                <a:lnTo>
                  <a:pt x="188318" y="299867"/>
                </a:lnTo>
                <a:cubicBezTo>
                  <a:pt x="198760" y="299867"/>
                  <a:pt x="207042" y="291607"/>
                  <a:pt x="207042" y="281552"/>
                </a:cubicBezTo>
                <a:lnTo>
                  <a:pt x="207042" y="262518"/>
                </a:lnTo>
                <a:lnTo>
                  <a:pt x="9722" y="262518"/>
                </a:lnTo>
                <a:close/>
                <a:moveTo>
                  <a:pt x="163068" y="185738"/>
                </a:moveTo>
                <a:lnTo>
                  <a:pt x="234675" y="185738"/>
                </a:lnTo>
                <a:cubicBezTo>
                  <a:pt x="237194" y="185738"/>
                  <a:pt x="239353" y="187570"/>
                  <a:pt x="239353" y="190501"/>
                </a:cubicBezTo>
                <a:cubicBezTo>
                  <a:pt x="239353" y="193065"/>
                  <a:pt x="237194" y="194897"/>
                  <a:pt x="234675" y="194897"/>
                </a:cubicBezTo>
                <a:lnTo>
                  <a:pt x="163068" y="194897"/>
                </a:lnTo>
                <a:cubicBezTo>
                  <a:pt x="160909" y="194897"/>
                  <a:pt x="158750" y="193065"/>
                  <a:pt x="158750" y="190501"/>
                </a:cubicBezTo>
                <a:cubicBezTo>
                  <a:pt x="158750" y="187570"/>
                  <a:pt x="160909" y="185738"/>
                  <a:pt x="163068" y="185738"/>
                </a:cubicBezTo>
                <a:close/>
                <a:moveTo>
                  <a:pt x="88781" y="185738"/>
                </a:moveTo>
                <a:lnTo>
                  <a:pt x="136287" y="185738"/>
                </a:lnTo>
                <a:cubicBezTo>
                  <a:pt x="138787" y="185738"/>
                  <a:pt x="140931" y="187570"/>
                  <a:pt x="140931" y="190501"/>
                </a:cubicBezTo>
                <a:cubicBezTo>
                  <a:pt x="140931" y="193065"/>
                  <a:pt x="138787" y="194897"/>
                  <a:pt x="136287" y="194897"/>
                </a:cubicBezTo>
                <a:lnTo>
                  <a:pt x="88781" y="194897"/>
                </a:lnTo>
                <a:cubicBezTo>
                  <a:pt x="85924" y="194897"/>
                  <a:pt x="84138" y="193065"/>
                  <a:pt x="84138" y="190501"/>
                </a:cubicBezTo>
                <a:cubicBezTo>
                  <a:pt x="84138" y="187570"/>
                  <a:pt x="85924" y="185738"/>
                  <a:pt x="88781" y="185738"/>
                </a:cubicBezTo>
                <a:close/>
                <a:moveTo>
                  <a:pt x="231599" y="158750"/>
                </a:moveTo>
                <a:lnTo>
                  <a:pt x="256999" y="158750"/>
                </a:lnTo>
                <a:cubicBezTo>
                  <a:pt x="259469" y="158750"/>
                  <a:pt x="261585" y="161219"/>
                  <a:pt x="261585" y="163689"/>
                </a:cubicBezTo>
                <a:cubicBezTo>
                  <a:pt x="261585" y="165806"/>
                  <a:pt x="259469" y="167922"/>
                  <a:pt x="256999" y="167922"/>
                </a:cubicBezTo>
                <a:lnTo>
                  <a:pt x="231599" y="167922"/>
                </a:lnTo>
                <a:cubicBezTo>
                  <a:pt x="228777" y="167922"/>
                  <a:pt x="227013" y="165806"/>
                  <a:pt x="227013" y="163689"/>
                </a:cubicBezTo>
                <a:cubicBezTo>
                  <a:pt x="227013" y="161219"/>
                  <a:pt x="228777" y="158750"/>
                  <a:pt x="231599" y="158750"/>
                </a:cubicBezTo>
                <a:close/>
                <a:moveTo>
                  <a:pt x="184135" y="158750"/>
                </a:moveTo>
                <a:lnTo>
                  <a:pt x="210423" y="158750"/>
                </a:lnTo>
                <a:cubicBezTo>
                  <a:pt x="213344" y="158750"/>
                  <a:pt x="215535" y="161219"/>
                  <a:pt x="215535" y="163689"/>
                </a:cubicBezTo>
                <a:cubicBezTo>
                  <a:pt x="215535" y="165806"/>
                  <a:pt x="213344" y="167922"/>
                  <a:pt x="210423" y="167922"/>
                </a:cubicBezTo>
                <a:lnTo>
                  <a:pt x="184135" y="167922"/>
                </a:lnTo>
                <a:cubicBezTo>
                  <a:pt x="181579" y="167922"/>
                  <a:pt x="179388" y="165806"/>
                  <a:pt x="179388" y="163689"/>
                </a:cubicBezTo>
                <a:cubicBezTo>
                  <a:pt x="179388" y="161219"/>
                  <a:pt x="181579" y="158750"/>
                  <a:pt x="184135" y="158750"/>
                </a:cubicBezTo>
                <a:close/>
                <a:moveTo>
                  <a:pt x="136349" y="158750"/>
                </a:moveTo>
                <a:lnTo>
                  <a:pt x="161749" y="158750"/>
                </a:lnTo>
                <a:cubicBezTo>
                  <a:pt x="164219" y="158750"/>
                  <a:pt x="166335" y="161219"/>
                  <a:pt x="166335" y="163689"/>
                </a:cubicBezTo>
                <a:cubicBezTo>
                  <a:pt x="166335" y="165806"/>
                  <a:pt x="164219" y="167922"/>
                  <a:pt x="161749" y="167922"/>
                </a:cubicBezTo>
                <a:lnTo>
                  <a:pt x="136349" y="167922"/>
                </a:lnTo>
                <a:cubicBezTo>
                  <a:pt x="133879" y="167922"/>
                  <a:pt x="131763" y="165806"/>
                  <a:pt x="131763" y="163689"/>
                </a:cubicBezTo>
                <a:cubicBezTo>
                  <a:pt x="131763" y="161219"/>
                  <a:pt x="133879" y="158750"/>
                  <a:pt x="136349" y="158750"/>
                </a:cubicBezTo>
                <a:close/>
                <a:moveTo>
                  <a:pt x="88724" y="158750"/>
                </a:moveTo>
                <a:lnTo>
                  <a:pt x="114124" y="158750"/>
                </a:lnTo>
                <a:cubicBezTo>
                  <a:pt x="116946" y="158750"/>
                  <a:pt x="118710" y="161219"/>
                  <a:pt x="118710" y="163689"/>
                </a:cubicBezTo>
                <a:cubicBezTo>
                  <a:pt x="118710" y="165806"/>
                  <a:pt x="116946" y="167922"/>
                  <a:pt x="114124" y="167922"/>
                </a:cubicBezTo>
                <a:lnTo>
                  <a:pt x="88724" y="167922"/>
                </a:lnTo>
                <a:cubicBezTo>
                  <a:pt x="86254" y="167922"/>
                  <a:pt x="84138" y="165806"/>
                  <a:pt x="84138" y="163689"/>
                </a:cubicBezTo>
                <a:cubicBezTo>
                  <a:pt x="84138" y="161219"/>
                  <a:pt x="86254" y="158750"/>
                  <a:pt x="88724" y="158750"/>
                </a:cubicBezTo>
                <a:close/>
                <a:moveTo>
                  <a:pt x="244336" y="112533"/>
                </a:moveTo>
                <a:cubicBezTo>
                  <a:pt x="242164" y="112533"/>
                  <a:pt x="239629" y="113612"/>
                  <a:pt x="238181" y="115049"/>
                </a:cubicBezTo>
                <a:cubicBezTo>
                  <a:pt x="238905" y="117206"/>
                  <a:pt x="239629" y="119363"/>
                  <a:pt x="239629" y="122238"/>
                </a:cubicBezTo>
                <a:cubicBezTo>
                  <a:pt x="239629" y="124754"/>
                  <a:pt x="238905" y="126911"/>
                  <a:pt x="238181" y="129067"/>
                </a:cubicBezTo>
                <a:cubicBezTo>
                  <a:pt x="239629" y="130505"/>
                  <a:pt x="242164" y="131583"/>
                  <a:pt x="244336" y="131583"/>
                </a:cubicBezTo>
                <a:cubicBezTo>
                  <a:pt x="249405" y="131583"/>
                  <a:pt x="253749" y="127270"/>
                  <a:pt x="253749" y="122238"/>
                </a:cubicBezTo>
                <a:cubicBezTo>
                  <a:pt x="253749" y="116847"/>
                  <a:pt x="249405" y="112533"/>
                  <a:pt x="244336" y="112533"/>
                </a:cubicBezTo>
                <a:close/>
                <a:moveTo>
                  <a:pt x="220802" y="112533"/>
                </a:moveTo>
                <a:cubicBezTo>
                  <a:pt x="215371" y="112533"/>
                  <a:pt x="211027" y="116847"/>
                  <a:pt x="211027" y="122238"/>
                </a:cubicBezTo>
                <a:cubicBezTo>
                  <a:pt x="211027" y="127270"/>
                  <a:pt x="215371" y="131583"/>
                  <a:pt x="220802" y="131583"/>
                </a:cubicBezTo>
                <a:cubicBezTo>
                  <a:pt x="225871" y="131583"/>
                  <a:pt x="230216" y="127270"/>
                  <a:pt x="230216" y="122238"/>
                </a:cubicBezTo>
                <a:cubicBezTo>
                  <a:pt x="230216" y="116847"/>
                  <a:pt x="225871" y="112533"/>
                  <a:pt x="220802" y="112533"/>
                </a:cubicBezTo>
                <a:close/>
                <a:moveTo>
                  <a:pt x="95517" y="112533"/>
                </a:moveTo>
                <a:cubicBezTo>
                  <a:pt x="94450" y="112533"/>
                  <a:pt x="93383" y="113612"/>
                  <a:pt x="93383" y="115049"/>
                </a:cubicBezTo>
                <a:lnTo>
                  <a:pt x="93383" y="129067"/>
                </a:lnTo>
                <a:cubicBezTo>
                  <a:pt x="93383" y="130146"/>
                  <a:pt x="94450" y="131583"/>
                  <a:pt x="95517" y="131583"/>
                </a:cubicBezTo>
                <a:lnTo>
                  <a:pt x="116497" y="131583"/>
                </a:lnTo>
                <a:cubicBezTo>
                  <a:pt x="117920" y="131583"/>
                  <a:pt x="118987" y="130146"/>
                  <a:pt x="118987" y="129067"/>
                </a:cubicBezTo>
                <a:lnTo>
                  <a:pt x="118987" y="115049"/>
                </a:lnTo>
                <a:cubicBezTo>
                  <a:pt x="118987" y="113612"/>
                  <a:pt x="117920" y="112533"/>
                  <a:pt x="116497" y="112533"/>
                </a:cubicBezTo>
                <a:lnTo>
                  <a:pt x="95517" y="112533"/>
                </a:lnTo>
                <a:close/>
                <a:moveTo>
                  <a:pt x="220802" y="103188"/>
                </a:moveTo>
                <a:cubicBezTo>
                  <a:pt x="225147" y="103188"/>
                  <a:pt x="229129" y="104626"/>
                  <a:pt x="232388" y="107501"/>
                </a:cubicBezTo>
                <a:cubicBezTo>
                  <a:pt x="235646" y="104626"/>
                  <a:pt x="239629" y="103188"/>
                  <a:pt x="244336" y="103188"/>
                </a:cubicBezTo>
                <a:cubicBezTo>
                  <a:pt x="254836" y="103188"/>
                  <a:pt x="263163" y="111814"/>
                  <a:pt x="263163" y="122238"/>
                </a:cubicBezTo>
                <a:cubicBezTo>
                  <a:pt x="263163" y="132302"/>
                  <a:pt x="254836" y="140929"/>
                  <a:pt x="244336" y="140929"/>
                </a:cubicBezTo>
                <a:cubicBezTo>
                  <a:pt x="239629" y="140929"/>
                  <a:pt x="235646" y="139131"/>
                  <a:pt x="232388" y="136615"/>
                </a:cubicBezTo>
                <a:cubicBezTo>
                  <a:pt x="229129" y="139131"/>
                  <a:pt x="225147" y="140929"/>
                  <a:pt x="220802" y="140929"/>
                </a:cubicBezTo>
                <a:cubicBezTo>
                  <a:pt x="210302" y="140929"/>
                  <a:pt x="201613" y="132302"/>
                  <a:pt x="201613" y="122238"/>
                </a:cubicBezTo>
                <a:cubicBezTo>
                  <a:pt x="201613" y="111814"/>
                  <a:pt x="210302" y="103188"/>
                  <a:pt x="220802" y="103188"/>
                </a:cubicBezTo>
                <a:close/>
                <a:moveTo>
                  <a:pt x="95517" y="103188"/>
                </a:moveTo>
                <a:lnTo>
                  <a:pt x="116497" y="103188"/>
                </a:lnTo>
                <a:cubicBezTo>
                  <a:pt x="122898" y="103188"/>
                  <a:pt x="128232" y="108580"/>
                  <a:pt x="128232" y="115049"/>
                </a:cubicBezTo>
                <a:lnTo>
                  <a:pt x="128232" y="129067"/>
                </a:lnTo>
                <a:cubicBezTo>
                  <a:pt x="128232" y="135537"/>
                  <a:pt x="122898" y="140929"/>
                  <a:pt x="116497" y="140929"/>
                </a:cubicBezTo>
                <a:lnTo>
                  <a:pt x="95517" y="140929"/>
                </a:lnTo>
                <a:cubicBezTo>
                  <a:pt x="89116" y="140929"/>
                  <a:pt x="84138" y="135537"/>
                  <a:pt x="84138" y="129067"/>
                </a:cubicBezTo>
                <a:lnTo>
                  <a:pt x="84138" y="115049"/>
                </a:lnTo>
                <a:cubicBezTo>
                  <a:pt x="84138" y="108580"/>
                  <a:pt x="89116" y="103188"/>
                  <a:pt x="95517" y="103188"/>
                </a:cubicBezTo>
                <a:close/>
                <a:moveTo>
                  <a:pt x="72374" y="90499"/>
                </a:moveTo>
                <a:cubicBezTo>
                  <a:pt x="69854" y="90499"/>
                  <a:pt x="68053" y="92294"/>
                  <a:pt x="68053" y="94449"/>
                </a:cubicBezTo>
                <a:lnTo>
                  <a:pt x="68053" y="204699"/>
                </a:lnTo>
                <a:cubicBezTo>
                  <a:pt x="68053" y="207213"/>
                  <a:pt x="69854" y="209009"/>
                  <a:pt x="72374" y="209009"/>
                </a:cubicBezTo>
                <a:lnTo>
                  <a:pt x="91458" y="209009"/>
                </a:lnTo>
                <a:cubicBezTo>
                  <a:pt x="95419" y="209009"/>
                  <a:pt x="99020" y="212600"/>
                  <a:pt x="99020" y="216910"/>
                </a:cubicBezTo>
                <a:lnTo>
                  <a:pt x="99020" y="229120"/>
                </a:lnTo>
                <a:lnTo>
                  <a:pt x="132867" y="210805"/>
                </a:lnTo>
                <a:cubicBezTo>
                  <a:pt x="134667" y="209368"/>
                  <a:pt x="137187" y="209009"/>
                  <a:pt x="139348" y="209009"/>
                </a:cubicBezTo>
                <a:lnTo>
                  <a:pt x="273655" y="209009"/>
                </a:lnTo>
                <a:cubicBezTo>
                  <a:pt x="275456" y="209009"/>
                  <a:pt x="277616" y="207213"/>
                  <a:pt x="277616" y="204699"/>
                </a:cubicBezTo>
                <a:lnTo>
                  <a:pt x="277616" y="94449"/>
                </a:lnTo>
                <a:cubicBezTo>
                  <a:pt x="277616" y="92294"/>
                  <a:pt x="275456" y="90499"/>
                  <a:pt x="273655" y="90499"/>
                </a:cubicBezTo>
                <a:lnTo>
                  <a:pt x="72374" y="90499"/>
                </a:lnTo>
                <a:close/>
                <a:moveTo>
                  <a:pt x="9722" y="56023"/>
                </a:moveTo>
                <a:lnTo>
                  <a:pt x="9722" y="60692"/>
                </a:lnTo>
                <a:lnTo>
                  <a:pt x="9722" y="246717"/>
                </a:lnTo>
                <a:lnTo>
                  <a:pt x="9722" y="252822"/>
                </a:lnTo>
                <a:lnTo>
                  <a:pt x="207042" y="252822"/>
                </a:lnTo>
                <a:lnTo>
                  <a:pt x="207042" y="248153"/>
                </a:lnTo>
                <a:lnTo>
                  <a:pt x="207042" y="218346"/>
                </a:lnTo>
                <a:lnTo>
                  <a:pt x="139348" y="218346"/>
                </a:lnTo>
                <a:cubicBezTo>
                  <a:pt x="138988" y="218346"/>
                  <a:pt x="137908" y="218346"/>
                  <a:pt x="137548" y="219064"/>
                </a:cubicBezTo>
                <a:lnTo>
                  <a:pt x="96499" y="241330"/>
                </a:lnTo>
                <a:cubicBezTo>
                  <a:pt x="95779" y="241689"/>
                  <a:pt x="95059" y="242048"/>
                  <a:pt x="94339" y="242048"/>
                </a:cubicBezTo>
                <a:cubicBezTo>
                  <a:pt x="93259" y="242048"/>
                  <a:pt x="92538" y="241689"/>
                  <a:pt x="91818" y="241330"/>
                </a:cubicBezTo>
                <a:cubicBezTo>
                  <a:pt x="90378" y="240612"/>
                  <a:pt x="89658" y="238816"/>
                  <a:pt x="89658" y="237380"/>
                </a:cubicBezTo>
                <a:lnTo>
                  <a:pt x="89658" y="218346"/>
                </a:lnTo>
                <a:lnTo>
                  <a:pt x="72374" y="218346"/>
                </a:lnTo>
                <a:cubicBezTo>
                  <a:pt x="64813" y="218346"/>
                  <a:pt x="58692" y="212241"/>
                  <a:pt x="58692" y="204699"/>
                </a:cubicBezTo>
                <a:lnTo>
                  <a:pt x="58692" y="94449"/>
                </a:lnTo>
                <a:cubicBezTo>
                  <a:pt x="58692" y="86907"/>
                  <a:pt x="64813" y="81161"/>
                  <a:pt x="72374" y="81161"/>
                </a:cubicBezTo>
                <a:lnTo>
                  <a:pt x="207042" y="81161"/>
                </a:lnTo>
                <a:lnTo>
                  <a:pt x="207042" y="60692"/>
                </a:lnTo>
                <a:lnTo>
                  <a:pt x="207042" y="56023"/>
                </a:lnTo>
                <a:lnTo>
                  <a:pt x="9722" y="56023"/>
                </a:lnTo>
                <a:close/>
                <a:moveTo>
                  <a:pt x="152400" y="22225"/>
                </a:moveTo>
                <a:cubicBezTo>
                  <a:pt x="154782" y="22225"/>
                  <a:pt x="156823" y="24342"/>
                  <a:pt x="156823" y="26811"/>
                </a:cubicBezTo>
                <a:cubicBezTo>
                  <a:pt x="156823" y="29281"/>
                  <a:pt x="154782" y="31397"/>
                  <a:pt x="152400" y="31397"/>
                </a:cubicBezTo>
                <a:cubicBezTo>
                  <a:pt x="149679" y="31397"/>
                  <a:pt x="147638" y="29281"/>
                  <a:pt x="147638" y="26811"/>
                </a:cubicBezTo>
                <a:cubicBezTo>
                  <a:pt x="147638" y="24342"/>
                  <a:pt x="149679" y="22225"/>
                  <a:pt x="152400" y="22225"/>
                </a:cubicBezTo>
                <a:close/>
                <a:moveTo>
                  <a:pt x="85665" y="22225"/>
                </a:moveTo>
                <a:lnTo>
                  <a:pt x="133049" y="22225"/>
                </a:lnTo>
                <a:cubicBezTo>
                  <a:pt x="135581" y="22225"/>
                  <a:pt x="137751" y="24342"/>
                  <a:pt x="137751" y="26811"/>
                </a:cubicBezTo>
                <a:cubicBezTo>
                  <a:pt x="137751" y="29281"/>
                  <a:pt x="135581" y="31397"/>
                  <a:pt x="133049" y="31397"/>
                </a:cubicBezTo>
                <a:lnTo>
                  <a:pt x="85665" y="31397"/>
                </a:lnTo>
                <a:cubicBezTo>
                  <a:pt x="83133" y="31397"/>
                  <a:pt x="80963" y="29281"/>
                  <a:pt x="80963" y="26811"/>
                </a:cubicBezTo>
                <a:cubicBezTo>
                  <a:pt x="80963" y="24342"/>
                  <a:pt x="83133" y="22225"/>
                  <a:pt x="85665" y="22225"/>
                </a:cubicBezTo>
                <a:close/>
                <a:moveTo>
                  <a:pt x="28085" y="9337"/>
                </a:moveTo>
                <a:cubicBezTo>
                  <a:pt x="18003" y="9337"/>
                  <a:pt x="9722" y="17597"/>
                  <a:pt x="9722" y="27652"/>
                </a:cubicBezTo>
                <a:lnTo>
                  <a:pt x="9722" y="46686"/>
                </a:lnTo>
                <a:lnTo>
                  <a:pt x="207042" y="46686"/>
                </a:lnTo>
                <a:lnTo>
                  <a:pt x="207042" y="27652"/>
                </a:lnTo>
                <a:cubicBezTo>
                  <a:pt x="207042" y="17597"/>
                  <a:pt x="198760" y="9337"/>
                  <a:pt x="188318" y="9337"/>
                </a:cubicBezTo>
                <a:lnTo>
                  <a:pt x="28085" y="9337"/>
                </a:lnTo>
                <a:close/>
                <a:moveTo>
                  <a:pt x="28085" y="0"/>
                </a:moveTo>
                <a:lnTo>
                  <a:pt x="188318" y="0"/>
                </a:lnTo>
                <a:cubicBezTo>
                  <a:pt x="203801" y="0"/>
                  <a:pt x="216404" y="12569"/>
                  <a:pt x="216404" y="27652"/>
                </a:cubicBezTo>
                <a:lnTo>
                  <a:pt x="216404" y="81161"/>
                </a:lnTo>
                <a:lnTo>
                  <a:pt x="273655" y="81161"/>
                </a:lnTo>
                <a:cubicBezTo>
                  <a:pt x="280857" y="81161"/>
                  <a:pt x="286978" y="86907"/>
                  <a:pt x="286978" y="94449"/>
                </a:cubicBezTo>
                <a:lnTo>
                  <a:pt x="286978" y="204699"/>
                </a:lnTo>
                <a:cubicBezTo>
                  <a:pt x="286978" y="212241"/>
                  <a:pt x="280857" y="218346"/>
                  <a:pt x="273655" y="218346"/>
                </a:cubicBezTo>
                <a:lnTo>
                  <a:pt x="216404" y="218346"/>
                </a:lnTo>
                <a:lnTo>
                  <a:pt x="216404" y="281552"/>
                </a:lnTo>
                <a:cubicBezTo>
                  <a:pt x="216404" y="296635"/>
                  <a:pt x="203801" y="309204"/>
                  <a:pt x="188318" y="309204"/>
                </a:cubicBezTo>
                <a:lnTo>
                  <a:pt x="28085" y="309204"/>
                </a:lnTo>
                <a:cubicBezTo>
                  <a:pt x="12602" y="309204"/>
                  <a:pt x="0" y="296635"/>
                  <a:pt x="0" y="281552"/>
                </a:cubicBezTo>
                <a:lnTo>
                  <a:pt x="0" y="257490"/>
                </a:lnTo>
                <a:lnTo>
                  <a:pt x="0" y="246358"/>
                </a:lnTo>
                <a:lnTo>
                  <a:pt x="0" y="60692"/>
                </a:lnTo>
                <a:lnTo>
                  <a:pt x="0" y="51354"/>
                </a:lnTo>
                <a:lnTo>
                  <a:pt x="0" y="27652"/>
                </a:lnTo>
                <a:cubicBezTo>
                  <a:pt x="0" y="12569"/>
                  <a:pt x="12602" y="0"/>
                  <a:pt x="2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BB8A4E-CF20-0A42-B484-06B81534C684}"/>
              </a:ext>
            </a:extLst>
          </p:cNvPr>
          <p:cNvSpPr txBox="1"/>
          <p:nvPr/>
        </p:nvSpPr>
        <p:spPr>
          <a:xfrm>
            <a:off x="3620002" y="2745561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AC8C87-C578-A746-A9FC-76FE4EFD4A1B}"/>
              </a:ext>
            </a:extLst>
          </p:cNvPr>
          <p:cNvSpPr txBox="1"/>
          <p:nvPr/>
        </p:nvSpPr>
        <p:spPr>
          <a:xfrm>
            <a:off x="5228652" y="2745561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DBAF3F-6BBC-8543-AA75-61698F77F075}"/>
              </a:ext>
            </a:extLst>
          </p:cNvPr>
          <p:cNvSpPr txBox="1"/>
          <p:nvPr/>
        </p:nvSpPr>
        <p:spPr>
          <a:xfrm>
            <a:off x="5228652" y="4285675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2CB7BB-A930-614E-999B-B0A8F37B3621}"/>
              </a:ext>
            </a:extLst>
          </p:cNvPr>
          <p:cNvSpPr txBox="1"/>
          <p:nvPr/>
        </p:nvSpPr>
        <p:spPr>
          <a:xfrm>
            <a:off x="3620002" y="4285675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29FABAA-D74B-4BB8-9190-1663CDF0B425}"/>
              </a:ext>
            </a:extLst>
          </p:cNvPr>
          <p:cNvSpPr txBox="1"/>
          <p:nvPr/>
        </p:nvSpPr>
        <p:spPr>
          <a:xfrm>
            <a:off x="2048583" y="610773"/>
            <a:ext cx="504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ITEMS FUNDED FOR PUBLISHERS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F27A5B-6ED1-461B-BDBA-914C8764E097}"/>
              </a:ext>
            </a:extLst>
          </p:cNvPr>
          <p:cNvSpPr txBox="1"/>
          <p:nvPr/>
        </p:nvSpPr>
        <p:spPr>
          <a:xfrm>
            <a:off x="3862421" y="1036647"/>
            <a:ext cx="134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The Basket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AEA33455-8A3E-44D3-8A73-87208A736CEB}"/>
              </a:ext>
            </a:extLst>
          </p:cNvPr>
          <p:cNvSpPr txBox="1">
            <a:spLocks/>
          </p:cNvSpPr>
          <p:nvPr/>
        </p:nvSpPr>
        <p:spPr>
          <a:xfrm>
            <a:off x="737457" y="3024719"/>
            <a:ext cx="2146589" cy="111185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Computers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Laptops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Printers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</a:rPr>
              <a:t>Cameras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</a:rPr>
              <a:t>Furniture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  <a:cs typeface="Lato Light" panose="020F0502020204030203" pitchFamily="34" charset="0"/>
              </a:rPr>
              <a:t>Website Design</a:t>
            </a:r>
            <a:endParaRPr lang="en-US" sz="10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37C3CDB-4F6D-4014-B11D-347362AA3651}"/>
              </a:ext>
            </a:extLst>
          </p:cNvPr>
          <p:cNvSpPr txBox="1"/>
          <p:nvPr/>
        </p:nvSpPr>
        <p:spPr>
          <a:xfrm>
            <a:off x="657289" y="2644773"/>
            <a:ext cx="1853905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Capital Expenditure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880CFA0-2742-4218-AB00-7507203BAB5E}"/>
              </a:ext>
            </a:extLst>
          </p:cNvPr>
          <p:cNvSpPr txBox="1"/>
          <p:nvPr/>
        </p:nvSpPr>
        <p:spPr>
          <a:xfrm>
            <a:off x="546024" y="4412434"/>
            <a:ext cx="1695592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Operational Costs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9C53645C-A80B-4758-AAD0-2866DC97DD8F}"/>
              </a:ext>
            </a:extLst>
          </p:cNvPr>
          <p:cNvSpPr txBox="1">
            <a:spLocks/>
          </p:cNvSpPr>
          <p:nvPr/>
        </p:nvSpPr>
        <p:spPr>
          <a:xfrm>
            <a:off x="791125" y="4841564"/>
            <a:ext cx="1182056" cy="812410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Stationery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Bank Charges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Audit Fees</a:t>
            </a:r>
            <a:endParaRPr lang="en-US" sz="14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EF7D5897-60C8-4AA8-B7A5-170BB4556D6C}"/>
              </a:ext>
            </a:extLst>
          </p:cNvPr>
          <p:cNvSpPr txBox="1">
            <a:spLocks/>
          </p:cNvSpPr>
          <p:nvPr/>
        </p:nvSpPr>
        <p:spPr>
          <a:xfrm>
            <a:off x="6460254" y="3049565"/>
            <a:ext cx="2146589" cy="71392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Cash </a:t>
            </a:r>
            <a:r>
              <a:rPr lang="en-US" sz="18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Grants and negotiated discounts with commercial print companies</a:t>
            </a: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7AC0AA5-3B35-4490-9408-C5BA86FD1592}"/>
              </a:ext>
            </a:extLst>
          </p:cNvPr>
          <p:cNvSpPr txBox="1"/>
          <p:nvPr/>
        </p:nvSpPr>
        <p:spPr>
          <a:xfrm>
            <a:off x="6390959" y="2674680"/>
            <a:ext cx="2285177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Printing and Distribution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455ABBA-B32F-4498-ADC6-19D78821EC14}"/>
              </a:ext>
            </a:extLst>
          </p:cNvPr>
          <p:cNvSpPr txBox="1"/>
          <p:nvPr/>
        </p:nvSpPr>
        <p:spPr>
          <a:xfrm>
            <a:off x="6813703" y="4360310"/>
            <a:ext cx="1849352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Production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ED93150F-6011-4C15-89E1-FCA4DC40B86D}"/>
              </a:ext>
            </a:extLst>
          </p:cNvPr>
          <p:cNvSpPr txBox="1">
            <a:spLocks/>
          </p:cNvSpPr>
          <p:nvPr/>
        </p:nvSpPr>
        <p:spPr>
          <a:xfrm>
            <a:off x="6451387" y="4698864"/>
            <a:ext cx="2146589" cy="38049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6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Salaries, stipends, transportation </a:t>
            </a:r>
            <a:endParaRPr lang="en-US" sz="105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50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0DBFF2-9C90-4B79-8449-8566C186EC1E}"/>
              </a:ext>
            </a:extLst>
          </p:cNvPr>
          <p:cNvSpPr txBox="1"/>
          <p:nvPr/>
        </p:nvSpPr>
        <p:spPr>
          <a:xfrm>
            <a:off x="3278551" y="176474"/>
            <a:ext cx="269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MDDA PROJECTS</a:t>
            </a:r>
          </a:p>
        </p:txBody>
      </p:sp>
      <p:pic>
        <p:nvPicPr>
          <p:cNvPr id="5" name="Picture 4" descr="Inanda FM, 88.4 FM, Durban, South Africa | Free Internet Radio ...">
            <a:extLst>
              <a:ext uri="{FF2B5EF4-FFF2-40B4-BE49-F238E27FC236}">
                <a16:creationId xmlns:a16="http://schemas.microsoft.com/office/drawing/2014/main" xmlns="" id="{9263CB85-328A-43FE-8303-662C9ABD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10" y="9176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5FFCBA-E3B0-4BCC-BD5E-4E40B5D9C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75" y="5710838"/>
            <a:ext cx="1512168" cy="1147162"/>
          </a:xfrm>
          <a:prstGeom prst="rect">
            <a:avLst/>
          </a:prstGeom>
        </p:spPr>
      </p:pic>
      <p:pic>
        <p:nvPicPr>
          <p:cNvPr id="11" name="Picture 2" descr="Ugu Youth Radio 93.4FM &quot;KZN's No.1 Youth Radio Station&quot; - Home ...">
            <a:extLst>
              <a:ext uri="{FF2B5EF4-FFF2-40B4-BE49-F238E27FC236}">
                <a16:creationId xmlns:a16="http://schemas.microsoft.com/office/drawing/2014/main" xmlns="" id="{D95FCB6D-A886-40D9-A763-073C192B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093" y="252888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osh Times Newspaper - Issuu">
            <a:extLst>
              <a:ext uri="{FF2B5EF4-FFF2-40B4-BE49-F238E27FC236}">
                <a16:creationId xmlns:a16="http://schemas.microsoft.com/office/drawing/2014/main" xmlns="" id="{B8B058AB-9CE7-4F6B-86C8-D16F6FE6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750" y="3818544"/>
            <a:ext cx="201274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Vukani Community Radio 99.9 FM | Live Stream | Listen Live">
            <a:extLst>
              <a:ext uri="{FF2B5EF4-FFF2-40B4-BE49-F238E27FC236}">
                <a16:creationId xmlns:a16="http://schemas.microsoft.com/office/drawing/2014/main" xmlns="" id="{5DAA7CDF-3EE5-4D41-A013-884EB4C7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22" y="2334115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816AFA3-97E0-4753-8D3F-9D036237C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5347">
            <a:off x="6961693" y="4115396"/>
            <a:ext cx="1862291" cy="2414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6652254-1575-46C7-9E50-D537C0568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118" y="803448"/>
            <a:ext cx="1331639" cy="1842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0789394-8BC4-4329-B864-29C7E7706A8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62531" y="3818544"/>
            <a:ext cx="2101850" cy="2624455"/>
          </a:xfrm>
          <a:prstGeom prst="rect">
            <a:avLst/>
          </a:prstGeom>
        </p:spPr>
      </p:pic>
      <p:pic>
        <p:nvPicPr>
          <p:cNvPr id="1032" name="Picture 8" descr="South Africa: Wandile Fana, founder of the Skawara News">
            <a:extLst>
              <a:ext uri="{FF2B5EF4-FFF2-40B4-BE49-F238E27FC236}">
                <a16:creationId xmlns:a16="http://schemas.microsoft.com/office/drawing/2014/main" xmlns="" id="{8482AA3A-4226-419E-B938-E72671C3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359" y="900079"/>
            <a:ext cx="3648242" cy="27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vival-Imvuselelo - Home | Facebook">
            <a:extLst>
              <a:ext uri="{FF2B5EF4-FFF2-40B4-BE49-F238E27FC236}">
                <a16:creationId xmlns:a16="http://schemas.microsoft.com/office/drawing/2014/main" xmlns="" id="{7628DE65-BF91-4363-B26D-A9E05490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338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86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5F671B-6B02-AB48-9D40-760C09622E1D}"/>
              </a:ext>
            </a:extLst>
          </p:cNvPr>
          <p:cNvSpPr txBox="1"/>
          <p:nvPr/>
        </p:nvSpPr>
        <p:spPr>
          <a:xfrm>
            <a:off x="2701396" y="804936"/>
            <a:ext cx="3733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THE MEDIA LANDSCAPE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3BE3BA-8A81-FB4B-B09E-73E7DC3CAD21}"/>
              </a:ext>
            </a:extLst>
          </p:cNvPr>
          <p:cNvSpPr txBox="1"/>
          <p:nvPr/>
        </p:nvSpPr>
        <p:spPr>
          <a:xfrm>
            <a:off x="2849916" y="1274906"/>
            <a:ext cx="3566361" cy="286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88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Third Tier of the  Media Sector in SA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Freeform 69">
            <a:extLst>
              <a:ext uri="{FF2B5EF4-FFF2-40B4-BE49-F238E27FC236}">
                <a16:creationId xmlns:a16="http://schemas.microsoft.com/office/drawing/2014/main" xmlns="" id="{511AE56E-AD80-6C47-8451-2D8402AFB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" y="3750460"/>
            <a:ext cx="9143076" cy="47394"/>
          </a:xfrm>
          <a:custGeom>
            <a:avLst/>
            <a:gdLst>
              <a:gd name="T0" fmla="*/ 0 w 19565"/>
              <a:gd name="T1" fmla="*/ 102 h 103"/>
              <a:gd name="T2" fmla="*/ 19564 w 19565"/>
              <a:gd name="T3" fmla="*/ 102 h 103"/>
              <a:gd name="T4" fmla="*/ 19564 w 19565"/>
              <a:gd name="T5" fmla="*/ 0 h 103"/>
              <a:gd name="T6" fmla="*/ 0 w 19565"/>
              <a:gd name="T7" fmla="*/ 0 h 103"/>
              <a:gd name="T8" fmla="*/ 0 w 19565"/>
              <a:gd name="T9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65" h="103">
                <a:moveTo>
                  <a:pt x="0" y="102"/>
                </a:moveTo>
                <a:lnTo>
                  <a:pt x="19564" y="102"/>
                </a:lnTo>
                <a:lnTo>
                  <a:pt x="19564" y="0"/>
                </a:ln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126">
            <a:extLst>
              <a:ext uri="{FF2B5EF4-FFF2-40B4-BE49-F238E27FC236}">
                <a16:creationId xmlns:a16="http://schemas.microsoft.com/office/drawing/2014/main" xmlns="" id="{87E553AC-AAC4-B84C-A1B2-EB3BB2C6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000" y="3680399"/>
            <a:ext cx="189579" cy="189579"/>
          </a:xfrm>
          <a:custGeom>
            <a:avLst/>
            <a:gdLst>
              <a:gd name="T0" fmla="*/ 403 w 404"/>
              <a:gd name="T1" fmla="*/ 201 h 404"/>
              <a:gd name="T2" fmla="*/ 403 w 404"/>
              <a:gd name="T3" fmla="*/ 201 h 404"/>
              <a:gd name="T4" fmla="*/ 201 w 404"/>
              <a:gd name="T5" fmla="*/ 403 h 404"/>
              <a:gd name="T6" fmla="*/ 201 w 404"/>
              <a:gd name="T7" fmla="*/ 403 h 404"/>
              <a:gd name="T8" fmla="*/ 0 w 404"/>
              <a:gd name="T9" fmla="*/ 201 h 404"/>
              <a:gd name="T10" fmla="*/ 0 w 404"/>
              <a:gd name="T11" fmla="*/ 201 h 404"/>
              <a:gd name="T12" fmla="*/ 201 w 404"/>
              <a:gd name="T13" fmla="*/ 0 h 404"/>
              <a:gd name="T14" fmla="*/ 201 w 404"/>
              <a:gd name="T15" fmla="*/ 0 h 404"/>
              <a:gd name="T16" fmla="*/ 403 w 404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4" h="404">
                <a:moveTo>
                  <a:pt x="403" y="201"/>
                </a:moveTo>
                <a:lnTo>
                  <a:pt x="403" y="201"/>
                </a:lnTo>
                <a:cubicBezTo>
                  <a:pt x="403" y="313"/>
                  <a:pt x="312" y="403"/>
                  <a:pt x="201" y="403"/>
                </a:cubicBezTo>
                <a:lnTo>
                  <a:pt x="201" y="403"/>
                </a:lnTo>
                <a:cubicBezTo>
                  <a:pt x="90" y="403"/>
                  <a:pt x="0" y="313"/>
                  <a:pt x="0" y="201"/>
                </a:cubicBezTo>
                <a:lnTo>
                  <a:pt x="0" y="201"/>
                </a:lnTo>
                <a:cubicBezTo>
                  <a:pt x="0" y="90"/>
                  <a:pt x="90" y="0"/>
                  <a:pt x="201" y="0"/>
                </a:cubicBezTo>
                <a:lnTo>
                  <a:pt x="201" y="0"/>
                </a:lnTo>
                <a:cubicBezTo>
                  <a:pt x="312" y="0"/>
                  <a:pt x="403" y="90"/>
                  <a:pt x="403" y="20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6" name="Freeform 127">
            <a:extLst>
              <a:ext uri="{FF2B5EF4-FFF2-40B4-BE49-F238E27FC236}">
                <a16:creationId xmlns:a16="http://schemas.microsoft.com/office/drawing/2014/main" xmlns="" id="{6DCF4631-64CD-4842-BB12-3ED2EA6B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20" y="3552640"/>
            <a:ext cx="449220" cy="449220"/>
          </a:xfrm>
          <a:custGeom>
            <a:avLst/>
            <a:gdLst>
              <a:gd name="T0" fmla="*/ 480 w 960"/>
              <a:gd name="T1" fmla="*/ 115 h 960"/>
              <a:gd name="T2" fmla="*/ 480 w 960"/>
              <a:gd name="T3" fmla="*/ 115 h 960"/>
              <a:gd name="T4" fmla="*/ 116 w 960"/>
              <a:gd name="T5" fmla="*/ 479 h 960"/>
              <a:gd name="T6" fmla="*/ 116 w 960"/>
              <a:gd name="T7" fmla="*/ 479 h 960"/>
              <a:gd name="T8" fmla="*/ 480 w 960"/>
              <a:gd name="T9" fmla="*/ 843 h 960"/>
              <a:gd name="T10" fmla="*/ 480 w 960"/>
              <a:gd name="T11" fmla="*/ 843 h 960"/>
              <a:gd name="T12" fmla="*/ 843 w 960"/>
              <a:gd name="T13" fmla="*/ 479 h 960"/>
              <a:gd name="T14" fmla="*/ 843 w 960"/>
              <a:gd name="T15" fmla="*/ 479 h 960"/>
              <a:gd name="T16" fmla="*/ 480 w 960"/>
              <a:gd name="T17" fmla="*/ 115 h 960"/>
              <a:gd name="T18" fmla="*/ 480 w 960"/>
              <a:gd name="T19" fmla="*/ 959 h 960"/>
              <a:gd name="T20" fmla="*/ 480 w 960"/>
              <a:gd name="T21" fmla="*/ 959 h 960"/>
              <a:gd name="T22" fmla="*/ 0 w 960"/>
              <a:gd name="T23" fmla="*/ 479 h 960"/>
              <a:gd name="T24" fmla="*/ 0 w 960"/>
              <a:gd name="T25" fmla="*/ 479 h 960"/>
              <a:gd name="T26" fmla="*/ 480 w 960"/>
              <a:gd name="T27" fmla="*/ 0 h 960"/>
              <a:gd name="T28" fmla="*/ 480 w 960"/>
              <a:gd name="T29" fmla="*/ 0 h 960"/>
              <a:gd name="T30" fmla="*/ 959 w 960"/>
              <a:gd name="T31" fmla="*/ 479 h 960"/>
              <a:gd name="T32" fmla="*/ 959 w 960"/>
              <a:gd name="T33" fmla="*/ 479 h 960"/>
              <a:gd name="T34" fmla="*/ 480 w 960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0" h="960">
                <a:moveTo>
                  <a:pt x="480" y="115"/>
                </a:moveTo>
                <a:lnTo>
                  <a:pt x="480" y="115"/>
                </a:lnTo>
                <a:cubicBezTo>
                  <a:pt x="279" y="115"/>
                  <a:pt x="116" y="279"/>
                  <a:pt x="116" y="479"/>
                </a:cubicBezTo>
                <a:lnTo>
                  <a:pt x="116" y="479"/>
                </a:lnTo>
                <a:cubicBezTo>
                  <a:pt x="116" y="679"/>
                  <a:pt x="279" y="843"/>
                  <a:pt x="480" y="843"/>
                </a:cubicBezTo>
                <a:lnTo>
                  <a:pt x="480" y="843"/>
                </a:lnTo>
                <a:cubicBezTo>
                  <a:pt x="680" y="843"/>
                  <a:pt x="843" y="679"/>
                  <a:pt x="843" y="479"/>
                </a:cubicBezTo>
                <a:lnTo>
                  <a:pt x="843" y="479"/>
                </a:lnTo>
                <a:cubicBezTo>
                  <a:pt x="843" y="279"/>
                  <a:pt x="680" y="115"/>
                  <a:pt x="480" y="115"/>
                </a:cubicBezTo>
                <a:close/>
                <a:moveTo>
                  <a:pt x="480" y="959"/>
                </a:moveTo>
                <a:lnTo>
                  <a:pt x="480" y="959"/>
                </a:lnTo>
                <a:cubicBezTo>
                  <a:pt x="215" y="959"/>
                  <a:pt x="0" y="743"/>
                  <a:pt x="0" y="479"/>
                </a:cubicBezTo>
                <a:lnTo>
                  <a:pt x="0" y="479"/>
                </a:lnTo>
                <a:cubicBezTo>
                  <a:pt x="0" y="214"/>
                  <a:pt x="215" y="0"/>
                  <a:pt x="480" y="0"/>
                </a:cubicBezTo>
                <a:lnTo>
                  <a:pt x="480" y="0"/>
                </a:lnTo>
                <a:cubicBezTo>
                  <a:pt x="744" y="0"/>
                  <a:pt x="959" y="214"/>
                  <a:pt x="959" y="479"/>
                </a:cubicBezTo>
                <a:lnTo>
                  <a:pt x="959" y="479"/>
                </a:lnTo>
                <a:cubicBezTo>
                  <a:pt x="959" y="743"/>
                  <a:pt x="744" y="959"/>
                  <a:pt x="480" y="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7" name="Freeform 128">
            <a:extLst>
              <a:ext uri="{FF2B5EF4-FFF2-40B4-BE49-F238E27FC236}">
                <a16:creationId xmlns:a16="http://schemas.microsoft.com/office/drawing/2014/main" xmlns="" id="{8FACE69B-8AA2-B94B-8895-22B2EEC6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64" y="3975069"/>
            <a:ext cx="24728" cy="848985"/>
          </a:xfrm>
          <a:custGeom>
            <a:avLst/>
            <a:gdLst>
              <a:gd name="T0" fmla="*/ 51 w 52"/>
              <a:gd name="T1" fmla="*/ 1815 h 1816"/>
              <a:gd name="T2" fmla="*/ 0 w 52"/>
              <a:gd name="T3" fmla="*/ 1815 h 1816"/>
              <a:gd name="T4" fmla="*/ 0 w 52"/>
              <a:gd name="T5" fmla="*/ 0 h 1816"/>
              <a:gd name="T6" fmla="*/ 51 w 52"/>
              <a:gd name="T7" fmla="*/ 0 h 1816"/>
              <a:gd name="T8" fmla="*/ 51 w 52"/>
              <a:gd name="T9" fmla="*/ 1815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816">
                <a:moveTo>
                  <a:pt x="51" y="1815"/>
                </a:moveTo>
                <a:lnTo>
                  <a:pt x="0" y="1815"/>
                </a:lnTo>
                <a:lnTo>
                  <a:pt x="0" y="0"/>
                </a:lnTo>
                <a:lnTo>
                  <a:pt x="51" y="0"/>
                </a:lnTo>
                <a:lnTo>
                  <a:pt x="51" y="181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8" name="Freeform 129">
            <a:extLst>
              <a:ext uri="{FF2B5EF4-FFF2-40B4-BE49-F238E27FC236}">
                <a16:creationId xmlns:a16="http://schemas.microsoft.com/office/drawing/2014/main" xmlns="" id="{76A788F1-4086-CE45-8CD8-7C442DFEC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638" y="4782843"/>
            <a:ext cx="70062" cy="70062"/>
          </a:xfrm>
          <a:custGeom>
            <a:avLst/>
            <a:gdLst>
              <a:gd name="T0" fmla="*/ 151 w 152"/>
              <a:gd name="T1" fmla="*/ 76 h 152"/>
              <a:gd name="T2" fmla="*/ 151 w 152"/>
              <a:gd name="T3" fmla="*/ 76 h 152"/>
              <a:gd name="T4" fmla="*/ 76 w 152"/>
              <a:gd name="T5" fmla="*/ 151 h 152"/>
              <a:gd name="T6" fmla="*/ 76 w 152"/>
              <a:gd name="T7" fmla="*/ 151 h 152"/>
              <a:gd name="T8" fmla="*/ 0 w 152"/>
              <a:gd name="T9" fmla="*/ 76 h 152"/>
              <a:gd name="T10" fmla="*/ 0 w 152"/>
              <a:gd name="T11" fmla="*/ 76 h 152"/>
              <a:gd name="T12" fmla="*/ 76 w 152"/>
              <a:gd name="T13" fmla="*/ 0 h 152"/>
              <a:gd name="T14" fmla="*/ 76 w 152"/>
              <a:gd name="T15" fmla="*/ 0 h 152"/>
              <a:gd name="T16" fmla="*/ 151 w 152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151" y="76"/>
                </a:moveTo>
                <a:lnTo>
                  <a:pt x="151" y="76"/>
                </a:lnTo>
                <a:cubicBezTo>
                  <a:pt x="151" y="117"/>
                  <a:pt x="117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  <a:lnTo>
                  <a:pt x="76" y="0"/>
                </a:lnTo>
                <a:cubicBezTo>
                  <a:pt x="117" y="0"/>
                  <a:pt x="151" y="34"/>
                  <a:pt x="151" y="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" name="Freeform 186">
            <a:extLst>
              <a:ext uri="{FF2B5EF4-FFF2-40B4-BE49-F238E27FC236}">
                <a16:creationId xmlns:a16="http://schemas.microsoft.com/office/drawing/2014/main" xmlns="" id="{C52F11DF-207C-B646-9A05-D158CCE46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272" y="3680399"/>
            <a:ext cx="187519" cy="189579"/>
          </a:xfrm>
          <a:custGeom>
            <a:avLst/>
            <a:gdLst>
              <a:gd name="T0" fmla="*/ 402 w 403"/>
              <a:gd name="T1" fmla="*/ 201 h 404"/>
              <a:gd name="T2" fmla="*/ 402 w 403"/>
              <a:gd name="T3" fmla="*/ 201 h 404"/>
              <a:gd name="T4" fmla="*/ 201 w 403"/>
              <a:gd name="T5" fmla="*/ 403 h 404"/>
              <a:gd name="T6" fmla="*/ 201 w 403"/>
              <a:gd name="T7" fmla="*/ 403 h 404"/>
              <a:gd name="T8" fmla="*/ 0 w 403"/>
              <a:gd name="T9" fmla="*/ 201 h 404"/>
              <a:gd name="T10" fmla="*/ 0 w 403"/>
              <a:gd name="T11" fmla="*/ 201 h 404"/>
              <a:gd name="T12" fmla="*/ 201 w 403"/>
              <a:gd name="T13" fmla="*/ 0 h 404"/>
              <a:gd name="T14" fmla="*/ 201 w 403"/>
              <a:gd name="T15" fmla="*/ 0 h 404"/>
              <a:gd name="T16" fmla="*/ 402 w 403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404">
                <a:moveTo>
                  <a:pt x="402" y="201"/>
                </a:moveTo>
                <a:lnTo>
                  <a:pt x="402" y="201"/>
                </a:lnTo>
                <a:cubicBezTo>
                  <a:pt x="402" y="313"/>
                  <a:pt x="312" y="403"/>
                  <a:pt x="201" y="403"/>
                </a:cubicBezTo>
                <a:lnTo>
                  <a:pt x="201" y="403"/>
                </a:lnTo>
                <a:cubicBezTo>
                  <a:pt x="90" y="403"/>
                  <a:pt x="0" y="313"/>
                  <a:pt x="0" y="201"/>
                </a:cubicBezTo>
                <a:lnTo>
                  <a:pt x="0" y="201"/>
                </a:lnTo>
                <a:cubicBezTo>
                  <a:pt x="0" y="90"/>
                  <a:pt x="90" y="0"/>
                  <a:pt x="201" y="0"/>
                </a:cubicBezTo>
                <a:lnTo>
                  <a:pt x="201" y="0"/>
                </a:lnTo>
                <a:cubicBezTo>
                  <a:pt x="312" y="0"/>
                  <a:pt x="402" y="90"/>
                  <a:pt x="402" y="20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87">
            <a:extLst>
              <a:ext uri="{FF2B5EF4-FFF2-40B4-BE49-F238E27FC236}">
                <a16:creationId xmlns:a16="http://schemas.microsoft.com/office/drawing/2014/main" xmlns="" id="{5B791033-1229-3E48-AF89-D5AC914B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389" y="3552640"/>
            <a:ext cx="447160" cy="449220"/>
          </a:xfrm>
          <a:custGeom>
            <a:avLst/>
            <a:gdLst>
              <a:gd name="T0" fmla="*/ 480 w 959"/>
              <a:gd name="T1" fmla="*/ 115 h 960"/>
              <a:gd name="T2" fmla="*/ 480 w 959"/>
              <a:gd name="T3" fmla="*/ 115 h 960"/>
              <a:gd name="T4" fmla="*/ 116 w 959"/>
              <a:gd name="T5" fmla="*/ 479 h 960"/>
              <a:gd name="T6" fmla="*/ 116 w 959"/>
              <a:gd name="T7" fmla="*/ 479 h 960"/>
              <a:gd name="T8" fmla="*/ 480 w 959"/>
              <a:gd name="T9" fmla="*/ 843 h 960"/>
              <a:gd name="T10" fmla="*/ 480 w 959"/>
              <a:gd name="T11" fmla="*/ 843 h 960"/>
              <a:gd name="T12" fmla="*/ 842 w 959"/>
              <a:gd name="T13" fmla="*/ 479 h 960"/>
              <a:gd name="T14" fmla="*/ 842 w 959"/>
              <a:gd name="T15" fmla="*/ 479 h 960"/>
              <a:gd name="T16" fmla="*/ 480 w 959"/>
              <a:gd name="T17" fmla="*/ 115 h 960"/>
              <a:gd name="T18" fmla="*/ 480 w 959"/>
              <a:gd name="T19" fmla="*/ 959 h 960"/>
              <a:gd name="T20" fmla="*/ 480 w 959"/>
              <a:gd name="T21" fmla="*/ 959 h 960"/>
              <a:gd name="T22" fmla="*/ 0 w 959"/>
              <a:gd name="T23" fmla="*/ 479 h 960"/>
              <a:gd name="T24" fmla="*/ 0 w 959"/>
              <a:gd name="T25" fmla="*/ 479 h 960"/>
              <a:gd name="T26" fmla="*/ 480 w 959"/>
              <a:gd name="T27" fmla="*/ 0 h 960"/>
              <a:gd name="T28" fmla="*/ 480 w 959"/>
              <a:gd name="T29" fmla="*/ 0 h 960"/>
              <a:gd name="T30" fmla="*/ 958 w 959"/>
              <a:gd name="T31" fmla="*/ 479 h 960"/>
              <a:gd name="T32" fmla="*/ 958 w 959"/>
              <a:gd name="T33" fmla="*/ 479 h 960"/>
              <a:gd name="T34" fmla="*/ 480 w 959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9" h="960">
                <a:moveTo>
                  <a:pt x="480" y="115"/>
                </a:moveTo>
                <a:lnTo>
                  <a:pt x="480" y="115"/>
                </a:lnTo>
                <a:cubicBezTo>
                  <a:pt x="279" y="115"/>
                  <a:pt x="116" y="279"/>
                  <a:pt x="116" y="479"/>
                </a:cubicBezTo>
                <a:lnTo>
                  <a:pt x="116" y="479"/>
                </a:lnTo>
                <a:cubicBezTo>
                  <a:pt x="116" y="679"/>
                  <a:pt x="279" y="843"/>
                  <a:pt x="480" y="843"/>
                </a:cubicBezTo>
                <a:lnTo>
                  <a:pt x="480" y="843"/>
                </a:lnTo>
                <a:cubicBezTo>
                  <a:pt x="679" y="843"/>
                  <a:pt x="842" y="679"/>
                  <a:pt x="842" y="479"/>
                </a:cubicBezTo>
                <a:lnTo>
                  <a:pt x="842" y="479"/>
                </a:lnTo>
                <a:cubicBezTo>
                  <a:pt x="842" y="279"/>
                  <a:pt x="679" y="115"/>
                  <a:pt x="480" y="115"/>
                </a:cubicBezTo>
                <a:close/>
                <a:moveTo>
                  <a:pt x="480" y="959"/>
                </a:moveTo>
                <a:lnTo>
                  <a:pt x="480" y="959"/>
                </a:lnTo>
                <a:cubicBezTo>
                  <a:pt x="215" y="959"/>
                  <a:pt x="0" y="743"/>
                  <a:pt x="0" y="479"/>
                </a:cubicBezTo>
                <a:lnTo>
                  <a:pt x="0" y="479"/>
                </a:lnTo>
                <a:cubicBezTo>
                  <a:pt x="0" y="214"/>
                  <a:pt x="215" y="0"/>
                  <a:pt x="480" y="0"/>
                </a:cubicBezTo>
                <a:lnTo>
                  <a:pt x="480" y="0"/>
                </a:lnTo>
                <a:cubicBezTo>
                  <a:pt x="743" y="0"/>
                  <a:pt x="958" y="214"/>
                  <a:pt x="958" y="479"/>
                </a:cubicBezTo>
                <a:lnTo>
                  <a:pt x="958" y="479"/>
                </a:lnTo>
                <a:cubicBezTo>
                  <a:pt x="958" y="743"/>
                  <a:pt x="743" y="959"/>
                  <a:pt x="480" y="9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1" name="Freeform 188">
            <a:extLst>
              <a:ext uri="{FF2B5EF4-FFF2-40B4-BE49-F238E27FC236}">
                <a16:creationId xmlns:a16="http://schemas.microsoft.com/office/drawing/2014/main" xmlns="" id="{2EE9645A-2F0C-6D4C-AA5D-A1C0053E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636" y="3975069"/>
            <a:ext cx="24728" cy="848985"/>
          </a:xfrm>
          <a:custGeom>
            <a:avLst/>
            <a:gdLst>
              <a:gd name="T0" fmla="*/ 50 w 51"/>
              <a:gd name="T1" fmla="*/ 1815 h 1816"/>
              <a:gd name="T2" fmla="*/ 0 w 51"/>
              <a:gd name="T3" fmla="*/ 1815 h 1816"/>
              <a:gd name="T4" fmla="*/ 0 w 51"/>
              <a:gd name="T5" fmla="*/ 0 h 1816"/>
              <a:gd name="T6" fmla="*/ 50 w 51"/>
              <a:gd name="T7" fmla="*/ 0 h 1816"/>
              <a:gd name="T8" fmla="*/ 50 w 51"/>
              <a:gd name="T9" fmla="*/ 1815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816">
                <a:moveTo>
                  <a:pt x="50" y="1815"/>
                </a:moveTo>
                <a:lnTo>
                  <a:pt x="0" y="1815"/>
                </a:lnTo>
                <a:lnTo>
                  <a:pt x="0" y="0"/>
                </a:lnTo>
                <a:lnTo>
                  <a:pt x="50" y="0"/>
                </a:lnTo>
                <a:lnTo>
                  <a:pt x="50" y="181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2" name="Freeform 189">
            <a:extLst>
              <a:ext uri="{FF2B5EF4-FFF2-40B4-BE49-F238E27FC236}">
                <a16:creationId xmlns:a16="http://schemas.microsoft.com/office/drawing/2014/main" xmlns="" id="{32BF9DFE-9AA7-954A-A48B-02C1BBE0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910" y="4782843"/>
            <a:ext cx="70062" cy="70062"/>
          </a:xfrm>
          <a:custGeom>
            <a:avLst/>
            <a:gdLst>
              <a:gd name="T0" fmla="*/ 150 w 151"/>
              <a:gd name="T1" fmla="*/ 76 h 152"/>
              <a:gd name="T2" fmla="*/ 150 w 151"/>
              <a:gd name="T3" fmla="*/ 76 h 152"/>
              <a:gd name="T4" fmla="*/ 76 w 151"/>
              <a:gd name="T5" fmla="*/ 151 h 152"/>
              <a:gd name="T6" fmla="*/ 76 w 151"/>
              <a:gd name="T7" fmla="*/ 151 h 152"/>
              <a:gd name="T8" fmla="*/ 0 w 151"/>
              <a:gd name="T9" fmla="*/ 76 h 152"/>
              <a:gd name="T10" fmla="*/ 0 w 151"/>
              <a:gd name="T11" fmla="*/ 76 h 152"/>
              <a:gd name="T12" fmla="*/ 76 w 151"/>
              <a:gd name="T13" fmla="*/ 0 h 152"/>
              <a:gd name="T14" fmla="*/ 76 w 151"/>
              <a:gd name="T15" fmla="*/ 0 h 152"/>
              <a:gd name="T16" fmla="*/ 150 w 151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2">
                <a:moveTo>
                  <a:pt x="150" y="76"/>
                </a:moveTo>
                <a:lnTo>
                  <a:pt x="150" y="76"/>
                </a:lnTo>
                <a:cubicBezTo>
                  <a:pt x="150" y="117"/>
                  <a:pt x="116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  <a:lnTo>
                  <a:pt x="76" y="0"/>
                </a:lnTo>
                <a:cubicBezTo>
                  <a:pt x="116" y="0"/>
                  <a:pt x="150" y="34"/>
                  <a:pt x="150" y="7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3" name="Freeform 243">
            <a:extLst>
              <a:ext uri="{FF2B5EF4-FFF2-40B4-BE49-F238E27FC236}">
                <a16:creationId xmlns:a16="http://schemas.microsoft.com/office/drawing/2014/main" xmlns="" id="{2422E9DC-F0AD-DB4E-9816-77104DEC9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481" y="3680399"/>
            <a:ext cx="189579" cy="189579"/>
          </a:xfrm>
          <a:custGeom>
            <a:avLst/>
            <a:gdLst>
              <a:gd name="T0" fmla="*/ 403 w 404"/>
              <a:gd name="T1" fmla="*/ 201 h 404"/>
              <a:gd name="T2" fmla="*/ 403 w 404"/>
              <a:gd name="T3" fmla="*/ 201 h 404"/>
              <a:gd name="T4" fmla="*/ 201 w 404"/>
              <a:gd name="T5" fmla="*/ 403 h 404"/>
              <a:gd name="T6" fmla="*/ 201 w 404"/>
              <a:gd name="T7" fmla="*/ 403 h 404"/>
              <a:gd name="T8" fmla="*/ 0 w 404"/>
              <a:gd name="T9" fmla="*/ 201 h 404"/>
              <a:gd name="T10" fmla="*/ 0 w 404"/>
              <a:gd name="T11" fmla="*/ 201 h 404"/>
              <a:gd name="T12" fmla="*/ 201 w 404"/>
              <a:gd name="T13" fmla="*/ 0 h 404"/>
              <a:gd name="T14" fmla="*/ 201 w 404"/>
              <a:gd name="T15" fmla="*/ 0 h 404"/>
              <a:gd name="T16" fmla="*/ 403 w 404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4" h="404">
                <a:moveTo>
                  <a:pt x="403" y="201"/>
                </a:moveTo>
                <a:lnTo>
                  <a:pt x="403" y="201"/>
                </a:lnTo>
                <a:cubicBezTo>
                  <a:pt x="403" y="313"/>
                  <a:pt x="313" y="403"/>
                  <a:pt x="201" y="403"/>
                </a:cubicBezTo>
                <a:lnTo>
                  <a:pt x="201" y="403"/>
                </a:lnTo>
                <a:cubicBezTo>
                  <a:pt x="90" y="403"/>
                  <a:pt x="0" y="313"/>
                  <a:pt x="0" y="201"/>
                </a:cubicBezTo>
                <a:lnTo>
                  <a:pt x="0" y="201"/>
                </a:lnTo>
                <a:cubicBezTo>
                  <a:pt x="0" y="90"/>
                  <a:pt x="90" y="0"/>
                  <a:pt x="201" y="0"/>
                </a:cubicBezTo>
                <a:lnTo>
                  <a:pt x="201" y="0"/>
                </a:lnTo>
                <a:cubicBezTo>
                  <a:pt x="313" y="0"/>
                  <a:pt x="403" y="90"/>
                  <a:pt x="403" y="20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244">
            <a:extLst>
              <a:ext uri="{FF2B5EF4-FFF2-40B4-BE49-F238E27FC236}">
                <a16:creationId xmlns:a16="http://schemas.microsoft.com/office/drawing/2014/main" xmlns="" id="{ED632BC2-56C7-DE45-B32D-DB1684EEA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602" y="3552640"/>
            <a:ext cx="449220" cy="449220"/>
          </a:xfrm>
          <a:custGeom>
            <a:avLst/>
            <a:gdLst>
              <a:gd name="T0" fmla="*/ 479 w 960"/>
              <a:gd name="T1" fmla="*/ 115 h 960"/>
              <a:gd name="T2" fmla="*/ 479 w 960"/>
              <a:gd name="T3" fmla="*/ 115 h 960"/>
              <a:gd name="T4" fmla="*/ 115 w 960"/>
              <a:gd name="T5" fmla="*/ 479 h 960"/>
              <a:gd name="T6" fmla="*/ 115 w 960"/>
              <a:gd name="T7" fmla="*/ 479 h 960"/>
              <a:gd name="T8" fmla="*/ 479 w 960"/>
              <a:gd name="T9" fmla="*/ 843 h 960"/>
              <a:gd name="T10" fmla="*/ 479 w 960"/>
              <a:gd name="T11" fmla="*/ 843 h 960"/>
              <a:gd name="T12" fmla="*/ 843 w 960"/>
              <a:gd name="T13" fmla="*/ 479 h 960"/>
              <a:gd name="T14" fmla="*/ 843 w 960"/>
              <a:gd name="T15" fmla="*/ 479 h 960"/>
              <a:gd name="T16" fmla="*/ 479 w 960"/>
              <a:gd name="T17" fmla="*/ 115 h 960"/>
              <a:gd name="T18" fmla="*/ 479 w 960"/>
              <a:gd name="T19" fmla="*/ 959 h 960"/>
              <a:gd name="T20" fmla="*/ 479 w 960"/>
              <a:gd name="T21" fmla="*/ 959 h 960"/>
              <a:gd name="T22" fmla="*/ 0 w 960"/>
              <a:gd name="T23" fmla="*/ 479 h 960"/>
              <a:gd name="T24" fmla="*/ 0 w 960"/>
              <a:gd name="T25" fmla="*/ 479 h 960"/>
              <a:gd name="T26" fmla="*/ 479 w 960"/>
              <a:gd name="T27" fmla="*/ 0 h 960"/>
              <a:gd name="T28" fmla="*/ 479 w 960"/>
              <a:gd name="T29" fmla="*/ 0 h 960"/>
              <a:gd name="T30" fmla="*/ 959 w 960"/>
              <a:gd name="T31" fmla="*/ 479 h 960"/>
              <a:gd name="T32" fmla="*/ 959 w 960"/>
              <a:gd name="T33" fmla="*/ 479 h 960"/>
              <a:gd name="T34" fmla="*/ 479 w 960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0" h="960">
                <a:moveTo>
                  <a:pt x="479" y="115"/>
                </a:moveTo>
                <a:lnTo>
                  <a:pt x="479" y="115"/>
                </a:lnTo>
                <a:cubicBezTo>
                  <a:pt x="278" y="115"/>
                  <a:pt x="115" y="279"/>
                  <a:pt x="115" y="479"/>
                </a:cubicBezTo>
                <a:lnTo>
                  <a:pt x="115" y="479"/>
                </a:lnTo>
                <a:cubicBezTo>
                  <a:pt x="115" y="679"/>
                  <a:pt x="278" y="843"/>
                  <a:pt x="479" y="843"/>
                </a:cubicBezTo>
                <a:lnTo>
                  <a:pt x="479" y="843"/>
                </a:lnTo>
                <a:cubicBezTo>
                  <a:pt x="679" y="843"/>
                  <a:pt x="843" y="679"/>
                  <a:pt x="843" y="479"/>
                </a:cubicBezTo>
                <a:lnTo>
                  <a:pt x="843" y="479"/>
                </a:lnTo>
                <a:cubicBezTo>
                  <a:pt x="843" y="279"/>
                  <a:pt x="679" y="115"/>
                  <a:pt x="479" y="115"/>
                </a:cubicBezTo>
                <a:close/>
                <a:moveTo>
                  <a:pt x="479" y="959"/>
                </a:moveTo>
                <a:lnTo>
                  <a:pt x="479" y="959"/>
                </a:lnTo>
                <a:cubicBezTo>
                  <a:pt x="214" y="959"/>
                  <a:pt x="0" y="743"/>
                  <a:pt x="0" y="479"/>
                </a:cubicBezTo>
                <a:lnTo>
                  <a:pt x="0" y="479"/>
                </a:lnTo>
                <a:cubicBezTo>
                  <a:pt x="0" y="214"/>
                  <a:pt x="214" y="0"/>
                  <a:pt x="479" y="0"/>
                </a:cubicBezTo>
                <a:lnTo>
                  <a:pt x="479" y="0"/>
                </a:lnTo>
                <a:cubicBezTo>
                  <a:pt x="743" y="0"/>
                  <a:pt x="959" y="214"/>
                  <a:pt x="959" y="479"/>
                </a:cubicBezTo>
                <a:lnTo>
                  <a:pt x="959" y="479"/>
                </a:lnTo>
                <a:cubicBezTo>
                  <a:pt x="959" y="743"/>
                  <a:pt x="743" y="959"/>
                  <a:pt x="479" y="9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45">
            <a:extLst>
              <a:ext uri="{FF2B5EF4-FFF2-40B4-BE49-F238E27FC236}">
                <a16:creationId xmlns:a16="http://schemas.microsoft.com/office/drawing/2014/main" xmlns="" id="{FAA8C094-04C1-2E49-B3ED-75146715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847" y="3975069"/>
            <a:ext cx="24728" cy="848985"/>
          </a:xfrm>
          <a:custGeom>
            <a:avLst/>
            <a:gdLst>
              <a:gd name="T0" fmla="*/ 51 w 52"/>
              <a:gd name="T1" fmla="*/ 1815 h 1816"/>
              <a:gd name="T2" fmla="*/ 0 w 52"/>
              <a:gd name="T3" fmla="*/ 1815 h 1816"/>
              <a:gd name="T4" fmla="*/ 0 w 52"/>
              <a:gd name="T5" fmla="*/ 0 h 1816"/>
              <a:gd name="T6" fmla="*/ 51 w 52"/>
              <a:gd name="T7" fmla="*/ 0 h 1816"/>
              <a:gd name="T8" fmla="*/ 51 w 52"/>
              <a:gd name="T9" fmla="*/ 1815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816">
                <a:moveTo>
                  <a:pt x="51" y="1815"/>
                </a:moveTo>
                <a:lnTo>
                  <a:pt x="0" y="1815"/>
                </a:lnTo>
                <a:lnTo>
                  <a:pt x="0" y="0"/>
                </a:lnTo>
                <a:lnTo>
                  <a:pt x="51" y="0"/>
                </a:lnTo>
                <a:lnTo>
                  <a:pt x="51" y="181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6" name="Freeform 246">
            <a:extLst>
              <a:ext uri="{FF2B5EF4-FFF2-40B4-BE49-F238E27FC236}">
                <a16:creationId xmlns:a16="http://schemas.microsoft.com/office/drawing/2014/main" xmlns="" id="{CDCBB6D4-75BD-554F-87BF-7307BB22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181" y="4782843"/>
            <a:ext cx="70062" cy="70062"/>
          </a:xfrm>
          <a:custGeom>
            <a:avLst/>
            <a:gdLst>
              <a:gd name="T0" fmla="*/ 151 w 152"/>
              <a:gd name="T1" fmla="*/ 76 h 152"/>
              <a:gd name="T2" fmla="*/ 151 w 152"/>
              <a:gd name="T3" fmla="*/ 76 h 152"/>
              <a:gd name="T4" fmla="*/ 76 w 152"/>
              <a:gd name="T5" fmla="*/ 151 h 152"/>
              <a:gd name="T6" fmla="*/ 76 w 152"/>
              <a:gd name="T7" fmla="*/ 151 h 152"/>
              <a:gd name="T8" fmla="*/ 0 w 152"/>
              <a:gd name="T9" fmla="*/ 76 h 152"/>
              <a:gd name="T10" fmla="*/ 0 w 152"/>
              <a:gd name="T11" fmla="*/ 76 h 152"/>
              <a:gd name="T12" fmla="*/ 76 w 152"/>
              <a:gd name="T13" fmla="*/ 0 h 152"/>
              <a:gd name="T14" fmla="*/ 76 w 152"/>
              <a:gd name="T15" fmla="*/ 0 h 152"/>
              <a:gd name="T16" fmla="*/ 151 w 152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151" y="76"/>
                </a:moveTo>
                <a:lnTo>
                  <a:pt x="151" y="76"/>
                </a:lnTo>
                <a:cubicBezTo>
                  <a:pt x="151" y="117"/>
                  <a:pt x="118" y="151"/>
                  <a:pt x="76" y="151"/>
                </a:cubicBezTo>
                <a:lnTo>
                  <a:pt x="76" y="151"/>
                </a:lnTo>
                <a:cubicBezTo>
                  <a:pt x="34" y="151"/>
                  <a:pt x="0" y="117"/>
                  <a:pt x="0" y="76"/>
                </a:cubicBezTo>
                <a:lnTo>
                  <a:pt x="0" y="76"/>
                </a:lnTo>
                <a:cubicBezTo>
                  <a:pt x="0" y="34"/>
                  <a:pt x="34" y="0"/>
                  <a:pt x="76" y="0"/>
                </a:cubicBezTo>
                <a:lnTo>
                  <a:pt x="76" y="0"/>
                </a:lnTo>
                <a:cubicBezTo>
                  <a:pt x="118" y="0"/>
                  <a:pt x="151" y="34"/>
                  <a:pt x="151" y="76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7" name="Freeform 302">
            <a:extLst>
              <a:ext uri="{FF2B5EF4-FFF2-40B4-BE49-F238E27FC236}">
                <a16:creationId xmlns:a16="http://schemas.microsoft.com/office/drawing/2014/main" xmlns="" id="{F522DBEA-C037-0347-8EFB-9951E83D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726" y="3680399"/>
            <a:ext cx="189579" cy="189579"/>
          </a:xfrm>
          <a:custGeom>
            <a:avLst/>
            <a:gdLst>
              <a:gd name="T0" fmla="*/ 403 w 404"/>
              <a:gd name="T1" fmla="*/ 201 h 404"/>
              <a:gd name="T2" fmla="*/ 403 w 404"/>
              <a:gd name="T3" fmla="*/ 201 h 404"/>
              <a:gd name="T4" fmla="*/ 202 w 404"/>
              <a:gd name="T5" fmla="*/ 403 h 404"/>
              <a:gd name="T6" fmla="*/ 202 w 404"/>
              <a:gd name="T7" fmla="*/ 403 h 404"/>
              <a:gd name="T8" fmla="*/ 0 w 404"/>
              <a:gd name="T9" fmla="*/ 201 h 404"/>
              <a:gd name="T10" fmla="*/ 0 w 404"/>
              <a:gd name="T11" fmla="*/ 201 h 404"/>
              <a:gd name="T12" fmla="*/ 202 w 404"/>
              <a:gd name="T13" fmla="*/ 0 h 404"/>
              <a:gd name="T14" fmla="*/ 202 w 404"/>
              <a:gd name="T15" fmla="*/ 0 h 404"/>
              <a:gd name="T16" fmla="*/ 403 w 404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4" h="404">
                <a:moveTo>
                  <a:pt x="403" y="201"/>
                </a:moveTo>
                <a:lnTo>
                  <a:pt x="403" y="201"/>
                </a:lnTo>
                <a:cubicBezTo>
                  <a:pt x="403" y="312"/>
                  <a:pt x="313" y="403"/>
                  <a:pt x="202" y="403"/>
                </a:cubicBezTo>
                <a:lnTo>
                  <a:pt x="202" y="403"/>
                </a:lnTo>
                <a:cubicBezTo>
                  <a:pt x="91" y="403"/>
                  <a:pt x="0" y="312"/>
                  <a:pt x="0" y="201"/>
                </a:cubicBezTo>
                <a:lnTo>
                  <a:pt x="0" y="201"/>
                </a:lnTo>
                <a:cubicBezTo>
                  <a:pt x="0" y="89"/>
                  <a:pt x="91" y="0"/>
                  <a:pt x="202" y="0"/>
                </a:cubicBezTo>
                <a:lnTo>
                  <a:pt x="202" y="0"/>
                </a:lnTo>
                <a:cubicBezTo>
                  <a:pt x="313" y="0"/>
                  <a:pt x="403" y="89"/>
                  <a:pt x="403" y="2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8" name="Freeform 303">
            <a:extLst>
              <a:ext uri="{FF2B5EF4-FFF2-40B4-BE49-F238E27FC236}">
                <a16:creationId xmlns:a16="http://schemas.microsoft.com/office/drawing/2014/main" xmlns="" id="{F3FA42E9-4EBB-9D4F-A48A-005C75C84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846" y="3550579"/>
            <a:ext cx="449220" cy="449220"/>
          </a:xfrm>
          <a:custGeom>
            <a:avLst/>
            <a:gdLst>
              <a:gd name="T0" fmla="*/ 479 w 960"/>
              <a:gd name="T1" fmla="*/ 116 h 960"/>
              <a:gd name="T2" fmla="*/ 479 w 960"/>
              <a:gd name="T3" fmla="*/ 116 h 960"/>
              <a:gd name="T4" fmla="*/ 116 w 960"/>
              <a:gd name="T5" fmla="*/ 480 h 960"/>
              <a:gd name="T6" fmla="*/ 116 w 960"/>
              <a:gd name="T7" fmla="*/ 480 h 960"/>
              <a:gd name="T8" fmla="*/ 479 w 960"/>
              <a:gd name="T9" fmla="*/ 843 h 960"/>
              <a:gd name="T10" fmla="*/ 479 w 960"/>
              <a:gd name="T11" fmla="*/ 843 h 960"/>
              <a:gd name="T12" fmla="*/ 843 w 960"/>
              <a:gd name="T13" fmla="*/ 480 h 960"/>
              <a:gd name="T14" fmla="*/ 843 w 960"/>
              <a:gd name="T15" fmla="*/ 480 h 960"/>
              <a:gd name="T16" fmla="*/ 479 w 960"/>
              <a:gd name="T17" fmla="*/ 116 h 960"/>
              <a:gd name="T18" fmla="*/ 479 w 960"/>
              <a:gd name="T19" fmla="*/ 959 h 960"/>
              <a:gd name="T20" fmla="*/ 479 w 960"/>
              <a:gd name="T21" fmla="*/ 959 h 960"/>
              <a:gd name="T22" fmla="*/ 0 w 960"/>
              <a:gd name="T23" fmla="*/ 480 h 960"/>
              <a:gd name="T24" fmla="*/ 0 w 960"/>
              <a:gd name="T25" fmla="*/ 480 h 960"/>
              <a:gd name="T26" fmla="*/ 479 w 960"/>
              <a:gd name="T27" fmla="*/ 0 h 960"/>
              <a:gd name="T28" fmla="*/ 479 w 960"/>
              <a:gd name="T29" fmla="*/ 0 h 960"/>
              <a:gd name="T30" fmla="*/ 959 w 960"/>
              <a:gd name="T31" fmla="*/ 480 h 960"/>
              <a:gd name="T32" fmla="*/ 959 w 960"/>
              <a:gd name="T33" fmla="*/ 480 h 960"/>
              <a:gd name="T34" fmla="*/ 479 w 960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0" h="960">
                <a:moveTo>
                  <a:pt x="479" y="116"/>
                </a:moveTo>
                <a:lnTo>
                  <a:pt x="479" y="116"/>
                </a:lnTo>
                <a:cubicBezTo>
                  <a:pt x="278" y="116"/>
                  <a:pt x="116" y="279"/>
                  <a:pt x="116" y="480"/>
                </a:cubicBezTo>
                <a:lnTo>
                  <a:pt x="116" y="480"/>
                </a:lnTo>
                <a:cubicBezTo>
                  <a:pt x="116" y="680"/>
                  <a:pt x="278" y="843"/>
                  <a:pt x="479" y="843"/>
                </a:cubicBezTo>
                <a:lnTo>
                  <a:pt x="479" y="843"/>
                </a:lnTo>
                <a:cubicBezTo>
                  <a:pt x="680" y="843"/>
                  <a:pt x="843" y="680"/>
                  <a:pt x="843" y="480"/>
                </a:cubicBezTo>
                <a:lnTo>
                  <a:pt x="843" y="480"/>
                </a:lnTo>
                <a:cubicBezTo>
                  <a:pt x="843" y="279"/>
                  <a:pt x="680" y="116"/>
                  <a:pt x="479" y="116"/>
                </a:cubicBezTo>
                <a:close/>
                <a:moveTo>
                  <a:pt x="479" y="959"/>
                </a:moveTo>
                <a:lnTo>
                  <a:pt x="479" y="959"/>
                </a:lnTo>
                <a:cubicBezTo>
                  <a:pt x="215" y="959"/>
                  <a:pt x="0" y="744"/>
                  <a:pt x="0" y="480"/>
                </a:cubicBezTo>
                <a:lnTo>
                  <a:pt x="0" y="480"/>
                </a:lnTo>
                <a:cubicBezTo>
                  <a:pt x="0" y="215"/>
                  <a:pt x="215" y="0"/>
                  <a:pt x="479" y="0"/>
                </a:cubicBezTo>
                <a:lnTo>
                  <a:pt x="479" y="0"/>
                </a:lnTo>
                <a:cubicBezTo>
                  <a:pt x="743" y="0"/>
                  <a:pt x="959" y="215"/>
                  <a:pt x="959" y="480"/>
                </a:cubicBezTo>
                <a:lnTo>
                  <a:pt x="959" y="480"/>
                </a:lnTo>
                <a:cubicBezTo>
                  <a:pt x="959" y="744"/>
                  <a:pt x="743" y="959"/>
                  <a:pt x="479" y="9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9" name="Freeform 304">
            <a:extLst>
              <a:ext uri="{FF2B5EF4-FFF2-40B4-BE49-F238E27FC236}">
                <a16:creationId xmlns:a16="http://schemas.microsoft.com/office/drawing/2014/main" xmlns="" id="{43584436-506D-1043-9270-0384F0D9F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030" y="2728381"/>
            <a:ext cx="24728" cy="846924"/>
          </a:xfrm>
          <a:custGeom>
            <a:avLst/>
            <a:gdLst>
              <a:gd name="T0" fmla="*/ 52 w 53"/>
              <a:gd name="T1" fmla="*/ 1813 h 1814"/>
              <a:gd name="T2" fmla="*/ 0 w 53"/>
              <a:gd name="T3" fmla="*/ 1813 h 1814"/>
              <a:gd name="T4" fmla="*/ 0 w 53"/>
              <a:gd name="T5" fmla="*/ 0 h 1814"/>
              <a:gd name="T6" fmla="*/ 52 w 53"/>
              <a:gd name="T7" fmla="*/ 0 h 1814"/>
              <a:gd name="T8" fmla="*/ 52 w 53"/>
              <a:gd name="T9" fmla="*/ 1813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1814">
                <a:moveTo>
                  <a:pt x="52" y="1813"/>
                </a:moveTo>
                <a:lnTo>
                  <a:pt x="0" y="1813"/>
                </a:lnTo>
                <a:lnTo>
                  <a:pt x="0" y="0"/>
                </a:lnTo>
                <a:lnTo>
                  <a:pt x="52" y="0"/>
                </a:lnTo>
                <a:lnTo>
                  <a:pt x="52" y="181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0" name="Freeform 305">
            <a:extLst>
              <a:ext uri="{FF2B5EF4-FFF2-40B4-BE49-F238E27FC236}">
                <a16:creationId xmlns:a16="http://schemas.microsoft.com/office/drawing/2014/main" xmlns="" id="{E6FDE86E-FED4-134B-8134-A41324CB6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365" y="2697472"/>
            <a:ext cx="70062" cy="70062"/>
          </a:xfrm>
          <a:custGeom>
            <a:avLst/>
            <a:gdLst>
              <a:gd name="T0" fmla="*/ 151 w 152"/>
              <a:gd name="T1" fmla="*/ 76 h 152"/>
              <a:gd name="T2" fmla="*/ 151 w 152"/>
              <a:gd name="T3" fmla="*/ 76 h 152"/>
              <a:gd name="T4" fmla="*/ 75 w 152"/>
              <a:gd name="T5" fmla="*/ 151 h 152"/>
              <a:gd name="T6" fmla="*/ 75 w 152"/>
              <a:gd name="T7" fmla="*/ 151 h 152"/>
              <a:gd name="T8" fmla="*/ 0 w 152"/>
              <a:gd name="T9" fmla="*/ 76 h 152"/>
              <a:gd name="T10" fmla="*/ 0 w 152"/>
              <a:gd name="T11" fmla="*/ 76 h 152"/>
              <a:gd name="T12" fmla="*/ 75 w 152"/>
              <a:gd name="T13" fmla="*/ 0 h 152"/>
              <a:gd name="T14" fmla="*/ 75 w 152"/>
              <a:gd name="T15" fmla="*/ 0 h 152"/>
              <a:gd name="T16" fmla="*/ 151 w 152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151" y="76"/>
                </a:moveTo>
                <a:lnTo>
                  <a:pt x="151" y="76"/>
                </a:lnTo>
                <a:cubicBezTo>
                  <a:pt x="151" y="118"/>
                  <a:pt x="117" y="151"/>
                  <a:pt x="75" y="151"/>
                </a:cubicBezTo>
                <a:lnTo>
                  <a:pt x="75" y="151"/>
                </a:lnTo>
                <a:cubicBezTo>
                  <a:pt x="33" y="151"/>
                  <a:pt x="0" y="118"/>
                  <a:pt x="0" y="76"/>
                </a:cubicBezTo>
                <a:lnTo>
                  <a:pt x="0" y="76"/>
                </a:lnTo>
                <a:cubicBezTo>
                  <a:pt x="0" y="35"/>
                  <a:pt x="33" y="0"/>
                  <a:pt x="75" y="0"/>
                </a:cubicBezTo>
                <a:lnTo>
                  <a:pt x="75" y="0"/>
                </a:lnTo>
                <a:cubicBezTo>
                  <a:pt x="117" y="0"/>
                  <a:pt x="151" y="35"/>
                  <a:pt x="151" y="7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1" name="Freeform 361">
            <a:extLst>
              <a:ext uri="{FF2B5EF4-FFF2-40B4-BE49-F238E27FC236}">
                <a16:creationId xmlns:a16="http://schemas.microsoft.com/office/drawing/2014/main" xmlns="" id="{4DED8210-08D6-734E-9A86-4A8F4B96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937" y="3680399"/>
            <a:ext cx="189579" cy="189579"/>
          </a:xfrm>
          <a:custGeom>
            <a:avLst/>
            <a:gdLst>
              <a:gd name="T0" fmla="*/ 403 w 404"/>
              <a:gd name="T1" fmla="*/ 201 h 404"/>
              <a:gd name="T2" fmla="*/ 403 w 404"/>
              <a:gd name="T3" fmla="*/ 201 h 404"/>
              <a:gd name="T4" fmla="*/ 202 w 404"/>
              <a:gd name="T5" fmla="*/ 403 h 404"/>
              <a:gd name="T6" fmla="*/ 202 w 404"/>
              <a:gd name="T7" fmla="*/ 403 h 404"/>
              <a:gd name="T8" fmla="*/ 0 w 404"/>
              <a:gd name="T9" fmla="*/ 201 h 404"/>
              <a:gd name="T10" fmla="*/ 0 w 404"/>
              <a:gd name="T11" fmla="*/ 201 h 404"/>
              <a:gd name="T12" fmla="*/ 202 w 404"/>
              <a:gd name="T13" fmla="*/ 0 h 404"/>
              <a:gd name="T14" fmla="*/ 202 w 404"/>
              <a:gd name="T15" fmla="*/ 0 h 404"/>
              <a:gd name="T16" fmla="*/ 403 w 404"/>
              <a:gd name="T17" fmla="*/ 2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4" h="404">
                <a:moveTo>
                  <a:pt x="403" y="201"/>
                </a:moveTo>
                <a:lnTo>
                  <a:pt x="403" y="201"/>
                </a:lnTo>
                <a:cubicBezTo>
                  <a:pt x="403" y="312"/>
                  <a:pt x="313" y="403"/>
                  <a:pt x="202" y="403"/>
                </a:cubicBezTo>
                <a:lnTo>
                  <a:pt x="202" y="403"/>
                </a:lnTo>
                <a:cubicBezTo>
                  <a:pt x="91" y="403"/>
                  <a:pt x="0" y="312"/>
                  <a:pt x="0" y="201"/>
                </a:cubicBezTo>
                <a:lnTo>
                  <a:pt x="0" y="201"/>
                </a:lnTo>
                <a:cubicBezTo>
                  <a:pt x="0" y="89"/>
                  <a:pt x="91" y="0"/>
                  <a:pt x="202" y="0"/>
                </a:cubicBezTo>
                <a:lnTo>
                  <a:pt x="202" y="0"/>
                </a:lnTo>
                <a:cubicBezTo>
                  <a:pt x="313" y="0"/>
                  <a:pt x="403" y="89"/>
                  <a:pt x="403" y="2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2" name="Freeform 362">
            <a:extLst>
              <a:ext uri="{FF2B5EF4-FFF2-40B4-BE49-F238E27FC236}">
                <a16:creationId xmlns:a16="http://schemas.microsoft.com/office/drawing/2014/main" xmlns="" id="{274334BA-513C-0A45-8640-DA14923E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057" y="3550579"/>
            <a:ext cx="449220" cy="449220"/>
          </a:xfrm>
          <a:custGeom>
            <a:avLst/>
            <a:gdLst>
              <a:gd name="T0" fmla="*/ 479 w 960"/>
              <a:gd name="T1" fmla="*/ 116 h 960"/>
              <a:gd name="T2" fmla="*/ 479 w 960"/>
              <a:gd name="T3" fmla="*/ 116 h 960"/>
              <a:gd name="T4" fmla="*/ 116 w 960"/>
              <a:gd name="T5" fmla="*/ 480 h 960"/>
              <a:gd name="T6" fmla="*/ 116 w 960"/>
              <a:gd name="T7" fmla="*/ 480 h 960"/>
              <a:gd name="T8" fmla="*/ 479 w 960"/>
              <a:gd name="T9" fmla="*/ 843 h 960"/>
              <a:gd name="T10" fmla="*/ 479 w 960"/>
              <a:gd name="T11" fmla="*/ 843 h 960"/>
              <a:gd name="T12" fmla="*/ 843 w 960"/>
              <a:gd name="T13" fmla="*/ 480 h 960"/>
              <a:gd name="T14" fmla="*/ 843 w 960"/>
              <a:gd name="T15" fmla="*/ 480 h 960"/>
              <a:gd name="T16" fmla="*/ 479 w 960"/>
              <a:gd name="T17" fmla="*/ 116 h 960"/>
              <a:gd name="T18" fmla="*/ 479 w 960"/>
              <a:gd name="T19" fmla="*/ 959 h 960"/>
              <a:gd name="T20" fmla="*/ 479 w 960"/>
              <a:gd name="T21" fmla="*/ 959 h 960"/>
              <a:gd name="T22" fmla="*/ 0 w 960"/>
              <a:gd name="T23" fmla="*/ 480 h 960"/>
              <a:gd name="T24" fmla="*/ 0 w 960"/>
              <a:gd name="T25" fmla="*/ 480 h 960"/>
              <a:gd name="T26" fmla="*/ 479 w 960"/>
              <a:gd name="T27" fmla="*/ 0 h 960"/>
              <a:gd name="T28" fmla="*/ 479 w 960"/>
              <a:gd name="T29" fmla="*/ 0 h 960"/>
              <a:gd name="T30" fmla="*/ 959 w 960"/>
              <a:gd name="T31" fmla="*/ 480 h 960"/>
              <a:gd name="T32" fmla="*/ 959 w 960"/>
              <a:gd name="T33" fmla="*/ 480 h 960"/>
              <a:gd name="T34" fmla="*/ 479 w 960"/>
              <a:gd name="T35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0" h="960">
                <a:moveTo>
                  <a:pt x="479" y="116"/>
                </a:moveTo>
                <a:lnTo>
                  <a:pt x="479" y="116"/>
                </a:lnTo>
                <a:cubicBezTo>
                  <a:pt x="279" y="116"/>
                  <a:pt x="116" y="279"/>
                  <a:pt x="116" y="480"/>
                </a:cubicBezTo>
                <a:lnTo>
                  <a:pt x="116" y="480"/>
                </a:lnTo>
                <a:cubicBezTo>
                  <a:pt x="116" y="680"/>
                  <a:pt x="279" y="843"/>
                  <a:pt x="479" y="843"/>
                </a:cubicBezTo>
                <a:lnTo>
                  <a:pt x="479" y="843"/>
                </a:lnTo>
                <a:cubicBezTo>
                  <a:pt x="680" y="843"/>
                  <a:pt x="843" y="680"/>
                  <a:pt x="843" y="480"/>
                </a:cubicBezTo>
                <a:lnTo>
                  <a:pt x="843" y="480"/>
                </a:lnTo>
                <a:cubicBezTo>
                  <a:pt x="843" y="279"/>
                  <a:pt x="680" y="116"/>
                  <a:pt x="479" y="116"/>
                </a:cubicBezTo>
                <a:close/>
                <a:moveTo>
                  <a:pt x="479" y="959"/>
                </a:moveTo>
                <a:lnTo>
                  <a:pt x="479" y="959"/>
                </a:lnTo>
                <a:cubicBezTo>
                  <a:pt x="215" y="959"/>
                  <a:pt x="0" y="744"/>
                  <a:pt x="0" y="480"/>
                </a:cubicBezTo>
                <a:lnTo>
                  <a:pt x="0" y="480"/>
                </a:lnTo>
                <a:cubicBezTo>
                  <a:pt x="0" y="215"/>
                  <a:pt x="215" y="0"/>
                  <a:pt x="479" y="0"/>
                </a:cubicBezTo>
                <a:lnTo>
                  <a:pt x="479" y="0"/>
                </a:lnTo>
                <a:cubicBezTo>
                  <a:pt x="743" y="0"/>
                  <a:pt x="959" y="215"/>
                  <a:pt x="959" y="480"/>
                </a:cubicBezTo>
                <a:lnTo>
                  <a:pt x="959" y="480"/>
                </a:lnTo>
                <a:cubicBezTo>
                  <a:pt x="959" y="744"/>
                  <a:pt x="743" y="959"/>
                  <a:pt x="479" y="9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3" name="Freeform 363">
            <a:extLst>
              <a:ext uri="{FF2B5EF4-FFF2-40B4-BE49-F238E27FC236}">
                <a16:creationId xmlns:a16="http://schemas.microsoft.com/office/drawing/2014/main" xmlns="" id="{3A2F499F-909C-BD4F-AF44-BA4A50A0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302" y="2728381"/>
            <a:ext cx="24728" cy="846924"/>
          </a:xfrm>
          <a:custGeom>
            <a:avLst/>
            <a:gdLst>
              <a:gd name="T0" fmla="*/ 51 w 52"/>
              <a:gd name="T1" fmla="*/ 1813 h 1814"/>
              <a:gd name="T2" fmla="*/ 0 w 52"/>
              <a:gd name="T3" fmla="*/ 1813 h 1814"/>
              <a:gd name="T4" fmla="*/ 0 w 52"/>
              <a:gd name="T5" fmla="*/ 0 h 1814"/>
              <a:gd name="T6" fmla="*/ 51 w 52"/>
              <a:gd name="T7" fmla="*/ 0 h 1814"/>
              <a:gd name="T8" fmla="*/ 51 w 52"/>
              <a:gd name="T9" fmla="*/ 1813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814">
                <a:moveTo>
                  <a:pt x="51" y="1813"/>
                </a:moveTo>
                <a:lnTo>
                  <a:pt x="0" y="1813"/>
                </a:lnTo>
                <a:lnTo>
                  <a:pt x="0" y="0"/>
                </a:lnTo>
                <a:lnTo>
                  <a:pt x="51" y="0"/>
                </a:lnTo>
                <a:lnTo>
                  <a:pt x="51" y="18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4" name="Freeform 364">
            <a:extLst>
              <a:ext uri="{FF2B5EF4-FFF2-40B4-BE49-F238E27FC236}">
                <a16:creationId xmlns:a16="http://schemas.microsoft.com/office/drawing/2014/main" xmlns="" id="{5FE0260A-1E22-F644-88C0-B4335499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636" y="2697472"/>
            <a:ext cx="70062" cy="70062"/>
          </a:xfrm>
          <a:custGeom>
            <a:avLst/>
            <a:gdLst>
              <a:gd name="T0" fmla="*/ 151 w 152"/>
              <a:gd name="T1" fmla="*/ 76 h 152"/>
              <a:gd name="T2" fmla="*/ 151 w 152"/>
              <a:gd name="T3" fmla="*/ 76 h 152"/>
              <a:gd name="T4" fmla="*/ 75 w 152"/>
              <a:gd name="T5" fmla="*/ 151 h 152"/>
              <a:gd name="T6" fmla="*/ 75 w 152"/>
              <a:gd name="T7" fmla="*/ 151 h 152"/>
              <a:gd name="T8" fmla="*/ 0 w 152"/>
              <a:gd name="T9" fmla="*/ 76 h 152"/>
              <a:gd name="T10" fmla="*/ 0 w 152"/>
              <a:gd name="T11" fmla="*/ 76 h 152"/>
              <a:gd name="T12" fmla="*/ 75 w 152"/>
              <a:gd name="T13" fmla="*/ 0 h 152"/>
              <a:gd name="T14" fmla="*/ 75 w 152"/>
              <a:gd name="T15" fmla="*/ 0 h 152"/>
              <a:gd name="T16" fmla="*/ 151 w 152"/>
              <a:gd name="T1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151" y="76"/>
                </a:moveTo>
                <a:lnTo>
                  <a:pt x="151" y="76"/>
                </a:lnTo>
                <a:cubicBezTo>
                  <a:pt x="151" y="118"/>
                  <a:pt x="117" y="151"/>
                  <a:pt x="75" y="151"/>
                </a:cubicBezTo>
                <a:lnTo>
                  <a:pt x="75" y="151"/>
                </a:lnTo>
                <a:cubicBezTo>
                  <a:pt x="34" y="151"/>
                  <a:pt x="0" y="118"/>
                  <a:pt x="0" y="76"/>
                </a:cubicBezTo>
                <a:lnTo>
                  <a:pt x="0" y="76"/>
                </a:lnTo>
                <a:cubicBezTo>
                  <a:pt x="0" y="35"/>
                  <a:pt x="34" y="0"/>
                  <a:pt x="75" y="0"/>
                </a:cubicBezTo>
                <a:lnTo>
                  <a:pt x="75" y="0"/>
                </a:lnTo>
                <a:cubicBezTo>
                  <a:pt x="117" y="0"/>
                  <a:pt x="151" y="35"/>
                  <a:pt x="151" y="7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A7A88E-3761-1841-8C42-F173B24F5F5B}"/>
              </a:ext>
            </a:extLst>
          </p:cNvPr>
          <p:cNvSpPr txBox="1"/>
          <p:nvPr/>
        </p:nvSpPr>
        <p:spPr>
          <a:xfrm>
            <a:off x="948590" y="3045040"/>
            <a:ext cx="768159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1994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A1F4B2A-F8E0-F74F-BD7F-2F227552B166}"/>
              </a:ext>
            </a:extLst>
          </p:cNvPr>
          <p:cNvSpPr txBox="1"/>
          <p:nvPr/>
        </p:nvSpPr>
        <p:spPr>
          <a:xfrm>
            <a:off x="2570315" y="4170835"/>
            <a:ext cx="768159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782F3E4-2EA1-8E4C-8DA4-AD1681F1DCD2}"/>
              </a:ext>
            </a:extLst>
          </p:cNvPr>
          <p:cNvSpPr txBox="1"/>
          <p:nvPr/>
        </p:nvSpPr>
        <p:spPr>
          <a:xfrm>
            <a:off x="4187922" y="3045040"/>
            <a:ext cx="768159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78B5A90-519B-AD4A-8A49-44F53A6C31E2}"/>
              </a:ext>
            </a:extLst>
          </p:cNvPr>
          <p:cNvSpPr txBox="1"/>
          <p:nvPr/>
        </p:nvSpPr>
        <p:spPr>
          <a:xfrm>
            <a:off x="5795223" y="4168751"/>
            <a:ext cx="768159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2004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DB64345-24B0-644E-97B2-B5E0AA9C79B1}"/>
              </a:ext>
            </a:extLst>
          </p:cNvPr>
          <p:cNvSpPr txBox="1"/>
          <p:nvPr/>
        </p:nvSpPr>
        <p:spPr>
          <a:xfrm>
            <a:off x="7423131" y="3045040"/>
            <a:ext cx="76816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2020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B50C6A84-7E91-ED48-8315-8FBF75B80636}"/>
              </a:ext>
            </a:extLst>
          </p:cNvPr>
          <p:cNvSpPr txBox="1">
            <a:spLocks/>
          </p:cNvSpPr>
          <p:nvPr/>
        </p:nvSpPr>
        <p:spPr>
          <a:xfrm>
            <a:off x="-71563" y="4843417"/>
            <a:ext cx="3761323" cy="1659693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Limited to Vyre Weekblad &amp; Bush Radio funded by International Donors</a:t>
            </a:r>
          </a:p>
          <a:p>
            <a:pPr lvl="0">
              <a:lnSpc>
                <a:spcPct val="10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Times New Roman" panose="02020603050405020304" pitchFamily="18" charset="0"/>
                <a:cs typeface="Arial" panose="020B0604020202020204" pitchFamily="34" charset="0"/>
              </a:rPr>
              <a:t>Media industry highly monopolised, 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Poppins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Times New Roman" panose="02020603050405020304" pitchFamily="18" charset="0"/>
                <a:cs typeface="Arial" panose="020B0604020202020204" pitchFamily="34" charset="0"/>
              </a:rPr>
              <a:t>Limited or no diversity of news or opinion</a:t>
            </a:r>
          </a:p>
          <a:p>
            <a:pPr lvl="0">
              <a:lnSpc>
                <a:spcPct val="10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Times New Roman" panose="02020603050405020304" pitchFamily="18" charset="0"/>
                <a:cs typeface="Arial" panose="020B0604020202020204" pitchFamily="34" charset="0"/>
              </a:rPr>
              <a:t>- Voice of black people in media    suppressed.</a:t>
            </a:r>
            <a:endParaRPr lang="en-US" sz="16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A05FD995-A8BE-2344-9993-F23D7E0B892D}"/>
              </a:ext>
            </a:extLst>
          </p:cNvPr>
          <p:cNvSpPr txBox="1">
            <a:spLocks/>
          </p:cNvSpPr>
          <p:nvPr/>
        </p:nvSpPr>
        <p:spPr>
          <a:xfrm>
            <a:off x="2147463" y="2108580"/>
            <a:ext cx="1613860" cy="527075"/>
          </a:xfrm>
          <a:prstGeom prst="rect">
            <a:avLst/>
          </a:prstGeom>
        </p:spPr>
        <p:txBody>
          <a:bodyPr vert="horz" wrap="square" lIns="34299" tIns="17149" rIns="34299" bIns="1714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MDDA Act promulgated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xmlns="" id="{A6D7D70D-6A7E-4B4F-97CF-80F3492EFFA5}"/>
              </a:ext>
            </a:extLst>
          </p:cNvPr>
          <p:cNvSpPr txBox="1">
            <a:spLocks/>
          </p:cNvSpPr>
          <p:nvPr/>
        </p:nvSpPr>
        <p:spPr>
          <a:xfrm>
            <a:off x="3859861" y="4868711"/>
            <a:ext cx="1613860" cy="81125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88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2003 - MDDA starts operating</a:t>
            </a:r>
          </a:p>
          <a:p>
            <a:pPr>
              <a:lnSpc>
                <a:spcPts val="1388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MDDA Regulations Published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CDA8CBED-1EC4-8D4E-9E76-1FA513C07F87}"/>
              </a:ext>
            </a:extLst>
          </p:cNvPr>
          <p:cNvSpPr txBox="1">
            <a:spLocks/>
          </p:cNvSpPr>
          <p:nvPr/>
        </p:nvSpPr>
        <p:spPr>
          <a:xfrm>
            <a:off x="5372372" y="2053180"/>
            <a:ext cx="1613860" cy="582475"/>
          </a:xfrm>
          <a:prstGeom prst="rect">
            <a:avLst/>
          </a:prstGeom>
        </p:spPr>
        <p:txBody>
          <a:bodyPr vert="horz" wrap="square" lIns="34299" tIns="17149" rIns="34299" bIns="17149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88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2004 January – MDDA funds 1</a:t>
            </a:r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st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 project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xmlns="" id="{3A622D19-29DE-3B4D-9AB9-2287330187F9}"/>
              </a:ext>
            </a:extLst>
          </p:cNvPr>
          <p:cNvSpPr txBox="1">
            <a:spLocks/>
          </p:cNvSpPr>
          <p:nvPr/>
        </p:nvSpPr>
        <p:spPr>
          <a:xfrm>
            <a:off x="6552281" y="4912659"/>
            <a:ext cx="2439800" cy="108928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271 licensed community radio stations. 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8 million reach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5 Community Television.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Over 200 publishers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5534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5A7298-ADDF-48A2-8451-E93FAAA2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7963E2-9261-4554-8776-F0CB01B20B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333" y="1698771"/>
            <a:ext cx="7459133" cy="3958167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C998B8-B94C-44CB-9BD8-96F5E959566D}"/>
              </a:ext>
            </a:extLst>
          </p:cNvPr>
          <p:cNvSpPr txBox="1"/>
          <p:nvPr/>
        </p:nvSpPr>
        <p:spPr>
          <a:xfrm>
            <a:off x="-255572" y="589747"/>
            <a:ext cx="965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GROWTH IN COMMUNITY MEDIA BROADCASTING: 1994 - 2018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F5DFD6-8852-4E14-8E29-D69451DE8557}"/>
              </a:ext>
            </a:extLst>
          </p:cNvPr>
          <p:cNvSpPr txBox="1"/>
          <p:nvPr/>
        </p:nvSpPr>
        <p:spPr>
          <a:xfrm>
            <a:off x="465666" y="5583194"/>
            <a:ext cx="5240867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National Association of </a:t>
            </a:r>
            <a:r>
              <a:rPr lang="en-ZA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Broadcasters</a:t>
            </a:r>
            <a:r>
              <a:rPr lang="en-ZA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2019.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75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37714">
            <a:extLst>
              <a:ext uri="{FF2B5EF4-FFF2-40B4-BE49-F238E27FC236}">
                <a16:creationId xmlns:a16="http://schemas.microsoft.com/office/drawing/2014/main" xmlns="" id="{A851C97C-04CE-414B-B902-54E8BB0B8C25}"/>
              </a:ext>
            </a:extLst>
          </p:cNvPr>
          <p:cNvSpPr/>
          <p:nvPr/>
        </p:nvSpPr>
        <p:spPr>
          <a:xfrm>
            <a:off x="614421" y="2333318"/>
            <a:ext cx="1792902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79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6" name="Shape 37715">
            <a:extLst>
              <a:ext uri="{FF2B5EF4-FFF2-40B4-BE49-F238E27FC236}">
                <a16:creationId xmlns:a16="http://schemas.microsoft.com/office/drawing/2014/main" xmlns="" id="{F9FD3BFE-5D03-4F45-8CB2-B5492181E9DE}"/>
              </a:ext>
            </a:extLst>
          </p:cNvPr>
          <p:cNvSpPr/>
          <p:nvPr/>
        </p:nvSpPr>
        <p:spPr>
          <a:xfrm>
            <a:off x="2153910" y="2346049"/>
            <a:ext cx="1792908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7" name="Shape 37716">
            <a:extLst>
              <a:ext uri="{FF2B5EF4-FFF2-40B4-BE49-F238E27FC236}">
                <a16:creationId xmlns:a16="http://schemas.microsoft.com/office/drawing/2014/main" xmlns="" id="{E4EB667E-715C-444E-9FAA-FBF0B3971773}"/>
              </a:ext>
            </a:extLst>
          </p:cNvPr>
          <p:cNvSpPr/>
          <p:nvPr/>
        </p:nvSpPr>
        <p:spPr>
          <a:xfrm>
            <a:off x="3675545" y="2333318"/>
            <a:ext cx="1792908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8" name="Shape 37717">
            <a:extLst>
              <a:ext uri="{FF2B5EF4-FFF2-40B4-BE49-F238E27FC236}">
                <a16:creationId xmlns:a16="http://schemas.microsoft.com/office/drawing/2014/main" xmlns="" id="{A6101C65-E952-484D-8EED-4EA955BBB4B6}"/>
              </a:ext>
            </a:extLst>
          </p:cNvPr>
          <p:cNvSpPr/>
          <p:nvPr/>
        </p:nvSpPr>
        <p:spPr>
          <a:xfrm>
            <a:off x="5206111" y="2333318"/>
            <a:ext cx="1792908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79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9" name="Shape 37718">
            <a:extLst>
              <a:ext uri="{FF2B5EF4-FFF2-40B4-BE49-F238E27FC236}">
                <a16:creationId xmlns:a16="http://schemas.microsoft.com/office/drawing/2014/main" xmlns="" id="{B5C2C4AB-BC44-C249-BDAE-0623FB1D8C9C}"/>
              </a:ext>
            </a:extLst>
          </p:cNvPr>
          <p:cNvSpPr/>
          <p:nvPr/>
        </p:nvSpPr>
        <p:spPr>
          <a:xfrm>
            <a:off x="6736676" y="2333318"/>
            <a:ext cx="1792908" cy="1695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79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EA613F8-B874-1948-B925-12CC04E83B26}"/>
              </a:ext>
            </a:extLst>
          </p:cNvPr>
          <p:cNvSpPr txBox="1"/>
          <p:nvPr/>
        </p:nvSpPr>
        <p:spPr>
          <a:xfrm>
            <a:off x="3171942" y="574157"/>
            <a:ext cx="2879250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800" b="1" spc="-109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</a:rPr>
              <a:t>PUBLISHING TODAY</a:t>
            </a: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xmlns="" id="{D510D5BE-E21B-CE4B-9DAC-2E8034CF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336" y="2665987"/>
            <a:ext cx="450173" cy="479791"/>
          </a:xfrm>
          <a:custGeom>
            <a:avLst/>
            <a:gdLst>
              <a:gd name="T0" fmla="*/ 450379 w 2344"/>
              <a:gd name="T1" fmla="*/ 478140 h 2500"/>
              <a:gd name="T2" fmla="*/ 731775 w 2344"/>
              <a:gd name="T3" fmla="*/ 421973 h 2500"/>
              <a:gd name="T4" fmla="*/ 731775 w 2344"/>
              <a:gd name="T5" fmla="*/ 703168 h 2500"/>
              <a:gd name="T6" fmla="*/ 450379 w 2344"/>
              <a:gd name="T7" fmla="*/ 646641 h 2500"/>
              <a:gd name="T8" fmla="*/ 731775 w 2344"/>
              <a:gd name="T9" fmla="*/ 703168 h 2500"/>
              <a:gd name="T10" fmla="*/ 366068 w 2344"/>
              <a:gd name="T11" fmla="*/ 365446 h 2500"/>
              <a:gd name="T12" fmla="*/ 337964 w 2344"/>
              <a:gd name="T13" fmla="*/ 337362 h 2500"/>
              <a:gd name="T14" fmla="*/ 366068 w 2344"/>
              <a:gd name="T15" fmla="*/ 309279 h 2500"/>
              <a:gd name="T16" fmla="*/ 394171 w 2344"/>
              <a:gd name="T17" fmla="*/ 337362 h 2500"/>
              <a:gd name="T18" fmla="*/ 366068 w 2344"/>
              <a:gd name="T19" fmla="*/ 478140 h 2500"/>
              <a:gd name="T20" fmla="*/ 337964 w 2344"/>
              <a:gd name="T21" fmla="*/ 449696 h 2500"/>
              <a:gd name="T22" fmla="*/ 366068 w 2344"/>
              <a:gd name="T23" fmla="*/ 421973 h 2500"/>
              <a:gd name="T24" fmla="*/ 394171 w 2344"/>
              <a:gd name="T25" fmla="*/ 449696 h 2500"/>
              <a:gd name="T26" fmla="*/ 366068 w 2344"/>
              <a:gd name="T27" fmla="*/ 478140 h 2500"/>
              <a:gd name="T28" fmla="*/ 366068 w 2344"/>
              <a:gd name="T29" fmla="*/ 590474 h 2500"/>
              <a:gd name="T30" fmla="*/ 337964 w 2344"/>
              <a:gd name="T31" fmla="*/ 562391 h 2500"/>
              <a:gd name="T32" fmla="*/ 366068 w 2344"/>
              <a:gd name="T33" fmla="*/ 534307 h 2500"/>
              <a:gd name="T34" fmla="*/ 394171 w 2344"/>
              <a:gd name="T35" fmla="*/ 562391 h 2500"/>
              <a:gd name="T36" fmla="*/ 366068 w 2344"/>
              <a:gd name="T37" fmla="*/ 703168 h 2500"/>
              <a:gd name="T38" fmla="*/ 337964 w 2344"/>
              <a:gd name="T39" fmla="*/ 674725 h 2500"/>
              <a:gd name="T40" fmla="*/ 366068 w 2344"/>
              <a:gd name="T41" fmla="*/ 646641 h 2500"/>
              <a:gd name="T42" fmla="*/ 394171 w 2344"/>
              <a:gd name="T43" fmla="*/ 674725 h 2500"/>
              <a:gd name="T44" fmla="*/ 366068 w 2344"/>
              <a:gd name="T45" fmla="*/ 703168 h 2500"/>
              <a:gd name="T46" fmla="*/ 619000 w 2344"/>
              <a:gd name="T47" fmla="*/ 534307 h 2500"/>
              <a:gd name="T48" fmla="*/ 450379 w 2344"/>
              <a:gd name="T49" fmla="*/ 590474 h 2500"/>
              <a:gd name="T50" fmla="*/ 450379 w 2344"/>
              <a:gd name="T51" fmla="*/ 309279 h 2500"/>
              <a:gd name="T52" fmla="*/ 703311 w 2344"/>
              <a:gd name="T53" fmla="*/ 365446 h 2500"/>
              <a:gd name="T54" fmla="*/ 450379 w 2344"/>
              <a:gd name="T55" fmla="*/ 309279 h 2500"/>
              <a:gd name="T56" fmla="*/ 647104 w 2344"/>
              <a:gd name="T57" fmla="*/ 140418 h 2500"/>
              <a:gd name="T58" fmla="*/ 450379 w 2344"/>
              <a:gd name="T59" fmla="*/ 196585 h 2500"/>
              <a:gd name="T60" fmla="*/ 225189 w 2344"/>
              <a:gd name="T61" fmla="*/ 815502 h 2500"/>
              <a:gd name="T62" fmla="*/ 197086 w 2344"/>
              <a:gd name="T63" fmla="*/ 843586 h 2500"/>
              <a:gd name="T64" fmla="*/ 168982 w 2344"/>
              <a:gd name="T65" fmla="*/ 815502 h 2500"/>
              <a:gd name="T66" fmla="*/ 168982 w 2344"/>
              <a:gd name="T67" fmla="*/ 309279 h 2500"/>
              <a:gd name="T68" fmla="*/ 225189 w 2344"/>
              <a:gd name="T69" fmla="*/ 281195 h 2500"/>
              <a:gd name="T70" fmla="*/ 112775 w 2344"/>
              <a:gd name="T71" fmla="*/ 590474 h 2500"/>
              <a:gd name="T72" fmla="*/ 56568 w 2344"/>
              <a:gd name="T73" fmla="*/ 309279 h 2500"/>
              <a:gd name="T74" fmla="*/ 84311 w 2344"/>
              <a:gd name="T75" fmla="*/ 281195 h 2500"/>
              <a:gd name="T76" fmla="*/ 112775 w 2344"/>
              <a:gd name="T77" fmla="*/ 309279 h 2500"/>
              <a:gd name="T78" fmla="*/ 225189 w 2344"/>
              <a:gd name="T79" fmla="*/ 0 h 2500"/>
              <a:gd name="T80" fmla="*/ 84311 w 2344"/>
              <a:gd name="T81" fmla="*/ 225028 h 2500"/>
              <a:gd name="T82" fmla="*/ 0 w 2344"/>
              <a:gd name="T83" fmla="*/ 309279 h 2500"/>
              <a:gd name="T84" fmla="*/ 112775 w 2344"/>
              <a:gd name="T85" fmla="*/ 646641 h 2500"/>
              <a:gd name="T86" fmla="*/ 112775 w 2344"/>
              <a:gd name="T87" fmla="*/ 815502 h 2500"/>
              <a:gd name="T88" fmla="*/ 759879 w 2344"/>
              <a:gd name="T89" fmla="*/ 899753 h 2500"/>
              <a:gd name="T90" fmla="*/ 844190 w 2344"/>
              <a:gd name="T91" fmla="*/ 815502 h 2500"/>
              <a:gd name="T92" fmla="*/ 225189 w 2344"/>
              <a:gd name="T93" fmla="*/ 0 h 25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4" h="2500">
                <a:moveTo>
                  <a:pt x="2031" y="1328"/>
                </a:moveTo>
                <a:lnTo>
                  <a:pt x="1250" y="1328"/>
                </a:lnTo>
                <a:lnTo>
                  <a:pt x="1250" y="1172"/>
                </a:lnTo>
                <a:lnTo>
                  <a:pt x="2031" y="1172"/>
                </a:lnTo>
                <a:lnTo>
                  <a:pt x="2031" y="1328"/>
                </a:lnTo>
                <a:close/>
                <a:moveTo>
                  <a:pt x="2031" y="1953"/>
                </a:moveTo>
                <a:lnTo>
                  <a:pt x="1250" y="1953"/>
                </a:lnTo>
                <a:lnTo>
                  <a:pt x="1250" y="1796"/>
                </a:lnTo>
                <a:lnTo>
                  <a:pt x="2031" y="1796"/>
                </a:lnTo>
                <a:lnTo>
                  <a:pt x="2031" y="1953"/>
                </a:lnTo>
                <a:close/>
                <a:moveTo>
                  <a:pt x="1016" y="1015"/>
                </a:moveTo>
                <a:lnTo>
                  <a:pt x="1016" y="1015"/>
                </a:lnTo>
                <a:cubicBezTo>
                  <a:pt x="972" y="1015"/>
                  <a:pt x="938" y="980"/>
                  <a:pt x="938" y="937"/>
                </a:cubicBezTo>
                <a:cubicBezTo>
                  <a:pt x="938" y="893"/>
                  <a:pt x="972" y="859"/>
                  <a:pt x="1016" y="859"/>
                </a:cubicBezTo>
                <a:cubicBezTo>
                  <a:pt x="1059" y="859"/>
                  <a:pt x="1094" y="893"/>
                  <a:pt x="1094" y="937"/>
                </a:cubicBezTo>
                <a:cubicBezTo>
                  <a:pt x="1094" y="980"/>
                  <a:pt x="1059" y="1015"/>
                  <a:pt x="1016" y="1015"/>
                </a:cubicBezTo>
                <a:close/>
                <a:moveTo>
                  <a:pt x="1016" y="1328"/>
                </a:moveTo>
                <a:lnTo>
                  <a:pt x="1016" y="1328"/>
                </a:lnTo>
                <a:cubicBezTo>
                  <a:pt x="972" y="1328"/>
                  <a:pt x="938" y="1293"/>
                  <a:pt x="938" y="1249"/>
                </a:cubicBezTo>
                <a:cubicBezTo>
                  <a:pt x="938" y="1206"/>
                  <a:pt x="972" y="1172"/>
                  <a:pt x="1016" y="1172"/>
                </a:cubicBezTo>
                <a:cubicBezTo>
                  <a:pt x="1059" y="1172"/>
                  <a:pt x="1094" y="1206"/>
                  <a:pt x="1094" y="1249"/>
                </a:cubicBezTo>
                <a:cubicBezTo>
                  <a:pt x="1094" y="1293"/>
                  <a:pt x="1059" y="1328"/>
                  <a:pt x="1016" y="1328"/>
                </a:cubicBezTo>
                <a:close/>
                <a:moveTo>
                  <a:pt x="1016" y="1640"/>
                </a:moveTo>
                <a:lnTo>
                  <a:pt x="1016" y="1640"/>
                </a:lnTo>
                <a:cubicBezTo>
                  <a:pt x="972" y="1640"/>
                  <a:pt x="938" y="1605"/>
                  <a:pt x="938" y="1562"/>
                </a:cubicBezTo>
                <a:cubicBezTo>
                  <a:pt x="938" y="1519"/>
                  <a:pt x="972" y="1484"/>
                  <a:pt x="1016" y="1484"/>
                </a:cubicBezTo>
                <a:cubicBezTo>
                  <a:pt x="1059" y="1484"/>
                  <a:pt x="1094" y="1519"/>
                  <a:pt x="1094" y="1562"/>
                </a:cubicBezTo>
                <a:cubicBezTo>
                  <a:pt x="1094" y="1605"/>
                  <a:pt x="1059" y="1640"/>
                  <a:pt x="1016" y="1640"/>
                </a:cubicBezTo>
                <a:close/>
                <a:moveTo>
                  <a:pt x="1016" y="1953"/>
                </a:moveTo>
                <a:lnTo>
                  <a:pt x="1016" y="1953"/>
                </a:lnTo>
                <a:cubicBezTo>
                  <a:pt x="972" y="1953"/>
                  <a:pt x="938" y="1917"/>
                  <a:pt x="938" y="1874"/>
                </a:cubicBezTo>
                <a:cubicBezTo>
                  <a:pt x="938" y="1831"/>
                  <a:pt x="972" y="1796"/>
                  <a:pt x="1016" y="1796"/>
                </a:cubicBezTo>
                <a:cubicBezTo>
                  <a:pt x="1059" y="1796"/>
                  <a:pt x="1094" y="1831"/>
                  <a:pt x="1094" y="1874"/>
                </a:cubicBezTo>
                <a:cubicBezTo>
                  <a:pt x="1094" y="1917"/>
                  <a:pt x="1059" y="1953"/>
                  <a:pt x="1016" y="1953"/>
                </a:cubicBezTo>
                <a:close/>
                <a:moveTo>
                  <a:pt x="1250" y="1484"/>
                </a:moveTo>
                <a:lnTo>
                  <a:pt x="1718" y="1484"/>
                </a:lnTo>
                <a:lnTo>
                  <a:pt x="1718" y="1640"/>
                </a:lnTo>
                <a:lnTo>
                  <a:pt x="1250" y="1640"/>
                </a:lnTo>
                <a:lnTo>
                  <a:pt x="1250" y="1484"/>
                </a:lnTo>
                <a:close/>
                <a:moveTo>
                  <a:pt x="1250" y="859"/>
                </a:moveTo>
                <a:lnTo>
                  <a:pt x="1952" y="859"/>
                </a:lnTo>
                <a:lnTo>
                  <a:pt x="1952" y="1015"/>
                </a:lnTo>
                <a:lnTo>
                  <a:pt x="1250" y="1015"/>
                </a:lnTo>
                <a:lnTo>
                  <a:pt x="1250" y="859"/>
                </a:lnTo>
                <a:close/>
                <a:moveTo>
                  <a:pt x="1250" y="390"/>
                </a:moveTo>
                <a:lnTo>
                  <a:pt x="1796" y="390"/>
                </a:lnTo>
                <a:lnTo>
                  <a:pt x="1796" y="546"/>
                </a:lnTo>
                <a:lnTo>
                  <a:pt x="1250" y="546"/>
                </a:lnTo>
                <a:lnTo>
                  <a:pt x="1250" y="390"/>
                </a:lnTo>
                <a:close/>
                <a:moveTo>
                  <a:pt x="625" y="2265"/>
                </a:moveTo>
                <a:lnTo>
                  <a:pt x="625" y="2265"/>
                </a:lnTo>
                <a:cubicBezTo>
                  <a:pt x="625" y="2308"/>
                  <a:pt x="590" y="2343"/>
                  <a:pt x="547" y="2343"/>
                </a:cubicBezTo>
                <a:cubicBezTo>
                  <a:pt x="504" y="2343"/>
                  <a:pt x="469" y="2308"/>
                  <a:pt x="469" y="2265"/>
                </a:cubicBezTo>
                <a:lnTo>
                  <a:pt x="469" y="859"/>
                </a:lnTo>
                <a:cubicBezTo>
                  <a:pt x="469" y="831"/>
                  <a:pt x="463" y="806"/>
                  <a:pt x="454" y="781"/>
                </a:cubicBezTo>
                <a:lnTo>
                  <a:pt x="625" y="781"/>
                </a:lnTo>
                <a:lnTo>
                  <a:pt x="625" y="2265"/>
                </a:lnTo>
                <a:close/>
                <a:moveTo>
                  <a:pt x="313" y="1640"/>
                </a:moveTo>
                <a:lnTo>
                  <a:pt x="157" y="1640"/>
                </a:lnTo>
                <a:lnTo>
                  <a:pt x="157" y="859"/>
                </a:lnTo>
                <a:cubicBezTo>
                  <a:pt x="157" y="816"/>
                  <a:pt x="191" y="781"/>
                  <a:pt x="234" y="781"/>
                </a:cubicBezTo>
                <a:cubicBezTo>
                  <a:pt x="277" y="781"/>
                  <a:pt x="313" y="816"/>
                  <a:pt x="313" y="859"/>
                </a:cubicBezTo>
                <a:lnTo>
                  <a:pt x="313" y="1640"/>
                </a:lnTo>
                <a:close/>
                <a:moveTo>
                  <a:pt x="625" y="0"/>
                </a:moveTo>
                <a:lnTo>
                  <a:pt x="625" y="625"/>
                </a:lnTo>
                <a:lnTo>
                  <a:pt x="234" y="625"/>
                </a:lnTo>
                <a:cubicBezTo>
                  <a:pt x="105" y="625"/>
                  <a:pt x="0" y="730"/>
                  <a:pt x="0" y="859"/>
                </a:cubicBezTo>
                <a:lnTo>
                  <a:pt x="0" y="1796"/>
                </a:lnTo>
                <a:lnTo>
                  <a:pt x="313" y="1796"/>
                </a:lnTo>
                <a:lnTo>
                  <a:pt x="313" y="2265"/>
                </a:lnTo>
                <a:cubicBezTo>
                  <a:pt x="313" y="2394"/>
                  <a:pt x="418" y="2499"/>
                  <a:pt x="547" y="2499"/>
                </a:cubicBezTo>
                <a:lnTo>
                  <a:pt x="2109" y="2499"/>
                </a:lnTo>
                <a:cubicBezTo>
                  <a:pt x="2238" y="2499"/>
                  <a:pt x="2343" y="2394"/>
                  <a:pt x="2343" y="2265"/>
                </a:cubicBezTo>
                <a:lnTo>
                  <a:pt x="2343" y="0"/>
                </a:lnTo>
                <a:lnTo>
                  <a:pt x="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9" name="Freeform 62">
            <a:extLst>
              <a:ext uri="{FF2B5EF4-FFF2-40B4-BE49-F238E27FC236}">
                <a16:creationId xmlns:a16="http://schemas.microsoft.com/office/drawing/2014/main" xmlns="" id="{A71832AF-D986-1C43-ADC8-6F476876B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761" y="2717549"/>
            <a:ext cx="474713" cy="355400"/>
          </a:xfrm>
          <a:custGeom>
            <a:avLst/>
            <a:gdLst>
              <a:gd name="T0" fmla="*/ 0 w 890228"/>
              <a:gd name="T1" fmla="*/ 611188 h 666394"/>
              <a:gd name="T2" fmla="*/ 890228 w 890228"/>
              <a:gd name="T3" fmla="*/ 611188 h 666394"/>
              <a:gd name="T4" fmla="*/ 890228 w 890228"/>
              <a:gd name="T5" fmla="*/ 638969 h 666394"/>
              <a:gd name="T6" fmla="*/ 862532 w 890228"/>
              <a:gd name="T7" fmla="*/ 666394 h 666394"/>
              <a:gd name="T8" fmla="*/ 27696 w 890228"/>
              <a:gd name="T9" fmla="*/ 666394 h 666394"/>
              <a:gd name="T10" fmla="*/ 0 w 890228"/>
              <a:gd name="T11" fmla="*/ 638969 h 666394"/>
              <a:gd name="T12" fmla="*/ 0 w 890228"/>
              <a:gd name="T13" fmla="*/ 528638 h 666394"/>
              <a:gd name="T14" fmla="*/ 890228 w 890228"/>
              <a:gd name="T15" fmla="*/ 528638 h 666394"/>
              <a:gd name="T16" fmla="*/ 890228 w 890228"/>
              <a:gd name="T17" fmla="*/ 556419 h 666394"/>
              <a:gd name="T18" fmla="*/ 862532 w 890228"/>
              <a:gd name="T19" fmla="*/ 583844 h 666394"/>
              <a:gd name="T20" fmla="*/ 27696 w 890228"/>
              <a:gd name="T21" fmla="*/ 583844 h 666394"/>
              <a:gd name="T22" fmla="*/ 0 w 890228"/>
              <a:gd name="T23" fmla="*/ 556419 h 666394"/>
              <a:gd name="T24" fmla="*/ 668775 w 890228"/>
              <a:gd name="T25" fmla="*/ 222250 h 666394"/>
              <a:gd name="T26" fmla="*/ 696557 w 890228"/>
              <a:gd name="T27" fmla="*/ 250031 h 666394"/>
              <a:gd name="T28" fmla="*/ 668775 w 890228"/>
              <a:gd name="T29" fmla="*/ 277457 h 666394"/>
              <a:gd name="T30" fmla="*/ 641350 w 890228"/>
              <a:gd name="T31" fmla="*/ 250031 h 666394"/>
              <a:gd name="T32" fmla="*/ 668775 w 890228"/>
              <a:gd name="T33" fmla="*/ 222250 h 666394"/>
              <a:gd name="T34" fmla="*/ 223044 w 890228"/>
              <a:gd name="T35" fmla="*/ 222250 h 666394"/>
              <a:gd name="T36" fmla="*/ 250469 w 890228"/>
              <a:gd name="T37" fmla="*/ 250031 h 666394"/>
              <a:gd name="T38" fmla="*/ 223044 w 890228"/>
              <a:gd name="T39" fmla="*/ 277457 h 666394"/>
              <a:gd name="T40" fmla="*/ 195263 w 890228"/>
              <a:gd name="T41" fmla="*/ 250031 h 666394"/>
              <a:gd name="T42" fmla="*/ 223044 w 890228"/>
              <a:gd name="T43" fmla="*/ 222250 h 666394"/>
              <a:gd name="T44" fmla="*/ 446521 w 890228"/>
              <a:gd name="T45" fmla="*/ 111125 h 666394"/>
              <a:gd name="T46" fmla="*/ 558439 w 890228"/>
              <a:gd name="T47" fmla="*/ 250644 h 666394"/>
              <a:gd name="T48" fmla="*/ 446521 w 890228"/>
              <a:gd name="T49" fmla="*/ 390164 h 666394"/>
              <a:gd name="T50" fmla="*/ 334963 w 890228"/>
              <a:gd name="T51" fmla="*/ 250644 h 666394"/>
              <a:gd name="T52" fmla="*/ 446521 w 890228"/>
              <a:gd name="T53" fmla="*/ 111125 h 666394"/>
              <a:gd name="T54" fmla="*/ 139199 w 890228"/>
              <a:gd name="T55" fmla="*/ 55459 h 666394"/>
              <a:gd name="T56" fmla="*/ 55752 w 890228"/>
              <a:gd name="T57" fmla="*/ 139007 h 666394"/>
              <a:gd name="T58" fmla="*/ 55752 w 890228"/>
              <a:gd name="T59" fmla="*/ 361922 h 666394"/>
              <a:gd name="T60" fmla="*/ 139199 w 890228"/>
              <a:gd name="T61" fmla="*/ 445471 h 666394"/>
              <a:gd name="T62" fmla="*/ 751029 w 890228"/>
              <a:gd name="T63" fmla="*/ 445471 h 666394"/>
              <a:gd name="T64" fmla="*/ 834477 w 890228"/>
              <a:gd name="T65" fmla="*/ 361922 h 666394"/>
              <a:gd name="T66" fmla="*/ 834477 w 890228"/>
              <a:gd name="T67" fmla="*/ 139007 h 666394"/>
              <a:gd name="T68" fmla="*/ 751029 w 890228"/>
              <a:gd name="T69" fmla="*/ 55459 h 666394"/>
              <a:gd name="T70" fmla="*/ 27696 w 890228"/>
              <a:gd name="T71" fmla="*/ 0 h 666394"/>
              <a:gd name="T72" fmla="*/ 862532 w 890228"/>
              <a:gd name="T73" fmla="*/ 0 h 666394"/>
              <a:gd name="T74" fmla="*/ 890228 w 890228"/>
              <a:gd name="T75" fmla="*/ 27729 h 666394"/>
              <a:gd name="T76" fmla="*/ 890228 w 890228"/>
              <a:gd name="T77" fmla="*/ 473560 h 666394"/>
              <a:gd name="T78" fmla="*/ 862532 w 890228"/>
              <a:gd name="T79" fmla="*/ 501290 h 666394"/>
              <a:gd name="T80" fmla="*/ 27696 w 890228"/>
              <a:gd name="T81" fmla="*/ 501290 h 666394"/>
              <a:gd name="T82" fmla="*/ 0 w 890228"/>
              <a:gd name="T83" fmla="*/ 473560 h 666394"/>
              <a:gd name="T84" fmla="*/ 0 w 890228"/>
              <a:gd name="T85" fmla="*/ 27729 h 666394"/>
              <a:gd name="T86" fmla="*/ 27696 w 890228"/>
              <a:gd name="T87" fmla="*/ 0 h 66639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228" h="666394">
                <a:moveTo>
                  <a:pt x="0" y="611188"/>
                </a:moveTo>
                <a:lnTo>
                  <a:pt x="890228" y="611188"/>
                </a:lnTo>
                <a:lnTo>
                  <a:pt x="890228" y="638969"/>
                </a:lnTo>
                <a:cubicBezTo>
                  <a:pt x="890228" y="654284"/>
                  <a:pt x="877999" y="666394"/>
                  <a:pt x="862532" y="666394"/>
                </a:cubicBezTo>
                <a:lnTo>
                  <a:pt x="27696" y="666394"/>
                </a:lnTo>
                <a:cubicBezTo>
                  <a:pt x="12230" y="666394"/>
                  <a:pt x="0" y="654284"/>
                  <a:pt x="0" y="638969"/>
                </a:cubicBezTo>
                <a:lnTo>
                  <a:pt x="0" y="611188"/>
                </a:lnTo>
                <a:close/>
                <a:moveTo>
                  <a:pt x="0" y="528638"/>
                </a:moveTo>
                <a:lnTo>
                  <a:pt x="890228" y="528638"/>
                </a:lnTo>
                <a:lnTo>
                  <a:pt x="890228" y="556419"/>
                </a:lnTo>
                <a:cubicBezTo>
                  <a:pt x="890228" y="571378"/>
                  <a:pt x="877999" y="583844"/>
                  <a:pt x="862532" y="583844"/>
                </a:cubicBezTo>
                <a:lnTo>
                  <a:pt x="27696" y="583844"/>
                </a:lnTo>
                <a:cubicBezTo>
                  <a:pt x="12230" y="583844"/>
                  <a:pt x="0" y="571378"/>
                  <a:pt x="0" y="556419"/>
                </a:cubicBezTo>
                <a:lnTo>
                  <a:pt x="0" y="528638"/>
                </a:lnTo>
                <a:close/>
                <a:moveTo>
                  <a:pt x="668775" y="222250"/>
                </a:moveTo>
                <a:cubicBezTo>
                  <a:pt x="684091" y="222250"/>
                  <a:pt x="696557" y="234716"/>
                  <a:pt x="696557" y="250031"/>
                </a:cubicBezTo>
                <a:cubicBezTo>
                  <a:pt x="696557" y="264991"/>
                  <a:pt x="684091" y="277457"/>
                  <a:pt x="668775" y="277457"/>
                </a:cubicBezTo>
                <a:cubicBezTo>
                  <a:pt x="653460" y="277457"/>
                  <a:pt x="641350" y="264991"/>
                  <a:pt x="641350" y="250031"/>
                </a:cubicBezTo>
                <a:cubicBezTo>
                  <a:pt x="641350" y="234716"/>
                  <a:pt x="653460" y="222250"/>
                  <a:pt x="668775" y="222250"/>
                </a:cubicBezTo>
                <a:close/>
                <a:moveTo>
                  <a:pt x="223044" y="222250"/>
                </a:moveTo>
                <a:cubicBezTo>
                  <a:pt x="238359" y="222250"/>
                  <a:pt x="250469" y="234716"/>
                  <a:pt x="250469" y="250031"/>
                </a:cubicBezTo>
                <a:cubicBezTo>
                  <a:pt x="250469" y="264991"/>
                  <a:pt x="238359" y="277457"/>
                  <a:pt x="223044" y="277457"/>
                </a:cubicBezTo>
                <a:cubicBezTo>
                  <a:pt x="207729" y="277457"/>
                  <a:pt x="195263" y="264991"/>
                  <a:pt x="195263" y="250031"/>
                </a:cubicBezTo>
                <a:cubicBezTo>
                  <a:pt x="195263" y="234716"/>
                  <a:pt x="207729" y="222250"/>
                  <a:pt x="223044" y="222250"/>
                </a:cubicBezTo>
                <a:close/>
                <a:moveTo>
                  <a:pt x="446521" y="111125"/>
                </a:moveTo>
                <a:cubicBezTo>
                  <a:pt x="508256" y="111125"/>
                  <a:pt x="558439" y="173494"/>
                  <a:pt x="558439" y="250644"/>
                </a:cubicBezTo>
                <a:cubicBezTo>
                  <a:pt x="558439" y="327434"/>
                  <a:pt x="508256" y="390164"/>
                  <a:pt x="446521" y="390164"/>
                </a:cubicBezTo>
                <a:cubicBezTo>
                  <a:pt x="385146" y="390164"/>
                  <a:pt x="334963" y="327434"/>
                  <a:pt x="334963" y="250644"/>
                </a:cubicBezTo>
                <a:cubicBezTo>
                  <a:pt x="334963" y="173494"/>
                  <a:pt x="385146" y="111125"/>
                  <a:pt x="446521" y="111125"/>
                </a:cubicBezTo>
                <a:close/>
                <a:moveTo>
                  <a:pt x="139199" y="55459"/>
                </a:moveTo>
                <a:cubicBezTo>
                  <a:pt x="139199" y="101554"/>
                  <a:pt x="101792" y="139007"/>
                  <a:pt x="55752" y="139007"/>
                </a:cubicBezTo>
                <a:lnTo>
                  <a:pt x="55752" y="361922"/>
                </a:lnTo>
                <a:cubicBezTo>
                  <a:pt x="101792" y="361922"/>
                  <a:pt x="139199" y="399375"/>
                  <a:pt x="139199" y="445471"/>
                </a:cubicBezTo>
                <a:lnTo>
                  <a:pt x="751029" y="445471"/>
                </a:lnTo>
                <a:cubicBezTo>
                  <a:pt x="751029" y="399375"/>
                  <a:pt x="788437" y="361922"/>
                  <a:pt x="834477" y="361922"/>
                </a:cubicBezTo>
                <a:lnTo>
                  <a:pt x="834477" y="139007"/>
                </a:lnTo>
                <a:cubicBezTo>
                  <a:pt x="788437" y="139007"/>
                  <a:pt x="751029" y="101554"/>
                  <a:pt x="751029" y="55459"/>
                </a:cubicBezTo>
                <a:lnTo>
                  <a:pt x="139199" y="55459"/>
                </a:lnTo>
                <a:close/>
                <a:moveTo>
                  <a:pt x="27696" y="0"/>
                </a:moveTo>
                <a:lnTo>
                  <a:pt x="862532" y="0"/>
                </a:lnTo>
                <a:cubicBezTo>
                  <a:pt x="877999" y="0"/>
                  <a:pt x="890228" y="12244"/>
                  <a:pt x="890228" y="27729"/>
                </a:cubicBezTo>
                <a:lnTo>
                  <a:pt x="890228" y="473560"/>
                </a:lnTo>
                <a:cubicBezTo>
                  <a:pt x="890228" y="488685"/>
                  <a:pt x="877999" y="501290"/>
                  <a:pt x="862532" y="501290"/>
                </a:cubicBezTo>
                <a:lnTo>
                  <a:pt x="27696" y="501290"/>
                </a:lnTo>
                <a:cubicBezTo>
                  <a:pt x="12230" y="501290"/>
                  <a:pt x="0" y="488685"/>
                  <a:pt x="0" y="473560"/>
                </a:cubicBezTo>
                <a:lnTo>
                  <a:pt x="0" y="27729"/>
                </a:lnTo>
                <a:cubicBezTo>
                  <a:pt x="0" y="12244"/>
                  <a:pt x="12230" y="0"/>
                  <a:pt x="276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1" name="Freeform 90">
            <a:extLst>
              <a:ext uri="{FF2B5EF4-FFF2-40B4-BE49-F238E27FC236}">
                <a16:creationId xmlns:a16="http://schemas.microsoft.com/office/drawing/2014/main" xmlns="" id="{664E1315-1E13-1640-9351-291C9C54D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960" y="2665987"/>
            <a:ext cx="480637" cy="449327"/>
          </a:xfrm>
          <a:custGeom>
            <a:avLst/>
            <a:gdLst>
              <a:gd name="T0" fmla="*/ 619798 w 901340"/>
              <a:gd name="T1" fmla="*/ 730250 h 842602"/>
              <a:gd name="T2" fmla="*/ 845104 w 901340"/>
              <a:gd name="T3" fmla="*/ 730250 h 842602"/>
              <a:gd name="T4" fmla="*/ 901340 w 901340"/>
              <a:gd name="T5" fmla="*/ 786426 h 842602"/>
              <a:gd name="T6" fmla="*/ 901340 w 901340"/>
              <a:gd name="T7" fmla="*/ 842602 h 842602"/>
              <a:gd name="T8" fmla="*/ 563562 w 901340"/>
              <a:gd name="T9" fmla="*/ 842602 h 842602"/>
              <a:gd name="T10" fmla="*/ 563562 w 901340"/>
              <a:gd name="T11" fmla="*/ 786426 h 842602"/>
              <a:gd name="T12" fmla="*/ 56536 w 901340"/>
              <a:gd name="T13" fmla="*/ 730250 h 842602"/>
              <a:gd name="T14" fmla="*/ 281241 w 901340"/>
              <a:gd name="T15" fmla="*/ 730250 h 842602"/>
              <a:gd name="T16" fmla="*/ 337777 w 901340"/>
              <a:gd name="T17" fmla="*/ 786426 h 842602"/>
              <a:gd name="T18" fmla="*/ 337777 w 901340"/>
              <a:gd name="T19" fmla="*/ 842602 h 842602"/>
              <a:gd name="T20" fmla="*/ 0 w 901340"/>
              <a:gd name="T21" fmla="*/ 842602 h 842602"/>
              <a:gd name="T22" fmla="*/ 0 w 901340"/>
              <a:gd name="T23" fmla="*/ 786426 h 842602"/>
              <a:gd name="T24" fmla="*/ 318349 w 901340"/>
              <a:gd name="T25" fmla="*/ 612775 h 842602"/>
              <a:gd name="T26" fmla="*/ 582992 w 901340"/>
              <a:gd name="T27" fmla="*/ 612775 h 842602"/>
              <a:gd name="T28" fmla="*/ 609241 w 901340"/>
              <a:gd name="T29" fmla="*/ 662402 h 842602"/>
              <a:gd name="T30" fmla="*/ 450670 w 901340"/>
              <a:gd name="T31" fmla="*/ 701318 h 842602"/>
              <a:gd name="T32" fmla="*/ 292100 w 901340"/>
              <a:gd name="T33" fmla="*/ 662402 h 842602"/>
              <a:gd name="T34" fmla="*/ 732270 w 901340"/>
              <a:gd name="T35" fmla="*/ 504825 h 842602"/>
              <a:gd name="T36" fmla="*/ 817201 w 901340"/>
              <a:gd name="T37" fmla="*/ 588881 h 842602"/>
              <a:gd name="T38" fmla="*/ 817201 w 901340"/>
              <a:gd name="T39" fmla="*/ 616900 h 842602"/>
              <a:gd name="T40" fmla="*/ 732270 w 901340"/>
              <a:gd name="T41" fmla="*/ 701316 h 842602"/>
              <a:gd name="T42" fmla="*/ 647700 w 901340"/>
              <a:gd name="T43" fmla="*/ 616900 h 842602"/>
              <a:gd name="T44" fmla="*/ 647700 w 901340"/>
              <a:gd name="T45" fmla="*/ 588881 h 842602"/>
              <a:gd name="T46" fmla="*/ 732270 w 901340"/>
              <a:gd name="T47" fmla="*/ 504825 h 842602"/>
              <a:gd name="T48" fmla="*/ 168095 w 901340"/>
              <a:gd name="T49" fmla="*/ 504825 h 842602"/>
              <a:gd name="T50" fmla="*/ 252053 w 901340"/>
              <a:gd name="T51" fmla="*/ 588881 h 842602"/>
              <a:gd name="T52" fmla="*/ 252053 w 901340"/>
              <a:gd name="T53" fmla="*/ 616900 h 842602"/>
              <a:gd name="T54" fmla="*/ 168095 w 901340"/>
              <a:gd name="T55" fmla="*/ 701316 h 842602"/>
              <a:gd name="T56" fmla="*/ 84137 w 901340"/>
              <a:gd name="T57" fmla="*/ 616900 h 842602"/>
              <a:gd name="T58" fmla="*/ 84137 w 901340"/>
              <a:gd name="T59" fmla="*/ 588881 h 842602"/>
              <a:gd name="T60" fmla="*/ 168095 w 901340"/>
              <a:gd name="T61" fmla="*/ 504825 h 842602"/>
              <a:gd name="T62" fmla="*/ 337524 w 901340"/>
              <a:gd name="T63" fmla="*/ 223837 h 842602"/>
              <a:gd name="T64" fmla="*/ 562589 w 901340"/>
              <a:gd name="T65" fmla="*/ 223837 h 842602"/>
              <a:gd name="T66" fmla="*/ 618765 w 901340"/>
              <a:gd name="T67" fmla="*/ 280013 h 842602"/>
              <a:gd name="T68" fmla="*/ 618765 w 901340"/>
              <a:gd name="T69" fmla="*/ 336190 h 842602"/>
              <a:gd name="T70" fmla="*/ 280987 w 901340"/>
              <a:gd name="T71" fmla="*/ 336190 h 842602"/>
              <a:gd name="T72" fmla="*/ 280987 w 901340"/>
              <a:gd name="T73" fmla="*/ 280013 h 842602"/>
              <a:gd name="T74" fmla="*/ 337524 w 901340"/>
              <a:gd name="T75" fmla="*/ 223837 h 842602"/>
              <a:gd name="T76" fmla="*/ 637877 w 901340"/>
              <a:gd name="T77" fmla="*/ 142875 h 842602"/>
              <a:gd name="T78" fmla="*/ 788626 w 901340"/>
              <a:gd name="T79" fmla="*/ 421914 h 842602"/>
              <a:gd name="T80" fmla="*/ 732230 w 901340"/>
              <a:gd name="T81" fmla="*/ 421914 h 842602"/>
              <a:gd name="T82" fmla="*/ 606425 w 901340"/>
              <a:gd name="T83" fmla="*/ 189742 h 842602"/>
              <a:gd name="T84" fmla="*/ 261899 w 901340"/>
              <a:gd name="T85" fmla="*/ 142875 h 842602"/>
              <a:gd name="T86" fmla="*/ 293326 w 901340"/>
              <a:gd name="T87" fmla="*/ 189657 h 842602"/>
              <a:gd name="T88" fmla="*/ 169064 w 901340"/>
              <a:gd name="T89" fmla="*/ 420327 h 842602"/>
              <a:gd name="T90" fmla="*/ 112712 w 901340"/>
              <a:gd name="T91" fmla="*/ 420327 h 842602"/>
              <a:gd name="T92" fmla="*/ 261899 w 901340"/>
              <a:gd name="T93" fmla="*/ 142875 h 842602"/>
              <a:gd name="T94" fmla="*/ 450670 w 901340"/>
              <a:gd name="T95" fmla="*/ 0 h 842602"/>
              <a:gd name="T96" fmla="*/ 534628 w 901340"/>
              <a:gd name="T97" fmla="*/ 84415 h 842602"/>
              <a:gd name="T98" fmla="*/ 534628 w 901340"/>
              <a:gd name="T99" fmla="*/ 112434 h 842602"/>
              <a:gd name="T100" fmla="*/ 450670 w 901340"/>
              <a:gd name="T101" fmla="*/ 196491 h 842602"/>
              <a:gd name="T102" fmla="*/ 366712 w 901340"/>
              <a:gd name="T103" fmla="*/ 112434 h 842602"/>
              <a:gd name="T104" fmla="*/ 366712 w 901340"/>
              <a:gd name="T105" fmla="*/ 84415 h 842602"/>
              <a:gd name="T106" fmla="*/ 450670 w 901340"/>
              <a:gd name="T107" fmla="*/ 0 h 842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01340" h="842602">
                <a:moveTo>
                  <a:pt x="619798" y="730250"/>
                </a:moveTo>
                <a:lnTo>
                  <a:pt x="845104" y="730250"/>
                </a:lnTo>
                <a:cubicBezTo>
                  <a:pt x="867093" y="752216"/>
                  <a:pt x="879350" y="764460"/>
                  <a:pt x="901340" y="786426"/>
                </a:cubicBezTo>
                <a:lnTo>
                  <a:pt x="901340" y="842602"/>
                </a:lnTo>
                <a:lnTo>
                  <a:pt x="563562" y="842602"/>
                </a:lnTo>
                <a:lnTo>
                  <a:pt x="563562" y="786426"/>
                </a:lnTo>
                <a:lnTo>
                  <a:pt x="619798" y="730250"/>
                </a:lnTo>
                <a:close/>
                <a:moveTo>
                  <a:pt x="56536" y="730250"/>
                </a:moveTo>
                <a:lnTo>
                  <a:pt x="281241" y="730250"/>
                </a:lnTo>
                <a:lnTo>
                  <a:pt x="337777" y="786426"/>
                </a:lnTo>
                <a:lnTo>
                  <a:pt x="337777" y="842602"/>
                </a:lnTo>
                <a:lnTo>
                  <a:pt x="0" y="842602"/>
                </a:lnTo>
                <a:lnTo>
                  <a:pt x="0" y="786426"/>
                </a:lnTo>
                <a:lnTo>
                  <a:pt x="56536" y="730250"/>
                </a:lnTo>
                <a:close/>
                <a:moveTo>
                  <a:pt x="318349" y="612775"/>
                </a:moveTo>
                <a:cubicBezTo>
                  <a:pt x="399252" y="655618"/>
                  <a:pt x="502089" y="655618"/>
                  <a:pt x="582992" y="612775"/>
                </a:cubicBezTo>
                <a:lnTo>
                  <a:pt x="609241" y="662402"/>
                </a:lnTo>
                <a:cubicBezTo>
                  <a:pt x="561058" y="687751"/>
                  <a:pt x="506044" y="701318"/>
                  <a:pt x="450670" y="701318"/>
                </a:cubicBezTo>
                <a:cubicBezTo>
                  <a:pt x="395297" y="701318"/>
                  <a:pt x="340642" y="687751"/>
                  <a:pt x="292100" y="662402"/>
                </a:cubicBezTo>
                <a:lnTo>
                  <a:pt x="318349" y="612775"/>
                </a:lnTo>
                <a:close/>
                <a:moveTo>
                  <a:pt x="732270" y="504825"/>
                </a:moveTo>
                <a:cubicBezTo>
                  <a:pt x="778892" y="504825"/>
                  <a:pt x="817201" y="542542"/>
                  <a:pt x="817201" y="588881"/>
                </a:cubicBezTo>
                <a:lnTo>
                  <a:pt x="817201" y="616900"/>
                </a:lnTo>
                <a:cubicBezTo>
                  <a:pt x="817201" y="663598"/>
                  <a:pt x="778892" y="701316"/>
                  <a:pt x="732270" y="701316"/>
                </a:cubicBezTo>
                <a:cubicBezTo>
                  <a:pt x="685648" y="701316"/>
                  <a:pt x="647700" y="663598"/>
                  <a:pt x="647700" y="616900"/>
                </a:cubicBezTo>
                <a:lnTo>
                  <a:pt x="647700" y="588881"/>
                </a:lnTo>
                <a:cubicBezTo>
                  <a:pt x="647700" y="542542"/>
                  <a:pt x="685648" y="504825"/>
                  <a:pt x="732270" y="504825"/>
                </a:cubicBezTo>
                <a:close/>
                <a:moveTo>
                  <a:pt x="168095" y="504825"/>
                </a:moveTo>
                <a:cubicBezTo>
                  <a:pt x="214739" y="504825"/>
                  <a:pt x="252053" y="542542"/>
                  <a:pt x="252053" y="588881"/>
                </a:cubicBezTo>
                <a:lnTo>
                  <a:pt x="252053" y="616900"/>
                </a:lnTo>
                <a:cubicBezTo>
                  <a:pt x="252053" y="663598"/>
                  <a:pt x="214739" y="701316"/>
                  <a:pt x="168095" y="701316"/>
                </a:cubicBezTo>
                <a:cubicBezTo>
                  <a:pt x="121811" y="701316"/>
                  <a:pt x="84137" y="663598"/>
                  <a:pt x="84137" y="616900"/>
                </a:cubicBezTo>
                <a:lnTo>
                  <a:pt x="84137" y="588881"/>
                </a:lnTo>
                <a:cubicBezTo>
                  <a:pt x="84137" y="542542"/>
                  <a:pt x="121811" y="504825"/>
                  <a:pt x="168095" y="504825"/>
                </a:cubicBezTo>
                <a:close/>
                <a:moveTo>
                  <a:pt x="337524" y="223837"/>
                </a:moveTo>
                <a:lnTo>
                  <a:pt x="562589" y="223837"/>
                </a:lnTo>
                <a:cubicBezTo>
                  <a:pt x="584555" y="245803"/>
                  <a:pt x="596799" y="258407"/>
                  <a:pt x="618765" y="280013"/>
                </a:cubicBezTo>
                <a:lnTo>
                  <a:pt x="618765" y="336190"/>
                </a:lnTo>
                <a:lnTo>
                  <a:pt x="280987" y="336190"/>
                </a:lnTo>
                <a:lnTo>
                  <a:pt x="280987" y="280013"/>
                </a:lnTo>
                <a:cubicBezTo>
                  <a:pt x="302954" y="258407"/>
                  <a:pt x="315557" y="245803"/>
                  <a:pt x="337524" y="223837"/>
                </a:cubicBezTo>
                <a:close/>
                <a:moveTo>
                  <a:pt x="637877" y="142875"/>
                </a:moveTo>
                <a:cubicBezTo>
                  <a:pt x="732230" y="205605"/>
                  <a:pt x="788626" y="309794"/>
                  <a:pt x="788626" y="421914"/>
                </a:cubicBezTo>
                <a:lnTo>
                  <a:pt x="732230" y="421914"/>
                </a:lnTo>
                <a:cubicBezTo>
                  <a:pt x="732230" y="328901"/>
                  <a:pt x="685234" y="242017"/>
                  <a:pt x="606425" y="189742"/>
                </a:cubicBezTo>
                <a:lnTo>
                  <a:pt x="637877" y="142875"/>
                </a:lnTo>
                <a:close/>
                <a:moveTo>
                  <a:pt x="261899" y="142875"/>
                </a:moveTo>
                <a:lnTo>
                  <a:pt x="293326" y="189657"/>
                </a:lnTo>
                <a:cubicBezTo>
                  <a:pt x="215301" y="241477"/>
                  <a:pt x="169064" y="327843"/>
                  <a:pt x="169064" y="420327"/>
                </a:cubicBezTo>
                <a:lnTo>
                  <a:pt x="112712" y="420327"/>
                </a:lnTo>
                <a:cubicBezTo>
                  <a:pt x="112712" y="309130"/>
                  <a:pt x="168341" y="205491"/>
                  <a:pt x="261899" y="142875"/>
                </a:cubicBezTo>
                <a:close/>
                <a:moveTo>
                  <a:pt x="450670" y="0"/>
                </a:moveTo>
                <a:cubicBezTo>
                  <a:pt x="496955" y="0"/>
                  <a:pt x="534628" y="37717"/>
                  <a:pt x="534628" y="84415"/>
                </a:cubicBezTo>
                <a:lnTo>
                  <a:pt x="534628" y="112434"/>
                </a:lnTo>
                <a:cubicBezTo>
                  <a:pt x="534628" y="158773"/>
                  <a:pt x="496955" y="196491"/>
                  <a:pt x="450670" y="196491"/>
                </a:cubicBezTo>
                <a:cubicBezTo>
                  <a:pt x="404386" y="196491"/>
                  <a:pt x="366712" y="158773"/>
                  <a:pt x="366712" y="112434"/>
                </a:cubicBezTo>
                <a:lnTo>
                  <a:pt x="366712" y="84415"/>
                </a:lnTo>
                <a:cubicBezTo>
                  <a:pt x="366712" y="37717"/>
                  <a:pt x="404386" y="0"/>
                  <a:pt x="450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6E897D2-C4EB-7541-A3F5-33D1D049DEB0}"/>
              </a:ext>
            </a:extLst>
          </p:cNvPr>
          <p:cNvSpPr txBox="1"/>
          <p:nvPr/>
        </p:nvSpPr>
        <p:spPr>
          <a:xfrm>
            <a:off x="1065522" y="3279058"/>
            <a:ext cx="120980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ebas Neue"/>
                <a:ea typeface="Lato Light" panose="020F0502020204030203" pitchFamily="34" charset="0"/>
                <a:cs typeface="Mukta ExtraLight" panose="020B0000000000000000" pitchFamily="34" charset="77"/>
              </a:rPr>
              <a:t>No. of Publications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ADADF85-076A-DF4B-8B75-10297F4A4C6F}"/>
              </a:ext>
            </a:extLst>
          </p:cNvPr>
          <p:cNvSpPr txBox="1"/>
          <p:nvPr/>
        </p:nvSpPr>
        <p:spPr>
          <a:xfrm>
            <a:off x="2587209" y="3279058"/>
            <a:ext cx="120980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Circulation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B4DADE2-9B8E-F948-BC65-DFF15398FB49}"/>
              </a:ext>
            </a:extLst>
          </p:cNvPr>
          <p:cNvSpPr txBox="1"/>
          <p:nvPr/>
        </p:nvSpPr>
        <p:spPr>
          <a:xfrm>
            <a:off x="4121377" y="3279058"/>
            <a:ext cx="120980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Readership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1BFC6CB-675D-8B43-B2A4-97208954A1AA}"/>
              </a:ext>
            </a:extLst>
          </p:cNvPr>
          <p:cNvSpPr txBox="1"/>
          <p:nvPr/>
        </p:nvSpPr>
        <p:spPr>
          <a:xfrm>
            <a:off x="5643012" y="3279058"/>
            <a:ext cx="120980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Publishing Languages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7E11E2A-BA1A-3C4E-8ACE-082C30A16B97}"/>
              </a:ext>
            </a:extLst>
          </p:cNvPr>
          <p:cNvSpPr txBox="1"/>
          <p:nvPr/>
        </p:nvSpPr>
        <p:spPr>
          <a:xfrm>
            <a:off x="7193217" y="3279058"/>
            <a:ext cx="120980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Total Funded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EB5C723-8888-1B41-9262-91304A2AB9CD}"/>
              </a:ext>
            </a:extLst>
          </p:cNvPr>
          <p:cNvSpPr txBox="1"/>
          <p:nvPr/>
        </p:nvSpPr>
        <p:spPr>
          <a:xfrm>
            <a:off x="865249" y="4238303"/>
            <a:ext cx="1306557" cy="8104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388"/>
              </a:lnSpc>
            </a:pP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-  180  </a:t>
            </a:r>
          </a:p>
          <a:p>
            <a:pPr>
              <a:lnSpc>
                <a:spcPts val="1388"/>
              </a:lnSpc>
            </a:pP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-   87 weekly</a:t>
            </a:r>
          </a:p>
          <a:p>
            <a:pPr marL="171450" indent="-171450">
              <a:lnSpc>
                <a:spcPts val="1388"/>
              </a:lnSpc>
              <a:buFontTx/>
              <a:buChar char="-"/>
            </a:pP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38 fortnightly</a:t>
            </a:r>
          </a:p>
          <a:p>
            <a:pPr marL="171450" indent="-171450">
              <a:lnSpc>
                <a:spcPts val="1388"/>
              </a:lnSpc>
              <a:buFontTx/>
              <a:buChar char="-"/>
            </a:pP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55 monthly</a:t>
            </a:r>
            <a:endParaRPr lang="en-US" sz="1200" dirty="0">
              <a:latin typeface="Lato" panose="020F0502020204030203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479247-EDAB-8742-A6C4-490046462674}"/>
              </a:ext>
            </a:extLst>
          </p:cNvPr>
          <p:cNvSpPr txBox="1"/>
          <p:nvPr/>
        </p:nvSpPr>
        <p:spPr>
          <a:xfrm>
            <a:off x="2392695" y="4238303"/>
            <a:ext cx="13065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ZA" sz="1200" dirty="0">
                <a:latin typeface="Lato" panose="020F0502020204030203"/>
                <a:cs typeface="Arial" panose="020B0604020202020204" pitchFamily="34" charset="0"/>
              </a:rPr>
              <a:t>7 million per month</a:t>
            </a:r>
            <a:endParaRPr lang="en-US" sz="1200" dirty="0">
              <a:latin typeface="Lato" panose="020F0502020204030203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49A4D6E-5705-0648-AE8B-65576D5368B0}"/>
              </a:ext>
            </a:extLst>
          </p:cNvPr>
          <p:cNvSpPr txBox="1"/>
          <p:nvPr/>
        </p:nvSpPr>
        <p:spPr>
          <a:xfrm>
            <a:off x="3797011" y="4205965"/>
            <a:ext cx="13065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+20 million per month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0DDD549-DB2A-9B4A-8D08-667491018A31}"/>
              </a:ext>
            </a:extLst>
          </p:cNvPr>
          <p:cNvSpPr txBox="1"/>
          <p:nvPr/>
        </p:nvSpPr>
        <p:spPr>
          <a:xfrm>
            <a:off x="5143713" y="4178631"/>
            <a:ext cx="196652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ZA" sz="1200" dirty="0">
                <a:latin typeface="Lato" panose="020F0502020204030203"/>
                <a:cs typeface="Arial" panose="020B0604020202020204" pitchFamily="34" charset="0"/>
              </a:rPr>
              <a:t>97 publish in indigenous languages or combination of indigenous and English/Afrikaans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98B0EC5-F45F-5C4A-B981-810393B62112}"/>
              </a:ext>
            </a:extLst>
          </p:cNvPr>
          <p:cNvSpPr txBox="1"/>
          <p:nvPr/>
        </p:nvSpPr>
        <p:spPr>
          <a:xfrm>
            <a:off x="6975031" y="4238303"/>
            <a:ext cx="1792908" cy="990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/>
                <a:ea typeface="Lato Light" panose="020F0502020204030203" pitchFamily="34" charset="0"/>
                <a:cs typeface="Mukta ExtraLight" panose="020B0000000000000000" pitchFamily="34" charset="77"/>
              </a:rPr>
              <a:t>33 community print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 panose="020F0502020204030203"/>
                <a:ea typeface="Lato Light" panose="020F0502020204030203" pitchFamily="34" charset="0"/>
                <a:cs typeface="Mukta ExtraLight" panose="020B0000000000000000" pitchFamily="34" charset="77"/>
              </a:rPr>
              <a:t>45 small commercial print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latin typeface="Lato" panose="020F0502020204030203"/>
                <a:cs typeface="Arial" panose="020B0604020202020204" pitchFamily="34" charset="0"/>
              </a:rPr>
              <a:t>+ 60% Black ownership</a:t>
            </a:r>
            <a:r>
              <a:rPr lang="en-US" sz="1200" dirty="0">
                <a:latin typeface="Lato" panose="020F0502020204030203"/>
                <a:cs typeface="Arial" panose="020B0604020202020204" pitchFamily="34" charset="0"/>
              </a:rPr>
              <a:t>.</a:t>
            </a:r>
            <a:endParaRPr lang="en-ZA" sz="1200" dirty="0">
              <a:latin typeface="Lato" panose="020F0502020204030203"/>
              <a:cs typeface="Arial" panose="020B0604020202020204" pitchFamily="34" charset="0"/>
            </a:endParaRPr>
          </a:p>
        </p:txBody>
      </p:sp>
      <p:sp>
        <p:nvSpPr>
          <p:cNvPr id="24" name="Freeform 986">
            <a:extLst>
              <a:ext uri="{FF2B5EF4-FFF2-40B4-BE49-F238E27FC236}">
                <a16:creationId xmlns:a16="http://schemas.microsoft.com/office/drawing/2014/main" xmlns="" id="{C6EE0790-4806-43D4-B8BC-8E17EE9D9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1331" y="2726199"/>
            <a:ext cx="419579" cy="419579"/>
          </a:xfrm>
          <a:custGeom>
            <a:avLst/>
            <a:gdLst>
              <a:gd name="T0" fmla="*/ 46297 w 285390"/>
              <a:gd name="T1" fmla="*/ 240173 h 285390"/>
              <a:gd name="T2" fmla="*/ 108588 w 285390"/>
              <a:gd name="T3" fmla="*/ 237734 h 285390"/>
              <a:gd name="T4" fmla="*/ 68154 w 285390"/>
              <a:gd name="T5" fmla="*/ 246924 h 285390"/>
              <a:gd name="T6" fmla="*/ 68169 w 285390"/>
              <a:gd name="T7" fmla="*/ 209014 h 285390"/>
              <a:gd name="T8" fmla="*/ 126123 w 285390"/>
              <a:gd name="T9" fmla="*/ 218205 h 285390"/>
              <a:gd name="T10" fmla="*/ 68169 w 285390"/>
              <a:gd name="T11" fmla="*/ 209014 h 285390"/>
              <a:gd name="T12" fmla="*/ 49098 w 285390"/>
              <a:gd name="T13" fmla="*/ 213609 h 285390"/>
              <a:gd name="T14" fmla="*/ 28719 w 285390"/>
              <a:gd name="T15" fmla="*/ 213609 h 285390"/>
              <a:gd name="T16" fmla="*/ 254566 w 285390"/>
              <a:gd name="T17" fmla="*/ 206242 h 285390"/>
              <a:gd name="T18" fmla="*/ 219688 w 285390"/>
              <a:gd name="T19" fmla="*/ 235834 h 285390"/>
              <a:gd name="T20" fmla="*/ 161081 w 285390"/>
              <a:gd name="T21" fmla="*/ 261819 h 285390"/>
              <a:gd name="T22" fmla="*/ 154968 w 285390"/>
              <a:gd name="T23" fmla="*/ 255684 h 285390"/>
              <a:gd name="T24" fmla="*/ 212497 w 285390"/>
              <a:gd name="T25" fmla="*/ 229699 h 285390"/>
              <a:gd name="T26" fmla="*/ 249173 w 285390"/>
              <a:gd name="T27" fmla="*/ 202993 h 285390"/>
              <a:gd name="T28" fmla="*/ 112921 w 285390"/>
              <a:gd name="T29" fmla="*/ 185273 h 285390"/>
              <a:gd name="T30" fmla="*/ 63820 w 285390"/>
              <a:gd name="T31" fmla="*/ 185273 h 285390"/>
              <a:gd name="T32" fmla="*/ 44729 w 285390"/>
              <a:gd name="T33" fmla="*/ 180295 h 285390"/>
              <a:gd name="T34" fmla="*/ 33087 w 285390"/>
              <a:gd name="T35" fmla="*/ 189485 h 285390"/>
              <a:gd name="T36" fmla="*/ 227958 w 285390"/>
              <a:gd name="T37" fmla="*/ 170722 h 285390"/>
              <a:gd name="T38" fmla="*/ 249531 w 285390"/>
              <a:gd name="T39" fmla="*/ 184713 h 285390"/>
              <a:gd name="T40" fmla="*/ 195958 w 285390"/>
              <a:gd name="T41" fmla="*/ 206069 h 285390"/>
              <a:gd name="T42" fmla="*/ 157845 w 285390"/>
              <a:gd name="T43" fmla="*/ 213433 h 285390"/>
              <a:gd name="T44" fmla="*/ 178699 w 285390"/>
              <a:gd name="T45" fmla="*/ 186554 h 285390"/>
              <a:gd name="T46" fmla="*/ 224363 w 285390"/>
              <a:gd name="T47" fmla="*/ 171826 h 285390"/>
              <a:gd name="T48" fmla="*/ 126123 w 285390"/>
              <a:gd name="T49" fmla="*/ 149979 h 285390"/>
              <a:gd name="T50" fmla="*/ 68169 w 285390"/>
              <a:gd name="T51" fmla="*/ 159185 h 285390"/>
              <a:gd name="T52" fmla="*/ 33087 w 285390"/>
              <a:gd name="T53" fmla="*/ 149979 h 285390"/>
              <a:gd name="T54" fmla="*/ 44729 w 285390"/>
              <a:gd name="T55" fmla="*/ 159185 h 285390"/>
              <a:gd name="T56" fmla="*/ 33087 w 285390"/>
              <a:gd name="T57" fmla="*/ 149979 h 285390"/>
              <a:gd name="T58" fmla="*/ 128881 w 285390"/>
              <a:gd name="T59" fmla="*/ 127451 h 285390"/>
              <a:gd name="T60" fmla="*/ 86158 w 285390"/>
              <a:gd name="T61" fmla="*/ 127451 h 285390"/>
              <a:gd name="T62" fmla="*/ 67170 w 285390"/>
              <a:gd name="T63" fmla="*/ 122856 h 285390"/>
              <a:gd name="T64" fmla="*/ 32992 w 285390"/>
              <a:gd name="T65" fmla="*/ 132046 h 285390"/>
              <a:gd name="T66" fmla="*/ 206400 w 285390"/>
              <a:gd name="T67" fmla="*/ 118389 h 285390"/>
              <a:gd name="T68" fmla="*/ 245870 w 285390"/>
              <a:gd name="T69" fmla="*/ 118389 h 285390"/>
              <a:gd name="T70" fmla="*/ 126123 w 285390"/>
              <a:gd name="T71" fmla="*/ 92540 h 285390"/>
              <a:gd name="T72" fmla="*/ 68169 w 285390"/>
              <a:gd name="T73" fmla="*/ 101731 h 285390"/>
              <a:gd name="T74" fmla="*/ 33087 w 285390"/>
              <a:gd name="T75" fmla="*/ 92540 h 285390"/>
              <a:gd name="T76" fmla="*/ 44729 w 285390"/>
              <a:gd name="T77" fmla="*/ 101731 h 285390"/>
              <a:gd name="T78" fmla="*/ 33087 w 285390"/>
              <a:gd name="T79" fmla="*/ 92540 h 285390"/>
              <a:gd name="T80" fmla="*/ 245870 w 285390"/>
              <a:gd name="T81" fmla="*/ 109772 h 285390"/>
              <a:gd name="T82" fmla="*/ 162223 w 285390"/>
              <a:gd name="T83" fmla="*/ 114080 h 285390"/>
              <a:gd name="T84" fmla="*/ 199520 w 285390"/>
              <a:gd name="T85" fmla="*/ 72436 h 285390"/>
              <a:gd name="T86" fmla="*/ 204227 w 285390"/>
              <a:gd name="T87" fmla="*/ 163981 h 285390"/>
              <a:gd name="T88" fmla="*/ 68169 w 285390"/>
              <a:gd name="T89" fmla="*/ 63820 h 285390"/>
              <a:gd name="T90" fmla="*/ 126123 w 285390"/>
              <a:gd name="T91" fmla="*/ 73012 h 285390"/>
              <a:gd name="T92" fmla="*/ 68169 w 285390"/>
              <a:gd name="T93" fmla="*/ 63820 h 285390"/>
              <a:gd name="T94" fmla="*/ 49098 w 285390"/>
              <a:gd name="T95" fmla="*/ 68416 h 285390"/>
              <a:gd name="T96" fmla="*/ 28719 w 285390"/>
              <a:gd name="T97" fmla="*/ 68416 h 285390"/>
              <a:gd name="T98" fmla="*/ 213853 w 285390"/>
              <a:gd name="T99" fmla="*/ 35101 h 285390"/>
              <a:gd name="T100" fmla="*/ 168708 w 285390"/>
              <a:gd name="T101" fmla="*/ 44293 h 285390"/>
              <a:gd name="T102" fmla="*/ 72920 w 285390"/>
              <a:gd name="T103" fmla="*/ 35101 h 285390"/>
              <a:gd name="T104" fmla="*/ 143352 w 285390"/>
              <a:gd name="T105" fmla="*/ 44293 h 285390"/>
              <a:gd name="T106" fmla="*/ 72920 w 285390"/>
              <a:gd name="T107" fmla="*/ 35101 h 285390"/>
              <a:gd name="T108" fmla="*/ 50640 w 285390"/>
              <a:gd name="T109" fmla="*/ 231853 h 285390"/>
              <a:gd name="T110" fmla="*/ 278152 w 285390"/>
              <a:gd name="T111" fmla="*/ 278152 h 285390"/>
              <a:gd name="T112" fmla="*/ 4338 w 285390"/>
              <a:gd name="T113" fmla="*/ 0 h 285390"/>
              <a:gd name="T114" fmla="*/ 286832 w 285390"/>
              <a:gd name="T115" fmla="*/ 282493 h 285390"/>
              <a:gd name="T116" fmla="*/ 47384 w 285390"/>
              <a:gd name="T117" fmla="*/ 285387 h 285390"/>
              <a:gd name="T118" fmla="*/ 0 w 285390"/>
              <a:gd name="T119" fmla="*/ 4702 h 2853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390" h="285390">
                <a:moveTo>
                  <a:pt x="14755" y="238965"/>
                </a:moveTo>
                <a:lnTo>
                  <a:pt x="46065" y="270635"/>
                </a:lnTo>
                <a:lnTo>
                  <a:pt x="46065" y="238965"/>
                </a:lnTo>
                <a:lnTo>
                  <a:pt x="14755" y="238965"/>
                </a:lnTo>
                <a:close/>
                <a:moveTo>
                  <a:pt x="67810" y="236538"/>
                </a:moveTo>
                <a:lnTo>
                  <a:pt x="108042" y="236538"/>
                </a:lnTo>
                <a:cubicBezTo>
                  <a:pt x="110556" y="236538"/>
                  <a:pt x="112353" y="238443"/>
                  <a:pt x="112353" y="240729"/>
                </a:cubicBezTo>
                <a:cubicBezTo>
                  <a:pt x="112353" y="243777"/>
                  <a:pt x="110556" y="245682"/>
                  <a:pt x="108042" y="245682"/>
                </a:cubicBezTo>
                <a:lnTo>
                  <a:pt x="67810" y="245682"/>
                </a:lnTo>
                <a:cubicBezTo>
                  <a:pt x="65296" y="245682"/>
                  <a:pt x="63500" y="243777"/>
                  <a:pt x="63500" y="240729"/>
                </a:cubicBezTo>
                <a:cubicBezTo>
                  <a:pt x="63500" y="238443"/>
                  <a:pt x="65296" y="236538"/>
                  <a:pt x="67810" y="236538"/>
                </a:cubicBezTo>
                <a:close/>
                <a:moveTo>
                  <a:pt x="67825" y="207963"/>
                </a:moveTo>
                <a:lnTo>
                  <a:pt x="125489" y="207963"/>
                </a:lnTo>
                <a:cubicBezTo>
                  <a:pt x="128012" y="207963"/>
                  <a:pt x="129814" y="210249"/>
                  <a:pt x="129814" y="212535"/>
                </a:cubicBezTo>
                <a:cubicBezTo>
                  <a:pt x="129814" y="215202"/>
                  <a:pt x="128012" y="217107"/>
                  <a:pt x="125489" y="217107"/>
                </a:cubicBezTo>
                <a:lnTo>
                  <a:pt x="67825" y="217107"/>
                </a:lnTo>
                <a:cubicBezTo>
                  <a:pt x="65302" y="217107"/>
                  <a:pt x="63500" y="215202"/>
                  <a:pt x="63500" y="212535"/>
                </a:cubicBezTo>
                <a:cubicBezTo>
                  <a:pt x="63500" y="210249"/>
                  <a:pt x="65302" y="207963"/>
                  <a:pt x="67825" y="207963"/>
                </a:cubicBezTo>
                <a:close/>
                <a:moveTo>
                  <a:pt x="32919" y="207963"/>
                </a:moveTo>
                <a:lnTo>
                  <a:pt x="44505" y="207963"/>
                </a:lnTo>
                <a:cubicBezTo>
                  <a:pt x="47039" y="207963"/>
                  <a:pt x="48850" y="210249"/>
                  <a:pt x="48850" y="212535"/>
                </a:cubicBezTo>
                <a:cubicBezTo>
                  <a:pt x="48850" y="215202"/>
                  <a:pt x="47039" y="217107"/>
                  <a:pt x="44505" y="217107"/>
                </a:cubicBezTo>
                <a:lnTo>
                  <a:pt x="32919" y="217107"/>
                </a:lnTo>
                <a:cubicBezTo>
                  <a:pt x="30385" y="217107"/>
                  <a:pt x="28575" y="215202"/>
                  <a:pt x="28575" y="212535"/>
                </a:cubicBezTo>
                <a:cubicBezTo>
                  <a:pt x="28575" y="210249"/>
                  <a:pt x="30385" y="207963"/>
                  <a:pt x="32919" y="207963"/>
                </a:cubicBezTo>
                <a:close/>
                <a:moveTo>
                  <a:pt x="247919" y="201972"/>
                </a:moveTo>
                <a:cubicBezTo>
                  <a:pt x="250065" y="201613"/>
                  <a:pt x="252569" y="203049"/>
                  <a:pt x="253285" y="205204"/>
                </a:cubicBezTo>
                <a:cubicBezTo>
                  <a:pt x="253642" y="207717"/>
                  <a:pt x="252212" y="210231"/>
                  <a:pt x="249707" y="210590"/>
                </a:cubicBezTo>
                <a:lnTo>
                  <a:pt x="223592" y="216335"/>
                </a:lnTo>
                <a:lnTo>
                  <a:pt x="218583" y="234648"/>
                </a:lnTo>
                <a:cubicBezTo>
                  <a:pt x="218226" y="237162"/>
                  <a:pt x="216079" y="238239"/>
                  <a:pt x="213575" y="237880"/>
                </a:cubicBezTo>
                <a:lnTo>
                  <a:pt x="187459" y="232135"/>
                </a:lnTo>
                <a:lnTo>
                  <a:pt x="160271" y="260502"/>
                </a:lnTo>
                <a:cubicBezTo>
                  <a:pt x="159555" y="261220"/>
                  <a:pt x="158482" y="261579"/>
                  <a:pt x="157051" y="261579"/>
                </a:cubicBezTo>
                <a:cubicBezTo>
                  <a:pt x="155978" y="261579"/>
                  <a:pt x="154904" y="261220"/>
                  <a:pt x="154189" y="260502"/>
                </a:cubicBezTo>
                <a:cubicBezTo>
                  <a:pt x="152400" y="259066"/>
                  <a:pt x="152400" y="256193"/>
                  <a:pt x="154189" y="254398"/>
                </a:cubicBezTo>
                <a:lnTo>
                  <a:pt x="183166" y="224235"/>
                </a:lnTo>
                <a:cubicBezTo>
                  <a:pt x="183882" y="223158"/>
                  <a:pt x="185313" y="222799"/>
                  <a:pt x="187102" y="222799"/>
                </a:cubicBezTo>
                <a:lnTo>
                  <a:pt x="211428" y="228544"/>
                </a:lnTo>
                <a:lnTo>
                  <a:pt x="216079" y="211667"/>
                </a:lnTo>
                <a:cubicBezTo>
                  <a:pt x="216437" y="210231"/>
                  <a:pt x="217868" y="208795"/>
                  <a:pt x="219299" y="208436"/>
                </a:cubicBezTo>
                <a:lnTo>
                  <a:pt x="247919" y="201972"/>
                </a:lnTo>
                <a:close/>
                <a:moveTo>
                  <a:pt x="67810" y="179388"/>
                </a:moveTo>
                <a:lnTo>
                  <a:pt x="108042" y="179388"/>
                </a:lnTo>
                <a:cubicBezTo>
                  <a:pt x="110556" y="179388"/>
                  <a:pt x="112353" y="181674"/>
                  <a:pt x="112353" y="184341"/>
                </a:cubicBezTo>
                <a:cubicBezTo>
                  <a:pt x="112353" y="186627"/>
                  <a:pt x="110556" y="188532"/>
                  <a:pt x="108042" y="188532"/>
                </a:cubicBezTo>
                <a:lnTo>
                  <a:pt x="67810" y="188532"/>
                </a:lnTo>
                <a:cubicBezTo>
                  <a:pt x="65296" y="188532"/>
                  <a:pt x="63500" y="186627"/>
                  <a:pt x="63500" y="184341"/>
                </a:cubicBezTo>
                <a:cubicBezTo>
                  <a:pt x="63500" y="181674"/>
                  <a:pt x="65296" y="179388"/>
                  <a:pt x="67810" y="179388"/>
                </a:cubicBezTo>
                <a:close/>
                <a:moveTo>
                  <a:pt x="32919" y="179388"/>
                </a:moveTo>
                <a:lnTo>
                  <a:pt x="44505" y="179388"/>
                </a:lnTo>
                <a:cubicBezTo>
                  <a:pt x="47039" y="179388"/>
                  <a:pt x="48850" y="181674"/>
                  <a:pt x="48850" y="184341"/>
                </a:cubicBezTo>
                <a:cubicBezTo>
                  <a:pt x="48850" y="186627"/>
                  <a:pt x="47039" y="188532"/>
                  <a:pt x="44505" y="188532"/>
                </a:cubicBezTo>
                <a:lnTo>
                  <a:pt x="32919" y="188532"/>
                </a:lnTo>
                <a:cubicBezTo>
                  <a:pt x="30385" y="188532"/>
                  <a:pt x="28575" y="186627"/>
                  <a:pt x="28575" y="184341"/>
                </a:cubicBezTo>
                <a:cubicBezTo>
                  <a:pt x="28575" y="181674"/>
                  <a:pt x="30385" y="179388"/>
                  <a:pt x="32919" y="179388"/>
                </a:cubicBezTo>
                <a:close/>
                <a:moveTo>
                  <a:pt x="226812" y="169863"/>
                </a:moveTo>
                <a:lnTo>
                  <a:pt x="249707" y="174992"/>
                </a:lnTo>
                <a:cubicBezTo>
                  <a:pt x="252212" y="175358"/>
                  <a:pt x="253642" y="177922"/>
                  <a:pt x="253285" y="180120"/>
                </a:cubicBezTo>
                <a:cubicBezTo>
                  <a:pt x="252569" y="182685"/>
                  <a:pt x="250065" y="184150"/>
                  <a:pt x="248276" y="183784"/>
                </a:cubicBezTo>
                <a:lnTo>
                  <a:pt x="227169" y="179021"/>
                </a:lnTo>
                <a:lnTo>
                  <a:pt x="200338" y="204666"/>
                </a:lnTo>
                <a:cubicBezTo>
                  <a:pt x="198907" y="206131"/>
                  <a:pt x="196761" y="206131"/>
                  <a:pt x="194972" y="205032"/>
                </a:cubicBezTo>
                <a:lnTo>
                  <a:pt x="180304" y="194408"/>
                </a:lnTo>
                <a:lnTo>
                  <a:pt x="159913" y="211626"/>
                </a:lnTo>
                <a:cubicBezTo>
                  <a:pt x="158840" y="211992"/>
                  <a:pt x="158124" y="212359"/>
                  <a:pt x="157051" y="212359"/>
                </a:cubicBezTo>
                <a:cubicBezTo>
                  <a:pt x="155978" y="212359"/>
                  <a:pt x="154904" y="211992"/>
                  <a:pt x="153831" y="210893"/>
                </a:cubicBezTo>
                <a:cubicBezTo>
                  <a:pt x="152400" y="208695"/>
                  <a:pt x="152758" y="206131"/>
                  <a:pt x="154547" y="204666"/>
                </a:cubicBezTo>
                <a:lnTo>
                  <a:pt x="177800" y="185616"/>
                </a:lnTo>
                <a:cubicBezTo>
                  <a:pt x="179231" y="184517"/>
                  <a:pt x="181378" y="184150"/>
                  <a:pt x="182809" y="185616"/>
                </a:cubicBezTo>
                <a:lnTo>
                  <a:pt x="197119" y="195873"/>
                </a:lnTo>
                <a:lnTo>
                  <a:pt x="223234" y="170962"/>
                </a:lnTo>
                <a:cubicBezTo>
                  <a:pt x="224307" y="169863"/>
                  <a:pt x="225738" y="169863"/>
                  <a:pt x="226812" y="169863"/>
                </a:cubicBezTo>
                <a:close/>
                <a:moveTo>
                  <a:pt x="67825" y="149225"/>
                </a:moveTo>
                <a:lnTo>
                  <a:pt x="125489" y="149225"/>
                </a:lnTo>
                <a:cubicBezTo>
                  <a:pt x="128012" y="149225"/>
                  <a:pt x="129814" y="151423"/>
                  <a:pt x="129814" y="153621"/>
                </a:cubicBezTo>
                <a:cubicBezTo>
                  <a:pt x="129814" y="156185"/>
                  <a:pt x="128012" y="158384"/>
                  <a:pt x="125489" y="158384"/>
                </a:cubicBezTo>
                <a:lnTo>
                  <a:pt x="67825" y="158384"/>
                </a:lnTo>
                <a:cubicBezTo>
                  <a:pt x="65302" y="158384"/>
                  <a:pt x="63500" y="156185"/>
                  <a:pt x="63500" y="153621"/>
                </a:cubicBezTo>
                <a:cubicBezTo>
                  <a:pt x="63500" y="151423"/>
                  <a:pt x="65302" y="149225"/>
                  <a:pt x="67825" y="149225"/>
                </a:cubicBezTo>
                <a:close/>
                <a:moveTo>
                  <a:pt x="32919" y="149225"/>
                </a:moveTo>
                <a:lnTo>
                  <a:pt x="44505" y="149225"/>
                </a:lnTo>
                <a:cubicBezTo>
                  <a:pt x="47039" y="149225"/>
                  <a:pt x="48850" y="151423"/>
                  <a:pt x="48850" y="153621"/>
                </a:cubicBezTo>
                <a:cubicBezTo>
                  <a:pt x="48850" y="156185"/>
                  <a:pt x="47039" y="158384"/>
                  <a:pt x="44505" y="158384"/>
                </a:cubicBezTo>
                <a:lnTo>
                  <a:pt x="32919" y="158384"/>
                </a:lnTo>
                <a:cubicBezTo>
                  <a:pt x="30385" y="158384"/>
                  <a:pt x="28575" y="156185"/>
                  <a:pt x="28575" y="153621"/>
                </a:cubicBezTo>
                <a:cubicBezTo>
                  <a:pt x="28575" y="151423"/>
                  <a:pt x="30385" y="149225"/>
                  <a:pt x="32919" y="149225"/>
                </a:cubicBezTo>
                <a:close/>
                <a:moveTo>
                  <a:pt x="89976" y="122238"/>
                </a:moveTo>
                <a:lnTo>
                  <a:pt x="123982" y="122238"/>
                </a:lnTo>
                <a:cubicBezTo>
                  <a:pt x="126461" y="122238"/>
                  <a:pt x="128233" y="124143"/>
                  <a:pt x="128233" y="126810"/>
                </a:cubicBezTo>
                <a:cubicBezTo>
                  <a:pt x="128233" y="129477"/>
                  <a:pt x="126461" y="131382"/>
                  <a:pt x="123982" y="131382"/>
                </a:cubicBezTo>
                <a:lnTo>
                  <a:pt x="89976" y="131382"/>
                </a:lnTo>
                <a:cubicBezTo>
                  <a:pt x="87850" y="131382"/>
                  <a:pt x="85725" y="129477"/>
                  <a:pt x="85725" y="126810"/>
                </a:cubicBezTo>
                <a:cubicBezTo>
                  <a:pt x="85725" y="124143"/>
                  <a:pt x="87850" y="122238"/>
                  <a:pt x="89976" y="122238"/>
                </a:cubicBezTo>
                <a:close/>
                <a:moveTo>
                  <a:pt x="32826" y="122238"/>
                </a:moveTo>
                <a:lnTo>
                  <a:pt x="66832" y="122238"/>
                </a:lnTo>
                <a:cubicBezTo>
                  <a:pt x="69311" y="122238"/>
                  <a:pt x="71083" y="124143"/>
                  <a:pt x="71083" y="126810"/>
                </a:cubicBezTo>
                <a:cubicBezTo>
                  <a:pt x="71083" y="129477"/>
                  <a:pt x="69311" y="131382"/>
                  <a:pt x="66832" y="131382"/>
                </a:cubicBezTo>
                <a:lnTo>
                  <a:pt x="32826" y="131382"/>
                </a:lnTo>
                <a:cubicBezTo>
                  <a:pt x="30346" y="131382"/>
                  <a:pt x="28575" y="129477"/>
                  <a:pt x="28575" y="126810"/>
                </a:cubicBezTo>
                <a:cubicBezTo>
                  <a:pt x="28575" y="124143"/>
                  <a:pt x="30346" y="122238"/>
                  <a:pt x="32826" y="122238"/>
                </a:cubicBezTo>
                <a:close/>
                <a:moveTo>
                  <a:pt x="205362" y="117793"/>
                </a:moveTo>
                <a:lnTo>
                  <a:pt x="180863" y="148154"/>
                </a:lnTo>
                <a:cubicBezTo>
                  <a:pt x="186987" y="152083"/>
                  <a:pt x="194914" y="154583"/>
                  <a:pt x="203200" y="154583"/>
                </a:cubicBezTo>
                <a:cubicBezTo>
                  <a:pt x="224817" y="154583"/>
                  <a:pt x="242471" y="138510"/>
                  <a:pt x="244633" y="117793"/>
                </a:cubicBezTo>
                <a:lnTo>
                  <a:pt x="205362" y="117793"/>
                </a:lnTo>
                <a:close/>
                <a:moveTo>
                  <a:pt x="67825" y="92075"/>
                </a:moveTo>
                <a:lnTo>
                  <a:pt x="125489" y="92075"/>
                </a:lnTo>
                <a:cubicBezTo>
                  <a:pt x="128012" y="92075"/>
                  <a:pt x="129814" y="93980"/>
                  <a:pt x="129814" y="96647"/>
                </a:cubicBezTo>
                <a:cubicBezTo>
                  <a:pt x="129814" y="99314"/>
                  <a:pt x="128012" y="101219"/>
                  <a:pt x="125489" y="101219"/>
                </a:cubicBezTo>
                <a:lnTo>
                  <a:pt x="67825" y="101219"/>
                </a:lnTo>
                <a:cubicBezTo>
                  <a:pt x="65302" y="101219"/>
                  <a:pt x="63500" y="99314"/>
                  <a:pt x="63500" y="96647"/>
                </a:cubicBezTo>
                <a:cubicBezTo>
                  <a:pt x="63500" y="93980"/>
                  <a:pt x="65302" y="92075"/>
                  <a:pt x="67825" y="92075"/>
                </a:cubicBezTo>
                <a:close/>
                <a:moveTo>
                  <a:pt x="32919" y="92075"/>
                </a:moveTo>
                <a:lnTo>
                  <a:pt x="44505" y="92075"/>
                </a:lnTo>
                <a:cubicBezTo>
                  <a:pt x="47039" y="92075"/>
                  <a:pt x="48850" y="93980"/>
                  <a:pt x="48850" y="96647"/>
                </a:cubicBezTo>
                <a:cubicBezTo>
                  <a:pt x="48850" y="99314"/>
                  <a:pt x="47039" y="101219"/>
                  <a:pt x="44505" y="101219"/>
                </a:cubicBezTo>
                <a:lnTo>
                  <a:pt x="32919" y="101219"/>
                </a:lnTo>
                <a:cubicBezTo>
                  <a:pt x="30385" y="101219"/>
                  <a:pt x="28575" y="99314"/>
                  <a:pt x="28575" y="96647"/>
                </a:cubicBezTo>
                <a:cubicBezTo>
                  <a:pt x="28575" y="93980"/>
                  <a:pt x="30385" y="92075"/>
                  <a:pt x="32919" y="92075"/>
                </a:cubicBezTo>
                <a:close/>
                <a:moveTo>
                  <a:pt x="207524" y="72072"/>
                </a:moveTo>
                <a:lnTo>
                  <a:pt x="207524" y="109220"/>
                </a:lnTo>
                <a:lnTo>
                  <a:pt x="244633" y="109220"/>
                </a:lnTo>
                <a:cubicBezTo>
                  <a:pt x="242831" y="89932"/>
                  <a:pt x="226979" y="74216"/>
                  <a:pt x="207524" y="72072"/>
                </a:cubicBezTo>
                <a:close/>
                <a:moveTo>
                  <a:pt x="198517" y="72072"/>
                </a:moveTo>
                <a:cubicBezTo>
                  <a:pt x="177620" y="74573"/>
                  <a:pt x="161407" y="92075"/>
                  <a:pt x="161407" y="113506"/>
                </a:cubicBezTo>
                <a:cubicBezTo>
                  <a:pt x="161407" y="124936"/>
                  <a:pt x="166091" y="135652"/>
                  <a:pt x="173657" y="143153"/>
                </a:cubicBezTo>
                <a:lnTo>
                  <a:pt x="198517" y="112078"/>
                </a:lnTo>
                <a:lnTo>
                  <a:pt x="198517" y="72072"/>
                </a:lnTo>
                <a:close/>
                <a:moveTo>
                  <a:pt x="203200" y="63500"/>
                </a:moveTo>
                <a:cubicBezTo>
                  <a:pt x="230942" y="63500"/>
                  <a:pt x="253640" y="86003"/>
                  <a:pt x="253640" y="113506"/>
                </a:cubicBezTo>
                <a:cubicBezTo>
                  <a:pt x="253640" y="141367"/>
                  <a:pt x="230942" y="163156"/>
                  <a:pt x="203200" y="163156"/>
                </a:cubicBezTo>
                <a:cubicBezTo>
                  <a:pt x="175098" y="163156"/>
                  <a:pt x="152400" y="141367"/>
                  <a:pt x="152400" y="113506"/>
                </a:cubicBezTo>
                <a:cubicBezTo>
                  <a:pt x="152400" y="86003"/>
                  <a:pt x="175098" y="63500"/>
                  <a:pt x="203200" y="63500"/>
                </a:cubicBezTo>
                <a:close/>
                <a:moveTo>
                  <a:pt x="67825" y="63500"/>
                </a:moveTo>
                <a:lnTo>
                  <a:pt x="125489" y="63500"/>
                </a:lnTo>
                <a:cubicBezTo>
                  <a:pt x="128012" y="63500"/>
                  <a:pt x="129814" y="65786"/>
                  <a:pt x="129814" y="68072"/>
                </a:cubicBezTo>
                <a:cubicBezTo>
                  <a:pt x="129814" y="70358"/>
                  <a:pt x="128012" y="72644"/>
                  <a:pt x="125489" y="72644"/>
                </a:cubicBezTo>
                <a:lnTo>
                  <a:pt x="67825" y="72644"/>
                </a:lnTo>
                <a:cubicBezTo>
                  <a:pt x="65302" y="72644"/>
                  <a:pt x="63500" y="70358"/>
                  <a:pt x="63500" y="68072"/>
                </a:cubicBezTo>
                <a:cubicBezTo>
                  <a:pt x="63500" y="65786"/>
                  <a:pt x="65302" y="63500"/>
                  <a:pt x="67825" y="63500"/>
                </a:cubicBezTo>
                <a:close/>
                <a:moveTo>
                  <a:pt x="32919" y="63500"/>
                </a:moveTo>
                <a:lnTo>
                  <a:pt x="44505" y="63500"/>
                </a:lnTo>
                <a:cubicBezTo>
                  <a:pt x="47039" y="63500"/>
                  <a:pt x="48850" y="65786"/>
                  <a:pt x="48850" y="68072"/>
                </a:cubicBezTo>
                <a:cubicBezTo>
                  <a:pt x="48850" y="70358"/>
                  <a:pt x="47039" y="72644"/>
                  <a:pt x="44505" y="72644"/>
                </a:cubicBezTo>
                <a:lnTo>
                  <a:pt x="32919" y="72644"/>
                </a:lnTo>
                <a:cubicBezTo>
                  <a:pt x="30385" y="72644"/>
                  <a:pt x="28575" y="70358"/>
                  <a:pt x="28575" y="68072"/>
                </a:cubicBezTo>
                <a:cubicBezTo>
                  <a:pt x="28575" y="65786"/>
                  <a:pt x="30385" y="63500"/>
                  <a:pt x="32919" y="63500"/>
                </a:cubicBezTo>
                <a:close/>
                <a:moveTo>
                  <a:pt x="167859" y="34925"/>
                </a:moveTo>
                <a:lnTo>
                  <a:pt x="212778" y="34925"/>
                </a:lnTo>
                <a:cubicBezTo>
                  <a:pt x="214952" y="34925"/>
                  <a:pt x="217125" y="36830"/>
                  <a:pt x="217125" y="39497"/>
                </a:cubicBezTo>
                <a:cubicBezTo>
                  <a:pt x="217125" y="41783"/>
                  <a:pt x="214952" y="44069"/>
                  <a:pt x="212778" y="44069"/>
                </a:cubicBezTo>
                <a:lnTo>
                  <a:pt x="167859" y="44069"/>
                </a:lnTo>
                <a:cubicBezTo>
                  <a:pt x="165323" y="44069"/>
                  <a:pt x="163512" y="41783"/>
                  <a:pt x="163512" y="39497"/>
                </a:cubicBezTo>
                <a:cubicBezTo>
                  <a:pt x="163512" y="36830"/>
                  <a:pt x="165323" y="34925"/>
                  <a:pt x="167859" y="34925"/>
                </a:cubicBezTo>
                <a:close/>
                <a:moveTo>
                  <a:pt x="72552" y="34925"/>
                </a:moveTo>
                <a:lnTo>
                  <a:pt x="142631" y="34925"/>
                </a:lnTo>
                <a:cubicBezTo>
                  <a:pt x="145491" y="34925"/>
                  <a:pt x="147279" y="36830"/>
                  <a:pt x="147279" y="39497"/>
                </a:cubicBezTo>
                <a:cubicBezTo>
                  <a:pt x="147279" y="41783"/>
                  <a:pt x="145491" y="44069"/>
                  <a:pt x="142631" y="44069"/>
                </a:cubicBezTo>
                <a:lnTo>
                  <a:pt x="72552" y="44069"/>
                </a:lnTo>
                <a:cubicBezTo>
                  <a:pt x="70049" y="44069"/>
                  <a:pt x="68262" y="41783"/>
                  <a:pt x="68262" y="39497"/>
                </a:cubicBezTo>
                <a:cubicBezTo>
                  <a:pt x="68262" y="36830"/>
                  <a:pt x="70049" y="34925"/>
                  <a:pt x="72552" y="34925"/>
                </a:cubicBezTo>
                <a:close/>
                <a:moveTo>
                  <a:pt x="8637" y="8637"/>
                </a:moveTo>
                <a:lnTo>
                  <a:pt x="8637" y="230687"/>
                </a:lnTo>
                <a:lnTo>
                  <a:pt x="50384" y="230687"/>
                </a:lnTo>
                <a:cubicBezTo>
                  <a:pt x="52903" y="230687"/>
                  <a:pt x="54703" y="232487"/>
                  <a:pt x="54703" y="235006"/>
                </a:cubicBezTo>
                <a:lnTo>
                  <a:pt x="54703" y="276753"/>
                </a:lnTo>
                <a:lnTo>
                  <a:pt x="276753" y="276753"/>
                </a:lnTo>
                <a:lnTo>
                  <a:pt x="276753" y="8637"/>
                </a:lnTo>
                <a:lnTo>
                  <a:pt x="8637" y="8637"/>
                </a:lnTo>
                <a:close/>
                <a:moveTo>
                  <a:pt x="4318" y="0"/>
                </a:moveTo>
                <a:lnTo>
                  <a:pt x="281072" y="0"/>
                </a:lnTo>
                <a:cubicBezTo>
                  <a:pt x="283231" y="0"/>
                  <a:pt x="285390" y="2159"/>
                  <a:pt x="285390" y="4678"/>
                </a:cubicBezTo>
                <a:lnTo>
                  <a:pt x="285390" y="281072"/>
                </a:lnTo>
                <a:cubicBezTo>
                  <a:pt x="285390" y="283591"/>
                  <a:pt x="283231" y="285390"/>
                  <a:pt x="281072" y="285390"/>
                </a:cubicBezTo>
                <a:lnTo>
                  <a:pt x="50384" y="285390"/>
                </a:lnTo>
                <a:cubicBezTo>
                  <a:pt x="49304" y="285390"/>
                  <a:pt x="48225" y="285030"/>
                  <a:pt x="47145" y="283951"/>
                </a:cubicBezTo>
                <a:lnTo>
                  <a:pt x="1079" y="237885"/>
                </a:lnTo>
                <a:cubicBezTo>
                  <a:pt x="360" y="237165"/>
                  <a:pt x="0" y="236086"/>
                  <a:pt x="0" y="235006"/>
                </a:cubicBezTo>
                <a:lnTo>
                  <a:pt x="0" y="4678"/>
                </a:lnTo>
                <a:cubicBezTo>
                  <a:pt x="0" y="2159"/>
                  <a:pt x="1799" y="0"/>
                  <a:pt x="4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0" name="Freeform 959">
            <a:extLst>
              <a:ext uri="{FF2B5EF4-FFF2-40B4-BE49-F238E27FC236}">
                <a16:creationId xmlns:a16="http://schemas.microsoft.com/office/drawing/2014/main" xmlns="" id="{41F0FDE2-7263-4914-B438-E6B6196CD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9219" y="2688826"/>
            <a:ext cx="451166" cy="492449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74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BC7699-A854-43F8-BB66-16D8CFF5B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7314" y="1092389"/>
            <a:ext cx="8589195" cy="5796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715228-54A7-457B-8C38-7073FFAE1D79}"/>
              </a:ext>
            </a:extLst>
          </p:cNvPr>
          <p:cNvSpPr/>
          <p:nvPr/>
        </p:nvSpPr>
        <p:spPr>
          <a:xfrm>
            <a:off x="901406" y="113816"/>
            <a:ext cx="7581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17 YEARS OF SUPPORTING THE SECTOR</a:t>
            </a:r>
            <a:endParaRPr lang="en-Z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CA624F-2602-473E-8FEC-C309CB9DC247}"/>
              </a:ext>
            </a:extLst>
          </p:cNvPr>
          <p:cNvSpPr/>
          <p:nvPr/>
        </p:nvSpPr>
        <p:spPr>
          <a:xfrm>
            <a:off x="397314" y="709942"/>
            <a:ext cx="8589195" cy="338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spc="113" dirty="0">
                <a:latin typeface="Poppins Light" pitchFamily="2" charset="77"/>
                <a:cs typeface="Poppins Light" pitchFamily="2" charset="77"/>
              </a:rPr>
              <a:t>145 Radio Stations </a:t>
            </a:r>
            <a:r>
              <a:rPr lang="en-US" sz="1400" spc="113" dirty="0">
                <a:latin typeface="Poppins Light" pitchFamily="2" charset="77"/>
                <a:cs typeface="Poppins Light" pitchFamily="2" charset="77"/>
              </a:rPr>
              <a:t>,       </a:t>
            </a:r>
            <a:r>
              <a:rPr lang="en-US" sz="1600" spc="113" dirty="0">
                <a:latin typeface="Poppins Light" pitchFamily="2" charset="77"/>
                <a:cs typeface="Poppins Light" pitchFamily="2" charset="77"/>
              </a:rPr>
              <a:t>Four (4) Televisions</a:t>
            </a:r>
            <a:r>
              <a:rPr lang="en-US" sz="1400" spc="113" dirty="0">
                <a:latin typeface="Poppins Light" pitchFamily="2" charset="77"/>
                <a:cs typeface="Poppins Light" pitchFamily="2" charset="77"/>
              </a:rPr>
              <a:t>,        </a:t>
            </a:r>
            <a:r>
              <a:rPr lang="en-US" sz="1600" spc="113" dirty="0">
                <a:latin typeface="Poppins Light" pitchFamily="2" charset="77"/>
                <a:cs typeface="Poppins Light" pitchFamily="2" charset="77"/>
              </a:rPr>
              <a:t>78 Publishers</a:t>
            </a:r>
            <a:endParaRPr lang="en-US" sz="1400" spc="113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2CAE81-1AE1-455F-AC0E-4A97E1BD5AB8}"/>
              </a:ext>
            </a:extLst>
          </p:cNvPr>
          <p:cNvSpPr txBox="1"/>
          <p:nvPr/>
        </p:nvSpPr>
        <p:spPr>
          <a:xfrm>
            <a:off x="6757303" y="1190773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C7340C-8B79-4DE2-BDE6-5A350A89EAFB}"/>
              </a:ext>
            </a:extLst>
          </p:cNvPr>
          <p:cNvSpPr txBox="1"/>
          <p:nvPr/>
        </p:nvSpPr>
        <p:spPr>
          <a:xfrm>
            <a:off x="6994990" y="2218298"/>
            <a:ext cx="55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D46D38-534F-459D-A979-081C7736A09A}"/>
              </a:ext>
            </a:extLst>
          </p:cNvPr>
          <p:cNvSpPr txBox="1"/>
          <p:nvPr/>
        </p:nvSpPr>
        <p:spPr>
          <a:xfrm>
            <a:off x="6066278" y="2308091"/>
            <a:ext cx="55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C86C9B-A8C0-4302-BE0B-38AD1A0F6B00}"/>
              </a:ext>
            </a:extLst>
          </p:cNvPr>
          <p:cNvSpPr txBox="1"/>
          <p:nvPr/>
        </p:nvSpPr>
        <p:spPr>
          <a:xfrm>
            <a:off x="6894188" y="4193666"/>
            <a:ext cx="46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E88664-0E7D-453E-AE2B-F9924913F27A}"/>
              </a:ext>
            </a:extLst>
          </p:cNvPr>
          <p:cNvSpPr txBox="1"/>
          <p:nvPr/>
        </p:nvSpPr>
        <p:spPr>
          <a:xfrm>
            <a:off x="5577281" y="3239351"/>
            <a:ext cx="359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1CE8E8-2A2A-46DF-839B-FEC1D8AE49E3}"/>
              </a:ext>
            </a:extLst>
          </p:cNvPr>
          <p:cNvSpPr txBox="1"/>
          <p:nvPr/>
        </p:nvSpPr>
        <p:spPr>
          <a:xfrm>
            <a:off x="5024596" y="2309429"/>
            <a:ext cx="529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9F1FE27-7B56-4711-A75D-60D1B8EA7C13}"/>
              </a:ext>
            </a:extLst>
          </p:cNvPr>
          <p:cNvSpPr txBox="1"/>
          <p:nvPr/>
        </p:nvSpPr>
        <p:spPr>
          <a:xfrm>
            <a:off x="2572335" y="4746477"/>
            <a:ext cx="37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2DD5D3-B249-4A25-BC23-1B46494833BE}"/>
              </a:ext>
            </a:extLst>
          </p:cNvPr>
          <p:cNvSpPr txBox="1"/>
          <p:nvPr/>
        </p:nvSpPr>
        <p:spPr>
          <a:xfrm>
            <a:off x="3243784" y="5551533"/>
            <a:ext cx="695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8B1344-4960-48D1-8408-C0A82A281815}"/>
              </a:ext>
            </a:extLst>
          </p:cNvPr>
          <p:cNvSpPr txBox="1"/>
          <p:nvPr/>
        </p:nvSpPr>
        <p:spPr>
          <a:xfrm>
            <a:off x="5676630" y="5063701"/>
            <a:ext cx="46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C0F969-4A91-4D5A-99B0-D8A068B321BC}"/>
              </a:ext>
            </a:extLst>
          </p:cNvPr>
          <p:cNvSpPr txBox="1"/>
          <p:nvPr/>
        </p:nvSpPr>
        <p:spPr>
          <a:xfrm>
            <a:off x="5980045" y="1720429"/>
            <a:ext cx="34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78F088-7EDC-4A52-90EA-2AB882BA2ACE}"/>
              </a:ext>
            </a:extLst>
          </p:cNvPr>
          <p:cNvSpPr txBox="1"/>
          <p:nvPr/>
        </p:nvSpPr>
        <p:spPr>
          <a:xfrm>
            <a:off x="6994990" y="2967875"/>
            <a:ext cx="34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C98275-0F54-48E1-887A-941E5386E185}"/>
              </a:ext>
            </a:extLst>
          </p:cNvPr>
          <p:cNvSpPr txBox="1"/>
          <p:nvPr/>
        </p:nvSpPr>
        <p:spPr>
          <a:xfrm>
            <a:off x="7766882" y="3479820"/>
            <a:ext cx="46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BB3D9DA-5E19-4BBA-95C7-7747619ED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067" y="1220368"/>
            <a:ext cx="330159" cy="279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81D3AD0-6FA2-40F9-9855-C55FC0BC3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823" y="2298215"/>
            <a:ext cx="330159" cy="279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BBE372E-96BB-45C8-A9C0-8BF94B29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807" y="2218298"/>
            <a:ext cx="330159" cy="2793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EF755EF-07C9-469D-BDF2-EA7492B48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940" y="4223261"/>
            <a:ext cx="330159" cy="2793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D954DC8-D616-44F0-A580-80060AA56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592" y="4733764"/>
            <a:ext cx="330159" cy="2793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9816B59-20CE-4D27-8227-032D0E6FE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880" y="5514799"/>
            <a:ext cx="330159" cy="279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7C2D3A0-1555-4C42-B1C1-9E4ED2183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1959" y="5063701"/>
            <a:ext cx="330159" cy="279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618020E-7A53-4DEC-BDCC-9A372B289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078" y="3235017"/>
            <a:ext cx="330159" cy="279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112EEDF-266C-4C77-A8CB-11AD08B20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1087" y="2278004"/>
            <a:ext cx="330159" cy="2793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2179519-8D5B-40F6-8F66-865557A35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100" y="1743385"/>
            <a:ext cx="304762" cy="3301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D31F885-C7AE-4955-ADC7-71BE9F33E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8130" y="3429000"/>
            <a:ext cx="304762" cy="3301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852E1E1-354F-4F4E-B63A-8FCA289DA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512" y="3001061"/>
            <a:ext cx="304762" cy="330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28EB9C6-732A-4393-A502-98FC79F0A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881" y="2780763"/>
            <a:ext cx="304762" cy="3301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07DBC03-830D-46F4-B9B6-DADF272DC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241" y="3098841"/>
            <a:ext cx="304762" cy="3301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441767F-51CC-45CD-AA41-475DB648C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009" y="4172467"/>
            <a:ext cx="304762" cy="3301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571B44A-E541-450A-A9CB-ACAB5A57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591" y="3656803"/>
            <a:ext cx="304762" cy="3301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93FDDDFC-44ED-4264-BB22-028C74C89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7070" y="5833846"/>
            <a:ext cx="304762" cy="3301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716BBBD-D3F1-4EDB-93D3-6BF8359AD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247" y="5797471"/>
            <a:ext cx="304762" cy="33015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6F2CCF7-A842-46E1-AB9D-65D75A72606F}"/>
              </a:ext>
            </a:extLst>
          </p:cNvPr>
          <p:cNvSpPr txBox="1"/>
          <p:nvPr/>
        </p:nvSpPr>
        <p:spPr>
          <a:xfrm>
            <a:off x="5873441" y="2740177"/>
            <a:ext cx="55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A686B9-4B99-4E3E-8898-95418F9198DC}"/>
              </a:ext>
            </a:extLst>
          </p:cNvPr>
          <p:cNvSpPr txBox="1"/>
          <p:nvPr/>
        </p:nvSpPr>
        <p:spPr>
          <a:xfrm>
            <a:off x="4226501" y="3090446"/>
            <a:ext cx="34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B771F9A-7D88-45F2-97F7-D899A2F60B44}"/>
              </a:ext>
            </a:extLst>
          </p:cNvPr>
          <p:cNvSpPr txBox="1"/>
          <p:nvPr/>
        </p:nvSpPr>
        <p:spPr>
          <a:xfrm>
            <a:off x="4519621" y="4164072"/>
            <a:ext cx="34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7D21F86-07F3-44B7-A571-AF45F96C41B1}"/>
              </a:ext>
            </a:extLst>
          </p:cNvPr>
          <p:cNvSpPr txBox="1"/>
          <p:nvPr/>
        </p:nvSpPr>
        <p:spPr>
          <a:xfrm>
            <a:off x="2671926" y="3621229"/>
            <a:ext cx="34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534AE9E-5A62-49FB-BD59-ADBAB83497C3}"/>
              </a:ext>
            </a:extLst>
          </p:cNvPr>
          <p:cNvSpPr txBox="1"/>
          <p:nvPr/>
        </p:nvSpPr>
        <p:spPr>
          <a:xfrm>
            <a:off x="1319187" y="5828903"/>
            <a:ext cx="775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B0DAE99-4F70-411B-9FE8-81F2921663E9}"/>
              </a:ext>
            </a:extLst>
          </p:cNvPr>
          <p:cNvSpPr txBox="1"/>
          <p:nvPr/>
        </p:nvSpPr>
        <p:spPr>
          <a:xfrm>
            <a:off x="4076552" y="5789076"/>
            <a:ext cx="54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10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DA8A1B22-3BB4-4586-8205-6D4BA09C8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048" y="1601477"/>
            <a:ext cx="330159" cy="27936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65D30B3A-B2E7-4EC7-A155-E53706D9B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214" y="1815770"/>
            <a:ext cx="330159" cy="27936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E90FEC4-8FAD-4ABD-854E-8B83D97C9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882" y="3986962"/>
            <a:ext cx="330159" cy="27936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243E71EA-CB7E-4822-B5CD-AF8BAA4CF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293" y="5949446"/>
            <a:ext cx="330159" cy="27936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9EAF25CB-23F7-444E-AF26-84E56908E0EF}"/>
              </a:ext>
            </a:extLst>
          </p:cNvPr>
          <p:cNvCxnSpPr>
            <a:cxnSpLocks/>
          </p:cNvCxnSpPr>
          <p:nvPr/>
        </p:nvCxnSpPr>
        <p:spPr>
          <a:xfrm>
            <a:off x="5365823" y="2030622"/>
            <a:ext cx="838859" cy="646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1D13B35D-68E5-410B-BF09-6993FF48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910" y="709942"/>
            <a:ext cx="330159" cy="27936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23A63AFF-C541-4ABE-AE4F-9C3FCE39E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213" y="763270"/>
            <a:ext cx="330159" cy="27936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64E48127-7C01-4C5D-AAD9-5EE9C6C48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62" y="725617"/>
            <a:ext cx="304762" cy="3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51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BC7699-A854-43F8-BB66-16D8CFF5B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9870" y="1523806"/>
            <a:ext cx="8381999" cy="52514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715228-54A7-457B-8C38-7073FFAE1D79}"/>
              </a:ext>
            </a:extLst>
          </p:cNvPr>
          <p:cNvSpPr/>
          <p:nvPr/>
        </p:nvSpPr>
        <p:spPr>
          <a:xfrm>
            <a:off x="320515" y="130544"/>
            <a:ext cx="8502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accent5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2019/20 FINANCIAL YEAR SUPPORT</a:t>
            </a:r>
            <a:endParaRPr lang="en-Z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CA624F-2602-473E-8FEC-C309CB9DC247}"/>
              </a:ext>
            </a:extLst>
          </p:cNvPr>
          <p:cNvSpPr/>
          <p:nvPr/>
        </p:nvSpPr>
        <p:spPr>
          <a:xfrm>
            <a:off x="361309" y="913330"/>
            <a:ext cx="8381998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</a:rPr>
              <a:t>22 community radio stations approved on 28 March 2020 across provinces &amp; </a:t>
            </a:r>
            <a:r>
              <a:rPr lang="en-ZA" dirty="0">
                <a:solidFill>
                  <a:prstClr val="black"/>
                </a:solidFill>
                <a:latin typeface="Bebas Neue"/>
              </a:rPr>
              <a:t>10 community and small commercial print media on 28 March 2020 per province.  </a:t>
            </a:r>
            <a:endParaRPr lang="en-ZA" dirty="0">
              <a:solidFill>
                <a:srgbClr val="FF0000"/>
              </a:solidFill>
              <a:latin typeface="Bebas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270DD1-0617-4E54-93E4-8EB5F7953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6221" y="1825827"/>
            <a:ext cx="330159" cy="279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73EFF1-992C-448E-9116-9388B3821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329" y="5155090"/>
            <a:ext cx="330159" cy="279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89C317-6C68-4106-84B3-A912F1A6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608" y="2115441"/>
            <a:ext cx="304762" cy="330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6A282A-7F10-4946-9908-4FEE80DCA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155" y="2116563"/>
            <a:ext cx="304762" cy="330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427C7B-31C8-410B-8819-8290C193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199" y="2112103"/>
            <a:ext cx="304762" cy="330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050FB4-EF25-4E7A-B05C-B2CAA1D17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289" y="2412421"/>
            <a:ext cx="330159" cy="279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129C69-59E1-466D-BC58-F97F84A3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152" y="2665647"/>
            <a:ext cx="330159" cy="2793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F83BA3-A6E0-495A-88C7-58EC819C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922" y="2663081"/>
            <a:ext cx="330159" cy="2793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534BAE1-423A-49F0-8A74-39C268D5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885" y="4171764"/>
            <a:ext cx="330159" cy="279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8590649-41D3-40EC-9999-30E251EC9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725" y="4382983"/>
            <a:ext cx="330159" cy="279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709D87A-889F-4DEA-8681-4B258EF8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587" y="4380132"/>
            <a:ext cx="330159" cy="279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F93424-95AE-468E-AAA6-E58B987B3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965" y="4106013"/>
            <a:ext cx="330159" cy="2793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FD3B06F-C2CB-4C34-9E0F-398FE980A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0272" y="1972420"/>
            <a:ext cx="330159" cy="279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929720C-0775-4FA2-B74D-758924DE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9304" y="1747695"/>
            <a:ext cx="330159" cy="2793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1BE3DD2-FEAF-4652-95E2-EF5349BA6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017" y="5373744"/>
            <a:ext cx="330159" cy="2793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36BB36B-AC7D-4023-A11A-6079B8EAC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965" y="5174843"/>
            <a:ext cx="330159" cy="2793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DA41A34-1EE6-4BA1-86C9-03A9FE6C0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423" y="1923784"/>
            <a:ext cx="330159" cy="2793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9EA49FE-85B5-4112-B5F3-185CBF386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758" y="2033111"/>
            <a:ext cx="330159" cy="2793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BB86C01-94E1-4DCA-B135-53F83B364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637" y="1951953"/>
            <a:ext cx="330159" cy="2793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FF8DE61-89C2-45F7-8653-5C1063B9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117" y="1808058"/>
            <a:ext cx="330159" cy="2793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56E40A5-3A73-4F44-AD24-EFA1AD8F1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729" y="3098841"/>
            <a:ext cx="304762" cy="330159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B422D449-D5A5-4569-B978-3F7A5E44C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667" y="2938691"/>
            <a:ext cx="330159" cy="27936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994F5100-C333-42A8-8609-0B9688BB6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512" y="2704713"/>
            <a:ext cx="330159" cy="27936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CBE6ACA1-5BD8-4B31-BC64-4308545A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999" y="2841629"/>
            <a:ext cx="330159" cy="27936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xmlns="" id="{07C26AEF-1117-4154-A0CF-57578F544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041" y="3857028"/>
            <a:ext cx="304762" cy="33015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3A4BE887-290E-4E40-9B94-F8EBD6429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126" y="3857028"/>
            <a:ext cx="304762" cy="330159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38C5E7F4-B81E-4FBE-A5D8-2A8768708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400" y="5567667"/>
            <a:ext cx="304762" cy="330159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79656BBF-0622-4435-93E7-A7B9596FA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485" y="5584565"/>
            <a:ext cx="304762" cy="330159"/>
          </a:xfrm>
          <a:prstGeom prst="rect">
            <a:avLst/>
          </a:prstGeom>
        </p:spPr>
      </p:pic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xmlns="" id="{ADC9CA6B-2F74-4989-AE39-B830CA3C0F2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121503" y="2203149"/>
            <a:ext cx="838859" cy="646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23283826-4236-4BDA-832E-EBD72A8AE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610" y="4315339"/>
            <a:ext cx="304762" cy="330159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0F0D9389-118A-404B-B39E-234FF031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746" y="4315339"/>
            <a:ext cx="304762" cy="33015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BD14B33-459F-4388-A70D-286FD5B03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387" y="5732746"/>
            <a:ext cx="330159" cy="279365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xmlns="" id="{ADA289EE-74FF-409B-AFC9-3ECD3A4C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380" y="4118755"/>
            <a:ext cx="330159" cy="279365"/>
          </a:xfrm>
          <a:prstGeom prst="rect">
            <a:avLst/>
          </a:prstGeom>
        </p:spPr>
      </p:pic>
      <p:sp>
        <p:nvSpPr>
          <p:cNvPr id="6" name="Rectangle: Rounded Corners 5" descr="Satellite dish">
            <a:extLst>
              <a:ext uri="{FF2B5EF4-FFF2-40B4-BE49-F238E27FC236}">
                <a16:creationId xmlns:a16="http://schemas.microsoft.com/office/drawing/2014/main" xmlns="" id="{8888050D-ED96-4A8F-AEC2-755F91471327}"/>
              </a:ext>
            </a:extLst>
          </p:cNvPr>
          <p:cNvSpPr/>
          <p:nvPr/>
        </p:nvSpPr>
        <p:spPr>
          <a:xfrm>
            <a:off x="4176946" y="2479535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: Rounded Corners 6" descr="Satellite dish">
            <a:extLst>
              <a:ext uri="{FF2B5EF4-FFF2-40B4-BE49-F238E27FC236}">
                <a16:creationId xmlns:a16="http://schemas.microsoft.com/office/drawing/2014/main" xmlns="" id="{0F1EB284-809E-47F2-BF7D-0D946C615BBB}"/>
              </a:ext>
            </a:extLst>
          </p:cNvPr>
          <p:cNvSpPr/>
          <p:nvPr/>
        </p:nvSpPr>
        <p:spPr>
          <a:xfrm>
            <a:off x="4082234" y="2800371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: Rounded Corners 8" descr="Satellite dish">
            <a:extLst>
              <a:ext uri="{FF2B5EF4-FFF2-40B4-BE49-F238E27FC236}">
                <a16:creationId xmlns:a16="http://schemas.microsoft.com/office/drawing/2014/main" xmlns="" id="{F9678CD8-1231-48C3-BDD9-4F0896B50E11}"/>
              </a:ext>
            </a:extLst>
          </p:cNvPr>
          <p:cNvSpPr/>
          <p:nvPr/>
        </p:nvSpPr>
        <p:spPr>
          <a:xfrm>
            <a:off x="3783235" y="2528062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: Rounded Corners 15" descr="Satellite dish">
            <a:extLst>
              <a:ext uri="{FF2B5EF4-FFF2-40B4-BE49-F238E27FC236}">
                <a16:creationId xmlns:a16="http://schemas.microsoft.com/office/drawing/2014/main" xmlns="" id="{436FB1A3-159C-4DBF-9243-6CB9F34DA27A}"/>
              </a:ext>
            </a:extLst>
          </p:cNvPr>
          <p:cNvSpPr/>
          <p:nvPr/>
        </p:nvSpPr>
        <p:spPr>
          <a:xfrm>
            <a:off x="8315180" y="3173438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: Rounded Corners 20" descr="Satellite dish">
            <a:extLst>
              <a:ext uri="{FF2B5EF4-FFF2-40B4-BE49-F238E27FC236}">
                <a16:creationId xmlns:a16="http://schemas.microsoft.com/office/drawing/2014/main" xmlns="" id="{7FE90D90-9732-4FE4-9141-43C6D796FCD4}"/>
              </a:ext>
            </a:extLst>
          </p:cNvPr>
          <p:cNvSpPr/>
          <p:nvPr/>
        </p:nvSpPr>
        <p:spPr>
          <a:xfrm>
            <a:off x="7935636" y="3866254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: Rounded Corners 21" descr="Satellite dish">
            <a:extLst>
              <a:ext uri="{FF2B5EF4-FFF2-40B4-BE49-F238E27FC236}">
                <a16:creationId xmlns:a16="http://schemas.microsoft.com/office/drawing/2014/main" xmlns="" id="{9252F3A0-5B9F-48D7-8052-BEAAC61A8A1E}"/>
              </a:ext>
            </a:extLst>
          </p:cNvPr>
          <p:cNvSpPr/>
          <p:nvPr/>
        </p:nvSpPr>
        <p:spPr>
          <a:xfrm>
            <a:off x="7933898" y="3136200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ectangle: Rounded Corners 31" descr="Satellite dish">
            <a:extLst>
              <a:ext uri="{FF2B5EF4-FFF2-40B4-BE49-F238E27FC236}">
                <a16:creationId xmlns:a16="http://schemas.microsoft.com/office/drawing/2014/main" xmlns="" id="{59CB3C2C-A4B6-4695-871A-367213C93724}"/>
              </a:ext>
            </a:extLst>
          </p:cNvPr>
          <p:cNvSpPr/>
          <p:nvPr/>
        </p:nvSpPr>
        <p:spPr>
          <a:xfrm>
            <a:off x="8335764" y="3857028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: Rounded Corners 32" descr="Satellite dish">
            <a:extLst>
              <a:ext uri="{FF2B5EF4-FFF2-40B4-BE49-F238E27FC236}">
                <a16:creationId xmlns:a16="http://schemas.microsoft.com/office/drawing/2014/main" xmlns="" id="{2D8E5EBB-D8E9-43B1-933F-382D154B5518}"/>
              </a:ext>
            </a:extLst>
          </p:cNvPr>
          <p:cNvSpPr/>
          <p:nvPr/>
        </p:nvSpPr>
        <p:spPr>
          <a:xfrm>
            <a:off x="8296983" y="3477960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: Rounded Corners 33" descr="Satellite dish">
            <a:extLst>
              <a:ext uri="{FF2B5EF4-FFF2-40B4-BE49-F238E27FC236}">
                <a16:creationId xmlns:a16="http://schemas.microsoft.com/office/drawing/2014/main" xmlns="" id="{BAA6756F-96F5-413C-9CA7-7CE189F8965C}"/>
              </a:ext>
            </a:extLst>
          </p:cNvPr>
          <p:cNvSpPr/>
          <p:nvPr/>
        </p:nvSpPr>
        <p:spPr>
          <a:xfrm>
            <a:off x="7907107" y="3466419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Rectangle: Rounded Corners 34" descr="Satellite dish">
            <a:extLst>
              <a:ext uri="{FF2B5EF4-FFF2-40B4-BE49-F238E27FC236}">
                <a16:creationId xmlns:a16="http://schemas.microsoft.com/office/drawing/2014/main" xmlns="" id="{FB4D014C-A9CD-414F-B928-04D2D2861798}"/>
              </a:ext>
            </a:extLst>
          </p:cNvPr>
          <p:cNvSpPr/>
          <p:nvPr/>
        </p:nvSpPr>
        <p:spPr>
          <a:xfrm>
            <a:off x="6244176" y="5525870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ectangle: Rounded Corners 35" descr="Satellite dish">
            <a:extLst>
              <a:ext uri="{FF2B5EF4-FFF2-40B4-BE49-F238E27FC236}">
                <a16:creationId xmlns:a16="http://schemas.microsoft.com/office/drawing/2014/main" xmlns="" id="{97605203-E5D8-43AE-A7F2-286F5A1E6CCB}"/>
              </a:ext>
            </a:extLst>
          </p:cNvPr>
          <p:cNvSpPr/>
          <p:nvPr/>
        </p:nvSpPr>
        <p:spPr>
          <a:xfrm>
            <a:off x="5960362" y="5254211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ectangle: Rounded Corners 36" descr="Satellite dish">
            <a:extLst>
              <a:ext uri="{FF2B5EF4-FFF2-40B4-BE49-F238E27FC236}">
                <a16:creationId xmlns:a16="http://schemas.microsoft.com/office/drawing/2014/main" xmlns="" id="{289D4EA1-94A4-451D-910D-87EE1A3807FA}"/>
              </a:ext>
            </a:extLst>
          </p:cNvPr>
          <p:cNvSpPr/>
          <p:nvPr/>
        </p:nvSpPr>
        <p:spPr>
          <a:xfrm>
            <a:off x="6355711" y="5172297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ectangle: Rounded Corners 38" descr="Satellite dish">
            <a:extLst>
              <a:ext uri="{FF2B5EF4-FFF2-40B4-BE49-F238E27FC236}">
                <a16:creationId xmlns:a16="http://schemas.microsoft.com/office/drawing/2014/main" xmlns="" id="{D949FD0B-8C76-4030-A496-0B4255CB2613}"/>
              </a:ext>
            </a:extLst>
          </p:cNvPr>
          <p:cNvSpPr/>
          <p:nvPr/>
        </p:nvSpPr>
        <p:spPr>
          <a:xfrm>
            <a:off x="6057918" y="4896450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ectangle: Rounded Corners 40" descr="Satellite dish">
            <a:extLst>
              <a:ext uri="{FF2B5EF4-FFF2-40B4-BE49-F238E27FC236}">
                <a16:creationId xmlns:a16="http://schemas.microsoft.com/office/drawing/2014/main" xmlns="" id="{A22EA43B-DB1E-44D5-8E67-B9867212FAED}"/>
              </a:ext>
            </a:extLst>
          </p:cNvPr>
          <p:cNvSpPr/>
          <p:nvPr/>
        </p:nvSpPr>
        <p:spPr>
          <a:xfrm>
            <a:off x="1371580" y="6360377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tangle: Rounded Corners 42" descr="Satellite dish">
            <a:extLst>
              <a:ext uri="{FF2B5EF4-FFF2-40B4-BE49-F238E27FC236}">
                <a16:creationId xmlns:a16="http://schemas.microsoft.com/office/drawing/2014/main" xmlns="" id="{7A719D7A-EFDE-478E-BC4B-B77C4DDA8211}"/>
              </a:ext>
            </a:extLst>
          </p:cNvPr>
          <p:cNvSpPr/>
          <p:nvPr/>
        </p:nvSpPr>
        <p:spPr>
          <a:xfrm>
            <a:off x="1707224" y="6264819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ectangle: Rounded Corners 44" descr="Satellite dish">
            <a:extLst>
              <a:ext uri="{FF2B5EF4-FFF2-40B4-BE49-F238E27FC236}">
                <a16:creationId xmlns:a16="http://schemas.microsoft.com/office/drawing/2014/main" xmlns="" id="{3301B926-8D56-4892-9B68-7B31F0BE451D}"/>
              </a:ext>
            </a:extLst>
          </p:cNvPr>
          <p:cNvSpPr/>
          <p:nvPr/>
        </p:nvSpPr>
        <p:spPr>
          <a:xfrm>
            <a:off x="1402462" y="6102633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ectangle: Rounded Corners 46" descr="Satellite dish">
            <a:extLst>
              <a:ext uri="{FF2B5EF4-FFF2-40B4-BE49-F238E27FC236}">
                <a16:creationId xmlns:a16="http://schemas.microsoft.com/office/drawing/2014/main" xmlns="" id="{C323F5DC-5791-4E1D-BFF5-449EA930AD04}"/>
              </a:ext>
            </a:extLst>
          </p:cNvPr>
          <p:cNvSpPr/>
          <p:nvPr/>
        </p:nvSpPr>
        <p:spPr>
          <a:xfrm>
            <a:off x="6323062" y="1526235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Rectangle: Rounded Corners 48" descr="Satellite dish">
            <a:extLst>
              <a:ext uri="{FF2B5EF4-FFF2-40B4-BE49-F238E27FC236}">
                <a16:creationId xmlns:a16="http://schemas.microsoft.com/office/drawing/2014/main" xmlns="" id="{DCED109B-E8AA-40C0-8ED7-F0966D65DA2F}"/>
              </a:ext>
            </a:extLst>
          </p:cNvPr>
          <p:cNvSpPr/>
          <p:nvPr/>
        </p:nvSpPr>
        <p:spPr>
          <a:xfrm>
            <a:off x="6665413" y="1472353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Rectangle: Rounded Corners 50" descr="Satellite dish">
            <a:extLst>
              <a:ext uri="{FF2B5EF4-FFF2-40B4-BE49-F238E27FC236}">
                <a16:creationId xmlns:a16="http://schemas.microsoft.com/office/drawing/2014/main" xmlns="" id="{EE85C793-9402-4285-8D38-E28176B0E75A}"/>
              </a:ext>
            </a:extLst>
          </p:cNvPr>
          <p:cNvSpPr/>
          <p:nvPr/>
        </p:nvSpPr>
        <p:spPr>
          <a:xfrm>
            <a:off x="6910666" y="3069908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Rectangle: Rounded Corners 52" descr="Satellite dish">
            <a:extLst>
              <a:ext uri="{FF2B5EF4-FFF2-40B4-BE49-F238E27FC236}">
                <a16:creationId xmlns:a16="http://schemas.microsoft.com/office/drawing/2014/main" xmlns="" id="{9DC450BD-4127-4C0B-91DE-5B9E3F37F412}"/>
              </a:ext>
            </a:extLst>
          </p:cNvPr>
          <p:cNvSpPr/>
          <p:nvPr/>
        </p:nvSpPr>
        <p:spPr>
          <a:xfrm>
            <a:off x="6540706" y="3065080"/>
            <a:ext cx="389876" cy="353301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453A144-8FC4-48B1-9BC5-A5C3F2324F4C}"/>
              </a:ext>
            </a:extLst>
          </p:cNvPr>
          <p:cNvSpPr txBox="1"/>
          <p:nvPr/>
        </p:nvSpPr>
        <p:spPr>
          <a:xfrm>
            <a:off x="418994" y="1619827"/>
            <a:ext cx="3020889" cy="9130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Total Budget Spent:</a:t>
            </a:r>
          </a:p>
          <a:p>
            <a:pPr>
              <a:lnSpc>
                <a:spcPts val="1620"/>
              </a:lnSpc>
            </a:pPr>
            <a:r>
              <a:rPr lang="en-US" sz="1400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Broadcast Projects: </a:t>
            </a: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R41 852 000.00</a:t>
            </a:r>
          </a:p>
          <a:p>
            <a:pPr>
              <a:lnSpc>
                <a:spcPts val="1620"/>
              </a:lnSpc>
            </a:pPr>
            <a:r>
              <a:rPr lang="en-US" sz="1400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Publishers: </a:t>
            </a: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R3 922 000.00</a:t>
            </a:r>
          </a:p>
          <a:p>
            <a:pPr>
              <a:lnSpc>
                <a:spcPts val="1620"/>
              </a:lnSpc>
            </a:pPr>
            <a:r>
              <a:rPr lang="en-US" sz="1400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Signal Distribution: </a:t>
            </a: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R11 165 291.50</a:t>
            </a:r>
          </a:p>
        </p:txBody>
      </p:sp>
    </p:spTree>
    <p:extLst>
      <p:ext uri="{BB962C8B-B14F-4D97-AF65-F5344CB8AC3E}">
        <p14:creationId xmlns:p14="http://schemas.microsoft.com/office/powerpoint/2010/main" xmlns="" val="132190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D3A428-8E6A-6345-96B6-C82FB071C063}"/>
              </a:ext>
            </a:extLst>
          </p:cNvPr>
          <p:cNvGrpSpPr/>
          <p:nvPr/>
        </p:nvGrpSpPr>
        <p:grpSpPr>
          <a:xfrm>
            <a:off x="3582121" y="4283057"/>
            <a:ext cx="3055746" cy="2651143"/>
            <a:chOff x="1520824" y="3282018"/>
            <a:chExt cx="5568694" cy="4676649"/>
          </a:xfrm>
        </p:grpSpPr>
        <p:sp>
          <p:nvSpPr>
            <p:cNvPr id="8193" name="Freeform 1">
              <a:extLst>
                <a:ext uri="{FF2B5EF4-FFF2-40B4-BE49-F238E27FC236}">
                  <a16:creationId xmlns:a16="http://schemas.microsoft.com/office/drawing/2014/main" xmlns="" id="{02364127-4181-F543-A2D4-B1E538906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4" y="3282018"/>
              <a:ext cx="5568694" cy="4676649"/>
            </a:xfrm>
            <a:custGeom>
              <a:avLst/>
              <a:gdLst>
                <a:gd name="T0" fmla="*/ 5541 w 8396"/>
                <a:gd name="T1" fmla="*/ 0 h 7053"/>
                <a:gd name="T2" fmla="*/ 2855 w 8396"/>
                <a:gd name="T3" fmla="*/ 0 h 7053"/>
                <a:gd name="T4" fmla="*/ 2855 w 8396"/>
                <a:gd name="T5" fmla="*/ 0 h 7053"/>
                <a:gd name="T6" fmla="*/ 0 w 8396"/>
                <a:gd name="T7" fmla="*/ 2854 h 7053"/>
                <a:gd name="T8" fmla="*/ 0 w 8396"/>
                <a:gd name="T9" fmla="*/ 2854 h 7053"/>
                <a:gd name="T10" fmla="*/ 2855 w 8396"/>
                <a:gd name="T11" fmla="*/ 5708 h 7053"/>
                <a:gd name="T12" fmla="*/ 5541 w 8396"/>
                <a:gd name="T13" fmla="*/ 5708 h 7053"/>
                <a:gd name="T14" fmla="*/ 5541 w 8396"/>
                <a:gd name="T15" fmla="*/ 5708 h 7053"/>
                <a:gd name="T16" fmla="*/ 8216 w 8396"/>
                <a:gd name="T17" fmla="*/ 6964 h 7053"/>
                <a:gd name="T18" fmla="*/ 8216 w 8396"/>
                <a:gd name="T19" fmla="*/ 6964 h 7053"/>
                <a:gd name="T20" fmla="*/ 8395 w 8396"/>
                <a:gd name="T21" fmla="*/ 6920 h 7053"/>
                <a:gd name="T22" fmla="*/ 8395 w 8396"/>
                <a:gd name="T23" fmla="*/ 2854 h 7053"/>
                <a:gd name="T24" fmla="*/ 8395 w 8396"/>
                <a:gd name="T25" fmla="*/ 2854 h 7053"/>
                <a:gd name="T26" fmla="*/ 5541 w 8396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6" h="7053">
                  <a:moveTo>
                    <a:pt x="5541" y="0"/>
                  </a:moveTo>
                  <a:lnTo>
                    <a:pt x="2855" y="0"/>
                  </a:lnTo>
                  <a:lnTo>
                    <a:pt x="2855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5" y="5708"/>
                  </a:cubicBezTo>
                  <a:lnTo>
                    <a:pt x="5541" y="5708"/>
                  </a:lnTo>
                  <a:lnTo>
                    <a:pt x="5541" y="5708"/>
                  </a:lnTo>
                  <a:cubicBezTo>
                    <a:pt x="7253" y="5708"/>
                    <a:pt x="7942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5" y="7019"/>
                    <a:pt x="8395" y="6920"/>
                  </a:cubicBezTo>
                  <a:lnTo>
                    <a:pt x="8395" y="2854"/>
                  </a:lnTo>
                  <a:lnTo>
                    <a:pt x="8395" y="2854"/>
                  </a:lnTo>
                  <a:cubicBezTo>
                    <a:pt x="8395" y="1278"/>
                    <a:pt x="7117" y="0"/>
                    <a:pt x="554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8194" name="Freeform 2">
              <a:extLst>
                <a:ext uri="{FF2B5EF4-FFF2-40B4-BE49-F238E27FC236}">
                  <a16:creationId xmlns:a16="http://schemas.microsoft.com/office/drawing/2014/main" xmlns="" id="{EA48B50E-E739-AB44-A3FC-73EC20107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75" y="3872814"/>
              <a:ext cx="1845506" cy="2605937"/>
            </a:xfrm>
            <a:custGeom>
              <a:avLst/>
              <a:gdLst>
                <a:gd name="T0" fmla="*/ 2783 w 2784"/>
                <a:gd name="T1" fmla="*/ 3929 h 3930"/>
                <a:gd name="T2" fmla="*/ 1965 w 2784"/>
                <a:gd name="T3" fmla="*/ 3929 h 3930"/>
                <a:gd name="T4" fmla="*/ 1965 w 2784"/>
                <a:gd name="T5" fmla="*/ 3929 h 3930"/>
                <a:gd name="T6" fmla="*/ 0 w 2784"/>
                <a:gd name="T7" fmla="*/ 1965 h 3930"/>
                <a:gd name="T8" fmla="*/ 0 w 2784"/>
                <a:gd name="T9" fmla="*/ 1965 h 3930"/>
                <a:gd name="T10" fmla="*/ 1965 w 2784"/>
                <a:gd name="T11" fmla="*/ 0 h 3930"/>
                <a:gd name="T12" fmla="*/ 2783 w 2784"/>
                <a:gd name="T13" fmla="*/ 0 h 3930"/>
                <a:gd name="T14" fmla="*/ 2783 w 2784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4" h="3930">
                  <a:moveTo>
                    <a:pt x="2783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3" y="0"/>
                  </a:lnTo>
                  <a:lnTo>
                    <a:pt x="2783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97A230-A4EF-A642-9A56-A9D7AABBB87C}"/>
              </a:ext>
            </a:extLst>
          </p:cNvPr>
          <p:cNvGrpSpPr/>
          <p:nvPr/>
        </p:nvGrpSpPr>
        <p:grpSpPr>
          <a:xfrm>
            <a:off x="1370687" y="1774199"/>
            <a:ext cx="2840994" cy="2360635"/>
            <a:chOff x="7481431" y="3282018"/>
            <a:chExt cx="5568694" cy="4676649"/>
          </a:xfrm>
        </p:grpSpPr>
        <p:sp>
          <p:nvSpPr>
            <p:cNvPr id="8201" name="Freeform 9">
              <a:extLst>
                <a:ext uri="{FF2B5EF4-FFF2-40B4-BE49-F238E27FC236}">
                  <a16:creationId xmlns:a16="http://schemas.microsoft.com/office/drawing/2014/main" xmlns="" id="{96BC7190-797B-F44A-8B14-8F5DA813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431" y="3282018"/>
              <a:ext cx="5568694" cy="4676649"/>
            </a:xfrm>
            <a:custGeom>
              <a:avLst/>
              <a:gdLst>
                <a:gd name="T0" fmla="*/ 5540 w 8395"/>
                <a:gd name="T1" fmla="*/ 0 h 7053"/>
                <a:gd name="T2" fmla="*/ 2854 w 8395"/>
                <a:gd name="T3" fmla="*/ 0 h 7053"/>
                <a:gd name="T4" fmla="*/ 2854 w 8395"/>
                <a:gd name="T5" fmla="*/ 0 h 7053"/>
                <a:gd name="T6" fmla="*/ 0 w 8395"/>
                <a:gd name="T7" fmla="*/ 2854 h 7053"/>
                <a:gd name="T8" fmla="*/ 0 w 8395"/>
                <a:gd name="T9" fmla="*/ 2854 h 7053"/>
                <a:gd name="T10" fmla="*/ 2854 w 8395"/>
                <a:gd name="T11" fmla="*/ 5708 h 7053"/>
                <a:gd name="T12" fmla="*/ 5540 w 8395"/>
                <a:gd name="T13" fmla="*/ 5708 h 7053"/>
                <a:gd name="T14" fmla="*/ 5540 w 8395"/>
                <a:gd name="T15" fmla="*/ 5708 h 7053"/>
                <a:gd name="T16" fmla="*/ 8216 w 8395"/>
                <a:gd name="T17" fmla="*/ 6964 h 7053"/>
                <a:gd name="T18" fmla="*/ 8216 w 8395"/>
                <a:gd name="T19" fmla="*/ 6964 h 7053"/>
                <a:gd name="T20" fmla="*/ 8394 w 8395"/>
                <a:gd name="T21" fmla="*/ 6920 h 7053"/>
                <a:gd name="T22" fmla="*/ 8394 w 8395"/>
                <a:gd name="T23" fmla="*/ 2854 h 7053"/>
                <a:gd name="T24" fmla="*/ 8394 w 8395"/>
                <a:gd name="T25" fmla="*/ 2854 h 7053"/>
                <a:gd name="T26" fmla="*/ 5540 w 8395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5" h="7053">
                  <a:moveTo>
                    <a:pt x="5540" y="0"/>
                  </a:moveTo>
                  <a:lnTo>
                    <a:pt x="2854" y="0"/>
                  </a:lnTo>
                  <a:lnTo>
                    <a:pt x="2854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4" y="5708"/>
                  </a:cubicBezTo>
                  <a:lnTo>
                    <a:pt x="5540" y="5708"/>
                  </a:lnTo>
                  <a:lnTo>
                    <a:pt x="5540" y="5708"/>
                  </a:lnTo>
                  <a:cubicBezTo>
                    <a:pt x="7252" y="5708"/>
                    <a:pt x="7941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4" y="7019"/>
                    <a:pt x="8394" y="6920"/>
                  </a:cubicBezTo>
                  <a:lnTo>
                    <a:pt x="8394" y="2854"/>
                  </a:lnTo>
                  <a:lnTo>
                    <a:pt x="8394" y="2854"/>
                  </a:lnTo>
                  <a:cubicBezTo>
                    <a:pt x="8394" y="1278"/>
                    <a:pt x="7117" y="0"/>
                    <a:pt x="554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8202" name="Freeform 10">
              <a:extLst>
                <a:ext uri="{FF2B5EF4-FFF2-40B4-BE49-F238E27FC236}">
                  <a16:creationId xmlns:a16="http://schemas.microsoft.com/office/drawing/2014/main" xmlns="" id="{CE416133-9C1B-A345-BD09-27F4E6118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583" y="3872814"/>
              <a:ext cx="1845506" cy="2605937"/>
            </a:xfrm>
            <a:custGeom>
              <a:avLst/>
              <a:gdLst>
                <a:gd name="T0" fmla="*/ 2782 w 2783"/>
                <a:gd name="T1" fmla="*/ 3929 h 3930"/>
                <a:gd name="T2" fmla="*/ 1965 w 2783"/>
                <a:gd name="T3" fmla="*/ 3929 h 3930"/>
                <a:gd name="T4" fmla="*/ 1965 w 2783"/>
                <a:gd name="T5" fmla="*/ 3929 h 3930"/>
                <a:gd name="T6" fmla="*/ 0 w 2783"/>
                <a:gd name="T7" fmla="*/ 1965 h 3930"/>
                <a:gd name="T8" fmla="*/ 0 w 2783"/>
                <a:gd name="T9" fmla="*/ 1965 h 3930"/>
                <a:gd name="T10" fmla="*/ 1965 w 2783"/>
                <a:gd name="T11" fmla="*/ 0 h 3930"/>
                <a:gd name="T12" fmla="*/ 2782 w 2783"/>
                <a:gd name="T13" fmla="*/ 0 h 3930"/>
                <a:gd name="T14" fmla="*/ 2782 w 2783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3" h="3930">
                  <a:moveTo>
                    <a:pt x="2782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2" y="0"/>
                  </a:lnTo>
                  <a:lnTo>
                    <a:pt x="2782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FC39367-7BCC-1E4D-9E18-62F425F6B54D}"/>
              </a:ext>
            </a:extLst>
          </p:cNvPr>
          <p:cNvGrpSpPr/>
          <p:nvPr/>
        </p:nvGrpSpPr>
        <p:grpSpPr>
          <a:xfrm flipH="1">
            <a:off x="5493632" y="1762363"/>
            <a:ext cx="2840994" cy="2366592"/>
            <a:chOff x="7481431" y="3282018"/>
            <a:chExt cx="5568694" cy="4676649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D8661FC7-2549-BE4D-B40A-89B7151BB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431" y="3282018"/>
              <a:ext cx="5568694" cy="4676649"/>
            </a:xfrm>
            <a:custGeom>
              <a:avLst/>
              <a:gdLst>
                <a:gd name="T0" fmla="*/ 5540 w 8395"/>
                <a:gd name="T1" fmla="*/ 0 h 7053"/>
                <a:gd name="T2" fmla="*/ 2854 w 8395"/>
                <a:gd name="T3" fmla="*/ 0 h 7053"/>
                <a:gd name="T4" fmla="*/ 2854 w 8395"/>
                <a:gd name="T5" fmla="*/ 0 h 7053"/>
                <a:gd name="T6" fmla="*/ 0 w 8395"/>
                <a:gd name="T7" fmla="*/ 2854 h 7053"/>
                <a:gd name="T8" fmla="*/ 0 w 8395"/>
                <a:gd name="T9" fmla="*/ 2854 h 7053"/>
                <a:gd name="T10" fmla="*/ 2854 w 8395"/>
                <a:gd name="T11" fmla="*/ 5708 h 7053"/>
                <a:gd name="T12" fmla="*/ 5540 w 8395"/>
                <a:gd name="T13" fmla="*/ 5708 h 7053"/>
                <a:gd name="T14" fmla="*/ 5540 w 8395"/>
                <a:gd name="T15" fmla="*/ 5708 h 7053"/>
                <a:gd name="T16" fmla="*/ 8216 w 8395"/>
                <a:gd name="T17" fmla="*/ 6964 h 7053"/>
                <a:gd name="T18" fmla="*/ 8216 w 8395"/>
                <a:gd name="T19" fmla="*/ 6964 h 7053"/>
                <a:gd name="T20" fmla="*/ 8394 w 8395"/>
                <a:gd name="T21" fmla="*/ 6920 h 7053"/>
                <a:gd name="T22" fmla="*/ 8394 w 8395"/>
                <a:gd name="T23" fmla="*/ 2854 h 7053"/>
                <a:gd name="T24" fmla="*/ 8394 w 8395"/>
                <a:gd name="T25" fmla="*/ 2854 h 7053"/>
                <a:gd name="T26" fmla="*/ 5540 w 8395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5" h="7053">
                  <a:moveTo>
                    <a:pt x="5540" y="0"/>
                  </a:moveTo>
                  <a:lnTo>
                    <a:pt x="2854" y="0"/>
                  </a:lnTo>
                  <a:lnTo>
                    <a:pt x="2854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4" y="5708"/>
                  </a:cubicBezTo>
                  <a:lnTo>
                    <a:pt x="5540" y="5708"/>
                  </a:lnTo>
                  <a:lnTo>
                    <a:pt x="5540" y="5708"/>
                  </a:lnTo>
                  <a:cubicBezTo>
                    <a:pt x="7252" y="5708"/>
                    <a:pt x="7941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4" y="7019"/>
                    <a:pt x="8394" y="6920"/>
                  </a:cubicBezTo>
                  <a:lnTo>
                    <a:pt x="8394" y="2854"/>
                  </a:lnTo>
                  <a:lnTo>
                    <a:pt x="8394" y="2854"/>
                  </a:lnTo>
                  <a:cubicBezTo>
                    <a:pt x="8394" y="1278"/>
                    <a:pt x="7117" y="0"/>
                    <a:pt x="554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411F0729-E12B-4A43-B21D-445026A34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627" y="3863062"/>
              <a:ext cx="1845506" cy="2605937"/>
            </a:xfrm>
            <a:custGeom>
              <a:avLst/>
              <a:gdLst>
                <a:gd name="T0" fmla="*/ 2782 w 2783"/>
                <a:gd name="T1" fmla="*/ 3929 h 3930"/>
                <a:gd name="T2" fmla="*/ 1965 w 2783"/>
                <a:gd name="T3" fmla="*/ 3929 h 3930"/>
                <a:gd name="T4" fmla="*/ 1965 w 2783"/>
                <a:gd name="T5" fmla="*/ 3929 h 3930"/>
                <a:gd name="T6" fmla="*/ 0 w 2783"/>
                <a:gd name="T7" fmla="*/ 1965 h 3930"/>
                <a:gd name="T8" fmla="*/ 0 w 2783"/>
                <a:gd name="T9" fmla="*/ 1965 h 3930"/>
                <a:gd name="T10" fmla="*/ 1965 w 2783"/>
                <a:gd name="T11" fmla="*/ 0 h 3930"/>
                <a:gd name="T12" fmla="*/ 2782 w 2783"/>
                <a:gd name="T13" fmla="*/ 0 h 3930"/>
                <a:gd name="T14" fmla="*/ 2782 w 2783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3" h="3930">
                  <a:moveTo>
                    <a:pt x="2782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2" y="0"/>
                  </a:lnTo>
                  <a:lnTo>
                    <a:pt x="2782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311AEA-EEE6-0342-B466-B81E65588A63}"/>
              </a:ext>
            </a:extLst>
          </p:cNvPr>
          <p:cNvSpPr txBox="1"/>
          <p:nvPr/>
        </p:nvSpPr>
        <p:spPr>
          <a:xfrm>
            <a:off x="3312241" y="968999"/>
            <a:ext cx="23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CONSTITUTIONAL MANDATE</a:t>
            </a:r>
          </a:p>
        </p:txBody>
      </p:sp>
      <p:sp>
        <p:nvSpPr>
          <p:cNvPr id="19" name="Freeform 1004">
            <a:extLst>
              <a:ext uri="{FF2B5EF4-FFF2-40B4-BE49-F238E27FC236}">
                <a16:creationId xmlns:a16="http://schemas.microsoft.com/office/drawing/2014/main" xmlns="" id="{54E9FABA-1B35-C24E-9F1C-95A333FE83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2525" y="2323706"/>
            <a:ext cx="426026" cy="426026"/>
          </a:xfrm>
          <a:custGeom>
            <a:avLst/>
            <a:gdLst>
              <a:gd name="T0" fmla="*/ 27113387 w 286976"/>
              <a:gd name="T1" fmla="*/ 32202509 h 286978"/>
              <a:gd name="T2" fmla="*/ 27113387 w 286976"/>
              <a:gd name="T3" fmla="*/ 27120173 h 286978"/>
              <a:gd name="T4" fmla="*/ 10117877 w 286976"/>
              <a:gd name="T5" fmla="*/ 28477831 h 286978"/>
              <a:gd name="T6" fmla="*/ 11353690 w 286976"/>
              <a:gd name="T7" fmla="*/ 24174369 h 286978"/>
              <a:gd name="T8" fmla="*/ 13953066 w 286976"/>
              <a:gd name="T9" fmla="*/ 25324800 h 286978"/>
              <a:gd name="T10" fmla="*/ 30699991 w 286976"/>
              <a:gd name="T11" fmla="*/ 11391325 h 286978"/>
              <a:gd name="T12" fmla="*/ 4608292 w 286976"/>
              <a:gd name="T13" fmla="*/ 8838947 h 286978"/>
              <a:gd name="T14" fmla="*/ 22149921 w 286976"/>
              <a:gd name="T15" fmla="*/ 9350217 h 286978"/>
              <a:gd name="T16" fmla="*/ 5121765 w 286976"/>
              <a:gd name="T17" fmla="*/ 9861410 h 286978"/>
              <a:gd name="T18" fmla="*/ 15133321 w 286976"/>
              <a:gd name="T19" fmla="*/ 15356925 h 286978"/>
              <a:gd name="T20" fmla="*/ 15133321 w 286976"/>
              <a:gd name="T21" fmla="*/ 16379348 h 286978"/>
              <a:gd name="T22" fmla="*/ 5121765 w 286976"/>
              <a:gd name="T23" fmla="*/ 28648565 h 286978"/>
              <a:gd name="T24" fmla="*/ 7945467 w 286976"/>
              <a:gd name="T25" fmla="*/ 29202329 h 286978"/>
              <a:gd name="T26" fmla="*/ 4608292 w 286976"/>
              <a:gd name="T27" fmla="*/ 29670991 h 286978"/>
              <a:gd name="T28" fmla="*/ 4137607 w 286976"/>
              <a:gd name="T29" fmla="*/ 9350217 h 286978"/>
              <a:gd name="T30" fmla="*/ 27163123 w 286976"/>
              <a:gd name="T31" fmla="*/ 7812055 h 286978"/>
              <a:gd name="T32" fmla="*/ 13228503 w 286976"/>
              <a:gd name="T33" fmla="*/ 24600430 h 286978"/>
              <a:gd name="T34" fmla="*/ 27163123 w 286976"/>
              <a:gd name="T35" fmla="*/ 7812055 h 286978"/>
              <a:gd name="T36" fmla="*/ 28995476 w 286976"/>
              <a:gd name="T37" fmla="*/ 6022435 h 286978"/>
              <a:gd name="T38" fmla="*/ 31424505 w 286976"/>
              <a:gd name="T39" fmla="*/ 10666965 h 286978"/>
              <a:gd name="T40" fmla="*/ 32788022 w 286976"/>
              <a:gd name="T41" fmla="*/ 9005217 h 286978"/>
              <a:gd name="T42" fmla="*/ 30188692 w 286976"/>
              <a:gd name="T43" fmla="*/ 6022435 h 286978"/>
              <a:gd name="T44" fmla="*/ 29549564 w 286976"/>
              <a:gd name="T45" fmla="*/ 4701619 h 286978"/>
              <a:gd name="T46" fmla="*/ 33256848 w 286976"/>
              <a:gd name="T47" fmla="*/ 7641463 h 286978"/>
              <a:gd name="T48" fmla="*/ 33256848 w 286976"/>
              <a:gd name="T49" fmla="*/ 10283360 h 286978"/>
              <a:gd name="T50" fmla="*/ 32319224 w 286976"/>
              <a:gd name="T51" fmla="*/ 11519130 h 286978"/>
              <a:gd name="T52" fmla="*/ 31978460 w 286976"/>
              <a:gd name="T53" fmla="*/ 12413972 h 286978"/>
              <a:gd name="T54" fmla="*/ 31424505 w 286976"/>
              <a:gd name="T55" fmla="*/ 12115704 h 286978"/>
              <a:gd name="T56" fmla="*/ 15529801 w 286976"/>
              <a:gd name="T57" fmla="*/ 28009198 h 286978"/>
              <a:gd name="T58" fmla="*/ 9350916 w 286976"/>
              <a:gd name="T59" fmla="*/ 29670855 h 286978"/>
              <a:gd name="T60" fmla="*/ 8882123 w 286976"/>
              <a:gd name="T61" fmla="*/ 29074406 h 286978"/>
              <a:gd name="T62" fmla="*/ 10714424 w 286976"/>
              <a:gd name="T63" fmla="*/ 22853415 h 286978"/>
              <a:gd name="T64" fmla="*/ 26310800 w 286976"/>
              <a:gd name="T65" fmla="*/ 6959890 h 286978"/>
              <a:gd name="T66" fmla="*/ 27035319 w 286976"/>
              <a:gd name="T67" fmla="*/ 6235391 h 286978"/>
              <a:gd name="T68" fmla="*/ 28271075 w 286976"/>
              <a:gd name="T69" fmla="*/ 5297937 h 286978"/>
              <a:gd name="T70" fmla="*/ 27364818 w 286976"/>
              <a:gd name="T71" fmla="*/ 2444843 h 286978"/>
              <a:gd name="T72" fmla="*/ 27364818 w 286976"/>
              <a:gd name="T73" fmla="*/ 3345970 h 286978"/>
              <a:gd name="T74" fmla="*/ 27364818 w 286976"/>
              <a:gd name="T75" fmla="*/ 2444843 h 286978"/>
              <a:gd name="T76" fmla="*/ 30430373 w 286976"/>
              <a:gd name="T77" fmla="*/ 2437317 h 286978"/>
              <a:gd name="T78" fmla="*/ 30430373 w 286976"/>
              <a:gd name="T79" fmla="*/ 3204481 h 286978"/>
              <a:gd name="T80" fmla="*/ 29708076 w 286976"/>
              <a:gd name="T81" fmla="*/ 3204481 h 286978"/>
              <a:gd name="T82" fmla="*/ 29708076 w 286976"/>
              <a:gd name="T83" fmla="*/ 2437317 h 286978"/>
              <a:gd name="T84" fmla="*/ 24941535 w 286976"/>
              <a:gd name="T85" fmla="*/ 2437317 h 286978"/>
              <a:gd name="T86" fmla="*/ 24941535 w 286976"/>
              <a:gd name="T87" fmla="*/ 3204481 h 286978"/>
              <a:gd name="T88" fmla="*/ 24290616 w 286976"/>
              <a:gd name="T89" fmla="*/ 3204481 h 286978"/>
              <a:gd name="T90" fmla="*/ 24290616 w 286976"/>
              <a:gd name="T91" fmla="*/ 2437317 h 286978"/>
              <a:gd name="T92" fmla="*/ 33528157 w 286976"/>
              <a:gd name="T93" fmla="*/ 0 h 286978"/>
              <a:gd name="T94" fmla="*/ 33998524 w 286976"/>
              <a:gd name="T95" fmla="*/ 5338718 h 286978"/>
              <a:gd name="T96" fmla="*/ 32972213 w 286976"/>
              <a:gd name="T97" fmla="*/ 5338718 h 286978"/>
              <a:gd name="T98" fmla="*/ 1026347 w 286976"/>
              <a:gd name="T99" fmla="*/ 1025043 h 286978"/>
              <a:gd name="T100" fmla="*/ 25231718 w 286976"/>
              <a:gd name="T101" fmla="*/ 4783577 h 286978"/>
              <a:gd name="T102" fmla="*/ 25231718 w 286976"/>
              <a:gd name="T103" fmla="*/ 5808598 h 286978"/>
              <a:gd name="T104" fmla="*/ 1026347 w 286976"/>
              <a:gd name="T105" fmla="*/ 32971259 h 286978"/>
              <a:gd name="T106" fmla="*/ 26087040 w 286976"/>
              <a:gd name="T107" fmla="*/ 26564917 h 286978"/>
              <a:gd name="T108" fmla="*/ 32972213 w 286976"/>
              <a:gd name="T109" fmla="*/ 26052464 h 286978"/>
              <a:gd name="T110" fmla="*/ 33528157 w 286976"/>
              <a:gd name="T111" fmla="*/ 13068988 h 286978"/>
              <a:gd name="T112" fmla="*/ 33998524 w 286976"/>
              <a:gd name="T113" fmla="*/ 26564917 h 286978"/>
              <a:gd name="T114" fmla="*/ 26985072 w 286976"/>
              <a:gd name="T115" fmla="*/ 33825565 h 286978"/>
              <a:gd name="T116" fmla="*/ 512900 w 286976"/>
              <a:gd name="T117" fmla="*/ 33996302 h 286978"/>
              <a:gd name="T118" fmla="*/ 0 w 286976"/>
              <a:gd name="T119" fmla="*/ 555334 h 2869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6976" h="286978">
                <a:moveTo>
                  <a:pt x="228859" y="228933"/>
                </a:moveTo>
                <a:lnTo>
                  <a:pt x="228859" y="271836"/>
                </a:lnTo>
                <a:lnTo>
                  <a:pt x="272176" y="228933"/>
                </a:lnTo>
                <a:lnTo>
                  <a:pt x="228859" y="228933"/>
                </a:lnTo>
                <a:close/>
                <a:moveTo>
                  <a:pt x="95834" y="204066"/>
                </a:moveTo>
                <a:lnTo>
                  <a:pt x="85403" y="240394"/>
                </a:lnTo>
                <a:lnTo>
                  <a:pt x="121372" y="229963"/>
                </a:lnTo>
                <a:lnTo>
                  <a:pt x="95834" y="204066"/>
                </a:lnTo>
                <a:close/>
                <a:moveTo>
                  <a:pt x="247623" y="83930"/>
                </a:moveTo>
                <a:lnTo>
                  <a:pt x="117775" y="213777"/>
                </a:lnTo>
                <a:lnTo>
                  <a:pt x="130005" y="226007"/>
                </a:lnTo>
                <a:lnTo>
                  <a:pt x="259133" y="96159"/>
                </a:lnTo>
                <a:lnTo>
                  <a:pt x="247623" y="83930"/>
                </a:lnTo>
                <a:close/>
                <a:moveTo>
                  <a:pt x="38898" y="74613"/>
                </a:moveTo>
                <a:lnTo>
                  <a:pt x="182269" y="74613"/>
                </a:lnTo>
                <a:cubicBezTo>
                  <a:pt x="184797" y="74613"/>
                  <a:pt x="186964" y="76411"/>
                  <a:pt x="186964" y="78929"/>
                </a:cubicBezTo>
                <a:cubicBezTo>
                  <a:pt x="186964" y="81446"/>
                  <a:pt x="184797" y="83244"/>
                  <a:pt x="182269" y="83244"/>
                </a:cubicBezTo>
                <a:lnTo>
                  <a:pt x="43231" y="83244"/>
                </a:lnTo>
                <a:lnTo>
                  <a:pt x="43231" y="129634"/>
                </a:lnTo>
                <a:lnTo>
                  <a:pt x="127738" y="129634"/>
                </a:lnTo>
                <a:cubicBezTo>
                  <a:pt x="129543" y="129634"/>
                  <a:pt x="131710" y="131433"/>
                  <a:pt x="131710" y="133590"/>
                </a:cubicBezTo>
                <a:cubicBezTo>
                  <a:pt x="131710" y="136108"/>
                  <a:pt x="129543" y="138265"/>
                  <a:pt x="127738" y="138265"/>
                </a:cubicBezTo>
                <a:lnTo>
                  <a:pt x="43231" y="138265"/>
                </a:lnTo>
                <a:lnTo>
                  <a:pt x="43231" y="241835"/>
                </a:lnTo>
                <a:lnTo>
                  <a:pt x="62733" y="241835"/>
                </a:lnTo>
                <a:cubicBezTo>
                  <a:pt x="64900" y="241835"/>
                  <a:pt x="67066" y="243992"/>
                  <a:pt x="67066" y="246510"/>
                </a:cubicBezTo>
                <a:cubicBezTo>
                  <a:pt x="67066" y="249027"/>
                  <a:pt x="64900" y="250466"/>
                  <a:pt x="62733" y="250466"/>
                </a:cubicBezTo>
                <a:lnTo>
                  <a:pt x="38898" y="250466"/>
                </a:lnTo>
                <a:cubicBezTo>
                  <a:pt x="36731" y="250466"/>
                  <a:pt x="34925" y="249027"/>
                  <a:pt x="34925" y="246510"/>
                </a:cubicBezTo>
                <a:lnTo>
                  <a:pt x="34925" y="78929"/>
                </a:lnTo>
                <a:cubicBezTo>
                  <a:pt x="34925" y="76411"/>
                  <a:pt x="36731" y="74613"/>
                  <a:pt x="38898" y="74613"/>
                </a:cubicBezTo>
                <a:close/>
                <a:moveTo>
                  <a:pt x="229279" y="65945"/>
                </a:moveTo>
                <a:lnTo>
                  <a:pt x="99431" y="195433"/>
                </a:lnTo>
                <a:lnTo>
                  <a:pt x="111660" y="207663"/>
                </a:lnTo>
                <a:lnTo>
                  <a:pt x="241508" y="77815"/>
                </a:lnTo>
                <a:lnTo>
                  <a:pt x="229279" y="65945"/>
                </a:lnTo>
                <a:close/>
                <a:moveTo>
                  <a:pt x="249422" y="48320"/>
                </a:moveTo>
                <a:cubicBezTo>
                  <a:pt x="247623" y="48320"/>
                  <a:pt x="245825" y="49399"/>
                  <a:pt x="244746" y="50838"/>
                </a:cubicBezTo>
                <a:lnTo>
                  <a:pt x="235394" y="59830"/>
                </a:lnTo>
                <a:lnTo>
                  <a:pt x="265248" y="90044"/>
                </a:lnTo>
                <a:lnTo>
                  <a:pt x="274600" y="80693"/>
                </a:lnTo>
                <a:cubicBezTo>
                  <a:pt x="276039" y="79614"/>
                  <a:pt x="276758" y="77455"/>
                  <a:pt x="276758" y="76017"/>
                </a:cubicBezTo>
                <a:cubicBezTo>
                  <a:pt x="276758" y="73858"/>
                  <a:pt x="276039" y="72420"/>
                  <a:pt x="274600" y="70621"/>
                </a:cubicBezTo>
                <a:lnTo>
                  <a:pt x="254817" y="50838"/>
                </a:lnTo>
                <a:cubicBezTo>
                  <a:pt x="253018" y="49399"/>
                  <a:pt x="251580" y="48320"/>
                  <a:pt x="249422" y="48320"/>
                </a:cubicBezTo>
                <a:close/>
                <a:moveTo>
                  <a:pt x="249422" y="39688"/>
                </a:moveTo>
                <a:cubicBezTo>
                  <a:pt x="253738" y="39688"/>
                  <a:pt x="257694" y="41846"/>
                  <a:pt x="260572" y="44724"/>
                </a:cubicBezTo>
                <a:lnTo>
                  <a:pt x="280715" y="64506"/>
                </a:lnTo>
                <a:cubicBezTo>
                  <a:pt x="283592" y="67744"/>
                  <a:pt x="285391" y="71700"/>
                  <a:pt x="285391" y="76017"/>
                </a:cubicBezTo>
                <a:cubicBezTo>
                  <a:pt x="285391" y="79973"/>
                  <a:pt x="283592" y="83930"/>
                  <a:pt x="280715" y="86807"/>
                </a:cubicBezTo>
                <a:lnTo>
                  <a:pt x="271722" y="96159"/>
                </a:lnTo>
                <a:lnTo>
                  <a:pt x="272801" y="97238"/>
                </a:lnTo>
                <a:cubicBezTo>
                  <a:pt x="274600" y="98677"/>
                  <a:pt x="274600" y="101555"/>
                  <a:pt x="272801" y="103713"/>
                </a:cubicBezTo>
                <a:cubicBezTo>
                  <a:pt x="271722" y="104432"/>
                  <a:pt x="271003" y="104792"/>
                  <a:pt x="269924" y="104792"/>
                </a:cubicBezTo>
                <a:cubicBezTo>
                  <a:pt x="268485" y="104792"/>
                  <a:pt x="267406" y="104432"/>
                  <a:pt x="267046" y="103713"/>
                </a:cubicBezTo>
                <a:lnTo>
                  <a:pt x="265248" y="102274"/>
                </a:lnTo>
                <a:lnTo>
                  <a:pt x="132522" y="234999"/>
                </a:lnTo>
                <a:cubicBezTo>
                  <a:pt x="132163" y="236078"/>
                  <a:pt x="131803" y="236438"/>
                  <a:pt x="131084" y="236438"/>
                </a:cubicBezTo>
                <a:lnTo>
                  <a:pt x="80367" y="250465"/>
                </a:lnTo>
                <a:cubicBezTo>
                  <a:pt x="79648" y="250465"/>
                  <a:pt x="79288" y="250465"/>
                  <a:pt x="78929" y="250465"/>
                </a:cubicBezTo>
                <a:cubicBezTo>
                  <a:pt x="77849" y="250465"/>
                  <a:pt x="76770" y="250106"/>
                  <a:pt x="76051" y="249746"/>
                </a:cubicBezTo>
                <a:cubicBezTo>
                  <a:pt x="74972" y="248667"/>
                  <a:pt x="74612" y="246869"/>
                  <a:pt x="74972" y="245430"/>
                </a:cubicBezTo>
                <a:lnTo>
                  <a:pt x="89000" y="194714"/>
                </a:lnTo>
                <a:cubicBezTo>
                  <a:pt x="89719" y="193994"/>
                  <a:pt x="90079" y="193275"/>
                  <a:pt x="90439" y="192915"/>
                </a:cubicBezTo>
                <a:lnTo>
                  <a:pt x="223164" y="59830"/>
                </a:lnTo>
                <a:lnTo>
                  <a:pt x="222085" y="58751"/>
                </a:lnTo>
                <a:cubicBezTo>
                  <a:pt x="220287" y="57313"/>
                  <a:pt x="220287" y="54435"/>
                  <a:pt x="222085" y="52637"/>
                </a:cubicBezTo>
                <a:cubicBezTo>
                  <a:pt x="223884" y="51198"/>
                  <a:pt x="226761" y="51198"/>
                  <a:pt x="228200" y="52637"/>
                </a:cubicBezTo>
                <a:lnTo>
                  <a:pt x="229279" y="53716"/>
                </a:lnTo>
                <a:lnTo>
                  <a:pt x="238631" y="44724"/>
                </a:lnTo>
                <a:cubicBezTo>
                  <a:pt x="241508" y="41846"/>
                  <a:pt x="245465" y="39688"/>
                  <a:pt x="249422" y="39688"/>
                </a:cubicBezTo>
                <a:close/>
                <a:moveTo>
                  <a:pt x="230981" y="20638"/>
                </a:moveTo>
                <a:cubicBezTo>
                  <a:pt x="232966" y="20638"/>
                  <a:pt x="234619" y="22291"/>
                  <a:pt x="234619" y="24606"/>
                </a:cubicBezTo>
                <a:cubicBezTo>
                  <a:pt x="234619" y="26921"/>
                  <a:pt x="232966" y="28244"/>
                  <a:pt x="230981" y="28244"/>
                </a:cubicBezTo>
                <a:cubicBezTo>
                  <a:pt x="228666" y="28244"/>
                  <a:pt x="227012" y="26921"/>
                  <a:pt x="227012" y="24606"/>
                </a:cubicBezTo>
                <a:cubicBezTo>
                  <a:pt x="227012" y="22291"/>
                  <a:pt x="228666" y="20638"/>
                  <a:pt x="230981" y="20638"/>
                </a:cubicBezTo>
                <a:close/>
                <a:moveTo>
                  <a:pt x="250761" y="20574"/>
                </a:moveTo>
                <a:cubicBezTo>
                  <a:pt x="252285" y="19050"/>
                  <a:pt x="255333" y="19050"/>
                  <a:pt x="256857" y="20574"/>
                </a:cubicBezTo>
                <a:cubicBezTo>
                  <a:pt x="258000" y="21336"/>
                  <a:pt x="258381" y="22860"/>
                  <a:pt x="258381" y="24003"/>
                </a:cubicBezTo>
                <a:cubicBezTo>
                  <a:pt x="258381" y="25146"/>
                  <a:pt x="258000" y="26289"/>
                  <a:pt x="256857" y="27051"/>
                </a:cubicBezTo>
                <a:cubicBezTo>
                  <a:pt x="256095" y="27813"/>
                  <a:pt x="255333" y="28194"/>
                  <a:pt x="254190" y="28194"/>
                </a:cubicBezTo>
                <a:cubicBezTo>
                  <a:pt x="252285" y="28194"/>
                  <a:pt x="251523" y="27813"/>
                  <a:pt x="250761" y="27051"/>
                </a:cubicBezTo>
                <a:cubicBezTo>
                  <a:pt x="249618" y="26289"/>
                  <a:pt x="249237" y="24765"/>
                  <a:pt x="249237" y="24003"/>
                </a:cubicBezTo>
                <a:cubicBezTo>
                  <a:pt x="249237" y="22860"/>
                  <a:pt x="249618" y="21336"/>
                  <a:pt x="250761" y="20574"/>
                </a:cubicBezTo>
                <a:close/>
                <a:moveTo>
                  <a:pt x="205032" y="20574"/>
                </a:moveTo>
                <a:cubicBezTo>
                  <a:pt x="206497" y="19050"/>
                  <a:pt x="209428" y="19050"/>
                  <a:pt x="210527" y="20574"/>
                </a:cubicBezTo>
                <a:cubicBezTo>
                  <a:pt x="211626" y="21336"/>
                  <a:pt x="212359" y="22860"/>
                  <a:pt x="212359" y="24003"/>
                </a:cubicBezTo>
                <a:cubicBezTo>
                  <a:pt x="212359" y="25146"/>
                  <a:pt x="211626" y="26289"/>
                  <a:pt x="210527" y="27051"/>
                </a:cubicBezTo>
                <a:cubicBezTo>
                  <a:pt x="210161" y="27813"/>
                  <a:pt x="209062" y="28194"/>
                  <a:pt x="207230" y="28194"/>
                </a:cubicBezTo>
                <a:cubicBezTo>
                  <a:pt x="206497" y="28194"/>
                  <a:pt x="205398" y="27813"/>
                  <a:pt x="205032" y="27051"/>
                </a:cubicBezTo>
                <a:cubicBezTo>
                  <a:pt x="203567" y="26289"/>
                  <a:pt x="203200" y="25146"/>
                  <a:pt x="203200" y="24003"/>
                </a:cubicBezTo>
                <a:cubicBezTo>
                  <a:pt x="203200" y="22860"/>
                  <a:pt x="203567" y="21336"/>
                  <a:pt x="205032" y="20574"/>
                </a:cubicBezTo>
                <a:close/>
                <a:moveTo>
                  <a:pt x="4332" y="0"/>
                </a:moveTo>
                <a:lnTo>
                  <a:pt x="283006" y="0"/>
                </a:lnTo>
                <a:cubicBezTo>
                  <a:pt x="285171" y="0"/>
                  <a:pt x="286976" y="2163"/>
                  <a:pt x="286976" y="4687"/>
                </a:cubicBezTo>
                <a:lnTo>
                  <a:pt x="286976" y="45065"/>
                </a:lnTo>
                <a:cubicBezTo>
                  <a:pt x="286976" y="47229"/>
                  <a:pt x="285171" y="49031"/>
                  <a:pt x="283006" y="49031"/>
                </a:cubicBezTo>
                <a:cubicBezTo>
                  <a:pt x="280479" y="49031"/>
                  <a:pt x="278313" y="47229"/>
                  <a:pt x="278313" y="45065"/>
                </a:cubicBezTo>
                <a:lnTo>
                  <a:pt x="278313" y="8652"/>
                </a:lnTo>
                <a:lnTo>
                  <a:pt x="8663" y="8652"/>
                </a:lnTo>
                <a:lnTo>
                  <a:pt x="8663" y="40379"/>
                </a:lnTo>
                <a:lnTo>
                  <a:pt x="212976" y="40379"/>
                </a:lnTo>
                <a:cubicBezTo>
                  <a:pt x="215503" y="40379"/>
                  <a:pt x="217308" y="42542"/>
                  <a:pt x="217308" y="45065"/>
                </a:cubicBezTo>
                <a:cubicBezTo>
                  <a:pt x="217308" y="47229"/>
                  <a:pt x="215503" y="49031"/>
                  <a:pt x="212976" y="49031"/>
                </a:cubicBezTo>
                <a:lnTo>
                  <a:pt x="8663" y="49031"/>
                </a:lnTo>
                <a:lnTo>
                  <a:pt x="8663" y="278325"/>
                </a:lnTo>
                <a:lnTo>
                  <a:pt x="220196" y="278325"/>
                </a:lnTo>
                <a:lnTo>
                  <a:pt x="220196" y="224246"/>
                </a:lnTo>
                <a:cubicBezTo>
                  <a:pt x="220196" y="222083"/>
                  <a:pt x="222362" y="219920"/>
                  <a:pt x="224527" y="219920"/>
                </a:cubicBezTo>
                <a:lnTo>
                  <a:pt x="278313" y="219920"/>
                </a:lnTo>
                <a:lnTo>
                  <a:pt x="278313" y="114286"/>
                </a:lnTo>
                <a:cubicBezTo>
                  <a:pt x="278313" y="111763"/>
                  <a:pt x="280479" y="110321"/>
                  <a:pt x="283006" y="110321"/>
                </a:cubicBezTo>
                <a:cubicBezTo>
                  <a:pt x="285171" y="110321"/>
                  <a:pt x="286976" y="111763"/>
                  <a:pt x="286976" y="114286"/>
                </a:cubicBezTo>
                <a:lnTo>
                  <a:pt x="286976" y="224246"/>
                </a:lnTo>
                <a:cubicBezTo>
                  <a:pt x="286976" y="225688"/>
                  <a:pt x="286615" y="226770"/>
                  <a:pt x="285532" y="227131"/>
                </a:cubicBezTo>
                <a:lnTo>
                  <a:pt x="227776" y="285536"/>
                </a:lnTo>
                <a:cubicBezTo>
                  <a:pt x="227415" y="285896"/>
                  <a:pt x="225610" y="286978"/>
                  <a:pt x="224527" y="286978"/>
                </a:cubicBezTo>
                <a:lnTo>
                  <a:pt x="4332" y="286978"/>
                </a:lnTo>
                <a:cubicBezTo>
                  <a:pt x="1805" y="286978"/>
                  <a:pt x="0" y="284814"/>
                  <a:pt x="0" y="282291"/>
                </a:cubicBezTo>
                <a:lnTo>
                  <a:pt x="0" y="4687"/>
                </a:lnTo>
                <a:cubicBezTo>
                  <a:pt x="0" y="2163"/>
                  <a:pt x="1805" y="0"/>
                  <a:pt x="43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Freeform 1066">
            <a:extLst>
              <a:ext uri="{FF2B5EF4-FFF2-40B4-BE49-F238E27FC236}">
                <a16:creationId xmlns:a16="http://schemas.microsoft.com/office/drawing/2014/main" xmlns="" id="{3FF360D6-F353-E64C-89E4-9E537E0DA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21475" y="2393141"/>
            <a:ext cx="426026" cy="424727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Freeform 970">
            <a:extLst>
              <a:ext uri="{FF2B5EF4-FFF2-40B4-BE49-F238E27FC236}">
                <a16:creationId xmlns:a16="http://schemas.microsoft.com/office/drawing/2014/main" xmlns="" id="{8B5B41E9-5E4A-D749-BA6D-3569E5872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11681" y="5025331"/>
            <a:ext cx="397451" cy="435118"/>
          </a:xfrm>
          <a:custGeom>
            <a:avLst/>
            <a:gdLst>
              <a:gd name="T0" fmla="*/ 12516314 w 267928"/>
              <a:gd name="T1" fmla="*/ 32134122 h 293327"/>
              <a:gd name="T2" fmla="*/ 17554108 w 267928"/>
              <a:gd name="T3" fmla="*/ 33494188 h 293327"/>
              <a:gd name="T4" fmla="*/ 19162737 w 267928"/>
              <a:gd name="T5" fmla="*/ 31751577 h 293327"/>
              <a:gd name="T6" fmla="*/ 10949878 w 267928"/>
              <a:gd name="T7" fmla="*/ 28308523 h 293327"/>
              <a:gd name="T8" fmla="*/ 11500336 w 267928"/>
              <a:gd name="T9" fmla="*/ 30688936 h 293327"/>
              <a:gd name="T10" fmla="*/ 20686674 w 267928"/>
              <a:gd name="T11" fmla="*/ 30178702 h 293327"/>
              <a:gd name="T12" fmla="*/ 10949878 w 267928"/>
              <a:gd name="T13" fmla="*/ 28308523 h 293327"/>
              <a:gd name="T14" fmla="*/ 25766886 w 267928"/>
              <a:gd name="T15" fmla="*/ 12555330 h 293327"/>
              <a:gd name="T16" fmla="*/ 16078964 w 267928"/>
              <a:gd name="T17" fmla="*/ 22979059 h 293327"/>
              <a:gd name="T18" fmla="*/ 15359810 w 267928"/>
              <a:gd name="T19" fmla="*/ 22979059 h 293327"/>
              <a:gd name="T20" fmla="*/ 11213848 w 267928"/>
              <a:gd name="T21" fmla="*/ 18148699 h 293327"/>
              <a:gd name="T22" fmla="*/ 15698306 w 267928"/>
              <a:gd name="T23" fmla="*/ 21877339 h 293327"/>
              <a:gd name="T24" fmla="*/ 15739489 w 267928"/>
              <a:gd name="T25" fmla="*/ 8790036 h 293327"/>
              <a:gd name="T26" fmla="*/ 15739489 w 267928"/>
              <a:gd name="T27" fmla="*/ 9845840 h 293327"/>
              <a:gd name="T28" fmla="*/ 9387153 w 267928"/>
              <a:gd name="T29" fmla="*/ 15293819 h 293327"/>
              <a:gd name="T30" fmla="*/ 8924544 w 267928"/>
              <a:gd name="T31" fmla="*/ 14744703 h 293327"/>
              <a:gd name="T32" fmla="*/ 15860575 w 267928"/>
              <a:gd name="T33" fmla="*/ 5610795 h 293327"/>
              <a:gd name="T34" fmla="*/ 23988593 w 267928"/>
              <a:gd name="T35" fmla="*/ 10456421 h 293327"/>
              <a:gd name="T36" fmla="*/ 15860575 w 267928"/>
              <a:gd name="T37" fmla="*/ 6673371 h 293327"/>
              <a:gd name="T38" fmla="*/ 9256617 w 267928"/>
              <a:gd name="T39" fmla="*/ 22272825 h 293327"/>
              <a:gd name="T40" fmla="*/ 10949878 w 267928"/>
              <a:gd name="T41" fmla="*/ 27245891 h 293327"/>
              <a:gd name="T42" fmla="*/ 20686674 w 267928"/>
              <a:gd name="T43" fmla="*/ 26310907 h 293327"/>
              <a:gd name="T44" fmla="*/ 24962347 w 267928"/>
              <a:gd name="T45" fmla="*/ 17342138 h 293327"/>
              <a:gd name="T46" fmla="*/ 25978240 w 267928"/>
              <a:gd name="T47" fmla="*/ 17469573 h 293327"/>
              <a:gd name="T48" fmla="*/ 21744860 w 267928"/>
              <a:gd name="T49" fmla="*/ 26310907 h 293327"/>
              <a:gd name="T50" fmla="*/ 20178792 w 267928"/>
              <a:gd name="T51" fmla="*/ 31751577 h 293327"/>
              <a:gd name="T52" fmla="*/ 20136332 w 267928"/>
              <a:gd name="T53" fmla="*/ 32134122 h 293327"/>
              <a:gd name="T54" fmla="*/ 14082692 w 267928"/>
              <a:gd name="T55" fmla="*/ 34556757 h 293327"/>
              <a:gd name="T56" fmla="*/ 11500336 w 267928"/>
              <a:gd name="T57" fmla="*/ 31751577 h 293327"/>
              <a:gd name="T58" fmla="*/ 9891715 w 267928"/>
              <a:gd name="T59" fmla="*/ 26268204 h 293327"/>
              <a:gd name="T60" fmla="*/ 5615998 w 267928"/>
              <a:gd name="T61" fmla="*/ 15854551 h 293327"/>
              <a:gd name="T62" fmla="*/ 15797206 w 267928"/>
              <a:gd name="T63" fmla="*/ 0 h 293327"/>
              <a:gd name="T64" fmla="*/ 24775751 w 267928"/>
              <a:gd name="T65" fmla="*/ 28729787 h 293327"/>
              <a:gd name="T66" fmla="*/ 24182765 w 267928"/>
              <a:gd name="T67" fmla="*/ 27925896 h 293327"/>
              <a:gd name="T68" fmla="*/ 15797206 w 267928"/>
              <a:gd name="T69" fmla="*/ 1015758 h 293327"/>
              <a:gd name="T70" fmla="*/ 1058748 w 267928"/>
              <a:gd name="T71" fmla="*/ 30506849 h 293327"/>
              <a:gd name="T72" fmla="*/ 7453905 w 267928"/>
              <a:gd name="T73" fmla="*/ 31056833 h 293327"/>
              <a:gd name="T74" fmla="*/ 550429 w 267928"/>
              <a:gd name="T75" fmla="*/ 31564726 h 293327"/>
              <a:gd name="T76" fmla="*/ 0 w 267928"/>
              <a:gd name="T77" fmla="*/ 15782245 h 2933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67928" h="293327">
                <a:moveTo>
                  <a:pt x="106142" y="269515"/>
                </a:moveTo>
                <a:lnTo>
                  <a:pt x="106142" y="272762"/>
                </a:lnTo>
                <a:cubicBezTo>
                  <a:pt x="106142" y="279256"/>
                  <a:pt x="112245" y="284307"/>
                  <a:pt x="119425" y="284307"/>
                </a:cubicBezTo>
                <a:lnTo>
                  <a:pt x="148863" y="284307"/>
                </a:lnTo>
                <a:cubicBezTo>
                  <a:pt x="156402" y="284307"/>
                  <a:pt x="162505" y="279256"/>
                  <a:pt x="162505" y="272762"/>
                </a:cubicBezTo>
                <a:lnTo>
                  <a:pt x="162505" y="269515"/>
                </a:lnTo>
                <a:lnTo>
                  <a:pt x="106142" y="269515"/>
                </a:lnTo>
                <a:close/>
                <a:moveTo>
                  <a:pt x="92858" y="240290"/>
                </a:moveTo>
                <a:lnTo>
                  <a:pt x="92858" y="256165"/>
                </a:lnTo>
                <a:cubicBezTo>
                  <a:pt x="92858" y="258691"/>
                  <a:pt x="95013" y="260495"/>
                  <a:pt x="97526" y="260495"/>
                </a:cubicBezTo>
                <a:lnTo>
                  <a:pt x="171121" y="260495"/>
                </a:lnTo>
                <a:cubicBezTo>
                  <a:pt x="173634" y="260495"/>
                  <a:pt x="175429" y="258691"/>
                  <a:pt x="175429" y="256165"/>
                </a:cubicBezTo>
                <a:lnTo>
                  <a:pt x="175429" y="240290"/>
                </a:lnTo>
                <a:lnTo>
                  <a:pt x="92858" y="240290"/>
                </a:lnTo>
                <a:close/>
                <a:moveTo>
                  <a:pt x="212411" y="106573"/>
                </a:moveTo>
                <a:cubicBezTo>
                  <a:pt x="214205" y="104775"/>
                  <a:pt x="216716" y="104775"/>
                  <a:pt x="218510" y="106573"/>
                </a:cubicBezTo>
                <a:cubicBezTo>
                  <a:pt x="220303" y="108012"/>
                  <a:pt x="220303" y="110889"/>
                  <a:pt x="218510" y="113047"/>
                </a:cubicBezTo>
                <a:lnTo>
                  <a:pt x="136354" y="195052"/>
                </a:lnTo>
                <a:cubicBezTo>
                  <a:pt x="135278" y="196490"/>
                  <a:pt x="134202" y="196490"/>
                  <a:pt x="133126" y="196490"/>
                </a:cubicBezTo>
                <a:cubicBezTo>
                  <a:pt x="132049" y="196490"/>
                  <a:pt x="130973" y="196490"/>
                  <a:pt x="130255" y="195052"/>
                </a:cubicBezTo>
                <a:lnTo>
                  <a:pt x="95097" y="160524"/>
                </a:lnTo>
                <a:cubicBezTo>
                  <a:pt x="93662" y="158366"/>
                  <a:pt x="93662" y="155488"/>
                  <a:pt x="95097" y="154050"/>
                </a:cubicBezTo>
                <a:cubicBezTo>
                  <a:pt x="96891" y="152251"/>
                  <a:pt x="99761" y="152251"/>
                  <a:pt x="101196" y="154050"/>
                </a:cubicBezTo>
                <a:lnTo>
                  <a:pt x="133126" y="185700"/>
                </a:lnTo>
                <a:lnTo>
                  <a:pt x="212411" y="106573"/>
                </a:lnTo>
                <a:close/>
                <a:moveTo>
                  <a:pt x="133475" y="74613"/>
                </a:moveTo>
                <a:cubicBezTo>
                  <a:pt x="135972" y="74613"/>
                  <a:pt x="137756" y="76764"/>
                  <a:pt x="137756" y="79273"/>
                </a:cubicBezTo>
                <a:cubicBezTo>
                  <a:pt x="137756" y="81782"/>
                  <a:pt x="135972" y="83575"/>
                  <a:pt x="133475" y="83575"/>
                </a:cubicBezTo>
                <a:cubicBezTo>
                  <a:pt x="108503" y="83575"/>
                  <a:pt x="87811" y="101498"/>
                  <a:pt x="83887" y="126232"/>
                </a:cubicBezTo>
                <a:cubicBezTo>
                  <a:pt x="83530" y="128383"/>
                  <a:pt x="81747" y="129817"/>
                  <a:pt x="79606" y="129817"/>
                </a:cubicBezTo>
                <a:cubicBezTo>
                  <a:pt x="79606" y="129817"/>
                  <a:pt x="79249" y="129817"/>
                  <a:pt x="78893" y="129817"/>
                </a:cubicBezTo>
                <a:cubicBezTo>
                  <a:pt x="76395" y="129458"/>
                  <a:pt x="74612" y="127666"/>
                  <a:pt x="75682" y="125157"/>
                </a:cubicBezTo>
                <a:cubicBezTo>
                  <a:pt x="79963" y="95762"/>
                  <a:pt x="104222" y="74613"/>
                  <a:pt x="133475" y="74613"/>
                </a:cubicBezTo>
                <a:close/>
                <a:moveTo>
                  <a:pt x="134503" y="47625"/>
                </a:moveTo>
                <a:cubicBezTo>
                  <a:pt x="162505" y="47625"/>
                  <a:pt x="187634" y="60253"/>
                  <a:pt x="204148" y="82622"/>
                </a:cubicBezTo>
                <a:cubicBezTo>
                  <a:pt x="205584" y="84065"/>
                  <a:pt x="204866" y="86952"/>
                  <a:pt x="203430" y="88756"/>
                </a:cubicBezTo>
                <a:cubicBezTo>
                  <a:pt x="201276" y="89838"/>
                  <a:pt x="198404" y="89477"/>
                  <a:pt x="196968" y="88034"/>
                </a:cubicBezTo>
                <a:cubicBezTo>
                  <a:pt x="182249" y="67469"/>
                  <a:pt x="159274" y="56645"/>
                  <a:pt x="134503" y="56645"/>
                </a:cubicBezTo>
                <a:cubicBezTo>
                  <a:pt x="91781" y="56645"/>
                  <a:pt x="56241" y="91281"/>
                  <a:pt x="56241" y="134577"/>
                </a:cubicBezTo>
                <a:cubicBezTo>
                  <a:pt x="56241" y="155142"/>
                  <a:pt x="64498" y="174625"/>
                  <a:pt x="78499" y="189057"/>
                </a:cubicBezTo>
                <a:cubicBezTo>
                  <a:pt x="87474" y="198438"/>
                  <a:pt x="92858" y="210705"/>
                  <a:pt x="92858" y="222972"/>
                </a:cubicBezTo>
                <a:lnTo>
                  <a:pt x="92858" y="231270"/>
                </a:lnTo>
                <a:lnTo>
                  <a:pt x="175429" y="231270"/>
                </a:lnTo>
                <a:lnTo>
                  <a:pt x="175429" y="223333"/>
                </a:lnTo>
                <a:cubicBezTo>
                  <a:pt x="175429" y="211066"/>
                  <a:pt x="180813" y="199520"/>
                  <a:pt x="190147" y="189418"/>
                </a:cubicBezTo>
                <a:cubicBezTo>
                  <a:pt x="201276" y="177872"/>
                  <a:pt x="209174" y="163080"/>
                  <a:pt x="211687" y="147205"/>
                </a:cubicBezTo>
                <a:cubicBezTo>
                  <a:pt x="212046" y="144679"/>
                  <a:pt x="213841" y="142875"/>
                  <a:pt x="216354" y="143597"/>
                </a:cubicBezTo>
                <a:cubicBezTo>
                  <a:pt x="218867" y="143597"/>
                  <a:pt x="220303" y="145762"/>
                  <a:pt x="220303" y="148287"/>
                </a:cubicBezTo>
                <a:cubicBezTo>
                  <a:pt x="217431" y="166327"/>
                  <a:pt x="209174" y="182563"/>
                  <a:pt x="196250" y="195551"/>
                </a:cubicBezTo>
                <a:cubicBezTo>
                  <a:pt x="188711" y="203850"/>
                  <a:pt x="184403" y="213591"/>
                  <a:pt x="184403" y="223333"/>
                </a:cubicBezTo>
                <a:lnTo>
                  <a:pt x="184403" y="256165"/>
                </a:lnTo>
                <a:cubicBezTo>
                  <a:pt x="184403" y="263381"/>
                  <a:pt x="178300" y="269515"/>
                  <a:pt x="171121" y="269515"/>
                </a:cubicBezTo>
                <a:lnTo>
                  <a:pt x="170762" y="269515"/>
                </a:lnTo>
                <a:lnTo>
                  <a:pt x="170762" y="272762"/>
                </a:lnTo>
                <a:cubicBezTo>
                  <a:pt x="170762" y="284307"/>
                  <a:pt x="161069" y="293327"/>
                  <a:pt x="148863" y="293327"/>
                </a:cubicBezTo>
                <a:lnTo>
                  <a:pt x="119425" y="293327"/>
                </a:lnTo>
                <a:cubicBezTo>
                  <a:pt x="107219" y="293327"/>
                  <a:pt x="97526" y="284307"/>
                  <a:pt x="97526" y="272762"/>
                </a:cubicBezTo>
                <a:lnTo>
                  <a:pt x="97526" y="269515"/>
                </a:lnTo>
                <a:cubicBezTo>
                  <a:pt x="89628" y="269515"/>
                  <a:pt x="83884" y="263381"/>
                  <a:pt x="83884" y="256165"/>
                </a:cubicBezTo>
                <a:lnTo>
                  <a:pt x="83884" y="222972"/>
                </a:lnTo>
                <a:cubicBezTo>
                  <a:pt x="83884" y="212870"/>
                  <a:pt x="79935" y="203489"/>
                  <a:pt x="72037" y="195191"/>
                </a:cubicBezTo>
                <a:cubicBezTo>
                  <a:pt x="56241" y="178955"/>
                  <a:pt x="47625" y="157307"/>
                  <a:pt x="47625" y="134577"/>
                </a:cubicBezTo>
                <a:cubicBezTo>
                  <a:pt x="47625" y="86591"/>
                  <a:pt x="86756" y="47625"/>
                  <a:pt x="134503" y="47625"/>
                </a:cubicBezTo>
                <a:close/>
                <a:moveTo>
                  <a:pt x="133964" y="0"/>
                </a:moveTo>
                <a:cubicBezTo>
                  <a:pt x="207950" y="0"/>
                  <a:pt x="267928" y="60338"/>
                  <a:pt x="267928" y="133964"/>
                </a:cubicBezTo>
                <a:cubicBezTo>
                  <a:pt x="267928" y="177781"/>
                  <a:pt x="246020" y="218725"/>
                  <a:pt x="210105" y="243866"/>
                </a:cubicBezTo>
                <a:cubicBezTo>
                  <a:pt x="208309" y="245661"/>
                  <a:pt x="205436" y="244943"/>
                  <a:pt x="203999" y="243147"/>
                </a:cubicBezTo>
                <a:cubicBezTo>
                  <a:pt x="202562" y="240992"/>
                  <a:pt x="202921" y="238478"/>
                  <a:pt x="205076" y="237042"/>
                </a:cubicBezTo>
                <a:cubicBezTo>
                  <a:pt x="238837" y="212978"/>
                  <a:pt x="258949" y="174908"/>
                  <a:pt x="258949" y="133964"/>
                </a:cubicBezTo>
                <a:cubicBezTo>
                  <a:pt x="258949" y="65366"/>
                  <a:pt x="202921" y="8620"/>
                  <a:pt x="133964" y="8620"/>
                </a:cubicBezTo>
                <a:cubicBezTo>
                  <a:pt x="65006" y="8620"/>
                  <a:pt x="8979" y="65366"/>
                  <a:pt x="8979" y="133964"/>
                </a:cubicBezTo>
                <a:lnTo>
                  <a:pt x="8979" y="258950"/>
                </a:lnTo>
                <a:lnTo>
                  <a:pt x="58542" y="258950"/>
                </a:lnTo>
                <a:cubicBezTo>
                  <a:pt x="61056" y="258950"/>
                  <a:pt x="63211" y="261105"/>
                  <a:pt x="63211" y="263619"/>
                </a:cubicBezTo>
                <a:cubicBezTo>
                  <a:pt x="63211" y="266133"/>
                  <a:pt x="61056" y="267929"/>
                  <a:pt x="58542" y="267929"/>
                </a:cubicBezTo>
                <a:lnTo>
                  <a:pt x="4669" y="267929"/>
                </a:lnTo>
                <a:cubicBezTo>
                  <a:pt x="2155" y="267929"/>
                  <a:pt x="0" y="266133"/>
                  <a:pt x="0" y="263619"/>
                </a:cubicBezTo>
                <a:lnTo>
                  <a:pt x="0" y="133964"/>
                </a:lnTo>
                <a:cubicBezTo>
                  <a:pt x="0" y="60338"/>
                  <a:pt x="59978" y="0"/>
                  <a:pt x="1339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DDBF0BD0-1FAE-F545-86D0-7FF587346E53}"/>
              </a:ext>
            </a:extLst>
          </p:cNvPr>
          <p:cNvSpPr txBox="1">
            <a:spLocks/>
          </p:cNvSpPr>
          <p:nvPr/>
        </p:nvSpPr>
        <p:spPr>
          <a:xfrm>
            <a:off x="2642118" y="2166118"/>
            <a:ext cx="1343068" cy="87877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 16: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Everyone has a right Freedom of Expression 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02A259D4-4EB7-7D40-9015-D84AFF16B45E}"/>
              </a:ext>
            </a:extLst>
          </p:cNvPr>
          <p:cNvSpPr txBox="1">
            <a:spLocks/>
          </p:cNvSpPr>
          <p:nvPr/>
        </p:nvSpPr>
        <p:spPr>
          <a:xfrm>
            <a:off x="4723238" y="4649876"/>
            <a:ext cx="2055123" cy="141347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400" b="1" dirty="0">
                <a:solidFill>
                  <a:schemeClr val="bg1"/>
                </a:solidFill>
                <a:latin typeface="Lato" panose="020F0502020204030203"/>
                <a:cs typeface="Arial" panose="020B0604020202020204" pitchFamily="34" charset="0"/>
              </a:rPr>
              <a:t>Section 15 (1)</a:t>
            </a:r>
          </a:p>
          <a:p>
            <a:pPr lvl="0">
              <a:lnSpc>
                <a:spcPct val="100000"/>
              </a:lnSpc>
            </a:pPr>
            <a:r>
              <a:rPr lang="en-GB" sz="1400" dirty="0">
                <a:solidFill>
                  <a:schemeClr val="bg1"/>
                </a:solidFill>
                <a:latin typeface="Lato" panose="020F0502020204030203"/>
                <a:cs typeface="Arial" panose="020B0604020202020204" pitchFamily="34" charset="0"/>
              </a:rPr>
              <a:t>“Everyone has the right to freedom of conscience, religion, thought, belief and opinion </a:t>
            </a:r>
            <a:endParaRPr lang="en-ZA" sz="1400" dirty="0">
              <a:solidFill>
                <a:schemeClr val="bg1"/>
              </a:solidFill>
              <a:latin typeface="Lato" panose="020F0502020204030203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xmlns="" id="{35A12811-4DED-C440-941E-5356D9BB750E}"/>
              </a:ext>
            </a:extLst>
          </p:cNvPr>
          <p:cNvSpPr txBox="1">
            <a:spLocks/>
          </p:cNvSpPr>
          <p:nvPr/>
        </p:nvSpPr>
        <p:spPr>
          <a:xfrm>
            <a:off x="5402868" y="2390876"/>
            <a:ext cx="1836705" cy="70148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 32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Everyone as 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Right to Access 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Information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3FD10F-DEBA-41EC-94A8-788D5BA10C20}"/>
              </a:ext>
            </a:extLst>
          </p:cNvPr>
          <p:cNvSpPr txBox="1"/>
          <p:nvPr/>
        </p:nvSpPr>
        <p:spPr>
          <a:xfrm>
            <a:off x="2608493" y="510993"/>
            <a:ext cx="378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LEGISLATIVE MANDATES</a:t>
            </a:r>
          </a:p>
        </p:txBody>
      </p:sp>
    </p:spTree>
    <p:extLst>
      <p:ext uri="{BB962C8B-B14F-4D97-AF65-F5344CB8AC3E}">
        <p14:creationId xmlns:p14="http://schemas.microsoft.com/office/powerpoint/2010/main" xmlns="" val="4054865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68288007-4889-EC4A-BB64-3C34A4528493}"/>
              </a:ext>
            </a:extLst>
          </p:cNvPr>
          <p:cNvSpPr/>
          <p:nvPr/>
        </p:nvSpPr>
        <p:spPr>
          <a:xfrm>
            <a:off x="1816964" y="4360407"/>
            <a:ext cx="4391144" cy="1641013"/>
          </a:xfrm>
          <a:custGeom>
            <a:avLst/>
            <a:gdLst>
              <a:gd name="connsiteX0" fmla="*/ 4184629 w 11706668"/>
              <a:gd name="connsiteY0" fmla="*/ 595751 h 4374894"/>
              <a:gd name="connsiteX1" fmla="*/ 6344073 w 11706668"/>
              <a:gd name="connsiteY1" fmla="*/ 1585823 h 4374894"/>
              <a:gd name="connsiteX2" fmla="*/ 8745154 w 11706668"/>
              <a:gd name="connsiteY2" fmla="*/ 1583514 h 4374894"/>
              <a:gd name="connsiteX3" fmla="*/ 9155894 w 11706668"/>
              <a:gd name="connsiteY3" fmla="*/ 1776570 h 4374894"/>
              <a:gd name="connsiteX4" fmla="*/ 9278788 w 11706668"/>
              <a:gd name="connsiteY4" fmla="*/ 2114881 h 4374894"/>
              <a:gd name="connsiteX5" fmla="*/ 9178288 w 11706668"/>
              <a:gd name="connsiteY5" fmla="*/ 2427328 h 4374894"/>
              <a:gd name="connsiteX6" fmla="*/ 9018798 w 11706668"/>
              <a:gd name="connsiteY6" fmla="*/ 2572120 h 4374894"/>
              <a:gd name="connsiteX7" fmla="*/ 8748431 w 11706668"/>
              <a:gd name="connsiteY7" fmla="*/ 2646479 h 4374894"/>
              <a:gd name="connsiteX8" fmla="*/ 6081353 w 11706668"/>
              <a:gd name="connsiteY8" fmla="*/ 2654562 h 4374894"/>
              <a:gd name="connsiteX9" fmla="*/ 5978122 w 11706668"/>
              <a:gd name="connsiteY9" fmla="*/ 2752014 h 4374894"/>
              <a:gd name="connsiteX10" fmla="*/ 6063875 w 11706668"/>
              <a:gd name="connsiteY10" fmla="*/ 2834686 h 4374894"/>
              <a:gd name="connsiteX11" fmla="*/ 6143073 w 11706668"/>
              <a:gd name="connsiteY11" fmla="*/ 2834917 h 4374894"/>
              <a:gd name="connsiteX12" fmla="*/ 8749524 w 11706668"/>
              <a:gd name="connsiteY12" fmla="*/ 2833762 h 4374894"/>
              <a:gd name="connsiteX13" fmla="*/ 9129676 w 11706668"/>
              <a:gd name="connsiteY13" fmla="*/ 2699131 h 4374894"/>
              <a:gd name="connsiteX14" fmla="*/ 9562264 w 11706668"/>
              <a:gd name="connsiteY14" fmla="*/ 2307014 h 4374894"/>
              <a:gd name="connsiteX15" fmla="*/ 10702176 w 11706668"/>
              <a:gd name="connsiteY15" fmla="*/ 1382144 h 4374894"/>
              <a:gd name="connsiteX16" fmla="*/ 11450466 w 11706668"/>
              <a:gd name="connsiteY16" fmla="*/ 1453039 h 4374894"/>
              <a:gd name="connsiteX17" fmla="*/ 11381645 w 11706668"/>
              <a:gd name="connsiteY17" fmla="*/ 2200324 h 4374894"/>
              <a:gd name="connsiteX18" fmla="*/ 9565541 w 11706668"/>
              <a:gd name="connsiteY18" fmla="*/ 3704595 h 4374894"/>
              <a:gd name="connsiteX19" fmla="*/ 9075603 w 11706668"/>
              <a:gd name="connsiteY19" fmla="*/ 3860934 h 4374894"/>
              <a:gd name="connsiteX20" fmla="*/ 8757716 w 11706668"/>
              <a:gd name="connsiteY20" fmla="*/ 3874789 h 4374894"/>
              <a:gd name="connsiteX21" fmla="*/ 6032195 w 11706668"/>
              <a:gd name="connsiteY21" fmla="*/ 3876868 h 4374894"/>
              <a:gd name="connsiteX22" fmla="*/ 5978668 w 11706668"/>
              <a:gd name="connsiteY22" fmla="*/ 3874328 h 4374894"/>
              <a:gd name="connsiteX23" fmla="*/ 5926779 w 11706668"/>
              <a:gd name="connsiteY23" fmla="*/ 3866707 h 4374894"/>
              <a:gd name="connsiteX24" fmla="*/ 5229833 w 11706668"/>
              <a:gd name="connsiteY24" fmla="*/ 3717758 h 4374894"/>
              <a:gd name="connsiteX25" fmla="*/ 4175127 w 11706668"/>
              <a:gd name="connsiteY25" fmla="*/ 3158679 h 4374894"/>
              <a:gd name="connsiteX26" fmla="*/ 2725155 w 11706668"/>
              <a:gd name="connsiteY26" fmla="*/ 4374894 h 4374894"/>
              <a:gd name="connsiteX27" fmla="*/ 1242029 w 11706668"/>
              <a:gd name="connsiteY27" fmla="*/ 4374894 h 4374894"/>
              <a:gd name="connsiteX28" fmla="*/ 0 w 11706668"/>
              <a:gd name="connsiteY28" fmla="*/ 3472511 h 4374894"/>
              <a:gd name="connsiteX29" fmla="*/ 2609181 w 11706668"/>
              <a:gd name="connsiteY29" fmla="*/ 1322564 h 4374894"/>
              <a:gd name="connsiteX30" fmla="*/ 3425745 w 11706668"/>
              <a:gd name="connsiteY30" fmla="*/ 767873 h 4374894"/>
              <a:gd name="connsiteX31" fmla="*/ 4184629 w 11706668"/>
              <a:gd name="connsiteY31" fmla="*/ 595751 h 4374894"/>
              <a:gd name="connsiteX32" fmla="*/ 11170131 w 11706668"/>
              <a:gd name="connsiteY32" fmla="*/ 84439 h 4374894"/>
              <a:gd name="connsiteX33" fmla="*/ 11418240 w 11706668"/>
              <a:gd name="connsiteY33" fmla="*/ 143673 h 4374894"/>
              <a:gd name="connsiteX34" fmla="*/ 11505632 w 11706668"/>
              <a:gd name="connsiteY34" fmla="*/ 199788 h 4374894"/>
              <a:gd name="connsiteX35" fmla="*/ 11582099 w 11706668"/>
              <a:gd name="connsiteY35" fmla="*/ 275533 h 4374894"/>
              <a:gd name="connsiteX36" fmla="*/ 11437357 w 11706668"/>
              <a:gd name="connsiteY36" fmla="*/ 1087248 h 4374894"/>
              <a:gd name="connsiteX37" fmla="*/ 11004223 w 11706668"/>
              <a:gd name="connsiteY37" fmla="*/ 999726 h 4374894"/>
              <a:gd name="connsiteX38" fmla="*/ 10586929 w 11706668"/>
              <a:gd name="connsiteY38" fmla="*/ 1171999 h 4374894"/>
              <a:gd name="connsiteX39" fmla="*/ 9522392 w 11706668"/>
              <a:gd name="connsiteY39" fmla="*/ 2053685 h 4374894"/>
              <a:gd name="connsiteX40" fmla="*/ 9522392 w 11706668"/>
              <a:gd name="connsiteY40" fmla="*/ 2052992 h 4374894"/>
              <a:gd name="connsiteX41" fmla="*/ 9522938 w 11706668"/>
              <a:gd name="connsiteY41" fmla="*/ 2052068 h 4374894"/>
              <a:gd name="connsiteX42" fmla="*/ 9464495 w 11706668"/>
              <a:gd name="connsiteY42" fmla="*/ 2099870 h 4374894"/>
              <a:gd name="connsiteX43" fmla="*/ 9299544 w 11706668"/>
              <a:gd name="connsiteY43" fmla="*/ 1657411 h 4374894"/>
              <a:gd name="connsiteX44" fmla="*/ 9198497 w 11706668"/>
              <a:gd name="connsiteY44" fmla="*/ 1558573 h 4374894"/>
              <a:gd name="connsiteX45" fmla="*/ 10833810 w 11706668"/>
              <a:gd name="connsiteY45" fmla="*/ 206254 h 4374894"/>
              <a:gd name="connsiteX46" fmla="*/ 10922840 w 11706668"/>
              <a:gd name="connsiteY46" fmla="*/ 146444 h 4374894"/>
              <a:gd name="connsiteX47" fmla="*/ 11170131 w 11706668"/>
              <a:gd name="connsiteY47" fmla="*/ 84439 h 4374894"/>
              <a:gd name="connsiteX48" fmla="*/ 10042792 w 11706668"/>
              <a:gd name="connsiteY48" fmla="*/ 18601 h 4374894"/>
              <a:gd name="connsiteX49" fmla="*/ 10264127 w 11706668"/>
              <a:gd name="connsiteY49" fmla="*/ 77627 h 4374894"/>
              <a:gd name="connsiteX50" fmla="*/ 10351518 w 11706668"/>
              <a:gd name="connsiteY50" fmla="*/ 134666 h 4374894"/>
              <a:gd name="connsiteX51" fmla="*/ 10427986 w 11706668"/>
              <a:gd name="connsiteY51" fmla="*/ 210411 h 4374894"/>
              <a:gd name="connsiteX52" fmla="*/ 10440002 w 11706668"/>
              <a:gd name="connsiteY52" fmla="*/ 225422 h 4374894"/>
              <a:gd name="connsiteX53" fmla="*/ 8985480 w 11706668"/>
              <a:gd name="connsiteY53" fmla="*/ 1430177 h 4374894"/>
              <a:gd name="connsiteX54" fmla="*/ 8869687 w 11706668"/>
              <a:gd name="connsiteY54" fmla="*/ 1400387 h 4374894"/>
              <a:gd name="connsiteX55" fmla="*/ 8749524 w 11706668"/>
              <a:gd name="connsiteY55" fmla="*/ 1390226 h 4374894"/>
              <a:gd name="connsiteX56" fmla="*/ 8168917 w 11706668"/>
              <a:gd name="connsiteY56" fmla="*/ 1391150 h 4374894"/>
              <a:gd name="connsiteX57" fmla="*/ 9679150 w 11706668"/>
              <a:gd name="connsiteY57" fmla="*/ 140671 h 4374894"/>
              <a:gd name="connsiteX58" fmla="*/ 10042792 w 11706668"/>
              <a:gd name="connsiteY58" fmla="*/ 18601 h 4374894"/>
              <a:gd name="connsiteX59" fmla="*/ 8875743 w 11706668"/>
              <a:gd name="connsiteY59" fmla="*/ 544 h 4374894"/>
              <a:gd name="connsiteX60" fmla="*/ 9096905 w 11706668"/>
              <a:gd name="connsiteY60" fmla="*/ 59615 h 4374894"/>
              <a:gd name="connsiteX61" fmla="*/ 9184842 w 11706668"/>
              <a:gd name="connsiteY61" fmla="*/ 116885 h 4374894"/>
              <a:gd name="connsiteX62" fmla="*/ 9261310 w 11706668"/>
              <a:gd name="connsiteY62" fmla="*/ 192630 h 4374894"/>
              <a:gd name="connsiteX63" fmla="*/ 9273872 w 11706668"/>
              <a:gd name="connsiteY63" fmla="*/ 208102 h 4374894"/>
              <a:gd name="connsiteX64" fmla="*/ 7836829 w 11706668"/>
              <a:gd name="connsiteY64" fmla="*/ 1397847 h 4374894"/>
              <a:gd name="connsiteX65" fmla="*/ 7405880 w 11706668"/>
              <a:gd name="connsiteY65" fmla="*/ 1391381 h 4374894"/>
              <a:gd name="connsiteX66" fmla="*/ 6987493 w 11706668"/>
              <a:gd name="connsiteY66" fmla="*/ 1385608 h 4374894"/>
              <a:gd name="connsiteX67" fmla="*/ 8512474 w 11706668"/>
              <a:gd name="connsiteY67" fmla="*/ 122196 h 4374894"/>
              <a:gd name="connsiteX68" fmla="*/ 8875743 w 11706668"/>
              <a:gd name="connsiteY68" fmla="*/ 544 h 43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706668" h="4374894">
                <a:moveTo>
                  <a:pt x="4184629" y="595751"/>
                </a:moveTo>
                <a:cubicBezTo>
                  <a:pt x="4767166" y="606966"/>
                  <a:pt x="5431959" y="925684"/>
                  <a:pt x="6344073" y="1585823"/>
                </a:cubicBezTo>
                <a:lnTo>
                  <a:pt x="8745154" y="1583514"/>
                </a:lnTo>
                <a:cubicBezTo>
                  <a:pt x="8910105" y="1583514"/>
                  <a:pt x="9058125" y="1658566"/>
                  <a:pt x="9155894" y="1776570"/>
                </a:cubicBezTo>
                <a:cubicBezTo>
                  <a:pt x="9232361" y="1868480"/>
                  <a:pt x="9278788" y="1986715"/>
                  <a:pt x="9278788" y="2114881"/>
                </a:cubicBezTo>
                <a:cubicBezTo>
                  <a:pt x="9279334" y="2228729"/>
                  <a:pt x="9243285" y="2337496"/>
                  <a:pt x="9178288" y="2427328"/>
                </a:cubicBezTo>
                <a:cubicBezTo>
                  <a:pt x="9135685" y="2485984"/>
                  <a:pt x="9081065" y="2535171"/>
                  <a:pt x="9018798" y="2572120"/>
                </a:cubicBezTo>
                <a:cubicBezTo>
                  <a:pt x="8936869" y="2620384"/>
                  <a:pt x="8843469" y="2646017"/>
                  <a:pt x="8748431" y="2646479"/>
                </a:cubicBezTo>
                <a:lnTo>
                  <a:pt x="6081353" y="2654562"/>
                </a:lnTo>
                <a:cubicBezTo>
                  <a:pt x="6024003" y="2647634"/>
                  <a:pt x="5974299" y="2694512"/>
                  <a:pt x="5978122" y="2752014"/>
                </a:cubicBezTo>
                <a:cubicBezTo>
                  <a:pt x="5981399" y="2797506"/>
                  <a:pt x="6018541" y="2833300"/>
                  <a:pt x="6063875" y="2834686"/>
                </a:cubicBezTo>
                <a:cubicBezTo>
                  <a:pt x="6090092" y="2834686"/>
                  <a:pt x="6116309" y="2834686"/>
                  <a:pt x="6143073" y="2834917"/>
                </a:cubicBezTo>
                <a:cubicBezTo>
                  <a:pt x="7011526" y="2836534"/>
                  <a:pt x="7880525" y="2835840"/>
                  <a:pt x="8749524" y="2833762"/>
                </a:cubicBezTo>
                <a:cubicBezTo>
                  <a:pt x="8771371" y="2833531"/>
                  <a:pt x="8954893" y="2814826"/>
                  <a:pt x="9129676" y="2699131"/>
                </a:cubicBezTo>
                <a:cubicBezTo>
                  <a:pt x="9262402" y="2611609"/>
                  <a:pt x="9437185" y="2405620"/>
                  <a:pt x="9562264" y="2307014"/>
                </a:cubicBezTo>
                <a:cubicBezTo>
                  <a:pt x="10102453" y="1881181"/>
                  <a:pt x="10702176" y="1382144"/>
                  <a:pt x="10702176" y="1382144"/>
                </a:cubicBezTo>
                <a:cubicBezTo>
                  <a:pt x="10928302" y="1195322"/>
                  <a:pt x="11263120" y="1227191"/>
                  <a:pt x="11450466" y="1453039"/>
                </a:cubicBezTo>
                <a:cubicBezTo>
                  <a:pt x="11637265" y="1678656"/>
                  <a:pt x="11606678" y="2012580"/>
                  <a:pt x="11381645" y="2200324"/>
                </a:cubicBezTo>
                <a:lnTo>
                  <a:pt x="9565541" y="3704595"/>
                </a:lnTo>
                <a:cubicBezTo>
                  <a:pt x="9450840" y="3799738"/>
                  <a:pt x="9248747" y="3842228"/>
                  <a:pt x="9075603" y="3860934"/>
                </a:cubicBezTo>
                <a:cubicBezTo>
                  <a:pt x="8901912" y="3879639"/>
                  <a:pt x="8757716" y="3874789"/>
                  <a:pt x="8757716" y="3874789"/>
                </a:cubicBezTo>
                <a:lnTo>
                  <a:pt x="6032195" y="3876868"/>
                </a:lnTo>
                <a:cubicBezTo>
                  <a:pt x="6014171" y="3876868"/>
                  <a:pt x="5996147" y="3875944"/>
                  <a:pt x="5978668" y="3874328"/>
                </a:cubicBezTo>
                <a:cubicBezTo>
                  <a:pt x="5961190" y="3872480"/>
                  <a:pt x="5943711" y="3869940"/>
                  <a:pt x="5926779" y="3866707"/>
                </a:cubicBezTo>
                <a:cubicBezTo>
                  <a:pt x="5789684" y="3849156"/>
                  <a:pt x="5539526" y="3817750"/>
                  <a:pt x="5229833" y="3717758"/>
                </a:cubicBezTo>
                <a:cubicBezTo>
                  <a:pt x="4920139" y="3617766"/>
                  <a:pt x="4550910" y="3449649"/>
                  <a:pt x="4175127" y="3158679"/>
                </a:cubicBezTo>
                <a:lnTo>
                  <a:pt x="2725155" y="4374894"/>
                </a:lnTo>
                <a:lnTo>
                  <a:pt x="1242029" y="4374894"/>
                </a:lnTo>
                <a:lnTo>
                  <a:pt x="0" y="3472511"/>
                </a:lnTo>
                <a:cubicBezTo>
                  <a:pt x="860806" y="2744855"/>
                  <a:pt x="1731990" y="2029899"/>
                  <a:pt x="2609181" y="1322564"/>
                </a:cubicBezTo>
                <a:cubicBezTo>
                  <a:pt x="2889926" y="1096023"/>
                  <a:pt x="3100213" y="924905"/>
                  <a:pt x="3425745" y="767873"/>
                </a:cubicBezTo>
                <a:cubicBezTo>
                  <a:pt x="3672046" y="649089"/>
                  <a:pt x="3919840" y="590653"/>
                  <a:pt x="4184629" y="595751"/>
                </a:cubicBezTo>
                <a:close/>
                <a:moveTo>
                  <a:pt x="11170131" y="84439"/>
                </a:moveTo>
                <a:cubicBezTo>
                  <a:pt x="11255201" y="84035"/>
                  <a:pt x="11340407" y="103838"/>
                  <a:pt x="11418240" y="143673"/>
                </a:cubicBezTo>
                <a:cubicBezTo>
                  <a:pt x="11449373" y="159376"/>
                  <a:pt x="11478322" y="177388"/>
                  <a:pt x="11505632" y="199788"/>
                </a:cubicBezTo>
                <a:cubicBezTo>
                  <a:pt x="11532941" y="222419"/>
                  <a:pt x="11558613" y="247591"/>
                  <a:pt x="11582099" y="275533"/>
                </a:cubicBezTo>
                <a:cubicBezTo>
                  <a:pt x="11797847" y="532326"/>
                  <a:pt x="11723018" y="917746"/>
                  <a:pt x="11437357" y="1087248"/>
                </a:cubicBezTo>
                <a:cubicBezTo>
                  <a:pt x="11304085" y="1016122"/>
                  <a:pt x="11152789" y="986332"/>
                  <a:pt x="11004223" y="999726"/>
                </a:cubicBezTo>
                <a:cubicBezTo>
                  <a:pt x="10855658" y="1013120"/>
                  <a:pt x="10709823" y="1069928"/>
                  <a:pt x="10586929" y="1171999"/>
                </a:cubicBezTo>
                <a:lnTo>
                  <a:pt x="9522392" y="2053685"/>
                </a:lnTo>
                <a:cubicBezTo>
                  <a:pt x="9522392" y="2053454"/>
                  <a:pt x="9522392" y="2053223"/>
                  <a:pt x="9522392" y="2052992"/>
                </a:cubicBezTo>
                <a:cubicBezTo>
                  <a:pt x="9522392" y="2052761"/>
                  <a:pt x="9522938" y="2052299"/>
                  <a:pt x="9522938" y="2052068"/>
                </a:cubicBezTo>
                <a:lnTo>
                  <a:pt x="9464495" y="2099870"/>
                </a:lnTo>
                <a:cubicBezTo>
                  <a:pt x="9460672" y="1937990"/>
                  <a:pt x="9403321" y="1781651"/>
                  <a:pt x="9299544" y="1657411"/>
                </a:cubicBezTo>
                <a:cubicBezTo>
                  <a:pt x="9269503" y="1621155"/>
                  <a:pt x="9235092" y="1588132"/>
                  <a:pt x="9198497" y="1558573"/>
                </a:cubicBezTo>
                <a:lnTo>
                  <a:pt x="10833810" y="206254"/>
                </a:lnTo>
                <a:cubicBezTo>
                  <a:pt x="10861120" y="183162"/>
                  <a:pt x="10891160" y="163071"/>
                  <a:pt x="10922840" y="146444"/>
                </a:cubicBezTo>
                <a:cubicBezTo>
                  <a:pt x="11000127" y="105454"/>
                  <a:pt x="11085061" y="84844"/>
                  <a:pt x="11170131" y="84439"/>
                </a:cubicBezTo>
                <a:close/>
                <a:moveTo>
                  <a:pt x="10042792" y="18601"/>
                </a:moveTo>
                <a:cubicBezTo>
                  <a:pt x="10119393" y="21966"/>
                  <a:pt x="10195101" y="41776"/>
                  <a:pt x="10264127" y="77627"/>
                </a:cubicBezTo>
                <a:cubicBezTo>
                  <a:pt x="10294714" y="93330"/>
                  <a:pt x="10323662" y="112497"/>
                  <a:pt x="10351518" y="134666"/>
                </a:cubicBezTo>
                <a:cubicBezTo>
                  <a:pt x="10378828" y="156836"/>
                  <a:pt x="10405045" y="182238"/>
                  <a:pt x="10427986" y="210411"/>
                </a:cubicBezTo>
                <a:cubicBezTo>
                  <a:pt x="10432355" y="215492"/>
                  <a:pt x="10436179" y="220341"/>
                  <a:pt x="10440002" y="225422"/>
                </a:cubicBezTo>
                <a:lnTo>
                  <a:pt x="8985480" y="1430177"/>
                </a:lnTo>
                <a:cubicBezTo>
                  <a:pt x="8947793" y="1417014"/>
                  <a:pt x="8909013" y="1407084"/>
                  <a:pt x="8869687" y="1400387"/>
                </a:cubicBezTo>
                <a:cubicBezTo>
                  <a:pt x="8829814" y="1393690"/>
                  <a:pt x="8789396" y="1390226"/>
                  <a:pt x="8749524" y="1390226"/>
                </a:cubicBezTo>
                <a:lnTo>
                  <a:pt x="8168917" y="1391150"/>
                </a:lnTo>
                <a:lnTo>
                  <a:pt x="9679150" y="140671"/>
                </a:lnTo>
                <a:cubicBezTo>
                  <a:pt x="9784976" y="53062"/>
                  <a:pt x="9915124" y="12993"/>
                  <a:pt x="10042792" y="18601"/>
                </a:cubicBezTo>
                <a:close/>
                <a:moveTo>
                  <a:pt x="8875743" y="544"/>
                </a:moveTo>
                <a:cubicBezTo>
                  <a:pt x="8952248" y="3997"/>
                  <a:pt x="9027879" y="23850"/>
                  <a:pt x="9096905" y="59615"/>
                </a:cubicBezTo>
                <a:cubicBezTo>
                  <a:pt x="9128038" y="75549"/>
                  <a:pt x="9156986" y="94716"/>
                  <a:pt x="9184842" y="116885"/>
                </a:cubicBezTo>
                <a:cubicBezTo>
                  <a:pt x="9212152" y="139054"/>
                  <a:pt x="9237823" y="164456"/>
                  <a:pt x="9261310" y="192630"/>
                </a:cubicBezTo>
                <a:cubicBezTo>
                  <a:pt x="9265679" y="197710"/>
                  <a:pt x="9269503" y="202790"/>
                  <a:pt x="9273872" y="208102"/>
                </a:cubicBezTo>
                <a:lnTo>
                  <a:pt x="7836829" y="1397847"/>
                </a:lnTo>
                <a:cubicBezTo>
                  <a:pt x="7828090" y="1397385"/>
                  <a:pt x="7616165" y="1394383"/>
                  <a:pt x="7405880" y="1391381"/>
                </a:cubicBezTo>
                <a:cubicBezTo>
                  <a:pt x="7195594" y="1388379"/>
                  <a:pt x="6987493" y="1385608"/>
                  <a:pt x="6987493" y="1385608"/>
                </a:cubicBezTo>
                <a:lnTo>
                  <a:pt x="8512474" y="122196"/>
                </a:lnTo>
                <a:cubicBezTo>
                  <a:pt x="8618300" y="34588"/>
                  <a:pt x="8748235" y="-5211"/>
                  <a:pt x="8875743" y="5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B505F5C9-93F7-024E-AD90-793192F09B96}"/>
              </a:ext>
            </a:extLst>
          </p:cNvPr>
          <p:cNvSpPr/>
          <p:nvPr/>
        </p:nvSpPr>
        <p:spPr>
          <a:xfrm>
            <a:off x="1100946" y="4856676"/>
            <a:ext cx="2216624" cy="1144744"/>
          </a:xfrm>
          <a:custGeom>
            <a:avLst/>
            <a:gdLst>
              <a:gd name="connsiteX0" fmla="*/ 3637236 w 5909459"/>
              <a:gd name="connsiteY0" fmla="*/ 0 h 3051856"/>
              <a:gd name="connsiteX1" fmla="*/ 5909459 w 5909459"/>
              <a:gd name="connsiteY1" fmla="*/ 2707321 h 3051856"/>
              <a:gd name="connsiteX2" fmla="*/ 5498894 w 5909459"/>
              <a:gd name="connsiteY2" fmla="*/ 3051856 h 3051856"/>
              <a:gd name="connsiteX3" fmla="*/ 0 w 5909459"/>
              <a:gd name="connsiteY3" fmla="*/ 3051856 h 305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9459" h="3051856">
                <a:moveTo>
                  <a:pt x="3637236" y="0"/>
                </a:moveTo>
                <a:lnTo>
                  <a:pt x="5909459" y="2707321"/>
                </a:lnTo>
                <a:lnTo>
                  <a:pt x="5498894" y="3051856"/>
                </a:lnTo>
                <a:lnTo>
                  <a:pt x="0" y="3051856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grpSp>
        <p:nvGrpSpPr>
          <p:cNvPr id="21" name="Group 63506">
            <a:extLst>
              <a:ext uri="{FF2B5EF4-FFF2-40B4-BE49-F238E27FC236}">
                <a16:creationId xmlns:a16="http://schemas.microsoft.com/office/drawing/2014/main" xmlns="" id="{76B26589-317D-1047-ACAD-E05559C2A26C}"/>
              </a:ext>
            </a:extLst>
          </p:cNvPr>
          <p:cNvGrpSpPr/>
          <p:nvPr/>
        </p:nvGrpSpPr>
        <p:grpSpPr>
          <a:xfrm>
            <a:off x="3203533" y="1880778"/>
            <a:ext cx="2492047" cy="3040084"/>
            <a:chOff x="12279" y="0"/>
            <a:chExt cx="3384443" cy="4128730"/>
          </a:xfrm>
        </p:grpSpPr>
        <p:grpSp>
          <p:nvGrpSpPr>
            <p:cNvPr id="22" name="Group 63502">
              <a:extLst>
                <a:ext uri="{FF2B5EF4-FFF2-40B4-BE49-F238E27FC236}">
                  <a16:creationId xmlns:a16="http://schemas.microsoft.com/office/drawing/2014/main" xmlns="" id="{350E01E4-171A-7B42-A357-D21B46B327B3}"/>
                </a:ext>
              </a:extLst>
            </p:cNvPr>
            <p:cNvGrpSpPr/>
            <p:nvPr/>
          </p:nvGrpSpPr>
          <p:grpSpPr>
            <a:xfrm>
              <a:off x="12279" y="0"/>
              <a:ext cx="3384443" cy="1771860"/>
              <a:chOff x="12279" y="0"/>
              <a:chExt cx="3384442" cy="1771859"/>
            </a:xfrm>
          </p:grpSpPr>
          <p:sp>
            <p:nvSpPr>
              <p:cNvPr id="26" name="Shape 63499">
                <a:extLst>
                  <a:ext uri="{FF2B5EF4-FFF2-40B4-BE49-F238E27FC236}">
                    <a16:creationId xmlns:a16="http://schemas.microsoft.com/office/drawing/2014/main" xmlns="" id="{67CB15AC-F322-C04A-8257-18518C8038B3}"/>
                  </a:ext>
                </a:extLst>
              </p:cNvPr>
              <p:cNvSpPr/>
              <p:nvPr/>
            </p:nvSpPr>
            <p:spPr>
              <a:xfrm rot="19500000">
                <a:off x="192050" y="637370"/>
                <a:ext cx="983874" cy="93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2" y="0"/>
                    </a:moveTo>
                    <a:lnTo>
                      <a:pt x="2056" y="2901"/>
                    </a:lnTo>
                    <a:cubicBezTo>
                      <a:pt x="2056" y="4220"/>
                      <a:pt x="2056" y="5545"/>
                      <a:pt x="2056" y="6864"/>
                    </a:cubicBezTo>
                    <a:cubicBezTo>
                      <a:pt x="2056" y="9293"/>
                      <a:pt x="2056" y="11715"/>
                      <a:pt x="2056" y="14143"/>
                    </a:cubicBezTo>
                    <a:lnTo>
                      <a:pt x="5611" y="14143"/>
                    </a:lnTo>
                    <a:lnTo>
                      <a:pt x="5602" y="0"/>
                    </a:lnTo>
                    <a:close/>
                    <a:moveTo>
                      <a:pt x="4178" y="1822"/>
                    </a:moveTo>
                    <a:lnTo>
                      <a:pt x="4861" y="1822"/>
                    </a:lnTo>
                    <a:lnTo>
                      <a:pt x="4861" y="2556"/>
                    </a:lnTo>
                    <a:lnTo>
                      <a:pt x="4178" y="2556"/>
                    </a:lnTo>
                    <a:lnTo>
                      <a:pt x="4178" y="1822"/>
                    </a:lnTo>
                    <a:close/>
                    <a:moveTo>
                      <a:pt x="2797" y="3211"/>
                    </a:moveTo>
                    <a:lnTo>
                      <a:pt x="3479" y="3211"/>
                    </a:lnTo>
                    <a:lnTo>
                      <a:pt x="3479" y="3927"/>
                    </a:lnTo>
                    <a:lnTo>
                      <a:pt x="2797" y="3927"/>
                    </a:lnTo>
                    <a:lnTo>
                      <a:pt x="2797" y="3211"/>
                    </a:lnTo>
                    <a:close/>
                    <a:moveTo>
                      <a:pt x="4178" y="3211"/>
                    </a:moveTo>
                    <a:lnTo>
                      <a:pt x="4861" y="3211"/>
                    </a:lnTo>
                    <a:lnTo>
                      <a:pt x="4861" y="3927"/>
                    </a:lnTo>
                    <a:lnTo>
                      <a:pt x="4178" y="3927"/>
                    </a:lnTo>
                    <a:lnTo>
                      <a:pt x="4178" y="3211"/>
                    </a:lnTo>
                    <a:close/>
                    <a:moveTo>
                      <a:pt x="8702" y="4033"/>
                    </a:moveTo>
                    <a:cubicBezTo>
                      <a:pt x="8702" y="5829"/>
                      <a:pt x="8702" y="7624"/>
                      <a:pt x="8702" y="9420"/>
                    </a:cubicBezTo>
                    <a:cubicBezTo>
                      <a:pt x="8702" y="10996"/>
                      <a:pt x="8702" y="12567"/>
                      <a:pt x="8702" y="14143"/>
                    </a:cubicBezTo>
                    <a:lnTo>
                      <a:pt x="10994" y="14143"/>
                    </a:lnTo>
                    <a:lnTo>
                      <a:pt x="10994" y="4033"/>
                    </a:lnTo>
                    <a:lnTo>
                      <a:pt x="8702" y="4033"/>
                    </a:lnTo>
                    <a:close/>
                    <a:moveTo>
                      <a:pt x="9183" y="4485"/>
                    </a:moveTo>
                    <a:lnTo>
                      <a:pt x="9629" y="4485"/>
                    </a:lnTo>
                    <a:lnTo>
                      <a:pt x="9629" y="4944"/>
                    </a:lnTo>
                    <a:lnTo>
                      <a:pt x="9183" y="4944"/>
                    </a:lnTo>
                    <a:lnTo>
                      <a:pt x="9183" y="4485"/>
                    </a:lnTo>
                    <a:close/>
                    <a:moveTo>
                      <a:pt x="10076" y="4485"/>
                    </a:moveTo>
                    <a:lnTo>
                      <a:pt x="10530" y="4485"/>
                    </a:lnTo>
                    <a:lnTo>
                      <a:pt x="10530" y="4944"/>
                    </a:lnTo>
                    <a:lnTo>
                      <a:pt x="10076" y="4944"/>
                    </a:lnTo>
                    <a:lnTo>
                      <a:pt x="10076" y="4485"/>
                    </a:lnTo>
                    <a:close/>
                    <a:moveTo>
                      <a:pt x="16983" y="6006"/>
                    </a:moveTo>
                    <a:lnTo>
                      <a:pt x="16983" y="15382"/>
                    </a:lnTo>
                    <a:lnTo>
                      <a:pt x="17388" y="15851"/>
                    </a:lnTo>
                    <a:lnTo>
                      <a:pt x="18761" y="15851"/>
                    </a:lnTo>
                    <a:lnTo>
                      <a:pt x="18761" y="6006"/>
                    </a:lnTo>
                    <a:lnTo>
                      <a:pt x="16983" y="6006"/>
                    </a:lnTo>
                    <a:close/>
                    <a:moveTo>
                      <a:pt x="5973" y="6333"/>
                    </a:moveTo>
                    <a:lnTo>
                      <a:pt x="5973" y="14143"/>
                    </a:lnTo>
                    <a:lnTo>
                      <a:pt x="8340" y="14143"/>
                    </a:lnTo>
                    <a:lnTo>
                      <a:pt x="8340" y="6333"/>
                    </a:lnTo>
                    <a:lnTo>
                      <a:pt x="5973" y="6333"/>
                    </a:lnTo>
                    <a:close/>
                    <a:moveTo>
                      <a:pt x="11415" y="7014"/>
                    </a:moveTo>
                    <a:lnTo>
                      <a:pt x="11415" y="12649"/>
                    </a:lnTo>
                    <a:lnTo>
                      <a:pt x="11415" y="12790"/>
                    </a:lnTo>
                    <a:lnTo>
                      <a:pt x="11415" y="14143"/>
                    </a:lnTo>
                    <a:lnTo>
                      <a:pt x="12780" y="14143"/>
                    </a:lnTo>
                    <a:lnTo>
                      <a:pt x="12780" y="17204"/>
                    </a:lnTo>
                    <a:lnTo>
                      <a:pt x="15711" y="14029"/>
                    </a:lnTo>
                    <a:lnTo>
                      <a:pt x="16596" y="14993"/>
                    </a:lnTo>
                    <a:lnTo>
                      <a:pt x="16596" y="7014"/>
                    </a:lnTo>
                    <a:lnTo>
                      <a:pt x="14305" y="7014"/>
                    </a:lnTo>
                    <a:lnTo>
                      <a:pt x="13706" y="7014"/>
                    </a:lnTo>
                    <a:lnTo>
                      <a:pt x="11415" y="7014"/>
                    </a:lnTo>
                    <a:close/>
                    <a:moveTo>
                      <a:pt x="11904" y="7439"/>
                    </a:moveTo>
                    <a:lnTo>
                      <a:pt x="12561" y="7439"/>
                    </a:lnTo>
                    <a:lnTo>
                      <a:pt x="12561" y="8138"/>
                    </a:lnTo>
                    <a:lnTo>
                      <a:pt x="11904" y="8138"/>
                    </a:lnTo>
                    <a:lnTo>
                      <a:pt x="11904" y="7439"/>
                    </a:lnTo>
                    <a:close/>
                    <a:moveTo>
                      <a:pt x="13134" y="7439"/>
                    </a:moveTo>
                    <a:lnTo>
                      <a:pt x="13706" y="7439"/>
                    </a:lnTo>
                    <a:lnTo>
                      <a:pt x="13706" y="8138"/>
                    </a:lnTo>
                    <a:lnTo>
                      <a:pt x="13134" y="8138"/>
                    </a:lnTo>
                    <a:lnTo>
                      <a:pt x="13134" y="7439"/>
                    </a:lnTo>
                    <a:close/>
                    <a:moveTo>
                      <a:pt x="14305" y="7439"/>
                    </a:moveTo>
                    <a:lnTo>
                      <a:pt x="14852" y="7439"/>
                    </a:lnTo>
                    <a:lnTo>
                      <a:pt x="14852" y="8138"/>
                    </a:lnTo>
                    <a:lnTo>
                      <a:pt x="14305" y="8138"/>
                    </a:lnTo>
                    <a:lnTo>
                      <a:pt x="14305" y="7439"/>
                    </a:lnTo>
                    <a:close/>
                    <a:moveTo>
                      <a:pt x="15433" y="7439"/>
                    </a:moveTo>
                    <a:lnTo>
                      <a:pt x="16090" y="7439"/>
                    </a:lnTo>
                    <a:lnTo>
                      <a:pt x="16090" y="8138"/>
                    </a:lnTo>
                    <a:lnTo>
                      <a:pt x="15433" y="8138"/>
                    </a:lnTo>
                    <a:lnTo>
                      <a:pt x="15433" y="7439"/>
                    </a:lnTo>
                    <a:close/>
                    <a:moveTo>
                      <a:pt x="19132" y="8598"/>
                    </a:moveTo>
                    <a:lnTo>
                      <a:pt x="19132" y="15859"/>
                    </a:lnTo>
                    <a:lnTo>
                      <a:pt x="20126" y="15859"/>
                    </a:lnTo>
                    <a:lnTo>
                      <a:pt x="21145" y="17036"/>
                    </a:lnTo>
                    <a:lnTo>
                      <a:pt x="21145" y="8598"/>
                    </a:lnTo>
                    <a:lnTo>
                      <a:pt x="19132" y="8598"/>
                    </a:lnTo>
                    <a:close/>
                    <a:moveTo>
                      <a:pt x="11904" y="8854"/>
                    </a:moveTo>
                    <a:lnTo>
                      <a:pt x="12561" y="8854"/>
                    </a:lnTo>
                    <a:lnTo>
                      <a:pt x="12561" y="9544"/>
                    </a:lnTo>
                    <a:lnTo>
                      <a:pt x="11904" y="9544"/>
                    </a:lnTo>
                    <a:lnTo>
                      <a:pt x="11904" y="8854"/>
                    </a:lnTo>
                    <a:close/>
                    <a:moveTo>
                      <a:pt x="13134" y="8854"/>
                    </a:moveTo>
                    <a:lnTo>
                      <a:pt x="13706" y="8854"/>
                    </a:lnTo>
                    <a:lnTo>
                      <a:pt x="13706" y="9544"/>
                    </a:lnTo>
                    <a:lnTo>
                      <a:pt x="13134" y="9544"/>
                    </a:lnTo>
                    <a:lnTo>
                      <a:pt x="13134" y="8854"/>
                    </a:lnTo>
                    <a:close/>
                    <a:moveTo>
                      <a:pt x="14305" y="8854"/>
                    </a:moveTo>
                    <a:lnTo>
                      <a:pt x="14852" y="8854"/>
                    </a:lnTo>
                    <a:lnTo>
                      <a:pt x="14852" y="9544"/>
                    </a:lnTo>
                    <a:lnTo>
                      <a:pt x="14305" y="9544"/>
                    </a:lnTo>
                    <a:lnTo>
                      <a:pt x="14305" y="8854"/>
                    </a:lnTo>
                    <a:close/>
                    <a:moveTo>
                      <a:pt x="15433" y="8854"/>
                    </a:moveTo>
                    <a:lnTo>
                      <a:pt x="16090" y="8854"/>
                    </a:lnTo>
                    <a:lnTo>
                      <a:pt x="16090" y="9544"/>
                    </a:lnTo>
                    <a:lnTo>
                      <a:pt x="15433" y="9544"/>
                    </a:lnTo>
                    <a:lnTo>
                      <a:pt x="15433" y="8854"/>
                    </a:lnTo>
                    <a:close/>
                    <a:moveTo>
                      <a:pt x="11904" y="10260"/>
                    </a:moveTo>
                    <a:lnTo>
                      <a:pt x="12561" y="10260"/>
                    </a:lnTo>
                    <a:lnTo>
                      <a:pt x="12561" y="10950"/>
                    </a:lnTo>
                    <a:lnTo>
                      <a:pt x="11904" y="10950"/>
                    </a:lnTo>
                    <a:lnTo>
                      <a:pt x="11904" y="10260"/>
                    </a:lnTo>
                    <a:close/>
                    <a:moveTo>
                      <a:pt x="13134" y="10260"/>
                    </a:moveTo>
                    <a:lnTo>
                      <a:pt x="13706" y="10260"/>
                    </a:lnTo>
                    <a:lnTo>
                      <a:pt x="13706" y="10950"/>
                    </a:lnTo>
                    <a:lnTo>
                      <a:pt x="13134" y="10950"/>
                    </a:lnTo>
                    <a:lnTo>
                      <a:pt x="13134" y="10260"/>
                    </a:lnTo>
                    <a:close/>
                    <a:moveTo>
                      <a:pt x="14305" y="10260"/>
                    </a:moveTo>
                    <a:lnTo>
                      <a:pt x="14852" y="10260"/>
                    </a:lnTo>
                    <a:lnTo>
                      <a:pt x="14852" y="10950"/>
                    </a:lnTo>
                    <a:lnTo>
                      <a:pt x="14305" y="10950"/>
                    </a:lnTo>
                    <a:lnTo>
                      <a:pt x="14305" y="10260"/>
                    </a:lnTo>
                    <a:close/>
                    <a:moveTo>
                      <a:pt x="15433" y="10260"/>
                    </a:moveTo>
                    <a:lnTo>
                      <a:pt x="16090" y="10260"/>
                    </a:lnTo>
                    <a:lnTo>
                      <a:pt x="16090" y="10950"/>
                    </a:lnTo>
                    <a:lnTo>
                      <a:pt x="15433" y="10950"/>
                    </a:lnTo>
                    <a:lnTo>
                      <a:pt x="15433" y="10260"/>
                    </a:lnTo>
                    <a:close/>
                    <a:moveTo>
                      <a:pt x="11904" y="11676"/>
                    </a:moveTo>
                    <a:lnTo>
                      <a:pt x="12561" y="11676"/>
                    </a:lnTo>
                    <a:lnTo>
                      <a:pt x="12561" y="12366"/>
                    </a:lnTo>
                    <a:lnTo>
                      <a:pt x="11904" y="12366"/>
                    </a:lnTo>
                    <a:lnTo>
                      <a:pt x="11904" y="11676"/>
                    </a:lnTo>
                    <a:close/>
                    <a:moveTo>
                      <a:pt x="13134" y="11676"/>
                    </a:moveTo>
                    <a:lnTo>
                      <a:pt x="13706" y="11676"/>
                    </a:lnTo>
                    <a:lnTo>
                      <a:pt x="13706" y="12366"/>
                    </a:lnTo>
                    <a:lnTo>
                      <a:pt x="13134" y="12366"/>
                    </a:lnTo>
                    <a:lnTo>
                      <a:pt x="13134" y="11676"/>
                    </a:lnTo>
                    <a:close/>
                    <a:moveTo>
                      <a:pt x="14305" y="11676"/>
                    </a:moveTo>
                    <a:lnTo>
                      <a:pt x="14852" y="11676"/>
                    </a:lnTo>
                    <a:lnTo>
                      <a:pt x="14852" y="12366"/>
                    </a:lnTo>
                    <a:lnTo>
                      <a:pt x="14305" y="12366"/>
                    </a:lnTo>
                    <a:lnTo>
                      <a:pt x="14305" y="11676"/>
                    </a:lnTo>
                    <a:close/>
                    <a:moveTo>
                      <a:pt x="15433" y="11676"/>
                    </a:moveTo>
                    <a:lnTo>
                      <a:pt x="16090" y="11676"/>
                    </a:lnTo>
                    <a:lnTo>
                      <a:pt x="16090" y="12366"/>
                    </a:lnTo>
                    <a:lnTo>
                      <a:pt x="15433" y="12366"/>
                    </a:lnTo>
                    <a:lnTo>
                      <a:pt x="15433" y="11676"/>
                    </a:lnTo>
                    <a:close/>
                    <a:moveTo>
                      <a:pt x="11904" y="13082"/>
                    </a:moveTo>
                    <a:lnTo>
                      <a:pt x="12561" y="13082"/>
                    </a:lnTo>
                    <a:lnTo>
                      <a:pt x="12561" y="13772"/>
                    </a:lnTo>
                    <a:lnTo>
                      <a:pt x="11904" y="13772"/>
                    </a:lnTo>
                    <a:lnTo>
                      <a:pt x="11904" y="13082"/>
                    </a:lnTo>
                    <a:close/>
                    <a:moveTo>
                      <a:pt x="13134" y="13082"/>
                    </a:moveTo>
                    <a:lnTo>
                      <a:pt x="13706" y="13082"/>
                    </a:lnTo>
                    <a:lnTo>
                      <a:pt x="13706" y="13772"/>
                    </a:lnTo>
                    <a:lnTo>
                      <a:pt x="13134" y="13772"/>
                    </a:lnTo>
                    <a:lnTo>
                      <a:pt x="13134" y="13082"/>
                    </a:lnTo>
                    <a:close/>
                    <a:moveTo>
                      <a:pt x="14305" y="13082"/>
                    </a:moveTo>
                    <a:lnTo>
                      <a:pt x="14852" y="13082"/>
                    </a:lnTo>
                    <a:lnTo>
                      <a:pt x="14852" y="13772"/>
                    </a:lnTo>
                    <a:lnTo>
                      <a:pt x="14305" y="13772"/>
                    </a:lnTo>
                    <a:lnTo>
                      <a:pt x="14305" y="13082"/>
                    </a:lnTo>
                    <a:close/>
                    <a:moveTo>
                      <a:pt x="13134" y="14488"/>
                    </a:moveTo>
                    <a:lnTo>
                      <a:pt x="13706" y="14488"/>
                    </a:lnTo>
                    <a:lnTo>
                      <a:pt x="13706" y="15178"/>
                    </a:lnTo>
                    <a:lnTo>
                      <a:pt x="13134" y="15178"/>
                    </a:lnTo>
                    <a:lnTo>
                      <a:pt x="13134" y="14488"/>
                    </a:lnTo>
                    <a:close/>
                    <a:moveTo>
                      <a:pt x="0" y="14586"/>
                    </a:moveTo>
                    <a:lnTo>
                      <a:pt x="0" y="21600"/>
                    </a:lnTo>
                    <a:lnTo>
                      <a:pt x="3538" y="21600"/>
                    </a:lnTo>
                    <a:lnTo>
                      <a:pt x="6495" y="21600"/>
                    </a:lnTo>
                    <a:lnTo>
                      <a:pt x="8862" y="21600"/>
                    </a:lnTo>
                    <a:lnTo>
                      <a:pt x="9427" y="21600"/>
                    </a:lnTo>
                    <a:lnTo>
                      <a:pt x="12384" y="21600"/>
                    </a:lnTo>
                    <a:lnTo>
                      <a:pt x="12384" y="14586"/>
                    </a:lnTo>
                    <a:lnTo>
                      <a:pt x="9427" y="14586"/>
                    </a:lnTo>
                    <a:lnTo>
                      <a:pt x="8862" y="14586"/>
                    </a:lnTo>
                    <a:lnTo>
                      <a:pt x="6495" y="14586"/>
                    </a:lnTo>
                    <a:lnTo>
                      <a:pt x="5889" y="14586"/>
                    </a:lnTo>
                    <a:lnTo>
                      <a:pt x="3538" y="14586"/>
                    </a:lnTo>
                    <a:lnTo>
                      <a:pt x="2982" y="14586"/>
                    </a:lnTo>
                    <a:lnTo>
                      <a:pt x="0" y="14586"/>
                    </a:lnTo>
                    <a:close/>
                    <a:moveTo>
                      <a:pt x="15678" y="14586"/>
                    </a:moveTo>
                    <a:cubicBezTo>
                      <a:pt x="15678" y="14586"/>
                      <a:pt x="12704" y="17832"/>
                      <a:pt x="12704" y="17832"/>
                    </a:cubicBezTo>
                    <a:lnTo>
                      <a:pt x="12704" y="18044"/>
                    </a:lnTo>
                    <a:lnTo>
                      <a:pt x="15678" y="14798"/>
                    </a:lnTo>
                    <a:lnTo>
                      <a:pt x="18753" y="18159"/>
                    </a:lnTo>
                    <a:lnTo>
                      <a:pt x="21600" y="18159"/>
                    </a:lnTo>
                    <a:lnTo>
                      <a:pt x="19898" y="16240"/>
                    </a:lnTo>
                    <a:lnTo>
                      <a:pt x="17194" y="16240"/>
                    </a:lnTo>
                    <a:lnTo>
                      <a:pt x="15678" y="14586"/>
                    </a:lnTo>
                    <a:close/>
                    <a:moveTo>
                      <a:pt x="615" y="15108"/>
                    </a:moveTo>
                    <a:lnTo>
                      <a:pt x="1415" y="15108"/>
                    </a:lnTo>
                    <a:lnTo>
                      <a:pt x="1415" y="15948"/>
                    </a:lnTo>
                    <a:lnTo>
                      <a:pt x="615" y="15948"/>
                    </a:lnTo>
                    <a:lnTo>
                      <a:pt x="615" y="15108"/>
                    </a:lnTo>
                    <a:close/>
                    <a:moveTo>
                      <a:pt x="2115" y="15108"/>
                    </a:moveTo>
                    <a:lnTo>
                      <a:pt x="2915" y="15108"/>
                    </a:lnTo>
                    <a:lnTo>
                      <a:pt x="2915" y="15948"/>
                    </a:lnTo>
                    <a:lnTo>
                      <a:pt x="2115" y="15948"/>
                    </a:lnTo>
                    <a:lnTo>
                      <a:pt x="2115" y="15108"/>
                    </a:lnTo>
                    <a:close/>
                    <a:moveTo>
                      <a:pt x="3572" y="15108"/>
                    </a:moveTo>
                    <a:lnTo>
                      <a:pt x="4372" y="15108"/>
                    </a:lnTo>
                    <a:lnTo>
                      <a:pt x="4372" y="15948"/>
                    </a:lnTo>
                    <a:lnTo>
                      <a:pt x="3572" y="15948"/>
                    </a:lnTo>
                    <a:lnTo>
                      <a:pt x="3572" y="15108"/>
                    </a:lnTo>
                    <a:close/>
                    <a:moveTo>
                      <a:pt x="5071" y="15108"/>
                    </a:moveTo>
                    <a:lnTo>
                      <a:pt x="5872" y="15108"/>
                    </a:lnTo>
                    <a:lnTo>
                      <a:pt x="5872" y="15948"/>
                    </a:lnTo>
                    <a:lnTo>
                      <a:pt x="5071" y="15948"/>
                    </a:lnTo>
                    <a:lnTo>
                      <a:pt x="5071" y="15108"/>
                    </a:lnTo>
                    <a:close/>
                    <a:moveTo>
                      <a:pt x="6504" y="15108"/>
                    </a:moveTo>
                    <a:lnTo>
                      <a:pt x="7304" y="15108"/>
                    </a:lnTo>
                    <a:lnTo>
                      <a:pt x="7304" y="15948"/>
                    </a:lnTo>
                    <a:lnTo>
                      <a:pt x="6504" y="15948"/>
                    </a:lnTo>
                    <a:lnTo>
                      <a:pt x="6504" y="15108"/>
                    </a:lnTo>
                    <a:close/>
                    <a:moveTo>
                      <a:pt x="8003" y="15108"/>
                    </a:moveTo>
                    <a:lnTo>
                      <a:pt x="8795" y="15108"/>
                    </a:lnTo>
                    <a:lnTo>
                      <a:pt x="8795" y="15948"/>
                    </a:lnTo>
                    <a:lnTo>
                      <a:pt x="8003" y="15948"/>
                    </a:lnTo>
                    <a:lnTo>
                      <a:pt x="8003" y="15108"/>
                    </a:lnTo>
                    <a:close/>
                    <a:moveTo>
                      <a:pt x="9461" y="15108"/>
                    </a:moveTo>
                    <a:lnTo>
                      <a:pt x="10261" y="15108"/>
                    </a:lnTo>
                    <a:lnTo>
                      <a:pt x="10261" y="15948"/>
                    </a:lnTo>
                    <a:lnTo>
                      <a:pt x="9461" y="15948"/>
                    </a:lnTo>
                    <a:lnTo>
                      <a:pt x="9461" y="15108"/>
                    </a:lnTo>
                    <a:close/>
                    <a:moveTo>
                      <a:pt x="10960" y="15108"/>
                    </a:moveTo>
                    <a:lnTo>
                      <a:pt x="11760" y="15108"/>
                    </a:lnTo>
                    <a:lnTo>
                      <a:pt x="11760" y="15948"/>
                    </a:lnTo>
                    <a:lnTo>
                      <a:pt x="10960" y="15948"/>
                    </a:lnTo>
                    <a:lnTo>
                      <a:pt x="10960" y="15108"/>
                    </a:lnTo>
                    <a:close/>
                    <a:moveTo>
                      <a:pt x="15678" y="15143"/>
                    </a:moveTo>
                    <a:cubicBezTo>
                      <a:pt x="15678" y="15143"/>
                      <a:pt x="12695" y="18398"/>
                      <a:pt x="12695" y="18398"/>
                    </a:cubicBezTo>
                    <a:lnTo>
                      <a:pt x="12965" y="18398"/>
                    </a:lnTo>
                    <a:lnTo>
                      <a:pt x="12965" y="21600"/>
                    </a:lnTo>
                    <a:lnTo>
                      <a:pt x="14894" y="21600"/>
                    </a:lnTo>
                    <a:lnTo>
                      <a:pt x="14894" y="19053"/>
                    </a:lnTo>
                    <a:lnTo>
                      <a:pt x="16453" y="19053"/>
                    </a:lnTo>
                    <a:lnTo>
                      <a:pt x="16453" y="21600"/>
                    </a:lnTo>
                    <a:lnTo>
                      <a:pt x="21347" y="21600"/>
                    </a:lnTo>
                    <a:lnTo>
                      <a:pt x="21347" y="18380"/>
                    </a:lnTo>
                    <a:lnTo>
                      <a:pt x="18635" y="18380"/>
                    </a:lnTo>
                    <a:lnTo>
                      <a:pt x="15678" y="15143"/>
                    </a:lnTo>
                    <a:close/>
                    <a:moveTo>
                      <a:pt x="15678" y="16629"/>
                    </a:moveTo>
                    <a:cubicBezTo>
                      <a:pt x="16001" y="16629"/>
                      <a:pt x="16259" y="16900"/>
                      <a:pt x="16259" y="17239"/>
                    </a:cubicBezTo>
                    <a:cubicBezTo>
                      <a:pt x="16259" y="17579"/>
                      <a:pt x="16001" y="17858"/>
                      <a:pt x="15678" y="17858"/>
                    </a:cubicBezTo>
                    <a:cubicBezTo>
                      <a:pt x="15354" y="17858"/>
                      <a:pt x="15088" y="17579"/>
                      <a:pt x="15088" y="17239"/>
                    </a:cubicBezTo>
                    <a:cubicBezTo>
                      <a:pt x="15088" y="16900"/>
                      <a:pt x="15354" y="16629"/>
                      <a:pt x="15678" y="16629"/>
                    </a:cubicBezTo>
                    <a:close/>
                    <a:moveTo>
                      <a:pt x="615" y="16815"/>
                    </a:moveTo>
                    <a:lnTo>
                      <a:pt x="1415" y="16815"/>
                    </a:lnTo>
                    <a:lnTo>
                      <a:pt x="1415" y="17655"/>
                    </a:lnTo>
                    <a:lnTo>
                      <a:pt x="615" y="17655"/>
                    </a:lnTo>
                    <a:lnTo>
                      <a:pt x="615" y="16815"/>
                    </a:lnTo>
                    <a:close/>
                    <a:moveTo>
                      <a:pt x="2115" y="16815"/>
                    </a:moveTo>
                    <a:lnTo>
                      <a:pt x="2915" y="16815"/>
                    </a:lnTo>
                    <a:lnTo>
                      <a:pt x="2915" y="17655"/>
                    </a:lnTo>
                    <a:lnTo>
                      <a:pt x="2115" y="17655"/>
                    </a:lnTo>
                    <a:lnTo>
                      <a:pt x="2115" y="16815"/>
                    </a:lnTo>
                    <a:close/>
                    <a:moveTo>
                      <a:pt x="3572" y="16815"/>
                    </a:moveTo>
                    <a:lnTo>
                      <a:pt x="4372" y="16815"/>
                    </a:lnTo>
                    <a:lnTo>
                      <a:pt x="4372" y="17655"/>
                    </a:lnTo>
                    <a:lnTo>
                      <a:pt x="3572" y="17655"/>
                    </a:lnTo>
                    <a:lnTo>
                      <a:pt x="3572" y="16815"/>
                    </a:lnTo>
                    <a:close/>
                    <a:moveTo>
                      <a:pt x="5071" y="16815"/>
                    </a:moveTo>
                    <a:lnTo>
                      <a:pt x="5872" y="16815"/>
                    </a:lnTo>
                    <a:lnTo>
                      <a:pt x="5872" y="17655"/>
                    </a:lnTo>
                    <a:lnTo>
                      <a:pt x="5071" y="17655"/>
                    </a:lnTo>
                    <a:lnTo>
                      <a:pt x="5071" y="16815"/>
                    </a:lnTo>
                    <a:close/>
                    <a:moveTo>
                      <a:pt x="6504" y="16815"/>
                    </a:moveTo>
                    <a:lnTo>
                      <a:pt x="7304" y="16815"/>
                    </a:lnTo>
                    <a:lnTo>
                      <a:pt x="7304" y="17655"/>
                    </a:lnTo>
                    <a:lnTo>
                      <a:pt x="6504" y="17655"/>
                    </a:lnTo>
                    <a:lnTo>
                      <a:pt x="6504" y="16815"/>
                    </a:lnTo>
                    <a:close/>
                    <a:moveTo>
                      <a:pt x="8003" y="16815"/>
                    </a:moveTo>
                    <a:lnTo>
                      <a:pt x="8795" y="16815"/>
                    </a:lnTo>
                    <a:lnTo>
                      <a:pt x="8795" y="17655"/>
                    </a:lnTo>
                    <a:lnTo>
                      <a:pt x="8003" y="17655"/>
                    </a:lnTo>
                    <a:lnTo>
                      <a:pt x="8003" y="16815"/>
                    </a:lnTo>
                    <a:close/>
                    <a:moveTo>
                      <a:pt x="9461" y="16815"/>
                    </a:moveTo>
                    <a:lnTo>
                      <a:pt x="10261" y="16815"/>
                    </a:lnTo>
                    <a:lnTo>
                      <a:pt x="10261" y="17655"/>
                    </a:lnTo>
                    <a:lnTo>
                      <a:pt x="9461" y="17655"/>
                    </a:lnTo>
                    <a:lnTo>
                      <a:pt x="9461" y="16815"/>
                    </a:lnTo>
                    <a:close/>
                    <a:moveTo>
                      <a:pt x="10960" y="16815"/>
                    </a:moveTo>
                    <a:lnTo>
                      <a:pt x="11760" y="16815"/>
                    </a:lnTo>
                    <a:lnTo>
                      <a:pt x="11760" y="17655"/>
                    </a:lnTo>
                    <a:lnTo>
                      <a:pt x="10960" y="17655"/>
                    </a:lnTo>
                    <a:lnTo>
                      <a:pt x="10960" y="16815"/>
                    </a:lnTo>
                    <a:close/>
                    <a:moveTo>
                      <a:pt x="615" y="18531"/>
                    </a:moveTo>
                    <a:lnTo>
                      <a:pt x="1415" y="18531"/>
                    </a:lnTo>
                    <a:lnTo>
                      <a:pt x="1415" y="19371"/>
                    </a:lnTo>
                    <a:lnTo>
                      <a:pt x="615" y="19371"/>
                    </a:lnTo>
                    <a:lnTo>
                      <a:pt x="615" y="18531"/>
                    </a:lnTo>
                    <a:close/>
                    <a:moveTo>
                      <a:pt x="2115" y="18531"/>
                    </a:moveTo>
                    <a:lnTo>
                      <a:pt x="2915" y="18531"/>
                    </a:lnTo>
                    <a:lnTo>
                      <a:pt x="2915" y="19371"/>
                    </a:lnTo>
                    <a:lnTo>
                      <a:pt x="2115" y="19371"/>
                    </a:lnTo>
                    <a:lnTo>
                      <a:pt x="2115" y="18531"/>
                    </a:lnTo>
                    <a:close/>
                    <a:moveTo>
                      <a:pt x="3572" y="18531"/>
                    </a:moveTo>
                    <a:lnTo>
                      <a:pt x="4372" y="18531"/>
                    </a:lnTo>
                    <a:lnTo>
                      <a:pt x="4372" y="19371"/>
                    </a:lnTo>
                    <a:lnTo>
                      <a:pt x="3572" y="19371"/>
                    </a:lnTo>
                    <a:lnTo>
                      <a:pt x="3572" y="18531"/>
                    </a:lnTo>
                    <a:close/>
                    <a:moveTo>
                      <a:pt x="5071" y="18531"/>
                    </a:moveTo>
                    <a:lnTo>
                      <a:pt x="5872" y="18531"/>
                    </a:lnTo>
                    <a:lnTo>
                      <a:pt x="5872" y="19371"/>
                    </a:lnTo>
                    <a:lnTo>
                      <a:pt x="5071" y="19371"/>
                    </a:lnTo>
                    <a:lnTo>
                      <a:pt x="5071" y="18531"/>
                    </a:lnTo>
                    <a:close/>
                    <a:moveTo>
                      <a:pt x="6504" y="18531"/>
                    </a:moveTo>
                    <a:lnTo>
                      <a:pt x="7304" y="18531"/>
                    </a:lnTo>
                    <a:lnTo>
                      <a:pt x="7304" y="19371"/>
                    </a:lnTo>
                    <a:lnTo>
                      <a:pt x="6504" y="19371"/>
                    </a:lnTo>
                    <a:lnTo>
                      <a:pt x="6504" y="18531"/>
                    </a:lnTo>
                    <a:close/>
                    <a:moveTo>
                      <a:pt x="8003" y="18531"/>
                    </a:moveTo>
                    <a:lnTo>
                      <a:pt x="8795" y="18531"/>
                    </a:lnTo>
                    <a:lnTo>
                      <a:pt x="8795" y="19371"/>
                    </a:lnTo>
                    <a:lnTo>
                      <a:pt x="8003" y="19371"/>
                    </a:lnTo>
                    <a:lnTo>
                      <a:pt x="8003" y="18531"/>
                    </a:lnTo>
                    <a:close/>
                    <a:moveTo>
                      <a:pt x="9461" y="18531"/>
                    </a:moveTo>
                    <a:lnTo>
                      <a:pt x="10261" y="18531"/>
                    </a:lnTo>
                    <a:lnTo>
                      <a:pt x="10261" y="19371"/>
                    </a:lnTo>
                    <a:lnTo>
                      <a:pt x="9461" y="19371"/>
                    </a:lnTo>
                    <a:lnTo>
                      <a:pt x="9461" y="18531"/>
                    </a:lnTo>
                    <a:close/>
                    <a:moveTo>
                      <a:pt x="10960" y="18531"/>
                    </a:moveTo>
                    <a:lnTo>
                      <a:pt x="11760" y="18531"/>
                    </a:lnTo>
                    <a:lnTo>
                      <a:pt x="11760" y="19371"/>
                    </a:lnTo>
                    <a:lnTo>
                      <a:pt x="10960" y="19371"/>
                    </a:lnTo>
                    <a:lnTo>
                      <a:pt x="10960" y="18531"/>
                    </a:lnTo>
                    <a:close/>
                    <a:moveTo>
                      <a:pt x="17750" y="19053"/>
                    </a:moveTo>
                    <a:lnTo>
                      <a:pt x="18921" y="19053"/>
                    </a:lnTo>
                    <a:lnTo>
                      <a:pt x="18921" y="20282"/>
                    </a:lnTo>
                    <a:lnTo>
                      <a:pt x="17750" y="20282"/>
                    </a:lnTo>
                    <a:cubicBezTo>
                      <a:pt x="17750" y="20282"/>
                      <a:pt x="17750" y="19053"/>
                      <a:pt x="17750" y="19053"/>
                    </a:cubicBezTo>
                    <a:close/>
                    <a:moveTo>
                      <a:pt x="19587" y="19053"/>
                    </a:moveTo>
                    <a:lnTo>
                      <a:pt x="20758" y="19053"/>
                    </a:lnTo>
                    <a:lnTo>
                      <a:pt x="20758" y="20282"/>
                    </a:lnTo>
                    <a:lnTo>
                      <a:pt x="19587" y="20282"/>
                    </a:lnTo>
                    <a:cubicBezTo>
                      <a:pt x="19587" y="20282"/>
                      <a:pt x="19587" y="19053"/>
                      <a:pt x="19587" y="19053"/>
                    </a:cubicBezTo>
                    <a:close/>
                    <a:moveTo>
                      <a:pt x="615" y="20247"/>
                    </a:moveTo>
                    <a:lnTo>
                      <a:pt x="1415" y="20247"/>
                    </a:lnTo>
                    <a:lnTo>
                      <a:pt x="1415" y="21087"/>
                    </a:lnTo>
                    <a:lnTo>
                      <a:pt x="615" y="21087"/>
                    </a:lnTo>
                    <a:lnTo>
                      <a:pt x="615" y="20247"/>
                    </a:lnTo>
                    <a:close/>
                    <a:moveTo>
                      <a:pt x="2115" y="20247"/>
                    </a:moveTo>
                    <a:lnTo>
                      <a:pt x="2915" y="20247"/>
                    </a:lnTo>
                    <a:lnTo>
                      <a:pt x="2915" y="21087"/>
                    </a:lnTo>
                    <a:lnTo>
                      <a:pt x="2115" y="21087"/>
                    </a:lnTo>
                    <a:lnTo>
                      <a:pt x="2115" y="20247"/>
                    </a:lnTo>
                    <a:close/>
                    <a:moveTo>
                      <a:pt x="3572" y="20247"/>
                    </a:moveTo>
                    <a:lnTo>
                      <a:pt x="4372" y="20247"/>
                    </a:lnTo>
                    <a:lnTo>
                      <a:pt x="4372" y="21087"/>
                    </a:lnTo>
                    <a:lnTo>
                      <a:pt x="3572" y="21087"/>
                    </a:lnTo>
                    <a:lnTo>
                      <a:pt x="3572" y="20247"/>
                    </a:lnTo>
                    <a:close/>
                    <a:moveTo>
                      <a:pt x="5071" y="20247"/>
                    </a:moveTo>
                    <a:lnTo>
                      <a:pt x="5872" y="20247"/>
                    </a:lnTo>
                    <a:lnTo>
                      <a:pt x="5872" y="21087"/>
                    </a:lnTo>
                    <a:lnTo>
                      <a:pt x="5071" y="21087"/>
                    </a:lnTo>
                    <a:lnTo>
                      <a:pt x="5071" y="20247"/>
                    </a:lnTo>
                    <a:close/>
                    <a:moveTo>
                      <a:pt x="6504" y="20247"/>
                    </a:moveTo>
                    <a:lnTo>
                      <a:pt x="7304" y="20247"/>
                    </a:lnTo>
                    <a:lnTo>
                      <a:pt x="7304" y="21087"/>
                    </a:lnTo>
                    <a:lnTo>
                      <a:pt x="6504" y="21087"/>
                    </a:lnTo>
                    <a:lnTo>
                      <a:pt x="6504" y="20247"/>
                    </a:lnTo>
                    <a:close/>
                    <a:moveTo>
                      <a:pt x="8003" y="20247"/>
                    </a:moveTo>
                    <a:lnTo>
                      <a:pt x="8795" y="20247"/>
                    </a:lnTo>
                    <a:lnTo>
                      <a:pt x="8795" y="21087"/>
                    </a:lnTo>
                    <a:lnTo>
                      <a:pt x="8003" y="21087"/>
                    </a:lnTo>
                    <a:lnTo>
                      <a:pt x="8003" y="20247"/>
                    </a:lnTo>
                    <a:close/>
                    <a:moveTo>
                      <a:pt x="9461" y="20247"/>
                    </a:moveTo>
                    <a:lnTo>
                      <a:pt x="10261" y="20247"/>
                    </a:lnTo>
                    <a:lnTo>
                      <a:pt x="10261" y="21087"/>
                    </a:lnTo>
                    <a:lnTo>
                      <a:pt x="9461" y="21087"/>
                    </a:lnTo>
                    <a:lnTo>
                      <a:pt x="9461" y="20247"/>
                    </a:lnTo>
                    <a:close/>
                    <a:moveTo>
                      <a:pt x="10960" y="20247"/>
                    </a:moveTo>
                    <a:lnTo>
                      <a:pt x="11760" y="20247"/>
                    </a:lnTo>
                    <a:lnTo>
                      <a:pt x="11760" y="21087"/>
                    </a:lnTo>
                    <a:lnTo>
                      <a:pt x="10960" y="21087"/>
                    </a:lnTo>
                    <a:lnTo>
                      <a:pt x="10960" y="2024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Shape 63500">
                <a:extLst>
                  <a:ext uri="{FF2B5EF4-FFF2-40B4-BE49-F238E27FC236}">
                    <a16:creationId xmlns:a16="http://schemas.microsoft.com/office/drawing/2014/main" xmlns="" id="{3A5E2E66-E07E-534B-AD71-A8B8284EDF88}"/>
                  </a:ext>
                </a:extLst>
              </p:cNvPr>
              <p:cNvSpPr/>
              <p:nvPr/>
            </p:nvSpPr>
            <p:spPr>
              <a:xfrm>
                <a:off x="1462720" y="0"/>
                <a:ext cx="764767" cy="1120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3" y="0"/>
                    </a:moveTo>
                    <a:lnTo>
                      <a:pt x="10903" y="21600"/>
                    </a:lnTo>
                    <a:lnTo>
                      <a:pt x="13938" y="21600"/>
                    </a:lnTo>
                    <a:lnTo>
                      <a:pt x="13938" y="0"/>
                    </a:lnTo>
                    <a:lnTo>
                      <a:pt x="10903" y="0"/>
                    </a:lnTo>
                    <a:close/>
                    <a:moveTo>
                      <a:pt x="6882" y="3632"/>
                    </a:moveTo>
                    <a:lnTo>
                      <a:pt x="0" y="7294"/>
                    </a:lnTo>
                    <a:cubicBezTo>
                      <a:pt x="0" y="9002"/>
                      <a:pt x="0" y="10711"/>
                      <a:pt x="0" y="12420"/>
                    </a:cubicBezTo>
                    <a:cubicBezTo>
                      <a:pt x="0" y="15481"/>
                      <a:pt x="0" y="18539"/>
                      <a:pt x="0" y="21600"/>
                    </a:cubicBezTo>
                    <a:lnTo>
                      <a:pt x="5408" y="21600"/>
                    </a:lnTo>
                    <a:lnTo>
                      <a:pt x="5408" y="9690"/>
                    </a:lnTo>
                    <a:lnTo>
                      <a:pt x="6882" y="9690"/>
                    </a:lnTo>
                    <a:lnTo>
                      <a:pt x="6882" y="3632"/>
                    </a:lnTo>
                    <a:close/>
                    <a:moveTo>
                      <a:pt x="4118" y="5933"/>
                    </a:moveTo>
                    <a:lnTo>
                      <a:pt x="5451" y="5933"/>
                    </a:lnTo>
                    <a:lnTo>
                      <a:pt x="5451" y="6850"/>
                    </a:lnTo>
                    <a:lnTo>
                      <a:pt x="4118" y="6850"/>
                    </a:lnTo>
                    <a:lnTo>
                      <a:pt x="4118" y="5933"/>
                    </a:lnTo>
                    <a:close/>
                    <a:moveTo>
                      <a:pt x="1431" y="7671"/>
                    </a:moveTo>
                    <a:lnTo>
                      <a:pt x="2775" y="7671"/>
                    </a:lnTo>
                    <a:lnTo>
                      <a:pt x="2775" y="8581"/>
                    </a:lnTo>
                    <a:lnTo>
                      <a:pt x="1431" y="8581"/>
                    </a:lnTo>
                    <a:lnTo>
                      <a:pt x="1431" y="7671"/>
                    </a:lnTo>
                    <a:close/>
                    <a:moveTo>
                      <a:pt x="4118" y="7671"/>
                    </a:moveTo>
                    <a:lnTo>
                      <a:pt x="5451" y="7671"/>
                    </a:lnTo>
                    <a:lnTo>
                      <a:pt x="5451" y="8581"/>
                    </a:lnTo>
                    <a:lnTo>
                      <a:pt x="4118" y="8581"/>
                    </a:lnTo>
                    <a:lnTo>
                      <a:pt x="4118" y="7671"/>
                    </a:lnTo>
                    <a:close/>
                    <a:moveTo>
                      <a:pt x="5907" y="10016"/>
                    </a:moveTo>
                    <a:lnTo>
                      <a:pt x="5907" y="15741"/>
                    </a:lnTo>
                    <a:lnTo>
                      <a:pt x="5907" y="15875"/>
                    </a:lnTo>
                    <a:lnTo>
                      <a:pt x="5907" y="21600"/>
                    </a:lnTo>
                    <a:lnTo>
                      <a:pt x="10415" y="21600"/>
                    </a:lnTo>
                    <a:lnTo>
                      <a:pt x="10415" y="15875"/>
                    </a:lnTo>
                    <a:lnTo>
                      <a:pt x="10415" y="15741"/>
                    </a:lnTo>
                    <a:lnTo>
                      <a:pt x="10415" y="10016"/>
                    </a:lnTo>
                    <a:lnTo>
                      <a:pt x="5907" y="10016"/>
                    </a:lnTo>
                    <a:close/>
                    <a:moveTo>
                      <a:pt x="6665" y="10452"/>
                    </a:moveTo>
                    <a:lnTo>
                      <a:pt x="7695" y="10452"/>
                    </a:lnTo>
                    <a:lnTo>
                      <a:pt x="7695" y="11155"/>
                    </a:lnTo>
                    <a:lnTo>
                      <a:pt x="6665" y="11155"/>
                    </a:lnTo>
                    <a:lnTo>
                      <a:pt x="6665" y="10452"/>
                    </a:lnTo>
                    <a:close/>
                    <a:moveTo>
                      <a:pt x="8594" y="10452"/>
                    </a:moveTo>
                    <a:lnTo>
                      <a:pt x="9613" y="10452"/>
                    </a:lnTo>
                    <a:lnTo>
                      <a:pt x="9613" y="11155"/>
                    </a:lnTo>
                    <a:lnTo>
                      <a:pt x="8594" y="11155"/>
                    </a:lnTo>
                    <a:lnTo>
                      <a:pt x="8594" y="10452"/>
                    </a:lnTo>
                    <a:close/>
                    <a:moveTo>
                      <a:pt x="14425" y="11333"/>
                    </a:moveTo>
                    <a:lnTo>
                      <a:pt x="14425" y="16407"/>
                    </a:lnTo>
                    <a:lnTo>
                      <a:pt x="14425" y="16533"/>
                    </a:lnTo>
                    <a:lnTo>
                      <a:pt x="14425" y="21600"/>
                    </a:lnTo>
                    <a:lnTo>
                      <a:pt x="17601" y="21600"/>
                    </a:lnTo>
                    <a:lnTo>
                      <a:pt x="18424" y="21600"/>
                    </a:lnTo>
                    <a:lnTo>
                      <a:pt x="21600" y="21600"/>
                    </a:lnTo>
                    <a:lnTo>
                      <a:pt x="21600" y="16533"/>
                    </a:lnTo>
                    <a:lnTo>
                      <a:pt x="21600" y="16407"/>
                    </a:lnTo>
                    <a:lnTo>
                      <a:pt x="21600" y="11333"/>
                    </a:lnTo>
                    <a:lnTo>
                      <a:pt x="18424" y="11333"/>
                    </a:lnTo>
                    <a:lnTo>
                      <a:pt x="17601" y="11333"/>
                    </a:lnTo>
                    <a:lnTo>
                      <a:pt x="14425" y="11333"/>
                    </a:lnTo>
                    <a:close/>
                    <a:moveTo>
                      <a:pt x="15097" y="11725"/>
                    </a:moveTo>
                    <a:lnTo>
                      <a:pt x="16008" y="11725"/>
                    </a:lnTo>
                    <a:lnTo>
                      <a:pt x="16008" y="12346"/>
                    </a:lnTo>
                    <a:lnTo>
                      <a:pt x="15097" y="12346"/>
                    </a:lnTo>
                    <a:lnTo>
                      <a:pt x="15097" y="11725"/>
                    </a:lnTo>
                    <a:close/>
                    <a:moveTo>
                      <a:pt x="16810" y="11725"/>
                    </a:moveTo>
                    <a:lnTo>
                      <a:pt x="17601" y="11725"/>
                    </a:lnTo>
                    <a:lnTo>
                      <a:pt x="17601" y="12346"/>
                    </a:lnTo>
                    <a:lnTo>
                      <a:pt x="16810" y="12346"/>
                    </a:lnTo>
                    <a:lnTo>
                      <a:pt x="16810" y="11725"/>
                    </a:lnTo>
                    <a:close/>
                    <a:moveTo>
                      <a:pt x="18424" y="11725"/>
                    </a:moveTo>
                    <a:lnTo>
                      <a:pt x="19183" y="11725"/>
                    </a:lnTo>
                    <a:lnTo>
                      <a:pt x="19183" y="12346"/>
                    </a:lnTo>
                    <a:lnTo>
                      <a:pt x="18424" y="12346"/>
                    </a:lnTo>
                    <a:lnTo>
                      <a:pt x="18424" y="11725"/>
                    </a:lnTo>
                    <a:close/>
                    <a:moveTo>
                      <a:pt x="19985" y="11725"/>
                    </a:moveTo>
                    <a:lnTo>
                      <a:pt x="20885" y="11725"/>
                    </a:lnTo>
                    <a:lnTo>
                      <a:pt x="20885" y="12346"/>
                    </a:lnTo>
                    <a:lnTo>
                      <a:pt x="19985" y="12346"/>
                    </a:lnTo>
                    <a:lnTo>
                      <a:pt x="19985" y="11725"/>
                    </a:lnTo>
                    <a:close/>
                    <a:moveTo>
                      <a:pt x="6665" y="11880"/>
                    </a:moveTo>
                    <a:lnTo>
                      <a:pt x="7695" y="11880"/>
                    </a:lnTo>
                    <a:lnTo>
                      <a:pt x="7695" y="12583"/>
                    </a:lnTo>
                    <a:lnTo>
                      <a:pt x="6665" y="12583"/>
                    </a:lnTo>
                    <a:lnTo>
                      <a:pt x="6665" y="11880"/>
                    </a:lnTo>
                    <a:close/>
                    <a:moveTo>
                      <a:pt x="8594" y="11880"/>
                    </a:moveTo>
                    <a:lnTo>
                      <a:pt x="9613" y="11880"/>
                    </a:lnTo>
                    <a:lnTo>
                      <a:pt x="9613" y="12583"/>
                    </a:lnTo>
                    <a:lnTo>
                      <a:pt x="8594" y="12583"/>
                    </a:lnTo>
                    <a:lnTo>
                      <a:pt x="8594" y="11880"/>
                    </a:lnTo>
                    <a:close/>
                    <a:moveTo>
                      <a:pt x="15097" y="12990"/>
                    </a:moveTo>
                    <a:lnTo>
                      <a:pt x="16008" y="12990"/>
                    </a:lnTo>
                    <a:lnTo>
                      <a:pt x="16008" y="13611"/>
                    </a:lnTo>
                    <a:lnTo>
                      <a:pt x="15097" y="13611"/>
                    </a:lnTo>
                    <a:lnTo>
                      <a:pt x="15097" y="12990"/>
                    </a:lnTo>
                    <a:close/>
                    <a:moveTo>
                      <a:pt x="16810" y="12990"/>
                    </a:moveTo>
                    <a:lnTo>
                      <a:pt x="17601" y="12990"/>
                    </a:lnTo>
                    <a:lnTo>
                      <a:pt x="17601" y="13611"/>
                    </a:lnTo>
                    <a:lnTo>
                      <a:pt x="16810" y="13611"/>
                    </a:lnTo>
                    <a:lnTo>
                      <a:pt x="16810" y="12990"/>
                    </a:lnTo>
                    <a:close/>
                    <a:moveTo>
                      <a:pt x="18424" y="12990"/>
                    </a:moveTo>
                    <a:lnTo>
                      <a:pt x="19183" y="12990"/>
                    </a:lnTo>
                    <a:lnTo>
                      <a:pt x="19183" y="13611"/>
                    </a:lnTo>
                    <a:lnTo>
                      <a:pt x="18424" y="13611"/>
                    </a:lnTo>
                    <a:lnTo>
                      <a:pt x="18424" y="12990"/>
                    </a:lnTo>
                    <a:close/>
                    <a:moveTo>
                      <a:pt x="19985" y="12990"/>
                    </a:moveTo>
                    <a:lnTo>
                      <a:pt x="20885" y="12990"/>
                    </a:lnTo>
                    <a:lnTo>
                      <a:pt x="20885" y="13611"/>
                    </a:lnTo>
                    <a:lnTo>
                      <a:pt x="19985" y="13611"/>
                    </a:lnTo>
                    <a:lnTo>
                      <a:pt x="19985" y="12990"/>
                    </a:lnTo>
                    <a:close/>
                    <a:moveTo>
                      <a:pt x="6665" y="13315"/>
                    </a:moveTo>
                    <a:lnTo>
                      <a:pt x="7695" y="13315"/>
                    </a:lnTo>
                    <a:lnTo>
                      <a:pt x="7695" y="14018"/>
                    </a:lnTo>
                    <a:lnTo>
                      <a:pt x="6665" y="14018"/>
                    </a:lnTo>
                    <a:lnTo>
                      <a:pt x="6665" y="13315"/>
                    </a:lnTo>
                    <a:close/>
                    <a:moveTo>
                      <a:pt x="8594" y="13315"/>
                    </a:moveTo>
                    <a:lnTo>
                      <a:pt x="9613" y="13315"/>
                    </a:lnTo>
                    <a:lnTo>
                      <a:pt x="9613" y="14018"/>
                    </a:lnTo>
                    <a:lnTo>
                      <a:pt x="8594" y="14018"/>
                    </a:lnTo>
                    <a:lnTo>
                      <a:pt x="8594" y="13315"/>
                    </a:lnTo>
                    <a:close/>
                    <a:moveTo>
                      <a:pt x="15097" y="14255"/>
                    </a:moveTo>
                    <a:lnTo>
                      <a:pt x="16008" y="14255"/>
                    </a:lnTo>
                    <a:lnTo>
                      <a:pt x="16008" y="14883"/>
                    </a:lnTo>
                    <a:lnTo>
                      <a:pt x="15097" y="14883"/>
                    </a:lnTo>
                    <a:lnTo>
                      <a:pt x="15097" y="14255"/>
                    </a:lnTo>
                    <a:close/>
                    <a:moveTo>
                      <a:pt x="16810" y="14255"/>
                    </a:moveTo>
                    <a:lnTo>
                      <a:pt x="17601" y="14255"/>
                    </a:lnTo>
                    <a:lnTo>
                      <a:pt x="17601" y="14883"/>
                    </a:lnTo>
                    <a:lnTo>
                      <a:pt x="16810" y="14883"/>
                    </a:lnTo>
                    <a:lnTo>
                      <a:pt x="16810" y="14255"/>
                    </a:lnTo>
                    <a:close/>
                    <a:moveTo>
                      <a:pt x="18424" y="14255"/>
                    </a:moveTo>
                    <a:lnTo>
                      <a:pt x="19183" y="14255"/>
                    </a:lnTo>
                    <a:lnTo>
                      <a:pt x="19183" y="14883"/>
                    </a:lnTo>
                    <a:lnTo>
                      <a:pt x="18424" y="14883"/>
                    </a:lnTo>
                    <a:lnTo>
                      <a:pt x="18424" y="14255"/>
                    </a:lnTo>
                    <a:close/>
                    <a:moveTo>
                      <a:pt x="19985" y="14255"/>
                    </a:moveTo>
                    <a:lnTo>
                      <a:pt x="20885" y="14255"/>
                    </a:lnTo>
                    <a:lnTo>
                      <a:pt x="20885" y="14883"/>
                    </a:lnTo>
                    <a:lnTo>
                      <a:pt x="19985" y="14883"/>
                    </a:lnTo>
                    <a:lnTo>
                      <a:pt x="19985" y="14255"/>
                    </a:lnTo>
                    <a:close/>
                    <a:moveTo>
                      <a:pt x="6665" y="14750"/>
                    </a:moveTo>
                    <a:lnTo>
                      <a:pt x="7695" y="14750"/>
                    </a:lnTo>
                    <a:lnTo>
                      <a:pt x="7695" y="15445"/>
                    </a:lnTo>
                    <a:lnTo>
                      <a:pt x="6665" y="15445"/>
                    </a:lnTo>
                    <a:lnTo>
                      <a:pt x="6665" y="14750"/>
                    </a:lnTo>
                    <a:close/>
                    <a:moveTo>
                      <a:pt x="8594" y="14750"/>
                    </a:moveTo>
                    <a:lnTo>
                      <a:pt x="9613" y="14750"/>
                    </a:lnTo>
                    <a:lnTo>
                      <a:pt x="9613" y="15445"/>
                    </a:lnTo>
                    <a:lnTo>
                      <a:pt x="8594" y="15445"/>
                    </a:lnTo>
                    <a:lnTo>
                      <a:pt x="8594" y="14750"/>
                    </a:lnTo>
                    <a:close/>
                    <a:moveTo>
                      <a:pt x="15097" y="15527"/>
                    </a:moveTo>
                    <a:lnTo>
                      <a:pt x="16008" y="15527"/>
                    </a:lnTo>
                    <a:lnTo>
                      <a:pt x="16008" y="16148"/>
                    </a:lnTo>
                    <a:lnTo>
                      <a:pt x="15097" y="16148"/>
                    </a:lnTo>
                    <a:lnTo>
                      <a:pt x="15097" y="15527"/>
                    </a:lnTo>
                    <a:close/>
                    <a:moveTo>
                      <a:pt x="16810" y="15527"/>
                    </a:moveTo>
                    <a:lnTo>
                      <a:pt x="17601" y="15527"/>
                    </a:lnTo>
                    <a:lnTo>
                      <a:pt x="17601" y="16148"/>
                    </a:lnTo>
                    <a:lnTo>
                      <a:pt x="16810" y="16148"/>
                    </a:lnTo>
                    <a:lnTo>
                      <a:pt x="16810" y="15527"/>
                    </a:lnTo>
                    <a:close/>
                    <a:moveTo>
                      <a:pt x="18424" y="15527"/>
                    </a:moveTo>
                    <a:lnTo>
                      <a:pt x="19183" y="15527"/>
                    </a:lnTo>
                    <a:lnTo>
                      <a:pt x="19183" y="16148"/>
                    </a:lnTo>
                    <a:lnTo>
                      <a:pt x="18424" y="16148"/>
                    </a:lnTo>
                    <a:lnTo>
                      <a:pt x="18424" y="15527"/>
                    </a:lnTo>
                    <a:close/>
                    <a:moveTo>
                      <a:pt x="19985" y="15527"/>
                    </a:moveTo>
                    <a:lnTo>
                      <a:pt x="20885" y="15527"/>
                    </a:lnTo>
                    <a:lnTo>
                      <a:pt x="20885" y="16148"/>
                    </a:lnTo>
                    <a:lnTo>
                      <a:pt x="19985" y="16148"/>
                    </a:lnTo>
                    <a:lnTo>
                      <a:pt x="19985" y="15527"/>
                    </a:lnTo>
                    <a:close/>
                    <a:moveTo>
                      <a:pt x="6665" y="16178"/>
                    </a:moveTo>
                    <a:lnTo>
                      <a:pt x="7695" y="16178"/>
                    </a:lnTo>
                    <a:lnTo>
                      <a:pt x="7695" y="16873"/>
                    </a:lnTo>
                    <a:lnTo>
                      <a:pt x="6665" y="16873"/>
                    </a:lnTo>
                    <a:lnTo>
                      <a:pt x="6665" y="16178"/>
                    </a:lnTo>
                    <a:close/>
                    <a:moveTo>
                      <a:pt x="8594" y="16178"/>
                    </a:moveTo>
                    <a:lnTo>
                      <a:pt x="9613" y="16178"/>
                    </a:lnTo>
                    <a:lnTo>
                      <a:pt x="9613" y="16873"/>
                    </a:lnTo>
                    <a:lnTo>
                      <a:pt x="8594" y="16873"/>
                    </a:lnTo>
                    <a:lnTo>
                      <a:pt x="8594" y="16178"/>
                    </a:lnTo>
                    <a:close/>
                    <a:moveTo>
                      <a:pt x="15097" y="16792"/>
                    </a:moveTo>
                    <a:lnTo>
                      <a:pt x="16008" y="16792"/>
                    </a:lnTo>
                    <a:lnTo>
                      <a:pt x="16008" y="17413"/>
                    </a:lnTo>
                    <a:lnTo>
                      <a:pt x="15097" y="17413"/>
                    </a:lnTo>
                    <a:lnTo>
                      <a:pt x="15097" y="16792"/>
                    </a:lnTo>
                    <a:close/>
                    <a:moveTo>
                      <a:pt x="16810" y="16792"/>
                    </a:moveTo>
                    <a:lnTo>
                      <a:pt x="17601" y="16792"/>
                    </a:lnTo>
                    <a:lnTo>
                      <a:pt x="17601" y="17413"/>
                    </a:lnTo>
                    <a:lnTo>
                      <a:pt x="16810" y="17413"/>
                    </a:lnTo>
                    <a:lnTo>
                      <a:pt x="16810" y="16792"/>
                    </a:lnTo>
                    <a:close/>
                    <a:moveTo>
                      <a:pt x="18424" y="16792"/>
                    </a:moveTo>
                    <a:lnTo>
                      <a:pt x="19183" y="16792"/>
                    </a:lnTo>
                    <a:lnTo>
                      <a:pt x="19183" y="17413"/>
                    </a:lnTo>
                    <a:lnTo>
                      <a:pt x="18424" y="17413"/>
                    </a:lnTo>
                    <a:lnTo>
                      <a:pt x="18424" y="16792"/>
                    </a:lnTo>
                    <a:close/>
                    <a:moveTo>
                      <a:pt x="19985" y="16792"/>
                    </a:moveTo>
                    <a:lnTo>
                      <a:pt x="20885" y="16792"/>
                    </a:lnTo>
                    <a:lnTo>
                      <a:pt x="20885" y="17413"/>
                    </a:lnTo>
                    <a:lnTo>
                      <a:pt x="19985" y="17413"/>
                    </a:lnTo>
                    <a:lnTo>
                      <a:pt x="19985" y="16792"/>
                    </a:lnTo>
                    <a:close/>
                    <a:moveTo>
                      <a:pt x="6665" y="17605"/>
                    </a:moveTo>
                    <a:lnTo>
                      <a:pt x="7695" y="17605"/>
                    </a:lnTo>
                    <a:lnTo>
                      <a:pt x="7695" y="18301"/>
                    </a:lnTo>
                    <a:lnTo>
                      <a:pt x="6665" y="18301"/>
                    </a:lnTo>
                    <a:lnTo>
                      <a:pt x="6665" y="17605"/>
                    </a:lnTo>
                    <a:close/>
                    <a:moveTo>
                      <a:pt x="8594" y="17605"/>
                    </a:moveTo>
                    <a:lnTo>
                      <a:pt x="9613" y="17605"/>
                    </a:lnTo>
                    <a:lnTo>
                      <a:pt x="9613" y="18301"/>
                    </a:lnTo>
                    <a:lnTo>
                      <a:pt x="8594" y="18301"/>
                    </a:lnTo>
                    <a:lnTo>
                      <a:pt x="8594" y="17605"/>
                    </a:lnTo>
                    <a:close/>
                    <a:moveTo>
                      <a:pt x="15097" y="18064"/>
                    </a:moveTo>
                    <a:lnTo>
                      <a:pt x="16008" y="18064"/>
                    </a:lnTo>
                    <a:lnTo>
                      <a:pt x="16008" y="18678"/>
                    </a:lnTo>
                    <a:lnTo>
                      <a:pt x="15097" y="18678"/>
                    </a:lnTo>
                    <a:lnTo>
                      <a:pt x="15097" y="18064"/>
                    </a:lnTo>
                    <a:close/>
                    <a:moveTo>
                      <a:pt x="16810" y="18064"/>
                    </a:moveTo>
                    <a:lnTo>
                      <a:pt x="17601" y="18064"/>
                    </a:lnTo>
                    <a:lnTo>
                      <a:pt x="17601" y="18678"/>
                    </a:lnTo>
                    <a:lnTo>
                      <a:pt x="16810" y="18678"/>
                    </a:lnTo>
                    <a:lnTo>
                      <a:pt x="16810" y="18064"/>
                    </a:lnTo>
                    <a:close/>
                    <a:moveTo>
                      <a:pt x="18424" y="18064"/>
                    </a:moveTo>
                    <a:lnTo>
                      <a:pt x="19183" y="18064"/>
                    </a:lnTo>
                    <a:lnTo>
                      <a:pt x="19183" y="18678"/>
                    </a:lnTo>
                    <a:lnTo>
                      <a:pt x="18424" y="18678"/>
                    </a:lnTo>
                    <a:lnTo>
                      <a:pt x="18424" y="18064"/>
                    </a:lnTo>
                    <a:close/>
                    <a:moveTo>
                      <a:pt x="19985" y="18064"/>
                    </a:moveTo>
                    <a:lnTo>
                      <a:pt x="20885" y="18064"/>
                    </a:lnTo>
                    <a:lnTo>
                      <a:pt x="20885" y="18678"/>
                    </a:lnTo>
                    <a:lnTo>
                      <a:pt x="19985" y="18678"/>
                    </a:lnTo>
                    <a:lnTo>
                      <a:pt x="19985" y="18064"/>
                    </a:lnTo>
                    <a:close/>
                    <a:moveTo>
                      <a:pt x="6665" y="19033"/>
                    </a:moveTo>
                    <a:lnTo>
                      <a:pt x="7695" y="19033"/>
                    </a:lnTo>
                    <a:lnTo>
                      <a:pt x="7695" y="19736"/>
                    </a:lnTo>
                    <a:lnTo>
                      <a:pt x="6665" y="19736"/>
                    </a:lnTo>
                    <a:lnTo>
                      <a:pt x="6665" y="19033"/>
                    </a:lnTo>
                    <a:close/>
                    <a:moveTo>
                      <a:pt x="8594" y="19033"/>
                    </a:moveTo>
                    <a:lnTo>
                      <a:pt x="9613" y="19033"/>
                    </a:lnTo>
                    <a:lnTo>
                      <a:pt x="9613" y="19736"/>
                    </a:lnTo>
                    <a:lnTo>
                      <a:pt x="8594" y="19736"/>
                    </a:lnTo>
                    <a:lnTo>
                      <a:pt x="8594" y="19033"/>
                    </a:lnTo>
                    <a:close/>
                    <a:moveTo>
                      <a:pt x="15097" y="19329"/>
                    </a:moveTo>
                    <a:lnTo>
                      <a:pt x="16008" y="19329"/>
                    </a:lnTo>
                    <a:lnTo>
                      <a:pt x="16008" y="19950"/>
                    </a:lnTo>
                    <a:lnTo>
                      <a:pt x="15097" y="19950"/>
                    </a:lnTo>
                    <a:lnTo>
                      <a:pt x="15097" y="19329"/>
                    </a:lnTo>
                    <a:close/>
                    <a:moveTo>
                      <a:pt x="16810" y="19329"/>
                    </a:moveTo>
                    <a:lnTo>
                      <a:pt x="17601" y="19329"/>
                    </a:lnTo>
                    <a:lnTo>
                      <a:pt x="17601" y="19950"/>
                    </a:lnTo>
                    <a:lnTo>
                      <a:pt x="16810" y="19950"/>
                    </a:lnTo>
                    <a:lnTo>
                      <a:pt x="16810" y="19329"/>
                    </a:lnTo>
                    <a:close/>
                    <a:moveTo>
                      <a:pt x="18424" y="19329"/>
                    </a:moveTo>
                    <a:lnTo>
                      <a:pt x="19183" y="19329"/>
                    </a:lnTo>
                    <a:lnTo>
                      <a:pt x="19183" y="19950"/>
                    </a:lnTo>
                    <a:lnTo>
                      <a:pt x="18424" y="19950"/>
                    </a:lnTo>
                    <a:lnTo>
                      <a:pt x="18424" y="19329"/>
                    </a:lnTo>
                    <a:close/>
                    <a:moveTo>
                      <a:pt x="19985" y="19329"/>
                    </a:moveTo>
                    <a:lnTo>
                      <a:pt x="20885" y="19329"/>
                    </a:lnTo>
                    <a:lnTo>
                      <a:pt x="20885" y="19950"/>
                    </a:lnTo>
                    <a:lnTo>
                      <a:pt x="19985" y="19950"/>
                    </a:lnTo>
                    <a:lnTo>
                      <a:pt x="19985" y="19329"/>
                    </a:lnTo>
                    <a:close/>
                    <a:moveTo>
                      <a:pt x="6665" y="20468"/>
                    </a:moveTo>
                    <a:lnTo>
                      <a:pt x="7695" y="20468"/>
                    </a:lnTo>
                    <a:lnTo>
                      <a:pt x="7695" y="21171"/>
                    </a:lnTo>
                    <a:lnTo>
                      <a:pt x="6665" y="21171"/>
                    </a:lnTo>
                    <a:lnTo>
                      <a:pt x="6665" y="20468"/>
                    </a:lnTo>
                    <a:close/>
                    <a:moveTo>
                      <a:pt x="8594" y="20468"/>
                    </a:moveTo>
                    <a:lnTo>
                      <a:pt x="9613" y="20468"/>
                    </a:lnTo>
                    <a:lnTo>
                      <a:pt x="9613" y="21171"/>
                    </a:lnTo>
                    <a:lnTo>
                      <a:pt x="8594" y="21171"/>
                    </a:lnTo>
                    <a:lnTo>
                      <a:pt x="8594" y="20468"/>
                    </a:lnTo>
                    <a:close/>
                    <a:moveTo>
                      <a:pt x="15097" y="20594"/>
                    </a:moveTo>
                    <a:lnTo>
                      <a:pt x="16008" y="20594"/>
                    </a:lnTo>
                    <a:lnTo>
                      <a:pt x="16008" y="21215"/>
                    </a:lnTo>
                    <a:lnTo>
                      <a:pt x="15097" y="21215"/>
                    </a:lnTo>
                    <a:lnTo>
                      <a:pt x="15097" y="20594"/>
                    </a:lnTo>
                    <a:close/>
                    <a:moveTo>
                      <a:pt x="16810" y="20594"/>
                    </a:moveTo>
                    <a:lnTo>
                      <a:pt x="17601" y="20594"/>
                    </a:lnTo>
                    <a:lnTo>
                      <a:pt x="17601" y="21215"/>
                    </a:lnTo>
                    <a:lnTo>
                      <a:pt x="16810" y="21215"/>
                    </a:lnTo>
                    <a:lnTo>
                      <a:pt x="16810" y="20594"/>
                    </a:lnTo>
                    <a:close/>
                    <a:moveTo>
                      <a:pt x="18424" y="20594"/>
                    </a:moveTo>
                    <a:lnTo>
                      <a:pt x="19183" y="20594"/>
                    </a:lnTo>
                    <a:lnTo>
                      <a:pt x="19183" y="21215"/>
                    </a:lnTo>
                    <a:lnTo>
                      <a:pt x="18424" y="21215"/>
                    </a:lnTo>
                    <a:lnTo>
                      <a:pt x="18424" y="20594"/>
                    </a:lnTo>
                    <a:close/>
                    <a:moveTo>
                      <a:pt x="19985" y="20594"/>
                    </a:moveTo>
                    <a:lnTo>
                      <a:pt x="20885" y="20594"/>
                    </a:lnTo>
                    <a:lnTo>
                      <a:pt x="20885" y="21215"/>
                    </a:lnTo>
                    <a:lnTo>
                      <a:pt x="19985" y="21215"/>
                    </a:lnTo>
                    <a:lnTo>
                      <a:pt x="19985" y="2059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Shape 63501">
                <a:extLst>
                  <a:ext uri="{FF2B5EF4-FFF2-40B4-BE49-F238E27FC236}">
                    <a16:creationId xmlns:a16="http://schemas.microsoft.com/office/drawing/2014/main" xmlns="" id="{B578D2AD-6FEC-9445-AC99-019977158D3C}"/>
                  </a:ext>
                </a:extLst>
              </p:cNvPr>
              <p:cNvSpPr/>
              <p:nvPr/>
            </p:nvSpPr>
            <p:spPr>
              <a:xfrm rot="1800000">
                <a:off x="2612165" y="649551"/>
                <a:ext cx="629695" cy="78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3" y="0"/>
                    </a:moveTo>
                    <a:lnTo>
                      <a:pt x="10543" y="21600"/>
                    </a:lnTo>
                    <a:lnTo>
                      <a:pt x="14229" y="21600"/>
                    </a:lnTo>
                    <a:lnTo>
                      <a:pt x="14229" y="0"/>
                    </a:lnTo>
                    <a:lnTo>
                      <a:pt x="10543" y="0"/>
                    </a:lnTo>
                    <a:close/>
                    <a:moveTo>
                      <a:pt x="14821" y="4206"/>
                    </a:moveTo>
                    <a:lnTo>
                      <a:pt x="14821" y="10800"/>
                    </a:lnTo>
                    <a:lnTo>
                      <a:pt x="19665" y="10800"/>
                    </a:lnTo>
                    <a:lnTo>
                      <a:pt x="19665" y="4206"/>
                    </a:lnTo>
                    <a:lnTo>
                      <a:pt x="14821" y="4206"/>
                    </a:lnTo>
                    <a:close/>
                    <a:moveTo>
                      <a:pt x="0" y="4932"/>
                    </a:moveTo>
                    <a:lnTo>
                      <a:pt x="0" y="21600"/>
                    </a:lnTo>
                    <a:lnTo>
                      <a:pt x="4410" y="21600"/>
                    </a:lnTo>
                    <a:lnTo>
                      <a:pt x="5555" y="21600"/>
                    </a:lnTo>
                    <a:lnTo>
                      <a:pt x="9951" y="21600"/>
                    </a:lnTo>
                    <a:lnTo>
                      <a:pt x="9951" y="4932"/>
                    </a:lnTo>
                    <a:lnTo>
                      <a:pt x="5555" y="4932"/>
                    </a:lnTo>
                    <a:lnTo>
                      <a:pt x="4410" y="4932"/>
                    </a:lnTo>
                    <a:lnTo>
                      <a:pt x="0" y="4932"/>
                    </a:lnTo>
                    <a:close/>
                    <a:moveTo>
                      <a:pt x="948" y="5563"/>
                    </a:moveTo>
                    <a:lnTo>
                      <a:pt x="2198" y="5563"/>
                    </a:lnTo>
                    <a:lnTo>
                      <a:pt x="2198" y="6573"/>
                    </a:lnTo>
                    <a:lnTo>
                      <a:pt x="948" y="6573"/>
                    </a:lnTo>
                    <a:lnTo>
                      <a:pt x="948" y="5563"/>
                    </a:lnTo>
                    <a:close/>
                    <a:moveTo>
                      <a:pt x="3304" y="5563"/>
                    </a:moveTo>
                    <a:lnTo>
                      <a:pt x="4410" y="5563"/>
                    </a:lnTo>
                    <a:lnTo>
                      <a:pt x="4410" y="6573"/>
                    </a:lnTo>
                    <a:lnTo>
                      <a:pt x="3304" y="6573"/>
                    </a:lnTo>
                    <a:lnTo>
                      <a:pt x="3304" y="5563"/>
                    </a:lnTo>
                    <a:close/>
                    <a:moveTo>
                      <a:pt x="5555" y="5563"/>
                    </a:moveTo>
                    <a:lnTo>
                      <a:pt x="6608" y="5563"/>
                    </a:lnTo>
                    <a:lnTo>
                      <a:pt x="6608" y="6573"/>
                    </a:lnTo>
                    <a:lnTo>
                      <a:pt x="5555" y="6573"/>
                    </a:lnTo>
                    <a:lnTo>
                      <a:pt x="5555" y="5563"/>
                    </a:lnTo>
                    <a:close/>
                    <a:moveTo>
                      <a:pt x="7713" y="5563"/>
                    </a:moveTo>
                    <a:lnTo>
                      <a:pt x="8977" y="5563"/>
                    </a:lnTo>
                    <a:lnTo>
                      <a:pt x="8977" y="6573"/>
                    </a:lnTo>
                    <a:lnTo>
                      <a:pt x="7713" y="6573"/>
                    </a:lnTo>
                    <a:lnTo>
                      <a:pt x="7713" y="5563"/>
                    </a:lnTo>
                    <a:close/>
                    <a:moveTo>
                      <a:pt x="948" y="7614"/>
                    </a:moveTo>
                    <a:lnTo>
                      <a:pt x="2198" y="7614"/>
                    </a:lnTo>
                    <a:lnTo>
                      <a:pt x="2198" y="8623"/>
                    </a:lnTo>
                    <a:lnTo>
                      <a:pt x="948" y="8623"/>
                    </a:lnTo>
                    <a:lnTo>
                      <a:pt x="948" y="7614"/>
                    </a:lnTo>
                    <a:close/>
                    <a:moveTo>
                      <a:pt x="3304" y="7614"/>
                    </a:moveTo>
                    <a:lnTo>
                      <a:pt x="4410" y="7614"/>
                    </a:lnTo>
                    <a:lnTo>
                      <a:pt x="4410" y="8623"/>
                    </a:lnTo>
                    <a:lnTo>
                      <a:pt x="3304" y="8623"/>
                    </a:lnTo>
                    <a:lnTo>
                      <a:pt x="3304" y="7614"/>
                    </a:lnTo>
                    <a:close/>
                    <a:moveTo>
                      <a:pt x="5555" y="7614"/>
                    </a:moveTo>
                    <a:lnTo>
                      <a:pt x="6608" y="7614"/>
                    </a:lnTo>
                    <a:lnTo>
                      <a:pt x="6608" y="8623"/>
                    </a:lnTo>
                    <a:lnTo>
                      <a:pt x="5555" y="8623"/>
                    </a:lnTo>
                    <a:lnTo>
                      <a:pt x="5555" y="7614"/>
                    </a:lnTo>
                    <a:close/>
                    <a:moveTo>
                      <a:pt x="7713" y="7614"/>
                    </a:moveTo>
                    <a:lnTo>
                      <a:pt x="8977" y="7614"/>
                    </a:lnTo>
                    <a:lnTo>
                      <a:pt x="8977" y="8623"/>
                    </a:lnTo>
                    <a:lnTo>
                      <a:pt x="7713" y="8623"/>
                    </a:lnTo>
                    <a:lnTo>
                      <a:pt x="7713" y="7614"/>
                    </a:lnTo>
                    <a:close/>
                    <a:moveTo>
                      <a:pt x="14821" y="11263"/>
                    </a:moveTo>
                    <a:lnTo>
                      <a:pt x="14821" y="21600"/>
                    </a:lnTo>
                    <a:lnTo>
                      <a:pt x="21600" y="21600"/>
                    </a:lnTo>
                    <a:lnTo>
                      <a:pt x="21600" y="11263"/>
                    </a:lnTo>
                    <a:lnTo>
                      <a:pt x="14821" y="11263"/>
                    </a:lnTo>
                    <a:close/>
                    <a:moveTo>
                      <a:pt x="16006" y="12125"/>
                    </a:moveTo>
                    <a:lnTo>
                      <a:pt x="17533" y="12125"/>
                    </a:lnTo>
                    <a:lnTo>
                      <a:pt x="17533" y="13345"/>
                    </a:lnTo>
                    <a:lnTo>
                      <a:pt x="16006" y="13345"/>
                    </a:lnTo>
                    <a:lnTo>
                      <a:pt x="16006" y="12125"/>
                    </a:lnTo>
                    <a:close/>
                    <a:moveTo>
                      <a:pt x="18875" y="12125"/>
                    </a:moveTo>
                    <a:lnTo>
                      <a:pt x="20402" y="12125"/>
                    </a:lnTo>
                    <a:lnTo>
                      <a:pt x="20402" y="13345"/>
                    </a:lnTo>
                    <a:lnTo>
                      <a:pt x="18875" y="13345"/>
                    </a:lnTo>
                    <a:lnTo>
                      <a:pt x="18875" y="12125"/>
                    </a:lnTo>
                    <a:close/>
                    <a:moveTo>
                      <a:pt x="16006" y="14617"/>
                    </a:moveTo>
                    <a:lnTo>
                      <a:pt x="17533" y="14617"/>
                    </a:lnTo>
                    <a:lnTo>
                      <a:pt x="17533" y="15848"/>
                    </a:lnTo>
                    <a:lnTo>
                      <a:pt x="16006" y="15848"/>
                    </a:lnTo>
                    <a:lnTo>
                      <a:pt x="16006" y="14617"/>
                    </a:lnTo>
                    <a:close/>
                    <a:moveTo>
                      <a:pt x="18875" y="14617"/>
                    </a:moveTo>
                    <a:lnTo>
                      <a:pt x="20402" y="14617"/>
                    </a:lnTo>
                    <a:lnTo>
                      <a:pt x="20402" y="15848"/>
                    </a:lnTo>
                    <a:lnTo>
                      <a:pt x="18875" y="15848"/>
                    </a:lnTo>
                    <a:lnTo>
                      <a:pt x="18875" y="14617"/>
                    </a:lnTo>
                    <a:close/>
                    <a:moveTo>
                      <a:pt x="16006" y="17120"/>
                    </a:moveTo>
                    <a:lnTo>
                      <a:pt x="17533" y="17120"/>
                    </a:lnTo>
                    <a:lnTo>
                      <a:pt x="17533" y="18351"/>
                    </a:lnTo>
                    <a:lnTo>
                      <a:pt x="16006" y="18351"/>
                    </a:lnTo>
                    <a:lnTo>
                      <a:pt x="16006" y="17120"/>
                    </a:lnTo>
                    <a:close/>
                    <a:moveTo>
                      <a:pt x="18875" y="17120"/>
                    </a:moveTo>
                    <a:lnTo>
                      <a:pt x="20402" y="17120"/>
                    </a:lnTo>
                    <a:lnTo>
                      <a:pt x="20402" y="18351"/>
                    </a:lnTo>
                    <a:lnTo>
                      <a:pt x="18875" y="18351"/>
                    </a:lnTo>
                    <a:lnTo>
                      <a:pt x="18875" y="17120"/>
                    </a:lnTo>
                    <a:close/>
                    <a:moveTo>
                      <a:pt x="16006" y="19623"/>
                    </a:moveTo>
                    <a:lnTo>
                      <a:pt x="17533" y="19623"/>
                    </a:lnTo>
                    <a:lnTo>
                      <a:pt x="17533" y="20843"/>
                    </a:lnTo>
                    <a:lnTo>
                      <a:pt x="16006" y="20843"/>
                    </a:lnTo>
                    <a:lnTo>
                      <a:pt x="16006" y="19623"/>
                    </a:lnTo>
                    <a:close/>
                    <a:moveTo>
                      <a:pt x="18875" y="19623"/>
                    </a:moveTo>
                    <a:lnTo>
                      <a:pt x="20402" y="19623"/>
                    </a:lnTo>
                    <a:lnTo>
                      <a:pt x="20402" y="20843"/>
                    </a:lnTo>
                    <a:lnTo>
                      <a:pt x="18875" y="20843"/>
                    </a:lnTo>
                    <a:lnTo>
                      <a:pt x="18875" y="1962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3" name="Group 63505">
              <a:extLst>
                <a:ext uri="{FF2B5EF4-FFF2-40B4-BE49-F238E27FC236}">
                  <a16:creationId xmlns:a16="http://schemas.microsoft.com/office/drawing/2014/main" xmlns="" id="{8C756D80-DD50-1D44-B746-78FC7703F99F}"/>
                </a:ext>
              </a:extLst>
            </p:cNvPr>
            <p:cNvGrpSpPr/>
            <p:nvPr/>
          </p:nvGrpSpPr>
          <p:grpSpPr>
            <a:xfrm>
              <a:off x="310187" y="1055901"/>
              <a:ext cx="3077512" cy="3072829"/>
              <a:chOff x="0" y="0"/>
              <a:chExt cx="3077510" cy="3072828"/>
            </a:xfrm>
          </p:grpSpPr>
          <p:sp>
            <p:nvSpPr>
              <p:cNvPr id="24" name="Shape 63503">
                <a:extLst>
                  <a:ext uri="{FF2B5EF4-FFF2-40B4-BE49-F238E27FC236}">
                    <a16:creationId xmlns:a16="http://schemas.microsoft.com/office/drawing/2014/main" xmlns="" id="{3D60A50C-9F14-C24C-AE61-B952B52B8CEB}"/>
                  </a:ext>
                </a:extLst>
              </p:cNvPr>
              <p:cNvSpPr/>
              <p:nvPr/>
            </p:nvSpPr>
            <p:spPr>
              <a:xfrm>
                <a:off x="0" y="0"/>
                <a:ext cx="3069807" cy="3072828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7" tIns="20097" rIns="20097" bIns="20097" numCol="1" anchor="ctr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Shape 63504">
                <a:extLst>
                  <a:ext uri="{FF2B5EF4-FFF2-40B4-BE49-F238E27FC236}">
                    <a16:creationId xmlns:a16="http://schemas.microsoft.com/office/drawing/2014/main" xmlns="" id="{783DEDA7-80B4-004D-A5C3-8EA2BA6C5B07}"/>
                  </a:ext>
                </a:extLst>
              </p:cNvPr>
              <p:cNvSpPr/>
              <p:nvPr/>
            </p:nvSpPr>
            <p:spPr>
              <a:xfrm>
                <a:off x="609567" y="27707"/>
                <a:ext cx="2467943" cy="2872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589" extrusionOk="0">
                    <a:moveTo>
                      <a:pt x="10732" y="10893"/>
                    </a:moveTo>
                    <a:cubicBezTo>
                      <a:pt x="10794" y="10887"/>
                      <a:pt x="10623" y="10842"/>
                      <a:pt x="10413" y="10800"/>
                    </a:cubicBezTo>
                    <a:cubicBezTo>
                      <a:pt x="10203" y="10757"/>
                      <a:pt x="9955" y="10718"/>
                      <a:pt x="9863" y="10724"/>
                    </a:cubicBezTo>
                    <a:cubicBezTo>
                      <a:pt x="9903" y="10753"/>
                      <a:pt x="9939" y="10786"/>
                      <a:pt x="9971" y="10821"/>
                    </a:cubicBezTo>
                    <a:cubicBezTo>
                      <a:pt x="10002" y="10857"/>
                      <a:pt x="10030" y="10895"/>
                      <a:pt x="10052" y="10935"/>
                    </a:cubicBezTo>
                    <a:cubicBezTo>
                      <a:pt x="9988" y="10970"/>
                      <a:pt x="9911" y="10964"/>
                      <a:pt x="9834" y="10953"/>
                    </a:cubicBezTo>
                    <a:cubicBezTo>
                      <a:pt x="9756" y="10942"/>
                      <a:pt x="9677" y="10927"/>
                      <a:pt x="9608" y="10943"/>
                    </a:cubicBezTo>
                    <a:cubicBezTo>
                      <a:pt x="9629" y="11075"/>
                      <a:pt x="9909" y="11050"/>
                      <a:pt x="10184" y="10998"/>
                    </a:cubicBezTo>
                    <a:cubicBezTo>
                      <a:pt x="10459" y="10946"/>
                      <a:pt x="10730" y="10868"/>
                      <a:pt x="10732" y="10893"/>
                    </a:cubicBezTo>
                    <a:cubicBezTo>
                      <a:pt x="10854" y="10881"/>
                      <a:pt x="10854" y="10880"/>
                      <a:pt x="10823" y="10883"/>
                    </a:cubicBezTo>
                    <a:cubicBezTo>
                      <a:pt x="10793" y="10885"/>
                      <a:pt x="10732" y="10891"/>
                      <a:pt x="10732" y="10893"/>
                    </a:cubicBezTo>
                    <a:close/>
                    <a:moveTo>
                      <a:pt x="9589" y="10652"/>
                    </a:moveTo>
                    <a:cubicBezTo>
                      <a:pt x="9462" y="10414"/>
                      <a:pt x="8791" y="10337"/>
                      <a:pt x="8541" y="10298"/>
                    </a:cubicBezTo>
                    <a:cubicBezTo>
                      <a:pt x="8428" y="10280"/>
                      <a:pt x="7349" y="10154"/>
                      <a:pt x="7560" y="10427"/>
                    </a:cubicBezTo>
                    <a:cubicBezTo>
                      <a:pt x="7658" y="10411"/>
                      <a:pt x="7790" y="10338"/>
                      <a:pt x="7920" y="10296"/>
                    </a:cubicBezTo>
                    <a:cubicBezTo>
                      <a:pt x="8049" y="10254"/>
                      <a:pt x="8176" y="10243"/>
                      <a:pt x="8263" y="10351"/>
                    </a:cubicBezTo>
                    <a:cubicBezTo>
                      <a:pt x="8337" y="10424"/>
                      <a:pt x="8468" y="10486"/>
                      <a:pt x="8609" y="10534"/>
                    </a:cubicBezTo>
                    <a:cubicBezTo>
                      <a:pt x="8749" y="10581"/>
                      <a:pt x="8897" y="10615"/>
                      <a:pt x="9005" y="10631"/>
                    </a:cubicBezTo>
                    <a:cubicBezTo>
                      <a:pt x="9023" y="10722"/>
                      <a:pt x="8834" y="10819"/>
                      <a:pt x="9145" y="10761"/>
                    </a:cubicBezTo>
                    <a:cubicBezTo>
                      <a:pt x="9291" y="10733"/>
                      <a:pt x="9439" y="10661"/>
                      <a:pt x="9589" y="10652"/>
                    </a:cubicBezTo>
                    <a:cubicBezTo>
                      <a:pt x="9559" y="10596"/>
                      <a:pt x="9558" y="10596"/>
                      <a:pt x="9564" y="10610"/>
                    </a:cubicBezTo>
                    <a:cubicBezTo>
                      <a:pt x="9571" y="10624"/>
                      <a:pt x="9586" y="10653"/>
                      <a:pt x="9589" y="10652"/>
                    </a:cubicBezTo>
                    <a:close/>
                    <a:moveTo>
                      <a:pt x="2547" y="9958"/>
                    </a:moveTo>
                    <a:cubicBezTo>
                      <a:pt x="2251" y="9850"/>
                      <a:pt x="2237" y="9503"/>
                      <a:pt x="2204" y="9169"/>
                    </a:cubicBezTo>
                    <a:cubicBezTo>
                      <a:pt x="2172" y="8836"/>
                      <a:pt x="2120" y="8517"/>
                      <a:pt x="1748" y="8466"/>
                    </a:cubicBezTo>
                    <a:cubicBezTo>
                      <a:pt x="1721" y="8534"/>
                      <a:pt x="1855" y="8719"/>
                      <a:pt x="1938" y="8879"/>
                    </a:cubicBezTo>
                    <a:cubicBezTo>
                      <a:pt x="2022" y="9040"/>
                      <a:pt x="2054" y="9177"/>
                      <a:pt x="1826" y="9149"/>
                    </a:cubicBezTo>
                    <a:cubicBezTo>
                      <a:pt x="1822" y="9195"/>
                      <a:pt x="1981" y="9435"/>
                      <a:pt x="2148" y="9664"/>
                    </a:cubicBezTo>
                    <a:cubicBezTo>
                      <a:pt x="2315" y="9893"/>
                      <a:pt x="2491" y="10111"/>
                      <a:pt x="2521" y="10115"/>
                    </a:cubicBezTo>
                    <a:cubicBezTo>
                      <a:pt x="2524" y="10095"/>
                      <a:pt x="2530" y="10056"/>
                      <a:pt x="2536" y="10021"/>
                    </a:cubicBezTo>
                    <a:cubicBezTo>
                      <a:pt x="2541" y="9986"/>
                      <a:pt x="2546" y="9957"/>
                      <a:pt x="2547" y="9958"/>
                    </a:cubicBezTo>
                    <a:cubicBezTo>
                      <a:pt x="2320" y="9876"/>
                      <a:pt x="2322" y="9882"/>
                      <a:pt x="2379" y="9906"/>
                    </a:cubicBezTo>
                    <a:cubicBezTo>
                      <a:pt x="2436" y="9930"/>
                      <a:pt x="2549" y="9971"/>
                      <a:pt x="2547" y="9958"/>
                    </a:cubicBezTo>
                    <a:close/>
                    <a:moveTo>
                      <a:pt x="16437" y="15664"/>
                    </a:moveTo>
                    <a:cubicBezTo>
                      <a:pt x="16749" y="15093"/>
                      <a:pt x="17913" y="14164"/>
                      <a:pt x="16621" y="13904"/>
                    </a:cubicBezTo>
                    <a:cubicBezTo>
                      <a:pt x="16377" y="13855"/>
                      <a:pt x="15948" y="13952"/>
                      <a:pt x="15701" y="14006"/>
                    </a:cubicBezTo>
                    <a:cubicBezTo>
                      <a:pt x="15649" y="13878"/>
                      <a:pt x="15477" y="13717"/>
                      <a:pt x="15316" y="13758"/>
                    </a:cubicBezTo>
                    <a:cubicBezTo>
                      <a:pt x="15137" y="13802"/>
                      <a:pt x="14979" y="13932"/>
                      <a:pt x="14804" y="13968"/>
                    </a:cubicBezTo>
                    <a:cubicBezTo>
                      <a:pt x="14766" y="13968"/>
                      <a:pt x="14708" y="13957"/>
                      <a:pt x="14652" y="13946"/>
                    </a:cubicBezTo>
                    <a:cubicBezTo>
                      <a:pt x="14596" y="13936"/>
                      <a:pt x="14542" y="13926"/>
                      <a:pt x="14515" y="13932"/>
                    </a:cubicBezTo>
                    <a:cubicBezTo>
                      <a:pt x="14477" y="13941"/>
                      <a:pt x="14451" y="13990"/>
                      <a:pt x="14423" y="14037"/>
                    </a:cubicBezTo>
                    <a:cubicBezTo>
                      <a:pt x="14396" y="14084"/>
                      <a:pt x="14368" y="14131"/>
                      <a:pt x="14325" y="14137"/>
                    </a:cubicBezTo>
                    <a:cubicBezTo>
                      <a:pt x="14341" y="14071"/>
                      <a:pt x="14332" y="13946"/>
                      <a:pt x="14348" y="13834"/>
                    </a:cubicBezTo>
                    <a:cubicBezTo>
                      <a:pt x="14365" y="13722"/>
                      <a:pt x="14406" y="13622"/>
                      <a:pt x="14524" y="13607"/>
                    </a:cubicBezTo>
                    <a:cubicBezTo>
                      <a:pt x="14498" y="13687"/>
                      <a:pt x="14528" y="13691"/>
                      <a:pt x="14567" y="13660"/>
                    </a:cubicBezTo>
                    <a:cubicBezTo>
                      <a:pt x="14605" y="13629"/>
                      <a:pt x="14654" y="13565"/>
                      <a:pt x="14665" y="13510"/>
                    </a:cubicBezTo>
                    <a:cubicBezTo>
                      <a:pt x="14638" y="13511"/>
                      <a:pt x="14614" y="13517"/>
                      <a:pt x="14592" y="13528"/>
                    </a:cubicBezTo>
                    <a:cubicBezTo>
                      <a:pt x="14569" y="13538"/>
                      <a:pt x="14552" y="13553"/>
                      <a:pt x="14536" y="13573"/>
                    </a:cubicBezTo>
                    <a:cubicBezTo>
                      <a:pt x="14538" y="13566"/>
                      <a:pt x="14556" y="13519"/>
                      <a:pt x="14577" y="13470"/>
                    </a:cubicBezTo>
                    <a:cubicBezTo>
                      <a:pt x="14597" y="13422"/>
                      <a:pt x="14619" y="13372"/>
                      <a:pt x="14628" y="13363"/>
                    </a:cubicBezTo>
                    <a:cubicBezTo>
                      <a:pt x="14608" y="13347"/>
                      <a:pt x="14589" y="13339"/>
                      <a:pt x="14568" y="13339"/>
                    </a:cubicBezTo>
                    <a:cubicBezTo>
                      <a:pt x="14548" y="13339"/>
                      <a:pt x="14527" y="13346"/>
                      <a:pt x="14506" y="13361"/>
                    </a:cubicBezTo>
                    <a:cubicBezTo>
                      <a:pt x="14579" y="12962"/>
                      <a:pt x="14234" y="12823"/>
                      <a:pt x="13838" y="12787"/>
                    </a:cubicBezTo>
                    <a:cubicBezTo>
                      <a:pt x="13443" y="12752"/>
                      <a:pt x="12996" y="12820"/>
                      <a:pt x="12865" y="12836"/>
                    </a:cubicBezTo>
                    <a:cubicBezTo>
                      <a:pt x="12865" y="12604"/>
                      <a:pt x="12777" y="12533"/>
                      <a:pt x="12643" y="12526"/>
                    </a:cubicBezTo>
                    <a:cubicBezTo>
                      <a:pt x="12510" y="12520"/>
                      <a:pt x="12330" y="12577"/>
                      <a:pt x="12145" y="12599"/>
                    </a:cubicBezTo>
                    <a:cubicBezTo>
                      <a:pt x="12174" y="12560"/>
                      <a:pt x="12239" y="12512"/>
                      <a:pt x="12295" y="12460"/>
                    </a:cubicBezTo>
                    <a:cubicBezTo>
                      <a:pt x="12352" y="12409"/>
                      <a:pt x="12399" y="12354"/>
                      <a:pt x="12391" y="12303"/>
                    </a:cubicBezTo>
                    <a:cubicBezTo>
                      <a:pt x="12352" y="12283"/>
                      <a:pt x="12312" y="12277"/>
                      <a:pt x="12271" y="12283"/>
                    </a:cubicBezTo>
                    <a:cubicBezTo>
                      <a:pt x="12231" y="12289"/>
                      <a:pt x="12191" y="12307"/>
                      <a:pt x="12150" y="12338"/>
                    </a:cubicBezTo>
                    <a:cubicBezTo>
                      <a:pt x="12126" y="12282"/>
                      <a:pt x="12134" y="12267"/>
                      <a:pt x="12146" y="12257"/>
                    </a:cubicBezTo>
                    <a:cubicBezTo>
                      <a:pt x="12158" y="12247"/>
                      <a:pt x="12174" y="12243"/>
                      <a:pt x="12166" y="12207"/>
                    </a:cubicBezTo>
                    <a:cubicBezTo>
                      <a:pt x="12059" y="12109"/>
                      <a:pt x="11831" y="12188"/>
                      <a:pt x="11593" y="12263"/>
                    </a:cubicBezTo>
                    <a:cubicBezTo>
                      <a:pt x="11355" y="12338"/>
                      <a:pt x="11107" y="12409"/>
                      <a:pt x="10960" y="12295"/>
                    </a:cubicBezTo>
                    <a:cubicBezTo>
                      <a:pt x="10968" y="12295"/>
                      <a:pt x="10897" y="12240"/>
                      <a:pt x="10809" y="12190"/>
                    </a:cubicBezTo>
                    <a:cubicBezTo>
                      <a:pt x="10720" y="12140"/>
                      <a:pt x="10612" y="12094"/>
                      <a:pt x="10545" y="12111"/>
                    </a:cubicBezTo>
                    <a:cubicBezTo>
                      <a:pt x="10565" y="12129"/>
                      <a:pt x="10586" y="12146"/>
                      <a:pt x="10607" y="12162"/>
                    </a:cubicBezTo>
                    <a:cubicBezTo>
                      <a:pt x="10628" y="12179"/>
                      <a:pt x="10650" y="12196"/>
                      <a:pt x="10671" y="12212"/>
                    </a:cubicBezTo>
                    <a:cubicBezTo>
                      <a:pt x="10535" y="12232"/>
                      <a:pt x="10439" y="12284"/>
                      <a:pt x="10386" y="12360"/>
                    </a:cubicBezTo>
                    <a:cubicBezTo>
                      <a:pt x="10333" y="12435"/>
                      <a:pt x="10323" y="12534"/>
                      <a:pt x="10360" y="12645"/>
                    </a:cubicBezTo>
                    <a:cubicBezTo>
                      <a:pt x="10309" y="12616"/>
                      <a:pt x="10238" y="12498"/>
                      <a:pt x="10208" y="12378"/>
                    </a:cubicBezTo>
                    <a:cubicBezTo>
                      <a:pt x="10177" y="12258"/>
                      <a:pt x="10189" y="12135"/>
                      <a:pt x="10304" y="12095"/>
                    </a:cubicBezTo>
                    <a:cubicBezTo>
                      <a:pt x="9852" y="12250"/>
                      <a:pt x="9681" y="12407"/>
                      <a:pt x="9418" y="12731"/>
                    </a:cubicBezTo>
                    <a:cubicBezTo>
                      <a:pt x="9086" y="13140"/>
                      <a:pt x="8962" y="12478"/>
                      <a:pt x="8477" y="12692"/>
                    </a:cubicBezTo>
                    <a:cubicBezTo>
                      <a:pt x="8046" y="12636"/>
                      <a:pt x="7814" y="12705"/>
                      <a:pt x="7820" y="12158"/>
                    </a:cubicBezTo>
                    <a:cubicBezTo>
                      <a:pt x="7826" y="11497"/>
                      <a:pt x="7293" y="11582"/>
                      <a:pt x="6670" y="11587"/>
                    </a:cubicBezTo>
                    <a:cubicBezTo>
                      <a:pt x="6742" y="11516"/>
                      <a:pt x="6788" y="11428"/>
                      <a:pt x="6813" y="11336"/>
                    </a:cubicBezTo>
                    <a:cubicBezTo>
                      <a:pt x="6839" y="11244"/>
                      <a:pt x="6843" y="11146"/>
                      <a:pt x="6830" y="11055"/>
                    </a:cubicBezTo>
                    <a:cubicBezTo>
                      <a:pt x="6978" y="11310"/>
                      <a:pt x="7096" y="10608"/>
                      <a:pt x="6986" y="10536"/>
                    </a:cubicBezTo>
                    <a:cubicBezTo>
                      <a:pt x="6751" y="10381"/>
                      <a:pt x="6418" y="10720"/>
                      <a:pt x="6331" y="10849"/>
                    </a:cubicBezTo>
                    <a:cubicBezTo>
                      <a:pt x="5970" y="11386"/>
                      <a:pt x="5512" y="11107"/>
                      <a:pt x="5128" y="10806"/>
                    </a:cubicBezTo>
                    <a:cubicBezTo>
                      <a:pt x="4843" y="10583"/>
                      <a:pt x="4839" y="10639"/>
                      <a:pt x="4906" y="10300"/>
                    </a:cubicBezTo>
                    <a:cubicBezTo>
                      <a:pt x="4960" y="10027"/>
                      <a:pt x="4835" y="9538"/>
                      <a:pt x="5114" y="9343"/>
                    </a:cubicBezTo>
                    <a:cubicBezTo>
                      <a:pt x="5306" y="9209"/>
                      <a:pt x="6207" y="8843"/>
                      <a:pt x="6207" y="9177"/>
                    </a:cubicBezTo>
                    <a:cubicBezTo>
                      <a:pt x="6294" y="9177"/>
                      <a:pt x="6378" y="9157"/>
                      <a:pt x="6459" y="9151"/>
                    </a:cubicBezTo>
                    <a:cubicBezTo>
                      <a:pt x="6541" y="9145"/>
                      <a:pt x="6619" y="9153"/>
                      <a:pt x="6695" y="9211"/>
                    </a:cubicBezTo>
                    <a:cubicBezTo>
                      <a:pt x="6696" y="9186"/>
                      <a:pt x="6663" y="9143"/>
                      <a:pt x="6625" y="9103"/>
                    </a:cubicBezTo>
                    <a:cubicBezTo>
                      <a:pt x="6586" y="9063"/>
                      <a:pt x="6543" y="9027"/>
                      <a:pt x="6523" y="9015"/>
                    </a:cubicBezTo>
                    <a:cubicBezTo>
                      <a:pt x="6777" y="8940"/>
                      <a:pt x="7070" y="8933"/>
                      <a:pt x="7328" y="8993"/>
                    </a:cubicBezTo>
                    <a:cubicBezTo>
                      <a:pt x="7645" y="9066"/>
                      <a:pt x="7805" y="9404"/>
                      <a:pt x="8000" y="9390"/>
                    </a:cubicBezTo>
                    <a:cubicBezTo>
                      <a:pt x="7966" y="9533"/>
                      <a:pt x="8038" y="9591"/>
                      <a:pt x="8119" y="9643"/>
                    </a:cubicBezTo>
                    <a:cubicBezTo>
                      <a:pt x="8200" y="9696"/>
                      <a:pt x="8289" y="9745"/>
                      <a:pt x="8289" y="9870"/>
                    </a:cubicBezTo>
                    <a:cubicBezTo>
                      <a:pt x="8623" y="9670"/>
                      <a:pt x="8102" y="9179"/>
                      <a:pt x="8193" y="8885"/>
                    </a:cubicBezTo>
                    <a:cubicBezTo>
                      <a:pt x="8259" y="8676"/>
                      <a:pt x="9028" y="8167"/>
                      <a:pt x="8854" y="8042"/>
                    </a:cubicBezTo>
                    <a:cubicBezTo>
                      <a:pt x="8892" y="8054"/>
                      <a:pt x="8929" y="8058"/>
                      <a:pt x="8965" y="8055"/>
                    </a:cubicBezTo>
                    <a:cubicBezTo>
                      <a:pt x="9001" y="8051"/>
                      <a:pt x="9036" y="8040"/>
                      <a:pt x="9070" y="8021"/>
                    </a:cubicBezTo>
                    <a:cubicBezTo>
                      <a:pt x="9041" y="8012"/>
                      <a:pt x="9012" y="8001"/>
                      <a:pt x="8985" y="7987"/>
                    </a:cubicBezTo>
                    <a:cubicBezTo>
                      <a:pt x="8958" y="7973"/>
                      <a:pt x="8933" y="7956"/>
                      <a:pt x="8910" y="7938"/>
                    </a:cubicBezTo>
                    <a:cubicBezTo>
                      <a:pt x="8928" y="7934"/>
                      <a:pt x="8946" y="7930"/>
                      <a:pt x="8965" y="7926"/>
                    </a:cubicBezTo>
                    <a:cubicBezTo>
                      <a:pt x="8983" y="7922"/>
                      <a:pt x="9001" y="7917"/>
                      <a:pt x="9019" y="7913"/>
                    </a:cubicBezTo>
                    <a:cubicBezTo>
                      <a:pt x="8981" y="7890"/>
                      <a:pt x="8946" y="7864"/>
                      <a:pt x="8914" y="7836"/>
                    </a:cubicBezTo>
                    <a:cubicBezTo>
                      <a:pt x="8881" y="7807"/>
                      <a:pt x="8852" y="7776"/>
                      <a:pt x="8826" y="7743"/>
                    </a:cubicBezTo>
                    <a:cubicBezTo>
                      <a:pt x="8859" y="7739"/>
                      <a:pt x="8839" y="7658"/>
                      <a:pt x="8843" y="7561"/>
                    </a:cubicBezTo>
                    <a:cubicBezTo>
                      <a:pt x="8847" y="7463"/>
                      <a:pt x="8876" y="7349"/>
                      <a:pt x="9007" y="7276"/>
                    </a:cubicBezTo>
                    <a:cubicBezTo>
                      <a:pt x="8991" y="7329"/>
                      <a:pt x="8977" y="7383"/>
                      <a:pt x="8965" y="7437"/>
                    </a:cubicBezTo>
                    <a:cubicBezTo>
                      <a:pt x="8952" y="7491"/>
                      <a:pt x="8941" y="7545"/>
                      <a:pt x="8932" y="7599"/>
                    </a:cubicBezTo>
                    <a:cubicBezTo>
                      <a:pt x="8968" y="7603"/>
                      <a:pt x="8992" y="7583"/>
                      <a:pt x="9007" y="7576"/>
                    </a:cubicBezTo>
                    <a:cubicBezTo>
                      <a:pt x="9022" y="7569"/>
                      <a:pt x="9029" y="7576"/>
                      <a:pt x="9029" y="7633"/>
                    </a:cubicBezTo>
                    <a:cubicBezTo>
                      <a:pt x="9122" y="7592"/>
                      <a:pt x="9134" y="7552"/>
                      <a:pt x="9122" y="7506"/>
                    </a:cubicBezTo>
                    <a:cubicBezTo>
                      <a:pt x="9110" y="7459"/>
                      <a:pt x="9075" y="7407"/>
                      <a:pt x="9072" y="7343"/>
                    </a:cubicBezTo>
                    <a:cubicBezTo>
                      <a:pt x="9156" y="7327"/>
                      <a:pt x="9360" y="7226"/>
                      <a:pt x="9369" y="7142"/>
                    </a:cubicBezTo>
                    <a:cubicBezTo>
                      <a:pt x="9382" y="7003"/>
                      <a:pt x="9532" y="6823"/>
                      <a:pt x="9871" y="6823"/>
                    </a:cubicBezTo>
                    <a:cubicBezTo>
                      <a:pt x="9713" y="6670"/>
                      <a:pt x="9750" y="6612"/>
                      <a:pt x="9827" y="6565"/>
                    </a:cubicBezTo>
                    <a:cubicBezTo>
                      <a:pt x="9904" y="6518"/>
                      <a:pt x="10021" y="6481"/>
                      <a:pt x="10022" y="6369"/>
                    </a:cubicBezTo>
                    <a:cubicBezTo>
                      <a:pt x="10027" y="6372"/>
                      <a:pt x="10108" y="6387"/>
                      <a:pt x="10169" y="6376"/>
                    </a:cubicBezTo>
                    <a:cubicBezTo>
                      <a:pt x="10230" y="6366"/>
                      <a:pt x="10269" y="6329"/>
                      <a:pt x="10190" y="6230"/>
                    </a:cubicBezTo>
                    <a:cubicBezTo>
                      <a:pt x="10254" y="6210"/>
                      <a:pt x="10288" y="6202"/>
                      <a:pt x="10308" y="6198"/>
                    </a:cubicBezTo>
                    <a:cubicBezTo>
                      <a:pt x="10327" y="6194"/>
                      <a:pt x="10332" y="6193"/>
                      <a:pt x="10339" y="6189"/>
                    </a:cubicBezTo>
                    <a:cubicBezTo>
                      <a:pt x="10341" y="6187"/>
                      <a:pt x="10371" y="6154"/>
                      <a:pt x="10412" y="6119"/>
                    </a:cubicBezTo>
                    <a:cubicBezTo>
                      <a:pt x="10453" y="6084"/>
                      <a:pt x="10504" y="6047"/>
                      <a:pt x="10549" y="6035"/>
                    </a:cubicBezTo>
                    <a:cubicBezTo>
                      <a:pt x="10619" y="6035"/>
                      <a:pt x="10520" y="6069"/>
                      <a:pt x="10479" y="6096"/>
                    </a:cubicBezTo>
                    <a:cubicBezTo>
                      <a:pt x="10438" y="6123"/>
                      <a:pt x="10455" y="6143"/>
                      <a:pt x="10756" y="6117"/>
                    </a:cubicBezTo>
                    <a:cubicBezTo>
                      <a:pt x="10771" y="6165"/>
                      <a:pt x="10059" y="6403"/>
                      <a:pt x="10543" y="6457"/>
                    </a:cubicBezTo>
                    <a:cubicBezTo>
                      <a:pt x="10768" y="6482"/>
                      <a:pt x="10787" y="6131"/>
                      <a:pt x="11052" y="6102"/>
                    </a:cubicBezTo>
                    <a:cubicBezTo>
                      <a:pt x="11006" y="6040"/>
                      <a:pt x="10958" y="6025"/>
                      <a:pt x="10898" y="6029"/>
                    </a:cubicBezTo>
                    <a:cubicBezTo>
                      <a:pt x="10839" y="6033"/>
                      <a:pt x="10767" y="6056"/>
                      <a:pt x="10672" y="6068"/>
                    </a:cubicBezTo>
                    <a:cubicBezTo>
                      <a:pt x="10663" y="6012"/>
                      <a:pt x="10626" y="5976"/>
                      <a:pt x="10579" y="5947"/>
                    </a:cubicBezTo>
                    <a:cubicBezTo>
                      <a:pt x="10533" y="5917"/>
                      <a:pt x="10476" y="5893"/>
                      <a:pt x="10427" y="5858"/>
                    </a:cubicBezTo>
                    <a:cubicBezTo>
                      <a:pt x="10458" y="5825"/>
                      <a:pt x="10472" y="5797"/>
                      <a:pt x="10470" y="5775"/>
                    </a:cubicBezTo>
                    <a:cubicBezTo>
                      <a:pt x="10467" y="5753"/>
                      <a:pt x="10448" y="5736"/>
                      <a:pt x="10413" y="5725"/>
                    </a:cubicBezTo>
                    <a:cubicBezTo>
                      <a:pt x="10392" y="5732"/>
                      <a:pt x="10359" y="5741"/>
                      <a:pt x="10330" y="5748"/>
                    </a:cubicBezTo>
                    <a:cubicBezTo>
                      <a:pt x="10301" y="5756"/>
                      <a:pt x="10277" y="5761"/>
                      <a:pt x="10275" y="5761"/>
                    </a:cubicBezTo>
                    <a:cubicBezTo>
                      <a:pt x="10270" y="5752"/>
                      <a:pt x="10264" y="5725"/>
                      <a:pt x="10261" y="5699"/>
                    </a:cubicBezTo>
                    <a:cubicBezTo>
                      <a:pt x="10257" y="5674"/>
                      <a:pt x="10257" y="5648"/>
                      <a:pt x="10263" y="5642"/>
                    </a:cubicBezTo>
                    <a:cubicBezTo>
                      <a:pt x="10385" y="5795"/>
                      <a:pt x="10602" y="5365"/>
                      <a:pt x="10301" y="5388"/>
                    </a:cubicBezTo>
                    <a:cubicBezTo>
                      <a:pt x="10010" y="5410"/>
                      <a:pt x="9829" y="5749"/>
                      <a:pt x="9652" y="5909"/>
                    </a:cubicBezTo>
                    <a:cubicBezTo>
                      <a:pt x="9734" y="5696"/>
                      <a:pt x="9979" y="5166"/>
                      <a:pt x="10371" y="5183"/>
                    </a:cubicBezTo>
                    <a:cubicBezTo>
                      <a:pt x="10755" y="5199"/>
                      <a:pt x="11339" y="5061"/>
                      <a:pt x="11200" y="4595"/>
                    </a:cubicBezTo>
                    <a:cubicBezTo>
                      <a:pt x="11188" y="4604"/>
                      <a:pt x="11075" y="4621"/>
                      <a:pt x="10955" y="4638"/>
                    </a:cubicBezTo>
                    <a:cubicBezTo>
                      <a:pt x="10835" y="4655"/>
                      <a:pt x="10709" y="4672"/>
                      <a:pt x="10671" y="4680"/>
                    </a:cubicBezTo>
                    <a:cubicBezTo>
                      <a:pt x="11001" y="4583"/>
                      <a:pt x="10914" y="4502"/>
                      <a:pt x="10730" y="4420"/>
                    </a:cubicBezTo>
                    <a:cubicBezTo>
                      <a:pt x="10546" y="4338"/>
                      <a:pt x="10266" y="4256"/>
                      <a:pt x="10208" y="4157"/>
                    </a:cubicBezTo>
                    <a:cubicBezTo>
                      <a:pt x="10303" y="4155"/>
                      <a:pt x="10192" y="4043"/>
                      <a:pt x="10050" y="3909"/>
                    </a:cubicBezTo>
                    <a:cubicBezTo>
                      <a:pt x="9909" y="3774"/>
                      <a:pt x="9738" y="3615"/>
                      <a:pt x="9714" y="3518"/>
                    </a:cubicBezTo>
                    <a:cubicBezTo>
                      <a:pt x="9657" y="3535"/>
                      <a:pt x="9638" y="3617"/>
                      <a:pt x="9622" y="3704"/>
                    </a:cubicBezTo>
                    <a:cubicBezTo>
                      <a:pt x="9607" y="3791"/>
                      <a:pt x="9594" y="3884"/>
                      <a:pt x="9550" y="3922"/>
                    </a:cubicBezTo>
                    <a:cubicBezTo>
                      <a:pt x="9553" y="3925"/>
                      <a:pt x="9424" y="3813"/>
                      <a:pt x="9313" y="3700"/>
                    </a:cubicBezTo>
                    <a:cubicBezTo>
                      <a:pt x="9201" y="3587"/>
                      <a:pt x="9108" y="3474"/>
                      <a:pt x="9182" y="3474"/>
                    </a:cubicBezTo>
                    <a:cubicBezTo>
                      <a:pt x="9001" y="3474"/>
                      <a:pt x="8189" y="3015"/>
                      <a:pt x="8237" y="3478"/>
                    </a:cubicBezTo>
                    <a:cubicBezTo>
                      <a:pt x="8261" y="3710"/>
                      <a:pt x="8294" y="4351"/>
                      <a:pt x="8515" y="4312"/>
                    </a:cubicBezTo>
                    <a:cubicBezTo>
                      <a:pt x="8591" y="4455"/>
                      <a:pt x="8302" y="4656"/>
                      <a:pt x="8269" y="4793"/>
                    </a:cubicBezTo>
                    <a:cubicBezTo>
                      <a:pt x="8235" y="4938"/>
                      <a:pt x="8277" y="5068"/>
                      <a:pt x="8224" y="5220"/>
                    </a:cubicBezTo>
                    <a:cubicBezTo>
                      <a:pt x="8200" y="5288"/>
                      <a:pt x="7845" y="4892"/>
                      <a:pt x="7839" y="4877"/>
                    </a:cubicBezTo>
                    <a:cubicBezTo>
                      <a:pt x="7614" y="4650"/>
                      <a:pt x="7760" y="4700"/>
                      <a:pt x="7408" y="4531"/>
                    </a:cubicBezTo>
                    <a:cubicBezTo>
                      <a:pt x="7032" y="4351"/>
                      <a:pt x="6080" y="4116"/>
                      <a:pt x="6500" y="3636"/>
                    </a:cubicBezTo>
                    <a:cubicBezTo>
                      <a:pt x="6632" y="3485"/>
                      <a:pt x="6832" y="3375"/>
                      <a:pt x="6906" y="3189"/>
                    </a:cubicBezTo>
                    <a:cubicBezTo>
                      <a:pt x="6906" y="3072"/>
                      <a:pt x="7007" y="3061"/>
                      <a:pt x="7108" y="3050"/>
                    </a:cubicBezTo>
                    <a:cubicBezTo>
                      <a:pt x="7209" y="3038"/>
                      <a:pt x="7311" y="3026"/>
                      <a:pt x="7311" y="2906"/>
                    </a:cubicBezTo>
                    <a:cubicBezTo>
                      <a:pt x="7257" y="2898"/>
                      <a:pt x="7203" y="2892"/>
                      <a:pt x="7149" y="2888"/>
                    </a:cubicBezTo>
                    <a:cubicBezTo>
                      <a:pt x="7094" y="2885"/>
                      <a:pt x="7040" y="2884"/>
                      <a:pt x="6985" y="2885"/>
                    </a:cubicBezTo>
                    <a:cubicBezTo>
                      <a:pt x="7023" y="2818"/>
                      <a:pt x="7077" y="2812"/>
                      <a:pt x="7138" y="2827"/>
                    </a:cubicBezTo>
                    <a:cubicBezTo>
                      <a:pt x="7199" y="2842"/>
                      <a:pt x="7267" y="2877"/>
                      <a:pt x="7334" y="2892"/>
                    </a:cubicBezTo>
                    <a:cubicBezTo>
                      <a:pt x="7350" y="2867"/>
                      <a:pt x="7361" y="2843"/>
                      <a:pt x="7365" y="2816"/>
                    </a:cubicBezTo>
                    <a:cubicBezTo>
                      <a:pt x="7369" y="2789"/>
                      <a:pt x="7367" y="2762"/>
                      <a:pt x="7359" y="2735"/>
                    </a:cubicBezTo>
                    <a:cubicBezTo>
                      <a:pt x="7398" y="2737"/>
                      <a:pt x="7438" y="2739"/>
                      <a:pt x="7477" y="2743"/>
                    </a:cubicBezTo>
                    <a:cubicBezTo>
                      <a:pt x="7517" y="2748"/>
                      <a:pt x="7556" y="2753"/>
                      <a:pt x="7595" y="2759"/>
                    </a:cubicBezTo>
                    <a:cubicBezTo>
                      <a:pt x="7595" y="2754"/>
                      <a:pt x="7591" y="2745"/>
                      <a:pt x="7585" y="2735"/>
                    </a:cubicBezTo>
                    <a:cubicBezTo>
                      <a:pt x="7579" y="2725"/>
                      <a:pt x="7571" y="2714"/>
                      <a:pt x="7561" y="2705"/>
                    </a:cubicBezTo>
                    <a:cubicBezTo>
                      <a:pt x="7636" y="2707"/>
                      <a:pt x="7760" y="2668"/>
                      <a:pt x="7793" y="2554"/>
                    </a:cubicBezTo>
                    <a:cubicBezTo>
                      <a:pt x="7847" y="2366"/>
                      <a:pt x="7794" y="2110"/>
                      <a:pt x="7509" y="2117"/>
                    </a:cubicBezTo>
                    <a:cubicBezTo>
                      <a:pt x="7537" y="2151"/>
                      <a:pt x="7541" y="2261"/>
                      <a:pt x="7520" y="2364"/>
                    </a:cubicBezTo>
                    <a:cubicBezTo>
                      <a:pt x="7500" y="2466"/>
                      <a:pt x="7456" y="2559"/>
                      <a:pt x="7388" y="2559"/>
                    </a:cubicBezTo>
                    <a:cubicBezTo>
                      <a:pt x="7229" y="2602"/>
                      <a:pt x="7222" y="2535"/>
                      <a:pt x="7243" y="2447"/>
                    </a:cubicBezTo>
                    <a:cubicBezTo>
                      <a:pt x="7265" y="2358"/>
                      <a:pt x="7316" y="2247"/>
                      <a:pt x="7275" y="2201"/>
                    </a:cubicBezTo>
                    <a:cubicBezTo>
                      <a:pt x="7228" y="2224"/>
                      <a:pt x="7192" y="2253"/>
                      <a:pt x="7168" y="2288"/>
                    </a:cubicBezTo>
                    <a:cubicBezTo>
                      <a:pt x="7144" y="2322"/>
                      <a:pt x="7131" y="2363"/>
                      <a:pt x="7131" y="2410"/>
                    </a:cubicBezTo>
                    <a:cubicBezTo>
                      <a:pt x="6889" y="2358"/>
                      <a:pt x="7225" y="1914"/>
                      <a:pt x="7019" y="1914"/>
                    </a:cubicBezTo>
                    <a:cubicBezTo>
                      <a:pt x="6690" y="1914"/>
                      <a:pt x="7240" y="1555"/>
                      <a:pt x="7267" y="1499"/>
                    </a:cubicBezTo>
                    <a:cubicBezTo>
                      <a:pt x="7085" y="1421"/>
                      <a:pt x="6959" y="1539"/>
                      <a:pt x="6869" y="1698"/>
                    </a:cubicBezTo>
                    <a:cubicBezTo>
                      <a:pt x="6779" y="1858"/>
                      <a:pt x="6726" y="2059"/>
                      <a:pt x="6691" y="2149"/>
                    </a:cubicBezTo>
                    <a:cubicBezTo>
                      <a:pt x="6701" y="2140"/>
                      <a:pt x="6709" y="2135"/>
                      <a:pt x="6714" y="2133"/>
                    </a:cubicBezTo>
                    <a:cubicBezTo>
                      <a:pt x="6719" y="2131"/>
                      <a:pt x="6721" y="2133"/>
                      <a:pt x="6722" y="2138"/>
                    </a:cubicBezTo>
                    <a:cubicBezTo>
                      <a:pt x="6727" y="2099"/>
                      <a:pt x="6769" y="2095"/>
                      <a:pt x="6816" y="2102"/>
                    </a:cubicBezTo>
                    <a:cubicBezTo>
                      <a:pt x="6863" y="2109"/>
                      <a:pt x="6916" y="2127"/>
                      <a:pt x="6944" y="2132"/>
                    </a:cubicBezTo>
                    <a:cubicBezTo>
                      <a:pt x="6980" y="2164"/>
                      <a:pt x="6891" y="2205"/>
                      <a:pt x="6823" y="2239"/>
                    </a:cubicBezTo>
                    <a:cubicBezTo>
                      <a:pt x="6754" y="2273"/>
                      <a:pt x="6708" y="2298"/>
                      <a:pt x="6830" y="2298"/>
                    </a:cubicBezTo>
                    <a:cubicBezTo>
                      <a:pt x="6795" y="2316"/>
                      <a:pt x="6738" y="2397"/>
                      <a:pt x="6683" y="2472"/>
                    </a:cubicBezTo>
                    <a:cubicBezTo>
                      <a:pt x="6629" y="2548"/>
                      <a:pt x="6578" y="2617"/>
                      <a:pt x="6554" y="2612"/>
                    </a:cubicBezTo>
                    <a:cubicBezTo>
                      <a:pt x="6725" y="2458"/>
                      <a:pt x="6594" y="2408"/>
                      <a:pt x="6403" y="2393"/>
                    </a:cubicBezTo>
                    <a:cubicBezTo>
                      <a:pt x="6212" y="2379"/>
                      <a:pt x="5960" y="2401"/>
                      <a:pt x="5890" y="2391"/>
                    </a:cubicBezTo>
                    <a:cubicBezTo>
                      <a:pt x="5911" y="2376"/>
                      <a:pt x="5884" y="2306"/>
                      <a:pt x="5825" y="2268"/>
                    </a:cubicBezTo>
                    <a:cubicBezTo>
                      <a:pt x="5766" y="2230"/>
                      <a:pt x="5675" y="2224"/>
                      <a:pt x="5567" y="2337"/>
                    </a:cubicBezTo>
                    <a:cubicBezTo>
                      <a:pt x="5585" y="2343"/>
                      <a:pt x="5647" y="2325"/>
                      <a:pt x="5707" y="2309"/>
                    </a:cubicBezTo>
                    <a:cubicBezTo>
                      <a:pt x="5767" y="2292"/>
                      <a:pt x="5824" y="2277"/>
                      <a:pt x="5831" y="2291"/>
                    </a:cubicBezTo>
                    <a:cubicBezTo>
                      <a:pt x="5745" y="2335"/>
                      <a:pt x="5677" y="2369"/>
                      <a:pt x="5617" y="2411"/>
                    </a:cubicBezTo>
                    <a:cubicBezTo>
                      <a:pt x="5557" y="2453"/>
                      <a:pt x="5505" y="2502"/>
                      <a:pt x="5450" y="2577"/>
                    </a:cubicBezTo>
                    <a:cubicBezTo>
                      <a:pt x="5452" y="2568"/>
                      <a:pt x="5450" y="2507"/>
                      <a:pt x="5447" y="2449"/>
                    </a:cubicBezTo>
                    <a:cubicBezTo>
                      <a:pt x="5444" y="2391"/>
                      <a:pt x="5440" y="2335"/>
                      <a:pt x="5438" y="2338"/>
                    </a:cubicBezTo>
                    <a:cubicBezTo>
                      <a:pt x="5419" y="2344"/>
                      <a:pt x="5325" y="2353"/>
                      <a:pt x="5238" y="2359"/>
                    </a:cubicBezTo>
                    <a:cubicBezTo>
                      <a:pt x="5151" y="2364"/>
                      <a:pt x="5071" y="2365"/>
                      <a:pt x="5080" y="2354"/>
                    </a:cubicBezTo>
                    <a:cubicBezTo>
                      <a:pt x="5147" y="2277"/>
                      <a:pt x="5170" y="2156"/>
                      <a:pt x="5131" y="2071"/>
                    </a:cubicBezTo>
                    <a:cubicBezTo>
                      <a:pt x="5091" y="1986"/>
                      <a:pt x="4989" y="1938"/>
                      <a:pt x="4805" y="2008"/>
                    </a:cubicBezTo>
                    <a:cubicBezTo>
                      <a:pt x="4822" y="1988"/>
                      <a:pt x="4839" y="1968"/>
                      <a:pt x="4856" y="1949"/>
                    </a:cubicBezTo>
                    <a:cubicBezTo>
                      <a:pt x="4874" y="1929"/>
                      <a:pt x="4891" y="1910"/>
                      <a:pt x="4909" y="1890"/>
                    </a:cubicBezTo>
                    <a:cubicBezTo>
                      <a:pt x="4885" y="1918"/>
                      <a:pt x="4856" y="1942"/>
                      <a:pt x="4824" y="1963"/>
                    </a:cubicBezTo>
                    <a:cubicBezTo>
                      <a:pt x="4793" y="1984"/>
                      <a:pt x="4758" y="2001"/>
                      <a:pt x="4721" y="2015"/>
                    </a:cubicBezTo>
                    <a:cubicBezTo>
                      <a:pt x="4776" y="1969"/>
                      <a:pt x="4778" y="1913"/>
                      <a:pt x="4783" y="1858"/>
                    </a:cubicBezTo>
                    <a:cubicBezTo>
                      <a:pt x="4788" y="1803"/>
                      <a:pt x="4796" y="1749"/>
                      <a:pt x="4862" y="1706"/>
                    </a:cubicBezTo>
                    <a:cubicBezTo>
                      <a:pt x="4701" y="1799"/>
                      <a:pt x="4615" y="1838"/>
                      <a:pt x="4586" y="1845"/>
                    </a:cubicBezTo>
                    <a:cubicBezTo>
                      <a:pt x="4556" y="1851"/>
                      <a:pt x="4584" y="1825"/>
                      <a:pt x="4652" y="1786"/>
                    </a:cubicBezTo>
                    <a:cubicBezTo>
                      <a:pt x="4641" y="1788"/>
                      <a:pt x="4563" y="1802"/>
                      <a:pt x="4479" y="1819"/>
                    </a:cubicBezTo>
                    <a:cubicBezTo>
                      <a:pt x="4396" y="1835"/>
                      <a:pt x="4306" y="1854"/>
                      <a:pt x="4273" y="1863"/>
                    </a:cubicBezTo>
                    <a:cubicBezTo>
                      <a:pt x="4276" y="1850"/>
                      <a:pt x="4281" y="1839"/>
                      <a:pt x="4290" y="1829"/>
                    </a:cubicBezTo>
                    <a:cubicBezTo>
                      <a:pt x="4297" y="1819"/>
                      <a:pt x="4307" y="1811"/>
                      <a:pt x="4318" y="1804"/>
                    </a:cubicBezTo>
                    <a:cubicBezTo>
                      <a:pt x="4289" y="1804"/>
                      <a:pt x="4216" y="1847"/>
                      <a:pt x="4148" y="1889"/>
                    </a:cubicBezTo>
                    <a:cubicBezTo>
                      <a:pt x="4079" y="1931"/>
                      <a:pt x="4015" y="1972"/>
                      <a:pt x="4003" y="1969"/>
                    </a:cubicBezTo>
                    <a:cubicBezTo>
                      <a:pt x="4212" y="1789"/>
                      <a:pt x="3980" y="1616"/>
                      <a:pt x="3927" y="1573"/>
                    </a:cubicBezTo>
                    <a:cubicBezTo>
                      <a:pt x="3759" y="1438"/>
                      <a:pt x="3794" y="1387"/>
                      <a:pt x="3856" y="1317"/>
                    </a:cubicBezTo>
                    <a:cubicBezTo>
                      <a:pt x="3739" y="1317"/>
                      <a:pt x="3421" y="1341"/>
                      <a:pt x="3131" y="1401"/>
                    </a:cubicBezTo>
                    <a:cubicBezTo>
                      <a:pt x="2841" y="1462"/>
                      <a:pt x="2581" y="1558"/>
                      <a:pt x="2581" y="1701"/>
                    </a:cubicBezTo>
                    <a:cubicBezTo>
                      <a:pt x="2590" y="1699"/>
                      <a:pt x="2599" y="1697"/>
                      <a:pt x="2609" y="1696"/>
                    </a:cubicBezTo>
                    <a:cubicBezTo>
                      <a:pt x="2618" y="1694"/>
                      <a:pt x="2627" y="1694"/>
                      <a:pt x="2637" y="1693"/>
                    </a:cubicBezTo>
                    <a:cubicBezTo>
                      <a:pt x="2618" y="1701"/>
                      <a:pt x="2609" y="1708"/>
                      <a:pt x="2609" y="1713"/>
                    </a:cubicBezTo>
                    <a:cubicBezTo>
                      <a:pt x="2610" y="1717"/>
                      <a:pt x="2620" y="1720"/>
                      <a:pt x="2639" y="1722"/>
                    </a:cubicBezTo>
                    <a:cubicBezTo>
                      <a:pt x="2612" y="1726"/>
                      <a:pt x="2556" y="1779"/>
                      <a:pt x="2498" y="1821"/>
                    </a:cubicBezTo>
                    <a:cubicBezTo>
                      <a:pt x="2439" y="1864"/>
                      <a:pt x="2377" y="1896"/>
                      <a:pt x="2337" y="1863"/>
                    </a:cubicBezTo>
                    <a:cubicBezTo>
                      <a:pt x="2360" y="1835"/>
                      <a:pt x="2384" y="1808"/>
                      <a:pt x="2411" y="1784"/>
                    </a:cubicBezTo>
                    <a:cubicBezTo>
                      <a:pt x="2438" y="1759"/>
                      <a:pt x="2466" y="1736"/>
                      <a:pt x="2497" y="1714"/>
                    </a:cubicBezTo>
                    <a:cubicBezTo>
                      <a:pt x="2376" y="1662"/>
                      <a:pt x="2296" y="1705"/>
                      <a:pt x="2225" y="1769"/>
                    </a:cubicBezTo>
                    <a:cubicBezTo>
                      <a:pt x="2155" y="1832"/>
                      <a:pt x="2094" y="1916"/>
                      <a:pt x="2011" y="1946"/>
                    </a:cubicBezTo>
                    <a:cubicBezTo>
                      <a:pt x="2032" y="1944"/>
                      <a:pt x="2041" y="1950"/>
                      <a:pt x="2038" y="1961"/>
                    </a:cubicBezTo>
                    <a:cubicBezTo>
                      <a:pt x="2036" y="1973"/>
                      <a:pt x="2021" y="1990"/>
                      <a:pt x="1994" y="2015"/>
                    </a:cubicBezTo>
                    <a:cubicBezTo>
                      <a:pt x="2015" y="2008"/>
                      <a:pt x="2035" y="2006"/>
                      <a:pt x="2056" y="2007"/>
                    </a:cubicBezTo>
                    <a:cubicBezTo>
                      <a:pt x="2076" y="2008"/>
                      <a:pt x="2095" y="2013"/>
                      <a:pt x="2114" y="2022"/>
                    </a:cubicBezTo>
                    <a:cubicBezTo>
                      <a:pt x="2111" y="2025"/>
                      <a:pt x="1985" y="2106"/>
                      <a:pt x="1872" y="2159"/>
                    </a:cubicBezTo>
                    <a:cubicBezTo>
                      <a:pt x="1758" y="2213"/>
                      <a:pt x="1658" y="2239"/>
                      <a:pt x="1706" y="2132"/>
                    </a:cubicBezTo>
                    <a:cubicBezTo>
                      <a:pt x="1675" y="2142"/>
                      <a:pt x="1644" y="2154"/>
                      <a:pt x="1614" y="2168"/>
                    </a:cubicBezTo>
                    <a:cubicBezTo>
                      <a:pt x="1585" y="2182"/>
                      <a:pt x="1557" y="2198"/>
                      <a:pt x="1530" y="2216"/>
                    </a:cubicBezTo>
                    <a:cubicBezTo>
                      <a:pt x="1534" y="2213"/>
                      <a:pt x="1538" y="2209"/>
                      <a:pt x="1541" y="2205"/>
                    </a:cubicBezTo>
                    <a:cubicBezTo>
                      <a:pt x="1544" y="2201"/>
                      <a:pt x="1547" y="2197"/>
                      <a:pt x="1549" y="2192"/>
                    </a:cubicBezTo>
                    <a:cubicBezTo>
                      <a:pt x="1450" y="2225"/>
                      <a:pt x="1341" y="2285"/>
                      <a:pt x="1241" y="2357"/>
                    </a:cubicBezTo>
                    <a:cubicBezTo>
                      <a:pt x="1142" y="2428"/>
                      <a:pt x="1051" y="2511"/>
                      <a:pt x="990" y="2589"/>
                    </a:cubicBezTo>
                    <a:cubicBezTo>
                      <a:pt x="1020" y="2599"/>
                      <a:pt x="1049" y="2599"/>
                      <a:pt x="1076" y="2586"/>
                    </a:cubicBezTo>
                    <a:cubicBezTo>
                      <a:pt x="1103" y="2574"/>
                      <a:pt x="1128" y="2551"/>
                      <a:pt x="1152" y="2516"/>
                    </a:cubicBezTo>
                    <a:cubicBezTo>
                      <a:pt x="1143" y="2571"/>
                      <a:pt x="1083" y="2616"/>
                      <a:pt x="1015" y="2657"/>
                    </a:cubicBezTo>
                    <a:cubicBezTo>
                      <a:pt x="948" y="2697"/>
                      <a:pt x="872" y="2732"/>
                      <a:pt x="829" y="2765"/>
                    </a:cubicBezTo>
                    <a:cubicBezTo>
                      <a:pt x="854" y="2756"/>
                      <a:pt x="863" y="2753"/>
                      <a:pt x="857" y="2758"/>
                    </a:cubicBezTo>
                    <a:cubicBezTo>
                      <a:pt x="851" y="2762"/>
                      <a:pt x="830" y="2774"/>
                      <a:pt x="794" y="2792"/>
                    </a:cubicBezTo>
                    <a:cubicBezTo>
                      <a:pt x="821" y="2792"/>
                      <a:pt x="848" y="2792"/>
                      <a:pt x="875" y="2794"/>
                    </a:cubicBezTo>
                    <a:cubicBezTo>
                      <a:pt x="902" y="2795"/>
                      <a:pt x="929" y="2796"/>
                      <a:pt x="956" y="2798"/>
                    </a:cubicBezTo>
                    <a:cubicBezTo>
                      <a:pt x="953" y="2804"/>
                      <a:pt x="942" y="2820"/>
                      <a:pt x="930" y="2836"/>
                    </a:cubicBezTo>
                    <a:cubicBezTo>
                      <a:pt x="918" y="2852"/>
                      <a:pt x="904" y="2869"/>
                      <a:pt x="893" y="2878"/>
                    </a:cubicBezTo>
                    <a:cubicBezTo>
                      <a:pt x="908" y="2869"/>
                      <a:pt x="925" y="2861"/>
                      <a:pt x="942" y="2855"/>
                    </a:cubicBezTo>
                    <a:cubicBezTo>
                      <a:pt x="960" y="2849"/>
                      <a:pt x="978" y="2845"/>
                      <a:pt x="997" y="2843"/>
                    </a:cubicBezTo>
                    <a:cubicBezTo>
                      <a:pt x="969" y="2865"/>
                      <a:pt x="961" y="2878"/>
                      <a:pt x="974" y="2882"/>
                    </a:cubicBezTo>
                    <a:cubicBezTo>
                      <a:pt x="986" y="2886"/>
                      <a:pt x="1018" y="2882"/>
                      <a:pt x="1070" y="2868"/>
                    </a:cubicBezTo>
                    <a:cubicBezTo>
                      <a:pt x="928" y="2990"/>
                      <a:pt x="745" y="3061"/>
                      <a:pt x="556" y="3119"/>
                    </a:cubicBezTo>
                    <a:cubicBezTo>
                      <a:pt x="366" y="3176"/>
                      <a:pt x="169" y="3221"/>
                      <a:pt x="0" y="3292"/>
                    </a:cubicBezTo>
                    <a:cubicBezTo>
                      <a:pt x="14" y="3287"/>
                      <a:pt x="68" y="3270"/>
                      <a:pt x="118" y="3256"/>
                    </a:cubicBezTo>
                    <a:cubicBezTo>
                      <a:pt x="169" y="3241"/>
                      <a:pt x="217" y="3229"/>
                      <a:pt x="222" y="3234"/>
                    </a:cubicBezTo>
                    <a:cubicBezTo>
                      <a:pt x="104" y="3309"/>
                      <a:pt x="528" y="3230"/>
                      <a:pt x="640" y="3187"/>
                    </a:cubicBezTo>
                    <a:cubicBezTo>
                      <a:pt x="1056" y="3026"/>
                      <a:pt x="1445" y="2819"/>
                      <a:pt x="1858" y="2657"/>
                    </a:cubicBezTo>
                    <a:cubicBezTo>
                      <a:pt x="1883" y="2669"/>
                      <a:pt x="1793" y="2698"/>
                      <a:pt x="1749" y="2714"/>
                    </a:cubicBezTo>
                    <a:cubicBezTo>
                      <a:pt x="1704" y="2729"/>
                      <a:pt x="1705" y="2730"/>
                      <a:pt x="1914" y="2683"/>
                    </a:cubicBezTo>
                    <a:cubicBezTo>
                      <a:pt x="1826" y="2741"/>
                      <a:pt x="1726" y="2782"/>
                      <a:pt x="1626" y="2824"/>
                    </a:cubicBezTo>
                    <a:cubicBezTo>
                      <a:pt x="1525" y="2865"/>
                      <a:pt x="1425" y="2906"/>
                      <a:pt x="1336" y="2964"/>
                    </a:cubicBezTo>
                    <a:cubicBezTo>
                      <a:pt x="1383" y="3014"/>
                      <a:pt x="1521" y="2959"/>
                      <a:pt x="1663" y="2898"/>
                    </a:cubicBezTo>
                    <a:cubicBezTo>
                      <a:pt x="1804" y="2837"/>
                      <a:pt x="1949" y="2769"/>
                      <a:pt x="2008" y="2795"/>
                    </a:cubicBezTo>
                    <a:cubicBezTo>
                      <a:pt x="1950" y="2832"/>
                      <a:pt x="1939" y="2847"/>
                      <a:pt x="1931" y="2863"/>
                    </a:cubicBezTo>
                    <a:cubicBezTo>
                      <a:pt x="1924" y="2879"/>
                      <a:pt x="1921" y="2897"/>
                      <a:pt x="1881" y="2937"/>
                    </a:cubicBezTo>
                    <a:cubicBezTo>
                      <a:pt x="1908" y="2942"/>
                      <a:pt x="1944" y="2980"/>
                      <a:pt x="1992" y="3026"/>
                    </a:cubicBezTo>
                    <a:cubicBezTo>
                      <a:pt x="2040" y="3072"/>
                      <a:pt x="2100" y="3125"/>
                      <a:pt x="2176" y="3158"/>
                    </a:cubicBezTo>
                    <a:cubicBezTo>
                      <a:pt x="2147" y="3202"/>
                      <a:pt x="2111" y="3229"/>
                      <a:pt x="2101" y="3245"/>
                    </a:cubicBezTo>
                    <a:cubicBezTo>
                      <a:pt x="2091" y="3260"/>
                      <a:pt x="2107" y="3265"/>
                      <a:pt x="2184" y="3265"/>
                    </a:cubicBezTo>
                    <a:cubicBezTo>
                      <a:pt x="2130" y="3320"/>
                      <a:pt x="2091" y="3379"/>
                      <a:pt x="2066" y="3442"/>
                    </a:cubicBezTo>
                    <a:cubicBezTo>
                      <a:pt x="2041" y="3505"/>
                      <a:pt x="2030" y="3572"/>
                      <a:pt x="2033" y="3644"/>
                    </a:cubicBezTo>
                    <a:cubicBezTo>
                      <a:pt x="2054" y="3631"/>
                      <a:pt x="2071" y="3627"/>
                      <a:pt x="2081" y="3631"/>
                    </a:cubicBezTo>
                    <a:cubicBezTo>
                      <a:pt x="2092" y="3634"/>
                      <a:pt x="2097" y="3646"/>
                      <a:pt x="2097" y="3666"/>
                    </a:cubicBezTo>
                    <a:cubicBezTo>
                      <a:pt x="2168" y="3656"/>
                      <a:pt x="2167" y="3622"/>
                      <a:pt x="2150" y="3586"/>
                    </a:cubicBezTo>
                    <a:cubicBezTo>
                      <a:pt x="2134" y="3549"/>
                      <a:pt x="2102" y="3510"/>
                      <a:pt x="2115" y="3492"/>
                    </a:cubicBezTo>
                    <a:cubicBezTo>
                      <a:pt x="2127" y="3506"/>
                      <a:pt x="2146" y="3507"/>
                      <a:pt x="2164" y="3506"/>
                    </a:cubicBezTo>
                    <a:cubicBezTo>
                      <a:pt x="2183" y="3506"/>
                      <a:pt x="2202" y="3505"/>
                      <a:pt x="2213" y="3518"/>
                    </a:cubicBezTo>
                    <a:cubicBezTo>
                      <a:pt x="2229" y="3500"/>
                      <a:pt x="2246" y="3482"/>
                      <a:pt x="2264" y="3465"/>
                    </a:cubicBezTo>
                    <a:cubicBezTo>
                      <a:pt x="2282" y="3448"/>
                      <a:pt x="2302" y="3432"/>
                      <a:pt x="2322" y="3417"/>
                    </a:cubicBezTo>
                    <a:cubicBezTo>
                      <a:pt x="2307" y="3427"/>
                      <a:pt x="2298" y="3456"/>
                      <a:pt x="2290" y="3471"/>
                    </a:cubicBezTo>
                    <a:cubicBezTo>
                      <a:pt x="2279" y="3491"/>
                      <a:pt x="2270" y="3512"/>
                      <a:pt x="2262" y="3533"/>
                    </a:cubicBezTo>
                    <a:cubicBezTo>
                      <a:pt x="2246" y="3573"/>
                      <a:pt x="2234" y="3615"/>
                      <a:pt x="2222" y="3657"/>
                    </a:cubicBezTo>
                    <a:cubicBezTo>
                      <a:pt x="2198" y="3738"/>
                      <a:pt x="2185" y="3828"/>
                      <a:pt x="2144" y="3905"/>
                    </a:cubicBezTo>
                    <a:cubicBezTo>
                      <a:pt x="2138" y="3916"/>
                      <a:pt x="2129" y="3927"/>
                      <a:pt x="2123" y="3938"/>
                    </a:cubicBezTo>
                    <a:cubicBezTo>
                      <a:pt x="2117" y="3950"/>
                      <a:pt x="2110" y="3961"/>
                      <a:pt x="2107" y="3973"/>
                    </a:cubicBezTo>
                    <a:cubicBezTo>
                      <a:pt x="2102" y="3994"/>
                      <a:pt x="2113" y="4000"/>
                      <a:pt x="2128" y="4000"/>
                    </a:cubicBezTo>
                    <a:cubicBezTo>
                      <a:pt x="2142" y="4000"/>
                      <a:pt x="2162" y="3994"/>
                      <a:pt x="2175" y="3990"/>
                    </a:cubicBezTo>
                    <a:cubicBezTo>
                      <a:pt x="2158" y="3999"/>
                      <a:pt x="2129" y="4029"/>
                      <a:pt x="2122" y="4037"/>
                    </a:cubicBezTo>
                    <a:cubicBezTo>
                      <a:pt x="2112" y="4049"/>
                      <a:pt x="2099" y="4067"/>
                      <a:pt x="2099" y="4082"/>
                    </a:cubicBezTo>
                    <a:cubicBezTo>
                      <a:pt x="2098" y="4095"/>
                      <a:pt x="2093" y="4096"/>
                      <a:pt x="2107" y="4091"/>
                    </a:cubicBezTo>
                    <a:cubicBezTo>
                      <a:pt x="2130" y="4082"/>
                      <a:pt x="2158" y="4040"/>
                      <a:pt x="2172" y="4024"/>
                    </a:cubicBezTo>
                    <a:cubicBezTo>
                      <a:pt x="2159" y="4055"/>
                      <a:pt x="2143" y="4086"/>
                      <a:pt x="2124" y="4114"/>
                    </a:cubicBezTo>
                    <a:cubicBezTo>
                      <a:pt x="2104" y="4143"/>
                      <a:pt x="2081" y="4170"/>
                      <a:pt x="2056" y="4195"/>
                    </a:cubicBezTo>
                    <a:cubicBezTo>
                      <a:pt x="2081" y="4194"/>
                      <a:pt x="2105" y="4191"/>
                      <a:pt x="2129" y="4185"/>
                    </a:cubicBezTo>
                    <a:cubicBezTo>
                      <a:pt x="2153" y="4179"/>
                      <a:pt x="2176" y="4170"/>
                      <a:pt x="2197" y="4160"/>
                    </a:cubicBezTo>
                    <a:cubicBezTo>
                      <a:pt x="2182" y="4214"/>
                      <a:pt x="2139" y="4276"/>
                      <a:pt x="2090" y="4334"/>
                    </a:cubicBezTo>
                    <a:cubicBezTo>
                      <a:pt x="2042" y="4393"/>
                      <a:pt x="1988" y="4450"/>
                      <a:pt x="1948" y="4494"/>
                    </a:cubicBezTo>
                    <a:cubicBezTo>
                      <a:pt x="1965" y="4482"/>
                      <a:pt x="1983" y="4471"/>
                      <a:pt x="2003" y="4463"/>
                    </a:cubicBezTo>
                    <a:cubicBezTo>
                      <a:pt x="2022" y="4454"/>
                      <a:pt x="2043" y="4448"/>
                      <a:pt x="2064" y="4444"/>
                    </a:cubicBezTo>
                    <a:cubicBezTo>
                      <a:pt x="2048" y="4481"/>
                      <a:pt x="2020" y="4500"/>
                      <a:pt x="1995" y="4520"/>
                    </a:cubicBezTo>
                    <a:cubicBezTo>
                      <a:pt x="1970" y="4539"/>
                      <a:pt x="1949" y="4559"/>
                      <a:pt x="1948" y="4599"/>
                    </a:cubicBezTo>
                    <a:cubicBezTo>
                      <a:pt x="1960" y="4602"/>
                      <a:pt x="1972" y="4602"/>
                      <a:pt x="1983" y="4599"/>
                    </a:cubicBezTo>
                    <a:cubicBezTo>
                      <a:pt x="1994" y="4596"/>
                      <a:pt x="2005" y="4591"/>
                      <a:pt x="2013" y="4585"/>
                    </a:cubicBezTo>
                    <a:cubicBezTo>
                      <a:pt x="1953" y="4644"/>
                      <a:pt x="1907" y="4722"/>
                      <a:pt x="1863" y="4803"/>
                    </a:cubicBezTo>
                    <a:cubicBezTo>
                      <a:pt x="1820" y="4884"/>
                      <a:pt x="1780" y="4967"/>
                      <a:pt x="1733" y="5036"/>
                    </a:cubicBezTo>
                    <a:cubicBezTo>
                      <a:pt x="1840" y="5036"/>
                      <a:pt x="1865" y="5113"/>
                      <a:pt x="1904" y="5196"/>
                    </a:cubicBezTo>
                    <a:cubicBezTo>
                      <a:pt x="1943" y="5279"/>
                      <a:pt x="1995" y="5370"/>
                      <a:pt x="2156" y="5398"/>
                    </a:cubicBezTo>
                    <a:cubicBezTo>
                      <a:pt x="2223" y="5273"/>
                      <a:pt x="2146" y="5199"/>
                      <a:pt x="2052" y="5131"/>
                    </a:cubicBezTo>
                    <a:cubicBezTo>
                      <a:pt x="1958" y="5064"/>
                      <a:pt x="1848" y="5004"/>
                      <a:pt x="1848" y="4905"/>
                    </a:cubicBezTo>
                    <a:cubicBezTo>
                      <a:pt x="1966" y="4920"/>
                      <a:pt x="1955" y="4946"/>
                      <a:pt x="1956" y="4962"/>
                    </a:cubicBezTo>
                    <a:cubicBezTo>
                      <a:pt x="1956" y="4978"/>
                      <a:pt x="1969" y="4985"/>
                      <a:pt x="2134" y="4962"/>
                    </a:cubicBezTo>
                    <a:cubicBezTo>
                      <a:pt x="2069" y="5018"/>
                      <a:pt x="2168" y="5171"/>
                      <a:pt x="2206" y="5300"/>
                    </a:cubicBezTo>
                    <a:cubicBezTo>
                      <a:pt x="2244" y="5429"/>
                      <a:pt x="2222" y="5534"/>
                      <a:pt x="1916" y="5492"/>
                    </a:cubicBezTo>
                    <a:cubicBezTo>
                      <a:pt x="1987" y="5490"/>
                      <a:pt x="2042" y="5498"/>
                      <a:pt x="2084" y="5492"/>
                    </a:cubicBezTo>
                    <a:cubicBezTo>
                      <a:pt x="2127" y="5486"/>
                      <a:pt x="2157" y="5466"/>
                      <a:pt x="2178" y="5411"/>
                    </a:cubicBezTo>
                    <a:cubicBezTo>
                      <a:pt x="2134" y="5409"/>
                      <a:pt x="2091" y="5403"/>
                      <a:pt x="2049" y="5394"/>
                    </a:cubicBezTo>
                    <a:cubicBezTo>
                      <a:pt x="2007" y="5385"/>
                      <a:pt x="1966" y="5373"/>
                      <a:pt x="1926" y="5357"/>
                    </a:cubicBezTo>
                    <a:cubicBezTo>
                      <a:pt x="1778" y="5653"/>
                      <a:pt x="1679" y="5963"/>
                      <a:pt x="1583" y="6273"/>
                    </a:cubicBezTo>
                    <a:cubicBezTo>
                      <a:pt x="1487" y="6583"/>
                      <a:pt x="1392" y="6893"/>
                      <a:pt x="1252" y="7190"/>
                    </a:cubicBezTo>
                    <a:cubicBezTo>
                      <a:pt x="1268" y="7196"/>
                      <a:pt x="1293" y="7195"/>
                      <a:pt x="1318" y="7192"/>
                    </a:cubicBezTo>
                    <a:cubicBezTo>
                      <a:pt x="1342" y="7189"/>
                      <a:pt x="1366" y="7183"/>
                      <a:pt x="1379" y="7181"/>
                    </a:cubicBezTo>
                    <a:cubicBezTo>
                      <a:pt x="1073" y="7477"/>
                      <a:pt x="1612" y="8229"/>
                      <a:pt x="1966" y="8438"/>
                    </a:cubicBezTo>
                    <a:cubicBezTo>
                      <a:pt x="2006" y="8462"/>
                      <a:pt x="2126" y="8461"/>
                      <a:pt x="2188" y="8471"/>
                    </a:cubicBezTo>
                    <a:cubicBezTo>
                      <a:pt x="2309" y="8490"/>
                      <a:pt x="2348" y="8876"/>
                      <a:pt x="2451" y="9022"/>
                    </a:cubicBezTo>
                    <a:cubicBezTo>
                      <a:pt x="2606" y="9243"/>
                      <a:pt x="2776" y="9338"/>
                      <a:pt x="2785" y="9558"/>
                    </a:cubicBezTo>
                    <a:cubicBezTo>
                      <a:pt x="2795" y="9789"/>
                      <a:pt x="3214" y="9864"/>
                      <a:pt x="3214" y="10097"/>
                    </a:cubicBezTo>
                    <a:cubicBezTo>
                      <a:pt x="3214" y="10202"/>
                      <a:pt x="3338" y="10746"/>
                      <a:pt x="3406" y="10808"/>
                    </a:cubicBezTo>
                    <a:cubicBezTo>
                      <a:pt x="3678" y="11056"/>
                      <a:pt x="4114" y="11262"/>
                      <a:pt x="4494" y="11359"/>
                    </a:cubicBezTo>
                    <a:cubicBezTo>
                      <a:pt x="5152" y="11528"/>
                      <a:pt x="5626" y="11520"/>
                      <a:pt x="6228" y="11836"/>
                    </a:cubicBezTo>
                    <a:cubicBezTo>
                      <a:pt x="6475" y="11966"/>
                      <a:pt x="6741" y="12038"/>
                      <a:pt x="7030" y="11971"/>
                    </a:cubicBezTo>
                    <a:cubicBezTo>
                      <a:pt x="7038" y="12021"/>
                      <a:pt x="7129" y="12167"/>
                      <a:pt x="7229" y="12311"/>
                    </a:cubicBezTo>
                    <a:cubicBezTo>
                      <a:pt x="7329" y="12456"/>
                      <a:pt x="7439" y="12599"/>
                      <a:pt x="7485" y="12642"/>
                    </a:cubicBezTo>
                    <a:cubicBezTo>
                      <a:pt x="7544" y="12503"/>
                      <a:pt x="7649" y="12596"/>
                      <a:pt x="7732" y="12694"/>
                    </a:cubicBezTo>
                    <a:cubicBezTo>
                      <a:pt x="7816" y="12792"/>
                      <a:pt x="7878" y="12894"/>
                      <a:pt x="7849" y="12774"/>
                    </a:cubicBezTo>
                    <a:cubicBezTo>
                      <a:pt x="7920" y="12818"/>
                      <a:pt x="8051" y="12886"/>
                      <a:pt x="8187" y="12931"/>
                    </a:cubicBezTo>
                    <a:cubicBezTo>
                      <a:pt x="8323" y="12975"/>
                      <a:pt x="8464" y="12997"/>
                      <a:pt x="8552" y="12950"/>
                    </a:cubicBezTo>
                    <a:cubicBezTo>
                      <a:pt x="8517" y="12797"/>
                      <a:pt x="8514" y="12731"/>
                      <a:pt x="8810" y="12777"/>
                    </a:cubicBezTo>
                    <a:cubicBezTo>
                      <a:pt x="9173" y="12834"/>
                      <a:pt x="8835" y="12855"/>
                      <a:pt x="8926" y="13007"/>
                    </a:cubicBezTo>
                    <a:cubicBezTo>
                      <a:pt x="9029" y="13179"/>
                      <a:pt x="9217" y="12964"/>
                      <a:pt x="9134" y="13273"/>
                    </a:cubicBezTo>
                    <a:cubicBezTo>
                      <a:pt x="9117" y="13337"/>
                      <a:pt x="8991" y="13626"/>
                      <a:pt x="9172" y="13622"/>
                    </a:cubicBezTo>
                    <a:cubicBezTo>
                      <a:pt x="9020" y="13817"/>
                      <a:pt x="8780" y="13910"/>
                      <a:pt x="8661" y="14079"/>
                    </a:cubicBezTo>
                    <a:cubicBezTo>
                      <a:pt x="8557" y="14227"/>
                      <a:pt x="8629" y="14694"/>
                      <a:pt x="8434" y="14765"/>
                    </a:cubicBezTo>
                    <a:cubicBezTo>
                      <a:pt x="8580" y="14834"/>
                      <a:pt x="8589" y="14835"/>
                      <a:pt x="8588" y="14818"/>
                    </a:cubicBezTo>
                    <a:cubicBezTo>
                      <a:pt x="8587" y="14802"/>
                      <a:pt x="8576" y="14768"/>
                      <a:pt x="8682" y="14768"/>
                    </a:cubicBezTo>
                    <a:cubicBezTo>
                      <a:pt x="8682" y="14929"/>
                      <a:pt x="8314" y="14879"/>
                      <a:pt x="8339" y="15107"/>
                    </a:cubicBezTo>
                    <a:cubicBezTo>
                      <a:pt x="8363" y="15328"/>
                      <a:pt x="8698" y="15501"/>
                      <a:pt x="8878" y="15624"/>
                    </a:cubicBezTo>
                    <a:cubicBezTo>
                      <a:pt x="9401" y="15981"/>
                      <a:pt x="9372" y="16672"/>
                      <a:pt x="10002" y="16892"/>
                    </a:cubicBezTo>
                    <a:cubicBezTo>
                      <a:pt x="10211" y="16965"/>
                      <a:pt x="10545" y="16936"/>
                      <a:pt x="10668" y="17130"/>
                    </a:cubicBezTo>
                    <a:cubicBezTo>
                      <a:pt x="10850" y="17418"/>
                      <a:pt x="10787" y="17763"/>
                      <a:pt x="10700" y="18065"/>
                    </a:cubicBezTo>
                    <a:cubicBezTo>
                      <a:pt x="10631" y="18311"/>
                      <a:pt x="10524" y="18547"/>
                      <a:pt x="10434" y="18787"/>
                    </a:cubicBezTo>
                    <a:cubicBezTo>
                      <a:pt x="10384" y="18920"/>
                      <a:pt x="10359" y="19058"/>
                      <a:pt x="10332" y="19196"/>
                    </a:cubicBezTo>
                    <a:cubicBezTo>
                      <a:pt x="10306" y="19331"/>
                      <a:pt x="10277" y="19470"/>
                      <a:pt x="10213" y="19597"/>
                    </a:cubicBezTo>
                    <a:cubicBezTo>
                      <a:pt x="10162" y="19698"/>
                      <a:pt x="10068" y="19780"/>
                      <a:pt x="10020" y="19881"/>
                    </a:cubicBezTo>
                    <a:cubicBezTo>
                      <a:pt x="9966" y="19996"/>
                      <a:pt x="9893" y="20188"/>
                      <a:pt x="9975" y="20305"/>
                    </a:cubicBezTo>
                    <a:cubicBezTo>
                      <a:pt x="10077" y="20451"/>
                      <a:pt x="10044" y="20404"/>
                      <a:pt x="9973" y="20614"/>
                    </a:cubicBezTo>
                    <a:cubicBezTo>
                      <a:pt x="9876" y="20903"/>
                      <a:pt x="9774" y="20847"/>
                      <a:pt x="9560" y="20897"/>
                    </a:cubicBezTo>
                    <a:cubicBezTo>
                      <a:pt x="9593" y="20912"/>
                      <a:pt x="9606" y="20927"/>
                      <a:pt x="9601" y="20941"/>
                    </a:cubicBezTo>
                    <a:cubicBezTo>
                      <a:pt x="9595" y="20955"/>
                      <a:pt x="9571" y="20969"/>
                      <a:pt x="9527" y="20983"/>
                    </a:cubicBezTo>
                    <a:cubicBezTo>
                      <a:pt x="9655" y="20950"/>
                      <a:pt x="9711" y="20956"/>
                      <a:pt x="9726" y="20997"/>
                    </a:cubicBezTo>
                    <a:cubicBezTo>
                      <a:pt x="9740" y="21039"/>
                      <a:pt x="9713" y="21116"/>
                      <a:pt x="9675" y="21225"/>
                    </a:cubicBezTo>
                    <a:cubicBezTo>
                      <a:pt x="9687" y="21226"/>
                      <a:pt x="9699" y="21225"/>
                      <a:pt x="9710" y="21223"/>
                    </a:cubicBezTo>
                    <a:cubicBezTo>
                      <a:pt x="9721" y="21220"/>
                      <a:pt x="9732" y="21216"/>
                      <a:pt x="9741" y="21211"/>
                    </a:cubicBezTo>
                    <a:cubicBezTo>
                      <a:pt x="9692" y="21250"/>
                      <a:pt x="9672" y="21280"/>
                      <a:pt x="9675" y="21296"/>
                    </a:cubicBezTo>
                    <a:cubicBezTo>
                      <a:pt x="9677" y="21312"/>
                      <a:pt x="9702" y="21315"/>
                      <a:pt x="9740" y="21299"/>
                    </a:cubicBezTo>
                    <a:cubicBezTo>
                      <a:pt x="9671" y="21328"/>
                      <a:pt x="9692" y="21483"/>
                      <a:pt x="9721" y="21525"/>
                    </a:cubicBezTo>
                    <a:cubicBezTo>
                      <a:pt x="9764" y="21592"/>
                      <a:pt x="9841" y="21594"/>
                      <a:pt x="9922" y="21585"/>
                    </a:cubicBezTo>
                    <a:cubicBezTo>
                      <a:pt x="9984" y="21578"/>
                      <a:pt x="10434" y="21399"/>
                      <a:pt x="10462" y="21434"/>
                    </a:cubicBezTo>
                    <a:cubicBezTo>
                      <a:pt x="10449" y="21418"/>
                      <a:pt x="10435" y="21407"/>
                      <a:pt x="10418" y="21401"/>
                    </a:cubicBezTo>
                    <a:cubicBezTo>
                      <a:pt x="10401" y="21394"/>
                      <a:pt x="10384" y="21391"/>
                      <a:pt x="10363" y="21393"/>
                    </a:cubicBezTo>
                    <a:cubicBezTo>
                      <a:pt x="10381" y="21382"/>
                      <a:pt x="10410" y="21335"/>
                      <a:pt x="10438" y="21291"/>
                    </a:cubicBezTo>
                    <a:cubicBezTo>
                      <a:pt x="10466" y="21246"/>
                      <a:pt x="10495" y="21203"/>
                      <a:pt x="10513" y="21200"/>
                    </a:cubicBezTo>
                    <a:cubicBezTo>
                      <a:pt x="10508" y="21216"/>
                      <a:pt x="10612" y="21174"/>
                      <a:pt x="10731" y="21120"/>
                    </a:cubicBezTo>
                    <a:cubicBezTo>
                      <a:pt x="10849" y="21065"/>
                      <a:pt x="10981" y="20999"/>
                      <a:pt x="11029" y="20966"/>
                    </a:cubicBezTo>
                    <a:cubicBezTo>
                      <a:pt x="10996" y="20933"/>
                      <a:pt x="10959" y="20906"/>
                      <a:pt x="10916" y="20885"/>
                    </a:cubicBezTo>
                    <a:cubicBezTo>
                      <a:pt x="10874" y="20865"/>
                      <a:pt x="10827" y="20850"/>
                      <a:pt x="10776" y="20842"/>
                    </a:cubicBezTo>
                    <a:cubicBezTo>
                      <a:pt x="10769" y="20823"/>
                      <a:pt x="10918" y="20718"/>
                      <a:pt x="11074" y="20611"/>
                    </a:cubicBezTo>
                    <a:cubicBezTo>
                      <a:pt x="11231" y="20504"/>
                      <a:pt x="11395" y="20396"/>
                      <a:pt x="11418" y="20371"/>
                    </a:cubicBezTo>
                    <a:cubicBezTo>
                      <a:pt x="11400" y="20378"/>
                      <a:pt x="11383" y="20380"/>
                      <a:pt x="11365" y="20379"/>
                    </a:cubicBezTo>
                    <a:cubicBezTo>
                      <a:pt x="11346" y="20378"/>
                      <a:pt x="11329" y="20374"/>
                      <a:pt x="11312" y="20365"/>
                    </a:cubicBezTo>
                    <a:cubicBezTo>
                      <a:pt x="11332" y="20359"/>
                      <a:pt x="11387" y="20341"/>
                      <a:pt x="11442" y="20326"/>
                    </a:cubicBezTo>
                    <a:cubicBezTo>
                      <a:pt x="11497" y="20312"/>
                      <a:pt x="11552" y="20299"/>
                      <a:pt x="11571" y="20303"/>
                    </a:cubicBezTo>
                    <a:cubicBezTo>
                      <a:pt x="11537" y="20296"/>
                      <a:pt x="11485" y="20273"/>
                      <a:pt x="11433" y="20255"/>
                    </a:cubicBezTo>
                    <a:cubicBezTo>
                      <a:pt x="11381" y="20237"/>
                      <a:pt x="11329" y="20223"/>
                      <a:pt x="11296" y="20236"/>
                    </a:cubicBezTo>
                    <a:cubicBezTo>
                      <a:pt x="11332" y="20204"/>
                      <a:pt x="11488" y="20114"/>
                      <a:pt x="11638" y="20032"/>
                    </a:cubicBezTo>
                    <a:cubicBezTo>
                      <a:pt x="11788" y="19950"/>
                      <a:pt x="11932" y="19876"/>
                      <a:pt x="11948" y="19876"/>
                    </a:cubicBezTo>
                    <a:cubicBezTo>
                      <a:pt x="11958" y="19914"/>
                      <a:pt x="12173" y="19837"/>
                      <a:pt x="12394" y="19739"/>
                    </a:cubicBezTo>
                    <a:cubicBezTo>
                      <a:pt x="12615" y="19641"/>
                      <a:pt x="12842" y="19523"/>
                      <a:pt x="12876" y="19478"/>
                    </a:cubicBezTo>
                    <a:lnTo>
                      <a:pt x="12871" y="19479"/>
                    </a:lnTo>
                    <a:cubicBezTo>
                      <a:pt x="12909" y="19363"/>
                      <a:pt x="12795" y="19310"/>
                      <a:pt x="12712" y="19254"/>
                    </a:cubicBezTo>
                    <a:cubicBezTo>
                      <a:pt x="12629" y="19198"/>
                      <a:pt x="12578" y="19138"/>
                      <a:pt x="12739" y="19005"/>
                    </a:cubicBezTo>
                    <a:cubicBezTo>
                      <a:pt x="12739" y="19378"/>
                      <a:pt x="13027" y="19263"/>
                      <a:pt x="13341" y="19051"/>
                    </a:cubicBezTo>
                    <a:cubicBezTo>
                      <a:pt x="13656" y="18839"/>
                      <a:pt x="13998" y="18530"/>
                      <a:pt x="14105" y="18515"/>
                    </a:cubicBezTo>
                    <a:cubicBezTo>
                      <a:pt x="14082" y="18543"/>
                      <a:pt x="14060" y="18571"/>
                      <a:pt x="14038" y="18600"/>
                    </a:cubicBezTo>
                    <a:cubicBezTo>
                      <a:pt x="14016" y="18629"/>
                      <a:pt x="13996" y="18658"/>
                      <a:pt x="13976" y="18688"/>
                    </a:cubicBezTo>
                    <a:cubicBezTo>
                      <a:pt x="14141" y="18536"/>
                      <a:pt x="14316" y="18386"/>
                      <a:pt x="14443" y="18208"/>
                    </a:cubicBezTo>
                    <a:cubicBezTo>
                      <a:pt x="14557" y="18048"/>
                      <a:pt x="14489" y="17831"/>
                      <a:pt x="14653" y="17702"/>
                    </a:cubicBezTo>
                    <a:cubicBezTo>
                      <a:pt x="14942" y="17474"/>
                      <a:pt x="15363" y="17362"/>
                      <a:pt x="15675" y="17185"/>
                    </a:cubicBezTo>
                    <a:cubicBezTo>
                      <a:pt x="16022" y="16988"/>
                      <a:pt x="16194" y="16726"/>
                      <a:pt x="16288" y="16390"/>
                    </a:cubicBezTo>
                    <a:cubicBezTo>
                      <a:pt x="16317" y="16285"/>
                      <a:pt x="16486" y="15650"/>
                      <a:pt x="16437" y="15664"/>
                    </a:cubicBezTo>
                    <a:close/>
                    <a:moveTo>
                      <a:pt x="14628" y="13362"/>
                    </a:moveTo>
                    <a:lnTo>
                      <a:pt x="14630" y="13364"/>
                    </a:lnTo>
                    <a:lnTo>
                      <a:pt x="14632" y="13365"/>
                    </a:lnTo>
                    <a:cubicBezTo>
                      <a:pt x="14632" y="13363"/>
                      <a:pt x="14632" y="13361"/>
                      <a:pt x="14631" y="13361"/>
                    </a:cubicBezTo>
                    <a:cubicBezTo>
                      <a:pt x="14630" y="13360"/>
                      <a:pt x="14628" y="13361"/>
                      <a:pt x="14628" y="13362"/>
                    </a:cubicBezTo>
                    <a:close/>
                    <a:moveTo>
                      <a:pt x="1952" y="1957"/>
                    </a:moveTo>
                    <a:cubicBezTo>
                      <a:pt x="1962" y="1957"/>
                      <a:pt x="1973" y="1956"/>
                      <a:pt x="1983" y="1954"/>
                    </a:cubicBezTo>
                    <a:cubicBezTo>
                      <a:pt x="1993" y="1952"/>
                      <a:pt x="2002" y="1949"/>
                      <a:pt x="2012" y="1946"/>
                    </a:cubicBezTo>
                    <a:cubicBezTo>
                      <a:pt x="2004" y="1946"/>
                      <a:pt x="1996" y="1947"/>
                      <a:pt x="1986" y="1949"/>
                    </a:cubicBezTo>
                    <a:cubicBezTo>
                      <a:pt x="1976" y="1951"/>
                      <a:pt x="1965" y="1953"/>
                      <a:pt x="1952" y="1957"/>
                    </a:cubicBezTo>
                    <a:close/>
                    <a:moveTo>
                      <a:pt x="10376" y="5716"/>
                    </a:moveTo>
                    <a:cubicBezTo>
                      <a:pt x="10382" y="5717"/>
                      <a:pt x="10389" y="5718"/>
                      <a:pt x="10395" y="5720"/>
                    </a:cubicBezTo>
                    <a:cubicBezTo>
                      <a:pt x="10401" y="5721"/>
                      <a:pt x="10407" y="5723"/>
                      <a:pt x="10412" y="5724"/>
                    </a:cubicBezTo>
                    <a:cubicBezTo>
                      <a:pt x="10426" y="5720"/>
                      <a:pt x="10434" y="5716"/>
                      <a:pt x="10429" y="5714"/>
                    </a:cubicBezTo>
                    <a:cubicBezTo>
                      <a:pt x="10425" y="5712"/>
                      <a:pt x="10409" y="5712"/>
                      <a:pt x="10376" y="5716"/>
                    </a:cubicBezTo>
                    <a:close/>
                    <a:moveTo>
                      <a:pt x="18164" y="4518"/>
                    </a:moveTo>
                    <a:cubicBezTo>
                      <a:pt x="18146" y="4555"/>
                      <a:pt x="18204" y="4604"/>
                      <a:pt x="18270" y="4648"/>
                    </a:cubicBezTo>
                    <a:cubicBezTo>
                      <a:pt x="18335" y="4693"/>
                      <a:pt x="18410" y="4732"/>
                      <a:pt x="18427" y="4751"/>
                    </a:cubicBezTo>
                    <a:cubicBezTo>
                      <a:pt x="18434" y="4707"/>
                      <a:pt x="18391" y="4618"/>
                      <a:pt x="18330" y="4544"/>
                    </a:cubicBezTo>
                    <a:cubicBezTo>
                      <a:pt x="18268" y="4470"/>
                      <a:pt x="18190" y="4410"/>
                      <a:pt x="18127" y="4423"/>
                    </a:cubicBezTo>
                    <a:cubicBezTo>
                      <a:pt x="18131" y="4439"/>
                      <a:pt x="18137" y="4455"/>
                      <a:pt x="18143" y="4471"/>
                    </a:cubicBezTo>
                    <a:cubicBezTo>
                      <a:pt x="18149" y="4487"/>
                      <a:pt x="18156" y="4502"/>
                      <a:pt x="18164" y="4518"/>
                    </a:cubicBezTo>
                    <a:cubicBezTo>
                      <a:pt x="18154" y="4538"/>
                      <a:pt x="18155" y="4536"/>
                      <a:pt x="18158" y="4530"/>
                    </a:cubicBezTo>
                    <a:cubicBezTo>
                      <a:pt x="18161" y="4525"/>
                      <a:pt x="18165" y="4514"/>
                      <a:pt x="18164" y="4518"/>
                    </a:cubicBezTo>
                    <a:close/>
                    <a:moveTo>
                      <a:pt x="18030" y="4236"/>
                    </a:moveTo>
                    <a:cubicBezTo>
                      <a:pt x="18011" y="4219"/>
                      <a:pt x="17992" y="4203"/>
                      <a:pt x="17972" y="4186"/>
                    </a:cubicBezTo>
                    <a:cubicBezTo>
                      <a:pt x="17952" y="4170"/>
                      <a:pt x="17932" y="4154"/>
                      <a:pt x="17911" y="4139"/>
                    </a:cubicBezTo>
                    <a:cubicBezTo>
                      <a:pt x="17897" y="4168"/>
                      <a:pt x="17942" y="4238"/>
                      <a:pt x="18000" y="4298"/>
                    </a:cubicBezTo>
                    <a:cubicBezTo>
                      <a:pt x="18057" y="4357"/>
                      <a:pt x="18127" y="4405"/>
                      <a:pt x="18163" y="4389"/>
                    </a:cubicBezTo>
                    <a:cubicBezTo>
                      <a:pt x="18141" y="4364"/>
                      <a:pt x="18119" y="4338"/>
                      <a:pt x="18096" y="4313"/>
                    </a:cubicBezTo>
                    <a:cubicBezTo>
                      <a:pt x="18074" y="4287"/>
                      <a:pt x="18052" y="4262"/>
                      <a:pt x="18030" y="4236"/>
                    </a:cubicBezTo>
                    <a:cubicBezTo>
                      <a:pt x="18016" y="4222"/>
                      <a:pt x="18018" y="4224"/>
                      <a:pt x="18022" y="4229"/>
                    </a:cubicBezTo>
                    <a:cubicBezTo>
                      <a:pt x="18027" y="4233"/>
                      <a:pt x="18034" y="4240"/>
                      <a:pt x="18030" y="4236"/>
                    </a:cubicBezTo>
                    <a:close/>
                    <a:moveTo>
                      <a:pt x="15747" y="3694"/>
                    </a:moveTo>
                    <a:cubicBezTo>
                      <a:pt x="15680" y="3615"/>
                      <a:pt x="15630" y="3527"/>
                      <a:pt x="15582" y="3439"/>
                    </a:cubicBezTo>
                    <a:cubicBezTo>
                      <a:pt x="15526" y="3337"/>
                      <a:pt x="15469" y="3209"/>
                      <a:pt x="15354" y="3146"/>
                    </a:cubicBezTo>
                    <a:cubicBezTo>
                      <a:pt x="15327" y="3132"/>
                      <a:pt x="15299" y="3122"/>
                      <a:pt x="15269" y="3115"/>
                    </a:cubicBezTo>
                    <a:cubicBezTo>
                      <a:pt x="15263" y="3114"/>
                      <a:pt x="15241" y="3113"/>
                      <a:pt x="15221" y="3111"/>
                    </a:cubicBezTo>
                    <a:cubicBezTo>
                      <a:pt x="15200" y="3109"/>
                      <a:pt x="15180" y="3107"/>
                      <a:pt x="15178" y="3104"/>
                    </a:cubicBezTo>
                    <a:cubicBezTo>
                      <a:pt x="15199" y="3138"/>
                      <a:pt x="15222" y="3173"/>
                      <a:pt x="15245" y="3206"/>
                    </a:cubicBezTo>
                    <a:cubicBezTo>
                      <a:pt x="15268" y="3240"/>
                      <a:pt x="15292" y="3273"/>
                      <a:pt x="15317" y="3306"/>
                    </a:cubicBezTo>
                    <a:cubicBezTo>
                      <a:pt x="15317" y="3304"/>
                      <a:pt x="15295" y="3305"/>
                      <a:pt x="15273" y="3307"/>
                    </a:cubicBezTo>
                    <a:cubicBezTo>
                      <a:pt x="15251" y="3309"/>
                      <a:pt x="15227" y="3312"/>
                      <a:pt x="15224" y="3314"/>
                    </a:cubicBezTo>
                    <a:cubicBezTo>
                      <a:pt x="15249" y="3334"/>
                      <a:pt x="15280" y="3349"/>
                      <a:pt x="15306" y="3367"/>
                    </a:cubicBezTo>
                    <a:cubicBezTo>
                      <a:pt x="15330" y="3383"/>
                      <a:pt x="15356" y="3395"/>
                      <a:pt x="15380" y="3410"/>
                    </a:cubicBezTo>
                    <a:cubicBezTo>
                      <a:pt x="15391" y="3418"/>
                      <a:pt x="15402" y="3426"/>
                      <a:pt x="15410" y="3436"/>
                    </a:cubicBezTo>
                    <a:cubicBezTo>
                      <a:pt x="15433" y="3462"/>
                      <a:pt x="15449" y="3492"/>
                      <a:pt x="15475" y="3517"/>
                    </a:cubicBezTo>
                    <a:cubicBezTo>
                      <a:pt x="15499" y="3538"/>
                      <a:pt x="15525" y="3557"/>
                      <a:pt x="15551" y="3576"/>
                    </a:cubicBezTo>
                    <a:cubicBezTo>
                      <a:pt x="15605" y="3616"/>
                      <a:pt x="15659" y="3652"/>
                      <a:pt x="15717" y="3686"/>
                    </a:cubicBezTo>
                    <a:cubicBezTo>
                      <a:pt x="15729" y="3693"/>
                      <a:pt x="15740" y="3702"/>
                      <a:pt x="15755" y="3704"/>
                    </a:cubicBezTo>
                    <a:cubicBezTo>
                      <a:pt x="15752" y="3700"/>
                      <a:pt x="15749" y="3697"/>
                      <a:pt x="15747" y="3694"/>
                    </a:cubicBezTo>
                    <a:close/>
                    <a:moveTo>
                      <a:pt x="14632" y="2497"/>
                    </a:moveTo>
                    <a:cubicBezTo>
                      <a:pt x="14726" y="2583"/>
                      <a:pt x="14730" y="2581"/>
                      <a:pt x="14708" y="2559"/>
                    </a:cubicBezTo>
                    <a:cubicBezTo>
                      <a:pt x="14687" y="2537"/>
                      <a:pt x="14640" y="2494"/>
                      <a:pt x="14632" y="2497"/>
                    </a:cubicBezTo>
                    <a:cubicBezTo>
                      <a:pt x="14639" y="2494"/>
                      <a:pt x="14755" y="2601"/>
                      <a:pt x="14768" y="2612"/>
                    </a:cubicBezTo>
                    <a:cubicBezTo>
                      <a:pt x="14817" y="2650"/>
                      <a:pt x="14866" y="2687"/>
                      <a:pt x="14917" y="2724"/>
                    </a:cubicBezTo>
                    <a:cubicBezTo>
                      <a:pt x="14968" y="2760"/>
                      <a:pt x="15019" y="2796"/>
                      <a:pt x="15070" y="2832"/>
                    </a:cubicBezTo>
                    <a:cubicBezTo>
                      <a:pt x="15114" y="2863"/>
                      <a:pt x="15148" y="2898"/>
                      <a:pt x="15197" y="2924"/>
                    </a:cubicBezTo>
                    <a:cubicBezTo>
                      <a:pt x="15203" y="2916"/>
                      <a:pt x="15199" y="2906"/>
                      <a:pt x="15193" y="2897"/>
                    </a:cubicBezTo>
                    <a:cubicBezTo>
                      <a:pt x="15186" y="2887"/>
                      <a:pt x="15176" y="2879"/>
                      <a:pt x="15167" y="2876"/>
                    </a:cubicBezTo>
                    <a:cubicBezTo>
                      <a:pt x="15183" y="2882"/>
                      <a:pt x="15191" y="2885"/>
                      <a:pt x="15192" y="2884"/>
                    </a:cubicBezTo>
                    <a:cubicBezTo>
                      <a:pt x="15194" y="2883"/>
                      <a:pt x="15187" y="2879"/>
                      <a:pt x="15174" y="2871"/>
                    </a:cubicBezTo>
                    <a:cubicBezTo>
                      <a:pt x="15224" y="2867"/>
                      <a:pt x="15273" y="2906"/>
                      <a:pt x="15322" y="2948"/>
                    </a:cubicBezTo>
                    <a:cubicBezTo>
                      <a:pt x="15370" y="2990"/>
                      <a:pt x="15418" y="3036"/>
                      <a:pt x="15464" y="3046"/>
                    </a:cubicBezTo>
                    <a:cubicBezTo>
                      <a:pt x="15450" y="3023"/>
                      <a:pt x="15446" y="3005"/>
                      <a:pt x="15452" y="2993"/>
                    </a:cubicBezTo>
                    <a:cubicBezTo>
                      <a:pt x="15459" y="2981"/>
                      <a:pt x="15475" y="2974"/>
                      <a:pt x="15502" y="2973"/>
                    </a:cubicBezTo>
                    <a:cubicBezTo>
                      <a:pt x="15475" y="2994"/>
                      <a:pt x="15495" y="3010"/>
                      <a:pt x="15523" y="3019"/>
                    </a:cubicBezTo>
                    <a:cubicBezTo>
                      <a:pt x="15552" y="3028"/>
                      <a:pt x="15589" y="3030"/>
                      <a:pt x="15598" y="3022"/>
                    </a:cubicBezTo>
                    <a:cubicBezTo>
                      <a:pt x="15643" y="3037"/>
                      <a:pt x="15680" y="3057"/>
                      <a:pt x="15708" y="3082"/>
                    </a:cubicBezTo>
                    <a:cubicBezTo>
                      <a:pt x="15735" y="3106"/>
                      <a:pt x="15756" y="3136"/>
                      <a:pt x="15767" y="3170"/>
                    </a:cubicBezTo>
                    <a:cubicBezTo>
                      <a:pt x="15749" y="3172"/>
                      <a:pt x="15731" y="3174"/>
                      <a:pt x="15713" y="3176"/>
                    </a:cubicBezTo>
                    <a:cubicBezTo>
                      <a:pt x="15695" y="3177"/>
                      <a:pt x="15677" y="3178"/>
                      <a:pt x="15659" y="3179"/>
                    </a:cubicBezTo>
                    <a:cubicBezTo>
                      <a:pt x="15671" y="3183"/>
                      <a:pt x="15755" y="3255"/>
                      <a:pt x="15835" y="3327"/>
                    </a:cubicBezTo>
                    <a:cubicBezTo>
                      <a:pt x="15915" y="3399"/>
                      <a:pt x="15989" y="3471"/>
                      <a:pt x="15981" y="3477"/>
                    </a:cubicBezTo>
                    <a:cubicBezTo>
                      <a:pt x="16007" y="3500"/>
                      <a:pt x="16026" y="3478"/>
                      <a:pt x="16039" y="3449"/>
                    </a:cubicBezTo>
                    <a:cubicBezTo>
                      <a:pt x="16053" y="3419"/>
                      <a:pt x="16061" y="3381"/>
                      <a:pt x="16067" y="3369"/>
                    </a:cubicBezTo>
                    <a:cubicBezTo>
                      <a:pt x="16113" y="3381"/>
                      <a:pt x="16132" y="3448"/>
                      <a:pt x="16154" y="3523"/>
                    </a:cubicBezTo>
                    <a:cubicBezTo>
                      <a:pt x="16177" y="3599"/>
                      <a:pt x="16202" y="3684"/>
                      <a:pt x="16262" y="3732"/>
                    </a:cubicBezTo>
                    <a:cubicBezTo>
                      <a:pt x="16276" y="3660"/>
                      <a:pt x="16276" y="3607"/>
                      <a:pt x="16287" y="3556"/>
                    </a:cubicBezTo>
                    <a:cubicBezTo>
                      <a:pt x="16299" y="3505"/>
                      <a:pt x="16321" y="3456"/>
                      <a:pt x="16379" y="3395"/>
                    </a:cubicBezTo>
                    <a:cubicBezTo>
                      <a:pt x="16362" y="3378"/>
                      <a:pt x="16279" y="3286"/>
                      <a:pt x="16194" y="3204"/>
                    </a:cubicBezTo>
                    <a:cubicBezTo>
                      <a:pt x="16109" y="3122"/>
                      <a:pt x="16023" y="3051"/>
                      <a:pt x="15998" y="3077"/>
                    </a:cubicBezTo>
                    <a:cubicBezTo>
                      <a:pt x="16001" y="3087"/>
                      <a:pt x="16007" y="3096"/>
                      <a:pt x="16014" y="3105"/>
                    </a:cubicBezTo>
                    <a:cubicBezTo>
                      <a:pt x="16020" y="3114"/>
                      <a:pt x="16028" y="3122"/>
                      <a:pt x="16037" y="3129"/>
                    </a:cubicBezTo>
                    <a:cubicBezTo>
                      <a:pt x="15996" y="3110"/>
                      <a:pt x="15956" y="3090"/>
                      <a:pt x="15916" y="3070"/>
                    </a:cubicBezTo>
                    <a:cubicBezTo>
                      <a:pt x="15876" y="3049"/>
                      <a:pt x="15837" y="3027"/>
                      <a:pt x="15799" y="3005"/>
                    </a:cubicBezTo>
                    <a:cubicBezTo>
                      <a:pt x="15809" y="3004"/>
                      <a:pt x="15819" y="3004"/>
                      <a:pt x="15829" y="3005"/>
                    </a:cubicBezTo>
                    <a:cubicBezTo>
                      <a:pt x="15839" y="3006"/>
                      <a:pt x="15848" y="3007"/>
                      <a:pt x="15858" y="3009"/>
                    </a:cubicBezTo>
                    <a:cubicBezTo>
                      <a:pt x="15798" y="2968"/>
                      <a:pt x="15555" y="2832"/>
                      <a:pt x="15330" y="2728"/>
                    </a:cubicBezTo>
                    <a:cubicBezTo>
                      <a:pt x="15105" y="2623"/>
                      <a:pt x="14898" y="2550"/>
                      <a:pt x="14908" y="2631"/>
                    </a:cubicBezTo>
                    <a:cubicBezTo>
                      <a:pt x="14843" y="2619"/>
                      <a:pt x="14822" y="2570"/>
                      <a:pt x="14796" y="2526"/>
                    </a:cubicBezTo>
                    <a:cubicBezTo>
                      <a:pt x="14771" y="2481"/>
                      <a:pt x="14741" y="2441"/>
                      <a:pt x="14660" y="2446"/>
                    </a:cubicBezTo>
                    <a:cubicBezTo>
                      <a:pt x="14674" y="2465"/>
                      <a:pt x="14677" y="2474"/>
                      <a:pt x="14672" y="2480"/>
                    </a:cubicBezTo>
                    <a:cubicBezTo>
                      <a:pt x="14667" y="2486"/>
                      <a:pt x="14653" y="2489"/>
                      <a:pt x="14632" y="2497"/>
                    </a:cubicBezTo>
                    <a:close/>
                    <a:moveTo>
                      <a:pt x="12239" y="1976"/>
                    </a:moveTo>
                    <a:cubicBezTo>
                      <a:pt x="12186" y="1952"/>
                      <a:pt x="12161" y="1943"/>
                      <a:pt x="12165" y="1950"/>
                    </a:cubicBezTo>
                    <a:cubicBezTo>
                      <a:pt x="12169" y="1957"/>
                      <a:pt x="12201" y="1980"/>
                      <a:pt x="12262" y="2018"/>
                    </a:cubicBezTo>
                    <a:cubicBezTo>
                      <a:pt x="12237" y="2017"/>
                      <a:pt x="12212" y="2014"/>
                      <a:pt x="12188" y="2008"/>
                    </a:cubicBezTo>
                    <a:cubicBezTo>
                      <a:pt x="12164" y="2002"/>
                      <a:pt x="12141" y="1994"/>
                      <a:pt x="12120" y="1983"/>
                    </a:cubicBezTo>
                    <a:cubicBezTo>
                      <a:pt x="12129" y="1998"/>
                      <a:pt x="12178" y="2028"/>
                      <a:pt x="12212" y="2054"/>
                    </a:cubicBezTo>
                    <a:cubicBezTo>
                      <a:pt x="12245" y="2081"/>
                      <a:pt x="12261" y="2103"/>
                      <a:pt x="12204" y="2101"/>
                    </a:cubicBezTo>
                    <a:cubicBezTo>
                      <a:pt x="12235" y="2102"/>
                      <a:pt x="12257" y="2108"/>
                      <a:pt x="12269" y="2105"/>
                    </a:cubicBezTo>
                    <a:cubicBezTo>
                      <a:pt x="12281" y="2101"/>
                      <a:pt x="12284" y="2087"/>
                      <a:pt x="12278" y="2048"/>
                    </a:cubicBezTo>
                    <a:cubicBezTo>
                      <a:pt x="12314" y="2049"/>
                      <a:pt x="12355" y="2070"/>
                      <a:pt x="12375" y="2095"/>
                    </a:cubicBezTo>
                    <a:cubicBezTo>
                      <a:pt x="12395" y="2120"/>
                      <a:pt x="12396" y="2150"/>
                      <a:pt x="12352" y="2169"/>
                    </a:cubicBezTo>
                    <a:cubicBezTo>
                      <a:pt x="12447" y="2231"/>
                      <a:pt x="12537" y="2248"/>
                      <a:pt x="12632" y="2249"/>
                    </a:cubicBezTo>
                    <a:cubicBezTo>
                      <a:pt x="12727" y="2251"/>
                      <a:pt x="12826" y="2236"/>
                      <a:pt x="12940" y="2236"/>
                    </a:cubicBezTo>
                    <a:cubicBezTo>
                      <a:pt x="12891" y="2187"/>
                      <a:pt x="12909" y="2144"/>
                      <a:pt x="12915" y="2100"/>
                    </a:cubicBezTo>
                    <a:cubicBezTo>
                      <a:pt x="12920" y="2057"/>
                      <a:pt x="12913" y="2011"/>
                      <a:pt x="12814" y="1957"/>
                    </a:cubicBezTo>
                    <a:cubicBezTo>
                      <a:pt x="12821" y="1959"/>
                      <a:pt x="12828" y="1960"/>
                      <a:pt x="12836" y="1959"/>
                    </a:cubicBezTo>
                    <a:cubicBezTo>
                      <a:pt x="12843" y="1959"/>
                      <a:pt x="12850" y="1958"/>
                      <a:pt x="12857" y="1956"/>
                    </a:cubicBezTo>
                    <a:cubicBezTo>
                      <a:pt x="12830" y="1940"/>
                      <a:pt x="12730" y="1881"/>
                      <a:pt x="12628" y="1837"/>
                    </a:cubicBezTo>
                    <a:cubicBezTo>
                      <a:pt x="12526" y="1793"/>
                      <a:pt x="12420" y="1764"/>
                      <a:pt x="12380" y="1811"/>
                    </a:cubicBezTo>
                    <a:cubicBezTo>
                      <a:pt x="12419" y="1835"/>
                      <a:pt x="12436" y="1854"/>
                      <a:pt x="12433" y="1868"/>
                    </a:cubicBezTo>
                    <a:cubicBezTo>
                      <a:pt x="12430" y="1881"/>
                      <a:pt x="12407" y="1889"/>
                      <a:pt x="12363" y="1891"/>
                    </a:cubicBezTo>
                    <a:cubicBezTo>
                      <a:pt x="12376" y="1903"/>
                      <a:pt x="12390" y="1915"/>
                      <a:pt x="12406" y="1924"/>
                    </a:cubicBezTo>
                    <a:cubicBezTo>
                      <a:pt x="12422" y="1934"/>
                      <a:pt x="12439" y="1941"/>
                      <a:pt x="12457" y="1947"/>
                    </a:cubicBezTo>
                    <a:cubicBezTo>
                      <a:pt x="12457" y="1947"/>
                      <a:pt x="12424" y="1932"/>
                      <a:pt x="12389" y="1918"/>
                    </a:cubicBezTo>
                    <a:cubicBezTo>
                      <a:pt x="12355" y="1904"/>
                      <a:pt x="12319" y="1890"/>
                      <a:pt x="12316" y="1892"/>
                    </a:cubicBezTo>
                    <a:cubicBezTo>
                      <a:pt x="12340" y="1974"/>
                      <a:pt x="12345" y="1963"/>
                      <a:pt x="12337" y="1944"/>
                    </a:cubicBezTo>
                    <a:cubicBezTo>
                      <a:pt x="12329" y="1925"/>
                      <a:pt x="12308" y="1898"/>
                      <a:pt x="12279" y="1945"/>
                    </a:cubicBezTo>
                    <a:cubicBezTo>
                      <a:pt x="12315" y="1966"/>
                      <a:pt x="12334" y="1987"/>
                      <a:pt x="12353" y="2007"/>
                    </a:cubicBezTo>
                    <a:cubicBezTo>
                      <a:pt x="12371" y="2028"/>
                      <a:pt x="12388" y="2048"/>
                      <a:pt x="12420" y="2067"/>
                    </a:cubicBezTo>
                    <a:cubicBezTo>
                      <a:pt x="12387" y="2058"/>
                      <a:pt x="12354" y="2045"/>
                      <a:pt x="12324" y="2030"/>
                    </a:cubicBezTo>
                    <a:cubicBezTo>
                      <a:pt x="12293" y="2014"/>
                      <a:pt x="12265" y="1996"/>
                      <a:pt x="12239" y="1976"/>
                    </a:cubicBezTo>
                    <a:cubicBezTo>
                      <a:pt x="12185" y="1942"/>
                      <a:pt x="12196" y="1949"/>
                      <a:pt x="12215" y="1961"/>
                    </a:cubicBezTo>
                    <a:cubicBezTo>
                      <a:pt x="12235" y="1972"/>
                      <a:pt x="12262" y="1989"/>
                      <a:pt x="12239" y="1976"/>
                    </a:cubicBezTo>
                    <a:close/>
                    <a:moveTo>
                      <a:pt x="8876" y="2635"/>
                    </a:moveTo>
                    <a:cubicBezTo>
                      <a:pt x="8902" y="2645"/>
                      <a:pt x="8855" y="2611"/>
                      <a:pt x="8802" y="2575"/>
                    </a:cubicBezTo>
                    <a:cubicBezTo>
                      <a:pt x="8749" y="2540"/>
                      <a:pt x="8690" y="2501"/>
                      <a:pt x="8690" y="2502"/>
                    </a:cubicBezTo>
                    <a:cubicBezTo>
                      <a:pt x="8707" y="2521"/>
                      <a:pt x="8712" y="2569"/>
                      <a:pt x="8726" y="2614"/>
                    </a:cubicBezTo>
                    <a:cubicBezTo>
                      <a:pt x="8740" y="2659"/>
                      <a:pt x="8761" y="2702"/>
                      <a:pt x="8808" y="2711"/>
                    </a:cubicBezTo>
                    <a:cubicBezTo>
                      <a:pt x="8806" y="2632"/>
                      <a:pt x="8818" y="2637"/>
                      <a:pt x="8834" y="2650"/>
                    </a:cubicBezTo>
                    <a:cubicBezTo>
                      <a:pt x="8849" y="2663"/>
                      <a:pt x="8867" y="2683"/>
                      <a:pt x="8876" y="2635"/>
                    </a:cubicBezTo>
                    <a:cubicBezTo>
                      <a:pt x="8888" y="2639"/>
                      <a:pt x="8884" y="2659"/>
                      <a:pt x="8879" y="2668"/>
                    </a:cubicBezTo>
                    <a:cubicBezTo>
                      <a:pt x="8874" y="2677"/>
                      <a:pt x="8868" y="2675"/>
                      <a:pt x="8876" y="2635"/>
                    </a:cubicBezTo>
                    <a:close/>
                    <a:moveTo>
                      <a:pt x="8740" y="2846"/>
                    </a:moveTo>
                    <a:cubicBezTo>
                      <a:pt x="8756" y="2904"/>
                      <a:pt x="8769" y="2941"/>
                      <a:pt x="8791" y="2961"/>
                    </a:cubicBezTo>
                    <a:cubicBezTo>
                      <a:pt x="8813" y="2982"/>
                      <a:pt x="8845" y="2987"/>
                      <a:pt x="8902" y="2981"/>
                    </a:cubicBezTo>
                    <a:cubicBezTo>
                      <a:pt x="8987" y="2975"/>
                      <a:pt x="8952" y="2942"/>
                      <a:pt x="8893" y="2910"/>
                    </a:cubicBezTo>
                    <a:cubicBezTo>
                      <a:pt x="8834" y="2878"/>
                      <a:pt x="8751" y="2847"/>
                      <a:pt x="8740" y="2846"/>
                    </a:cubicBezTo>
                    <a:close/>
                    <a:moveTo>
                      <a:pt x="8681" y="2084"/>
                    </a:moveTo>
                    <a:cubicBezTo>
                      <a:pt x="8669" y="2085"/>
                      <a:pt x="8649" y="2087"/>
                      <a:pt x="8641" y="2087"/>
                    </a:cubicBezTo>
                    <a:cubicBezTo>
                      <a:pt x="8633" y="2088"/>
                      <a:pt x="8639" y="2087"/>
                      <a:pt x="8681" y="2084"/>
                    </a:cubicBezTo>
                    <a:lnTo>
                      <a:pt x="8681" y="2084"/>
                    </a:lnTo>
                    <a:close/>
                    <a:moveTo>
                      <a:pt x="8541" y="1992"/>
                    </a:moveTo>
                    <a:cubicBezTo>
                      <a:pt x="8543" y="1954"/>
                      <a:pt x="8530" y="1955"/>
                      <a:pt x="8522" y="1965"/>
                    </a:cubicBezTo>
                    <a:cubicBezTo>
                      <a:pt x="8515" y="1976"/>
                      <a:pt x="8514" y="1995"/>
                      <a:pt x="8541" y="1992"/>
                    </a:cubicBezTo>
                    <a:cubicBezTo>
                      <a:pt x="8541" y="1988"/>
                      <a:pt x="8541" y="1989"/>
                      <a:pt x="8541" y="1989"/>
                    </a:cubicBezTo>
                    <a:cubicBezTo>
                      <a:pt x="8541" y="1990"/>
                      <a:pt x="8541" y="1992"/>
                      <a:pt x="8541" y="1992"/>
                    </a:cubicBezTo>
                    <a:close/>
                    <a:moveTo>
                      <a:pt x="7951" y="1809"/>
                    </a:moveTo>
                    <a:cubicBezTo>
                      <a:pt x="7947" y="1806"/>
                      <a:pt x="7938" y="1800"/>
                      <a:pt x="7935" y="1798"/>
                    </a:cubicBezTo>
                    <a:cubicBezTo>
                      <a:pt x="7932" y="1796"/>
                      <a:pt x="7934" y="1797"/>
                      <a:pt x="7951" y="1809"/>
                    </a:cubicBezTo>
                    <a:lnTo>
                      <a:pt x="7949" y="1807"/>
                    </a:lnTo>
                    <a:cubicBezTo>
                      <a:pt x="7948" y="1807"/>
                      <a:pt x="7948" y="1807"/>
                      <a:pt x="7951" y="1809"/>
                    </a:cubicBezTo>
                    <a:close/>
                    <a:moveTo>
                      <a:pt x="9540" y="2557"/>
                    </a:moveTo>
                    <a:cubicBezTo>
                      <a:pt x="9509" y="2511"/>
                      <a:pt x="9499" y="2539"/>
                      <a:pt x="9499" y="2582"/>
                    </a:cubicBezTo>
                    <a:cubicBezTo>
                      <a:pt x="9498" y="2625"/>
                      <a:pt x="9508" y="2682"/>
                      <a:pt x="9515" y="2694"/>
                    </a:cubicBezTo>
                    <a:cubicBezTo>
                      <a:pt x="9500" y="2692"/>
                      <a:pt x="9485" y="2690"/>
                      <a:pt x="9470" y="2688"/>
                    </a:cubicBezTo>
                    <a:cubicBezTo>
                      <a:pt x="9455" y="2687"/>
                      <a:pt x="9440" y="2685"/>
                      <a:pt x="9426" y="2682"/>
                    </a:cubicBezTo>
                    <a:cubicBezTo>
                      <a:pt x="9431" y="2698"/>
                      <a:pt x="9448" y="2724"/>
                      <a:pt x="9465" y="2749"/>
                    </a:cubicBezTo>
                    <a:cubicBezTo>
                      <a:pt x="9483" y="2774"/>
                      <a:pt x="9500" y="2799"/>
                      <a:pt x="9507" y="2813"/>
                    </a:cubicBezTo>
                    <a:cubicBezTo>
                      <a:pt x="9419" y="2822"/>
                      <a:pt x="9332" y="2768"/>
                      <a:pt x="9249" y="2709"/>
                    </a:cubicBezTo>
                    <a:cubicBezTo>
                      <a:pt x="9165" y="2649"/>
                      <a:pt x="9085" y="2584"/>
                      <a:pt x="9011" y="2573"/>
                    </a:cubicBezTo>
                    <a:cubicBezTo>
                      <a:pt x="9048" y="2655"/>
                      <a:pt x="9059" y="2660"/>
                      <a:pt x="9053" y="2645"/>
                    </a:cubicBezTo>
                    <a:cubicBezTo>
                      <a:pt x="9046" y="2630"/>
                      <a:pt x="9022" y="2595"/>
                      <a:pt x="8988" y="2596"/>
                    </a:cubicBezTo>
                    <a:cubicBezTo>
                      <a:pt x="9046" y="2643"/>
                      <a:pt x="9075" y="2674"/>
                      <a:pt x="9076" y="2688"/>
                    </a:cubicBezTo>
                    <a:cubicBezTo>
                      <a:pt x="9077" y="2702"/>
                      <a:pt x="9051" y="2700"/>
                      <a:pt x="8996" y="2681"/>
                    </a:cubicBezTo>
                    <a:cubicBezTo>
                      <a:pt x="9020" y="2742"/>
                      <a:pt x="9116" y="2798"/>
                      <a:pt x="9198" y="2836"/>
                    </a:cubicBezTo>
                    <a:cubicBezTo>
                      <a:pt x="9280" y="2873"/>
                      <a:pt x="9349" y="2891"/>
                      <a:pt x="9319" y="2874"/>
                    </a:cubicBezTo>
                    <a:cubicBezTo>
                      <a:pt x="9365" y="2900"/>
                      <a:pt x="9395" y="2937"/>
                      <a:pt x="9419" y="2979"/>
                    </a:cubicBezTo>
                    <a:cubicBezTo>
                      <a:pt x="9442" y="3020"/>
                      <a:pt x="9459" y="3066"/>
                      <a:pt x="9478" y="3109"/>
                    </a:cubicBezTo>
                    <a:cubicBezTo>
                      <a:pt x="9408" y="3087"/>
                      <a:pt x="9336" y="3071"/>
                      <a:pt x="9263" y="3060"/>
                    </a:cubicBezTo>
                    <a:cubicBezTo>
                      <a:pt x="9190" y="3049"/>
                      <a:pt x="9116" y="3043"/>
                      <a:pt x="9042" y="3043"/>
                    </a:cubicBezTo>
                    <a:cubicBezTo>
                      <a:pt x="9024" y="3101"/>
                      <a:pt x="9127" y="3138"/>
                      <a:pt x="9237" y="3174"/>
                    </a:cubicBezTo>
                    <a:cubicBezTo>
                      <a:pt x="9346" y="3210"/>
                      <a:pt x="9462" y="3246"/>
                      <a:pt x="9469" y="3303"/>
                    </a:cubicBezTo>
                    <a:cubicBezTo>
                      <a:pt x="9369" y="3329"/>
                      <a:pt x="9264" y="3326"/>
                      <a:pt x="9159" y="3317"/>
                    </a:cubicBezTo>
                    <a:cubicBezTo>
                      <a:pt x="9053" y="3308"/>
                      <a:pt x="8948" y="3293"/>
                      <a:pt x="8846" y="3294"/>
                    </a:cubicBezTo>
                    <a:cubicBezTo>
                      <a:pt x="8849" y="3255"/>
                      <a:pt x="8814" y="3179"/>
                      <a:pt x="8750" y="3115"/>
                    </a:cubicBezTo>
                    <a:cubicBezTo>
                      <a:pt x="8686" y="3051"/>
                      <a:pt x="8594" y="2999"/>
                      <a:pt x="8480" y="3010"/>
                    </a:cubicBezTo>
                    <a:cubicBezTo>
                      <a:pt x="8594" y="3004"/>
                      <a:pt x="8262" y="3371"/>
                      <a:pt x="8276" y="3089"/>
                    </a:cubicBezTo>
                    <a:cubicBezTo>
                      <a:pt x="8286" y="2877"/>
                      <a:pt x="8446" y="2969"/>
                      <a:pt x="8637" y="2883"/>
                    </a:cubicBezTo>
                    <a:cubicBezTo>
                      <a:pt x="8597" y="2817"/>
                      <a:pt x="8531" y="2700"/>
                      <a:pt x="8479" y="2575"/>
                    </a:cubicBezTo>
                    <a:cubicBezTo>
                      <a:pt x="8426" y="2450"/>
                      <a:pt x="8387" y="2316"/>
                      <a:pt x="8398" y="2217"/>
                    </a:cubicBezTo>
                    <a:cubicBezTo>
                      <a:pt x="8385" y="2235"/>
                      <a:pt x="8370" y="2253"/>
                      <a:pt x="8353" y="2270"/>
                    </a:cubicBezTo>
                    <a:cubicBezTo>
                      <a:pt x="8337" y="2286"/>
                      <a:pt x="8319" y="2302"/>
                      <a:pt x="8300" y="2316"/>
                    </a:cubicBezTo>
                    <a:cubicBezTo>
                      <a:pt x="8256" y="2112"/>
                      <a:pt x="8115" y="2082"/>
                      <a:pt x="8113" y="2078"/>
                    </a:cubicBezTo>
                    <a:cubicBezTo>
                      <a:pt x="8095" y="2045"/>
                      <a:pt x="8007" y="1986"/>
                      <a:pt x="7955" y="2002"/>
                    </a:cubicBezTo>
                    <a:cubicBezTo>
                      <a:pt x="7973" y="2005"/>
                      <a:pt x="7986" y="2011"/>
                      <a:pt x="7994" y="2020"/>
                    </a:cubicBezTo>
                    <a:cubicBezTo>
                      <a:pt x="8002" y="2029"/>
                      <a:pt x="8006" y="2041"/>
                      <a:pt x="8006" y="2056"/>
                    </a:cubicBezTo>
                    <a:cubicBezTo>
                      <a:pt x="7988" y="2080"/>
                      <a:pt x="7952" y="2075"/>
                      <a:pt x="7916" y="2064"/>
                    </a:cubicBezTo>
                    <a:cubicBezTo>
                      <a:pt x="7880" y="2053"/>
                      <a:pt x="7845" y="2035"/>
                      <a:pt x="7829" y="2033"/>
                    </a:cubicBezTo>
                    <a:cubicBezTo>
                      <a:pt x="7821" y="2041"/>
                      <a:pt x="7829" y="2065"/>
                      <a:pt x="7839" y="2090"/>
                    </a:cubicBezTo>
                    <a:cubicBezTo>
                      <a:pt x="7850" y="2114"/>
                      <a:pt x="7862" y="2138"/>
                      <a:pt x="7862" y="2146"/>
                    </a:cubicBezTo>
                    <a:cubicBezTo>
                      <a:pt x="7838" y="2126"/>
                      <a:pt x="7813" y="2106"/>
                      <a:pt x="7788" y="2086"/>
                    </a:cubicBezTo>
                    <a:cubicBezTo>
                      <a:pt x="7762" y="2067"/>
                      <a:pt x="7737" y="2048"/>
                      <a:pt x="7710" y="2029"/>
                    </a:cubicBezTo>
                    <a:cubicBezTo>
                      <a:pt x="7724" y="2044"/>
                      <a:pt x="7737" y="2060"/>
                      <a:pt x="7750" y="2075"/>
                    </a:cubicBezTo>
                    <a:cubicBezTo>
                      <a:pt x="7763" y="2091"/>
                      <a:pt x="7775" y="2107"/>
                      <a:pt x="7787" y="2123"/>
                    </a:cubicBezTo>
                    <a:cubicBezTo>
                      <a:pt x="7554" y="2129"/>
                      <a:pt x="7391" y="1947"/>
                      <a:pt x="7273" y="1898"/>
                    </a:cubicBezTo>
                    <a:cubicBezTo>
                      <a:pt x="7001" y="1786"/>
                      <a:pt x="7640" y="1461"/>
                      <a:pt x="7596" y="1509"/>
                    </a:cubicBezTo>
                    <a:cubicBezTo>
                      <a:pt x="7489" y="1628"/>
                      <a:pt x="7535" y="1822"/>
                      <a:pt x="7438" y="1943"/>
                    </a:cubicBezTo>
                    <a:cubicBezTo>
                      <a:pt x="7451" y="1927"/>
                      <a:pt x="7456" y="1912"/>
                      <a:pt x="7469" y="1904"/>
                    </a:cubicBezTo>
                    <a:cubicBezTo>
                      <a:pt x="7483" y="1897"/>
                      <a:pt x="7504" y="1897"/>
                      <a:pt x="7547" y="1914"/>
                    </a:cubicBezTo>
                    <a:cubicBezTo>
                      <a:pt x="7542" y="1887"/>
                      <a:pt x="7536" y="1860"/>
                      <a:pt x="7531" y="1832"/>
                    </a:cubicBezTo>
                    <a:cubicBezTo>
                      <a:pt x="7526" y="1805"/>
                      <a:pt x="7521" y="1778"/>
                      <a:pt x="7515" y="1750"/>
                    </a:cubicBezTo>
                    <a:cubicBezTo>
                      <a:pt x="7533" y="1746"/>
                      <a:pt x="7547" y="1747"/>
                      <a:pt x="7559" y="1752"/>
                    </a:cubicBezTo>
                    <a:cubicBezTo>
                      <a:pt x="7571" y="1757"/>
                      <a:pt x="7580" y="1766"/>
                      <a:pt x="7586" y="1779"/>
                    </a:cubicBezTo>
                    <a:cubicBezTo>
                      <a:pt x="7572" y="1740"/>
                      <a:pt x="7555" y="1674"/>
                      <a:pt x="7563" y="1617"/>
                    </a:cubicBezTo>
                    <a:cubicBezTo>
                      <a:pt x="7570" y="1560"/>
                      <a:pt x="7602" y="1513"/>
                      <a:pt x="7684" y="1513"/>
                    </a:cubicBezTo>
                    <a:cubicBezTo>
                      <a:pt x="7746" y="1515"/>
                      <a:pt x="7761" y="1581"/>
                      <a:pt x="7764" y="1652"/>
                    </a:cubicBezTo>
                    <a:cubicBezTo>
                      <a:pt x="7768" y="1724"/>
                      <a:pt x="7759" y="1800"/>
                      <a:pt x="7773" y="1823"/>
                    </a:cubicBezTo>
                    <a:cubicBezTo>
                      <a:pt x="7789" y="1819"/>
                      <a:pt x="7811" y="1799"/>
                      <a:pt x="7834" y="1778"/>
                    </a:cubicBezTo>
                    <a:cubicBezTo>
                      <a:pt x="7856" y="1756"/>
                      <a:pt x="7878" y="1733"/>
                      <a:pt x="7891" y="1722"/>
                    </a:cubicBezTo>
                    <a:cubicBezTo>
                      <a:pt x="7886" y="1741"/>
                      <a:pt x="7886" y="1758"/>
                      <a:pt x="7891" y="1776"/>
                    </a:cubicBezTo>
                    <a:cubicBezTo>
                      <a:pt x="7896" y="1793"/>
                      <a:pt x="7905" y="1809"/>
                      <a:pt x="7920" y="1823"/>
                    </a:cubicBezTo>
                    <a:cubicBezTo>
                      <a:pt x="7912" y="1765"/>
                      <a:pt x="7912" y="1746"/>
                      <a:pt x="7926" y="1741"/>
                    </a:cubicBezTo>
                    <a:cubicBezTo>
                      <a:pt x="7939" y="1737"/>
                      <a:pt x="7965" y="1747"/>
                      <a:pt x="8009" y="1747"/>
                    </a:cubicBezTo>
                    <a:cubicBezTo>
                      <a:pt x="7992" y="1736"/>
                      <a:pt x="7976" y="1724"/>
                      <a:pt x="7961" y="1711"/>
                    </a:cubicBezTo>
                    <a:cubicBezTo>
                      <a:pt x="7946" y="1699"/>
                      <a:pt x="7931" y="1686"/>
                      <a:pt x="7916" y="1673"/>
                    </a:cubicBezTo>
                    <a:cubicBezTo>
                      <a:pt x="7990" y="1633"/>
                      <a:pt x="8081" y="1646"/>
                      <a:pt x="8151" y="1687"/>
                    </a:cubicBezTo>
                    <a:cubicBezTo>
                      <a:pt x="8222" y="1728"/>
                      <a:pt x="8272" y="1798"/>
                      <a:pt x="8265" y="1873"/>
                    </a:cubicBezTo>
                    <a:cubicBezTo>
                      <a:pt x="8282" y="1885"/>
                      <a:pt x="8293" y="1887"/>
                      <a:pt x="8297" y="1879"/>
                    </a:cubicBezTo>
                    <a:cubicBezTo>
                      <a:pt x="8302" y="1872"/>
                      <a:pt x="8300" y="1855"/>
                      <a:pt x="8291" y="1828"/>
                    </a:cubicBezTo>
                    <a:cubicBezTo>
                      <a:pt x="8375" y="1824"/>
                      <a:pt x="8352" y="1838"/>
                      <a:pt x="8330" y="1845"/>
                    </a:cubicBezTo>
                    <a:cubicBezTo>
                      <a:pt x="8308" y="1852"/>
                      <a:pt x="8288" y="1853"/>
                      <a:pt x="8378" y="1822"/>
                    </a:cubicBezTo>
                    <a:cubicBezTo>
                      <a:pt x="8429" y="1873"/>
                      <a:pt x="8451" y="1879"/>
                      <a:pt x="8464" y="1886"/>
                    </a:cubicBezTo>
                    <a:cubicBezTo>
                      <a:pt x="8478" y="1893"/>
                      <a:pt x="8485" y="1901"/>
                      <a:pt x="8506" y="1957"/>
                    </a:cubicBezTo>
                    <a:cubicBezTo>
                      <a:pt x="8510" y="1956"/>
                      <a:pt x="8609" y="1983"/>
                      <a:pt x="8682" y="2012"/>
                    </a:cubicBezTo>
                    <a:cubicBezTo>
                      <a:pt x="8754" y="2041"/>
                      <a:pt x="8800" y="2073"/>
                      <a:pt x="8698" y="2083"/>
                    </a:cubicBezTo>
                    <a:cubicBezTo>
                      <a:pt x="8724" y="2095"/>
                      <a:pt x="8750" y="2108"/>
                      <a:pt x="8776" y="2119"/>
                    </a:cubicBezTo>
                    <a:cubicBezTo>
                      <a:pt x="8802" y="2131"/>
                      <a:pt x="8829" y="2143"/>
                      <a:pt x="8855" y="2154"/>
                    </a:cubicBezTo>
                    <a:cubicBezTo>
                      <a:pt x="8804" y="2159"/>
                      <a:pt x="8828" y="2228"/>
                      <a:pt x="8885" y="2284"/>
                    </a:cubicBezTo>
                    <a:cubicBezTo>
                      <a:pt x="8941" y="2340"/>
                      <a:pt x="9031" y="2382"/>
                      <a:pt x="9110" y="2333"/>
                    </a:cubicBezTo>
                    <a:cubicBezTo>
                      <a:pt x="9110" y="2342"/>
                      <a:pt x="9112" y="2363"/>
                      <a:pt x="9119" y="2380"/>
                    </a:cubicBezTo>
                    <a:cubicBezTo>
                      <a:pt x="9126" y="2398"/>
                      <a:pt x="9138" y="2413"/>
                      <a:pt x="9160" y="2411"/>
                    </a:cubicBezTo>
                    <a:cubicBezTo>
                      <a:pt x="9131" y="2414"/>
                      <a:pt x="9185" y="2432"/>
                      <a:pt x="9237" y="2442"/>
                    </a:cubicBezTo>
                    <a:cubicBezTo>
                      <a:pt x="9290" y="2452"/>
                      <a:pt x="9341" y="2454"/>
                      <a:pt x="9308" y="2423"/>
                    </a:cubicBezTo>
                    <a:cubicBezTo>
                      <a:pt x="9333" y="2421"/>
                      <a:pt x="9350" y="2426"/>
                      <a:pt x="9359" y="2440"/>
                    </a:cubicBezTo>
                    <a:cubicBezTo>
                      <a:pt x="9368" y="2453"/>
                      <a:pt x="9370" y="2473"/>
                      <a:pt x="9364" y="2502"/>
                    </a:cubicBezTo>
                    <a:cubicBezTo>
                      <a:pt x="9367" y="2501"/>
                      <a:pt x="9370" y="2501"/>
                      <a:pt x="9373" y="2501"/>
                    </a:cubicBezTo>
                    <a:cubicBezTo>
                      <a:pt x="9376" y="2501"/>
                      <a:pt x="9379" y="2500"/>
                      <a:pt x="9382" y="2500"/>
                    </a:cubicBezTo>
                    <a:cubicBezTo>
                      <a:pt x="9359" y="2455"/>
                      <a:pt x="9367" y="2463"/>
                      <a:pt x="9380" y="2466"/>
                    </a:cubicBezTo>
                    <a:cubicBezTo>
                      <a:pt x="9392" y="2470"/>
                      <a:pt x="9409" y="2468"/>
                      <a:pt x="9399" y="2406"/>
                    </a:cubicBezTo>
                    <a:cubicBezTo>
                      <a:pt x="9419" y="2433"/>
                      <a:pt x="9441" y="2460"/>
                      <a:pt x="9464" y="2485"/>
                    </a:cubicBezTo>
                    <a:cubicBezTo>
                      <a:pt x="9488" y="2511"/>
                      <a:pt x="9513" y="2535"/>
                      <a:pt x="9540" y="2557"/>
                    </a:cubicBezTo>
                    <a:cubicBezTo>
                      <a:pt x="9541" y="2558"/>
                      <a:pt x="9528" y="2541"/>
                      <a:pt x="9522" y="2532"/>
                    </a:cubicBezTo>
                    <a:cubicBezTo>
                      <a:pt x="9516" y="2524"/>
                      <a:pt x="9515" y="2524"/>
                      <a:pt x="9540" y="2557"/>
                    </a:cubicBezTo>
                    <a:close/>
                    <a:moveTo>
                      <a:pt x="14419" y="1220"/>
                    </a:moveTo>
                    <a:cubicBezTo>
                      <a:pt x="14515" y="1221"/>
                      <a:pt x="14454" y="1196"/>
                      <a:pt x="14364" y="1168"/>
                    </a:cubicBezTo>
                    <a:cubicBezTo>
                      <a:pt x="14274" y="1141"/>
                      <a:pt x="14155" y="1111"/>
                      <a:pt x="14134" y="1104"/>
                    </a:cubicBezTo>
                    <a:cubicBezTo>
                      <a:pt x="14175" y="1134"/>
                      <a:pt x="14220" y="1158"/>
                      <a:pt x="14268" y="1178"/>
                    </a:cubicBezTo>
                    <a:cubicBezTo>
                      <a:pt x="14316" y="1198"/>
                      <a:pt x="14366" y="1212"/>
                      <a:pt x="14419" y="1220"/>
                    </a:cubicBezTo>
                    <a:cubicBezTo>
                      <a:pt x="14424" y="1220"/>
                      <a:pt x="14401" y="1216"/>
                      <a:pt x="14388" y="1214"/>
                    </a:cubicBezTo>
                    <a:cubicBezTo>
                      <a:pt x="14375" y="1213"/>
                      <a:pt x="14373" y="1213"/>
                      <a:pt x="14419" y="1220"/>
                    </a:cubicBezTo>
                    <a:close/>
                    <a:moveTo>
                      <a:pt x="14863" y="1835"/>
                    </a:moveTo>
                    <a:cubicBezTo>
                      <a:pt x="14860" y="1852"/>
                      <a:pt x="14909" y="1884"/>
                      <a:pt x="14963" y="1915"/>
                    </a:cubicBezTo>
                    <a:cubicBezTo>
                      <a:pt x="15018" y="1945"/>
                      <a:pt x="15078" y="1974"/>
                      <a:pt x="15096" y="1984"/>
                    </a:cubicBezTo>
                    <a:cubicBezTo>
                      <a:pt x="15118" y="1947"/>
                      <a:pt x="15059" y="1917"/>
                      <a:pt x="14996" y="1892"/>
                    </a:cubicBezTo>
                    <a:cubicBezTo>
                      <a:pt x="14932" y="1868"/>
                      <a:pt x="14863" y="1849"/>
                      <a:pt x="14863" y="1835"/>
                    </a:cubicBezTo>
                    <a:cubicBezTo>
                      <a:pt x="14862" y="1842"/>
                      <a:pt x="14862" y="1843"/>
                      <a:pt x="14862" y="1842"/>
                    </a:cubicBezTo>
                    <a:cubicBezTo>
                      <a:pt x="14863" y="1841"/>
                      <a:pt x="14863" y="1837"/>
                      <a:pt x="14863" y="1835"/>
                    </a:cubicBezTo>
                    <a:close/>
                    <a:moveTo>
                      <a:pt x="18211" y="5644"/>
                    </a:moveTo>
                    <a:cubicBezTo>
                      <a:pt x="18212" y="5646"/>
                      <a:pt x="18208" y="5669"/>
                      <a:pt x="18206" y="5696"/>
                    </a:cubicBezTo>
                    <a:cubicBezTo>
                      <a:pt x="18204" y="5723"/>
                      <a:pt x="18202" y="5756"/>
                      <a:pt x="18207" y="5778"/>
                    </a:cubicBezTo>
                    <a:cubicBezTo>
                      <a:pt x="18130" y="5791"/>
                      <a:pt x="18067" y="5749"/>
                      <a:pt x="18010" y="5727"/>
                    </a:cubicBezTo>
                    <a:cubicBezTo>
                      <a:pt x="17954" y="5705"/>
                      <a:pt x="17903" y="5703"/>
                      <a:pt x="17852" y="5794"/>
                    </a:cubicBezTo>
                    <a:cubicBezTo>
                      <a:pt x="17668" y="5506"/>
                      <a:pt x="17285" y="5339"/>
                      <a:pt x="17179" y="4953"/>
                    </a:cubicBezTo>
                    <a:cubicBezTo>
                      <a:pt x="17114" y="4717"/>
                      <a:pt x="17508" y="4618"/>
                      <a:pt x="17370" y="4393"/>
                    </a:cubicBezTo>
                    <a:cubicBezTo>
                      <a:pt x="17252" y="4200"/>
                      <a:pt x="16979" y="4080"/>
                      <a:pt x="16768" y="3977"/>
                    </a:cubicBezTo>
                    <a:cubicBezTo>
                      <a:pt x="16772" y="3988"/>
                      <a:pt x="16777" y="3999"/>
                      <a:pt x="16782" y="4009"/>
                    </a:cubicBezTo>
                    <a:cubicBezTo>
                      <a:pt x="16787" y="4020"/>
                      <a:pt x="16792" y="4030"/>
                      <a:pt x="16798" y="4040"/>
                    </a:cubicBezTo>
                    <a:cubicBezTo>
                      <a:pt x="16754" y="4011"/>
                      <a:pt x="16712" y="3982"/>
                      <a:pt x="16669" y="3952"/>
                    </a:cubicBezTo>
                    <a:cubicBezTo>
                      <a:pt x="16627" y="3922"/>
                      <a:pt x="16585" y="3891"/>
                      <a:pt x="16544" y="3860"/>
                    </a:cubicBezTo>
                    <a:cubicBezTo>
                      <a:pt x="16548" y="3852"/>
                      <a:pt x="16575" y="3833"/>
                      <a:pt x="16602" y="3815"/>
                    </a:cubicBezTo>
                    <a:cubicBezTo>
                      <a:pt x="16630" y="3796"/>
                      <a:pt x="16658" y="3778"/>
                      <a:pt x="16666" y="3771"/>
                    </a:cubicBezTo>
                    <a:cubicBezTo>
                      <a:pt x="16650" y="3754"/>
                      <a:pt x="16593" y="3726"/>
                      <a:pt x="16544" y="3695"/>
                    </a:cubicBezTo>
                    <a:cubicBezTo>
                      <a:pt x="16496" y="3665"/>
                      <a:pt x="16456" y="3630"/>
                      <a:pt x="16473" y="3599"/>
                    </a:cubicBezTo>
                    <a:cubicBezTo>
                      <a:pt x="16528" y="3640"/>
                      <a:pt x="16435" y="3463"/>
                      <a:pt x="16331" y="3271"/>
                    </a:cubicBezTo>
                    <a:cubicBezTo>
                      <a:pt x="16227" y="3080"/>
                      <a:pt x="16110" y="2875"/>
                      <a:pt x="16117" y="2858"/>
                    </a:cubicBezTo>
                    <a:cubicBezTo>
                      <a:pt x="16135" y="2854"/>
                      <a:pt x="16154" y="2852"/>
                      <a:pt x="16173" y="2853"/>
                    </a:cubicBezTo>
                    <a:cubicBezTo>
                      <a:pt x="16193" y="2854"/>
                      <a:pt x="16212" y="2858"/>
                      <a:pt x="16230" y="2865"/>
                    </a:cubicBezTo>
                    <a:cubicBezTo>
                      <a:pt x="16231" y="2866"/>
                      <a:pt x="16184" y="2826"/>
                      <a:pt x="16152" y="2797"/>
                    </a:cubicBezTo>
                    <a:cubicBezTo>
                      <a:pt x="16120" y="2767"/>
                      <a:pt x="16103" y="2747"/>
                      <a:pt x="16166" y="2788"/>
                    </a:cubicBezTo>
                    <a:cubicBezTo>
                      <a:pt x="16184" y="2749"/>
                      <a:pt x="15999" y="2622"/>
                      <a:pt x="15817" y="2508"/>
                    </a:cubicBezTo>
                    <a:cubicBezTo>
                      <a:pt x="15635" y="2394"/>
                      <a:pt x="15455" y="2294"/>
                      <a:pt x="15483" y="2310"/>
                    </a:cubicBezTo>
                    <a:cubicBezTo>
                      <a:pt x="15467" y="2348"/>
                      <a:pt x="15419" y="2291"/>
                      <a:pt x="15394" y="2255"/>
                    </a:cubicBezTo>
                    <a:cubicBezTo>
                      <a:pt x="15368" y="2220"/>
                      <a:pt x="15364" y="2206"/>
                      <a:pt x="15434" y="2332"/>
                    </a:cubicBezTo>
                    <a:cubicBezTo>
                      <a:pt x="15388" y="2304"/>
                      <a:pt x="15345" y="2272"/>
                      <a:pt x="15308" y="2235"/>
                    </a:cubicBezTo>
                    <a:cubicBezTo>
                      <a:pt x="15271" y="2198"/>
                      <a:pt x="15239" y="2157"/>
                      <a:pt x="15214" y="2114"/>
                    </a:cubicBezTo>
                    <a:cubicBezTo>
                      <a:pt x="15229" y="2122"/>
                      <a:pt x="15330" y="2182"/>
                      <a:pt x="15421" y="2236"/>
                    </a:cubicBezTo>
                    <a:cubicBezTo>
                      <a:pt x="15512" y="2291"/>
                      <a:pt x="15594" y="2340"/>
                      <a:pt x="15573" y="2328"/>
                    </a:cubicBezTo>
                    <a:cubicBezTo>
                      <a:pt x="15611" y="2351"/>
                      <a:pt x="15667" y="2379"/>
                      <a:pt x="15720" y="2409"/>
                    </a:cubicBezTo>
                    <a:cubicBezTo>
                      <a:pt x="15773" y="2439"/>
                      <a:pt x="15822" y="2472"/>
                      <a:pt x="15845" y="2505"/>
                    </a:cubicBezTo>
                    <a:cubicBezTo>
                      <a:pt x="15818" y="2489"/>
                      <a:pt x="15864" y="2517"/>
                      <a:pt x="15925" y="2548"/>
                    </a:cubicBezTo>
                    <a:cubicBezTo>
                      <a:pt x="15987" y="2578"/>
                      <a:pt x="16065" y="2611"/>
                      <a:pt x="16103" y="2603"/>
                    </a:cubicBezTo>
                    <a:cubicBezTo>
                      <a:pt x="16080" y="2589"/>
                      <a:pt x="16059" y="2572"/>
                      <a:pt x="16041" y="2554"/>
                    </a:cubicBezTo>
                    <a:cubicBezTo>
                      <a:pt x="16023" y="2535"/>
                      <a:pt x="16008" y="2514"/>
                      <a:pt x="15997" y="2491"/>
                    </a:cubicBezTo>
                    <a:cubicBezTo>
                      <a:pt x="16011" y="2489"/>
                      <a:pt x="16025" y="2487"/>
                      <a:pt x="16039" y="2486"/>
                    </a:cubicBezTo>
                    <a:cubicBezTo>
                      <a:pt x="16053" y="2485"/>
                      <a:pt x="16067" y="2485"/>
                      <a:pt x="16082" y="2485"/>
                    </a:cubicBezTo>
                    <a:cubicBezTo>
                      <a:pt x="16053" y="2405"/>
                      <a:pt x="16024" y="2342"/>
                      <a:pt x="16002" y="2299"/>
                    </a:cubicBezTo>
                    <a:cubicBezTo>
                      <a:pt x="15980" y="2255"/>
                      <a:pt x="15965" y="2232"/>
                      <a:pt x="15966" y="2233"/>
                    </a:cubicBezTo>
                    <a:cubicBezTo>
                      <a:pt x="15967" y="2242"/>
                      <a:pt x="15970" y="2248"/>
                      <a:pt x="15976" y="2253"/>
                    </a:cubicBezTo>
                    <a:cubicBezTo>
                      <a:pt x="15982" y="2258"/>
                      <a:pt x="15991" y="2261"/>
                      <a:pt x="16003" y="2262"/>
                    </a:cubicBezTo>
                    <a:cubicBezTo>
                      <a:pt x="15904" y="2195"/>
                      <a:pt x="15782" y="2135"/>
                      <a:pt x="15650" y="2060"/>
                    </a:cubicBezTo>
                    <a:cubicBezTo>
                      <a:pt x="15518" y="1984"/>
                      <a:pt x="15376" y="1893"/>
                      <a:pt x="15238" y="1763"/>
                    </a:cubicBezTo>
                    <a:cubicBezTo>
                      <a:pt x="15258" y="1773"/>
                      <a:pt x="15284" y="1782"/>
                      <a:pt x="15311" y="1791"/>
                    </a:cubicBezTo>
                    <a:cubicBezTo>
                      <a:pt x="15337" y="1800"/>
                      <a:pt x="15363" y="1809"/>
                      <a:pt x="15380" y="1820"/>
                    </a:cubicBezTo>
                    <a:cubicBezTo>
                      <a:pt x="15349" y="1737"/>
                      <a:pt x="15151" y="1615"/>
                      <a:pt x="14937" y="1505"/>
                    </a:cubicBezTo>
                    <a:cubicBezTo>
                      <a:pt x="14724" y="1394"/>
                      <a:pt x="14493" y="1294"/>
                      <a:pt x="14395" y="1254"/>
                    </a:cubicBezTo>
                    <a:cubicBezTo>
                      <a:pt x="14448" y="1290"/>
                      <a:pt x="14506" y="1324"/>
                      <a:pt x="14562" y="1361"/>
                    </a:cubicBezTo>
                    <a:cubicBezTo>
                      <a:pt x="14618" y="1397"/>
                      <a:pt x="14672" y="1436"/>
                      <a:pt x="14717" y="1483"/>
                    </a:cubicBezTo>
                    <a:cubicBezTo>
                      <a:pt x="14654" y="1457"/>
                      <a:pt x="14621" y="1445"/>
                      <a:pt x="14618" y="1447"/>
                    </a:cubicBezTo>
                    <a:cubicBezTo>
                      <a:pt x="14615" y="1450"/>
                      <a:pt x="14642" y="1466"/>
                      <a:pt x="14699" y="1498"/>
                    </a:cubicBezTo>
                    <a:cubicBezTo>
                      <a:pt x="14692" y="1493"/>
                      <a:pt x="14611" y="1461"/>
                      <a:pt x="14555" y="1440"/>
                    </a:cubicBezTo>
                    <a:lnTo>
                      <a:pt x="14555" y="1439"/>
                    </a:lnTo>
                    <a:cubicBezTo>
                      <a:pt x="14330" y="1381"/>
                      <a:pt x="14117" y="1262"/>
                      <a:pt x="13905" y="1151"/>
                    </a:cubicBezTo>
                    <a:cubicBezTo>
                      <a:pt x="13692" y="1040"/>
                      <a:pt x="13480" y="938"/>
                      <a:pt x="13256" y="913"/>
                    </a:cubicBezTo>
                    <a:cubicBezTo>
                      <a:pt x="13253" y="925"/>
                      <a:pt x="13254" y="934"/>
                      <a:pt x="13260" y="940"/>
                    </a:cubicBezTo>
                    <a:cubicBezTo>
                      <a:pt x="13266" y="947"/>
                      <a:pt x="13277" y="951"/>
                      <a:pt x="13293" y="952"/>
                    </a:cubicBezTo>
                    <a:cubicBezTo>
                      <a:pt x="13285" y="948"/>
                      <a:pt x="13277" y="946"/>
                      <a:pt x="13268" y="946"/>
                    </a:cubicBezTo>
                    <a:cubicBezTo>
                      <a:pt x="13260" y="945"/>
                      <a:pt x="13251" y="946"/>
                      <a:pt x="13243" y="947"/>
                    </a:cubicBezTo>
                    <a:cubicBezTo>
                      <a:pt x="13758" y="1120"/>
                      <a:pt x="14201" y="1459"/>
                      <a:pt x="14719" y="1607"/>
                    </a:cubicBezTo>
                    <a:cubicBezTo>
                      <a:pt x="15153" y="1731"/>
                      <a:pt x="15405" y="2121"/>
                      <a:pt x="15774" y="2339"/>
                    </a:cubicBezTo>
                    <a:cubicBezTo>
                      <a:pt x="15785" y="2277"/>
                      <a:pt x="15612" y="2197"/>
                      <a:pt x="15423" y="2125"/>
                    </a:cubicBezTo>
                    <a:cubicBezTo>
                      <a:pt x="15235" y="2053"/>
                      <a:pt x="15030" y="1990"/>
                      <a:pt x="14974" y="1961"/>
                    </a:cubicBezTo>
                    <a:cubicBezTo>
                      <a:pt x="14981" y="2002"/>
                      <a:pt x="15016" y="2052"/>
                      <a:pt x="15058" y="2098"/>
                    </a:cubicBezTo>
                    <a:cubicBezTo>
                      <a:pt x="15101" y="2144"/>
                      <a:pt x="15151" y="2186"/>
                      <a:pt x="15185" y="2214"/>
                    </a:cubicBezTo>
                    <a:cubicBezTo>
                      <a:pt x="15170" y="2241"/>
                      <a:pt x="15090" y="2212"/>
                      <a:pt x="15009" y="2172"/>
                    </a:cubicBezTo>
                    <a:cubicBezTo>
                      <a:pt x="14928" y="2133"/>
                      <a:pt x="14846" y="2083"/>
                      <a:pt x="14826" y="2071"/>
                    </a:cubicBezTo>
                    <a:cubicBezTo>
                      <a:pt x="14838" y="2080"/>
                      <a:pt x="14848" y="2090"/>
                      <a:pt x="14858" y="2100"/>
                    </a:cubicBezTo>
                    <a:cubicBezTo>
                      <a:pt x="14867" y="2111"/>
                      <a:pt x="14876" y="2122"/>
                      <a:pt x="14883" y="2134"/>
                    </a:cubicBezTo>
                    <a:cubicBezTo>
                      <a:pt x="14835" y="2099"/>
                      <a:pt x="14788" y="2065"/>
                      <a:pt x="14741" y="2030"/>
                    </a:cubicBezTo>
                    <a:cubicBezTo>
                      <a:pt x="14693" y="1996"/>
                      <a:pt x="14647" y="1961"/>
                      <a:pt x="14600" y="1925"/>
                    </a:cubicBezTo>
                    <a:cubicBezTo>
                      <a:pt x="14616" y="1938"/>
                      <a:pt x="14630" y="1951"/>
                      <a:pt x="14644" y="1965"/>
                    </a:cubicBezTo>
                    <a:cubicBezTo>
                      <a:pt x="14657" y="1979"/>
                      <a:pt x="14670" y="1994"/>
                      <a:pt x="14681" y="2010"/>
                    </a:cubicBezTo>
                    <a:cubicBezTo>
                      <a:pt x="14553" y="2019"/>
                      <a:pt x="14527" y="1994"/>
                      <a:pt x="14515" y="1957"/>
                    </a:cubicBezTo>
                    <a:cubicBezTo>
                      <a:pt x="14503" y="1921"/>
                      <a:pt x="14505" y="1874"/>
                      <a:pt x="14433" y="1839"/>
                    </a:cubicBezTo>
                    <a:cubicBezTo>
                      <a:pt x="14438" y="1846"/>
                      <a:pt x="14440" y="1853"/>
                      <a:pt x="14442" y="1862"/>
                    </a:cubicBezTo>
                    <a:cubicBezTo>
                      <a:pt x="14443" y="1871"/>
                      <a:pt x="14443" y="1881"/>
                      <a:pt x="14443" y="1893"/>
                    </a:cubicBezTo>
                    <a:cubicBezTo>
                      <a:pt x="14424" y="1881"/>
                      <a:pt x="14412" y="1877"/>
                      <a:pt x="14407" y="1880"/>
                    </a:cubicBezTo>
                    <a:cubicBezTo>
                      <a:pt x="14402" y="1883"/>
                      <a:pt x="14403" y="1893"/>
                      <a:pt x="14411" y="1911"/>
                    </a:cubicBezTo>
                    <a:cubicBezTo>
                      <a:pt x="14376" y="1894"/>
                      <a:pt x="14343" y="1876"/>
                      <a:pt x="14309" y="1858"/>
                    </a:cubicBezTo>
                    <a:cubicBezTo>
                      <a:pt x="14276" y="1839"/>
                      <a:pt x="14244" y="1820"/>
                      <a:pt x="14212" y="1800"/>
                    </a:cubicBezTo>
                    <a:cubicBezTo>
                      <a:pt x="14222" y="1797"/>
                      <a:pt x="14229" y="1797"/>
                      <a:pt x="14232" y="1800"/>
                    </a:cubicBezTo>
                    <a:cubicBezTo>
                      <a:pt x="14235" y="1804"/>
                      <a:pt x="14235" y="1811"/>
                      <a:pt x="14231" y="1821"/>
                    </a:cubicBezTo>
                    <a:cubicBezTo>
                      <a:pt x="14232" y="1820"/>
                      <a:pt x="14226" y="1793"/>
                      <a:pt x="14220" y="1768"/>
                    </a:cubicBezTo>
                    <a:cubicBezTo>
                      <a:pt x="14215" y="1744"/>
                      <a:pt x="14209" y="1723"/>
                      <a:pt x="14210" y="1734"/>
                    </a:cubicBezTo>
                    <a:cubicBezTo>
                      <a:pt x="14169" y="1715"/>
                      <a:pt x="14084" y="1641"/>
                      <a:pt x="14000" y="1568"/>
                    </a:cubicBezTo>
                    <a:cubicBezTo>
                      <a:pt x="13917" y="1495"/>
                      <a:pt x="13834" y="1423"/>
                      <a:pt x="13797" y="1407"/>
                    </a:cubicBezTo>
                    <a:cubicBezTo>
                      <a:pt x="14086" y="1521"/>
                      <a:pt x="13535" y="1337"/>
                      <a:pt x="13460" y="1295"/>
                    </a:cubicBezTo>
                    <a:cubicBezTo>
                      <a:pt x="13311" y="1211"/>
                      <a:pt x="13167" y="1120"/>
                      <a:pt x="13024" y="1029"/>
                    </a:cubicBezTo>
                    <a:cubicBezTo>
                      <a:pt x="12832" y="907"/>
                      <a:pt x="12604" y="837"/>
                      <a:pt x="12379" y="771"/>
                    </a:cubicBezTo>
                    <a:cubicBezTo>
                      <a:pt x="12462" y="783"/>
                      <a:pt x="12411" y="767"/>
                      <a:pt x="12371" y="755"/>
                    </a:cubicBezTo>
                    <a:cubicBezTo>
                      <a:pt x="12330" y="743"/>
                      <a:pt x="12299" y="736"/>
                      <a:pt x="12422" y="767"/>
                    </a:cubicBezTo>
                    <a:cubicBezTo>
                      <a:pt x="12377" y="739"/>
                      <a:pt x="12306" y="698"/>
                      <a:pt x="12264" y="677"/>
                    </a:cubicBezTo>
                    <a:cubicBezTo>
                      <a:pt x="12222" y="656"/>
                      <a:pt x="12208" y="654"/>
                      <a:pt x="12276" y="705"/>
                    </a:cubicBezTo>
                    <a:cubicBezTo>
                      <a:pt x="12232" y="693"/>
                      <a:pt x="12211" y="699"/>
                      <a:pt x="12181" y="695"/>
                    </a:cubicBezTo>
                    <a:cubicBezTo>
                      <a:pt x="12151" y="690"/>
                      <a:pt x="12113" y="675"/>
                      <a:pt x="12033" y="620"/>
                    </a:cubicBezTo>
                    <a:cubicBezTo>
                      <a:pt x="12064" y="629"/>
                      <a:pt x="12153" y="637"/>
                      <a:pt x="12179" y="632"/>
                    </a:cubicBezTo>
                    <a:cubicBezTo>
                      <a:pt x="12205" y="626"/>
                      <a:pt x="12168" y="608"/>
                      <a:pt x="11946" y="567"/>
                    </a:cubicBezTo>
                    <a:cubicBezTo>
                      <a:pt x="11960" y="567"/>
                      <a:pt x="11974" y="568"/>
                      <a:pt x="11988" y="570"/>
                    </a:cubicBezTo>
                    <a:cubicBezTo>
                      <a:pt x="12002" y="572"/>
                      <a:pt x="12016" y="576"/>
                      <a:pt x="12029" y="580"/>
                    </a:cubicBezTo>
                    <a:cubicBezTo>
                      <a:pt x="12003" y="575"/>
                      <a:pt x="11976" y="568"/>
                      <a:pt x="11951" y="562"/>
                    </a:cubicBezTo>
                    <a:cubicBezTo>
                      <a:pt x="11925" y="555"/>
                      <a:pt x="11899" y="548"/>
                      <a:pt x="11873" y="540"/>
                    </a:cubicBezTo>
                    <a:cubicBezTo>
                      <a:pt x="11901" y="540"/>
                      <a:pt x="11917" y="540"/>
                      <a:pt x="11921" y="539"/>
                    </a:cubicBezTo>
                    <a:cubicBezTo>
                      <a:pt x="11925" y="538"/>
                      <a:pt x="11917" y="537"/>
                      <a:pt x="11898" y="535"/>
                    </a:cubicBezTo>
                    <a:cubicBezTo>
                      <a:pt x="11897" y="529"/>
                      <a:pt x="11968" y="546"/>
                      <a:pt x="12040" y="563"/>
                    </a:cubicBezTo>
                    <a:cubicBezTo>
                      <a:pt x="12111" y="581"/>
                      <a:pt x="12184" y="600"/>
                      <a:pt x="12187" y="600"/>
                    </a:cubicBezTo>
                    <a:cubicBezTo>
                      <a:pt x="12128" y="584"/>
                      <a:pt x="12070" y="566"/>
                      <a:pt x="12012" y="549"/>
                    </a:cubicBezTo>
                    <a:cubicBezTo>
                      <a:pt x="11954" y="531"/>
                      <a:pt x="11896" y="515"/>
                      <a:pt x="11836" y="502"/>
                    </a:cubicBezTo>
                    <a:cubicBezTo>
                      <a:pt x="11859" y="507"/>
                      <a:pt x="11882" y="511"/>
                      <a:pt x="11905" y="516"/>
                    </a:cubicBezTo>
                    <a:cubicBezTo>
                      <a:pt x="11928" y="521"/>
                      <a:pt x="11951" y="526"/>
                      <a:pt x="11974" y="531"/>
                    </a:cubicBezTo>
                    <a:cubicBezTo>
                      <a:pt x="11942" y="524"/>
                      <a:pt x="11899" y="514"/>
                      <a:pt x="11896" y="513"/>
                    </a:cubicBezTo>
                    <a:cubicBezTo>
                      <a:pt x="11893" y="512"/>
                      <a:pt x="11930" y="520"/>
                      <a:pt x="12057" y="550"/>
                    </a:cubicBezTo>
                    <a:cubicBezTo>
                      <a:pt x="11888" y="519"/>
                      <a:pt x="11777" y="497"/>
                      <a:pt x="11726" y="483"/>
                    </a:cubicBezTo>
                    <a:cubicBezTo>
                      <a:pt x="11675" y="469"/>
                      <a:pt x="11682" y="463"/>
                      <a:pt x="11748" y="466"/>
                    </a:cubicBezTo>
                    <a:cubicBezTo>
                      <a:pt x="11747" y="465"/>
                      <a:pt x="11746" y="463"/>
                      <a:pt x="11745" y="462"/>
                    </a:cubicBezTo>
                    <a:cubicBezTo>
                      <a:pt x="11744" y="460"/>
                      <a:pt x="11743" y="459"/>
                      <a:pt x="11742" y="458"/>
                    </a:cubicBezTo>
                    <a:cubicBezTo>
                      <a:pt x="11779" y="467"/>
                      <a:pt x="11817" y="476"/>
                      <a:pt x="11855" y="483"/>
                    </a:cubicBezTo>
                    <a:cubicBezTo>
                      <a:pt x="11893" y="490"/>
                      <a:pt x="11931" y="496"/>
                      <a:pt x="11969" y="500"/>
                    </a:cubicBezTo>
                    <a:cubicBezTo>
                      <a:pt x="11937" y="496"/>
                      <a:pt x="11905" y="491"/>
                      <a:pt x="11873" y="484"/>
                    </a:cubicBezTo>
                    <a:cubicBezTo>
                      <a:pt x="11842" y="477"/>
                      <a:pt x="11811" y="468"/>
                      <a:pt x="11781" y="458"/>
                    </a:cubicBezTo>
                    <a:cubicBezTo>
                      <a:pt x="11846" y="465"/>
                      <a:pt x="11888" y="475"/>
                      <a:pt x="11940" y="487"/>
                    </a:cubicBezTo>
                    <a:cubicBezTo>
                      <a:pt x="11992" y="499"/>
                      <a:pt x="12054" y="513"/>
                      <a:pt x="12159" y="529"/>
                    </a:cubicBezTo>
                    <a:cubicBezTo>
                      <a:pt x="12141" y="524"/>
                      <a:pt x="12124" y="513"/>
                      <a:pt x="12108" y="501"/>
                    </a:cubicBezTo>
                    <a:cubicBezTo>
                      <a:pt x="12092" y="490"/>
                      <a:pt x="12076" y="479"/>
                      <a:pt x="12058" y="473"/>
                    </a:cubicBezTo>
                    <a:cubicBezTo>
                      <a:pt x="12187" y="480"/>
                      <a:pt x="12341" y="470"/>
                      <a:pt x="12497" y="483"/>
                    </a:cubicBezTo>
                    <a:cubicBezTo>
                      <a:pt x="12654" y="496"/>
                      <a:pt x="12813" y="531"/>
                      <a:pt x="12955" y="629"/>
                    </a:cubicBezTo>
                    <a:cubicBezTo>
                      <a:pt x="12947" y="627"/>
                      <a:pt x="12915" y="626"/>
                      <a:pt x="12882" y="624"/>
                    </a:cubicBezTo>
                    <a:cubicBezTo>
                      <a:pt x="12850" y="622"/>
                      <a:pt x="12817" y="620"/>
                      <a:pt x="12808" y="618"/>
                    </a:cubicBezTo>
                    <a:cubicBezTo>
                      <a:pt x="12827" y="622"/>
                      <a:pt x="12846" y="627"/>
                      <a:pt x="12865" y="632"/>
                    </a:cubicBezTo>
                    <a:cubicBezTo>
                      <a:pt x="12884" y="638"/>
                      <a:pt x="12903" y="644"/>
                      <a:pt x="12921" y="651"/>
                    </a:cubicBezTo>
                    <a:cubicBezTo>
                      <a:pt x="12897" y="645"/>
                      <a:pt x="12873" y="641"/>
                      <a:pt x="12849" y="640"/>
                    </a:cubicBezTo>
                    <a:cubicBezTo>
                      <a:pt x="12824" y="638"/>
                      <a:pt x="12800" y="638"/>
                      <a:pt x="12775" y="641"/>
                    </a:cubicBezTo>
                    <a:cubicBezTo>
                      <a:pt x="12848" y="676"/>
                      <a:pt x="12995" y="719"/>
                      <a:pt x="13145" y="753"/>
                    </a:cubicBezTo>
                    <a:cubicBezTo>
                      <a:pt x="13296" y="787"/>
                      <a:pt x="13448" y="812"/>
                      <a:pt x="13531" y="810"/>
                    </a:cubicBezTo>
                    <a:cubicBezTo>
                      <a:pt x="13515" y="799"/>
                      <a:pt x="13507" y="793"/>
                      <a:pt x="13507" y="790"/>
                    </a:cubicBezTo>
                    <a:cubicBezTo>
                      <a:pt x="13508" y="788"/>
                      <a:pt x="13516" y="790"/>
                      <a:pt x="13533" y="795"/>
                    </a:cubicBezTo>
                    <a:cubicBezTo>
                      <a:pt x="13465" y="773"/>
                      <a:pt x="13397" y="752"/>
                      <a:pt x="13329" y="730"/>
                    </a:cubicBezTo>
                    <a:cubicBezTo>
                      <a:pt x="13261" y="707"/>
                      <a:pt x="13194" y="685"/>
                      <a:pt x="13126" y="663"/>
                    </a:cubicBezTo>
                    <a:cubicBezTo>
                      <a:pt x="13285" y="697"/>
                      <a:pt x="13205" y="665"/>
                      <a:pt x="13077" y="621"/>
                    </a:cubicBezTo>
                    <a:cubicBezTo>
                      <a:pt x="12948" y="578"/>
                      <a:pt x="12771" y="524"/>
                      <a:pt x="12736" y="513"/>
                    </a:cubicBezTo>
                    <a:cubicBezTo>
                      <a:pt x="12752" y="512"/>
                      <a:pt x="12768" y="512"/>
                      <a:pt x="12783" y="515"/>
                    </a:cubicBezTo>
                    <a:cubicBezTo>
                      <a:pt x="12799" y="517"/>
                      <a:pt x="12814" y="520"/>
                      <a:pt x="12829" y="526"/>
                    </a:cubicBezTo>
                    <a:cubicBezTo>
                      <a:pt x="12720" y="469"/>
                      <a:pt x="12598" y="436"/>
                      <a:pt x="12474" y="410"/>
                    </a:cubicBezTo>
                    <a:cubicBezTo>
                      <a:pt x="12350" y="385"/>
                      <a:pt x="12223" y="368"/>
                      <a:pt x="12102" y="344"/>
                    </a:cubicBezTo>
                    <a:cubicBezTo>
                      <a:pt x="12171" y="382"/>
                      <a:pt x="12262" y="396"/>
                      <a:pt x="12355" y="407"/>
                    </a:cubicBezTo>
                    <a:cubicBezTo>
                      <a:pt x="12448" y="418"/>
                      <a:pt x="12543" y="424"/>
                      <a:pt x="12621" y="444"/>
                    </a:cubicBezTo>
                    <a:cubicBezTo>
                      <a:pt x="12414" y="344"/>
                      <a:pt x="12093" y="270"/>
                      <a:pt x="11896" y="225"/>
                    </a:cubicBezTo>
                    <a:cubicBezTo>
                      <a:pt x="11843" y="213"/>
                      <a:pt x="11791" y="201"/>
                      <a:pt x="11739" y="186"/>
                    </a:cubicBezTo>
                    <a:cubicBezTo>
                      <a:pt x="11864" y="212"/>
                      <a:pt x="11777" y="192"/>
                      <a:pt x="11725" y="181"/>
                    </a:cubicBezTo>
                    <a:cubicBezTo>
                      <a:pt x="11674" y="170"/>
                      <a:pt x="11659" y="167"/>
                      <a:pt x="11929" y="225"/>
                    </a:cubicBezTo>
                    <a:cubicBezTo>
                      <a:pt x="11857" y="203"/>
                      <a:pt x="11785" y="182"/>
                      <a:pt x="11712" y="162"/>
                    </a:cubicBezTo>
                    <a:cubicBezTo>
                      <a:pt x="11640" y="142"/>
                      <a:pt x="11567" y="122"/>
                      <a:pt x="11494" y="103"/>
                    </a:cubicBezTo>
                    <a:cubicBezTo>
                      <a:pt x="11516" y="108"/>
                      <a:pt x="11539" y="113"/>
                      <a:pt x="11562" y="117"/>
                    </a:cubicBezTo>
                    <a:cubicBezTo>
                      <a:pt x="11585" y="121"/>
                      <a:pt x="11609" y="124"/>
                      <a:pt x="11632" y="127"/>
                    </a:cubicBezTo>
                    <a:cubicBezTo>
                      <a:pt x="11541" y="109"/>
                      <a:pt x="11449" y="90"/>
                      <a:pt x="11358" y="72"/>
                    </a:cubicBezTo>
                    <a:cubicBezTo>
                      <a:pt x="11267" y="53"/>
                      <a:pt x="11176" y="34"/>
                      <a:pt x="11085" y="15"/>
                    </a:cubicBezTo>
                    <a:cubicBezTo>
                      <a:pt x="11101" y="17"/>
                      <a:pt x="11110" y="18"/>
                      <a:pt x="11111" y="17"/>
                    </a:cubicBezTo>
                    <a:cubicBezTo>
                      <a:pt x="11112" y="17"/>
                      <a:pt x="11105" y="15"/>
                      <a:pt x="11090" y="12"/>
                    </a:cubicBezTo>
                    <a:cubicBezTo>
                      <a:pt x="11153" y="24"/>
                      <a:pt x="11087" y="12"/>
                      <a:pt x="11049" y="5"/>
                    </a:cubicBezTo>
                    <a:cubicBezTo>
                      <a:pt x="11012" y="-3"/>
                      <a:pt x="11004" y="-6"/>
                      <a:pt x="11183" y="22"/>
                    </a:cubicBezTo>
                    <a:cubicBezTo>
                      <a:pt x="12154" y="220"/>
                      <a:pt x="13289" y="603"/>
                      <a:pt x="14386" y="1110"/>
                    </a:cubicBezTo>
                    <a:cubicBezTo>
                      <a:pt x="15484" y="1617"/>
                      <a:pt x="16544" y="2247"/>
                      <a:pt x="17365" y="2939"/>
                    </a:cubicBezTo>
                    <a:cubicBezTo>
                      <a:pt x="17302" y="2888"/>
                      <a:pt x="17218" y="2824"/>
                      <a:pt x="17127" y="2752"/>
                    </a:cubicBezTo>
                    <a:cubicBezTo>
                      <a:pt x="17035" y="2680"/>
                      <a:pt x="16935" y="2600"/>
                      <a:pt x="16841" y="2514"/>
                    </a:cubicBezTo>
                    <a:cubicBezTo>
                      <a:pt x="16901" y="2568"/>
                      <a:pt x="16967" y="2623"/>
                      <a:pt x="17028" y="2673"/>
                    </a:cubicBezTo>
                    <a:cubicBezTo>
                      <a:pt x="17088" y="2722"/>
                      <a:pt x="17144" y="2765"/>
                      <a:pt x="17182" y="2796"/>
                    </a:cubicBezTo>
                    <a:cubicBezTo>
                      <a:pt x="17182" y="2795"/>
                      <a:pt x="17143" y="2768"/>
                      <a:pt x="17113" y="2747"/>
                    </a:cubicBezTo>
                    <a:cubicBezTo>
                      <a:pt x="17082" y="2725"/>
                      <a:pt x="17060" y="2709"/>
                      <a:pt x="17091" y="2731"/>
                    </a:cubicBezTo>
                    <a:cubicBezTo>
                      <a:pt x="17287" y="2885"/>
                      <a:pt x="17477" y="3045"/>
                      <a:pt x="17659" y="3210"/>
                    </a:cubicBezTo>
                    <a:cubicBezTo>
                      <a:pt x="17842" y="3375"/>
                      <a:pt x="18019" y="3545"/>
                      <a:pt x="18187" y="3721"/>
                    </a:cubicBezTo>
                    <a:cubicBezTo>
                      <a:pt x="18057" y="3569"/>
                      <a:pt x="18088" y="3602"/>
                      <a:pt x="18118" y="3636"/>
                    </a:cubicBezTo>
                    <a:cubicBezTo>
                      <a:pt x="18147" y="3669"/>
                      <a:pt x="18175" y="3702"/>
                      <a:pt x="18039" y="3551"/>
                    </a:cubicBezTo>
                    <a:cubicBezTo>
                      <a:pt x="18147" y="3656"/>
                      <a:pt x="18255" y="3762"/>
                      <a:pt x="18360" y="3869"/>
                    </a:cubicBezTo>
                    <a:cubicBezTo>
                      <a:pt x="18466" y="3977"/>
                      <a:pt x="18571" y="4084"/>
                      <a:pt x="18671" y="4195"/>
                    </a:cubicBezTo>
                    <a:cubicBezTo>
                      <a:pt x="18660" y="4182"/>
                      <a:pt x="18648" y="4169"/>
                      <a:pt x="18636" y="4156"/>
                    </a:cubicBezTo>
                    <a:cubicBezTo>
                      <a:pt x="18624" y="4144"/>
                      <a:pt x="18611" y="4131"/>
                      <a:pt x="18598" y="4119"/>
                    </a:cubicBezTo>
                    <a:cubicBezTo>
                      <a:pt x="18633" y="4162"/>
                      <a:pt x="18621" y="4145"/>
                      <a:pt x="18608" y="4128"/>
                    </a:cubicBezTo>
                    <a:cubicBezTo>
                      <a:pt x="18594" y="4112"/>
                      <a:pt x="18581" y="4097"/>
                      <a:pt x="18613" y="4146"/>
                    </a:cubicBezTo>
                    <a:cubicBezTo>
                      <a:pt x="18512" y="4041"/>
                      <a:pt x="18444" y="3974"/>
                      <a:pt x="18380" y="3912"/>
                    </a:cubicBezTo>
                    <a:cubicBezTo>
                      <a:pt x="18317" y="3849"/>
                      <a:pt x="18257" y="3790"/>
                      <a:pt x="18170" y="3701"/>
                    </a:cubicBezTo>
                    <a:cubicBezTo>
                      <a:pt x="18180" y="3713"/>
                      <a:pt x="18190" y="3724"/>
                      <a:pt x="18200" y="3736"/>
                    </a:cubicBezTo>
                    <a:cubicBezTo>
                      <a:pt x="18210" y="3747"/>
                      <a:pt x="18220" y="3759"/>
                      <a:pt x="18231" y="3770"/>
                    </a:cubicBezTo>
                    <a:cubicBezTo>
                      <a:pt x="18090" y="3638"/>
                      <a:pt x="18108" y="3670"/>
                      <a:pt x="18165" y="3738"/>
                    </a:cubicBezTo>
                    <a:cubicBezTo>
                      <a:pt x="18221" y="3806"/>
                      <a:pt x="18315" y="3908"/>
                      <a:pt x="18325" y="3916"/>
                    </a:cubicBezTo>
                    <a:cubicBezTo>
                      <a:pt x="18311" y="3906"/>
                      <a:pt x="18297" y="3896"/>
                      <a:pt x="18284" y="3885"/>
                    </a:cubicBezTo>
                    <a:cubicBezTo>
                      <a:pt x="18271" y="3874"/>
                      <a:pt x="18259" y="3863"/>
                      <a:pt x="18247" y="3852"/>
                    </a:cubicBezTo>
                    <a:cubicBezTo>
                      <a:pt x="18289" y="3899"/>
                      <a:pt x="18335" y="3944"/>
                      <a:pt x="18382" y="3989"/>
                    </a:cubicBezTo>
                    <a:cubicBezTo>
                      <a:pt x="18428" y="4034"/>
                      <a:pt x="18476" y="4079"/>
                      <a:pt x="18521" y="4124"/>
                    </a:cubicBezTo>
                    <a:cubicBezTo>
                      <a:pt x="18480" y="4076"/>
                      <a:pt x="18464" y="4053"/>
                      <a:pt x="18474" y="4058"/>
                    </a:cubicBezTo>
                    <a:cubicBezTo>
                      <a:pt x="18484" y="4062"/>
                      <a:pt x="18521" y="4093"/>
                      <a:pt x="18583" y="4150"/>
                    </a:cubicBezTo>
                    <a:cubicBezTo>
                      <a:pt x="18569" y="4148"/>
                      <a:pt x="18556" y="4144"/>
                      <a:pt x="18544" y="4138"/>
                    </a:cubicBezTo>
                    <a:cubicBezTo>
                      <a:pt x="18532" y="4131"/>
                      <a:pt x="18523" y="4122"/>
                      <a:pt x="18515" y="4111"/>
                    </a:cubicBezTo>
                    <a:cubicBezTo>
                      <a:pt x="18560" y="4154"/>
                      <a:pt x="18602" y="4206"/>
                      <a:pt x="18643" y="4258"/>
                    </a:cubicBezTo>
                    <a:cubicBezTo>
                      <a:pt x="18684" y="4311"/>
                      <a:pt x="18724" y="4364"/>
                      <a:pt x="18765" y="4409"/>
                    </a:cubicBezTo>
                    <a:cubicBezTo>
                      <a:pt x="18735" y="4376"/>
                      <a:pt x="18706" y="4338"/>
                      <a:pt x="18679" y="4304"/>
                    </a:cubicBezTo>
                    <a:cubicBezTo>
                      <a:pt x="18651" y="4269"/>
                      <a:pt x="18624" y="4236"/>
                      <a:pt x="18596" y="4214"/>
                    </a:cubicBezTo>
                    <a:cubicBezTo>
                      <a:pt x="18597" y="4220"/>
                      <a:pt x="18598" y="4227"/>
                      <a:pt x="18599" y="4233"/>
                    </a:cubicBezTo>
                    <a:cubicBezTo>
                      <a:pt x="18600" y="4239"/>
                      <a:pt x="18601" y="4246"/>
                      <a:pt x="18602" y="4252"/>
                    </a:cubicBezTo>
                    <a:cubicBezTo>
                      <a:pt x="18489" y="4154"/>
                      <a:pt x="18329" y="4002"/>
                      <a:pt x="18154" y="3870"/>
                    </a:cubicBezTo>
                    <a:cubicBezTo>
                      <a:pt x="17979" y="3737"/>
                      <a:pt x="17788" y="3623"/>
                      <a:pt x="17614" y="3600"/>
                    </a:cubicBezTo>
                    <a:cubicBezTo>
                      <a:pt x="17680" y="3662"/>
                      <a:pt x="17731" y="3698"/>
                      <a:pt x="17732" y="3699"/>
                    </a:cubicBezTo>
                    <a:cubicBezTo>
                      <a:pt x="17733" y="3700"/>
                      <a:pt x="17684" y="3665"/>
                      <a:pt x="17550" y="3585"/>
                    </a:cubicBezTo>
                    <a:cubicBezTo>
                      <a:pt x="17684" y="3698"/>
                      <a:pt x="17842" y="3791"/>
                      <a:pt x="17996" y="3883"/>
                    </a:cubicBezTo>
                    <a:cubicBezTo>
                      <a:pt x="18150" y="3975"/>
                      <a:pt x="18300" y="4066"/>
                      <a:pt x="18417" y="4178"/>
                    </a:cubicBezTo>
                    <a:cubicBezTo>
                      <a:pt x="18319" y="4150"/>
                      <a:pt x="18402" y="4214"/>
                      <a:pt x="18505" y="4304"/>
                    </a:cubicBezTo>
                    <a:cubicBezTo>
                      <a:pt x="18607" y="4394"/>
                      <a:pt x="18729" y="4510"/>
                      <a:pt x="18708" y="4587"/>
                    </a:cubicBezTo>
                    <a:cubicBezTo>
                      <a:pt x="18654" y="4529"/>
                      <a:pt x="18441" y="4336"/>
                      <a:pt x="18219" y="4174"/>
                    </a:cubicBezTo>
                    <a:cubicBezTo>
                      <a:pt x="17998" y="4013"/>
                      <a:pt x="17768" y="3883"/>
                      <a:pt x="17679" y="3952"/>
                    </a:cubicBezTo>
                    <a:cubicBezTo>
                      <a:pt x="17751" y="4104"/>
                      <a:pt x="17940" y="4457"/>
                      <a:pt x="18083" y="4807"/>
                    </a:cubicBezTo>
                    <a:cubicBezTo>
                      <a:pt x="18226" y="5157"/>
                      <a:pt x="18323" y="5504"/>
                      <a:pt x="18211" y="5644"/>
                    </a:cubicBezTo>
                    <a:cubicBezTo>
                      <a:pt x="18219" y="5662"/>
                      <a:pt x="18272" y="5596"/>
                      <a:pt x="18296" y="5559"/>
                    </a:cubicBezTo>
                    <a:cubicBezTo>
                      <a:pt x="18321" y="5521"/>
                      <a:pt x="18317" y="5512"/>
                      <a:pt x="18211" y="5644"/>
                    </a:cubicBezTo>
                    <a:close/>
                    <a:moveTo>
                      <a:pt x="11486" y="3153"/>
                    </a:moveTo>
                    <a:cubicBezTo>
                      <a:pt x="11467" y="3157"/>
                      <a:pt x="11478" y="3166"/>
                      <a:pt x="11488" y="3169"/>
                    </a:cubicBezTo>
                    <a:cubicBezTo>
                      <a:pt x="11498" y="3173"/>
                      <a:pt x="11507" y="3171"/>
                      <a:pt x="11486" y="3153"/>
                    </a:cubicBezTo>
                    <a:lnTo>
                      <a:pt x="11486" y="3154"/>
                    </a:lnTo>
                    <a:lnTo>
                      <a:pt x="11486" y="3153"/>
                    </a:lnTo>
                    <a:close/>
                    <a:moveTo>
                      <a:pt x="11072" y="1540"/>
                    </a:moveTo>
                    <a:cubicBezTo>
                      <a:pt x="11065" y="1513"/>
                      <a:pt x="11066" y="1513"/>
                      <a:pt x="11068" y="1520"/>
                    </a:cubicBezTo>
                    <a:cubicBezTo>
                      <a:pt x="11070" y="1527"/>
                      <a:pt x="11074" y="1541"/>
                      <a:pt x="11072" y="1540"/>
                    </a:cubicBezTo>
                    <a:cubicBezTo>
                      <a:pt x="11071" y="1537"/>
                      <a:pt x="11072" y="1538"/>
                      <a:pt x="11073" y="1538"/>
                    </a:cubicBezTo>
                    <a:cubicBezTo>
                      <a:pt x="11074" y="1539"/>
                      <a:pt x="11073" y="1540"/>
                      <a:pt x="11072" y="1540"/>
                    </a:cubicBezTo>
                    <a:close/>
                    <a:moveTo>
                      <a:pt x="10200" y="946"/>
                    </a:moveTo>
                    <a:cubicBezTo>
                      <a:pt x="10216" y="945"/>
                      <a:pt x="10208" y="942"/>
                      <a:pt x="10200" y="940"/>
                    </a:cubicBezTo>
                    <a:cubicBezTo>
                      <a:pt x="10192" y="939"/>
                      <a:pt x="10184" y="940"/>
                      <a:pt x="10200" y="946"/>
                    </a:cubicBezTo>
                    <a:lnTo>
                      <a:pt x="10200" y="946"/>
                    </a:lnTo>
                    <a:lnTo>
                      <a:pt x="10200" y="946"/>
                    </a:lnTo>
                    <a:close/>
                    <a:moveTo>
                      <a:pt x="10126" y="928"/>
                    </a:moveTo>
                    <a:cubicBezTo>
                      <a:pt x="10135" y="925"/>
                      <a:pt x="10093" y="934"/>
                      <a:pt x="10070" y="939"/>
                    </a:cubicBezTo>
                    <a:cubicBezTo>
                      <a:pt x="10047" y="944"/>
                      <a:pt x="10043" y="946"/>
                      <a:pt x="10126" y="928"/>
                    </a:cubicBezTo>
                    <a:lnTo>
                      <a:pt x="10126" y="928"/>
                    </a:lnTo>
                    <a:close/>
                    <a:moveTo>
                      <a:pt x="8590" y="488"/>
                    </a:moveTo>
                    <a:lnTo>
                      <a:pt x="8590" y="488"/>
                    </a:lnTo>
                    <a:lnTo>
                      <a:pt x="8590" y="488"/>
                    </a:lnTo>
                    <a:close/>
                    <a:moveTo>
                      <a:pt x="8466" y="438"/>
                    </a:moveTo>
                    <a:cubicBezTo>
                      <a:pt x="8487" y="444"/>
                      <a:pt x="8489" y="445"/>
                      <a:pt x="8485" y="443"/>
                    </a:cubicBezTo>
                    <a:cubicBezTo>
                      <a:pt x="8481" y="442"/>
                      <a:pt x="8470" y="439"/>
                      <a:pt x="8466" y="438"/>
                    </a:cubicBezTo>
                    <a:cubicBezTo>
                      <a:pt x="8469" y="439"/>
                      <a:pt x="8469" y="439"/>
                      <a:pt x="8468" y="439"/>
                    </a:cubicBezTo>
                    <a:lnTo>
                      <a:pt x="8466" y="438"/>
                    </a:lnTo>
                    <a:close/>
                    <a:moveTo>
                      <a:pt x="7888" y="324"/>
                    </a:moveTo>
                    <a:cubicBezTo>
                      <a:pt x="7886" y="325"/>
                      <a:pt x="7861" y="317"/>
                      <a:pt x="7849" y="314"/>
                    </a:cubicBezTo>
                    <a:cubicBezTo>
                      <a:pt x="7837" y="310"/>
                      <a:pt x="7838" y="310"/>
                      <a:pt x="7888" y="324"/>
                    </a:cubicBezTo>
                    <a:lnTo>
                      <a:pt x="7888" y="324"/>
                    </a:lnTo>
                    <a:lnTo>
                      <a:pt x="7888" y="324"/>
                    </a:lnTo>
                    <a:close/>
                    <a:moveTo>
                      <a:pt x="7752" y="283"/>
                    </a:moveTo>
                    <a:cubicBezTo>
                      <a:pt x="7772" y="288"/>
                      <a:pt x="7792" y="293"/>
                      <a:pt x="7812" y="299"/>
                    </a:cubicBezTo>
                    <a:cubicBezTo>
                      <a:pt x="7832" y="304"/>
                      <a:pt x="7852" y="309"/>
                      <a:pt x="7871" y="314"/>
                    </a:cubicBezTo>
                    <a:cubicBezTo>
                      <a:pt x="7873" y="313"/>
                      <a:pt x="7843" y="307"/>
                      <a:pt x="7813" y="301"/>
                    </a:cubicBezTo>
                    <a:cubicBezTo>
                      <a:pt x="7783" y="294"/>
                      <a:pt x="7752" y="286"/>
                      <a:pt x="7752" y="283"/>
                    </a:cubicBezTo>
                    <a:cubicBezTo>
                      <a:pt x="7766" y="287"/>
                      <a:pt x="7766" y="289"/>
                      <a:pt x="7763" y="290"/>
                    </a:cubicBezTo>
                    <a:cubicBezTo>
                      <a:pt x="7759" y="290"/>
                      <a:pt x="7752" y="289"/>
                      <a:pt x="7752" y="283"/>
                    </a:cubicBezTo>
                    <a:close/>
                    <a:moveTo>
                      <a:pt x="7816" y="289"/>
                    </a:moveTo>
                    <a:cubicBezTo>
                      <a:pt x="7794" y="290"/>
                      <a:pt x="7824" y="297"/>
                      <a:pt x="7844" y="300"/>
                    </a:cubicBezTo>
                    <a:cubicBezTo>
                      <a:pt x="7865" y="303"/>
                      <a:pt x="7876" y="302"/>
                      <a:pt x="7816" y="289"/>
                    </a:cubicBezTo>
                    <a:lnTo>
                      <a:pt x="7815" y="290"/>
                    </a:lnTo>
                    <a:lnTo>
                      <a:pt x="7816" y="289"/>
                    </a:lnTo>
                    <a:close/>
                    <a:moveTo>
                      <a:pt x="11423" y="1565"/>
                    </a:moveTo>
                    <a:cubicBezTo>
                      <a:pt x="11495" y="1604"/>
                      <a:pt x="11472" y="1670"/>
                      <a:pt x="11430" y="1728"/>
                    </a:cubicBezTo>
                    <a:cubicBezTo>
                      <a:pt x="11388" y="1785"/>
                      <a:pt x="11327" y="1832"/>
                      <a:pt x="11324" y="1834"/>
                    </a:cubicBezTo>
                    <a:cubicBezTo>
                      <a:pt x="11339" y="1839"/>
                      <a:pt x="11350" y="1846"/>
                      <a:pt x="11356" y="1854"/>
                    </a:cubicBezTo>
                    <a:cubicBezTo>
                      <a:pt x="11363" y="1863"/>
                      <a:pt x="11365" y="1873"/>
                      <a:pt x="11364" y="1885"/>
                    </a:cubicBezTo>
                    <a:cubicBezTo>
                      <a:pt x="11329" y="1878"/>
                      <a:pt x="11295" y="1872"/>
                      <a:pt x="11260" y="1865"/>
                    </a:cubicBezTo>
                    <a:cubicBezTo>
                      <a:pt x="11226" y="1858"/>
                      <a:pt x="11192" y="1851"/>
                      <a:pt x="11157" y="1843"/>
                    </a:cubicBezTo>
                    <a:cubicBezTo>
                      <a:pt x="11245" y="1903"/>
                      <a:pt x="11294" y="1976"/>
                      <a:pt x="11337" y="2052"/>
                    </a:cubicBezTo>
                    <a:cubicBezTo>
                      <a:pt x="11380" y="2128"/>
                      <a:pt x="11419" y="2207"/>
                      <a:pt x="11488" y="2277"/>
                    </a:cubicBezTo>
                    <a:cubicBezTo>
                      <a:pt x="11451" y="2285"/>
                      <a:pt x="11431" y="2276"/>
                      <a:pt x="11426" y="2278"/>
                    </a:cubicBezTo>
                    <a:cubicBezTo>
                      <a:pt x="11421" y="2279"/>
                      <a:pt x="11430" y="2290"/>
                      <a:pt x="11451" y="2336"/>
                    </a:cubicBezTo>
                    <a:cubicBezTo>
                      <a:pt x="11434" y="2330"/>
                      <a:pt x="11416" y="2324"/>
                      <a:pt x="11400" y="2316"/>
                    </a:cubicBezTo>
                    <a:cubicBezTo>
                      <a:pt x="11383" y="2308"/>
                      <a:pt x="11367" y="2300"/>
                      <a:pt x="11352" y="2291"/>
                    </a:cubicBezTo>
                    <a:cubicBezTo>
                      <a:pt x="11341" y="2324"/>
                      <a:pt x="11352" y="2392"/>
                      <a:pt x="11358" y="2453"/>
                    </a:cubicBezTo>
                    <a:cubicBezTo>
                      <a:pt x="11365" y="2514"/>
                      <a:pt x="11366" y="2568"/>
                      <a:pt x="11336" y="2575"/>
                    </a:cubicBezTo>
                    <a:cubicBezTo>
                      <a:pt x="11403" y="2639"/>
                      <a:pt x="11423" y="2669"/>
                      <a:pt x="11444" y="2694"/>
                    </a:cubicBezTo>
                    <a:cubicBezTo>
                      <a:pt x="11464" y="2719"/>
                      <a:pt x="11486" y="2740"/>
                      <a:pt x="11558" y="2787"/>
                    </a:cubicBezTo>
                    <a:cubicBezTo>
                      <a:pt x="11547" y="2780"/>
                      <a:pt x="11536" y="2775"/>
                      <a:pt x="11525" y="2774"/>
                    </a:cubicBezTo>
                    <a:cubicBezTo>
                      <a:pt x="11514" y="2772"/>
                      <a:pt x="11503" y="2773"/>
                      <a:pt x="11492" y="2777"/>
                    </a:cubicBezTo>
                    <a:cubicBezTo>
                      <a:pt x="11517" y="2772"/>
                      <a:pt x="11577" y="2881"/>
                      <a:pt x="11643" y="2998"/>
                    </a:cubicBezTo>
                    <a:cubicBezTo>
                      <a:pt x="11708" y="3114"/>
                      <a:pt x="11779" y="3237"/>
                      <a:pt x="11826" y="3261"/>
                    </a:cubicBezTo>
                    <a:cubicBezTo>
                      <a:pt x="11763" y="3313"/>
                      <a:pt x="11748" y="3295"/>
                      <a:pt x="11737" y="3266"/>
                    </a:cubicBezTo>
                    <a:cubicBezTo>
                      <a:pt x="11727" y="3237"/>
                      <a:pt x="11721" y="3198"/>
                      <a:pt x="11675" y="3207"/>
                    </a:cubicBezTo>
                    <a:cubicBezTo>
                      <a:pt x="11699" y="3236"/>
                      <a:pt x="11695" y="3238"/>
                      <a:pt x="11680" y="3239"/>
                    </a:cubicBezTo>
                    <a:cubicBezTo>
                      <a:pt x="11665" y="3241"/>
                      <a:pt x="11640" y="3242"/>
                      <a:pt x="11623" y="3269"/>
                    </a:cubicBezTo>
                    <a:cubicBezTo>
                      <a:pt x="11607" y="3250"/>
                      <a:pt x="11566" y="3215"/>
                      <a:pt x="11519" y="3183"/>
                    </a:cubicBezTo>
                    <a:cubicBezTo>
                      <a:pt x="11472" y="3152"/>
                      <a:pt x="11419" y="3124"/>
                      <a:pt x="11381" y="3122"/>
                    </a:cubicBezTo>
                    <a:cubicBezTo>
                      <a:pt x="11375" y="3139"/>
                      <a:pt x="11368" y="3168"/>
                      <a:pt x="11356" y="3194"/>
                    </a:cubicBezTo>
                    <a:cubicBezTo>
                      <a:pt x="11344" y="3220"/>
                      <a:pt x="11329" y="3243"/>
                      <a:pt x="11306" y="3247"/>
                    </a:cubicBezTo>
                    <a:cubicBezTo>
                      <a:pt x="11267" y="3195"/>
                      <a:pt x="11044" y="3063"/>
                      <a:pt x="10856" y="2945"/>
                    </a:cubicBezTo>
                    <a:cubicBezTo>
                      <a:pt x="10669" y="2826"/>
                      <a:pt x="10517" y="2721"/>
                      <a:pt x="10623" y="2722"/>
                    </a:cubicBezTo>
                    <a:cubicBezTo>
                      <a:pt x="10599" y="2697"/>
                      <a:pt x="10286" y="2624"/>
                      <a:pt x="10152" y="2454"/>
                    </a:cubicBezTo>
                    <a:cubicBezTo>
                      <a:pt x="10037" y="2309"/>
                      <a:pt x="10272" y="2373"/>
                      <a:pt x="10186" y="2230"/>
                    </a:cubicBezTo>
                    <a:cubicBezTo>
                      <a:pt x="10183" y="2232"/>
                      <a:pt x="10151" y="2250"/>
                      <a:pt x="10117" y="2272"/>
                    </a:cubicBezTo>
                    <a:cubicBezTo>
                      <a:pt x="10082" y="2293"/>
                      <a:pt x="10045" y="2319"/>
                      <a:pt x="10031" y="2338"/>
                    </a:cubicBezTo>
                    <a:cubicBezTo>
                      <a:pt x="10013" y="2315"/>
                      <a:pt x="10001" y="2282"/>
                      <a:pt x="10006" y="2259"/>
                    </a:cubicBezTo>
                    <a:cubicBezTo>
                      <a:pt x="10011" y="2237"/>
                      <a:pt x="10034" y="2226"/>
                      <a:pt x="10089" y="2247"/>
                    </a:cubicBezTo>
                    <a:cubicBezTo>
                      <a:pt x="10071" y="2248"/>
                      <a:pt x="10055" y="2246"/>
                      <a:pt x="10039" y="2240"/>
                    </a:cubicBezTo>
                    <a:cubicBezTo>
                      <a:pt x="10024" y="2234"/>
                      <a:pt x="10010" y="2226"/>
                      <a:pt x="10000" y="2214"/>
                    </a:cubicBezTo>
                    <a:cubicBezTo>
                      <a:pt x="10027" y="2212"/>
                      <a:pt x="10054" y="2210"/>
                      <a:pt x="10080" y="2208"/>
                    </a:cubicBezTo>
                    <a:cubicBezTo>
                      <a:pt x="10107" y="2205"/>
                      <a:pt x="10134" y="2203"/>
                      <a:pt x="10161" y="2200"/>
                    </a:cubicBezTo>
                    <a:cubicBezTo>
                      <a:pt x="10128" y="2170"/>
                      <a:pt x="10089" y="2179"/>
                      <a:pt x="10055" y="2189"/>
                    </a:cubicBezTo>
                    <a:cubicBezTo>
                      <a:pt x="10020" y="2200"/>
                      <a:pt x="9990" y="2212"/>
                      <a:pt x="9973" y="2190"/>
                    </a:cubicBezTo>
                    <a:cubicBezTo>
                      <a:pt x="9983" y="2173"/>
                      <a:pt x="9998" y="2159"/>
                      <a:pt x="10016" y="2148"/>
                    </a:cubicBezTo>
                    <a:cubicBezTo>
                      <a:pt x="10034" y="2137"/>
                      <a:pt x="10054" y="2131"/>
                      <a:pt x="10077" y="2128"/>
                    </a:cubicBezTo>
                    <a:cubicBezTo>
                      <a:pt x="10068" y="2118"/>
                      <a:pt x="10030" y="2063"/>
                      <a:pt x="9990" y="2011"/>
                    </a:cubicBezTo>
                    <a:cubicBezTo>
                      <a:pt x="9951" y="1958"/>
                      <a:pt x="9910" y="1909"/>
                      <a:pt x="9897" y="1911"/>
                    </a:cubicBezTo>
                    <a:cubicBezTo>
                      <a:pt x="9849" y="1903"/>
                      <a:pt x="9801" y="1894"/>
                      <a:pt x="9754" y="1883"/>
                    </a:cubicBezTo>
                    <a:cubicBezTo>
                      <a:pt x="9706" y="1873"/>
                      <a:pt x="9659" y="1861"/>
                      <a:pt x="9612" y="1848"/>
                    </a:cubicBezTo>
                    <a:cubicBezTo>
                      <a:pt x="9623" y="1847"/>
                      <a:pt x="9701" y="1865"/>
                      <a:pt x="9767" y="1895"/>
                    </a:cubicBezTo>
                    <a:cubicBezTo>
                      <a:pt x="9834" y="1925"/>
                      <a:pt x="9889" y="1966"/>
                      <a:pt x="9857" y="2011"/>
                    </a:cubicBezTo>
                    <a:cubicBezTo>
                      <a:pt x="9831" y="2035"/>
                      <a:pt x="9805" y="2049"/>
                      <a:pt x="9776" y="2053"/>
                    </a:cubicBezTo>
                    <a:cubicBezTo>
                      <a:pt x="9747" y="2057"/>
                      <a:pt x="9716" y="2051"/>
                      <a:pt x="9683" y="2036"/>
                    </a:cubicBezTo>
                    <a:cubicBezTo>
                      <a:pt x="9742" y="2027"/>
                      <a:pt x="9747" y="2015"/>
                      <a:pt x="9739" y="2008"/>
                    </a:cubicBezTo>
                    <a:cubicBezTo>
                      <a:pt x="9731" y="2001"/>
                      <a:pt x="9711" y="1999"/>
                      <a:pt x="9719" y="2010"/>
                    </a:cubicBezTo>
                    <a:cubicBezTo>
                      <a:pt x="9663" y="2018"/>
                      <a:pt x="9619" y="1974"/>
                      <a:pt x="9582" y="1921"/>
                    </a:cubicBezTo>
                    <a:cubicBezTo>
                      <a:pt x="9545" y="1867"/>
                      <a:pt x="9515" y="1805"/>
                      <a:pt x="9487" y="1774"/>
                    </a:cubicBezTo>
                    <a:cubicBezTo>
                      <a:pt x="9540" y="1779"/>
                      <a:pt x="9592" y="1785"/>
                      <a:pt x="9644" y="1792"/>
                    </a:cubicBezTo>
                    <a:cubicBezTo>
                      <a:pt x="9697" y="1800"/>
                      <a:pt x="9749" y="1808"/>
                      <a:pt x="9800" y="1818"/>
                    </a:cubicBezTo>
                    <a:cubicBezTo>
                      <a:pt x="9747" y="1768"/>
                      <a:pt x="9686" y="1710"/>
                      <a:pt x="9615" y="1668"/>
                    </a:cubicBezTo>
                    <a:cubicBezTo>
                      <a:pt x="9544" y="1626"/>
                      <a:pt x="9463" y="1601"/>
                      <a:pt x="9368" y="1616"/>
                    </a:cubicBezTo>
                    <a:cubicBezTo>
                      <a:pt x="9510" y="1800"/>
                      <a:pt x="9155" y="1477"/>
                      <a:pt x="9126" y="1453"/>
                    </a:cubicBezTo>
                    <a:cubicBezTo>
                      <a:pt x="8953" y="1311"/>
                      <a:pt x="8750" y="1136"/>
                      <a:pt x="8522" y="1060"/>
                    </a:cubicBezTo>
                    <a:cubicBezTo>
                      <a:pt x="8278" y="978"/>
                      <a:pt x="8095" y="685"/>
                      <a:pt x="7914" y="514"/>
                    </a:cubicBezTo>
                    <a:cubicBezTo>
                      <a:pt x="7934" y="514"/>
                      <a:pt x="7876" y="500"/>
                      <a:pt x="7959" y="520"/>
                    </a:cubicBezTo>
                    <a:cubicBezTo>
                      <a:pt x="7982" y="525"/>
                      <a:pt x="7889" y="466"/>
                      <a:pt x="7866" y="440"/>
                    </a:cubicBezTo>
                    <a:cubicBezTo>
                      <a:pt x="7879" y="452"/>
                      <a:pt x="7894" y="464"/>
                      <a:pt x="7909" y="474"/>
                    </a:cubicBezTo>
                    <a:cubicBezTo>
                      <a:pt x="7925" y="484"/>
                      <a:pt x="7942" y="493"/>
                      <a:pt x="7960" y="500"/>
                    </a:cubicBezTo>
                    <a:cubicBezTo>
                      <a:pt x="7963" y="503"/>
                      <a:pt x="7939" y="476"/>
                      <a:pt x="7914" y="449"/>
                    </a:cubicBezTo>
                    <a:cubicBezTo>
                      <a:pt x="7890" y="423"/>
                      <a:pt x="7866" y="396"/>
                      <a:pt x="7869" y="398"/>
                    </a:cubicBezTo>
                    <a:cubicBezTo>
                      <a:pt x="7893" y="411"/>
                      <a:pt x="7904" y="416"/>
                      <a:pt x="7902" y="414"/>
                    </a:cubicBezTo>
                    <a:cubicBezTo>
                      <a:pt x="7900" y="411"/>
                      <a:pt x="7886" y="401"/>
                      <a:pt x="7860" y="383"/>
                    </a:cubicBezTo>
                    <a:cubicBezTo>
                      <a:pt x="7857" y="381"/>
                      <a:pt x="7896" y="405"/>
                      <a:pt x="7937" y="429"/>
                    </a:cubicBezTo>
                    <a:cubicBezTo>
                      <a:pt x="7978" y="453"/>
                      <a:pt x="8021" y="478"/>
                      <a:pt x="8027" y="478"/>
                    </a:cubicBezTo>
                    <a:cubicBezTo>
                      <a:pt x="8024" y="479"/>
                      <a:pt x="8011" y="470"/>
                      <a:pt x="7998" y="460"/>
                    </a:cubicBezTo>
                    <a:cubicBezTo>
                      <a:pt x="7984" y="449"/>
                      <a:pt x="7969" y="437"/>
                      <a:pt x="7961" y="432"/>
                    </a:cubicBezTo>
                    <a:cubicBezTo>
                      <a:pt x="7965" y="436"/>
                      <a:pt x="7970" y="439"/>
                      <a:pt x="7976" y="441"/>
                    </a:cubicBezTo>
                    <a:cubicBezTo>
                      <a:pt x="7981" y="443"/>
                      <a:pt x="7986" y="443"/>
                      <a:pt x="7992" y="442"/>
                    </a:cubicBezTo>
                    <a:cubicBezTo>
                      <a:pt x="7977" y="434"/>
                      <a:pt x="7976" y="432"/>
                      <a:pt x="7989" y="437"/>
                    </a:cubicBezTo>
                    <a:cubicBezTo>
                      <a:pt x="8002" y="442"/>
                      <a:pt x="8029" y="453"/>
                      <a:pt x="8069" y="471"/>
                    </a:cubicBezTo>
                    <a:cubicBezTo>
                      <a:pt x="7816" y="331"/>
                      <a:pt x="7808" y="323"/>
                      <a:pt x="7879" y="355"/>
                    </a:cubicBezTo>
                    <a:cubicBezTo>
                      <a:pt x="7949" y="387"/>
                      <a:pt x="8096" y="457"/>
                      <a:pt x="8154" y="474"/>
                    </a:cubicBezTo>
                    <a:cubicBezTo>
                      <a:pt x="8133" y="459"/>
                      <a:pt x="8124" y="452"/>
                      <a:pt x="8128" y="451"/>
                    </a:cubicBezTo>
                    <a:cubicBezTo>
                      <a:pt x="8132" y="450"/>
                      <a:pt x="8149" y="456"/>
                      <a:pt x="8179" y="468"/>
                    </a:cubicBezTo>
                    <a:cubicBezTo>
                      <a:pt x="7572" y="206"/>
                      <a:pt x="7525" y="194"/>
                      <a:pt x="7624" y="241"/>
                    </a:cubicBezTo>
                    <a:cubicBezTo>
                      <a:pt x="7723" y="289"/>
                      <a:pt x="7967" y="396"/>
                      <a:pt x="7943" y="372"/>
                    </a:cubicBezTo>
                    <a:cubicBezTo>
                      <a:pt x="7926" y="366"/>
                      <a:pt x="7910" y="359"/>
                      <a:pt x="7894" y="353"/>
                    </a:cubicBezTo>
                    <a:cubicBezTo>
                      <a:pt x="7877" y="347"/>
                      <a:pt x="7861" y="340"/>
                      <a:pt x="7844" y="334"/>
                    </a:cubicBezTo>
                    <a:cubicBezTo>
                      <a:pt x="7864" y="329"/>
                      <a:pt x="7960" y="367"/>
                      <a:pt x="7969" y="370"/>
                    </a:cubicBezTo>
                    <a:cubicBezTo>
                      <a:pt x="7987" y="376"/>
                      <a:pt x="7462" y="210"/>
                      <a:pt x="7832" y="319"/>
                    </a:cubicBezTo>
                    <a:cubicBezTo>
                      <a:pt x="7821" y="314"/>
                      <a:pt x="7809" y="310"/>
                      <a:pt x="7797" y="306"/>
                    </a:cubicBezTo>
                    <a:cubicBezTo>
                      <a:pt x="7785" y="302"/>
                      <a:pt x="7773" y="298"/>
                      <a:pt x="7761" y="295"/>
                    </a:cubicBezTo>
                    <a:cubicBezTo>
                      <a:pt x="7771" y="297"/>
                      <a:pt x="7780" y="299"/>
                      <a:pt x="7789" y="301"/>
                    </a:cubicBezTo>
                    <a:cubicBezTo>
                      <a:pt x="7799" y="304"/>
                      <a:pt x="7808" y="307"/>
                      <a:pt x="7817" y="311"/>
                    </a:cubicBezTo>
                    <a:cubicBezTo>
                      <a:pt x="7383" y="177"/>
                      <a:pt x="7384" y="175"/>
                      <a:pt x="7466" y="200"/>
                    </a:cubicBezTo>
                    <a:cubicBezTo>
                      <a:pt x="7549" y="224"/>
                      <a:pt x="7715" y="275"/>
                      <a:pt x="7613" y="248"/>
                    </a:cubicBezTo>
                    <a:cubicBezTo>
                      <a:pt x="7627" y="251"/>
                      <a:pt x="7634" y="253"/>
                      <a:pt x="7634" y="253"/>
                    </a:cubicBezTo>
                    <a:cubicBezTo>
                      <a:pt x="7635" y="253"/>
                      <a:pt x="7628" y="252"/>
                      <a:pt x="7615" y="248"/>
                    </a:cubicBezTo>
                    <a:cubicBezTo>
                      <a:pt x="7665" y="260"/>
                      <a:pt x="7717" y="269"/>
                      <a:pt x="7768" y="280"/>
                    </a:cubicBezTo>
                    <a:cubicBezTo>
                      <a:pt x="7819" y="290"/>
                      <a:pt x="7870" y="300"/>
                      <a:pt x="7920" y="312"/>
                    </a:cubicBezTo>
                    <a:cubicBezTo>
                      <a:pt x="7863" y="298"/>
                      <a:pt x="7842" y="292"/>
                      <a:pt x="7823" y="288"/>
                    </a:cubicBezTo>
                    <a:cubicBezTo>
                      <a:pt x="7804" y="284"/>
                      <a:pt x="7789" y="281"/>
                      <a:pt x="7744" y="272"/>
                    </a:cubicBezTo>
                    <a:cubicBezTo>
                      <a:pt x="7836" y="288"/>
                      <a:pt x="7863" y="293"/>
                      <a:pt x="7875" y="296"/>
                    </a:cubicBezTo>
                    <a:cubicBezTo>
                      <a:pt x="7887" y="299"/>
                      <a:pt x="7886" y="300"/>
                      <a:pt x="7922" y="307"/>
                    </a:cubicBezTo>
                    <a:cubicBezTo>
                      <a:pt x="7913" y="306"/>
                      <a:pt x="7905" y="302"/>
                      <a:pt x="7896" y="299"/>
                    </a:cubicBezTo>
                    <a:cubicBezTo>
                      <a:pt x="7888" y="297"/>
                      <a:pt x="7879" y="294"/>
                      <a:pt x="7867" y="294"/>
                    </a:cubicBezTo>
                    <a:cubicBezTo>
                      <a:pt x="7867" y="293"/>
                      <a:pt x="7894" y="297"/>
                      <a:pt x="7911" y="302"/>
                    </a:cubicBezTo>
                    <a:lnTo>
                      <a:pt x="7909" y="302"/>
                    </a:lnTo>
                    <a:cubicBezTo>
                      <a:pt x="7903" y="307"/>
                      <a:pt x="7771" y="389"/>
                      <a:pt x="7804" y="409"/>
                    </a:cubicBezTo>
                    <a:cubicBezTo>
                      <a:pt x="7878" y="455"/>
                      <a:pt x="8020" y="319"/>
                      <a:pt x="8128" y="340"/>
                    </a:cubicBezTo>
                    <a:cubicBezTo>
                      <a:pt x="8123" y="342"/>
                      <a:pt x="8112" y="346"/>
                      <a:pt x="8100" y="350"/>
                    </a:cubicBezTo>
                    <a:cubicBezTo>
                      <a:pt x="8088" y="353"/>
                      <a:pt x="8074" y="357"/>
                      <a:pt x="8064" y="356"/>
                    </a:cubicBezTo>
                    <a:cubicBezTo>
                      <a:pt x="8096" y="364"/>
                      <a:pt x="8125" y="376"/>
                      <a:pt x="8155" y="389"/>
                    </a:cubicBezTo>
                    <a:cubicBezTo>
                      <a:pt x="8184" y="401"/>
                      <a:pt x="8214" y="413"/>
                      <a:pt x="8246" y="421"/>
                    </a:cubicBezTo>
                    <a:cubicBezTo>
                      <a:pt x="8130" y="393"/>
                      <a:pt x="8146" y="403"/>
                      <a:pt x="8175" y="407"/>
                    </a:cubicBezTo>
                    <a:cubicBezTo>
                      <a:pt x="8203" y="411"/>
                      <a:pt x="8244" y="408"/>
                      <a:pt x="8178" y="352"/>
                    </a:cubicBezTo>
                    <a:cubicBezTo>
                      <a:pt x="8227" y="361"/>
                      <a:pt x="8275" y="372"/>
                      <a:pt x="8322" y="385"/>
                    </a:cubicBezTo>
                    <a:cubicBezTo>
                      <a:pt x="8370" y="397"/>
                      <a:pt x="8417" y="411"/>
                      <a:pt x="8464" y="426"/>
                    </a:cubicBezTo>
                    <a:cubicBezTo>
                      <a:pt x="8151" y="348"/>
                      <a:pt x="8173" y="347"/>
                      <a:pt x="8245" y="359"/>
                    </a:cubicBezTo>
                    <a:cubicBezTo>
                      <a:pt x="8317" y="372"/>
                      <a:pt x="8440" y="398"/>
                      <a:pt x="8328" y="374"/>
                    </a:cubicBezTo>
                    <a:cubicBezTo>
                      <a:pt x="8375" y="380"/>
                      <a:pt x="8393" y="381"/>
                      <a:pt x="8383" y="378"/>
                    </a:cubicBezTo>
                    <a:cubicBezTo>
                      <a:pt x="8374" y="374"/>
                      <a:pt x="8336" y="366"/>
                      <a:pt x="8271" y="353"/>
                    </a:cubicBezTo>
                    <a:cubicBezTo>
                      <a:pt x="8368" y="324"/>
                      <a:pt x="8454" y="338"/>
                      <a:pt x="8536" y="364"/>
                    </a:cubicBezTo>
                    <a:cubicBezTo>
                      <a:pt x="8619" y="390"/>
                      <a:pt x="8699" y="429"/>
                      <a:pt x="8786" y="451"/>
                    </a:cubicBezTo>
                    <a:cubicBezTo>
                      <a:pt x="8812" y="440"/>
                      <a:pt x="8788" y="444"/>
                      <a:pt x="8758" y="449"/>
                    </a:cubicBezTo>
                    <a:cubicBezTo>
                      <a:pt x="8728" y="455"/>
                      <a:pt x="8692" y="462"/>
                      <a:pt x="8695" y="455"/>
                    </a:cubicBezTo>
                    <a:cubicBezTo>
                      <a:pt x="8720" y="463"/>
                      <a:pt x="8745" y="470"/>
                      <a:pt x="8770" y="476"/>
                    </a:cubicBezTo>
                    <a:cubicBezTo>
                      <a:pt x="8796" y="483"/>
                      <a:pt x="8821" y="488"/>
                      <a:pt x="8847" y="493"/>
                    </a:cubicBezTo>
                    <a:cubicBezTo>
                      <a:pt x="8837" y="490"/>
                      <a:pt x="8824" y="487"/>
                      <a:pt x="8811" y="482"/>
                    </a:cubicBezTo>
                    <a:cubicBezTo>
                      <a:pt x="8798" y="477"/>
                      <a:pt x="8787" y="471"/>
                      <a:pt x="8782" y="464"/>
                    </a:cubicBezTo>
                    <a:cubicBezTo>
                      <a:pt x="8879" y="466"/>
                      <a:pt x="8974" y="492"/>
                      <a:pt x="9066" y="524"/>
                    </a:cubicBezTo>
                    <a:cubicBezTo>
                      <a:pt x="9158" y="557"/>
                      <a:pt x="9247" y="597"/>
                      <a:pt x="9334" y="628"/>
                    </a:cubicBezTo>
                    <a:cubicBezTo>
                      <a:pt x="9315" y="616"/>
                      <a:pt x="9300" y="611"/>
                      <a:pt x="9288" y="612"/>
                    </a:cubicBezTo>
                    <a:cubicBezTo>
                      <a:pt x="9275" y="612"/>
                      <a:pt x="9266" y="620"/>
                      <a:pt x="9261" y="633"/>
                    </a:cubicBezTo>
                    <a:cubicBezTo>
                      <a:pt x="9329" y="660"/>
                      <a:pt x="9414" y="672"/>
                      <a:pt x="9502" y="684"/>
                    </a:cubicBezTo>
                    <a:cubicBezTo>
                      <a:pt x="9590" y="695"/>
                      <a:pt x="9681" y="706"/>
                      <a:pt x="9762" y="732"/>
                    </a:cubicBezTo>
                    <a:cubicBezTo>
                      <a:pt x="9621" y="802"/>
                      <a:pt x="9755" y="805"/>
                      <a:pt x="9892" y="809"/>
                    </a:cubicBezTo>
                    <a:cubicBezTo>
                      <a:pt x="10029" y="812"/>
                      <a:pt x="10169" y="817"/>
                      <a:pt x="10038" y="889"/>
                    </a:cubicBezTo>
                    <a:cubicBezTo>
                      <a:pt x="10084" y="898"/>
                      <a:pt x="10234" y="927"/>
                      <a:pt x="10322" y="949"/>
                    </a:cubicBezTo>
                    <a:cubicBezTo>
                      <a:pt x="10409" y="971"/>
                      <a:pt x="10434" y="987"/>
                      <a:pt x="10227" y="967"/>
                    </a:cubicBezTo>
                    <a:cubicBezTo>
                      <a:pt x="10246" y="975"/>
                      <a:pt x="10310" y="996"/>
                      <a:pt x="10362" y="1012"/>
                    </a:cubicBezTo>
                    <a:cubicBezTo>
                      <a:pt x="10414" y="1028"/>
                      <a:pt x="10453" y="1041"/>
                      <a:pt x="10421" y="1033"/>
                    </a:cubicBezTo>
                    <a:cubicBezTo>
                      <a:pt x="10444" y="1038"/>
                      <a:pt x="10481" y="1045"/>
                      <a:pt x="10511" y="1056"/>
                    </a:cubicBezTo>
                    <a:cubicBezTo>
                      <a:pt x="10541" y="1068"/>
                      <a:pt x="10564" y="1084"/>
                      <a:pt x="10560" y="1109"/>
                    </a:cubicBezTo>
                    <a:cubicBezTo>
                      <a:pt x="10527" y="1107"/>
                      <a:pt x="10493" y="1104"/>
                      <a:pt x="10460" y="1099"/>
                    </a:cubicBezTo>
                    <a:cubicBezTo>
                      <a:pt x="10427" y="1094"/>
                      <a:pt x="10395" y="1088"/>
                      <a:pt x="10362" y="1081"/>
                    </a:cubicBezTo>
                    <a:cubicBezTo>
                      <a:pt x="10362" y="1081"/>
                      <a:pt x="10451" y="1152"/>
                      <a:pt x="10525" y="1203"/>
                    </a:cubicBezTo>
                    <a:cubicBezTo>
                      <a:pt x="10600" y="1255"/>
                      <a:pt x="10659" y="1287"/>
                      <a:pt x="10601" y="1207"/>
                    </a:cubicBezTo>
                    <a:cubicBezTo>
                      <a:pt x="10690" y="1248"/>
                      <a:pt x="10827" y="1265"/>
                      <a:pt x="10959" y="1290"/>
                    </a:cubicBezTo>
                    <a:cubicBezTo>
                      <a:pt x="11092" y="1316"/>
                      <a:pt x="11218" y="1350"/>
                      <a:pt x="11286" y="1426"/>
                    </a:cubicBezTo>
                    <a:cubicBezTo>
                      <a:pt x="11182" y="1434"/>
                      <a:pt x="11078" y="1394"/>
                      <a:pt x="10973" y="1360"/>
                    </a:cubicBezTo>
                    <a:cubicBezTo>
                      <a:pt x="10868" y="1327"/>
                      <a:pt x="10763" y="1300"/>
                      <a:pt x="10657" y="1337"/>
                    </a:cubicBezTo>
                    <a:cubicBezTo>
                      <a:pt x="10711" y="1366"/>
                      <a:pt x="10755" y="1365"/>
                      <a:pt x="10800" y="1363"/>
                    </a:cubicBezTo>
                    <a:cubicBezTo>
                      <a:pt x="10845" y="1361"/>
                      <a:pt x="10891" y="1359"/>
                      <a:pt x="10951" y="1387"/>
                    </a:cubicBezTo>
                    <a:cubicBezTo>
                      <a:pt x="10946" y="1409"/>
                      <a:pt x="10935" y="1423"/>
                      <a:pt x="10917" y="1429"/>
                    </a:cubicBezTo>
                    <a:cubicBezTo>
                      <a:pt x="10899" y="1435"/>
                      <a:pt x="10874" y="1434"/>
                      <a:pt x="10842" y="1425"/>
                    </a:cubicBezTo>
                    <a:cubicBezTo>
                      <a:pt x="10953" y="1487"/>
                      <a:pt x="11050" y="1472"/>
                      <a:pt x="11143" y="1466"/>
                    </a:cubicBezTo>
                    <a:cubicBezTo>
                      <a:pt x="11237" y="1461"/>
                      <a:pt x="11327" y="1465"/>
                      <a:pt x="11423" y="1565"/>
                    </a:cubicBezTo>
                    <a:cubicBezTo>
                      <a:pt x="11425" y="1566"/>
                      <a:pt x="11370" y="1509"/>
                      <a:pt x="11342" y="1480"/>
                    </a:cubicBezTo>
                    <a:cubicBezTo>
                      <a:pt x="11314" y="1451"/>
                      <a:pt x="11313" y="1451"/>
                      <a:pt x="11423" y="1565"/>
                    </a:cubicBezTo>
                    <a:close/>
                    <a:moveTo>
                      <a:pt x="19710" y="5526"/>
                    </a:moveTo>
                    <a:cubicBezTo>
                      <a:pt x="19645" y="5434"/>
                      <a:pt x="19579" y="5341"/>
                      <a:pt x="19513" y="5249"/>
                    </a:cubicBezTo>
                    <a:cubicBezTo>
                      <a:pt x="19448" y="5156"/>
                      <a:pt x="19382" y="5064"/>
                      <a:pt x="19316" y="4971"/>
                    </a:cubicBezTo>
                    <a:cubicBezTo>
                      <a:pt x="19323" y="5013"/>
                      <a:pt x="19303" y="4987"/>
                      <a:pt x="19293" y="4971"/>
                    </a:cubicBezTo>
                    <a:cubicBezTo>
                      <a:pt x="19282" y="4955"/>
                      <a:pt x="19281" y="4948"/>
                      <a:pt x="19326" y="5028"/>
                    </a:cubicBezTo>
                    <a:cubicBezTo>
                      <a:pt x="19317" y="5020"/>
                      <a:pt x="19309" y="5012"/>
                      <a:pt x="19302" y="5003"/>
                    </a:cubicBezTo>
                    <a:cubicBezTo>
                      <a:pt x="19294" y="4995"/>
                      <a:pt x="19287" y="4986"/>
                      <a:pt x="19281" y="4977"/>
                    </a:cubicBezTo>
                    <a:cubicBezTo>
                      <a:pt x="19311" y="5057"/>
                      <a:pt x="19370" y="5141"/>
                      <a:pt x="19424" y="5228"/>
                    </a:cubicBezTo>
                    <a:cubicBezTo>
                      <a:pt x="19477" y="5316"/>
                      <a:pt x="19526" y="5407"/>
                      <a:pt x="19536" y="5502"/>
                    </a:cubicBezTo>
                    <a:cubicBezTo>
                      <a:pt x="19381" y="5340"/>
                      <a:pt x="19381" y="5518"/>
                      <a:pt x="19225" y="5412"/>
                    </a:cubicBezTo>
                    <a:cubicBezTo>
                      <a:pt x="18994" y="5254"/>
                      <a:pt x="18960" y="5096"/>
                      <a:pt x="18791" y="4891"/>
                    </a:cubicBezTo>
                    <a:cubicBezTo>
                      <a:pt x="18790" y="4897"/>
                      <a:pt x="18681" y="5258"/>
                      <a:pt x="18642" y="5408"/>
                    </a:cubicBezTo>
                    <a:cubicBezTo>
                      <a:pt x="18631" y="5450"/>
                      <a:pt x="18577" y="5816"/>
                      <a:pt x="18492" y="5786"/>
                    </a:cubicBezTo>
                    <a:cubicBezTo>
                      <a:pt x="18505" y="5791"/>
                      <a:pt x="18245" y="5839"/>
                      <a:pt x="18241" y="5865"/>
                    </a:cubicBezTo>
                    <a:cubicBezTo>
                      <a:pt x="18185" y="6181"/>
                      <a:pt x="18658" y="6675"/>
                      <a:pt x="18598" y="6992"/>
                    </a:cubicBezTo>
                    <a:cubicBezTo>
                      <a:pt x="18549" y="7246"/>
                      <a:pt x="18602" y="7536"/>
                      <a:pt x="18610" y="7792"/>
                    </a:cubicBezTo>
                    <a:cubicBezTo>
                      <a:pt x="18625" y="8289"/>
                      <a:pt x="18793" y="8745"/>
                      <a:pt x="18906" y="9168"/>
                    </a:cubicBezTo>
                    <a:cubicBezTo>
                      <a:pt x="19078" y="9811"/>
                      <a:pt x="19240" y="10130"/>
                      <a:pt x="19675" y="10622"/>
                    </a:cubicBezTo>
                    <a:cubicBezTo>
                      <a:pt x="19846" y="10815"/>
                      <a:pt x="20183" y="11206"/>
                      <a:pt x="20463" y="10969"/>
                    </a:cubicBezTo>
                    <a:cubicBezTo>
                      <a:pt x="20642" y="10819"/>
                      <a:pt x="20848" y="10631"/>
                      <a:pt x="20920" y="10419"/>
                    </a:cubicBezTo>
                    <a:cubicBezTo>
                      <a:pt x="20954" y="10318"/>
                      <a:pt x="20952" y="10165"/>
                      <a:pt x="20995" y="10305"/>
                    </a:cubicBezTo>
                    <a:cubicBezTo>
                      <a:pt x="21001" y="10256"/>
                      <a:pt x="21012" y="10208"/>
                      <a:pt x="21027" y="10161"/>
                    </a:cubicBezTo>
                    <a:cubicBezTo>
                      <a:pt x="21042" y="10113"/>
                      <a:pt x="21061" y="10067"/>
                      <a:pt x="21084" y="10022"/>
                    </a:cubicBezTo>
                    <a:cubicBezTo>
                      <a:pt x="21080" y="10053"/>
                      <a:pt x="21081" y="10067"/>
                      <a:pt x="21089" y="10063"/>
                    </a:cubicBezTo>
                    <a:cubicBezTo>
                      <a:pt x="21097" y="10060"/>
                      <a:pt x="21111" y="10039"/>
                      <a:pt x="21131" y="10000"/>
                    </a:cubicBezTo>
                    <a:cubicBezTo>
                      <a:pt x="21160" y="10042"/>
                      <a:pt x="21186" y="10085"/>
                      <a:pt x="21208" y="10130"/>
                    </a:cubicBezTo>
                    <a:cubicBezTo>
                      <a:pt x="21229" y="10175"/>
                      <a:pt x="21247" y="10222"/>
                      <a:pt x="21260" y="10269"/>
                    </a:cubicBezTo>
                    <a:cubicBezTo>
                      <a:pt x="21332" y="10111"/>
                      <a:pt x="21341" y="10090"/>
                      <a:pt x="21337" y="10089"/>
                    </a:cubicBezTo>
                    <a:cubicBezTo>
                      <a:pt x="21334" y="10088"/>
                      <a:pt x="21317" y="10107"/>
                      <a:pt x="21337" y="10029"/>
                    </a:cubicBezTo>
                    <a:cubicBezTo>
                      <a:pt x="21334" y="10049"/>
                      <a:pt x="21336" y="10062"/>
                      <a:pt x="21341" y="10067"/>
                    </a:cubicBezTo>
                    <a:cubicBezTo>
                      <a:pt x="21346" y="10072"/>
                      <a:pt x="21355" y="10069"/>
                      <a:pt x="21367" y="10058"/>
                    </a:cubicBezTo>
                    <a:cubicBezTo>
                      <a:pt x="21406" y="10311"/>
                      <a:pt x="21443" y="10564"/>
                      <a:pt x="21471" y="10819"/>
                    </a:cubicBezTo>
                    <a:cubicBezTo>
                      <a:pt x="21499" y="11073"/>
                      <a:pt x="21523" y="11328"/>
                      <a:pt x="21536" y="11583"/>
                    </a:cubicBezTo>
                    <a:cubicBezTo>
                      <a:pt x="21600" y="10528"/>
                      <a:pt x="21479" y="9461"/>
                      <a:pt x="21174" y="8434"/>
                    </a:cubicBezTo>
                    <a:cubicBezTo>
                      <a:pt x="20869" y="7405"/>
                      <a:pt x="20379" y="6418"/>
                      <a:pt x="19710" y="5526"/>
                    </a:cubicBezTo>
                    <a:cubicBezTo>
                      <a:pt x="19711" y="5407"/>
                      <a:pt x="20114" y="5864"/>
                      <a:pt x="20225" y="6112"/>
                    </a:cubicBezTo>
                    <a:cubicBezTo>
                      <a:pt x="20335" y="6359"/>
                      <a:pt x="20291" y="6308"/>
                      <a:pt x="19710" y="5526"/>
                    </a:cubicBezTo>
                    <a:close/>
                    <a:moveTo>
                      <a:pt x="6320" y="2107"/>
                    </a:moveTo>
                    <a:cubicBezTo>
                      <a:pt x="6338" y="2059"/>
                      <a:pt x="6303" y="2031"/>
                      <a:pt x="6261" y="2015"/>
                    </a:cubicBezTo>
                    <a:cubicBezTo>
                      <a:pt x="6218" y="1999"/>
                      <a:pt x="6168" y="1994"/>
                      <a:pt x="6156" y="1993"/>
                    </a:cubicBezTo>
                    <a:cubicBezTo>
                      <a:pt x="6155" y="1948"/>
                      <a:pt x="6160" y="1903"/>
                      <a:pt x="6169" y="1859"/>
                    </a:cubicBezTo>
                    <a:cubicBezTo>
                      <a:pt x="6179" y="1815"/>
                      <a:pt x="6193" y="1772"/>
                      <a:pt x="6213" y="1730"/>
                    </a:cubicBezTo>
                    <a:cubicBezTo>
                      <a:pt x="6168" y="1726"/>
                      <a:pt x="6125" y="1729"/>
                      <a:pt x="6085" y="1740"/>
                    </a:cubicBezTo>
                    <a:cubicBezTo>
                      <a:pt x="6046" y="1752"/>
                      <a:pt x="6009" y="1771"/>
                      <a:pt x="5974" y="1799"/>
                    </a:cubicBezTo>
                    <a:cubicBezTo>
                      <a:pt x="6004" y="1776"/>
                      <a:pt x="6027" y="1740"/>
                      <a:pt x="6049" y="1703"/>
                    </a:cubicBezTo>
                    <a:cubicBezTo>
                      <a:pt x="6070" y="1666"/>
                      <a:pt x="6091" y="1627"/>
                      <a:pt x="6114" y="1598"/>
                    </a:cubicBezTo>
                    <a:cubicBezTo>
                      <a:pt x="6083" y="1607"/>
                      <a:pt x="6069" y="1602"/>
                      <a:pt x="6054" y="1604"/>
                    </a:cubicBezTo>
                    <a:cubicBezTo>
                      <a:pt x="6039" y="1606"/>
                      <a:pt x="6024" y="1616"/>
                      <a:pt x="5990" y="1655"/>
                    </a:cubicBezTo>
                    <a:cubicBezTo>
                      <a:pt x="5980" y="1638"/>
                      <a:pt x="5975" y="1623"/>
                      <a:pt x="5975" y="1605"/>
                    </a:cubicBezTo>
                    <a:cubicBezTo>
                      <a:pt x="5975" y="1588"/>
                      <a:pt x="5979" y="1572"/>
                      <a:pt x="5988" y="1555"/>
                    </a:cubicBezTo>
                    <a:cubicBezTo>
                      <a:pt x="5953" y="1575"/>
                      <a:pt x="5921" y="1597"/>
                      <a:pt x="5892" y="1622"/>
                    </a:cubicBezTo>
                    <a:cubicBezTo>
                      <a:pt x="5863" y="1648"/>
                      <a:pt x="5837" y="1676"/>
                      <a:pt x="5814" y="1706"/>
                    </a:cubicBezTo>
                    <a:cubicBezTo>
                      <a:pt x="5791" y="1668"/>
                      <a:pt x="5788" y="1632"/>
                      <a:pt x="5807" y="1598"/>
                    </a:cubicBezTo>
                    <a:cubicBezTo>
                      <a:pt x="5826" y="1565"/>
                      <a:pt x="5866" y="1534"/>
                      <a:pt x="5928" y="1505"/>
                    </a:cubicBezTo>
                    <a:cubicBezTo>
                      <a:pt x="5826" y="1501"/>
                      <a:pt x="5729" y="1570"/>
                      <a:pt x="5633" y="1636"/>
                    </a:cubicBezTo>
                    <a:cubicBezTo>
                      <a:pt x="5537" y="1702"/>
                      <a:pt x="5443" y="1765"/>
                      <a:pt x="5347" y="1751"/>
                    </a:cubicBezTo>
                    <a:cubicBezTo>
                      <a:pt x="5361" y="1760"/>
                      <a:pt x="5374" y="1763"/>
                      <a:pt x="5390" y="1762"/>
                    </a:cubicBezTo>
                    <a:cubicBezTo>
                      <a:pt x="5405" y="1762"/>
                      <a:pt x="5420" y="1755"/>
                      <a:pt x="5437" y="1743"/>
                    </a:cubicBezTo>
                    <a:cubicBezTo>
                      <a:pt x="5423" y="1752"/>
                      <a:pt x="5409" y="1761"/>
                      <a:pt x="5395" y="1770"/>
                    </a:cubicBezTo>
                    <a:cubicBezTo>
                      <a:pt x="5381" y="1779"/>
                      <a:pt x="5367" y="1789"/>
                      <a:pt x="5354" y="1798"/>
                    </a:cubicBezTo>
                    <a:cubicBezTo>
                      <a:pt x="5393" y="1796"/>
                      <a:pt x="5432" y="1794"/>
                      <a:pt x="5471" y="1791"/>
                    </a:cubicBezTo>
                    <a:cubicBezTo>
                      <a:pt x="5510" y="1789"/>
                      <a:pt x="5549" y="1786"/>
                      <a:pt x="5588" y="1783"/>
                    </a:cubicBezTo>
                    <a:cubicBezTo>
                      <a:pt x="5554" y="1819"/>
                      <a:pt x="5508" y="1820"/>
                      <a:pt x="5458" y="1824"/>
                    </a:cubicBezTo>
                    <a:cubicBezTo>
                      <a:pt x="5408" y="1828"/>
                      <a:pt x="5355" y="1834"/>
                      <a:pt x="5307" y="1880"/>
                    </a:cubicBezTo>
                    <a:cubicBezTo>
                      <a:pt x="5326" y="1882"/>
                      <a:pt x="5425" y="1886"/>
                      <a:pt x="5515" y="1895"/>
                    </a:cubicBezTo>
                    <a:cubicBezTo>
                      <a:pt x="5604" y="1903"/>
                      <a:pt x="5685" y="1916"/>
                      <a:pt x="5669" y="1938"/>
                    </a:cubicBezTo>
                    <a:cubicBezTo>
                      <a:pt x="5451" y="1915"/>
                      <a:pt x="5387" y="1940"/>
                      <a:pt x="5356" y="1996"/>
                    </a:cubicBezTo>
                    <a:cubicBezTo>
                      <a:pt x="5325" y="2052"/>
                      <a:pt x="5326" y="2139"/>
                      <a:pt x="5239" y="2240"/>
                    </a:cubicBezTo>
                    <a:cubicBezTo>
                      <a:pt x="5357" y="2231"/>
                      <a:pt x="5473" y="2195"/>
                      <a:pt x="5589" y="2162"/>
                    </a:cubicBezTo>
                    <a:cubicBezTo>
                      <a:pt x="5705" y="2130"/>
                      <a:pt x="5822" y="2101"/>
                      <a:pt x="5942" y="2109"/>
                    </a:cubicBezTo>
                    <a:cubicBezTo>
                      <a:pt x="5887" y="2187"/>
                      <a:pt x="5935" y="2241"/>
                      <a:pt x="6005" y="2260"/>
                    </a:cubicBezTo>
                    <a:cubicBezTo>
                      <a:pt x="6075" y="2278"/>
                      <a:pt x="6166" y="2262"/>
                      <a:pt x="6198" y="2200"/>
                    </a:cubicBezTo>
                    <a:cubicBezTo>
                      <a:pt x="6193" y="2199"/>
                      <a:pt x="6170" y="2186"/>
                      <a:pt x="6147" y="2172"/>
                    </a:cubicBezTo>
                    <a:cubicBezTo>
                      <a:pt x="6123" y="2158"/>
                      <a:pt x="6099" y="2144"/>
                      <a:pt x="6092" y="2140"/>
                    </a:cubicBezTo>
                    <a:cubicBezTo>
                      <a:pt x="6111" y="2112"/>
                      <a:pt x="6135" y="2128"/>
                      <a:pt x="6159" y="2142"/>
                    </a:cubicBezTo>
                    <a:cubicBezTo>
                      <a:pt x="6183" y="2157"/>
                      <a:pt x="6206" y="2171"/>
                      <a:pt x="6223" y="2141"/>
                    </a:cubicBezTo>
                    <a:cubicBezTo>
                      <a:pt x="6206" y="2141"/>
                      <a:pt x="6197" y="2140"/>
                      <a:pt x="6194" y="2137"/>
                    </a:cubicBezTo>
                    <a:cubicBezTo>
                      <a:pt x="6192" y="2133"/>
                      <a:pt x="6196" y="2127"/>
                      <a:pt x="6203" y="2114"/>
                    </a:cubicBezTo>
                    <a:cubicBezTo>
                      <a:pt x="6235" y="2113"/>
                      <a:pt x="6259" y="2113"/>
                      <a:pt x="6278" y="2113"/>
                    </a:cubicBezTo>
                    <a:cubicBezTo>
                      <a:pt x="6296" y="2113"/>
                      <a:pt x="6310" y="2111"/>
                      <a:pt x="6320" y="2107"/>
                    </a:cubicBezTo>
                    <a:cubicBezTo>
                      <a:pt x="6310" y="2135"/>
                      <a:pt x="6306" y="2137"/>
                      <a:pt x="6306" y="2131"/>
                    </a:cubicBezTo>
                    <a:cubicBezTo>
                      <a:pt x="6307" y="2124"/>
                      <a:pt x="6312" y="2110"/>
                      <a:pt x="6320" y="2107"/>
                    </a:cubicBezTo>
                    <a:close/>
                    <a:moveTo>
                      <a:pt x="6541" y="1043"/>
                    </a:moveTo>
                    <a:cubicBezTo>
                      <a:pt x="6428" y="1122"/>
                      <a:pt x="6349" y="1118"/>
                      <a:pt x="6280" y="1115"/>
                    </a:cubicBezTo>
                    <a:cubicBezTo>
                      <a:pt x="6210" y="1111"/>
                      <a:pt x="6150" y="1106"/>
                      <a:pt x="6073" y="1183"/>
                    </a:cubicBezTo>
                    <a:cubicBezTo>
                      <a:pt x="6122" y="1190"/>
                      <a:pt x="6118" y="1194"/>
                      <a:pt x="6095" y="1201"/>
                    </a:cubicBezTo>
                    <a:cubicBezTo>
                      <a:pt x="6072" y="1208"/>
                      <a:pt x="6031" y="1219"/>
                      <a:pt x="6007" y="1239"/>
                    </a:cubicBezTo>
                    <a:cubicBezTo>
                      <a:pt x="6054" y="1244"/>
                      <a:pt x="6047" y="1236"/>
                      <a:pt x="6042" y="1230"/>
                    </a:cubicBezTo>
                    <a:cubicBezTo>
                      <a:pt x="6038" y="1223"/>
                      <a:pt x="6035" y="1217"/>
                      <a:pt x="6094" y="1226"/>
                    </a:cubicBezTo>
                    <a:cubicBezTo>
                      <a:pt x="6024" y="1278"/>
                      <a:pt x="6051" y="1266"/>
                      <a:pt x="6094" y="1241"/>
                    </a:cubicBezTo>
                    <a:cubicBezTo>
                      <a:pt x="6137" y="1215"/>
                      <a:pt x="6197" y="1176"/>
                      <a:pt x="6196" y="1174"/>
                    </a:cubicBezTo>
                    <a:cubicBezTo>
                      <a:pt x="6078" y="1288"/>
                      <a:pt x="6067" y="1293"/>
                      <a:pt x="6105" y="1271"/>
                    </a:cubicBezTo>
                    <a:cubicBezTo>
                      <a:pt x="6143" y="1250"/>
                      <a:pt x="6230" y="1202"/>
                      <a:pt x="6309" y="1211"/>
                    </a:cubicBezTo>
                    <a:cubicBezTo>
                      <a:pt x="6328" y="1193"/>
                      <a:pt x="6239" y="1239"/>
                      <a:pt x="6152" y="1286"/>
                    </a:cubicBezTo>
                    <a:cubicBezTo>
                      <a:pt x="6065" y="1333"/>
                      <a:pt x="5981" y="1380"/>
                      <a:pt x="6009" y="1366"/>
                    </a:cubicBezTo>
                    <a:cubicBezTo>
                      <a:pt x="6103" y="1375"/>
                      <a:pt x="6225" y="1343"/>
                      <a:pt x="6334" y="1294"/>
                    </a:cubicBezTo>
                    <a:cubicBezTo>
                      <a:pt x="6444" y="1245"/>
                      <a:pt x="6542" y="1179"/>
                      <a:pt x="6586" y="1119"/>
                    </a:cubicBezTo>
                    <a:cubicBezTo>
                      <a:pt x="6575" y="1110"/>
                      <a:pt x="6552" y="1129"/>
                      <a:pt x="6531" y="1152"/>
                    </a:cubicBezTo>
                    <a:cubicBezTo>
                      <a:pt x="6510" y="1174"/>
                      <a:pt x="6490" y="1200"/>
                      <a:pt x="6483" y="1204"/>
                    </a:cubicBezTo>
                    <a:cubicBezTo>
                      <a:pt x="6526" y="1145"/>
                      <a:pt x="6532" y="1139"/>
                      <a:pt x="6522" y="1148"/>
                    </a:cubicBezTo>
                    <a:cubicBezTo>
                      <a:pt x="6513" y="1157"/>
                      <a:pt x="6488" y="1181"/>
                      <a:pt x="6470" y="1181"/>
                    </a:cubicBezTo>
                    <a:cubicBezTo>
                      <a:pt x="6538" y="1104"/>
                      <a:pt x="6489" y="1079"/>
                      <a:pt x="6541" y="1043"/>
                    </a:cubicBezTo>
                    <a:lnTo>
                      <a:pt x="6541" y="1043"/>
                    </a:lnTo>
                    <a:close/>
                    <a:moveTo>
                      <a:pt x="7177" y="1396"/>
                    </a:moveTo>
                    <a:cubicBezTo>
                      <a:pt x="7198" y="1307"/>
                      <a:pt x="7556" y="1387"/>
                      <a:pt x="7615" y="1385"/>
                    </a:cubicBezTo>
                    <a:cubicBezTo>
                      <a:pt x="7890" y="1376"/>
                      <a:pt x="7491" y="1089"/>
                      <a:pt x="7234" y="1211"/>
                    </a:cubicBezTo>
                    <a:cubicBezTo>
                      <a:pt x="7299" y="1165"/>
                      <a:pt x="7265" y="1135"/>
                      <a:pt x="7214" y="1110"/>
                    </a:cubicBezTo>
                    <a:cubicBezTo>
                      <a:pt x="7163" y="1085"/>
                      <a:pt x="7096" y="1064"/>
                      <a:pt x="7096" y="1034"/>
                    </a:cubicBezTo>
                    <a:cubicBezTo>
                      <a:pt x="7102" y="1035"/>
                      <a:pt x="7125" y="1117"/>
                      <a:pt x="7145" y="1203"/>
                    </a:cubicBezTo>
                    <a:cubicBezTo>
                      <a:pt x="7165" y="1289"/>
                      <a:pt x="7182" y="1379"/>
                      <a:pt x="7177" y="1396"/>
                    </a:cubicBezTo>
                    <a:cubicBezTo>
                      <a:pt x="7170" y="1426"/>
                      <a:pt x="7173" y="1416"/>
                      <a:pt x="7176" y="1403"/>
                    </a:cubicBezTo>
                    <a:cubicBezTo>
                      <a:pt x="7180" y="1391"/>
                      <a:pt x="7183" y="1376"/>
                      <a:pt x="7177" y="1396"/>
                    </a:cubicBezTo>
                    <a:close/>
                    <a:moveTo>
                      <a:pt x="7394" y="688"/>
                    </a:moveTo>
                    <a:lnTo>
                      <a:pt x="7394" y="689"/>
                    </a:lnTo>
                    <a:lnTo>
                      <a:pt x="7394" y="688"/>
                    </a:lnTo>
                    <a:lnTo>
                      <a:pt x="7393" y="688"/>
                    </a:lnTo>
                    <a:lnTo>
                      <a:pt x="7394" y="688"/>
                    </a:lnTo>
                    <a:close/>
                    <a:moveTo>
                      <a:pt x="7396" y="875"/>
                    </a:moveTo>
                    <a:cubicBezTo>
                      <a:pt x="7396" y="872"/>
                      <a:pt x="7398" y="867"/>
                      <a:pt x="7399" y="865"/>
                    </a:cubicBezTo>
                    <a:cubicBezTo>
                      <a:pt x="7400" y="863"/>
                      <a:pt x="7400" y="865"/>
                      <a:pt x="7396" y="875"/>
                    </a:cubicBezTo>
                    <a:lnTo>
                      <a:pt x="7396" y="875"/>
                    </a:lnTo>
                    <a:close/>
                    <a:moveTo>
                      <a:pt x="7410" y="639"/>
                    </a:moveTo>
                    <a:cubicBezTo>
                      <a:pt x="7398" y="657"/>
                      <a:pt x="7399" y="658"/>
                      <a:pt x="7403" y="654"/>
                    </a:cubicBezTo>
                    <a:cubicBezTo>
                      <a:pt x="7407" y="651"/>
                      <a:pt x="7413" y="641"/>
                      <a:pt x="7410" y="639"/>
                    </a:cubicBezTo>
                    <a:cubicBezTo>
                      <a:pt x="7408" y="641"/>
                      <a:pt x="7408" y="642"/>
                      <a:pt x="7409" y="641"/>
                    </a:cubicBezTo>
                    <a:lnTo>
                      <a:pt x="7410" y="639"/>
                    </a:lnTo>
                    <a:close/>
                    <a:moveTo>
                      <a:pt x="7606" y="469"/>
                    </a:moveTo>
                    <a:cubicBezTo>
                      <a:pt x="7607" y="460"/>
                      <a:pt x="7605" y="460"/>
                      <a:pt x="7605" y="462"/>
                    </a:cubicBezTo>
                    <a:cubicBezTo>
                      <a:pt x="7604" y="464"/>
                      <a:pt x="7604" y="469"/>
                      <a:pt x="7606" y="469"/>
                    </a:cubicBezTo>
                    <a:lnTo>
                      <a:pt x="7606" y="468"/>
                    </a:lnTo>
                    <a:lnTo>
                      <a:pt x="7606" y="469"/>
                    </a:lnTo>
                    <a:close/>
                    <a:moveTo>
                      <a:pt x="7736" y="542"/>
                    </a:moveTo>
                    <a:lnTo>
                      <a:pt x="7736" y="542"/>
                    </a:lnTo>
                    <a:lnTo>
                      <a:pt x="7736" y="542"/>
                    </a:lnTo>
                    <a:close/>
                    <a:moveTo>
                      <a:pt x="7738" y="578"/>
                    </a:moveTo>
                    <a:cubicBezTo>
                      <a:pt x="7740" y="578"/>
                      <a:pt x="7736" y="576"/>
                      <a:pt x="7734" y="574"/>
                    </a:cubicBezTo>
                    <a:cubicBezTo>
                      <a:pt x="7732" y="573"/>
                      <a:pt x="7731" y="573"/>
                      <a:pt x="7738" y="578"/>
                    </a:cubicBezTo>
                    <a:lnTo>
                      <a:pt x="7737" y="577"/>
                    </a:lnTo>
                    <a:lnTo>
                      <a:pt x="7738" y="578"/>
                    </a:lnTo>
                    <a:close/>
                    <a:moveTo>
                      <a:pt x="7744" y="536"/>
                    </a:moveTo>
                    <a:cubicBezTo>
                      <a:pt x="7750" y="536"/>
                      <a:pt x="7752" y="536"/>
                      <a:pt x="7752" y="536"/>
                    </a:cubicBezTo>
                    <a:cubicBezTo>
                      <a:pt x="7752" y="536"/>
                      <a:pt x="7749" y="536"/>
                      <a:pt x="7744" y="536"/>
                    </a:cubicBezTo>
                    <a:lnTo>
                      <a:pt x="7744" y="536"/>
                    </a:lnTo>
                    <a:close/>
                    <a:moveTo>
                      <a:pt x="7837" y="463"/>
                    </a:moveTo>
                    <a:cubicBezTo>
                      <a:pt x="7826" y="457"/>
                      <a:pt x="7830" y="460"/>
                      <a:pt x="7834" y="464"/>
                    </a:cubicBezTo>
                    <a:cubicBezTo>
                      <a:pt x="7838" y="467"/>
                      <a:pt x="7844" y="470"/>
                      <a:pt x="7837" y="463"/>
                    </a:cubicBezTo>
                    <a:lnTo>
                      <a:pt x="7837" y="463"/>
                    </a:lnTo>
                    <a:lnTo>
                      <a:pt x="7837" y="463"/>
                    </a:lnTo>
                    <a:close/>
                    <a:moveTo>
                      <a:pt x="7363" y="753"/>
                    </a:moveTo>
                    <a:cubicBezTo>
                      <a:pt x="7356" y="737"/>
                      <a:pt x="7353" y="721"/>
                      <a:pt x="7354" y="704"/>
                    </a:cubicBezTo>
                    <a:cubicBezTo>
                      <a:pt x="7355" y="688"/>
                      <a:pt x="7361" y="671"/>
                      <a:pt x="7371" y="654"/>
                    </a:cubicBezTo>
                    <a:cubicBezTo>
                      <a:pt x="7367" y="666"/>
                      <a:pt x="7369" y="667"/>
                      <a:pt x="7373" y="663"/>
                    </a:cubicBezTo>
                    <a:cubicBezTo>
                      <a:pt x="7377" y="660"/>
                      <a:pt x="7383" y="652"/>
                      <a:pt x="7386" y="647"/>
                    </a:cubicBezTo>
                    <a:cubicBezTo>
                      <a:pt x="7361" y="645"/>
                      <a:pt x="7336" y="659"/>
                      <a:pt x="7335" y="656"/>
                    </a:cubicBezTo>
                    <a:cubicBezTo>
                      <a:pt x="7335" y="653"/>
                      <a:pt x="7359" y="633"/>
                      <a:pt x="7434" y="562"/>
                    </a:cubicBezTo>
                    <a:cubicBezTo>
                      <a:pt x="7429" y="570"/>
                      <a:pt x="7423" y="576"/>
                      <a:pt x="7416" y="578"/>
                    </a:cubicBezTo>
                    <a:cubicBezTo>
                      <a:pt x="7408" y="581"/>
                      <a:pt x="7401" y="581"/>
                      <a:pt x="7391" y="578"/>
                    </a:cubicBezTo>
                    <a:cubicBezTo>
                      <a:pt x="7394" y="574"/>
                      <a:pt x="7407" y="553"/>
                      <a:pt x="7420" y="533"/>
                    </a:cubicBezTo>
                    <a:cubicBezTo>
                      <a:pt x="7432" y="512"/>
                      <a:pt x="7445" y="493"/>
                      <a:pt x="7447" y="492"/>
                    </a:cubicBezTo>
                    <a:cubicBezTo>
                      <a:pt x="7447" y="493"/>
                      <a:pt x="7470" y="543"/>
                      <a:pt x="7492" y="594"/>
                    </a:cubicBezTo>
                    <a:cubicBezTo>
                      <a:pt x="7515" y="644"/>
                      <a:pt x="7538" y="695"/>
                      <a:pt x="7537" y="694"/>
                    </a:cubicBezTo>
                    <a:cubicBezTo>
                      <a:pt x="7571" y="582"/>
                      <a:pt x="7595" y="582"/>
                      <a:pt x="7616" y="611"/>
                    </a:cubicBezTo>
                    <a:cubicBezTo>
                      <a:pt x="7638" y="641"/>
                      <a:pt x="7656" y="702"/>
                      <a:pt x="7679" y="710"/>
                    </a:cubicBezTo>
                    <a:cubicBezTo>
                      <a:pt x="7673" y="670"/>
                      <a:pt x="7687" y="637"/>
                      <a:pt x="7701" y="605"/>
                    </a:cubicBezTo>
                    <a:cubicBezTo>
                      <a:pt x="7714" y="573"/>
                      <a:pt x="7727" y="542"/>
                      <a:pt x="7719" y="506"/>
                    </a:cubicBezTo>
                    <a:cubicBezTo>
                      <a:pt x="7664" y="546"/>
                      <a:pt x="7633" y="565"/>
                      <a:pt x="7601" y="574"/>
                    </a:cubicBezTo>
                    <a:cubicBezTo>
                      <a:pt x="7570" y="583"/>
                      <a:pt x="7539" y="583"/>
                      <a:pt x="7486" y="582"/>
                    </a:cubicBezTo>
                    <a:cubicBezTo>
                      <a:pt x="7493" y="570"/>
                      <a:pt x="7502" y="558"/>
                      <a:pt x="7511" y="547"/>
                    </a:cubicBezTo>
                    <a:cubicBezTo>
                      <a:pt x="7521" y="535"/>
                      <a:pt x="7531" y="525"/>
                      <a:pt x="7542" y="514"/>
                    </a:cubicBezTo>
                    <a:cubicBezTo>
                      <a:pt x="7531" y="518"/>
                      <a:pt x="7520" y="524"/>
                      <a:pt x="7510" y="531"/>
                    </a:cubicBezTo>
                    <a:cubicBezTo>
                      <a:pt x="7500" y="537"/>
                      <a:pt x="7492" y="545"/>
                      <a:pt x="7485" y="554"/>
                    </a:cubicBezTo>
                    <a:cubicBezTo>
                      <a:pt x="7504" y="493"/>
                      <a:pt x="7516" y="478"/>
                      <a:pt x="7530" y="479"/>
                    </a:cubicBezTo>
                    <a:cubicBezTo>
                      <a:pt x="7543" y="480"/>
                      <a:pt x="7558" y="497"/>
                      <a:pt x="7584" y="497"/>
                    </a:cubicBezTo>
                    <a:cubicBezTo>
                      <a:pt x="7591" y="456"/>
                      <a:pt x="7592" y="438"/>
                      <a:pt x="7593" y="425"/>
                    </a:cubicBezTo>
                    <a:cubicBezTo>
                      <a:pt x="7593" y="411"/>
                      <a:pt x="7593" y="400"/>
                      <a:pt x="7597" y="373"/>
                    </a:cubicBezTo>
                    <a:cubicBezTo>
                      <a:pt x="7606" y="384"/>
                      <a:pt x="7613" y="396"/>
                      <a:pt x="7618" y="409"/>
                    </a:cubicBezTo>
                    <a:cubicBezTo>
                      <a:pt x="7623" y="422"/>
                      <a:pt x="7627" y="435"/>
                      <a:pt x="7628" y="449"/>
                    </a:cubicBezTo>
                    <a:cubicBezTo>
                      <a:pt x="7628" y="447"/>
                      <a:pt x="7619" y="448"/>
                      <a:pt x="7615" y="440"/>
                    </a:cubicBezTo>
                    <a:cubicBezTo>
                      <a:pt x="7612" y="433"/>
                      <a:pt x="7612" y="417"/>
                      <a:pt x="7631" y="385"/>
                    </a:cubicBezTo>
                    <a:cubicBezTo>
                      <a:pt x="7652" y="461"/>
                      <a:pt x="7658" y="455"/>
                      <a:pt x="7658" y="431"/>
                    </a:cubicBezTo>
                    <a:cubicBezTo>
                      <a:pt x="7658" y="407"/>
                      <a:pt x="7652" y="364"/>
                      <a:pt x="7647" y="364"/>
                    </a:cubicBezTo>
                    <a:cubicBezTo>
                      <a:pt x="7656" y="399"/>
                      <a:pt x="7667" y="398"/>
                      <a:pt x="7672" y="381"/>
                    </a:cubicBezTo>
                    <a:cubicBezTo>
                      <a:pt x="7677" y="364"/>
                      <a:pt x="7676" y="332"/>
                      <a:pt x="7661" y="305"/>
                    </a:cubicBezTo>
                    <a:cubicBezTo>
                      <a:pt x="7717" y="348"/>
                      <a:pt x="7662" y="310"/>
                      <a:pt x="7630" y="291"/>
                    </a:cubicBezTo>
                    <a:cubicBezTo>
                      <a:pt x="7599" y="272"/>
                      <a:pt x="7591" y="272"/>
                      <a:pt x="7740" y="392"/>
                    </a:cubicBezTo>
                    <a:cubicBezTo>
                      <a:pt x="7732" y="383"/>
                      <a:pt x="7728" y="367"/>
                      <a:pt x="7723" y="351"/>
                    </a:cubicBezTo>
                    <a:cubicBezTo>
                      <a:pt x="7717" y="336"/>
                      <a:pt x="7709" y="321"/>
                      <a:pt x="7695" y="317"/>
                    </a:cubicBezTo>
                    <a:cubicBezTo>
                      <a:pt x="7738" y="347"/>
                      <a:pt x="7783" y="376"/>
                      <a:pt x="7817" y="404"/>
                    </a:cubicBezTo>
                    <a:cubicBezTo>
                      <a:pt x="7850" y="431"/>
                      <a:pt x="7872" y="458"/>
                      <a:pt x="7869" y="484"/>
                    </a:cubicBezTo>
                    <a:cubicBezTo>
                      <a:pt x="7870" y="471"/>
                      <a:pt x="7881" y="517"/>
                      <a:pt x="7883" y="573"/>
                    </a:cubicBezTo>
                    <a:cubicBezTo>
                      <a:pt x="7884" y="629"/>
                      <a:pt x="7876" y="695"/>
                      <a:pt x="7840" y="724"/>
                    </a:cubicBezTo>
                    <a:cubicBezTo>
                      <a:pt x="7833" y="713"/>
                      <a:pt x="7825" y="704"/>
                      <a:pt x="7815" y="699"/>
                    </a:cubicBezTo>
                    <a:cubicBezTo>
                      <a:pt x="7806" y="694"/>
                      <a:pt x="7795" y="692"/>
                      <a:pt x="7784" y="692"/>
                    </a:cubicBezTo>
                    <a:cubicBezTo>
                      <a:pt x="7787" y="698"/>
                      <a:pt x="7786" y="702"/>
                      <a:pt x="7783" y="704"/>
                    </a:cubicBezTo>
                    <a:cubicBezTo>
                      <a:pt x="7780" y="705"/>
                      <a:pt x="7774" y="705"/>
                      <a:pt x="7765" y="702"/>
                    </a:cubicBezTo>
                    <a:cubicBezTo>
                      <a:pt x="7778" y="706"/>
                      <a:pt x="7790" y="712"/>
                      <a:pt x="7799" y="720"/>
                    </a:cubicBezTo>
                    <a:cubicBezTo>
                      <a:pt x="7808" y="729"/>
                      <a:pt x="7815" y="738"/>
                      <a:pt x="7819" y="749"/>
                    </a:cubicBezTo>
                    <a:cubicBezTo>
                      <a:pt x="7820" y="749"/>
                      <a:pt x="7803" y="758"/>
                      <a:pt x="7785" y="765"/>
                    </a:cubicBezTo>
                    <a:cubicBezTo>
                      <a:pt x="7766" y="772"/>
                      <a:pt x="7748" y="777"/>
                      <a:pt x="7746" y="767"/>
                    </a:cubicBezTo>
                    <a:cubicBezTo>
                      <a:pt x="7859" y="767"/>
                      <a:pt x="7827" y="838"/>
                      <a:pt x="7791" y="908"/>
                    </a:cubicBezTo>
                    <a:cubicBezTo>
                      <a:pt x="7754" y="978"/>
                      <a:pt x="7714" y="1046"/>
                      <a:pt x="7812" y="1039"/>
                    </a:cubicBezTo>
                    <a:cubicBezTo>
                      <a:pt x="7805" y="1063"/>
                      <a:pt x="7793" y="1085"/>
                      <a:pt x="7777" y="1106"/>
                    </a:cubicBezTo>
                    <a:cubicBezTo>
                      <a:pt x="7761" y="1127"/>
                      <a:pt x="7742" y="1145"/>
                      <a:pt x="7719" y="1161"/>
                    </a:cubicBezTo>
                    <a:cubicBezTo>
                      <a:pt x="7721" y="1137"/>
                      <a:pt x="7717" y="1116"/>
                      <a:pt x="7706" y="1097"/>
                    </a:cubicBezTo>
                    <a:cubicBezTo>
                      <a:pt x="7696" y="1078"/>
                      <a:pt x="7680" y="1063"/>
                      <a:pt x="7658" y="1049"/>
                    </a:cubicBezTo>
                    <a:cubicBezTo>
                      <a:pt x="7663" y="1084"/>
                      <a:pt x="7645" y="1110"/>
                      <a:pt x="7626" y="1116"/>
                    </a:cubicBezTo>
                    <a:cubicBezTo>
                      <a:pt x="7606" y="1122"/>
                      <a:pt x="7586" y="1107"/>
                      <a:pt x="7586" y="1062"/>
                    </a:cubicBezTo>
                    <a:cubicBezTo>
                      <a:pt x="7562" y="1113"/>
                      <a:pt x="7534" y="1133"/>
                      <a:pt x="7497" y="1140"/>
                    </a:cubicBezTo>
                    <a:cubicBezTo>
                      <a:pt x="7459" y="1147"/>
                      <a:pt x="7413" y="1141"/>
                      <a:pt x="7353" y="1141"/>
                    </a:cubicBezTo>
                    <a:cubicBezTo>
                      <a:pt x="7474" y="1141"/>
                      <a:pt x="7454" y="1082"/>
                      <a:pt x="7446" y="1035"/>
                    </a:cubicBezTo>
                    <a:cubicBezTo>
                      <a:pt x="7437" y="989"/>
                      <a:pt x="7440" y="955"/>
                      <a:pt x="7604" y="1006"/>
                    </a:cubicBezTo>
                    <a:cubicBezTo>
                      <a:pt x="7604" y="954"/>
                      <a:pt x="7595" y="945"/>
                      <a:pt x="7587" y="933"/>
                    </a:cubicBezTo>
                    <a:cubicBezTo>
                      <a:pt x="7578" y="922"/>
                      <a:pt x="7571" y="909"/>
                      <a:pt x="7575" y="851"/>
                    </a:cubicBezTo>
                    <a:cubicBezTo>
                      <a:pt x="7592" y="851"/>
                      <a:pt x="7564" y="866"/>
                      <a:pt x="7533" y="881"/>
                    </a:cubicBezTo>
                    <a:cubicBezTo>
                      <a:pt x="7501" y="896"/>
                      <a:pt x="7465" y="911"/>
                      <a:pt x="7465" y="909"/>
                    </a:cubicBezTo>
                    <a:cubicBezTo>
                      <a:pt x="7474" y="864"/>
                      <a:pt x="7493" y="833"/>
                      <a:pt x="7523" y="819"/>
                    </a:cubicBezTo>
                    <a:cubicBezTo>
                      <a:pt x="7552" y="804"/>
                      <a:pt x="7591" y="805"/>
                      <a:pt x="7640" y="821"/>
                    </a:cubicBezTo>
                    <a:cubicBezTo>
                      <a:pt x="7640" y="804"/>
                      <a:pt x="7618" y="788"/>
                      <a:pt x="7599" y="769"/>
                    </a:cubicBezTo>
                    <a:cubicBezTo>
                      <a:pt x="7579" y="749"/>
                      <a:pt x="7561" y="728"/>
                      <a:pt x="7569" y="700"/>
                    </a:cubicBezTo>
                    <a:cubicBezTo>
                      <a:pt x="7567" y="721"/>
                      <a:pt x="7522" y="787"/>
                      <a:pt x="7468" y="841"/>
                    </a:cubicBezTo>
                    <a:cubicBezTo>
                      <a:pt x="7415" y="895"/>
                      <a:pt x="7352" y="936"/>
                      <a:pt x="7314" y="906"/>
                    </a:cubicBezTo>
                    <a:cubicBezTo>
                      <a:pt x="7346" y="779"/>
                      <a:pt x="7348" y="760"/>
                      <a:pt x="7347" y="763"/>
                    </a:cubicBezTo>
                    <a:cubicBezTo>
                      <a:pt x="7346" y="766"/>
                      <a:pt x="7342" y="792"/>
                      <a:pt x="7363" y="753"/>
                    </a:cubicBezTo>
                    <a:cubicBezTo>
                      <a:pt x="7352" y="784"/>
                      <a:pt x="7341" y="804"/>
                      <a:pt x="7338" y="806"/>
                    </a:cubicBezTo>
                    <a:cubicBezTo>
                      <a:pt x="7336" y="809"/>
                      <a:pt x="7341" y="793"/>
                      <a:pt x="7363" y="753"/>
                    </a:cubicBezTo>
                    <a:close/>
                    <a:moveTo>
                      <a:pt x="518" y="1769"/>
                    </a:moveTo>
                    <a:cubicBezTo>
                      <a:pt x="582" y="1736"/>
                      <a:pt x="643" y="1698"/>
                      <a:pt x="704" y="1659"/>
                    </a:cubicBezTo>
                    <a:cubicBezTo>
                      <a:pt x="764" y="1621"/>
                      <a:pt x="825" y="1582"/>
                      <a:pt x="888" y="1547"/>
                    </a:cubicBezTo>
                    <a:cubicBezTo>
                      <a:pt x="712" y="1631"/>
                      <a:pt x="784" y="1586"/>
                      <a:pt x="909" y="1516"/>
                    </a:cubicBezTo>
                    <a:cubicBezTo>
                      <a:pt x="1035" y="1446"/>
                      <a:pt x="1213" y="1351"/>
                      <a:pt x="1247" y="1334"/>
                    </a:cubicBezTo>
                    <a:cubicBezTo>
                      <a:pt x="1264" y="1320"/>
                      <a:pt x="1319" y="1300"/>
                      <a:pt x="1376" y="1282"/>
                    </a:cubicBezTo>
                    <a:cubicBezTo>
                      <a:pt x="1432" y="1263"/>
                      <a:pt x="1489" y="1246"/>
                      <a:pt x="1511" y="1237"/>
                    </a:cubicBezTo>
                    <a:cubicBezTo>
                      <a:pt x="1388" y="1347"/>
                      <a:pt x="1447" y="1341"/>
                      <a:pt x="1541" y="1302"/>
                    </a:cubicBezTo>
                    <a:cubicBezTo>
                      <a:pt x="1636" y="1264"/>
                      <a:pt x="1765" y="1193"/>
                      <a:pt x="1783" y="1174"/>
                    </a:cubicBezTo>
                    <a:cubicBezTo>
                      <a:pt x="1749" y="1211"/>
                      <a:pt x="1785" y="1140"/>
                      <a:pt x="1951" y="1070"/>
                    </a:cubicBezTo>
                    <a:cubicBezTo>
                      <a:pt x="2089" y="1012"/>
                      <a:pt x="2163" y="985"/>
                      <a:pt x="2299" y="938"/>
                    </a:cubicBezTo>
                    <a:cubicBezTo>
                      <a:pt x="2276" y="961"/>
                      <a:pt x="2211" y="996"/>
                      <a:pt x="2151" y="1025"/>
                    </a:cubicBezTo>
                    <a:cubicBezTo>
                      <a:pt x="2091" y="1054"/>
                      <a:pt x="2036" y="1078"/>
                      <a:pt x="2033" y="1079"/>
                    </a:cubicBezTo>
                    <a:cubicBezTo>
                      <a:pt x="2296" y="978"/>
                      <a:pt x="2326" y="958"/>
                      <a:pt x="2287" y="970"/>
                    </a:cubicBezTo>
                    <a:cubicBezTo>
                      <a:pt x="2247" y="982"/>
                      <a:pt x="2139" y="1026"/>
                      <a:pt x="2124" y="1056"/>
                    </a:cubicBezTo>
                    <a:cubicBezTo>
                      <a:pt x="2152" y="1046"/>
                      <a:pt x="2232" y="1010"/>
                      <a:pt x="2288" y="981"/>
                    </a:cubicBezTo>
                    <a:cubicBezTo>
                      <a:pt x="2344" y="952"/>
                      <a:pt x="2378" y="931"/>
                      <a:pt x="2316" y="953"/>
                    </a:cubicBezTo>
                    <a:cubicBezTo>
                      <a:pt x="2385" y="887"/>
                      <a:pt x="2477" y="851"/>
                      <a:pt x="2574" y="823"/>
                    </a:cubicBezTo>
                    <a:cubicBezTo>
                      <a:pt x="2671" y="795"/>
                      <a:pt x="2772" y="774"/>
                      <a:pt x="2859" y="738"/>
                    </a:cubicBezTo>
                    <a:cubicBezTo>
                      <a:pt x="2839" y="747"/>
                      <a:pt x="2827" y="753"/>
                      <a:pt x="2821" y="760"/>
                    </a:cubicBezTo>
                    <a:cubicBezTo>
                      <a:pt x="2814" y="767"/>
                      <a:pt x="2811" y="773"/>
                      <a:pt x="2809" y="785"/>
                    </a:cubicBezTo>
                    <a:cubicBezTo>
                      <a:pt x="2871" y="798"/>
                      <a:pt x="2944" y="791"/>
                      <a:pt x="3017" y="776"/>
                    </a:cubicBezTo>
                    <a:cubicBezTo>
                      <a:pt x="3090" y="761"/>
                      <a:pt x="3162" y="739"/>
                      <a:pt x="3221" y="725"/>
                    </a:cubicBezTo>
                    <a:cubicBezTo>
                      <a:pt x="3178" y="743"/>
                      <a:pt x="3121" y="749"/>
                      <a:pt x="3066" y="757"/>
                    </a:cubicBezTo>
                    <a:cubicBezTo>
                      <a:pt x="3010" y="765"/>
                      <a:pt x="2956" y="775"/>
                      <a:pt x="2920" y="799"/>
                    </a:cubicBezTo>
                    <a:cubicBezTo>
                      <a:pt x="2978" y="761"/>
                      <a:pt x="3087" y="733"/>
                      <a:pt x="3197" y="711"/>
                    </a:cubicBezTo>
                    <a:cubicBezTo>
                      <a:pt x="3307" y="690"/>
                      <a:pt x="3418" y="673"/>
                      <a:pt x="3480" y="658"/>
                    </a:cubicBezTo>
                    <a:cubicBezTo>
                      <a:pt x="3468" y="695"/>
                      <a:pt x="3317" y="737"/>
                      <a:pt x="3172" y="778"/>
                    </a:cubicBezTo>
                    <a:cubicBezTo>
                      <a:pt x="3027" y="820"/>
                      <a:pt x="2886" y="861"/>
                      <a:pt x="2892" y="899"/>
                    </a:cubicBezTo>
                    <a:cubicBezTo>
                      <a:pt x="2945" y="882"/>
                      <a:pt x="3022" y="864"/>
                      <a:pt x="3099" y="846"/>
                    </a:cubicBezTo>
                    <a:cubicBezTo>
                      <a:pt x="3176" y="828"/>
                      <a:pt x="3254" y="810"/>
                      <a:pt x="3312" y="793"/>
                    </a:cubicBezTo>
                    <a:cubicBezTo>
                      <a:pt x="3149" y="937"/>
                      <a:pt x="2947" y="1033"/>
                      <a:pt x="2747" y="1131"/>
                    </a:cubicBezTo>
                    <a:cubicBezTo>
                      <a:pt x="2547" y="1229"/>
                      <a:pt x="2348" y="1329"/>
                      <a:pt x="2191" y="1481"/>
                    </a:cubicBezTo>
                    <a:cubicBezTo>
                      <a:pt x="2225" y="1447"/>
                      <a:pt x="2254" y="1427"/>
                      <a:pt x="2281" y="1422"/>
                    </a:cubicBezTo>
                    <a:cubicBezTo>
                      <a:pt x="2307" y="1418"/>
                      <a:pt x="2329" y="1428"/>
                      <a:pt x="2348" y="1452"/>
                    </a:cubicBezTo>
                    <a:cubicBezTo>
                      <a:pt x="2291" y="1477"/>
                      <a:pt x="2203" y="1545"/>
                      <a:pt x="2124" y="1596"/>
                    </a:cubicBezTo>
                    <a:cubicBezTo>
                      <a:pt x="2045" y="1648"/>
                      <a:pt x="1974" y="1682"/>
                      <a:pt x="1951" y="1640"/>
                    </a:cubicBezTo>
                    <a:cubicBezTo>
                      <a:pt x="1909" y="1668"/>
                      <a:pt x="1863" y="1693"/>
                      <a:pt x="1815" y="1714"/>
                    </a:cubicBezTo>
                    <a:cubicBezTo>
                      <a:pt x="1767" y="1735"/>
                      <a:pt x="1716" y="1751"/>
                      <a:pt x="1664" y="1764"/>
                    </a:cubicBezTo>
                    <a:cubicBezTo>
                      <a:pt x="1701" y="1745"/>
                      <a:pt x="1718" y="1734"/>
                      <a:pt x="1717" y="1730"/>
                    </a:cubicBezTo>
                    <a:cubicBezTo>
                      <a:pt x="1716" y="1726"/>
                      <a:pt x="1697" y="1730"/>
                      <a:pt x="1658" y="1741"/>
                    </a:cubicBezTo>
                    <a:cubicBezTo>
                      <a:pt x="1676" y="1731"/>
                      <a:pt x="1751" y="1673"/>
                      <a:pt x="1824" y="1619"/>
                    </a:cubicBezTo>
                    <a:cubicBezTo>
                      <a:pt x="1897" y="1565"/>
                      <a:pt x="1968" y="1515"/>
                      <a:pt x="1976" y="1521"/>
                    </a:cubicBezTo>
                    <a:cubicBezTo>
                      <a:pt x="1966" y="1514"/>
                      <a:pt x="1889" y="1529"/>
                      <a:pt x="1871" y="1522"/>
                    </a:cubicBezTo>
                    <a:cubicBezTo>
                      <a:pt x="1854" y="1515"/>
                      <a:pt x="1898" y="1487"/>
                      <a:pt x="2130" y="1394"/>
                    </a:cubicBezTo>
                    <a:cubicBezTo>
                      <a:pt x="2128" y="1375"/>
                      <a:pt x="1971" y="1452"/>
                      <a:pt x="1852" y="1502"/>
                    </a:cubicBezTo>
                    <a:cubicBezTo>
                      <a:pt x="1732" y="1552"/>
                      <a:pt x="1648" y="1575"/>
                      <a:pt x="1790" y="1447"/>
                    </a:cubicBezTo>
                    <a:cubicBezTo>
                      <a:pt x="1776" y="1458"/>
                      <a:pt x="1767" y="1462"/>
                      <a:pt x="1764" y="1461"/>
                    </a:cubicBezTo>
                    <a:cubicBezTo>
                      <a:pt x="1761" y="1459"/>
                      <a:pt x="1763" y="1451"/>
                      <a:pt x="1770" y="1438"/>
                    </a:cubicBezTo>
                    <a:cubicBezTo>
                      <a:pt x="1671" y="1482"/>
                      <a:pt x="1583" y="1540"/>
                      <a:pt x="1494" y="1598"/>
                    </a:cubicBezTo>
                    <a:cubicBezTo>
                      <a:pt x="1406" y="1655"/>
                      <a:pt x="1316" y="1711"/>
                      <a:pt x="1213" y="1751"/>
                    </a:cubicBezTo>
                    <a:cubicBezTo>
                      <a:pt x="1212" y="1745"/>
                      <a:pt x="1223" y="1725"/>
                      <a:pt x="1236" y="1706"/>
                    </a:cubicBezTo>
                    <a:cubicBezTo>
                      <a:pt x="1248" y="1687"/>
                      <a:pt x="1262" y="1669"/>
                      <a:pt x="1269" y="1666"/>
                    </a:cubicBezTo>
                    <a:cubicBezTo>
                      <a:pt x="1269" y="1666"/>
                      <a:pt x="1194" y="1681"/>
                      <a:pt x="1132" y="1688"/>
                    </a:cubicBezTo>
                    <a:cubicBezTo>
                      <a:pt x="1070" y="1695"/>
                      <a:pt x="1022" y="1694"/>
                      <a:pt x="1077" y="1659"/>
                    </a:cubicBezTo>
                    <a:cubicBezTo>
                      <a:pt x="1061" y="1668"/>
                      <a:pt x="1034" y="1686"/>
                      <a:pt x="1014" y="1696"/>
                    </a:cubicBezTo>
                    <a:cubicBezTo>
                      <a:pt x="993" y="1706"/>
                      <a:pt x="979" y="1709"/>
                      <a:pt x="990" y="1688"/>
                    </a:cubicBezTo>
                    <a:cubicBezTo>
                      <a:pt x="955" y="1706"/>
                      <a:pt x="918" y="1721"/>
                      <a:pt x="879" y="1734"/>
                    </a:cubicBezTo>
                    <a:cubicBezTo>
                      <a:pt x="841" y="1746"/>
                      <a:pt x="801" y="1756"/>
                      <a:pt x="761" y="1763"/>
                    </a:cubicBezTo>
                    <a:cubicBezTo>
                      <a:pt x="923" y="1621"/>
                      <a:pt x="944" y="1581"/>
                      <a:pt x="914" y="1584"/>
                    </a:cubicBezTo>
                    <a:cubicBezTo>
                      <a:pt x="885" y="1587"/>
                      <a:pt x="805" y="1634"/>
                      <a:pt x="768" y="1666"/>
                    </a:cubicBezTo>
                    <a:cubicBezTo>
                      <a:pt x="823" y="1595"/>
                      <a:pt x="734" y="1635"/>
                      <a:pt x="644" y="1686"/>
                    </a:cubicBezTo>
                    <a:cubicBezTo>
                      <a:pt x="554" y="1737"/>
                      <a:pt x="464" y="1799"/>
                      <a:pt x="518" y="1769"/>
                    </a:cubicBezTo>
                    <a:cubicBezTo>
                      <a:pt x="511" y="1773"/>
                      <a:pt x="465" y="1798"/>
                      <a:pt x="444" y="1809"/>
                    </a:cubicBezTo>
                    <a:cubicBezTo>
                      <a:pt x="423" y="1821"/>
                      <a:pt x="427" y="1819"/>
                      <a:pt x="518" y="1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7" tIns="20097" rIns="20097" bIns="20097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83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2060449" y="927953"/>
            <a:ext cx="4969502" cy="490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400" b="1" spc="-109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</a:rPr>
              <a:t>SIGNAL DISTRIBUTION FUNDING 2019/20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xmlns="" id="{6FF85422-BFF2-7343-8144-EE50EA0364ED}"/>
              </a:ext>
            </a:extLst>
          </p:cNvPr>
          <p:cNvSpPr txBox="1">
            <a:spLocks/>
          </p:cNvSpPr>
          <p:nvPr/>
        </p:nvSpPr>
        <p:spPr>
          <a:xfrm>
            <a:off x="6214629" y="3126121"/>
            <a:ext cx="2149121" cy="76803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50"/>
              </a:lnSpc>
            </a:pPr>
            <a:r>
              <a:rPr lang="en-US" sz="18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About R2m for 4 projects funded previously but were  still off air.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34321" y="2189440"/>
            <a:ext cx="3518656" cy="3063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Funding for 22 approved projects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A084AAE5-43FB-3A43-8772-7D23740915DF}"/>
              </a:ext>
            </a:extLst>
          </p:cNvPr>
          <p:cNvSpPr txBox="1">
            <a:spLocks/>
          </p:cNvSpPr>
          <p:nvPr/>
        </p:nvSpPr>
        <p:spPr>
          <a:xfrm>
            <a:off x="80371" y="2488868"/>
            <a:ext cx="2597468" cy="119802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R6,6 million for 22 approved projects.</a:t>
            </a:r>
          </a:p>
          <a:p>
            <a:pPr algn="l">
              <a:lnSpc>
                <a:spcPct val="100000"/>
              </a:lnSpc>
            </a:pPr>
            <a:r>
              <a:rPr lang="en-US" sz="18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Debt settlement &amp; 12 months transmission fees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516C0D8-A00D-7C48-9FD8-2E2118F6433C}"/>
              </a:ext>
            </a:extLst>
          </p:cNvPr>
          <p:cNvSpPr txBox="1"/>
          <p:nvPr/>
        </p:nvSpPr>
        <p:spPr>
          <a:xfrm>
            <a:off x="6208108" y="4549978"/>
            <a:ext cx="2206886" cy="3063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Call for Applications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6A2E26DF-C4E9-7140-984D-E01B223BCE84}"/>
              </a:ext>
            </a:extLst>
          </p:cNvPr>
          <p:cNvSpPr txBox="1">
            <a:spLocks/>
          </p:cNvSpPr>
          <p:nvPr/>
        </p:nvSpPr>
        <p:spPr>
          <a:xfrm>
            <a:off x="6518400" y="4869778"/>
            <a:ext cx="1838829" cy="141962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R11,1 approved and paid for 17 qualifying projects for debt settlement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67FC59-64EC-49C7-86DE-43D9CE365A84}"/>
              </a:ext>
            </a:extLst>
          </p:cNvPr>
          <p:cNvSpPr txBox="1"/>
          <p:nvPr/>
        </p:nvSpPr>
        <p:spPr>
          <a:xfrm>
            <a:off x="2362487" y="1435676"/>
            <a:ext cx="4572000" cy="27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400" spc="19" dirty="0">
                <a:solidFill>
                  <a:schemeClr val="accent2"/>
                </a:solidFill>
                <a:latin typeface="Lato Light" panose="020F0502020204030203"/>
                <a:ea typeface="Source Sans Pro" panose="020B0503030403020204" pitchFamily="34" charset="0"/>
              </a:rPr>
              <a:t>CALLS FOR APPLICATIONS IN MARCH 2020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42A7FBF-CC1F-4654-80BA-30A5BF7AA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2189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0769B1-E350-4E90-8133-C972C726D561}"/>
              </a:ext>
            </a:extLst>
          </p:cNvPr>
          <p:cNvSpPr txBox="1"/>
          <p:nvPr/>
        </p:nvSpPr>
        <p:spPr>
          <a:xfrm>
            <a:off x="6565295" y="2819755"/>
            <a:ext cx="1838645" cy="30636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Connection Fees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D4BE24-1E94-4049-9E94-B796B87C390F}"/>
              </a:ext>
            </a:extLst>
          </p:cNvPr>
          <p:cNvSpPr txBox="1"/>
          <p:nvPr/>
        </p:nvSpPr>
        <p:spPr>
          <a:xfrm>
            <a:off x="2479548" y="6107070"/>
            <a:ext cx="4454939" cy="511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b="1" spc="-1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Total Sentech Debt: R67,5m (30 Sept 2020)</a:t>
            </a:r>
          </a:p>
          <a:p>
            <a:pPr algn="ctr">
              <a:lnSpc>
                <a:spcPts val="1620"/>
              </a:lnSpc>
            </a:pPr>
            <a:r>
              <a:rPr lang="en-US" b="1" spc="-1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Total Approved (March 2020) R18m</a:t>
            </a:r>
          </a:p>
        </p:txBody>
      </p:sp>
    </p:spTree>
    <p:extLst>
      <p:ext uri="{BB962C8B-B14F-4D97-AF65-F5344CB8AC3E}">
        <p14:creationId xmlns:p14="http://schemas.microsoft.com/office/powerpoint/2010/main" xmlns="" val="120178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F00D7A2-D45B-46D8-814C-E40761DE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8DF9981-BD68-410A-ABC9-CEB673E5B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7071768"/>
              </p:ext>
            </p:extLst>
          </p:nvPr>
        </p:nvGraphicFramePr>
        <p:xfrm>
          <a:off x="240776" y="864108"/>
          <a:ext cx="8662446" cy="60289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87677">
                  <a:extLst>
                    <a:ext uri="{9D8B030D-6E8A-4147-A177-3AD203B41FA5}">
                      <a16:colId xmlns:a16="http://schemas.microsoft.com/office/drawing/2014/main" xmlns="" val="3596915456"/>
                    </a:ext>
                  </a:extLst>
                </a:gridCol>
                <a:gridCol w="1504580">
                  <a:extLst>
                    <a:ext uri="{9D8B030D-6E8A-4147-A177-3AD203B41FA5}">
                      <a16:colId xmlns:a16="http://schemas.microsoft.com/office/drawing/2014/main" xmlns="" val="1777865610"/>
                    </a:ext>
                  </a:extLst>
                </a:gridCol>
                <a:gridCol w="231753">
                  <a:extLst>
                    <a:ext uri="{9D8B030D-6E8A-4147-A177-3AD203B41FA5}">
                      <a16:colId xmlns:a16="http://schemas.microsoft.com/office/drawing/2014/main" xmlns="" val="3665787677"/>
                    </a:ext>
                  </a:extLst>
                </a:gridCol>
                <a:gridCol w="1561672">
                  <a:extLst>
                    <a:ext uri="{9D8B030D-6E8A-4147-A177-3AD203B41FA5}">
                      <a16:colId xmlns:a16="http://schemas.microsoft.com/office/drawing/2014/main" xmlns="" val="3860030362"/>
                    </a:ext>
                  </a:extLst>
                </a:gridCol>
                <a:gridCol w="1068949">
                  <a:extLst>
                    <a:ext uri="{9D8B030D-6E8A-4147-A177-3AD203B41FA5}">
                      <a16:colId xmlns:a16="http://schemas.microsoft.com/office/drawing/2014/main" xmlns="" val="1124689977"/>
                    </a:ext>
                  </a:extLst>
                </a:gridCol>
                <a:gridCol w="420804">
                  <a:extLst>
                    <a:ext uri="{9D8B030D-6E8A-4147-A177-3AD203B41FA5}">
                      <a16:colId xmlns:a16="http://schemas.microsoft.com/office/drawing/2014/main" xmlns="" val="792354769"/>
                    </a:ext>
                  </a:extLst>
                </a:gridCol>
                <a:gridCol w="1387011">
                  <a:extLst>
                    <a:ext uri="{9D8B030D-6E8A-4147-A177-3AD203B41FA5}">
                      <a16:colId xmlns:a16="http://schemas.microsoft.com/office/drawing/2014/main" xmlns="" val="422289414"/>
                    </a:ext>
                  </a:extLst>
                </a:gridCol>
              </a:tblGrid>
              <a:tr h="196666">
                <a:tc gridSpan="7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CAPACITY BUILDING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endParaRPr lang="en-GB" sz="16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693253"/>
                  </a:ext>
                </a:extLst>
              </a:tr>
              <a:tr h="380505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NAME 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</a:rPr>
                        <a:t>PARTNERS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PARTNERS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AMOUNT FUNDED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NUMBER OF ATTENDEES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NUMBER OF ATTENDEES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2369591"/>
                  </a:ext>
                </a:extLst>
              </a:tr>
              <a:tr h="58999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effectLst/>
                        </a:rPr>
                        <a:t>Community Media Climate Change Reporting Workshop 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11 September 2019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Food and Trees for Africa (FTFA)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Food and Trees for Africa (FTFA)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ZA" sz="1600" dirty="0">
                          <a:effectLst/>
                          <a:latin typeface="+mj-lt"/>
                        </a:rPr>
                        <a:t>Did not pay/partnership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35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35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4493331"/>
                  </a:ext>
                </a:extLst>
              </a:tr>
              <a:tr h="393331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effectLst/>
                        </a:rPr>
                        <a:t>Grantee Orientation Workshop 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29 July – 1 August 2019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SARS, ICASA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SARS, ICASA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R700 000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40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40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8338142"/>
                  </a:ext>
                </a:extLst>
              </a:tr>
              <a:tr h="58999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effectLst/>
                        </a:rPr>
                        <a:t>Community Media Research, Fact Checking and Verification training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14 to 17 October 2019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Africa Check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Africa Check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R752 092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19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19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637672"/>
                  </a:ext>
                </a:extLst>
              </a:tr>
              <a:tr h="589997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effectLst/>
                        </a:rPr>
                        <a:t>Web Rangers Digital Media Literacy Training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Launched 6 February 2019 (Safer Internet Day)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Media Monitoring Africa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Media Monitoring Africa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R 355 240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200 learners across various schools in WC, GP, NW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200 learners across various schools in WC, GP, NW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2986552"/>
                  </a:ext>
                </a:extLst>
              </a:tr>
              <a:tr h="196666">
                <a:tc gridSpan="7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SPENT: R1 807 332.00				TOTAL TRAINED: 294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6384142"/>
                  </a:ext>
                </a:extLst>
              </a:tr>
              <a:tr h="346776">
                <a:tc gridSpan="7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RESEARCH</a:t>
                      </a:r>
                      <a:endParaRPr lang="en-ZA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817352"/>
                  </a:ext>
                </a:extLst>
              </a:tr>
              <a:tr h="196666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RESEARCH PROJECT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PARTNER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AMOUNT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1503323"/>
                  </a:ext>
                </a:extLst>
              </a:tr>
              <a:tr h="196666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1. Skills and Capacity Assessment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Sizwe Media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R500,000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4411595"/>
                  </a:ext>
                </a:extLst>
              </a:tr>
              <a:tr h="216332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2. Community Media Digital Strategy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DMC Precision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R473,040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70776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SPENT: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R973 040.00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88358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B0A70D-D325-4FC1-B3D0-56A45B24EB4B}"/>
              </a:ext>
            </a:extLst>
          </p:cNvPr>
          <p:cNvSpPr txBox="1"/>
          <p:nvPr/>
        </p:nvSpPr>
        <p:spPr>
          <a:xfrm>
            <a:off x="2073110" y="214756"/>
            <a:ext cx="4997779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800" b="1" spc="-109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</a:rPr>
              <a:t>TRAINING AND RESEARCH 2019/20</a:t>
            </a:r>
          </a:p>
        </p:txBody>
      </p:sp>
    </p:spTree>
    <p:extLst>
      <p:ext uri="{BB962C8B-B14F-4D97-AF65-F5344CB8AC3E}">
        <p14:creationId xmlns:p14="http://schemas.microsoft.com/office/powerpoint/2010/main" xmlns="" val="263731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6A339DE-5F04-4D04-9012-9DC1939B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62FBB2AF-031B-44EC-B548-9AEB50CA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5545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542095-A98E-41AE-9F77-D4265800E828}"/>
              </a:ext>
            </a:extLst>
          </p:cNvPr>
          <p:cNvSpPr txBox="1"/>
          <p:nvPr/>
        </p:nvSpPr>
        <p:spPr>
          <a:xfrm>
            <a:off x="49340" y="151083"/>
            <a:ext cx="88531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MDDA OFFICIALLY OPENED A CALL FOR FUNDING APPLICATIONS: </a:t>
            </a:r>
          </a:p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15 OCTOBER – 30 NOVEMBER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E07BED-0DE7-46B6-BAD4-505B02F1D716}"/>
              </a:ext>
            </a:extLst>
          </p:cNvPr>
          <p:cNvSpPr txBox="1"/>
          <p:nvPr/>
        </p:nvSpPr>
        <p:spPr>
          <a:xfrm>
            <a:off x="1" y="6346450"/>
            <a:ext cx="9144000" cy="51155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b="1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Call Announced through 95 radio stations interview, country-wide roadshows, 2 x media statements. Application method interpreted in videos in 11 official languages </a:t>
            </a:r>
          </a:p>
        </p:txBody>
      </p:sp>
    </p:spTree>
    <p:extLst>
      <p:ext uri="{BB962C8B-B14F-4D97-AF65-F5344CB8AC3E}">
        <p14:creationId xmlns:p14="http://schemas.microsoft.com/office/powerpoint/2010/main" xmlns="" val="319860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68167B8-D703-4B80-ADF6-C76BD7F0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B4C0DEC-7F13-4CFE-A332-9B7C9EA2E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8475"/>
            <a:ext cx="4284858" cy="2367209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E41D3AC3-ABA4-445F-B112-30E456AE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9" r="14244"/>
          <a:stretch/>
        </p:blipFill>
        <p:spPr>
          <a:xfrm>
            <a:off x="111410" y="763377"/>
            <a:ext cx="2952328" cy="295232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6700BE1C-0850-4EB8-865D-026076C8851E}"/>
              </a:ext>
            </a:extLst>
          </p:cNvPr>
          <p:cNvSpPr txBox="1">
            <a:spLocks/>
          </p:cNvSpPr>
          <p:nvPr/>
        </p:nvSpPr>
        <p:spPr>
          <a:xfrm>
            <a:off x="457200" y="20329"/>
            <a:ext cx="8229600" cy="773326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400" b="1" dirty="0">
                <a:solidFill>
                  <a:srgbClr val="C00000"/>
                </a:solidFill>
                <a:latin typeface="Poppins"/>
              </a:rPr>
              <a:t>MDDA COVID-19 EMERGENCY RELIEF FUND </a:t>
            </a:r>
          </a:p>
        </p:txBody>
      </p:sp>
      <p:pic>
        <p:nvPicPr>
          <p:cNvPr id="16" name="Picture 6" descr="UMHLOBOWENENEFM">
            <a:extLst>
              <a:ext uri="{FF2B5EF4-FFF2-40B4-BE49-F238E27FC236}">
                <a16:creationId xmlns:a16="http://schemas.microsoft.com/office/drawing/2014/main" xmlns="" id="{F4486DA1-F6BE-426F-A244-C96F5DA9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557" y="860454"/>
            <a:ext cx="261475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0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xmlns="" id="{C13B87B7-6917-44E3-8CDC-7A2808BB3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8823" y="769273"/>
            <a:ext cx="3213906" cy="33827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1529486-D2F1-4CFB-865F-AD9815161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288" y="2227214"/>
            <a:ext cx="1994535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678B99-9CF3-4661-936D-58E0F1DF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10" y="3778021"/>
            <a:ext cx="4178736" cy="10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E61691-DF80-40F9-8749-E94108859A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858" y="4050206"/>
            <a:ext cx="4747732" cy="26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89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8553F4-4C31-C143-B92D-93D7E1330F13}"/>
              </a:ext>
            </a:extLst>
          </p:cNvPr>
          <p:cNvSpPr/>
          <p:nvPr/>
        </p:nvSpPr>
        <p:spPr>
          <a:xfrm>
            <a:off x="156234" y="743800"/>
            <a:ext cx="4572000" cy="592825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1CDC57F-F852-D542-A4F1-75A4AAF3B6B0}"/>
              </a:ext>
            </a:extLst>
          </p:cNvPr>
          <p:cNvSpPr/>
          <p:nvPr/>
        </p:nvSpPr>
        <p:spPr>
          <a:xfrm>
            <a:off x="4657695" y="743800"/>
            <a:ext cx="4378611" cy="592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4994C5-561F-194E-ABB0-E5D36E425059}"/>
              </a:ext>
            </a:extLst>
          </p:cNvPr>
          <p:cNvSpPr txBox="1"/>
          <p:nvPr/>
        </p:nvSpPr>
        <p:spPr>
          <a:xfrm>
            <a:off x="5435950" y="1340952"/>
            <a:ext cx="2859517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Phase II: R10m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C96F06-2D8D-C54B-BC37-4D0840C15AF2}"/>
              </a:ext>
            </a:extLst>
          </p:cNvPr>
          <p:cNvSpPr txBox="1"/>
          <p:nvPr/>
        </p:nvSpPr>
        <p:spPr>
          <a:xfrm>
            <a:off x="1506461" y="1333295"/>
            <a:ext cx="153439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Phase I: R10m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0B98797-9B51-7F4D-95CE-049C0C1EE087}"/>
              </a:ext>
            </a:extLst>
          </p:cNvPr>
          <p:cNvSpPr/>
          <p:nvPr/>
        </p:nvSpPr>
        <p:spPr>
          <a:xfrm>
            <a:off x="4103248" y="2873505"/>
            <a:ext cx="937504" cy="9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FB039CB-A75C-AA4F-8509-8B33D609290D}"/>
              </a:ext>
            </a:extLst>
          </p:cNvPr>
          <p:cNvSpPr/>
          <p:nvPr/>
        </p:nvSpPr>
        <p:spPr>
          <a:xfrm>
            <a:off x="4103248" y="3811009"/>
            <a:ext cx="937504" cy="9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" name="Freeform 878">
            <a:extLst>
              <a:ext uri="{FF2B5EF4-FFF2-40B4-BE49-F238E27FC236}">
                <a16:creationId xmlns:a16="http://schemas.microsoft.com/office/drawing/2014/main" xmlns="" id="{18C074F6-463E-1B46-A32E-CFBE268EF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81" y="3112537"/>
            <a:ext cx="466727" cy="444962"/>
          </a:xfrm>
          <a:custGeom>
            <a:avLst/>
            <a:gdLst/>
            <a:ahLst/>
            <a:cxnLst/>
            <a:rect l="0" t="0" r="r" b="b"/>
            <a:pathLst>
              <a:path w="306028" h="291180">
                <a:moveTo>
                  <a:pt x="127962" y="214558"/>
                </a:moveTo>
                <a:lnTo>
                  <a:pt x="127962" y="244775"/>
                </a:lnTo>
                <a:lnTo>
                  <a:pt x="148508" y="244775"/>
                </a:lnTo>
                <a:cubicBezTo>
                  <a:pt x="149950" y="244775"/>
                  <a:pt x="151392" y="243696"/>
                  <a:pt x="152473" y="242617"/>
                </a:cubicBezTo>
                <a:cubicBezTo>
                  <a:pt x="153555" y="241178"/>
                  <a:pt x="153555" y="239739"/>
                  <a:pt x="153194" y="237941"/>
                </a:cubicBezTo>
                <a:lnTo>
                  <a:pt x="145264" y="217796"/>
                </a:lnTo>
                <a:cubicBezTo>
                  <a:pt x="144543" y="215997"/>
                  <a:pt x="142381" y="214558"/>
                  <a:pt x="140578" y="214558"/>
                </a:cubicBezTo>
                <a:lnTo>
                  <a:pt x="127962" y="214558"/>
                </a:lnTo>
                <a:close/>
                <a:moveTo>
                  <a:pt x="85788" y="184341"/>
                </a:moveTo>
                <a:lnTo>
                  <a:pt x="85788" y="272115"/>
                </a:lnTo>
                <a:cubicBezTo>
                  <a:pt x="85788" y="277870"/>
                  <a:pt x="90114" y="282187"/>
                  <a:pt x="95521" y="282187"/>
                </a:cubicBezTo>
                <a:lnTo>
                  <a:pt x="108858" y="282187"/>
                </a:lnTo>
                <a:cubicBezTo>
                  <a:pt x="114265" y="282187"/>
                  <a:pt x="118590" y="277870"/>
                  <a:pt x="118590" y="272115"/>
                </a:cubicBezTo>
                <a:lnTo>
                  <a:pt x="118590" y="249452"/>
                </a:lnTo>
                <a:lnTo>
                  <a:pt x="118590" y="210241"/>
                </a:lnTo>
                <a:lnTo>
                  <a:pt x="118590" y="184341"/>
                </a:lnTo>
                <a:lnTo>
                  <a:pt x="85788" y="184341"/>
                </a:lnTo>
                <a:close/>
                <a:moveTo>
                  <a:pt x="278994" y="92250"/>
                </a:moveTo>
                <a:lnTo>
                  <a:pt x="278994" y="139734"/>
                </a:lnTo>
                <a:cubicBezTo>
                  <a:pt x="289086" y="137216"/>
                  <a:pt x="296656" y="127504"/>
                  <a:pt x="296656" y="115992"/>
                </a:cubicBezTo>
                <a:cubicBezTo>
                  <a:pt x="296656" y="104121"/>
                  <a:pt x="289086" y="94409"/>
                  <a:pt x="278994" y="92250"/>
                </a:cubicBezTo>
                <a:close/>
                <a:moveTo>
                  <a:pt x="91899" y="81990"/>
                </a:moveTo>
                <a:cubicBezTo>
                  <a:pt x="94369" y="81990"/>
                  <a:pt x="96485" y="84139"/>
                  <a:pt x="96485" y="86647"/>
                </a:cubicBezTo>
                <a:lnTo>
                  <a:pt x="96485" y="146825"/>
                </a:lnTo>
                <a:cubicBezTo>
                  <a:pt x="96485" y="149333"/>
                  <a:pt x="94369" y="151482"/>
                  <a:pt x="91899" y="151482"/>
                </a:cubicBezTo>
                <a:cubicBezTo>
                  <a:pt x="89430" y="151482"/>
                  <a:pt x="87313" y="149333"/>
                  <a:pt x="87313" y="146825"/>
                </a:cubicBezTo>
                <a:lnTo>
                  <a:pt x="87313" y="86647"/>
                </a:lnTo>
                <a:cubicBezTo>
                  <a:pt x="87313" y="84139"/>
                  <a:pt x="89430" y="81990"/>
                  <a:pt x="91899" y="81990"/>
                </a:cubicBezTo>
                <a:close/>
                <a:moveTo>
                  <a:pt x="61912" y="81990"/>
                </a:moveTo>
                <a:cubicBezTo>
                  <a:pt x="64477" y="81990"/>
                  <a:pt x="66308" y="84139"/>
                  <a:pt x="66308" y="86647"/>
                </a:cubicBezTo>
                <a:lnTo>
                  <a:pt x="66308" y="146825"/>
                </a:lnTo>
                <a:cubicBezTo>
                  <a:pt x="66308" y="149333"/>
                  <a:pt x="64477" y="151482"/>
                  <a:pt x="61912" y="151482"/>
                </a:cubicBezTo>
                <a:cubicBezTo>
                  <a:pt x="58981" y="151482"/>
                  <a:pt x="57150" y="149333"/>
                  <a:pt x="57150" y="146825"/>
                </a:cubicBezTo>
                <a:lnTo>
                  <a:pt x="57150" y="86647"/>
                </a:lnTo>
                <a:cubicBezTo>
                  <a:pt x="57150" y="84139"/>
                  <a:pt x="58981" y="81990"/>
                  <a:pt x="61912" y="81990"/>
                </a:cubicBezTo>
                <a:close/>
                <a:moveTo>
                  <a:pt x="247530" y="81108"/>
                </a:moveTo>
                <a:cubicBezTo>
                  <a:pt x="250046" y="80403"/>
                  <a:pt x="252563" y="82167"/>
                  <a:pt x="253281" y="84636"/>
                </a:cubicBezTo>
                <a:cubicBezTo>
                  <a:pt x="253641" y="86753"/>
                  <a:pt x="251844" y="89575"/>
                  <a:pt x="249328" y="89928"/>
                </a:cubicBezTo>
                <a:cubicBezTo>
                  <a:pt x="230278" y="93456"/>
                  <a:pt x="196491" y="98042"/>
                  <a:pt x="144373" y="99100"/>
                </a:cubicBezTo>
                <a:cubicBezTo>
                  <a:pt x="141857" y="99100"/>
                  <a:pt x="139700" y="96984"/>
                  <a:pt x="139700" y="94514"/>
                </a:cubicBezTo>
                <a:cubicBezTo>
                  <a:pt x="139700" y="92045"/>
                  <a:pt x="141497" y="89928"/>
                  <a:pt x="144013" y="89928"/>
                </a:cubicBezTo>
                <a:cubicBezTo>
                  <a:pt x="195772" y="89223"/>
                  <a:pt x="228840" y="84636"/>
                  <a:pt x="247530" y="81108"/>
                </a:cubicBezTo>
                <a:close/>
                <a:moveTo>
                  <a:pt x="68847" y="56637"/>
                </a:moveTo>
                <a:cubicBezTo>
                  <a:pt x="36045" y="56637"/>
                  <a:pt x="9372" y="82897"/>
                  <a:pt x="9372" y="115992"/>
                </a:cubicBezTo>
                <a:cubicBezTo>
                  <a:pt x="9372" y="148728"/>
                  <a:pt x="36045" y="175348"/>
                  <a:pt x="68847" y="175348"/>
                </a:cubicBezTo>
                <a:lnTo>
                  <a:pt x="81102" y="175348"/>
                </a:lnTo>
                <a:lnTo>
                  <a:pt x="118590" y="175348"/>
                </a:lnTo>
                <a:lnTo>
                  <a:pt x="118590" y="56637"/>
                </a:lnTo>
                <a:lnTo>
                  <a:pt x="68847" y="56637"/>
                </a:lnTo>
                <a:close/>
                <a:moveTo>
                  <a:pt x="269982" y="15628"/>
                </a:moveTo>
                <a:cubicBezTo>
                  <a:pt x="253401" y="29297"/>
                  <a:pt x="210867" y="55558"/>
                  <a:pt x="127962" y="56637"/>
                </a:cubicBezTo>
                <a:lnTo>
                  <a:pt x="127962" y="175348"/>
                </a:lnTo>
                <a:cubicBezTo>
                  <a:pt x="210867" y="176427"/>
                  <a:pt x="253401" y="202687"/>
                  <a:pt x="269982" y="216357"/>
                </a:cubicBezTo>
                <a:lnTo>
                  <a:pt x="269982" y="15628"/>
                </a:lnTo>
                <a:close/>
                <a:moveTo>
                  <a:pt x="276110" y="519"/>
                </a:moveTo>
                <a:cubicBezTo>
                  <a:pt x="277912" y="1239"/>
                  <a:pt x="278994" y="2677"/>
                  <a:pt x="278994" y="4836"/>
                </a:cubicBezTo>
                <a:lnTo>
                  <a:pt x="278994" y="82897"/>
                </a:lnTo>
                <a:cubicBezTo>
                  <a:pt x="294133" y="85415"/>
                  <a:pt x="306028" y="99085"/>
                  <a:pt x="306028" y="115992"/>
                </a:cubicBezTo>
                <a:cubicBezTo>
                  <a:pt x="306028" y="132900"/>
                  <a:pt x="294133" y="146569"/>
                  <a:pt x="278994" y="149087"/>
                </a:cubicBezTo>
                <a:lnTo>
                  <a:pt x="278994" y="227149"/>
                </a:lnTo>
                <a:cubicBezTo>
                  <a:pt x="278994" y="228947"/>
                  <a:pt x="277912" y="230746"/>
                  <a:pt x="276110" y="231465"/>
                </a:cubicBezTo>
                <a:cubicBezTo>
                  <a:pt x="275749" y="231465"/>
                  <a:pt x="275029" y="231465"/>
                  <a:pt x="274668" y="231465"/>
                </a:cubicBezTo>
                <a:cubicBezTo>
                  <a:pt x="273226" y="231465"/>
                  <a:pt x="271784" y="231106"/>
                  <a:pt x="271064" y="230026"/>
                </a:cubicBezTo>
                <a:cubicBezTo>
                  <a:pt x="270343" y="229667"/>
                  <a:pt x="232495" y="185780"/>
                  <a:pt x="127962" y="184341"/>
                </a:cubicBezTo>
                <a:lnTo>
                  <a:pt x="127962" y="205565"/>
                </a:lnTo>
                <a:lnTo>
                  <a:pt x="140578" y="205565"/>
                </a:lnTo>
                <a:cubicBezTo>
                  <a:pt x="146346" y="205565"/>
                  <a:pt x="151392" y="209162"/>
                  <a:pt x="153555" y="214558"/>
                </a:cubicBezTo>
                <a:lnTo>
                  <a:pt x="161485" y="234703"/>
                </a:lnTo>
                <a:cubicBezTo>
                  <a:pt x="163287" y="239020"/>
                  <a:pt x="162927" y="243696"/>
                  <a:pt x="160043" y="248013"/>
                </a:cubicBezTo>
                <a:cubicBezTo>
                  <a:pt x="157520" y="251610"/>
                  <a:pt x="153194" y="254128"/>
                  <a:pt x="148508" y="254128"/>
                </a:cubicBezTo>
                <a:lnTo>
                  <a:pt x="127962" y="254128"/>
                </a:lnTo>
                <a:lnTo>
                  <a:pt x="127962" y="272115"/>
                </a:lnTo>
                <a:cubicBezTo>
                  <a:pt x="127962" y="282907"/>
                  <a:pt x="119311" y="291180"/>
                  <a:pt x="108858" y="291180"/>
                </a:cubicBezTo>
                <a:lnTo>
                  <a:pt x="95521" y="291180"/>
                </a:lnTo>
                <a:cubicBezTo>
                  <a:pt x="85067" y="291180"/>
                  <a:pt x="76777" y="282907"/>
                  <a:pt x="76777" y="272115"/>
                </a:cubicBezTo>
                <a:lnTo>
                  <a:pt x="76777" y="184341"/>
                </a:lnTo>
                <a:lnTo>
                  <a:pt x="68847" y="184341"/>
                </a:lnTo>
                <a:cubicBezTo>
                  <a:pt x="30999" y="184341"/>
                  <a:pt x="0" y="153764"/>
                  <a:pt x="0" y="115992"/>
                </a:cubicBezTo>
                <a:cubicBezTo>
                  <a:pt x="0" y="78221"/>
                  <a:pt x="30999" y="47284"/>
                  <a:pt x="68847" y="47284"/>
                </a:cubicBezTo>
                <a:lnTo>
                  <a:pt x="123276" y="47284"/>
                </a:lnTo>
                <a:cubicBezTo>
                  <a:pt x="231413" y="47284"/>
                  <a:pt x="270343" y="2318"/>
                  <a:pt x="271064" y="1598"/>
                </a:cubicBezTo>
                <a:cubicBezTo>
                  <a:pt x="272145" y="159"/>
                  <a:pt x="273947" y="-560"/>
                  <a:pt x="276110" y="5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1" name="Freeform 879">
            <a:extLst>
              <a:ext uri="{FF2B5EF4-FFF2-40B4-BE49-F238E27FC236}">
                <a16:creationId xmlns:a16="http://schemas.microsoft.com/office/drawing/2014/main" xmlns="" id="{9ECF515C-9983-D84E-87FD-BDD12BBF1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82" y="4035683"/>
            <a:ext cx="481237" cy="481237"/>
          </a:xfrm>
          <a:custGeom>
            <a:avLst/>
            <a:gdLst/>
            <a:ahLst/>
            <a:cxnLst/>
            <a:rect l="0" t="0" r="r" b="b"/>
            <a:pathLst>
              <a:path w="315557" h="315553">
                <a:moveTo>
                  <a:pt x="120423" y="282904"/>
                </a:moveTo>
                <a:cubicBezTo>
                  <a:pt x="122124" y="280988"/>
                  <a:pt x="125186" y="280988"/>
                  <a:pt x="126547" y="282904"/>
                </a:cubicBezTo>
                <a:cubicBezTo>
                  <a:pt x="127567" y="284054"/>
                  <a:pt x="128248" y="285203"/>
                  <a:pt x="128248" y="286353"/>
                </a:cubicBezTo>
                <a:cubicBezTo>
                  <a:pt x="128248" y="287885"/>
                  <a:pt x="127567" y="289035"/>
                  <a:pt x="126547" y="290184"/>
                </a:cubicBezTo>
                <a:cubicBezTo>
                  <a:pt x="125866" y="290951"/>
                  <a:pt x="124846" y="291717"/>
                  <a:pt x="123485" y="291717"/>
                </a:cubicBezTo>
                <a:cubicBezTo>
                  <a:pt x="122465" y="291717"/>
                  <a:pt x="121104" y="290951"/>
                  <a:pt x="120423" y="290184"/>
                </a:cubicBezTo>
                <a:cubicBezTo>
                  <a:pt x="119403" y="289035"/>
                  <a:pt x="119063" y="287885"/>
                  <a:pt x="119063" y="286353"/>
                </a:cubicBezTo>
                <a:cubicBezTo>
                  <a:pt x="119063" y="285203"/>
                  <a:pt x="119403" y="284054"/>
                  <a:pt x="120423" y="282904"/>
                </a:cubicBezTo>
                <a:close/>
                <a:moveTo>
                  <a:pt x="53799" y="282904"/>
                </a:moveTo>
                <a:cubicBezTo>
                  <a:pt x="55563" y="280988"/>
                  <a:pt x="58738" y="280988"/>
                  <a:pt x="60502" y="282904"/>
                </a:cubicBezTo>
                <a:cubicBezTo>
                  <a:pt x="61207" y="284054"/>
                  <a:pt x="61560" y="285203"/>
                  <a:pt x="61560" y="286353"/>
                </a:cubicBezTo>
                <a:cubicBezTo>
                  <a:pt x="61560" y="287885"/>
                  <a:pt x="61207" y="289035"/>
                  <a:pt x="60502" y="290184"/>
                </a:cubicBezTo>
                <a:cubicBezTo>
                  <a:pt x="59796" y="290951"/>
                  <a:pt x="58385" y="291717"/>
                  <a:pt x="57327" y="291717"/>
                </a:cubicBezTo>
                <a:cubicBezTo>
                  <a:pt x="55916" y="291717"/>
                  <a:pt x="54504" y="290951"/>
                  <a:pt x="53799" y="290184"/>
                </a:cubicBezTo>
                <a:cubicBezTo>
                  <a:pt x="53093" y="289035"/>
                  <a:pt x="52388" y="287885"/>
                  <a:pt x="52388" y="286353"/>
                </a:cubicBezTo>
                <a:cubicBezTo>
                  <a:pt x="52388" y="285203"/>
                  <a:pt x="53093" y="284054"/>
                  <a:pt x="53799" y="282904"/>
                </a:cubicBezTo>
                <a:close/>
                <a:moveTo>
                  <a:pt x="258865" y="281731"/>
                </a:moveTo>
                <a:lnTo>
                  <a:pt x="258865" y="301161"/>
                </a:lnTo>
                <a:cubicBezTo>
                  <a:pt x="274197" y="307638"/>
                  <a:pt x="290598" y="307638"/>
                  <a:pt x="306286" y="301161"/>
                </a:cubicBezTo>
                <a:lnTo>
                  <a:pt x="306286" y="281731"/>
                </a:lnTo>
                <a:cubicBezTo>
                  <a:pt x="305930" y="281731"/>
                  <a:pt x="305930" y="281731"/>
                  <a:pt x="305573" y="281731"/>
                </a:cubicBezTo>
                <a:cubicBezTo>
                  <a:pt x="305217" y="282091"/>
                  <a:pt x="304860" y="282091"/>
                  <a:pt x="304147" y="282451"/>
                </a:cubicBezTo>
                <a:cubicBezTo>
                  <a:pt x="302721" y="282811"/>
                  <a:pt x="300582" y="283530"/>
                  <a:pt x="298799" y="283890"/>
                </a:cubicBezTo>
                <a:cubicBezTo>
                  <a:pt x="298086" y="284250"/>
                  <a:pt x="297373" y="284250"/>
                  <a:pt x="296303" y="284610"/>
                </a:cubicBezTo>
                <a:cubicBezTo>
                  <a:pt x="294877" y="284969"/>
                  <a:pt x="293094" y="285329"/>
                  <a:pt x="291668" y="285329"/>
                </a:cubicBezTo>
                <a:cubicBezTo>
                  <a:pt x="290955" y="285329"/>
                  <a:pt x="290242" y="285689"/>
                  <a:pt x="289528" y="285689"/>
                </a:cubicBezTo>
                <a:cubicBezTo>
                  <a:pt x="287033" y="285689"/>
                  <a:pt x="284893" y="286049"/>
                  <a:pt x="282754" y="286049"/>
                </a:cubicBezTo>
                <a:lnTo>
                  <a:pt x="282397" y="286049"/>
                </a:lnTo>
                <a:cubicBezTo>
                  <a:pt x="282397" y="286049"/>
                  <a:pt x="282397" y="286049"/>
                  <a:pt x="282041" y="286049"/>
                </a:cubicBezTo>
                <a:cubicBezTo>
                  <a:pt x="279902" y="286049"/>
                  <a:pt x="277762" y="285689"/>
                  <a:pt x="275623" y="285689"/>
                </a:cubicBezTo>
                <a:cubicBezTo>
                  <a:pt x="274553" y="285689"/>
                  <a:pt x="273840" y="285329"/>
                  <a:pt x="273127" y="285329"/>
                </a:cubicBezTo>
                <a:cubicBezTo>
                  <a:pt x="271701" y="285329"/>
                  <a:pt x="269918" y="284969"/>
                  <a:pt x="268492" y="284610"/>
                </a:cubicBezTo>
                <a:cubicBezTo>
                  <a:pt x="267422" y="284250"/>
                  <a:pt x="266709" y="284250"/>
                  <a:pt x="265996" y="283890"/>
                </a:cubicBezTo>
                <a:cubicBezTo>
                  <a:pt x="264213" y="283530"/>
                  <a:pt x="262431" y="282811"/>
                  <a:pt x="260291" y="282451"/>
                </a:cubicBezTo>
                <a:cubicBezTo>
                  <a:pt x="259935" y="282091"/>
                  <a:pt x="259578" y="282091"/>
                  <a:pt x="259222" y="281731"/>
                </a:cubicBezTo>
                <a:cubicBezTo>
                  <a:pt x="258865" y="281731"/>
                  <a:pt x="258865" y="281731"/>
                  <a:pt x="258865" y="281731"/>
                </a:cubicBezTo>
                <a:close/>
                <a:moveTo>
                  <a:pt x="90147" y="280988"/>
                </a:moveTo>
                <a:cubicBezTo>
                  <a:pt x="92528" y="280988"/>
                  <a:pt x="94910" y="283029"/>
                  <a:pt x="94910" y="285410"/>
                </a:cubicBezTo>
                <a:cubicBezTo>
                  <a:pt x="94910" y="288132"/>
                  <a:pt x="92528" y="290173"/>
                  <a:pt x="90147" y="290173"/>
                </a:cubicBezTo>
                <a:cubicBezTo>
                  <a:pt x="87766" y="290173"/>
                  <a:pt x="85725" y="288132"/>
                  <a:pt x="85725" y="285410"/>
                </a:cubicBezTo>
                <a:cubicBezTo>
                  <a:pt x="85725" y="283029"/>
                  <a:pt x="87766" y="280988"/>
                  <a:pt x="90147" y="280988"/>
                </a:cubicBezTo>
                <a:close/>
                <a:moveTo>
                  <a:pt x="9761" y="267589"/>
                </a:moveTo>
                <a:lnTo>
                  <a:pt x="9761" y="287423"/>
                </a:lnTo>
                <a:cubicBezTo>
                  <a:pt x="9761" y="297521"/>
                  <a:pt x="18075" y="306176"/>
                  <a:pt x="28559" y="306176"/>
                </a:cubicBezTo>
                <a:lnTo>
                  <a:pt x="154003" y="306176"/>
                </a:lnTo>
                <a:cubicBezTo>
                  <a:pt x="164126" y="306176"/>
                  <a:pt x="172802" y="297521"/>
                  <a:pt x="172802" y="287423"/>
                </a:cubicBezTo>
                <a:lnTo>
                  <a:pt x="172802" y="267589"/>
                </a:lnTo>
                <a:lnTo>
                  <a:pt x="9761" y="267589"/>
                </a:lnTo>
                <a:close/>
                <a:moveTo>
                  <a:pt x="187192" y="223838"/>
                </a:moveTo>
                <a:lnTo>
                  <a:pt x="215678" y="223838"/>
                </a:lnTo>
                <a:cubicBezTo>
                  <a:pt x="218170" y="223838"/>
                  <a:pt x="220307" y="225879"/>
                  <a:pt x="220307" y="228260"/>
                </a:cubicBezTo>
                <a:cubicBezTo>
                  <a:pt x="220307" y="230982"/>
                  <a:pt x="218170" y="233023"/>
                  <a:pt x="215678" y="233023"/>
                </a:cubicBezTo>
                <a:lnTo>
                  <a:pt x="187192" y="233023"/>
                </a:lnTo>
                <a:cubicBezTo>
                  <a:pt x="184699" y="233023"/>
                  <a:pt x="182563" y="230982"/>
                  <a:pt x="182563" y="228260"/>
                </a:cubicBezTo>
                <a:cubicBezTo>
                  <a:pt x="182563" y="225879"/>
                  <a:pt x="184699" y="223838"/>
                  <a:pt x="187192" y="223838"/>
                </a:cubicBezTo>
                <a:close/>
                <a:moveTo>
                  <a:pt x="121004" y="223838"/>
                </a:moveTo>
                <a:lnTo>
                  <a:pt x="161571" y="223838"/>
                </a:lnTo>
                <a:cubicBezTo>
                  <a:pt x="164129" y="223838"/>
                  <a:pt x="166322" y="225879"/>
                  <a:pt x="166322" y="228260"/>
                </a:cubicBezTo>
                <a:cubicBezTo>
                  <a:pt x="166322" y="230982"/>
                  <a:pt x="164129" y="233023"/>
                  <a:pt x="161571" y="233023"/>
                </a:cubicBezTo>
                <a:lnTo>
                  <a:pt x="121004" y="233023"/>
                </a:lnTo>
                <a:cubicBezTo>
                  <a:pt x="118081" y="233023"/>
                  <a:pt x="115888" y="230982"/>
                  <a:pt x="115888" y="228260"/>
                </a:cubicBezTo>
                <a:cubicBezTo>
                  <a:pt x="115888" y="225879"/>
                  <a:pt x="118081" y="223838"/>
                  <a:pt x="121004" y="223838"/>
                </a:cubicBezTo>
                <a:close/>
                <a:moveTo>
                  <a:pt x="71638" y="223838"/>
                </a:moveTo>
                <a:lnTo>
                  <a:pt x="98225" y="223838"/>
                </a:lnTo>
                <a:cubicBezTo>
                  <a:pt x="100706" y="223838"/>
                  <a:pt x="102833" y="225879"/>
                  <a:pt x="102833" y="228260"/>
                </a:cubicBezTo>
                <a:cubicBezTo>
                  <a:pt x="102833" y="230982"/>
                  <a:pt x="100706" y="233023"/>
                  <a:pt x="98225" y="233023"/>
                </a:cubicBezTo>
                <a:lnTo>
                  <a:pt x="71638" y="233023"/>
                </a:lnTo>
                <a:cubicBezTo>
                  <a:pt x="69156" y="233023"/>
                  <a:pt x="66675" y="230982"/>
                  <a:pt x="66675" y="228260"/>
                </a:cubicBezTo>
                <a:cubicBezTo>
                  <a:pt x="66675" y="225879"/>
                  <a:pt x="69156" y="223838"/>
                  <a:pt x="71638" y="223838"/>
                </a:cubicBezTo>
                <a:close/>
                <a:moveTo>
                  <a:pt x="36236" y="223838"/>
                </a:moveTo>
                <a:lnTo>
                  <a:pt x="42448" y="223838"/>
                </a:lnTo>
                <a:cubicBezTo>
                  <a:pt x="45209" y="223838"/>
                  <a:pt x="47280" y="225879"/>
                  <a:pt x="47280" y="228260"/>
                </a:cubicBezTo>
                <a:cubicBezTo>
                  <a:pt x="47280" y="230982"/>
                  <a:pt x="45209" y="233023"/>
                  <a:pt x="42448" y="233023"/>
                </a:cubicBezTo>
                <a:lnTo>
                  <a:pt x="36236" y="233023"/>
                </a:lnTo>
                <a:cubicBezTo>
                  <a:pt x="33475" y="233023"/>
                  <a:pt x="31750" y="230982"/>
                  <a:pt x="31750" y="228260"/>
                </a:cubicBezTo>
                <a:cubicBezTo>
                  <a:pt x="31750" y="225879"/>
                  <a:pt x="33475" y="223838"/>
                  <a:pt x="36236" y="223838"/>
                </a:cubicBezTo>
                <a:close/>
                <a:moveTo>
                  <a:pt x="95124" y="196850"/>
                </a:moveTo>
                <a:lnTo>
                  <a:pt x="134707" y="196850"/>
                </a:lnTo>
                <a:cubicBezTo>
                  <a:pt x="137203" y="196850"/>
                  <a:pt x="139343" y="198614"/>
                  <a:pt x="139343" y="201436"/>
                </a:cubicBezTo>
                <a:cubicBezTo>
                  <a:pt x="139343" y="203906"/>
                  <a:pt x="137203" y="206022"/>
                  <a:pt x="134707" y="206022"/>
                </a:cubicBezTo>
                <a:lnTo>
                  <a:pt x="95124" y="206022"/>
                </a:lnTo>
                <a:cubicBezTo>
                  <a:pt x="92627" y="206022"/>
                  <a:pt x="90488" y="203906"/>
                  <a:pt x="90488" y="201436"/>
                </a:cubicBezTo>
                <a:cubicBezTo>
                  <a:pt x="90488" y="198614"/>
                  <a:pt x="92627" y="196850"/>
                  <a:pt x="95124" y="196850"/>
                </a:cubicBezTo>
                <a:close/>
                <a:moveTo>
                  <a:pt x="36373" y="196850"/>
                </a:moveTo>
                <a:lnTo>
                  <a:pt x="71221" y="196850"/>
                </a:lnTo>
                <a:cubicBezTo>
                  <a:pt x="73711" y="196850"/>
                  <a:pt x="75844" y="198614"/>
                  <a:pt x="75844" y="201436"/>
                </a:cubicBezTo>
                <a:cubicBezTo>
                  <a:pt x="75844" y="203906"/>
                  <a:pt x="73711" y="206022"/>
                  <a:pt x="71221" y="206022"/>
                </a:cubicBezTo>
                <a:lnTo>
                  <a:pt x="36373" y="206022"/>
                </a:lnTo>
                <a:cubicBezTo>
                  <a:pt x="33528" y="206022"/>
                  <a:pt x="31750" y="203906"/>
                  <a:pt x="31750" y="201436"/>
                </a:cubicBezTo>
                <a:cubicBezTo>
                  <a:pt x="31750" y="198614"/>
                  <a:pt x="33528" y="196850"/>
                  <a:pt x="36373" y="196850"/>
                </a:cubicBezTo>
                <a:close/>
                <a:moveTo>
                  <a:pt x="196994" y="166688"/>
                </a:moveTo>
                <a:lnTo>
                  <a:pt x="214168" y="166688"/>
                </a:lnTo>
                <a:cubicBezTo>
                  <a:pt x="216621" y="166688"/>
                  <a:pt x="218724" y="168389"/>
                  <a:pt x="218724" y="171110"/>
                </a:cubicBezTo>
                <a:cubicBezTo>
                  <a:pt x="218724" y="173492"/>
                  <a:pt x="216621" y="175873"/>
                  <a:pt x="214168" y="175873"/>
                </a:cubicBezTo>
                <a:lnTo>
                  <a:pt x="196994" y="175873"/>
                </a:lnTo>
                <a:cubicBezTo>
                  <a:pt x="194191" y="175873"/>
                  <a:pt x="192088" y="173492"/>
                  <a:pt x="192088" y="171110"/>
                </a:cubicBezTo>
                <a:cubicBezTo>
                  <a:pt x="192088" y="168389"/>
                  <a:pt x="194191" y="166688"/>
                  <a:pt x="196994" y="166688"/>
                </a:cubicBezTo>
                <a:close/>
                <a:moveTo>
                  <a:pt x="145960" y="166688"/>
                </a:moveTo>
                <a:lnTo>
                  <a:pt x="174356" y="166688"/>
                </a:lnTo>
                <a:cubicBezTo>
                  <a:pt x="176872" y="166688"/>
                  <a:pt x="179028" y="168389"/>
                  <a:pt x="179028" y="171110"/>
                </a:cubicBezTo>
                <a:cubicBezTo>
                  <a:pt x="179028" y="173492"/>
                  <a:pt x="176872" y="175873"/>
                  <a:pt x="174356" y="175873"/>
                </a:cubicBezTo>
                <a:lnTo>
                  <a:pt x="145960" y="175873"/>
                </a:lnTo>
                <a:cubicBezTo>
                  <a:pt x="143085" y="175873"/>
                  <a:pt x="141288" y="173492"/>
                  <a:pt x="141288" y="171110"/>
                </a:cubicBezTo>
                <a:cubicBezTo>
                  <a:pt x="141288" y="168389"/>
                  <a:pt x="143085" y="166688"/>
                  <a:pt x="145960" y="166688"/>
                </a:cubicBezTo>
                <a:close/>
                <a:moveTo>
                  <a:pt x="71744" y="166688"/>
                </a:moveTo>
                <a:lnTo>
                  <a:pt x="123519" y="166688"/>
                </a:lnTo>
                <a:cubicBezTo>
                  <a:pt x="126053" y="166688"/>
                  <a:pt x="128226" y="168389"/>
                  <a:pt x="128226" y="171110"/>
                </a:cubicBezTo>
                <a:cubicBezTo>
                  <a:pt x="128226" y="173492"/>
                  <a:pt x="126053" y="175873"/>
                  <a:pt x="123519" y="175873"/>
                </a:cubicBezTo>
                <a:lnTo>
                  <a:pt x="71744" y="175873"/>
                </a:lnTo>
                <a:cubicBezTo>
                  <a:pt x="69209" y="175873"/>
                  <a:pt x="66675" y="173492"/>
                  <a:pt x="66675" y="171110"/>
                </a:cubicBezTo>
                <a:cubicBezTo>
                  <a:pt x="66675" y="168389"/>
                  <a:pt x="69209" y="166688"/>
                  <a:pt x="71744" y="166688"/>
                </a:cubicBezTo>
                <a:close/>
                <a:moveTo>
                  <a:pt x="36236" y="166688"/>
                </a:moveTo>
                <a:lnTo>
                  <a:pt x="42448" y="166688"/>
                </a:lnTo>
                <a:cubicBezTo>
                  <a:pt x="45209" y="166688"/>
                  <a:pt x="47280" y="168389"/>
                  <a:pt x="47280" y="171110"/>
                </a:cubicBezTo>
                <a:cubicBezTo>
                  <a:pt x="47280" y="173492"/>
                  <a:pt x="45209" y="175873"/>
                  <a:pt x="42448" y="175873"/>
                </a:cubicBezTo>
                <a:lnTo>
                  <a:pt x="36236" y="175873"/>
                </a:lnTo>
                <a:cubicBezTo>
                  <a:pt x="33475" y="175873"/>
                  <a:pt x="31750" y="173492"/>
                  <a:pt x="31750" y="171110"/>
                </a:cubicBezTo>
                <a:cubicBezTo>
                  <a:pt x="31750" y="168389"/>
                  <a:pt x="33475" y="166688"/>
                  <a:pt x="36236" y="166688"/>
                </a:cubicBezTo>
                <a:close/>
                <a:moveTo>
                  <a:pt x="177977" y="138113"/>
                </a:moveTo>
                <a:lnTo>
                  <a:pt x="202671" y="138113"/>
                </a:lnTo>
                <a:cubicBezTo>
                  <a:pt x="205493" y="138113"/>
                  <a:pt x="207610" y="140154"/>
                  <a:pt x="207610" y="142535"/>
                </a:cubicBezTo>
                <a:cubicBezTo>
                  <a:pt x="207610" y="145257"/>
                  <a:pt x="205493" y="147298"/>
                  <a:pt x="202671" y="147298"/>
                </a:cubicBezTo>
                <a:lnTo>
                  <a:pt x="177977" y="147298"/>
                </a:lnTo>
                <a:cubicBezTo>
                  <a:pt x="175154" y="147298"/>
                  <a:pt x="173038" y="145257"/>
                  <a:pt x="173038" y="142535"/>
                </a:cubicBezTo>
                <a:cubicBezTo>
                  <a:pt x="173038" y="140154"/>
                  <a:pt x="175154" y="138113"/>
                  <a:pt x="177977" y="138113"/>
                </a:cubicBezTo>
                <a:close/>
                <a:moveTo>
                  <a:pt x="111386" y="138113"/>
                </a:moveTo>
                <a:lnTo>
                  <a:pt x="153368" y="138113"/>
                </a:lnTo>
                <a:cubicBezTo>
                  <a:pt x="156238" y="138113"/>
                  <a:pt x="158391" y="140154"/>
                  <a:pt x="158391" y="142535"/>
                </a:cubicBezTo>
                <a:cubicBezTo>
                  <a:pt x="158391" y="145257"/>
                  <a:pt x="156238" y="147298"/>
                  <a:pt x="153368" y="147298"/>
                </a:cubicBezTo>
                <a:lnTo>
                  <a:pt x="111386" y="147298"/>
                </a:lnTo>
                <a:cubicBezTo>
                  <a:pt x="108516" y="147298"/>
                  <a:pt x="106363" y="145257"/>
                  <a:pt x="106363" y="142535"/>
                </a:cubicBezTo>
                <a:cubicBezTo>
                  <a:pt x="106363" y="140154"/>
                  <a:pt x="108516" y="138113"/>
                  <a:pt x="111386" y="138113"/>
                </a:cubicBezTo>
                <a:close/>
                <a:moveTo>
                  <a:pt x="36402" y="138113"/>
                </a:moveTo>
                <a:lnTo>
                  <a:pt x="88652" y="138113"/>
                </a:lnTo>
                <a:cubicBezTo>
                  <a:pt x="91158" y="138113"/>
                  <a:pt x="93305" y="140154"/>
                  <a:pt x="93305" y="142535"/>
                </a:cubicBezTo>
                <a:cubicBezTo>
                  <a:pt x="93305" y="145257"/>
                  <a:pt x="91158" y="147298"/>
                  <a:pt x="88652" y="147298"/>
                </a:cubicBezTo>
                <a:lnTo>
                  <a:pt x="36402" y="147298"/>
                </a:lnTo>
                <a:cubicBezTo>
                  <a:pt x="33539" y="147298"/>
                  <a:pt x="31750" y="145257"/>
                  <a:pt x="31750" y="142535"/>
                </a:cubicBezTo>
                <a:cubicBezTo>
                  <a:pt x="31750" y="140154"/>
                  <a:pt x="33539" y="138113"/>
                  <a:pt x="36402" y="138113"/>
                </a:cubicBezTo>
                <a:close/>
                <a:moveTo>
                  <a:pt x="144751" y="109538"/>
                </a:moveTo>
                <a:lnTo>
                  <a:pt x="182274" y="109538"/>
                </a:lnTo>
                <a:cubicBezTo>
                  <a:pt x="184799" y="109538"/>
                  <a:pt x="186964" y="111579"/>
                  <a:pt x="186964" y="114301"/>
                </a:cubicBezTo>
                <a:cubicBezTo>
                  <a:pt x="186964" y="116682"/>
                  <a:pt x="184799" y="118723"/>
                  <a:pt x="182274" y="118723"/>
                </a:cubicBezTo>
                <a:lnTo>
                  <a:pt x="144751" y="118723"/>
                </a:lnTo>
                <a:cubicBezTo>
                  <a:pt x="141865" y="118723"/>
                  <a:pt x="139700" y="116682"/>
                  <a:pt x="139700" y="114301"/>
                </a:cubicBezTo>
                <a:cubicBezTo>
                  <a:pt x="139700" y="111579"/>
                  <a:pt x="141865" y="109538"/>
                  <a:pt x="144751" y="109538"/>
                </a:cubicBezTo>
                <a:close/>
                <a:moveTo>
                  <a:pt x="71702" y="109538"/>
                </a:moveTo>
                <a:lnTo>
                  <a:pt x="121614" y="109538"/>
                </a:lnTo>
                <a:cubicBezTo>
                  <a:pt x="124486" y="109538"/>
                  <a:pt x="126641" y="111579"/>
                  <a:pt x="126641" y="114301"/>
                </a:cubicBezTo>
                <a:cubicBezTo>
                  <a:pt x="126641" y="116682"/>
                  <a:pt x="124486" y="118723"/>
                  <a:pt x="121614" y="118723"/>
                </a:cubicBezTo>
                <a:lnTo>
                  <a:pt x="71702" y="118723"/>
                </a:lnTo>
                <a:cubicBezTo>
                  <a:pt x="69188" y="118723"/>
                  <a:pt x="66675" y="116682"/>
                  <a:pt x="66675" y="114301"/>
                </a:cubicBezTo>
                <a:cubicBezTo>
                  <a:pt x="66675" y="111579"/>
                  <a:pt x="69188" y="109538"/>
                  <a:pt x="71702" y="109538"/>
                </a:cubicBezTo>
                <a:close/>
                <a:moveTo>
                  <a:pt x="36236" y="109538"/>
                </a:moveTo>
                <a:lnTo>
                  <a:pt x="42448" y="109538"/>
                </a:lnTo>
                <a:cubicBezTo>
                  <a:pt x="45209" y="109538"/>
                  <a:pt x="47280" y="111579"/>
                  <a:pt x="47280" y="114301"/>
                </a:cubicBezTo>
                <a:cubicBezTo>
                  <a:pt x="47280" y="116682"/>
                  <a:pt x="45209" y="118723"/>
                  <a:pt x="42448" y="118723"/>
                </a:cubicBezTo>
                <a:lnTo>
                  <a:pt x="36236" y="118723"/>
                </a:lnTo>
                <a:cubicBezTo>
                  <a:pt x="33475" y="118723"/>
                  <a:pt x="31750" y="116682"/>
                  <a:pt x="31750" y="114301"/>
                </a:cubicBezTo>
                <a:cubicBezTo>
                  <a:pt x="31750" y="111579"/>
                  <a:pt x="33475" y="109538"/>
                  <a:pt x="36236" y="109538"/>
                </a:cubicBezTo>
                <a:close/>
                <a:moveTo>
                  <a:pt x="182522" y="80963"/>
                </a:moveTo>
                <a:lnTo>
                  <a:pt x="215577" y="80963"/>
                </a:lnTo>
                <a:cubicBezTo>
                  <a:pt x="218120" y="80963"/>
                  <a:pt x="220300" y="83004"/>
                  <a:pt x="220300" y="85385"/>
                </a:cubicBezTo>
                <a:cubicBezTo>
                  <a:pt x="220300" y="88107"/>
                  <a:pt x="218120" y="90148"/>
                  <a:pt x="215577" y="90148"/>
                </a:cubicBezTo>
                <a:lnTo>
                  <a:pt x="182522" y="90148"/>
                </a:lnTo>
                <a:cubicBezTo>
                  <a:pt x="179979" y="90148"/>
                  <a:pt x="177800" y="88107"/>
                  <a:pt x="177800" y="85385"/>
                </a:cubicBezTo>
                <a:cubicBezTo>
                  <a:pt x="177800" y="83004"/>
                  <a:pt x="179979" y="80963"/>
                  <a:pt x="182522" y="80963"/>
                </a:cubicBezTo>
                <a:close/>
                <a:moveTo>
                  <a:pt x="128786" y="80963"/>
                </a:moveTo>
                <a:lnTo>
                  <a:pt x="158906" y="80963"/>
                </a:lnTo>
                <a:cubicBezTo>
                  <a:pt x="161387" y="80963"/>
                  <a:pt x="163158" y="83004"/>
                  <a:pt x="163158" y="85385"/>
                </a:cubicBezTo>
                <a:cubicBezTo>
                  <a:pt x="163158" y="88107"/>
                  <a:pt x="161387" y="90148"/>
                  <a:pt x="158906" y="90148"/>
                </a:cubicBezTo>
                <a:lnTo>
                  <a:pt x="128786" y="90148"/>
                </a:lnTo>
                <a:cubicBezTo>
                  <a:pt x="126305" y="90148"/>
                  <a:pt x="123825" y="88107"/>
                  <a:pt x="123825" y="85385"/>
                </a:cubicBezTo>
                <a:cubicBezTo>
                  <a:pt x="123825" y="83004"/>
                  <a:pt x="126305" y="80963"/>
                  <a:pt x="128786" y="80963"/>
                </a:cubicBezTo>
                <a:close/>
                <a:moveTo>
                  <a:pt x="71693" y="80963"/>
                </a:moveTo>
                <a:lnTo>
                  <a:pt x="106106" y="80963"/>
                </a:lnTo>
                <a:cubicBezTo>
                  <a:pt x="108974" y="80963"/>
                  <a:pt x="110766" y="83004"/>
                  <a:pt x="110766" y="85385"/>
                </a:cubicBezTo>
                <a:cubicBezTo>
                  <a:pt x="110766" y="88107"/>
                  <a:pt x="108974" y="90148"/>
                  <a:pt x="106106" y="90148"/>
                </a:cubicBezTo>
                <a:lnTo>
                  <a:pt x="71693" y="90148"/>
                </a:lnTo>
                <a:cubicBezTo>
                  <a:pt x="69184" y="90148"/>
                  <a:pt x="66675" y="88107"/>
                  <a:pt x="66675" y="85385"/>
                </a:cubicBezTo>
                <a:cubicBezTo>
                  <a:pt x="66675" y="83004"/>
                  <a:pt x="69184" y="80963"/>
                  <a:pt x="71693" y="80963"/>
                </a:cubicBezTo>
                <a:close/>
                <a:moveTo>
                  <a:pt x="36236" y="80963"/>
                </a:moveTo>
                <a:lnTo>
                  <a:pt x="42448" y="80963"/>
                </a:lnTo>
                <a:cubicBezTo>
                  <a:pt x="45209" y="80963"/>
                  <a:pt x="47280" y="83004"/>
                  <a:pt x="47280" y="85385"/>
                </a:cubicBezTo>
                <a:cubicBezTo>
                  <a:pt x="47280" y="88107"/>
                  <a:pt x="45209" y="90148"/>
                  <a:pt x="42448" y="90148"/>
                </a:cubicBezTo>
                <a:lnTo>
                  <a:pt x="36236" y="90148"/>
                </a:lnTo>
                <a:cubicBezTo>
                  <a:pt x="33475" y="90148"/>
                  <a:pt x="31750" y="88107"/>
                  <a:pt x="31750" y="85385"/>
                </a:cubicBezTo>
                <a:cubicBezTo>
                  <a:pt x="31750" y="83004"/>
                  <a:pt x="33475" y="80963"/>
                  <a:pt x="36236" y="80963"/>
                </a:cubicBezTo>
                <a:close/>
                <a:moveTo>
                  <a:pt x="305573" y="66925"/>
                </a:moveTo>
                <a:cubicBezTo>
                  <a:pt x="305217" y="67284"/>
                  <a:pt x="304860" y="67284"/>
                  <a:pt x="304147" y="67644"/>
                </a:cubicBezTo>
                <a:cubicBezTo>
                  <a:pt x="302364" y="68364"/>
                  <a:pt x="300582" y="68724"/>
                  <a:pt x="298799" y="69443"/>
                </a:cubicBezTo>
                <a:cubicBezTo>
                  <a:pt x="298086" y="69443"/>
                  <a:pt x="297373" y="69443"/>
                  <a:pt x="296303" y="69803"/>
                </a:cubicBezTo>
                <a:cubicBezTo>
                  <a:pt x="294877" y="70163"/>
                  <a:pt x="293094" y="70163"/>
                  <a:pt x="291668" y="70523"/>
                </a:cubicBezTo>
                <a:cubicBezTo>
                  <a:pt x="290955" y="70523"/>
                  <a:pt x="290242" y="70523"/>
                  <a:pt x="289528" y="70883"/>
                </a:cubicBezTo>
                <a:cubicBezTo>
                  <a:pt x="288815" y="70883"/>
                  <a:pt x="288102" y="70883"/>
                  <a:pt x="287033" y="70883"/>
                </a:cubicBezTo>
                <a:lnTo>
                  <a:pt x="287033" y="276334"/>
                </a:lnTo>
                <a:cubicBezTo>
                  <a:pt x="287746" y="276334"/>
                  <a:pt x="288102" y="276334"/>
                  <a:pt x="288815" y="275974"/>
                </a:cubicBezTo>
                <a:cubicBezTo>
                  <a:pt x="289528" y="275974"/>
                  <a:pt x="290242" y="275974"/>
                  <a:pt x="290955" y="275974"/>
                </a:cubicBezTo>
                <a:cubicBezTo>
                  <a:pt x="292381" y="275614"/>
                  <a:pt x="293451" y="275614"/>
                  <a:pt x="295233" y="274895"/>
                </a:cubicBezTo>
                <a:cubicBezTo>
                  <a:pt x="295946" y="274895"/>
                  <a:pt x="296660" y="274535"/>
                  <a:pt x="297729" y="274535"/>
                </a:cubicBezTo>
                <a:cubicBezTo>
                  <a:pt x="298799" y="274175"/>
                  <a:pt x="299868" y="273815"/>
                  <a:pt x="301295" y="273456"/>
                </a:cubicBezTo>
                <a:cubicBezTo>
                  <a:pt x="302364" y="273096"/>
                  <a:pt x="303077" y="272736"/>
                  <a:pt x="303791" y="272376"/>
                </a:cubicBezTo>
                <a:cubicBezTo>
                  <a:pt x="304860" y="272016"/>
                  <a:pt x="305217" y="271657"/>
                  <a:pt x="306286" y="271297"/>
                </a:cubicBezTo>
                <a:lnTo>
                  <a:pt x="306286" y="66925"/>
                </a:lnTo>
                <a:cubicBezTo>
                  <a:pt x="305930" y="66925"/>
                  <a:pt x="305930" y="66925"/>
                  <a:pt x="305573" y="66925"/>
                </a:cubicBezTo>
                <a:close/>
                <a:moveTo>
                  <a:pt x="258865" y="66925"/>
                </a:moveTo>
                <a:lnTo>
                  <a:pt x="258865" y="271297"/>
                </a:lnTo>
                <a:cubicBezTo>
                  <a:pt x="259578" y="271657"/>
                  <a:pt x="260291" y="272016"/>
                  <a:pt x="261004" y="272376"/>
                </a:cubicBezTo>
                <a:cubicBezTo>
                  <a:pt x="261718" y="272736"/>
                  <a:pt x="262431" y="273096"/>
                  <a:pt x="263500" y="273456"/>
                </a:cubicBezTo>
                <a:cubicBezTo>
                  <a:pt x="264926" y="273815"/>
                  <a:pt x="265996" y="274175"/>
                  <a:pt x="267422" y="274535"/>
                </a:cubicBezTo>
                <a:cubicBezTo>
                  <a:pt x="268135" y="274535"/>
                  <a:pt x="269205" y="274895"/>
                  <a:pt x="269918" y="274895"/>
                </a:cubicBezTo>
                <a:cubicBezTo>
                  <a:pt x="270988" y="275614"/>
                  <a:pt x="272771" y="275614"/>
                  <a:pt x="274197" y="275974"/>
                </a:cubicBezTo>
                <a:cubicBezTo>
                  <a:pt x="274553" y="275974"/>
                  <a:pt x="275266" y="275974"/>
                  <a:pt x="276336" y="275974"/>
                </a:cubicBezTo>
                <a:cubicBezTo>
                  <a:pt x="276693" y="276334"/>
                  <a:pt x="277406" y="276334"/>
                  <a:pt x="277762" y="276334"/>
                </a:cubicBezTo>
                <a:lnTo>
                  <a:pt x="277762" y="70883"/>
                </a:lnTo>
                <a:cubicBezTo>
                  <a:pt x="277049" y="70883"/>
                  <a:pt x="276336" y="70883"/>
                  <a:pt x="275266" y="70883"/>
                </a:cubicBezTo>
                <a:cubicBezTo>
                  <a:pt x="274553" y="70523"/>
                  <a:pt x="274197" y="70523"/>
                  <a:pt x="273127" y="70523"/>
                </a:cubicBezTo>
                <a:cubicBezTo>
                  <a:pt x="271701" y="70163"/>
                  <a:pt x="269918" y="70163"/>
                  <a:pt x="268135" y="69803"/>
                </a:cubicBezTo>
                <a:cubicBezTo>
                  <a:pt x="267422" y="69443"/>
                  <a:pt x="266709" y="69443"/>
                  <a:pt x="265996" y="69443"/>
                </a:cubicBezTo>
                <a:cubicBezTo>
                  <a:pt x="264213" y="68724"/>
                  <a:pt x="262431" y="68364"/>
                  <a:pt x="260291" y="67644"/>
                </a:cubicBezTo>
                <a:cubicBezTo>
                  <a:pt x="259935" y="67284"/>
                  <a:pt x="259578" y="67284"/>
                  <a:pt x="259222" y="66925"/>
                </a:cubicBezTo>
                <a:cubicBezTo>
                  <a:pt x="258865" y="66925"/>
                  <a:pt x="258865" y="66925"/>
                  <a:pt x="258865" y="66925"/>
                </a:cubicBezTo>
                <a:close/>
                <a:moveTo>
                  <a:pt x="269205" y="41018"/>
                </a:moveTo>
                <a:lnTo>
                  <a:pt x="260648" y="57570"/>
                </a:lnTo>
                <a:cubicBezTo>
                  <a:pt x="261004" y="57570"/>
                  <a:pt x="261361" y="57570"/>
                  <a:pt x="261718" y="57929"/>
                </a:cubicBezTo>
                <a:cubicBezTo>
                  <a:pt x="262431" y="57929"/>
                  <a:pt x="263144" y="58649"/>
                  <a:pt x="263857" y="58649"/>
                </a:cubicBezTo>
                <a:cubicBezTo>
                  <a:pt x="265283" y="59009"/>
                  <a:pt x="266709" y="59369"/>
                  <a:pt x="267779" y="59728"/>
                </a:cubicBezTo>
                <a:cubicBezTo>
                  <a:pt x="268849" y="59728"/>
                  <a:pt x="269562" y="60088"/>
                  <a:pt x="270275" y="60448"/>
                </a:cubicBezTo>
                <a:cubicBezTo>
                  <a:pt x="271701" y="60448"/>
                  <a:pt x="272771" y="61168"/>
                  <a:pt x="274197" y="61168"/>
                </a:cubicBezTo>
                <a:cubicBezTo>
                  <a:pt x="274910" y="61168"/>
                  <a:pt x="275623" y="61528"/>
                  <a:pt x="276336" y="61528"/>
                </a:cubicBezTo>
                <a:cubicBezTo>
                  <a:pt x="278119" y="61528"/>
                  <a:pt x="280258" y="61887"/>
                  <a:pt x="282397" y="61887"/>
                </a:cubicBezTo>
                <a:cubicBezTo>
                  <a:pt x="284537" y="61887"/>
                  <a:pt x="286320" y="61528"/>
                  <a:pt x="288459" y="61528"/>
                </a:cubicBezTo>
                <a:cubicBezTo>
                  <a:pt x="289172" y="61528"/>
                  <a:pt x="289885" y="61168"/>
                  <a:pt x="290598" y="61168"/>
                </a:cubicBezTo>
                <a:cubicBezTo>
                  <a:pt x="292024" y="61168"/>
                  <a:pt x="293451" y="60448"/>
                  <a:pt x="294520" y="60448"/>
                </a:cubicBezTo>
                <a:cubicBezTo>
                  <a:pt x="295590" y="60088"/>
                  <a:pt x="296303" y="59728"/>
                  <a:pt x="297016" y="59728"/>
                </a:cubicBezTo>
                <a:cubicBezTo>
                  <a:pt x="298442" y="59369"/>
                  <a:pt x="299512" y="59009"/>
                  <a:pt x="300938" y="58649"/>
                </a:cubicBezTo>
                <a:cubicBezTo>
                  <a:pt x="301651" y="58649"/>
                  <a:pt x="302364" y="57929"/>
                  <a:pt x="303077" y="57929"/>
                </a:cubicBezTo>
                <a:cubicBezTo>
                  <a:pt x="303434" y="57570"/>
                  <a:pt x="303791" y="57570"/>
                  <a:pt x="304147" y="57570"/>
                </a:cubicBezTo>
                <a:lnTo>
                  <a:pt x="295590" y="41018"/>
                </a:lnTo>
                <a:cubicBezTo>
                  <a:pt x="291668" y="42458"/>
                  <a:pt x="287033" y="43177"/>
                  <a:pt x="282397" y="43177"/>
                </a:cubicBezTo>
                <a:cubicBezTo>
                  <a:pt x="277762" y="43177"/>
                  <a:pt x="273484" y="42458"/>
                  <a:pt x="269205" y="41018"/>
                </a:cubicBezTo>
                <a:close/>
                <a:moveTo>
                  <a:pt x="131586" y="23813"/>
                </a:moveTo>
                <a:cubicBezTo>
                  <a:pt x="134408" y="23813"/>
                  <a:pt x="136172" y="25930"/>
                  <a:pt x="136172" y="28399"/>
                </a:cubicBezTo>
                <a:cubicBezTo>
                  <a:pt x="136172" y="31221"/>
                  <a:pt x="134408" y="32985"/>
                  <a:pt x="131586" y="32985"/>
                </a:cubicBezTo>
                <a:cubicBezTo>
                  <a:pt x="129116" y="32985"/>
                  <a:pt x="127000" y="31221"/>
                  <a:pt x="127000" y="28399"/>
                </a:cubicBezTo>
                <a:cubicBezTo>
                  <a:pt x="127000" y="25930"/>
                  <a:pt x="129116" y="23813"/>
                  <a:pt x="131586" y="23813"/>
                </a:cubicBezTo>
                <a:close/>
                <a:moveTo>
                  <a:pt x="71650" y="23813"/>
                </a:moveTo>
                <a:lnTo>
                  <a:pt x="108969" y="23813"/>
                </a:lnTo>
                <a:cubicBezTo>
                  <a:pt x="111812" y="23813"/>
                  <a:pt x="113944" y="25930"/>
                  <a:pt x="113944" y="28399"/>
                </a:cubicBezTo>
                <a:cubicBezTo>
                  <a:pt x="113944" y="31221"/>
                  <a:pt x="111812" y="32985"/>
                  <a:pt x="108969" y="32985"/>
                </a:cubicBezTo>
                <a:lnTo>
                  <a:pt x="71650" y="32985"/>
                </a:lnTo>
                <a:cubicBezTo>
                  <a:pt x="68807" y="32985"/>
                  <a:pt x="66675" y="31221"/>
                  <a:pt x="66675" y="28399"/>
                </a:cubicBezTo>
                <a:cubicBezTo>
                  <a:pt x="66675" y="25930"/>
                  <a:pt x="68807" y="23813"/>
                  <a:pt x="71650" y="23813"/>
                </a:cubicBezTo>
                <a:close/>
                <a:moveTo>
                  <a:pt x="282397" y="15472"/>
                </a:moveTo>
                <a:lnTo>
                  <a:pt x="273840" y="32383"/>
                </a:lnTo>
                <a:cubicBezTo>
                  <a:pt x="279189" y="33822"/>
                  <a:pt x="285606" y="33822"/>
                  <a:pt x="290955" y="32383"/>
                </a:cubicBezTo>
                <a:lnTo>
                  <a:pt x="282397" y="15472"/>
                </a:lnTo>
                <a:close/>
                <a:moveTo>
                  <a:pt x="28559" y="9376"/>
                </a:moveTo>
                <a:cubicBezTo>
                  <a:pt x="18075" y="9376"/>
                  <a:pt x="9761" y="18032"/>
                  <a:pt x="9761" y="28129"/>
                </a:cubicBezTo>
                <a:lnTo>
                  <a:pt x="9761" y="47603"/>
                </a:lnTo>
                <a:lnTo>
                  <a:pt x="172802" y="47603"/>
                </a:lnTo>
                <a:lnTo>
                  <a:pt x="172802" y="28129"/>
                </a:lnTo>
                <a:cubicBezTo>
                  <a:pt x="172802" y="18032"/>
                  <a:pt x="164126" y="9376"/>
                  <a:pt x="154003" y="9376"/>
                </a:cubicBezTo>
                <a:lnTo>
                  <a:pt x="28559" y="9376"/>
                </a:lnTo>
                <a:close/>
                <a:moveTo>
                  <a:pt x="278119" y="3238"/>
                </a:moveTo>
                <a:cubicBezTo>
                  <a:pt x="279902" y="0"/>
                  <a:pt x="284893" y="0"/>
                  <a:pt x="286676" y="3238"/>
                </a:cubicBezTo>
                <a:lnTo>
                  <a:pt x="314844" y="57570"/>
                </a:lnTo>
                <a:cubicBezTo>
                  <a:pt x="314844" y="57570"/>
                  <a:pt x="314844" y="57570"/>
                  <a:pt x="315200" y="57570"/>
                </a:cubicBezTo>
                <a:cubicBezTo>
                  <a:pt x="315200" y="57929"/>
                  <a:pt x="315200" y="58649"/>
                  <a:pt x="315557" y="59009"/>
                </a:cubicBezTo>
                <a:cubicBezTo>
                  <a:pt x="315557" y="59369"/>
                  <a:pt x="315557" y="59369"/>
                  <a:pt x="315557" y="59369"/>
                </a:cubicBezTo>
                <a:lnTo>
                  <a:pt x="315557" y="59728"/>
                </a:lnTo>
                <a:lnTo>
                  <a:pt x="315557" y="274535"/>
                </a:lnTo>
                <a:lnTo>
                  <a:pt x="315557" y="304039"/>
                </a:lnTo>
                <a:cubicBezTo>
                  <a:pt x="315557" y="305838"/>
                  <a:pt x="314487" y="307638"/>
                  <a:pt x="312704" y="308357"/>
                </a:cubicBezTo>
                <a:cubicBezTo>
                  <a:pt x="303077" y="313035"/>
                  <a:pt x="292737" y="315553"/>
                  <a:pt x="282397" y="315553"/>
                </a:cubicBezTo>
                <a:cubicBezTo>
                  <a:pt x="272414" y="315553"/>
                  <a:pt x="261718" y="313035"/>
                  <a:pt x="252091" y="308357"/>
                </a:cubicBezTo>
                <a:cubicBezTo>
                  <a:pt x="250308" y="307638"/>
                  <a:pt x="249238" y="305838"/>
                  <a:pt x="249238" y="304039"/>
                </a:cubicBezTo>
                <a:lnTo>
                  <a:pt x="249238" y="274895"/>
                </a:lnTo>
                <a:cubicBezTo>
                  <a:pt x="249238" y="274535"/>
                  <a:pt x="249238" y="274535"/>
                  <a:pt x="249238" y="274535"/>
                </a:cubicBezTo>
                <a:lnTo>
                  <a:pt x="249238" y="59728"/>
                </a:lnTo>
                <a:lnTo>
                  <a:pt x="249238" y="59369"/>
                </a:lnTo>
                <a:cubicBezTo>
                  <a:pt x="249238" y="59369"/>
                  <a:pt x="249238" y="59369"/>
                  <a:pt x="249238" y="59009"/>
                </a:cubicBezTo>
                <a:cubicBezTo>
                  <a:pt x="249238" y="58649"/>
                  <a:pt x="249595" y="57929"/>
                  <a:pt x="249951" y="57570"/>
                </a:cubicBezTo>
                <a:lnTo>
                  <a:pt x="278119" y="3238"/>
                </a:lnTo>
                <a:close/>
                <a:moveTo>
                  <a:pt x="28559" y="0"/>
                </a:moveTo>
                <a:lnTo>
                  <a:pt x="154003" y="0"/>
                </a:lnTo>
                <a:cubicBezTo>
                  <a:pt x="169548" y="0"/>
                  <a:pt x="182201" y="12622"/>
                  <a:pt x="182201" y="28129"/>
                </a:cubicBezTo>
                <a:lnTo>
                  <a:pt x="182201" y="52292"/>
                </a:lnTo>
                <a:cubicBezTo>
                  <a:pt x="182201" y="55177"/>
                  <a:pt x="180032" y="57340"/>
                  <a:pt x="177502" y="57340"/>
                </a:cubicBezTo>
                <a:lnTo>
                  <a:pt x="9761" y="57340"/>
                </a:lnTo>
                <a:lnTo>
                  <a:pt x="9761" y="258212"/>
                </a:lnTo>
                <a:lnTo>
                  <a:pt x="177502" y="258212"/>
                </a:lnTo>
                <a:cubicBezTo>
                  <a:pt x="180032" y="258212"/>
                  <a:pt x="182201" y="260376"/>
                  <a:pt x="182201" y="262900"/>
                </a:cubicBezTo>
                <a:lnTo>
                  <a:pt x="182201" y="287423"/>
                </a:lnTo>
                <a:cubicBezTo>
                  <a:pt x="182201" y="302930"/>
                  <a:pt x="169548" y="315553"/>
                  <a:pt x="154003" y="315553"/>
                </a:cubicBezTo>
                <a:lnTo>
                  <a:pt x="28559" y="315553"/>
                </a:lnTo>
                <a:cubicBezTo>
                  <a:pt x="13014" y="315553"/>
                  <a:pt x="0" y="302930"/>
                  <a:pt x="0" y="287423"/>
                </a:cubicBezTo>
                <a:lnTo>
                  <a:pt x="0" y="28129"/>
                </a:lnTo>
                <a:cubicBezTo>
                  <a:pt x="0" y="12622"/>
                  <a:pt x="13014" y="0"/>
                  <a:pt x="285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" name="Freeform 880">
            <a:extLst>
              <a:ext uri="{FF2B5EF4-FFF2-40B4-BE49-F238E27FC236}">
                <a16:creationId xmlns:a16="http://schemas.microsoft.com/office/drawing/2014/main" xmlns="" id="{7DB613BD-5DAF-EA4A-BA37-5580D12C0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436" y="1711272"/>
            <a:ext cx="442736" cy="440512"/>
          </a:xfrm>
          <a:custGeom>
            <a:avLst/>
            <a:gdLst/>
            <a:ahLst/>
            <a:cxnLst/>
            <a:rect l="0" t="0" r="r" b="b"/>
            <a:pathLst>
              <a:path w="315552" h="313965">
                <a:moveTo>
                  <a:pt x="90260" y="273378"/>
                </a:moveTo>
                <a:cubicBezTo>
                  <a:pt x="91961" y="271462"/>
                  <a:pt x="95023" y="271462"/>
                  <a:pt x="96724" y="273378"/>
                </a:cubicBezTo>
                <a:cubicBezTo>
                  <a:pt x="97744" y="274145"/>
                  <a:pt x="98085" y="275677"/>
                  <a:pt x="98085" y="277210"/>
                </a:cubicBezTo>
                <a:cubicBezTo>
                  <a:pt x="98085" y="278360"/>
                  <a:pt x="97744" y="279509"/>
                  <a:pt x="96724" y="280659"/>
                </a:cubicBezTo>
                <a:cubicBezTo>
                  <a:pt x="96044" y="281426"/>
                  <a:pt x="95023" y="282192"/>
                  <a:pt x="93662" y="282192"/>
                </a:cubicBezTo>
                <a:cubicBezTo>
                  <a:pt x="92302" y="282192"/>
                  <a:pt x="91281" y="281426"/>
                  <a:pt x="90260" y="280659"/>
                </a:cubicBezTo>
                <a:cubicBezTo>
                  <a:pt x="89580" y="279509"/>
                  <a:pt x="88900" y="278360"/>
                  <a:pt x="88900" y="277210"/>
                </a:cubicBezTo>
                <a:cubicBezTo>
                  <a:pt x="88900" y="275677"/>
                  <a:pt x="89580" y="274145"/>
                  <a:pt x="90260" y="273378"/>
                </a:cubicBezTo>
                <a:close/>
                <a:moveTo>
                  <a:pt x="33110" y="273378"/>
                </a:moveTo>
                <a:cubicBezTo>
                  <a:pt x="34811" y="271462"/>
                  <a:pt x="37873" y="271462"/>
                  <a:pt x="39574" y="273378"/>
                </a:cubicBezTo>
                <a:cubicBezTo>
                  <a:pt x="40594" y="274145"/>
                  <a:pt x="40935" y="275677"/>
                  <a:pt x="40935" y="277210"/>
                </a:cubicBezTo>
                <a:cubicBezTo>
                  <a:pt x="40935" y="278360"/>
                  <a:pt x="40594" y="279509"/>
                  <a:pt x="39574" y="280659"/>
                </a:cubicBezTo>
                <a:cubicBezTo>
                  <a:pt x="38553" y="281426"/>
                  <a:pt x="37533" y="282192"/>
                  <a:pt x="36172" y="282192"/>
                </a:cubicBezTo>
                <a:cubicBezTo>
                  <a:pt x="35152" y="282192"/>
                  <a:pt x="34131" y="281426"/>
                  <a:pt x="33110" y="280659"/>
                </a:cubicBezTo>
                <a:cubicBezTo>
                  <a:pt x="32090" y="279509"/>
                  <a:pt x="31750" y="278360"/>
                  <a:pt x="31750" y="277210"/>
                </a:cubicBezTo>
                <a:cubicBezTo>
                  <a:pt x="31750" y="275677"/>
                  <a:pt x="32090" y="274145"/>
                  <a:pt x="33110" y="273378"/>
                </a:cubicBezTo>
                <a:close/>
                <a:moveTo>
                  <a:pt x="249518" y="271462"/>
                </a:moveTo>
                <a:lnTo>
                  <a:pt x="282295" y="271462"/>
                </a:lnTo>
                <a:cubicBezTo>
                  <a:pt x="284816" y="271462"/>
                  <a:pt x="286977" y="273503"/>
                  <a:pt x="286977" y="276225"/>
                </a:cubicBezTo>
                <a:cubicBezTo>
                  <a:pt x="286977" y="278606"/>
                  <a:pt x="284816" y="280647"/>
                  <a:pt x="282295" y="280647"/>
                </a:cubicBezTo>
                <a:lnTo>
                  <a:pt x="249518" y="280647"/>
                </a:lnTo>
                <a:cubicBezTo>
                  <a:pt x="246636" y="280647"/>
                  <a:pt x="244475" y="278606"/>
                  <a:pt x="244475" y="276225"/>
                </a:cubicBezTo>
                <a:cubicBezTo>
                  <a:pt x="244475" y="273503"/>
                  <a:pt x="246636" y="271462"/>
                  <a:pt x="249518" y="271462"/>
                </a:cubicBezTo>
                <a:close/>
                <a:moveTo>
                  <a:pt x="64747" y="271462"/>
                </a:moveTo>
                <a:cubicBezTo>
                  <a:pt x="67469" y="271462"/>
                  <a:pt x="69510" y="273503"/>
                  <a:pt x="69510" y="276225"/>
                </a:cubicBezTo>
                <a:cubicBezTo>
                  <a:pt x="69510" y="278606"/>
                  <a:pt x="67469" y="280647"/>
                  <a:pt x="64747" y="280647"/>
                </a:cubicBezTo>
                <a:cubicBezTo>
                  <a:pt x="62366" y="280647"/>
                  <a:pt x="60325" y="278606"/>
                  <a:pt x="60325" y="276225"/>
                </a:cubicBezTo>
                <a:cubicBezTo>
                  <a:pt x="60325" y="273503"/>
                  <a:pt x="62366" y="271462"/>
                  <a:pt x="64747" y="271462"/>
                </a:cubicBezTo>
                <a:close/>
                <a:moveTo>
                  <a:pt x="191636" y="251604"/>
                </a:moveTo>
                <a:lnTo>
                  <a:pt x="191636" y="304593"/>
                </a:lnTo>
                <a:lnTo>
                  <a:pt x="286735" y="304593"/>
                </a:lnTo>
                <a:cubicBezTo>
                  <a:pt x="297181" y="304593"/>
                  <a:pt x="305826" y="295941"/>
                  <a:pt x="305826" y="285128"/>
                </a:cubicBezTo>
                <a:lnTo>
                  <a:pt x="305826" y="271069"/>
                </a:lnTo>
                <a:cubicBezTo>
                  <a:pt x="305826" y="260255"/>
                  <a:pt x="297181" y="251604"/>
                  <a:pt x="286735" y="251604"/>
                </a:cubicBezTo>
                <a:lnTo>
                  <a:pt x="191636" y="251604"/>
                </a:lnTo>
                <a:close/>
                <a:moveTo>
                  <a:pt x="28817" y="251604"/>
                </a:moveTo>
                <a:cubicBezTo>
                  <a:pt x="18011" y="251604"/>
                  <a:pt x="9365" y="260255"/>
                  <a:pt x="9365" y="271069"/>
                </a:cubicBezTo>
                <a:lnTo>
                  <a:pt x="9365" y="285128"/>
                </a:lnTo>
                <a:cubicBezTo>
                  <a:pt x="9365" y="295941"/>
                  <a:pt x="18011" y="304593"/>
                  <a:pt x="28817" y="304593"/>
                </a:cubicBezTo>
                <a:lnTo>
                  <a:pt x="122474" y="304593"/>
                </a:lnTo>
                <a:lnTo>
                  <a:pt x="122474" y="251604"/>
                </a:lnTo>
                <a:lnTo>
                  <a:pt x="28817" y="251604"/>
                </a:lnTo>
                <a:close/>
                <a:moveTo>
                  <a:pt x="90260" y="211466"/>
                </a:moveTo>
                <a:cubicBezTo>
                  <a:pt x="91961" y="209550"/>
                  <a:pt x="95023" y="209550"/>
                  <a:pt x="96724" y="211849"/>
                </a:cubicBezTo>
                <a:cubicBezTo>
                  <a:pt x="97744" y="212615"/>
                  <a:pt x="98085" y="213765"/>
                  <a:pt x="98085" y="215297"/>
                </a:cubicBezTo>
                <a:cubicBezTo>
                  <a:pt x="98085" y="216447"/>
                  <a:pt x="97744" y="217980"/>
                  <a:pt x="96724" y="218746"/>
                </a:cubicBezTo>
                <a:cubicBezTo>
                  <a:pt x="96044" y="219896"/>
                  <a:pt x="95023" y="220279"/>
                  <a:pt x="93662" y="220279"/>
                </a:cubicBezTo>
                <a:cubicBezTo>
                  <a:pt x="92302" y="220279"/>
                  <a:pt x="91281" y="219896"/>
                  <a:pt x="90260" y="218746"/>
                </a:cubicBezTo>
                <a:cubicBezTo>
                  <a:pt x="89580" y="217980"/>
                  <a:pt x="88900" y="216447"/>
                  <a:pt x="88900" y="215297"/>
                </a:cubicBezTo>
                <a:cubicBezTo>
                  <a:pt x="88900" y="213765"/>
                  <a:pt x="89580" y="212615"/>
                  <a:pt x="90260" y="211466"/>
                </a:cubicBezTo>
                <a:close/>
                <a:moveTo>
                  <a:pt x="33110" y="211466"/>
                </a:moveTo>
                <a:cubicBezTo>
                  <a:pt x="34811" y="209550"/>
                  <a:pt x="37873" y="209550"/>
                  <a:pt x="39574" y="211849"/>
                </a:cubicBezTo>
                <a:cubicBezTo>
                  <a:pt x="40594" y="212615"/>
                  <a:pt x="40935" y="213765"/>
                  <a:pt x="40935" y="215297"/>
                </a:cubicBezTo>
                <a:cubicBezTo>
                  <a:pt x="40935" y="216447"/>
                  <a:pt x="40594" y="217980"/>
                  <a:pt x="39574" y="218746"/>
                </a:cubicBezTo>
                <a:cubicBezTo>
                  <a:pt x="38553" y="219896"/>
                  <a:pt x="37533" y="220279"/>
                  <a:pt x="36512" y="220279"/>
                </a:cubicBezTo>
                <a:cubicBezTo>
                  <a:pt x="35152" y="220279"/>
                  <a:pt x="34131" y="219896"/>
                  <a:pt x="33110" y="218746"/>
                </a:cubicBezTo>
                <a:cubicBezTo>
                  <a:pt x="32090" y="217980"/>
                  <a:pt x="31750" y="216447"/>
                  <a:pt x="31750" y="215297"/>
                </a:cubicBezTo>
                <a:cubicBezTo>
                  <a:pt x="31750" y="213765"/>
                  <a:pt x="32090" y="212615"/>
                  <a:pt x="33110" y="211466"/>
                </a:cubicBezTo>
                <a:close/>
                <a:moveTo>
                  <a:pt x="249518" y="209550"/>
                </a:moveTo>
                <a:lnTo>
                  <a:pt x="282295" y="209550"/>
                </a:lnTo>
                <a:cubicBezTo>
                  <a:pt x="284816" y="209550"/>
                  <a:pt x="286977" y="211667"/>
                  <a:pt x="286977" y="214136"/>
                </a:cubicBezTo>
                <a:cubicBezTo>
                  <a:pt x="286977" y="216605"/>
                  <a:pt x="284816" y="218722"/>
                  <a:pt x="282295" y="218722"/>
                </a:cubicBezTo>
                <a:lnTo>
                  <a:pt x="249518" y="218722"/>
                </a:lnTo>
                <a:cubicBezTo>
                  <a:pt x="246636" y="218722"/>
                  <a:pt x="244475" y="216605"/>
                  <a:pt x="244475" y="214136"/>
                </a:cubicBezTo>
                <a:cubicBezTo>
                  <a:pt x="244475" y="211667"/>
                  <a:pt x="246636" y="209550"/>
                  <a:pt x="249518" y="209550"/>
                </a:cubicBezTo>
                <a:close/>
                <a:moveTo>
                  <a:pt x="65689" y="209550"/>
                </a:moveTo>
                <a:cubicBezTo>
                  <a:pt x="68755" y="209550"/>
                  <a:pt x="71054" y="211667"/>
                  <a:pt x="71054" y="214136"/>
                </a:cubicBezTo>
                <a:cubicBezTo>
                  <a:pt x="71054" y="216605"/>
                  <a:pt x="68755" y="218722"/>
                  <a:pt x="65689" y="218722"/>
                </a:cubicBezTo>
                <a:cubicBezTo>
                  <a:pt x="63007" y="218722"/>
                  <a:pt x="60325" y="216605"/>
                  <a:pt x="60325" y="214136"/>
                </a:cubicBezTo>
                <a:cubicBezTo>
                  <a:pt x="60325" y="211667"/>
                  <a:pt x="63007" y="209550"/>
                  <a:pt x="65689" y="209550"/>
                </a:cubicBezTo>
                <a:close/>
                <a:moveTo>
                  <a:pt x="191636" y="188883"/>
                </a:moveTo>
                <a:lnTo>
                  <a:pt x="191636" y="242232"/>
                </a:lnTo>
                <a:lnTo>
                  <a:pt x="286735" y="242232"/>
                </a:lnTo>
                <a:cubicBezTo>
                  <a:pt x="297181" y="242232"/>
                  <a:pt x="305826" y="233220"/>
                  <a:pt x="305826" y="222767"/>
                </a:cubicBezTo>
                <a:lnTo>
                  <a:pt x="305826" y="208348"/>
                </a:lnTo>
                <a:cubicBezTo>
                  <a:pt x="305826" y="197534"/>
                  <a:pt x="297181" y="188883"/>
                  <a:pt x="286735" y="188883"/>
                </a:cubicBezTo>
                <a:lnTo>
                  <a:pt x="191636" y="188883"/>
                </a:lnTo>
                <a:close/>
                <a:moveTo>
                  <a:pt x="28817" y="188883"/>
                </a:moveTo>
                <a:cubicBezTo>
                  <a:pt x="18011" y="188883"/>
                  <a:pt x="9365" y="197534"/>
                  <a:pt x="9365" y="208348"/>
                </a:cubicBezTo>
                <a:lnTo>
                  <a:pt x="9365" y="222767"/>
                </a:lnTo>
                <a:cubicBezTo>
                  <a:pt x="9365" y="233220"/>
                  <a:pt x="18011" y="242232"/>
                  <a:pt x="28817" y="242232"/>
                </a:cubicBezTo>
                <a:lnTo>
                  <a:pt x="122474" y="242232"/>
                </a:lnTo>
                <a:lnTo>
                  <a:pt x="122474" y="188883"/>
                </a:lnTo>
                <a:lnTo>
                  <a:pt x="28817" y="188883"/>
                </a:lnTo>
                <a:close/>
                <a:moveTo>
                  <a:pt x="145168" y="9372"/>
                </a:moveTo>
                <a:cubicBezTo>
                  <a:pt x="109146" y="9372"/>
                  <a:pt x="79608" y="38930"/>
                  <a:pt x="79608" y="74977"/>
                </a:cubicBezTo>
                <a:cubicBezTo>
                  <a:pt x="79608" y="78942"/>
                  <a:pt x="79968" y="82907"/>
                  <a:pt x="80689" y="87232"/>
                </a:cubicBezTo>
                <a:cubicBezTo>
                  <a:pt x="81049" y="88674"/>
                  <a:pt x="80689" y="90116"/>
                  <a:pt x="79608" y="91197"/>
                </a:cubicBezTo>
                <a:cubicBezTo>
                  <a:pt x="78527" y="92639"/>
                  <a:pt x="76726" y="93000"/>
                  <a:pt x="74925" y="92639"/>
                </a:cubicBezTo>
                <a:cubicBezTo>
                  <a:pt x="71323" y="91918"/>
                  <a:pt x="67721" y="91197"/>
                  <a:pt x="63759" y="91197"/>
                </a:cubicBezTo>
                <a:cubicBezTo>
                  <a:pt x="58355" y="91197"/>
                  <a:pt x="53312" y="92279"/>
                  <a:pt x="47909" y="94081"/>
                </a:cubicBezTo>
                <a:cubicBezTo>
                  <a:pt x="24855" y="101651"/>
                  <a:pt x="9365" y="124000"/>
                  <a:pt x="9365" y="149232"/>
                </a:cubicBezTo>
                <a:lnTo>
                  <a:pt x="9365" y="160046"/>
                </a:lnTo>
                <a:cubicBezTo>
                  <a:pt x="9365" y="170860"/>
                  <a:pt x="18011" y="179511"/>
                  <a:pt x="28817" y="179511"/>
                </a:cubicBezTo>
                <a:lnTo>
                  <a:pt x="122474" y="179511"/>
                </a:lnTo>
                <a:lnTo>
                  <a:pt x="122474" y="151035"/>
                </a:lnTo>
                <a:lnTo>
                  <a:pt x="87173" y="151035"/>
                </a:lnTo>
                <a:cubicBezTo>
                  <a:pt x="85372" y="151035"/>
                  <a:pt x="83571" y="149953"/>
                  <a:pt x="82850" y="147790"/>
                </a:cubicBezTo>
                <a:cubicBezTo>
                  <a:pt x="82130" y="146348"/>
                  <a:pt x="82490" y="144186"/>
                  <a:pt x="83931" y="142744"/>
                </a:cubicBezTo>
                <a:lnTo>
                  <a:pt x="154173" y="72453"/>
                </a:lnTo>
                <a:cubicBezTo>
                  <a:pt x="155975" y="70651"/>
                  <a:pt x="158856" y="70651"/>
                  <a:pt x="161018" y="72453"/>
                </a:cubicBezTo>
                <a:lnTo>
                  <a:pt x="231260" y="142744"/>
                </a:lnTo>
                <a:cubicBezTo>
                  <a:pt x="232701" y="144186"/>
                  <a:pt x="233061" y="146348"/>
                  <a:pt x="232341" y="147790"/>
                </a:cubicBezTo>
                <a:cubicBezTo>
                  <a:pt x="231621" y="149953"/>
                  <a:pt x="229819" y="151035"/>
                  <a:pt x="227658" y="151035"/>
                </a:cubicBezTo>
                <a:lnTo>
                  <a:pt x="191636" y="151035"/>
                </a:lnTo>
                <a:lnTo>
                  <a:pt x="191636" y="179511"/>
                </a:lnTo>
                <a:lnTo>
                  <a:pt x="286735" y="179511"/>
                </a:lnTo>
                <a:cubicBezTo>
                  <a:pt x="297181" y="179511"/>
                  <a:pt x="305826" y="170860"/>
                  <a:pt x="305826" y="160046"/>
                </a:cubicBezTo>
                <a:lnTo>
                  <a:pt x="305826" y="158604"/>
                </a:lnTo>
                <a:cubicBezTo>
                  <a:pt x="305826" y="140221"/>
                  <a:pt x="294299" y="124000"/>
                  <a:pt x="277369" y="119314"/>
                </a:cubicBezTo>
                <a:cubicBezTo>
                  <a:pt x="276288" y="119314"/>
                  <a:pt x="275568" y="118953"/>
                  <a:pt x="274487" y="118593"/>
                </a:cubicBezTo>
                <a:cubicBezTo>
                  <a:pt x="272686" y="118593"/>
                  <a:pt x="271605" y="117511"/>
                  <a:pt x="270885" y="116069"/>
                </a:cubicBezTo>
                <a:cubicBezTo>
                  <a:pt x="270164" y="114628"/>
                  <a:pt x="270164" y="112825"/>
                  <a:pt x="270885" y="111744"/>
                </a:cubicBezTo>
                <a:cubicBezTo>
                  <a:pt x="274847" y="104895"/>
                  <a:pt x="276288" y="96965"/>
                  <a:pt x="274847" y="89395"/>
                </a:cubicBezTo>
                <a:cubicBezTo>
                  <a:pt x="272686" y="74616"/>
                  <a:pt x="260439" y="62721"/>
                  <a:pt x="245670" y="60918"/>
                </a:cubicBezTo>
                <a:cubicBezTo>
                  <a:pt x="235583" y="59477"/>
                  <a:pt x="225497" y="62721"/>
                  <a:pt x="218292" y="69570"/>
                </a:cubicBezTo>
                <a:cubicBezTo>
                  <a:pt x="216852" y="70651"/>
                  <a:pt x="215050" y="71011"/>
                  <a:pt x="213249" y="70291"/>
                </a:cubicBezTo>
                <a:cubicBezTo>
                  <a:pt x="211808" y="69930"/>
                  <a:pt x="210368" y="68128"/>
                  <a:pt x="210368" y="66686"/>
                </a:cubicBezTo>
                <a:cubicBezTo>
                  <a:pt x="206045" y="33884"/>
                  <a:pt x="177948" y="9372"/>
                  <a:pt x="145168" y="9372"/>
                </a:cubicBezTo>
                <a:close/>
                <a:moveTo>
                  <a:pt x="145168" y="0"/>
                </a:moveTo>
                <a:cubicBezTo>
                  <a:pt x="180109" y="0"/>
                  <a:pt x="210368" y="24151"/>
                  <a:pt x="218292" y="57314"/>
                </a:cubicBezTo>
                <a:cubicBezTo>
                  <a:pt x="226577" y="52267"/>
                  <a:pt x="236664" y="50104"/>
                  <a:pt x="246750" y="51186"/>
                </a:cubicBezTo>
                <a:cubicBezTo>
                  <a:pt x="265842" y="53709"/>
                  <a:pt x="281331" y="68488"/>
                  <a:pt x="284573" y="87593"/>
                </a:cubicBezTo>
                <a:cubicBezTo>
                  <a:pt x="285654" y="95523"/>
                  <a:pt x="284933" y="103814"/>
                  <a:pt x="282052" y="111023"/>
                </a:cubicBezTo>
                <a:cubicBezTo>
                  <a:pt x="301864" y="117151"/>
                  <a:pt x="315552" y="136616"/>
                  <a:pt x="315552" y="158604"/>
                </a:cubicBezTo>
                <a:lnTo>
                  <a:pt x="315552" y="160046"/>
                </a:lnTo>
                <a:cubicBezTo>
                  <a:pt x="315552" y="170139"/>
                  <a:pt x="310149" y="179151"/>
                  <a:pt x="302584" y="184197"/>
                </a:cubicBezTo>
                <a:cubicBezTo>
                  <a:pt x="310149" y="189244"/>
                  <a:pt x="315552" y="198255"/>
                  <a:pt x="315552" y="208348"/>
                </a:cubicBezTo>
                <a:lnTo>
                  <a:pt x="315552" y="222767"/>
                </a:lnTo>
                <a:cubicBezTo>
                  <a:pt x="315552" y="232860"/>
                  <a:pt x="310149" y="241872"/>
                  <a:pt x="302584" y="246918"/>
                </a:cubicBezTo>
                <a:cubicBezTo>
                  <a:pt x="310149" y="251965"/>
                  <a:pt x="315552" y="260616"/>
                  <a:pt x="315552" y="271069"/>
                </a:cubicBezTo>
                <a:lnTo>
                  <a:pt x="315552" y="285128"/>
                </a:lnTo>
                <a:cubicBezTo>
                  <a:pt x="315552" y="300988"/>
                  <a:pt x="302584" y="313965"/>
                  <a:pt x="286735" y="313965"/>
                </a:cubicBezTo>
                <a:lnTo>
                  <a:pt x="186953" y="313965"/>
                </a:lnTo>
                <a:cubicBezTo>
                  <a:pt x="184432" y="313965"/>
                  <a:pt x="181910" y="311802"/>
                  <a:pt x="181910" y="309279"/>
                </a:cubicBezTo>
                <a:lnTo>
                  <a:pt x="181910" y="308918"/>
                </a:lnTo>
                <a:lnTo>
                  <a:pt x="181910" y="146348"/>
                </a:lnTo>
                <a:cubicBezTo>
                  <a:pt x="181910" y="143465"/>
                  <a:pt x="184432" y="141302"/>
                  <a:pt x="186953" y="141302"/>
                </a:cubicBezTo>
                <a:lnTo>
                  <a:pt x="216491" y="141302"/>
                </a:lnTo>
                <a:lnTo>
                  <a:pt x="157415" y="82546"/>
                </a:lnTo>
                <a:lnTo>
                  <a:pt x="99060" y="141302"/>
                </a:lnTo>
                <a:lnTo>
                  <a:pt x="127157" y="141302"/>
                </a:lnTo>
                <a:cubicBezTo>
                  <a:pt x="129679" y="141302"/>
                  <a:pt x="131840" y="143465"/>
                  <a:pt x="131840" y="146348"/>
                </a:cubicBezTo>
                <a:lnTo>
                  <a:pt x="131840" y="308918"/>
                </a:lnTo>
                <a:lnTo>
                  <a:pt x="131840" y="309279"/>
                </a:lnTo>
                <a:cubicBezTo>
                  <a:pt x="131840" y="311802"/>
                  <a:pt x="129679" y="313965"/>
                  <a:pt x="127157" y="313965"/>
                </a:cubicBezTo>
                <a:lnTo>
                  <a:pt x="28817" y="313965"/>
                </a:lnTo>
                <a:cubicBezTo>
                  <a:pt x="12968" y="313965"/>
                  <a:pt x="0" y="300988"/>
                  <a:pt x="0" y="285128"/>
                </a:cubicBezTo>
                <a:lnTo>
                  <a:pt x="0" y="271069"/>
                </a:lnTo>
                <a:cubicBezTo>
                  <a:pt x="0" y="260616"/>
                  <a:pt x="5043" y="251965"/>
                  <a:pt x="12968" y="246918"/>
                </a:cubicBezTo>
                <a:cubicBezTo>
                  <a:pt x="5043" y="241872"/>
                  <a:pt x="0" y="232860"/>
                  <a:pt x="0" y="222767"/>
                </a:cubicBezTo>
                <a:lnTo>
                  <a:pt x="0" y="208348"/>
                </a:lnTo>
                <a:cubicBezTo>
                  <a:pt x="0" y="198255"/>
                  <a:pt x="5043" y="189244"/>
                  <a:pt x="12968" y="184197"/>
                </a:cubicBezTo>
                <a:cubicBezTo>
                  <a:pt x="5043" y="179151"/>
                  <a:pt x="0" y="170139"/>
                  <a:pt x="0" y="160046"/>
                </a:cubicBezTo>
                <a:lnTo>
                  <a:pt x="0" y="149232"/>
                </a:lnTo>
                <a:cubicBezTo>
                  <a:pt x="0" y="119674"/>
                  <a:pt x="18011" y="93721"/>
                  <a:pt x="44667" y="85070"/>
                </a:cubicBezTo>
                <a:cubicBezTo>
                  <a:pt x="53312" y="82186"/>
                  <a:pt x="61597" y="81465"/>
                  <a:pt x="70603" y="82186"/>
                </a:cubicBezTo>
                <a:cubicBezTo>
                  <a:pt x="70242" y="79663"/>
                  <a:pt x="70242" y="77500"/>
                  <a:pt x="70242" y="74977"/>
                </a:cubicBezTo>
                <a:cubicBezTo>
                  <a:pt x="70242" y="33523"/>
                  <a:pt x="103743" y="0"/>
                  <a:pt x="1451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2451AB-57C7-D440-8EB8-975FBE594C0C}"/>
              </a:ext>
            </a:extLst>
          </p:cNvPr>
          <p:cNvSpPr txBox="1"/>
          <p:nvPr/>
        </p:nvSpPr>
        <p:spPr>
          <a:xfrm>
            <a:off x="5549953" y="2113016"/>
            <a:ext cx="270170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TOTAL PACKAGE PER PROJECT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8299078E-8D7A-B74B-8D83-370037EFA8A6}"/>
              </a:ext>
            </a:extLst>
          </p:cNvPr>
          <p:cNvSpPr txBox="1">
            <a:spLocks/>
          </p:cNvSpPr>
          <p:nvPr/>
        </p:nvSpPr>
        <p:spPr>
          <a:xfrm>
            <a:off x="5818722" y="2679303"/>
            <a:ext cx="2180170" cy="111800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R50 000 for Broadcasters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R20 000 for Publishing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R290 000 for Television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DB87A4-4821-544D-8BD1-554B9F22323D}"/>
              </a:ext>
            </a:extLst>
          </p:cNvPr>
          <p:cNvSpPr txBox="1"/>
          <p:nvPr/>
        </p:nvSpPr>
        <p:spPr>
          <a:xfrm>
            <a:off x="5978163" y="4187248"/>
            <a:ext cx="22024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UNDER DISBURSEMENT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84720786-DFA8-C641-AC25-C611D91945DB}"/>
              </a:ext>
            </a:extLst>
          </p:cNvPr>
          <p:cNvSpPr txBox="1">
            <a:spLocks/>
          </p:cNvSpPr>
          <p:nvPr/>
        </p:nvSpPr>
        <p:spPr>
          <a:xfrm>
            <a:off x="5818722" y="4590802"/>
            <a:ext cx="2774331" cy="1111851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Disbursed </a:t>
            </a:r>
            <a:r>
              <a:rPr lang="en-U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R6 232 485.00.</a:t>
            </a:r>
            <a:endParaRPr lang="en-ZA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98 print projects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93 Radio stations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2 Television stations</a:t>
            </a:r>
            <a:endParaRPr lang="en-US" sz="105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8D63E9-C39A-8741-B3F2-2F850A0214EA}"/>
              </a:ext>
            </a:extLst>
          </p:cNvPr>
          <p:cNvSpPr txBox="1"/>
          <p:nvPr/>
        </p:nvSpPr>
        <p:spPr>
          <a:xfrm>
            <a:off x="402922" y="2278905"/>
            <a:ext cx="374147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TOTAL PACKAGE PER PROJECT: R45 000.00</a:t>
            </a:r>
          </a:p>
        </p:txBody>
      </p:sp>
      <p:sp>
        <p:nvSpPr>
          <p:cNvPr id="24" name="Freeform 876">
            <a:extLst>
              <a:ext uri="{FF2B5EF4-FFF2-40B4-BE49-F238E27FC236}">
                <a16:creationId xmlns:a16="http://schemas.microsoft.com/office/drawing/2014/main" xmlns="" id="{FE658CB0-3F47-B74E-B619-91E506F6C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980" y="1749588"/>
            <a:ext cx="442738" cy="440443"/>
          </a:xfrm>
          <a:custGeom>
            <a:avLst/>
            <a:gdLst/>
            <a:ahLst/>
            <a:cxnLst/>
            <a:rect l="0" t="0" r="r" b="b"/>
            <a:pathLst>
              <a:path w="306029" h="304439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E7DC6D-F5EC-4304-893A-478AC5CE8BD3}"/>
              </a:ext>
            </a:extLst>
          </p:cNvPr>
          <p:cNvSpPr txBox="1"/>
          <p:nvPr/>
        </p:nvSpPr>
        <p:spPr>
          <a:xfrm>
            <a:off x="2108562" y="56130"/>
            <a:ext cx="505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MDDA’S RESPONSE TO COVID-19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324A54-D038-4498-A72A-D60E03AFEF75}"/>
              </a:ext>
            </a:extLst>
          </p:cNvPr>
          <p:cNvSpPr txBox="1"/>
          <p:nvPr/>
        </p:nvSpPr>
        <p:spPr>
          <a:xfrm>
            <a:off x="692712" y="914610"/>
            <a:ext cx="7984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22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LAUNCHED R20 MILLION EMERGENCY RELIEF FUND ON 30 MARCH 2020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4B0A0FCC-6C34-4D5D-BC7F-E2C9C74AE045}"/>
              </a:ext>
            </a:extLst>
          </p:cNvPr>
          <p:cNvSpPr txBox="1">
            <a:spLocks/>
          </p:cNvSpPr>
          <p:nvPr/>
        </p:nvSpPr>
        <p:spPr>
          <a:xfrm>
            <a:off x="3578541" y="5646090"/>
            <a:ext cx="2264296" cy="42211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tx1"/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Total Disbursed</a:t>
            </a:r>
          </a:p>
          <a:p>
            <a:pPr>
              <a:lnSpc>
                <a:spcPts val="1313"/>
              </a:lnSpc>
            </a:pPr>
            <a:r>
              <a:rPr lang="en-US" sz="1600" b="1" dirty="0">
                <a:solidFill>
                  <a:schemeClr val="bg1"/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R16 232 485.00</a:t>
            </a:r>
            <a:endParaRPr lang="en-US" sz="1400" b="1" dirty="0">
              <a:solidFill>
                <a:schemeClr val="bg1"/>
              </a:solidFill>
              <a:latin typeface="Open Sa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Freeform 87">
            <a:extLst>
              <a:ext uri="{FF2B5EF4-FFF2-40B4-BE49-F238E27FC236}">
                <a16:creationId xmlns:a16="http://schemas.microsoft.com/office/drawing/2014/main" xmlns="" id="{EB5999BE-500A-41D1-93CB-4E63249D8B2B}"/>
              </a:ext>
            </a:extLst>
          </p:cNvPr>
          <p:cNvSpPr>
            <a:spLocks noEditPoints="1"/>
          </p:cNvSpPr>
          <p:nvPr/>
        </p:nvSpPr>
        <p:spPr bwMode="auto">
          <a:xfrm>
            <a:off x="3582599" y="5833124"/>
            <a:ext cx="335898" cy="375094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907B4B30-9DB8-4883-B9C6-BE91368AC74C}"/>
              </a:ext>
            </a:extLst>
          </p:cNvPr>
          <p:cNvSpPr txBox="1">
            <a:spLocks/>
          </p:cNvSpPr>
          <p:nvPr/>
        </p:nvSpPr>
        <p:spPr>
          <a:xfrm>
            <a:off x="1014190" y="2732906"/>
            <a:ext cx="2998908" cy="86595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ts val="1313"/>
              </a:lnSpc>
            </a:pPr>
            <a:r>
              <a:rPr lang="en-US" sz="1600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For content generation</a:t>
            </a:r>
          </a:p>
          <a:p>
            <a:pPr marL="457200" lvl="1">
              <a:lnSpc>
                <a:spcPts val="1313"/>
              </a:lnSpc>
            </a:pPr>
            <a:r>
              <a:rPr lang="en-US" sz="1600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Telecommunications, </a:t>
            </a:r>
          </a:p>
          <a:p>
            <a:pPr marL="457200" lvl="1">
              <a:lnSpc>
                <a:spcPts val="1313"/>
              </a:lnSpc>
            </a:pPr>
            <a:r>
              <a:rPr lang="en-US" sz="1600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Fuel &amp; PPEs</a:t>
            </a:r>
          </a:p>
          <a:p>
            <a:pPr marL="457200" lvl="1">
              <a:lnSpc>
                <a:spcPts val="1313"/>
              </a:lnSpc>
            </a:pPr>
            <a:r>
              <a:rPr lang="en-US" sz="1600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Printing &amp; Distribution</a:t>
            </a:r>
            <a:r>
              <a:rPr lang="en-US" sz="1800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xmlns="" id="{0BE0F844-DDD8-41AF-A628-C4AC587EB75A}"/>
              </a:ext>
            </a:extLst>
          </p:cNvPr>
          <p:cNvSpPr txBox="1">
            <a:spLocks/>
          </p:cNvSpPr>
          <p:nvPr/>
        </p:nvSpPr>
        <p:spPr>
          <a:xfrm>
            <a:off x="1092086" y="4276301"/>
            <a:ext cx="2906501" cy="1293439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600" b="1" dirty="0">
                <a:solidFill>
                  <a:schemeClr val="tx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FULLY  DISBURSED R10m:</a:t>
            </a:r>
          </a:p>
          <a:p>
            <a:pPr>
              <a:lnSpc>
                <a:spcPts val="1313"/>
              </a:lnSpc>
            </a:pPr>
            <a:endParaRPr lang="en-US" sz="1800" dirty="0">
              <a:solidFill>
                <a:schemeClr val="bg1"/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313"/>
              </a:lnSpc>
            </a:pPr>
            <a:r>
              <a:rPr lang="en-US" sz="1800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114 Radio Stations</a:t>
            </a:r>
          </a:p>
          <a:p>
            <a:pPr>
              <a:lnSpc>
                <a:spcPts val="1313"/>
              </a:lnSpc>
            </a:pPr>
            <a:r>
              <a:rPr lang="en-US" sz="1800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1 Television</a:t>
            </a:r>
          </a:p>
          <a:p>
            <a:pPr>
              <a:lnSpc>
                <a:spcPts val="1313"/>
              </a:lnSpc>
            </a:pPr>
            <a:r>
              <a:rPr lang="en-US" sz="1800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116 Publishers</a:t>
            </a:r>
          </a:p>
          <a:p>
            <a:pPr>
              <a:lnSpc>
                <a:spcPts val="1313"/>
              </a:lnSpc>
            </a:pPr>
            <a:endParaRPr lang="en-US" sz="1200" b="1" dirty="0">
              <a:solidFill>
                <a:schemeClr val="bg1"/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92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40">
            <a:extLst>
              <a:ext uri="{FF2B5EF4-FFF2-40B4-BE49-F238E27FC236}">
                <a16:creationId xmlns:a16="http://schemas.microsoft.com/office/drawing/2014/main" xmlns="" id="{BEB02149-C8BF-F546-90EB-0E0C6EA6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52" y="3907069"/>
            <a:ext cx="1629996" cy="228731"/>
          </a:xfrm>
          <a:custGeom>
            <a:avLst/>
            <a:gdLst>
              <a:gd name="T0" fmla="*/ 3363 w 3364"/>
              <a:gd name="T1" fmla="*/ 489 h 490"/>
              <a:gd name="T2" fmla="*/ 0 w 3364"/>
              <a:gd name="T3" fmla="*/ 489 h 490"/>
              <a:gd name="T4" fmla="*/ 0 w 3364"/>
              <a:gd name="T5" fmla="*/ 0 h 490"/>
              <a:gd name="T6" fmla="*/ 3363 w 3364"/>
              <a:gd name="T7" fmla="*/ 0 h 490"/>
              <a:gd name="T8" fmla="*/ 3363 w 3364"/>
              <a:gd name="T9" fmla="*/ 489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4" h="490">
                <a:moveTo>
                  <a:pt x="3363" y="489"/>
                </a:moveTo>
                <a:lnTo>
                  <a:pt x="0" y="489"/>
                </a:lnTo>
                <a:lnTo>
                  <a:pt x="0" y="0"/>
                </a:lnTo>
                <a:lnTo>
                  <a:pt x="3363" y="0"/>
                </a:lnTo>
                <a:lnTo>
                  <a:pt x="3363" y="489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xmlns="" id="{ADFFA63A-F256-ED43-88E8-19F68CCE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874" y="4416099"/>
            <a:ext cx="1629996" cy="228731"/>
          </a:xfrm>
          <a:custGeom>
            <a:avLst/>
            <a:gdLst>
              <a:gd name="T0" fmla="*/ 3364 w 3365"/>
              <a:gd name="T1" fmla="*/ 489 h 490"/>
              <a:gd name="T2" fmla="*/ 0 w 3365"/>
              <a:gd name="T3" fmla="*/ 489 h 490"/>
              <a:gd name="T4" fmla="*/ 0 w 3365"/>
              <a:gd name="T5" fmla="*/ 0 h 490"/>
              <a:gd name="T6" fmla="*/ 3364 w 3365"/>
              <a:gd name="T7" fmla="*/ 0 h 490"/>
              <a:gd name="T8" fmla="*/ 3364 w 3365"/>
              <a:gd name="T9" fmla="*/ 489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5" h="490">
                <a:moveTo>
                  <a:pt x="3364" y="489"/>
                </a:moveTo>
                <a:lnTo>
                  <a:pt x="0" y="489"/>
                </a:lnTo>
                <a:lnTo>
                  <a:pt x="0" y="0"/>
                </a:lnTo>
                <a:lnTo>
                  <a:pt x="3364" y="0"/>
                </a:lnTo>
                <a:lnTo>
                  <a:pt x="3364" y="48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2" name="Freeform 42">
            <a:extLst>
              <a:ext uri="{FF2B5EF4-FFF2-40B4-BE49-F238E27FC236}">
                <a16:creationId xmlns:a16="http://schemas.microsoft.com/office/drawing/2014/main" xmlns="" id="{9856EFC4-E83A-864A-8BBF-9A57FB53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221" y="2089582"/>
            <a:ext cx="1629994" cy="228731"/>
          </a:xfrm>
          <a:custGeom>
            <a:avLst/>
            <a:gdLst>
              <a:gd name="T0" fmla="*/ 3364 w 3365"/>
              <a:gd name="T1" fmla="*/ 489 h 490"/>
              <a:gd name="T2" fmla="*/ 0 w 3365"/>
              <a:gd name="T3" fmla="*/ 489 h 490"/>
              <a:gd name="T4" fmla="*/ 0 w 3365"/>
              <a:gd name="T5" fmla="*/ 0 h 490"/>
              <a:gd name="T6" fmla="*/ 3364 w 3365"/>
              <a:gd name="T7" fmla="*/ 0 h 490"/>
              <a:gd name="T8" fmla="*/ 3364 w 3365"/>
              <a:gd name="T9" fmla="*/ 489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5" h="490">
                <a:moveTo>
                  <a:pt x="3364" y="489"/>
                </a:moveTo>
                <a:lnTo>
                  <a:pt x="0" y="489"/>
                </a:lnTo>
                <a:lnTo>
                  <a:pt x="0" y="0"/>
                </a:lnTo>
                <a:lnTo>
                  <a:pt x="3364" y="0"/>
                </a:lnTo>
                <a:lnTo>
                  <a:pt x="3364" y="48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xmlns="" id="{B76A6911-99D8-514C-B6AA-8DAC162A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52" y="2087522"/>
            <a:ext cx="1629996" cy="228732"/>
          </a:xfrm>
          <a:custGeom>
            <a:avLst/>
            <a:gdLst>
              <a:gd name="T0" fmla="*/ 3363 w 3364"/>
              <a:gd name="T1" fmla="*/ 490 h 491"/>
              <a:gd name="T2" fmla="*/ 0 w 3364"/>
              <a:gd name="T3" fmla="*/ 490 h 491"/>
              <a:gd name="T4" fmla="*/ 0 w 3364"/>
              <a:gd name="T5" fmla="*/ 0 h 491"/>
              <a:gd name="T6" fmla="*/ 3363 w 3364"/>
              <a:gd name="T7" fmla="*/ 0 h 491"/>
              <a:gd name="T8" fmla="*/ 3363 w 3364"/>
              <a:gd name="T9" fmla="*/ 49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4" h="491">
                <a:moveTo>
                  <a:pt x="3363" y="490"/>
                </a:moveTo>
                <a:lnTo>
                  <a:pt x="0" y="490"/>
                </a:lnTo>
                <a:lnTo>
                  <a:pt x="0" y="0"/>
                </a:lnTo>
                <a:lnTo>
                  <a:pt x="3363" y="0"/>
                </a:lnTo>
                <a:lnTo>
                  <a:pt x="3363" y="49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8" name="Freeform 112">
            <a:extLst>
              <a:ext uri="{FF2B5EF4-FFF2-40B4-BE49-F238E27FC236}">
                <a16:creationId xmlns:a16="http://schemas.microsoft.com/office/drawing/2014/main" xmlns="" id="{F8B59B6F-96D7-164C-9669-34964CA14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93" y="3012750"/>
            <a:ext cx="1009715" cy="1648515"/>
          </a:xfrm>
          <a:custGeom>
            <a:avLst/>
            <a:gdLst>
              <a:gd name="T0" fmla="*/ 1537 w 2159"/>
              <a:gd name="T1" fmla="*/ 1 h 3527"/>
              <a:gd name="T2" fmla="*/ 1537 w 2159"/>
              <a:gd name="T3" fmla="*/ 1 h 3527"/>
              <a:gd name="T4" fmla="*/ 1280 w 2159"/>
              <a:gd name="T5" fmla="*/ 335 h 3527"/>
              <a:gd name="T6" fmla="*/ 1280 w 2159"/>
              <a:gd name="T7" fmla="*/ 335 h 3527"/>
              <a:gd name="T8" fmla="*/ 1166 w 2159"/>
              <a:gd name="T9" fmla="*/ 442 h 3527"/>
              <a:gd name="T10" fmla="*/ 597 w 2159"/>
              <a:gd name="T11" fmla="*/ 113 h 3527"/>
              <a:gd name="T12" fmla="*/ 592 w 2159"/>
              <a:gd name="T13" fmla="*/ 121 h 3527"/>
              <a:gd name="T14" fmla="*/ 592 w 2159"/>
              <a:gd name="T15" fmla="*/ 122 h 3527"/>
              <a:gd name="T16" fmla="*/ 592 w 2159"/>
              <a:gd name="T17" fmla="*/ 122 h 3527"/>
              <a:gd name="T18" fmla="*/ 595 w 2159"/>
              <a:gd name="T19" fmla="*/ 3526 h 3527"/>
              <a:gd name="T20" fmla="*/ 1074 w 2159"/>
              <a:gd name="T21" fmla="*/ 3250 h 3527"/>
              <a:gd name="T22" fmla="*/ 1074 w 2159"/>
              <a:gd name="T23" fmla="*/ 3250 h 3527"/>
              <a:gd name="T24" fmla="*/ 937 w 2159"/>
              <a:gd name="T25" fmla="*/ 3050 h 3527"/>
              <a:gd name="T26" fmla="*/ 937 w 2159"/>
              <a:gd name="T27" fmla="*/ 3050 h 3527"/>
              <a:gd name="T28" fmla="*/ 974 w 2159"/>
              <a:gd name="T29" fmla="*/ 2773 h 3527"/>
              <a:gd name="T30" fmla="*/ 974 w 2159"/>
              <a:gd name="T31" fmla="*/ 2773 h 3527"/>
              <a:gd name="T32" fmla="*/ 1223 w 2159"/>
              <a:gd name="T33" fmla="*/ 2584 h 3527"/>
              <a:gd name="T34" fmla="*/ 1223 w 2159"/>
              <a:gd name="T35" fmla="*/ 2584 h 3527"/>
              <a:gd name="T36" fmla="*/ 1531 w 2159"/>
              <a:gd name="T37" fmla="*/ 2628 h 3527"/>
              <a:gd name="T38" fmla="*/ 1531 w 2159"/>
              <a:gd name="T39" fmla="*/ 2628 h 3527"/>
              <a:gd name="T40" fmla="*/ 1696 w 2159"/>
              <a:gd name="T41" fmla="*/ 2891 h 3527"/>
              <a:gd name="T42" fmla="*/ 2156 w 2159"/>
              <a:gd name="T43" fmla="*/ 2625 h 3527"/>
              <a:gd name="T44" fmla="*/ 2156 w 2159"/>
              <a:gd name="T45" fmla="*/ 2625 h 3527"/>
              <a:gd name="T46" fmla="*/ 2152 w 2159"/>
              <a:gd name="T47" fmla="*/ 1022 h 3527"/>
              <a:gd name="T48" fmla="*/ 2153 w 2159"/>
              <a:gd name="T49" fmla="*/ 1021 h 3527"/>
              <a:gd name="T50" fmla="*/ 2158 w 2159"/>
              <a:gd name="T51" fmla="*/ 1014 h 3527"/>
              <a:gd name="T52" fmla="*/ 1595 w 2159"/>
              <a:gd name="T53" fmla="*/ 690 h 3527"/>
              <a:gd name="T54" fmla="*/ 1595 w 2159"/>
              <a:gd name="T55" fmla="*/ 690 h 3527"/>
              <a:gd name="T56" fmla="*/ 1627 w 2159"/>
              <a:gd name="T57" fmla="*/ 540 h 3527"/>
              <a:gd name="T58" fmla="*/ 1627 w 2159"/>
              <a:gd name="T59" fmla="*/ 540 h 3527"/>
              <a:gd name="T60" fmla="*/ 1823 w 2159"/>
              <a:gd name="T61" fmla="*/ 293 h 3527"/>
              <a:gd name="T62" fmla="*/ 1823 w 2159"/>
              <a:gd name="T63" fmla="*/ 293 h 3527"/>
              <a:gd name="T64" fmla="*/ 1537 w 2159"/>
              <a:gd name="T65" fmla="*/ 1 h 3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59" h="3527">
                <a:moveTo>
                  <a:pt x="1537" y="1"/>
                </a:moveTo>
                <a:lnTo>
                  <a:pt x="1537" y="1"/>
                </a:lnTo>
                <a:cubicBezTo>
                  <a:pt x="1345" y="3"/>
                  <a:pt x="1274" y="167"/>
                  <a:pt x="1280" y="335"/>
                </a:cubicBezTo>
                <a:lnTo>
                  <a:pt x="1280" y="335"/>
                </a:lnTo>
                <a:cubicBezTo>
                  <a:pt x="1282" y="401"/>
                  <a:pt x="1225" y="448"/>
                  <a:pt x="1166" y="442"/>
                </a:cubicBezTo>
                <a:lnTo>
                  <a:pt x="597" y="113"/>
                </a:lnTo>
                <a:lnTo>
                  <a:pt x="592" y="121"/>
                </a:lnTo>
                <a:lnTo>
                  <a:pt x="592" y="122"/>
                </a:lnTo>
                <a:lnTo>
                  <a:pt x="592" y="122"/>
                </a:lnTo>
                <a:cubicBezTo>
                  <a:pt x="0" y="1218"/>
                  <a:pt x="40" y="2497"/>
                  <a:pt x="595" y="3526"/>
                </a:cubicBezTo>
                <a:lnTo>
                  <a:pt x="1074" y="3250"/>
                </a:lnTo>
                <a:lnTo>
                  <a:pt x="1074" y="3250"/>
                </a:lnTo>
                <a:cubicBezTo>
                  <a:pt x="1006" y="3193"/>
                  <a:pt x="958" y="3124"/>
                  <a:pt x="937" y="3050"/>
                </a:cubicBezTo>
                <a:lnTo>
                  <a:pt x="937" y="3050"/>
                </a:lnTo>
                <a:cubicBezTo>
                  <a:pt x="910" y="2958"/>
                  <a:pt x="923" y="2862"/>
                  <a:pt x="974" y="2773"/>
                </a:cubicBezTo>
                <a:lnTo>
                  <a:pt x="974" y="2773"/>
                </a:lnTo>
                <a:cubicBezTo>
                  <a:pt x="1026" y="2680"/>
                  <a:pt x="1117" y="2612"/>
                  <a:pt x="1223" y="2584"/>
                </a:cubicBezTo>
                <a:lnTo>
                  <a:pt x="1223" y="2584"/>
                </a:lnTo>
                <a:cubicBezTo>
                  <a:pt x="1329" y="2557"/>
                  <a:pt x="1441" y="2573"/>
                  <a:pt x="1531" y="2628"/>
                </a:cubicBezTo>
                <a:lnTo>
                  <a:pt x="1531" y="2628"/>
                </a:lnTo>
                <a:cubicBezTo>
                  <a:pt x="1644" y="2697"/>
                  <a:pt x="1682" y="2798"/>
                  <a:pt x="1696" y="2891"/>
                </a:cubicBezTo>
                <a:lnTo>
                  <a:pt x="2156" y="2625"/>
                </a:lnTo>
                <a:lnTo>
                  <a:pt x="2156" y="2625"/>
                </a:lnTo>
                <a:cubicBezTo>
                  <a:pt x="1909" y="2136"/>
                  <a:pt x="1892" y="1542"/>
                  <a:pt x="2152" y="1022"/>
                </a:cubicBezTo>
                <a:lnTo>
                  <a:pt x="2153" y="1021"/>
                </a:lnTo>
                <a:lnTo>
                  <a:pt x="2158" y="1014"/>
                </a:lnTo>
                <a:lnTo>
                  <a:pt x="1595" y="690"/>
                </a:lnTo>
                <a:lnTo>
                  <a:pt x="1595" y="690"/>
                </a:lnTo>
                <a:cubicBezTo>
                  <a:pt x="1561" y="643"/>
                  <a:pt x="1571" y="572"/>
                  <a:pt x="1627" y="540"/>
                </a:cubicBezTo>
                <a:lnTo>
                  <a:pt x="1627" y="540"/>
                </a:lnTo>
                <a:cubicBezTo>
                  <a:pt x="1727" y="482"/>
                  <a:pt x="1820" y="420"/>
                  <a:pt x="1823" y="293"/>
                </a:cubicBezTo>
                <a:lnTo>
                  <a:pt x="1823" y="293"/>
                </a:lnTo>
                <a:cubicBezTo>
                  <a:pt x="1828" y="137"/>
                  <a:pt x="1693" y="0"/>
                  <a:pt x="1537" y="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9" name="Freeform 113">
            <a:extLst>
              <a:ext uri="{FF2B5EF4-FFF2-40B4-BE49-F238E27FC236}">
                <a16:creationId xmlns:a16="http://schemas.microsoft.com/office/drawing/2014/main" xmlns="" id="{F9A37AF3-63B7-7D45-A754-110B6F466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974" y="4247076"/>
            <a:ext cx="1382693" cy="1292024"/>
          </a:xfrm>
          <a:custGeom>
            <a:avLst/>
            <a:gdLst>
              <a:gd name="T0" fmla="*/ 374 w 2957"/>
              <a:gd name="T1" fmla="*/ 184 h 2764"/>
              <a:gd name="T2" fmla="*/ 374 w 2957"/>
              <a:gd name="T3" fmla="*/ 184 h 2764"/>
              <a:gd name="T4" fmla="*/ 535 w 2957"/>
              <a:gd name="T5" fmla="*/ 574 h 2764"/>
              <a:gd name="T6" fmla="*/ 535 w 2957"/>
              <a:gd name="T7" fmla="*/ 574 h 2764"/>
              <a:gd name="T8" fmla="*/ 570 w 2957"/>
              <a:gd name="T9" fmla="*/ 726 h 2764"/>
              <a:gd name="T10" fmla="*/ 0 w 2957"/>
              <a:gd name="T11" fmla="*/ 1055 h 2764"/>
              <a:gd name="T12" fmla="*/ 5 w 2957"/>
              <a:gd name="T13" fmla="*/ 1062 h 2764"/>
              <a:gd name="T14" fmla="*/ 6 w 2957"/>
              <a:gd name="T15" fmla="*/ 1063 h 2764"/>
              <a:gd name="T16" fmla="*/ 6 w 2957"/>
              <a:gd name="T17" fmla="*/ 1063 h 2764"/>
              <a:gd name="T18" fmla="*/ 2956 w 2957"/>
              <a:gd name="T19" fmla="*/ 2763 h 2764"/>
              <a:gd name="T20" fmla="*/ 2956 w 2957"/>
              <a:gd name="T21" fmla="*/ 2211 h 2764"/>
              <a:gd name="T22" fmla="*/ 2956 w 2957"/>
              <a:gd name="T23" fmla="*/ 2211 h 2764"/>
              <a:gd name="T24" fmla="*/ 2714 w 2957"/>
              <a:gd name="T25" fmla="*/ 2229 h 2764"/>
              <a:gd name="T26" fmla="*/ 2714 w 2957"/>
              <a:gd name="T27" fmla="*/ 2229 h 2764"/>
              <a:gd name="T28" fmla="*/ 2493 w 2957"/>
              <a:gd name="T29" fmla="*/ 2058 h 2764"/>
              <a:gd name="T30" fmla="*/ 2493 w 2957"/>
              <a:gd name="T31" fmla="*/ 2058 h 2764"/>
              <a:gd name="T32" fmla="*/ 2454 w 2957"/>
              <a:gd name="T33" fmla="*/ 1748 h 2764"/>
              <a:gd name="T34" fmla="*/ 2454 w 2957"/>
              <a:gd name="T35" fmla="*/ 1748 h 2764"/>
              <a:gd name="T36" fmla="*/ 2646 w 2957"/>
              <a:gd name="T37" fmla="*/ 1503 h 2764"/>
              <a:gd name="T38" fmla="*/ 2646 w 2957"/>
              <a:gd name="T39" fmla="*/ 1503 h 2764"/>
              <a:gd name="T40" fmla="*/ 2956 w 2957"/>
              <a:gd name="T41" fmla="*/ 1492 h 2764"/>
              <a:gd name="T42" fmla="*/ 2956 w 2957"/>
              <a:gd name="T43" fmla="*/ 961 h 2764"/>
              <a:gd name="T44" fmla="*/ 2956 w 2957"/>
              <a:gd name="T45" fmla="*/ 961 h 2764"/>
              <a:gd name="T46" fmla="*/ 1566 w 2957"/>
              <a:gd name="T47" fmla="*/ 163 h 2764"/>
              <a:gd name="T48" fmla="*/ 1566 w 2957"/>
              <a:gd name="T49" fmla="*/ 161 h 2764"/>
              <a:gd name="T50" fmla="*/ 1561 w 2957"/>
              <a:gd name="T51" fmla="*/ 153 h 2764"/>
              <a:gd name="T52" fmla="*/ 999 w 2957"/>
              <a:gd name="T53" fmla="*/ 478 h 2764"/>
              <a:gd name="T54" fmla="*/ 999 w 2957"/>
              <a:gd name="T55" fmla="*/ 478 h 2764"/>
              <a:gd name="T56" fmla="*/ 885 w 2957"/>
              <a:gd name="T57" fmla="*/ 375 h 2764"/>
              <a:gd name="T58" fmla="*/ 885 w 2957"/>
              <a:gd name="T59" fmla="*/ 375 h 2764"/>
              <a:gd name="T60" fmla="*/ 769 w 2957"/>
              <a:gd name="T61" fmla="*/ 82 h 2764"/>
              <a:gd name="T62" fmla="*/ 769 w 2957"/>
              <a:gd name="T63" fmla="*/ 82 h 2764"/>
              <a:gd name="T64" fmla="*/ 374 w 2957"/>
              <a:gd name="T65" fmla="*/ 184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57" h="2764">
                <a:moveTo>
                  <a:pt x="374" y="184"/>
                </a:moveTo>
                <a:lnTo>
                  <a:pt x="374" y="184"/>
                </a:lnTo>
                <a:cubicBezTo>
                  <a:pt x="279" y="351"/>
                  <a:pt x="386" y="495"/>
                  <a:pt x="535" y="574"/>
                </a:cubicBezTo>
                <a:lnTo>
                  <a:pt x="535" y="574"/>
                </a:lnTo>
                <a:cubicBezTo>
                  <a:pt x="593" y="605"/>
                  <a:pt x="605" y="677"/>
                  <a:pt x="570" y="726"/>
                </a:cubicBezTo>
                <a:lnTo>
                  <a:pt x="0" y="1055"/>
                </a:lnTo>
                <a:lnTo>
                  <a:pt x="5" y="1062"/>
                </a:lnTo>
                <a:lnTo>
                  <a:pt x="6" y="1063"/>
                </a:lnTo>
                <a:lnTo>
                  <a:pt x="6" y="1063"/>
                </a:lnTo>
                <a:cubicBezTo>
                  <a:pt x="661" y="2125"/>
                  <a:pt x="1787" y="2729"/>
                  <a:pt x="2956" y="2763"/>
                </a:cubicBezTo>
                <a:lnTo>
                  <a:pt x="2956" y="2211"/>
                </a:lnTo>
                <a:lnTo>
                  <a:pt x="2956" y="2211"/>
                </a:lnTo>
                <a:cubicBezTo>
                  <a:pt x="2873" y="2241"/>
                  <a:pt x="2789" y="2247"/>
                  <a:pt x="2714" y="2229"/>
                </a:cubicBezTo>
                <a:lnTo>
                  <a:pt x="2714" y="2229"/>
                </a:lnTo>
                <a:cubicBezTo>
                  <a:pt x="2622" y="2206"/>
                  <a:pt x="2545" y="2147"/>
                  <a:pt x="2493" y="2058"/>
                </a:cubicBezTo>
                <a:lnTo>
                  <a:pt x="2493" y="2058"/>
                </a:lnTo>
                <a:cubicBezTo>
                  <a:pt x="2438" y="1966"/>
                  <a:pt x="2425" y="1854"/>
                  <a:pt x="2454" y="1748"/>
                </a:cubicBezTo>
                <a:lnTo>
                  <a:pt x="2454" y="1748"/>
                </a:lnTo>
                <a:cubicBezTo>
                  <a:pt x="2484" y="1643"/>
                  <a:pt x="2553" y="1553"/>
                  <a:pt x="2646" y="1503"/>
                </a:cubicBezTo>
                <a:lnTo>
                  <a:pt x="2646" y="1503"/>
                </a:lnTo>
                <a:cubicBezTo>
                  <a:pt x="2762" y="1440"/>
                  <a:pt x="2870" y="1458"/>
                  <a:pt x="2956" y="1492"/>
                </a:cubicBezTo>
                <a:lnTo>
                  <a:pt x="2956" y="961"/>
                </a:lnTo>
                <a:lnTo>
                  <a:pt x="2956" y="961"/>
                </a:lnTo>
                <a:cubicBezTo>
                  <a:pt x="2409" y="930"/>
                  <a:pt x="1886" y="648"/>
                  <a:pt x="1566" y="163"/>
                </a:cubicBezTo>
                <a:lnTo>
                  <a:pt x="1566" y="161"/>
                </a:lnTo>
                <a:lnTo>
                  <a:pt x="1561" y="153"/>
                </a:lnTo>
                <a:lnTo>
                  <a:pt x="999" y="478"/>
                </a:lnTo>
                <a:lnTo>
                  <a:pt x="999" y="478"/>
                </a:lnTo>
                <a:cubicBezTo>
                  <a:pt x="941" y="484"/>
                  <a:pt x="885" y="440"/>
                  <a:pt x="885" y="375"/>
                </a:cubicBezTo>
                <a:lnTo>
                  <a:pt x="885" y="375"/>
                </a:lnTo>
                <a:cubicBezTo>
                  <a:pt x="885" y="260"/>
                  <a:pt x="878" y="149"/>
                  <a:pt x="769" y="82"/>
                </a:cubicBezTo>
                <a:lnTo>
                  <a:pt x="769" y="82"/>
                </a:lnTo>
                <a:cubicBezTo>
                  <a:pt x="635" y="0"/>
                  <a:pt x="451" y="49"/>
                  <a:pt x="374" y="18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0" name="Freeform 114">
            <a:extLst>
              <a:ext uri="{FF2B5EF4-FFF2-40B4-BE49-F238E27FC236}">
                <a16:creationId xmlns:a16="http://schemas.microsoft.com/office/drawing/2014/main" xmlns="" id="{49A3BA3D-D650-B54B-ADE6-E13371381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893" y="3066327"/>
            <a:ext cx="1009715" cy="1648515"/>
          </a:xfrm>
          <a:custGeom>
            <a:avLst/>
            <a:gdLst>
              <a:gd name="T0" fmla="*/ 621 w 2159"/>
              <a:gd name="T1" fmla="*/ 3525 h 3527"/>
              <a:gd name="T2" fmla="*/ 621 w 2159"/>
              <a:gd name="T3" fmla="*/ 3525 h 3527"/>
              <a:gd name="T4" fmla="*/ 878 w 2159"/>
              <a:gd name="T5" fmla="*/ 3191 h 3527"/>
              <a:gd name="T6" fmla="*/ 878 w 2159"/>
              <a:gd name="T7" fmla="*/ 3191 h 3527"/>
              <a:gd name="T8" fmla="*/ 992 w 2159"/>
              <a:gd name="T9" fmla="*/ 3084 h 3527"/>
              <a:gd name="T10" fmla="*/ 1562 w 2159"/>
              <a:gd name="T11" fmla="*/ 3413 h 3527"/>
              <a:gd name="T12" fmla="*/ 1566 w 2159"/>
              <a:gd name="T13" fmla="*/ 3405 h 3527"/>
              <a:gd name="T14" fmla="*/ 1566 w 2159"/>
              <a:gd name="T15" fmla="*/ 3404 h 3527"/>
              <a:gd name="T16" fmla="*/ 1566 w 2159"/>
              <a:gd name="T17" fmla="*/ 3404 h 3527"/>
              <a:gd name="T18" fmla="*/ 1563 w 2159"/>
              <a:gd name="T19" fmla="*/ 0 h 3527"/>
              <a:gd name="T20" fmla="*/ 1084 w 2159"/>
              <a:gd name="T21" fmla="*/ 276 h 3527"/>
              <a:gd name="T22" fmla="*/ 1084 w 2159"/>
              <a:gd name="T23" fmla="*/ 276 h 3527"/>
              <a:gd name="T24" fmla="*/ 1221 w 2159"/>
              <a:gd name="T25" fmla="*/ 476 h 3527"/>
              <a:gd name="T26" fmla="*/ 1221 w 2159"/>
              <a:gd name="T27" fmla="*/ 476 h 3527"/>
              <a:gd name="T28" fmla="*/ 1184 w 2159"/>
              <a:gd name="T29" fmla="*/ 754 h 3527"/>
              <a:gd name="T30" fmla="*/ 1184 w 2159"/>
              <a:gd name="T31" fmla="*/ 754 h 3527"/>
              <a:gd name="T32" fmla="*/ 935 w 2159"/>
              <a:gd name="T33" fmla="*/ 941 h 3527"/>
              <a:gd name="T34" fmla="*/ 935 w 2159"/>
              <a:gd name="T35" fmla="*/ 941 h 3527"/>
              <a:gd name="T36" fmla="*/ 627 w 2159"/>
              <a:gd name="T37" fmla="*/ 897 h 3527"/>
              <a:gd name="T38" fmla="*/ 627 w 2159"/>
              <a:gd name="T39" fmla="*/ 897 h 3527"/>
              <a:gd name="T40" fmla="*/ 463 w 2159"/>
              <a:gd name="T41" fmla="*/ 635 h 3527"/>
              <a:gd name="T42" fmla="*/ 3 w 2159"/>
              <a:gd name="T43" fmla="*/ 900 h 3527"/>
              <a:gd name="T44" fmla="*/ 3 w 2159"/>
              <a:gd name="T45" fmla="*/ 900 h 3527"/>
              <a:gd name="T46" fmla="*/ 6 w 2159"/>
              <a:gd name="T47" fmla="*/ 2503 h 3527"/>
              <a:gd name="T48" fmla="*/ 5 w 2159"/>
              <a:gd name="T49" fmla="*/ 2504 h 3527"/>
              <a:gd name="T50" fmla="*/ 0 w 2159"/>
              <a:gd name="T51" fmla="*/ 2512 h 3527"/>
              <a:gd name="T52" fmla="*/ 563 w 2159"/>
              <a:gd name="T53" fmla="*/ 2837 h 3527"/>
              <a:gd name="T54" fmla="*/ 563 w 2159"/>
              <a:gd name="T55" fmla="*/ 2837 h 3527"/>
              <a:gd name="T56" fmla="*/ 531 w 2159"/>
              <a:gd name="T57" fmla="*/ 2986 h 3527"/>
              <a:gd name="T58" fmla="*/ 531 w 2159"/>
              <a:gd name="T59" fmla="*/ 2986 h 3527"/>
              <a:gd name="T60" fmla="*/ 335 w 2159"/>
              <a:gd name="T61" fmla="*/ 3234 h 3527"/>
              <a:gd name="T62" fmla="*/ 335 w 2159"/>
              <a:gd name="T63" fmla="*/ 3234 h 3527"/>
              <a:gd name="T64" fmla="*/ 621 w 2159"/>
              <a:gd name="T65" fmla="*/ 3525 h 3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59" h="3527">
                <a:moveTo>
                  <a:pt x="621" y="3525"/>
                </a:moveTo>
                <a:lnTo>
                  <a:pt x="621" y="3525"/>
                </a:lnTo>
                <a:cubicBezTo>
                  <a:pt x="813" y="3523"/>
                  <a:pt x="884" y="3360"/>
                  <a:pt x="878" y="3191"/>
                </a:cubicBezTo>
                <a:lnTo>
                  <a:pt x="878" y="3191"/>
                </a:lnTo>
                <a:cubicBezTo>
                  <a:pt x="876" y="3125"/>
                  <a:pt x="933" y="3078"/>
                  <a:pt x="992" y="3084"/>
                </a:cubicBezTo>
                <a:lnTo>
                  <a:pt x="1562" y="3413"/>
                </a:lnTo>
                <a:lnTo>
                  <a:pt x="1566" y="3405"/>
                </a:lnTo>
                <a:lnTo>
                  <a:pt x="1566" y="3404"/>
                </a:lnTo>
                <a:lnTo>
                  <a:pt x="1566" y="3404"/>
                </a:lnTo>
                <a:cubicBezTo>
                  <a:pt x="2158" y="2306"/>
                  <a:pt x="2118" y="1029"/>
                  <a:pt x="1563" y="0"/>
                </a:cubicBezTo>
                <a:lnTo>
                  <a:pt x="1084" y="276"/>
                </a:lnTo>
                <a:lnTo>
                  <a:pt x="1084" y="276"/>
                </a:lnTo>
                <a:cubicBezTo>
                  <a:pt x="1152" y="334"/>
                  <a:pt x="1200" y="402"/>
                  <a:pt x="1221" y="476"/>
                </a:cubicBezTo>
                <a:lnTo>
                  <a:pt x="1221" y="476"/>
                </a:lnTo>
                <a:cubicBezTo>
                  <a:pt x="1248" y="568"/>
                  <a:pt x="1235" y="663"/>
                  <a:pt x="1184" y="754"/>
                </a:cubicBezTo>
                <a:lnTo>
                  <a:pt x="1184" y="754"/>
                </a:lnTo>
                <a:cubicBezTo>
                  <a:pt x="1132" y="845"/>
                  <a:pt x="1041" y="913"/>
                  <a:pt x="935" y="941"/>
                </a:cubicBezTo>
                <a:lnTo>
                  <a:pt x="935" y="941"/>
                </a:lnTo>
                <a:cubicBezTo>
                  <a:pt x="830" y="968"/>
                  <a:pt x="717" y="952"/>
                  <a:pt x="627" y="897"/>
                </a:cubicBezTo>
                <a:lnTo>
                  <a:pt x="627" y="897"/>
                </a:lnTo>
                <a:cubicBezTo>
                  <a:pt x="515" y="828"/>
                  <a:pt x="476" y="728"/>
                  <a:pt x="463" y="635"/>
                </a:cubicBezTo>
                <a:lnTo>
                  <a:pt x="3" y="900"/>
                </a:lnTo>
                <a:lnTo>
                  <a:pt x="3" y="900"/>
                </a:lnTo>
                <a:cubicBezTo>
                  <a:pt x="249" y="1390"/>
                  <a:pt x="266" y="1983"/>
                  <a:pt x="6" y="2503"/>
                </a:cubicBezTo>
                <a:lnTo>
                  <a:pt x="5" y="2504"/>
                </a:lnTo>
                <a:lnTo>
                  <a:pt x="0" y="2512"/>
                </a:lnTo>
                <a:lnTo>
                  <a:pt x="563" y="2837"/>
                </a:lnTo>
                <a:lnTo>
                  <a:pt x="563" y="2837"/>
                </a:lnTo>
                <a:cubicBezTo>
                  <a:pt x="597" y="2883"/>
                  <a:pt x="587" y="2954"/>
                  <a:pt x="531" y="2986"/>
                </a:cubicBezTo>
                <a:lnTo>
                  <a:pt x="531" y="2986"/>
                </a:lnTo>
                <a:cubicBezTo>
                  <a:pt x="431" y="3045"/>
                  <a:pt x="338" y="3106"/>
                  <a:pt x="335" y="3234"/>
                </a:cubicBezTo>
                <a:lnTo>
                  <a:pt x="335" y="3234"/>
                </a:lnTo>
                <a:cubicBezTo>
                  <a:pt x="330" y="3390"/>
                  <a:pt x="465" y="3526"/>
                  <a:pt x="621" y="352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1" name="Freeform 115">
            <a:extLst>
              <a:ext uri="{FF2B5EF4-FFF2-40B4-BE49-F238E27FC236}">
                <a16:creationId xmlns:a16="http://schemas.microsoft.com/office/drawing/2014/main" xmlns="" id="{1AA6DE56-BC1C-3241-945D-7DBCF248A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335" y="2188494"/>
            <a:ext cx="1382691" cy="1289963"/>
          </a:xfrm>
          <a:custGeom>
            <a:avLst/>
            <a:gdLst>
              <a:gd name="T0" fmla="*/ 2582 w 2957"/>
              <a:gd name="T1" fmla="*/ 2578 h 2762"/>
              <a:gd name="T2" fmla="*/ 2582 w 2957"/>
              <a:gd name="T3" fmla="*/ 2578 h 2762"/>
              <a:gd name="T4" fmla="*/ 2422 w 2957"/>
              <a:gd name="T5" fmla="*/ 2188 h 2762"/>
              <a:gd name="T6" fmla="*/ 2422 w 2957"/>
              <a:gd name="T7" fmla="*/ 2188 h 2762"/>
              <a:gd name="T8" fmla="*/ 2386 w 2957"/>
              <a:gd name="T9" fmla="*/ 2036 h 2762"/>
              <a:gd name="T10" fmla="*/ 2956 w 2957"/>
              <a:gd name="T11" fmla="*/ 1708 h 2762"/>
              <a:gd name="T12" fmla="*/ 2951 w 2957"/>
              <a:gd name="T13" fmla="*/ 1700 h 2762"/>
              <a:gd name="T14" fmla="*/ 2950 w 2957"/>
              <a:gd name="T15" fmla="*/ 1699 h 2762"/>
              <a:gd name="T16" fmla="*/ 2950 w 2957"/>
              <a:gd name="T17" fmla="*/ 1699 h 2762"/>
              <a:gd name="T18" fmla="*/ 0 w 2957"/>
              <a:gd name="T19" fmla="*/ 0 h 2762"/>
              <a:gd name="T20" fmla="*/ 0 w 2957"/>
              <a:gd name="T21" fmla="*/ 552 h 2762"/>
              <a:gd name="T22" fmla="*/ 0 w 2957"/>
              <a:gd name="T23" fmla="*/ 552 h 2762"/>
              <a:gd name="T24" fmla="*/ 242 w 2957"/>
              <a:gd name="T25" fmla="*/ 534 h 2762"/>
              <a:gd name="T26" fmla="*/ 242 w 2957"/>
              <a:gd name="T27" fmla="*/ 534 h 2762"/>
              <a:gd name="T28" fmla="*/ 463 w 2957"/>
              <a:gd name="T29" fmla="*/ 704 h 2762"/>
              <a:gd name="T30" fmla="*/ 463 w 2957"/>
              <a:gd name="T31" fmla="*/ 704 h 2762"/>
              <a:gd name="T32" fmla="*/ 502 w 2957"/>
              <a:gd name="T33" fmla="*/ 1014 h 2762"/>
              <a:gd name="T34" fmla="*/ 502 w 2957"/>
              <a:gd name="T35" fmla="*/ 1014 h 2762"/>
              <a:gd name="T36" fmla="*/ 310 w 2957"/>
              <a:gd name="T37" fmla="*/ 1259 h 2762"/>
              <a:gd name="T38" fmla="*/ 310 w 2957"/>
              <a:gd name="T39" fmla="*/ 1259 h 2762"/>
              <a:gd name="T40" fmla="*/ 0 w 2957"/>
              <a:gd name="T41" fmla="*/ 1270 h 2762"/>
              <a:gd name="T42" fmla="*/ 0 w 2957"/>
              <a:gd name="T43" fmla="*/ 1801 h 2762"/>
              <a:gd name="T44" fmla="*/ 0 w 2957"/>
              <a:gd name="T45" fmla="*/ 1801 h 2762"/>
              <a:gd name="T46" fmla="*/ 1391 w 2957"/>
              <a:gd name="T47" fmla="*/ 2600 h 2762"/>
              <a:gd name="T48" fmla="*/ 1391 w 2957"/>
              <a:gd name="T49" fmla="*/ 2601 h 2762"/>
              <a:gd name="T50" fmla="*/ 1395 w 2957"/>
              <a:gd name="T51" fmla="*/ 2609 h 2762"/>
              <a:gd name="T52" fmla="*/ 1957 w 2957"/>
              <a:gd name="T53" fmla="*/ 2284 h 2762"/>
              <a:gd name="T54" fmla="*/ 1957 w 2957"/>
              <a:gd name="T55" fmla="*/ 2284 h 2762"/>
              <a:gd name="T56" fmla="*/ 2071 w 2957"/>
              <a:gd name="T57" fmla="*/ 2386 h 2762"/>
              <a:gd name="T58" fmla="*/ 2071 w 2957"/>
              <a:gd name="T59" fmla="*/ 2386 h 2762"/>
              <a:gd name="T60" fmla="*/ 2187 w 2957"/>
              <a:gd name="T61" fmla="*/ 2680 h 2762"/>
              <a:gd name="T62" fmla="*/ 2187 w 2957"/>
              <a:gd name="T63" fmla="*/ 2680 h 2762"/>
              <a:gd name="T64" fmla="*/ 2582 w 2957"/>
              <a:gd name="T65" fmla="*/ 2578 h 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57" h="2762">
                <a:moveTo>
                  <a:pt x="2582" y="2578"/>
                </a:moveTo>
                <a:lnTo>
                  <a:pt x="2582" y="2578"/>
                </a:lnTo>
                <a:cubicBezTo>
                  <a:pt x="2677" y="2411"/>
                  <a:pt x="2571" y="2268"/>
                  <a:pt x="2422" y="2188"/>
                </a:cubicBezTo>
                <a:lnTo>
                  <a:pt x="2422" y="2188"/>
                </a:lnTo>
                <a:cubicBezTo>
                  <a:pt x="2363" y="2157"/>
                  <a:pt x="2351" y="2084"/>
                  <a:pt x="2386" y="2036"/>
                </a:cubicBezTo>
                <a:lnTo>
                  <a:pt x="2956" y="1708"/>
                </a:lnTo>
                <a:lnTo>
                  <a:pt x="2951" y="1700"/>
                </a:lnTo>
                <a:lnTo>
                  <a:pt x="2950" y="1699"/>
                </a:lnTo>
                <a:lnTo>
                  <a:pt x="2950" y="1699"/>
                </a:lnTo>
                <a:cubicBezTo>
                  <a:pt x="2296" y="638"/>
                  <a:pt x="1169" y="33"/>
                  <a:pt x="0" y="0"/>
                </a:cubicBezTo>
                <a:lnTo>
                  <a:pt x="0" y="552"/>
                </a:lnTo>
                <a:lnTo>
                  <a:pt x="0" y="552"/>
                </a:lnTo>
                <a:cubicBezTo>
                  <a:pt x="84" y="521"/>
                  <a:pt x="167" y="514"/>
                  <a:pt x="242" y="534"/>
                </a:cubicBezTo>
                <a:lnTo>
                  <a:pt x="242" y="534"/>
                </a:lnTo>
                <a:cubicBezTo>
                  <a:pt x="334" y="556"/>
                  <a:pt x="411" y="615"/>
                  <a:pt x="463" y="704"/>
                </a:cubicBezTo>
                <a:lnTo>
                  <a:pt x="463" y="704"/>
                </a:lnTo>
                <a:cubicBezTo>
                  <a:pt x="518" y="796"/>
                  <a:pt x="531" y="908"/>
                  <a:pt x="502" y="1014"/>
                </a:cubicBezTo>
                <a:lnTo>
                  <a:pt x="502" y="1014"/>
                </a:lnTo>
                <a:cubicBezTo>
                  <a:pt x="473" y="1119"/>
                  <a:pt x="403" y="1209"/>
                  <a:pt x="310" y="1259"/>
                </a:cubicBezTo>
                <a:lnTo>
                  <a:pt x="310" y="1259"/>
                </a:lnTo>
                <a:cubicBezTo>
                  <a:pt x="194" y="1322"/>
                  <a:pt x="87" y="1305"/>
                  <a:pt x="0" y="1270"/>
                </a:cubicBezTo>
                <a:lnTo>
                  <a:pt x="0" y="1801"/>
                </a:lnTo>
                <a:lnTo>
                  <a:pt x="0" y="1801"/>
                </a:lnTo>
                <a:cubicBezTo>
                  <a:pt x="547" y="1833"/>
                  <a:pt x="1070" y="2114"/>
                  <a:pt x="1391" y="2600"/>
                </a:cubicBezTo>
                <a:lnTo>
                  <a:pt x="1391" y="2601"/>
                </a:lnTo>
                <a:lnTo>
                  <a:pt x="1395" y="2609"/>
                </a:lnTo>
                <a:lnTo>
                  <a:pt x="1957" y="2284"/>
                </a:lnTo>
                <a:lnTo>
                  <a:pt x="1957" y="2284"/>
                </a:lnTo>
                <a:cubicBezTo>
                  <a:pt x="2015" y="2278"/>
                  <a:pt x="2071" y="2322"/>
                  <a:pt x="2071" y="2386"/>
                </a:cubicBezTo>
                <a:lnTo>
                  <a:pt x="2071" y="2386"/>
                </a:lnTo>
                <a:cubicBezTo>
                  <a:pt x="2072" y="2503"/>
                  <a:pt x="2078" y="2614"/>
                  <a:pt x="2187" y="2680"/>
                </a:cubicBezTo>
                <a:lnTo>
                  <a:pt x="2187" y="2680"/>
                </a:lnTo>
                <a:cubicBezTo>
                  <a:pt x="2321" y="2761"/>
                  <a:pt x="2506" y="2713"/>
                  <a:pt x="2582" y="257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D60D31-9D55-E642-AA6A-6E50C7B01BDB}"/>
              </a:ext>
            </a:extLst>
          </p:cNvPr>
          <p:cNvSpPr txBox="1"/>
          <p:nvPr/>
        </p:nvSpPr>
        <p:spPr>
          <a:xfrm>
            <a:off x="911398" y="2060911"/>
            <a:ext cx="1648272" cy="29751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Broadcast Funders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B97FD8-BBC4-DA46-94AE-59FF383E52D0}"/>
              </a:ext>
            </a:extLst>
          </p:cNvPr>
          <p:cNvSpPr txBox="1"/>
          <p:nvPr/>
        </p:nvSpPr>
        <p:spPr>
          <a:xfrm>
            <a:off x="5026627" y="2377604"/>
            <a:ext cx="475258" cy="78495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501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45E522-F0B9-7F4C-AED8-4FBB20585DD7}"/>
              </a:ext>
            </a:extLst>
          </p:cNvPr>
          <p:cNvSpPr txBox="1"/>
          <p:nvPr/>
        </p:nvSpPr>
        <p:spPr>
          <a:xfrm>
            <a:off x="5566517" y="3495495"/>
            <a:ext cx="475258" cy="78495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501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661F96-ECEB-8744-9965-CA464D6F4DA9}"/>
              </a:ext>
            </a:extLst>
          </p:cNvPr>
          <p:cNvSpPr txBox="1"/>
          <p:nvPr/>
        </p:nvSpPr>
        <p:spPr>
          <a:xfrm>
            <a:off x="3060790" y="3317648"/>
            <a:ext cx="475258" cy="78495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501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20C6F5-A982-0048-ADCD-46A9F87F104C}"/>
              </a:ext>
            </a:extLst>
          </p:cNvPr>
          <p:cNvSpPr txBox="1"/>
          <p:nvPr/>
        </p:nvSpPr>
        <p:spPr>
          <a:xfrm>
            <a:off x="3600680" y="4476826"/>
            <a:ext cx="475258" cy="78495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501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  <p:sp>
        <p:nvSpPr>
          <p:cNvPr id="32" name="Shape 2602">
            <a:extLst>
              <a:ext uri="{FF2B5EF4-FFF2-40B4-BE49-F238E27FC236}">
                <a16:creationId xmlns:a16="http://schemas.microsoft.com/office/drawing/2014/main" xmlns="" id="{F4C95B09-38F9-9149-B10C-C55FB50C3E6C}"/>
              </a:ext>
            </a:extLst>
          </p:cNvPr>
          <p:cNvSpPr>
            <a:spLocks noChangeAspect="1"/>
          </p:cNvSpPr>
          <p:nvPr/>
        </p:nvSpPr>
        <p:spPr>
          <a:xfrm>
            <a:off x="4307291" y="3645981"/>
            <a:ext cx="529419" cy="433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B59B19-6653-421F-B816-EC68F71C4590}"/>
              </a:ext>
            </a:extLst>
          </p:cNvPr>
          <p:cNvSpPr txBox="1"/>
          <p:nvPr/>
        </p:nvSpPr>
        <p:spPr>
          <a:xfrm>
            <a:off x="2447958" y="505591"/>
            <a:ext cx="4338753" cy="5155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800" b="1" spc="-109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LOBBYING &amp; PARTNERSHIPS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D47BBC-01D4-4A0E-AE0E-F418224739BF}"/>
              </a:ext>
            </a:extLst>
          </p:cNvPr>
          <p:cNvSpPr txBox="1"/>
          <p:nvPr/>
        </p:nvSpPr>
        <p:spPr>
          <a:xfrm>
            <a:off x="3001329" y="1038790"/>
            <a:ext cx="3135858" cy="28046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600" spc="19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PUTTING THE PUZZLE TOGETHER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004291-5AB7-4CF7-9C54-89109E73033C}"/>
              </a:ext>
            </a:extLst>
          </p:cNvPr>
          <p:cNvSpPr txBox="1"/>
          <p:nvPr/>
        </p:nvSpPr>
        <p:spPr>
          <a:xfrm>
            <a:off x="102034" y="2385489"/>
            <a:ext cx="2941942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ZA" sz="1400" dirty="0">
                <a:latin typeface="Lato"/>
                <a:cs typeface="Arial" panose="020B0604020202020204" pitchFamily="34" charset="0"/>
              </a:rPr>
              <a:t>3-year contract with Multichoice R40 million p.a.</a:t>
            </a:r>
          </a:p>
          <a:p>
            <a:pPr lvl="0" algn="ctr"/>
            <a:r>
              <a:rPr lang="en-ZA" sz="1400" dirty="0">
                <a:latin typeface="Lato"/>
                <a:cs typeface="Arial" panose="020B0604020202020204" pitchFamily="34" charset="0"/>
              </a:rPr>
              <a:t>Lobbying other commercial broadcasters who are not directing USAF levy to MDDA.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283248-997C-499D-BD1D-CF19F75405FC}"/>
              </a:ext>
            </a:extLst>
          </p:cNvPr>
          <p:cNvSpPr txBox="1"/>
          <p:nvPr/>
        </p:nvSpPr>
        <p:spPr>
          <a:xfrm>
            <a:off x="308355" y="4309839"/>
            <a:ext cx="262488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Met with MTN, Vodacom &amp; Volt Africa (Media24) Receptive to partner MDDA on digital media pilot study.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Finalise partnerships</a:t>
            </a:r>
            <a:endParaRPr lang="en-ZA" sz="1200" dirty="0">
              <a:latin typeface="Lato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E265D89-2658-45E4-81DB-6A3DB3B1747F}"/>
              </a:ext>
            </a:extLst>
          </p:cNvPr>
          <p:cNvSpPr txBox="1"/>
          <p:nvPr/>
        </p:nvSpPr>
        <p:spPr>
          <a:xfrm>
            <a:off x="798757" y="3872675"/>
            <a:ext cx="1819985" cy="29751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400" b="1" spc="-1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Telecommunications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9CA44E-5FBA-4B08-91E0-384248C8B489}"/>
              </a:ext>
            </a:extLst>
          </p:cNvPr>
          <p:cNvSpPr txBox="1"/>
          <p:nvPr/>
        </p:nvSpPr>
        <p:spPr>
          <a:xfrm>
            <a:off x="3738035" y="2056487"/>
            <a:ext cx="4572000" cy="306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400" b="1" spc="-1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Major Print Sector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7C05C41-7523-4A11-9453-BD7FC28D1BF9}"/>
              </a:ext>
            </a:extLst>
          </p:cNvPr>
          <p:cNvSpPr txBox="1"/>
          <p:nvPr/>
        </p:nvSpPr>
        <p:spPr>
          <a:xfrm>
            <a:off x="5973831" y="2370618"/>
            <a:ext cx="3199108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Draft SLAs with major print on: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Printing Discounts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Access to Paper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Training interventions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Distribution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Preferential Printing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Monthly Acc Reconciliations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400" dirty="0">
                <a:latin typeface="Lato"/>
                <a:cs typeface="Arial" panose="020B0604020202020204" pitchFamily="34" charset="0"/>
              </a:rPr>
              <a:t>Digitalisation</a:t>
            </a:r>
            <a:endParaRPr lang="en-ZA" sz="1200" dirty="0">
              <a:latin typeface="Lato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AC93A72-82CF-4048-8083-953B16A974C6}"/>
              </a:ext>
            </a:extLst>
          </p:cNvPr>
          <p:cNvSpPr txBox="1"/>
          <p:nvPr/>
        </p:nvSpPr>
        <p:spPr>
          <a:xfrm>
            <a:off x="5711148" y="4612961"/>
            <a:ext cx="358014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National Lotteries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Africa Media Fund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Google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Facebook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Open Foundation Society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SLA with Seda on training &amp; development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SLA with the MICT Seta and 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Draft with NEMISA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B1D2B3-462C-4BD4-B9A8-E19AE7B3660A}"/>
              </a:ext>
            </a:extLst>
          </p:cNvPr>
          <p:cNvSpPr txBox="1"/>
          <p:nvPr/>
        </p:nvSpPr>
        <p:spPr>
          <a:xfrm>
            <a:off x="7151881" y="4357279"/>
            <a:ext cx="716415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4155F9-F2F6-4ACA-ACDE-899BEBCFCF64}"/>
              </a:ext>
            </a:extLst>
          </p:cNvPr>
          <p:cNvSpPr txBox="1"/>
          <p:nvPr/>
        </p:nvSpPr>
        <p:spPr>
          <a:xfrm>
            <a:off x="3017391" y="1350229"/>
            <a:ext cx="3117392" cy="280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600" b="1" spc="1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DRAFT FUNDRAISING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187793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4781">
            <a:extLst>
              <a:ext uri="{FF2B5EF4-FFF2-40B4-BE49-F238E27FC236}">
                <a16:creationId xmlns:a16="http://schemas.microsoft.com/office/drawing/2014/main" xmlns="" id="{E2E6F25D-F1DC-6C42-8F46-A0BFE0CF3133}"/>
              </a:ext>
            </a:extLst>
          </p:cNvPr>
          <p:cNvSpPr/>
          <p:nvPr/>
        </p:nvSpPr>
        <p:spPr>
          <a:xfrm>
            <a:off x="4407595" y="3576312"/>
            <a:ext cx="1674822" cy="732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5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2" name="Shape 54782">
            <a:extLst>
              <a:ext uri="{FF2B5EF4-FFF2-40B4-BE49-F238E27FC236}">
                <a16:creationId xmlns:a16="http://schemas.microsoft.com/office/drawing/2014/main" xmlns="" id="{B1C2BFAF-DE96-C64B-ABB3-08C6FFE9ACD6}"/>
              </a:ext>
            </a:extLst>
          </p:cNvPr>
          <p:cNvSpPr/>
          <p:nvPr/>
        </p:nvSpPr>
        <p:spPr>
          <a:xfrm>
            <a:off x="2144626" y="2802988"/>
            <a:ext cx="4825773" cy="1261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3" name="Shape 54783">
            <a:extLst>
              <a:ext uri="{FF2B5EF4-FFF2-40B4-BE49-F238E27FC236}">
                <a16:creationId xmlns:a16="http://schemas.microsoft.com/office/drawing/2014/main" xmlns="" id="{81FA967B-256A-7F4C-8212-515AD77FE6DF}"/>
              </a:ext>
            </a:extLst>
          </p:cNvPr>
          <p:cNvSpPr/>
          <p:nvPr/>
        </p:nvSpPr>
        <p:spPr>
          <a:xfrm>
            <a:off x="4407595" y="1672517"/>
            <a:ext cx="3085949" cy="225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4" name="Shape 54784">
            <a:extLst>
              <a:ext uri="{FF2B5EF4-FFF2-40B4-BE49-F238E27FC236}">
                <a16:creationId xmlns:a16="http://schemas.microsoft.com/office/drawing/2014/main" xmlns="" id="{5EE03D24-6701-2242-8CA5-F3EAC62B2E03}"/>
              </a:ext>
            </a:extLst>
          </p:cNvPr>
          <p:cNvSpPr/>
          <p:nvPr/>
        </p:nvSpPr>
        <p:spPr>
          <a:xfrm>
            <a:off x="2144626" y="4345801"/>
            <a:ext cx="2527753" cy="597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xmlns="" id="{D4B05E27-BA1B-8748-A8A5-C606EDE77486}"/>
              </a:ext>
            </a:extLst>
          </p:cNvPr>
          <p:cNvSpPr/>
          <p:nvPr/>
        </p:nvSpPr>
        <p:spPr>
          <a:xfrm>
            <a:off x="3104014" y="4206312"/>
            <a:ext cx="4858354" cy="1795108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8" name="Shape 54788">
            <a:extLst>
              <a:ext uri="{FF2B5EF4-FFF2-40B4-BE49-F238E27FC236}">
                <a16:creationId xmlns:a16="http://schemas.microsoft.com/office/drawing/2014/main" xmlns="" id="{3CA0787A-0130-6740-855E-181CFD6C9EAE}"/>
              </a:ext>
            </a:extLst>
          </p:cNvPr>
          <p:cNvSpPr/>
          <p:nvPr/>
        </p:nvSpPr>
        <p:spPr>
          <a:xfrm>
            <a:off x="7417612" y="2819334"/>
            <a:ext cx="1147416" cy="1393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3" name="Shape 54790">
            <a:extLst>
              <a:ext uri="{FF2B5EF4-FFF2-40B4-BE49-F238E27FC236}">
                <a16:creationId xmlns:a16="http://schemas.microsoft.com/office/drawing/2014/main" xmlns="" id="{1EBD1C84-42FA-674C-BCAA-CF01377CEED9}"/>
              </a:ext>
            </a:extLst>
          </p:cNvPr>
          <p:cNvSpPr/>
          <p:nvPr/>
        </p:nvSpPr>
        <p:spPr>
          <a:xfrm>
            <a:off x="4682685" y="5485920"/>
            <a:ext cx="1008071" cy="233341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5" name="Shape 54791">
            <a:extLst>
              <a:ext uri="{FF2B5EF4-FFF2-40B4-BE49-F238E27FC236}">
                <a16:creationId xmlns:a16="http://schemas.microsoft.com/office/drawing/2014/main" xmlns="" id="{4B8250F3-51E4-0349-9071-94D5CE5CA1DF}"/>
              </a:ext>
            </a:extLst>
          </p:cNvPr>
          <p:cNvSpPr/>
          <p:nvPr/>
        </p:nvSpPr>
        <p:spPr>
          <a:xfrm>
            <a:off x="4707325" y="4778310"/>
            <a:ext cx="1008072" cy="100807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9" name="Shape 54795">
            <a:extLst>
              <a:ext uri="{FF2B5EF4-FFF2-40B4-BE49-F238E27FC236}">
                <a16:creationId xmlns:a16="http://schemas.microsoft.com/office/drawing/2014/main" xmlns="" id="{A71A4CC9-CF5E-204F-A56D-20C4F3900EFB}"/>
              </a:ext>
            </a:extLst>
          </p:cNvPr>
          <p:cNvSpPr/>
          <p:nvPr/>
        </p:nvSpPr>
        <p:spPr>
          <a:xfrm>
            <a:off x="5855013" y="4956176"/>
            <a:ext cx="736891" cy="170570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Shape 54796">
            <a:extLst>
              <a:ext uri="{FF2B5EF4-FFF2-40B4-BE49-F238E27FC236}">
                <a16:creationId xmlns:a16="http://schemas.microsoft.com/office/drawing/2014/main" xmlns="" id="{DB2B544A-BC2C-0549-A254-09880B7D0CE4}"/>
              </a:ext>
            </a:extLst>
          </p:cNvPr>
          <p:cNvSpPr/>
          <p:nvPr/>
        </p:nvSpPr>
        <p:spPr>
          <a:xfrm>
            <a:off x="5855013" y="4329052"/>
            <a:ext cx="736891" cy="736893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5" name="Shape 54800">
            <a:extLst>
              <a:ext uri="{FF2B5EF4-FFF2-40B4-BE49-F238E27FC236}">
                <a16:creationId xmlns:a16="http://schemas.microsoft.com/office/drawing/2014/main" xmlns="" id="{05E4C932-1B48-C64B-8989-51C6BF7E7C05}"/>
              </a:ext>
            </a:extLst>
          </p:cNvPr>
          <p:cNvSpPr/>
          <p:nvPr/>
        </p:nvSpPr>
        <p:spPr>
          <a:xfrm>
            <a:off x="7287738" y="4293991"/>
            <a:ext cx="401941" cy="93039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7" name="Shape 54801">
            <a:extLst>
              <a:ext uri="{FF2B5EF4-FFF2-40B4-BE49-F238E27FC236}">
                <a16:creationId xmlns:a16="http://schemas.microsoft.com/office/drawing/2014/main" xmlns="" id="{69155E03-1F09-0445-9AE8-9780E662241F}"/>
              </a:ext>
            </a:extLst>
          </p:cNvPr>
          <p:cNvSpPr/>
          <p:nvPr/>
        </p:nvSpPr>
        <p:spPr>
          <a:xfrm>
            <a:off x="7287738" y="3951924"/>
            <a:ext cx="401941" cy="401942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" name="Shape 54805">
            <a:extLst>
              <a:ext uri="{FF2B5EF4-FFF2-40B4-BE49-F238E27FC236}">
                <a16:creationId xmlns:a16="http://schemas.microsoft.com/office/drawing/2014/main" xmlns="" id="{3B6A5978-4BA8-2249-B422-4606F5C779F2}"/>
              </a:ext>
            </a:extLst>
          </p:cNvPr>
          <p:cNvSpPr/>
          <p:nvPr/>
        </p:nvSpPr>
        <p:spPr>
          <a:xfrm>
            <a:off x="6702438" y="4562061"/>
            <a:ext cx="535921" cy="124052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3" name="Shape 54806">
            <a:extLst>
              <a:ext uri="{FF2B5EF4-FFF2-40B4-BE49-F238E27FC236}">
                <a16:creationId xmlns:a16="http://schemas.microsoft.com/office/drawing/2014/main" xmlns="" id="{14F34FE5-AE71-AC45-A195-D37586DCFFB6}"/>
              </a:ext>
            </a:extLst>
          </p:cNvPr>
          <p:cNvSpPr/>
          <p:nvPr/>
        </p:nvSpPr>
        <p:spPr>
          <a:xfrm>
            <a:off x="6702438" y="4105973"/>
            <a:ext cx="535921" cy="535922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6A50125-3BCA-C04A-B982-B0B0679FEA73}"/>
              </a:ext>
            </a:extLst>
          </p:cNvPr>
          <p:cNvSpPr txBox="1"/>
          <p:nvPr/>
        </p:nvSpPr>
        <p:spPr>
          <a:xfrm>
            <a:off x="-32190" y="3576312"/>
            <a:ext cx="227703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Sectoral Digital Presence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8D55E108-2BC8-C540-83B6-AC8EC0453092}"/>
              </a:ext>
            </a:extLst>
          </p:cNvPr>
          <p:cNvSpPr txBox="1">
            <a:spLocks/>
          </p:cNvSpPr>
          <p:nvPr/>
        </p:nvSpPr>
        <p:spPr>
          <a:xfrm>
            <a:off x="37994" y="3922250"/>
            <a:ext cx="3290470" cy="149759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ato"/>
                <a:ea typeface="Source Sans Pro" panose="020B0503030403020204" pitchFamily="34" charset="0"/>
                <a:cs typeface="Lato Light" panose="020F0502020204030203" pitchFamily="34" charset="0"/>
              </a:rPr>
              <a:t>Finalising Digital strategy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ato"/>
                <a:ea typeface="Source Sans Pro" panose="020B0503030403020204" pitchFamily="34" charset="0"/>
                <a:cs typeface="Lato Light" panose="020F0502020204030203" pitchFamily="34" charset="0"/>
              </a:rPr>
              <a:t>Audited projects current digital presence (very low presence: 24 broadcast &amp; 12 Publishers)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ato"/>
                <a:ea typeface="Source Sans Pro" panose="020B0503030403020204" pitchFamily="34" charset="0"/>
                <a:cs typeface="Lato Light" panose="020F0502020204030203" pitchFamily="34" charset="0"/>
              </a:rPr>
              <a:t>Conduct Audit on Sector Audit Needs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ato"/>
                <a:ea typeface="Source Sans Pro" panose="020B0503030403020204" pitchFamily="34" charset="0"/>
                <a:cs typeface="Mukta ExtraLight" panose="020B0000000000000000" pitchFamily="34" charset="77"/>
              </a:rPr>
              <a:t>Negotiated with MultiChoice to include Community Radio Stations on the DSTV Audio bouquet</a:t>
            </a:r>
            <a:endParaRPr lang="en-US" sz="11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ACAD620-4723-6748-A2B0-4A2B9BC1D931}"/>
              </a:ext>
            </a:extLst>
          </p:cNvPr>
          <p:cNvSpPr txBox="1"/>
          <p:nvPr/>
        </p:nvSpPr>
        <p:spPr>
          <a:xfrm>
            <a:off x="-30742" y="2120919"/>
            <a:ext cx="260635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Policy &amp; Enabling Legislation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xmlns="" id="{2C20915A-3DC0-F748-88C4-F53B874AFEFD}"/>
              </a:ext>
            </a:extLst>
          </p:cNvPr>
          <p:cNvSpPr txBox="1">
            <a:spLocks/>
          </p:cNvSpPr>
          <p:nvPr/>
        </p:nvSpPr>
        <p:spPr>
          <a:xfrm>
            <a:off x="64098" y="2435732"/>
            <a:ext cx="2746594" cy="64736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125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Participate in the amendment of both the Act and Media Transformation Charter</a:t>
            </a:r>
          </a:p>
          <a:p>
            <a:pPr algn="l">
              <a:lnSpc>
                <a:spcPts val="1125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Review MDDA Regulations 3003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54500D6-C0EE-4446-8C8D-CE0F242A32BA}"/>
              </a:ext>
            </a:extLst>
          </p:cNvPr>
          <p:cNvSpPr txBox="1"/>
          <p:nvPr/>
        </p:nvSpPr>
        <p:spPr>
          <a:xfrm>
            <a:off x="3486138" y="3211603"/>
            <a:ext cx="289726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rgbClr val="C0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High Cost for Signal Distribution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CA275DA4-B60D-DD44-B95D-6E89AB9AFDE7}"/>
              </a:ext>
            </a:extLst>
          </p:cNvPr>
          <p:cNvSpPr txBox="1">
            <a:spLocks/>
          </p:cNvSpPr>
          <p:nvPr/>
        </p:nvSpPr>
        <p:spPr>
          <a:xfrm>
            <a:off x="3369782" y="3587155"/>
            <a:ext cx="3479413" cy="149759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Funding set-up up costs for Start Ups </a:t>
            </a:r>
          </a:p>
          <a:p>
            <a:pPr marL="171450" indent="-171450" algn="ctr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Exploring Self Provisioning</a:t>
            </a:r>
          </a:p>
          <a:p>
            <a:pPr marL="171450" indent="-171450" algn="ctr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Explore off-setting capital costs</a:t>
            </a:r>
          </a:p>
          <a:p>
            <a:pPr marL="171450" indent="-171450" algn="ctr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Develop Technical Skills &amp; Capacity/Partner with </a:t>
            </a:r>
          </a:p>
          <a:p>
            <a:pPr algn="ctr">
              <a:lnSpc>
                <a:spcPts val="1388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Sentech</a:t>
            </a:r>
          </a:p>
          <a:p>
            <a:pPr marL="171450" indent="-171450" algn="ctr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Lato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171450" indent="-171450" algn="ctr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Lato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BB7EE86-7548-F34C-BC61-1DDC56900833}"/>
              </a:ext>
            </a:extLst>
          </p:cNvPr>
          <p:cNvSpPr txBox="1"/>
          <p:nvPr/>
        </p:nvSpPr>
        <p:spPr>
          <a:xfrm>
            <a:off x="4407594" y="1364966"/>
            <a:ext cx="314086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Sustainability Model for the Sector</a:t>
            </a:r>
          </a:p>
        </p:txBody>
      </p:sp>
      <p:sp>
        <p:nvSpPr>
          <p:cNvPr id="59" name="Freeform 199">
            <a:extLst>
              <a:ext uri="{FF2B5EF4-FFF2-40B4-BE49-F238E27FC236}">
                <a16:creationId xmlns:a16="http://schemas.microsoft.com/office/drawing/2014/main" xmlns="" id="{24E4C7C5-94AC-3D45-9365-886F446DB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153" y="4221410"/>
            <a:ext cx="305235" cy="304351"/>
          </a:xfrm>
          <a:custGeom>
            <a:avLst/>
            <a:gdLst>
              <a:gd name="T0" fmla="*/ 2147483646 w 844"/>
              <a:gd name="T1" fmla="*/ 2147483646 h 836"/>
              <a:gd name="T2" fmla="*/ 2147483646 w 844"/>
              <a:gd name="T3" fmla="*/ 2147483646 h 836"/>
              <a:gd name="T4" fmla="*/ 2147483646 w 844"/>
              <a:gd name="T5" fmla="*/ 2147483646 h 836"/>
              <a:gd name="T6" fmla="*/ 2147483646 w 844"/>
              <a:gd name="T7" fmla="*/ 2147483646 h 836"/>
              <a:gd name="T8" fmla="*/ 2147483646 w 844"/>
              <a:gd name="T9" fmla="*/ 2147483646 h 836"/>
              <a:gd name="T10" fmla="*/ 2147483646 w 844"/>
              <a:gd name="T11" fmla="*/ 2147483646 h 836"/>
              <a:gd name="T12" fmla="*/ 2147483646 w 844"/>
              <a:gd name="T13" fmla="*/ 2147483646 h 836"/>
              <a:gd name="T14" fmla="*/ 2147483646 w 844"/>
              <a:gd name="T15" fmla="*/ 2147483646 h 836"/>
              <a:gd name="T16" fmla="*/ 2147483646 w 844"/>
              <a:gd name="T17" fmla="*/ 2147483646 h 836"/>
              <a:gd name="T18" fmla="*/ 2147483646 w 844"/>
              <a:gd name="T19" fmla="*/ 2147483646 h 836"/>
              <a:gd name="T20" fmla="*/ 2147483646 w 844"/>
              <a:gd name="T21" fmla="*/ 2147483646 h 836"/>
              <a:gd name="T22" fmla="*/ 2147483646 w 844"/>
              <a:gd name="T23" fmla="*/ 2147483646 h 836"/>
              <a:gd name="T24" fmla="*/ 2147483646 w 844"/>
              <a:gd name="T25" fmla="*/ 2147483646 h 836"/>
              <a:gd name="T26" fmla="*/ 2147483646 w 844"/>
              <a:gd name="T27" fmla="*/ 2147483646 h 836"/>
              <a:gd name="T28" fmla="*/ 2147483646 w 844"/>
              <a:gd name="T29" fmla="*/ 2147483646 h 836"/>
              <a:gd name="T30" fmla="*/ 2147483646 w 844"/>
              <a:gd name="T31" fmla="*/ 2147483646 h 836"/>
              <a:gd name="T32" fmla="*/ 2147483646 w 844"/>
              <a:gd name="T33" fmla="*/ 2147483646 h 836"/>
              <a:gd name="T34" fmla="*/ 2147483646 w 844"/>
              <a:gd name="T35" fmla="*/ 2147483646 h 836"/>
              <a:gd name="T36" fmla="*/ 2147483646 w 844"/>
              <a:gd name="T37" fmla="*/ 2147483646 h 836"/>
              <a:gd name="T38" fmla="*/ 2147483646 w 844"/>
              <a:gd name="T39" fmla="*/ 2147483646 h 836"/>
              <a:gd name="T40" fmla="*/ 2147483646 w 844"/>
              <a:gd name="T41" fmla="*/ 2147483646 h 836"/>
              <a:gd name="T42" fmla="*/ 2147483646 w 844"/>
              <a:gd name="T43" fmla="*/ 2147483646 h 836"/>
              <a:gd name="T44" fmla="*/ 2147483646 w 844"/>
              <a:gd name="T45" fmla="*/ 2147483646 h 836"/>
              <a:gd name="T46" fmla="*/ 2147483646 w 844"/>
              <a:gd name="T47" fmla="*/ 2147483646 h 836"/>
              <a:gd name="T48" fmla="*/ 2147483646 w 844"/>
              <a:gd name="T49" fmla="*/ 2147483646 h 836"/>
              <a:gd name="T50" fmla="*/ 2147483646 w 844"/>
              <a:gd name="T51" fmla="*/ 2147483646 h 836"/>
              <a:gd name="T52" fmla="*/ 2147483646 w 844"/>
              <a:gd name="T53" fmla="*/ 2147483646 h 836"/>
              <a:gd name="T54" fmla="*/ 2147483646 w 844"/>
              <a:gd name="T55" fmla="*/ 2147483646 h 836"/>
              <a:gd name="T56" fmla="*/ 2147483646 w 844"/>
              <a:gd name="T57" fmla="*/ 2147483646 h 836"/>
              <a:gd name="T58" fmla="*/ 2147483646 w 844"/>
              <a:gd name="T59" fmla="*/ 2147483646 h 836"/>
              <a:gd name="T60" fmla="*/ 2147483646 w 844"/>
              <a:gd name="T61" fmla="*/ 2147483646 h 836"/>
              <a:gd name="T62" fmla="*/ 2147483646 w 844"/>
              <a:gd name="T63" fmla="*/ 2147483646 h 836"/>
              <a:gd name="T64" fmla="*/ 2147483646 w 844"/>
              <a:gd name="T65" fmla="*/ 2147483646 h 836"/>
              <a:gd name="T66" fmla="*/ 2147483646 w 844"/>
              <a:gd name="T67" fmla="*/ 2147483646 h 836"/>
              <a:gd name="T68" fmla="*/ 2147483646 w 844"/>
              <a:gd name="T69" fmla="*/ 2147483646 h 836"/>
              <a:gd name="T70" fmla="*/ 2147483646 w 844"/>
              <a:gd name="T71" fmla="*/ 2147483646 h 836"/>
              <a:gd name="T72" fmla="*/ 2147483646 w 844"/>
              <a:gd name="T73" fmla="*/ 2147483646 h 836"/>
              <a:gd name="T74" fmla="*/ 2147483646 w 844"/>
              <a:gd name="T75" fmla="*/ 2147483646 h 836"/>
              <a:gd name="T76" fmla="*/ 2147483646 w 844"/>
              <a:gd name="T77" fmla="*/ 2147483646 h 836"/>
              <a:gd name="T78" fmla="*/ 2147483646 w 844"/>
              <a:gd name="T79" fmla="*/ 2147483646 h 836"/>
              <a:gd name="T80" fmla="*/ 2147483646 w 844"/>
              <a:gd name="T81" fmla="*/ 2147483646 h 836"/>
              <a:gd name="T82" fmla="*/ 2147483646 w 844"/>
              <a:gd name="T83" fmla="*/ 2147483646 h 836"/>
              <a:gd name="T84" fmla="*/ 2147483646 w 844"/>
              <a:gd name="T85" fmla="*/ 2147483646 h 836"/>
              <a:gd name="T86" fmla="*/ 2147483646 w 844"/>
              <a:gd name="T87" fmla="*/ 2147483646 h 836"/>
              <a:gd name="T88" fmla="*/ 2147483646 w 844"/>
              <a:gd name="T89" fmla="*/ 2147483646 h 836"/>
              <a:gd name="T90" fmla="*/ 2147483646 w 844"/>
              <a:gd name="T91" fmla="*/ 2147483646 h 836"/>
              <a:gd name="T92" fmla="*/ 2147483646 w 844"/>
              <a:gd name="T93" fmla="*/ 2147483646 h 836"/>
              <a:gd name="T94" fmla="*/ 2147483646 w 844"/>
              <a:gd name="T95" fmla="*/ 2147483646 h 8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836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0" name="Freeform 200">
            <a:extLst>
              <a:ext uri="{FF2B5EF4-FFF2-40B4-BE49-F238E27FC236}">
                <a16:creationId xmlns:a16="http://schemas.microsoft.com/office/drawing/2014/main" xmlns="" id="{D4C85EA4-CD35-CE46-A809-ABCF851A9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226" y="4496452"/>
            <a:ext cx="404465" cy="402092"/>
          </a:xfrm>
          <a:custGeom>
            <a:avLst/>
            <a:gdLst>
              <a:gd name="T0" fmla="*/ 2147483646 w 830"/>
              <a:gd name="T1" fmla="*/ 2147483646 h 826"/>
              <a:gd name="T2" fmla="*/ 2147483646 w 830"/>
              <a:gd name="T3" fmla="*/ 2147483646 h 826"/>
              <a:gd name="T4" fmla="*/ 2147483646 w 830"/>
              <a:gd name="T5" fmla="*/ 2147483646 h 826"/>
              <a:gd name="T6" fmla="*/ 2147483646 w 830"/>
              <a:gd name="T7" fmla="*/ 2147483646 h 826"/>
              <a:gd name="T8" fmla="*/ 2147483646 w 830"/>
              <a:gd name="T9" fmla="*/ 2147483646 h 826"/>
              <a:gd name="T10" fmla="*/ 2147483646 w 830"/>
              <a:gd name="T11" fmla="*/ 2147483646 h 826"/>
              <a:gd name="T12" fmla="*/ 2147483646 w 830"/>
              <a:gd name="T13" fmla="*/ 2147483646 h 826"/>
              <a:gd name="T14" fmla="*/ 2147483646 w 830"/>
              <a:gd name="T15" fmla="*/ 2147483646 h 826"/>
              <a:gd name="T16" fmla="*/ 2147483646 w 830"/>
              <a:gd name="T17" fmla="*/ 2147483646 h 826"/>
              <a:gd name="T18" fmla="*/ 2147483646 w 830"/>
              <a:gd name="T19" fmla="*/ 2147483646 h 826"/>
              <a:gd name="T20" fmla="*/ 2147483646 w 830"/>
              <a:gd name="T21" fmla="*/ 2147483646 h 826"/>
              <a:gd name="T22" fmla="*/ 2147483646 w 830"/>
              <a:gd name="T23" fmla="*/ 2147483646 h 826"/>
              <a:gd name="T24" fmla="*/ 2147483646 w 830"/>
              <a:gd name="T25" fmla="*/ 2147483646 h 826"/>
              <a:gd name="T26" fmla="*/ 2147483646 w 830"/>
              <a:gd name="T27" fmla="*/ 2147483646 h 826"/>
              <a:gd name="T28" fmla="*/ 2147483646 w 830"/>
              <a:gd name="T29" fmla="*/ 2147483646 h 826"/>
              <a:gd name="T30" fmla="*/ 2147483646 w 830"/>
              <a:gd name="T31" fmla="*/ 2147483646 h 826"/>
              <a:gd name="T32" fmla="*/ 2147483646 w 830"/>
              <a:gd name="T33" fmla="*/ 2147483646 h 826"/>
              <a:gd name="T34" fmla="*/ 2147483646 w 830"/>
              <a:gd name="T35" fmla="*/ 2147483646 h 826"/>
              <a:gd name="T36" fmla="*/ 2147483646 w 830"/>
              <a:gd name="T37" fmla="*/ 2147483646 h 826"/>
              <a:gd name="T38" fmla="*/ 2147483646 w 830"/>
              <a:gd name="T39" fmla="*/ 2147483646 h 826"/>
              <a:gd name="T40" fmla="*/ 2147483646 w 830"/>
              <a:gd name="T41" fmla="*/ 2147483646 h 826"/>
              <a:gd name="T42" fmla="*/ 2147483646 w 830"/>
              <a:gd name="T43" fmla="*/ 2147483646 h 826"/>
              <a:gd name="T44" fmla="*/ 2147483646 w 830"/>
              <a:gd name="T45" fmla="*/ 2147483646 h 826"/>
              <a:gd name="T46" fmla="*/ 2147483646 w 830"/>
              <a:gd name="T47" fmla="*/ 2147483646 h 826"/>
              <a:gd name="T48" fmla="*/ 2147483646 w 830"/>
              <a:gd name="T49" fmla="*/ 2147483646 h 826"/>
              <a:gd name="T50" fmla="*/ 2147483646 w 830"/>
              <a:gd name="T51" fmla="*/ 2147483646 h 826"/>
              <a:gd name="T52" fmla="*/ 2147483646 w 830"/>
              <a:gd name="T53" fmla="*/ 2147483646 h 826"/>
              <a:gd name="T54" fmla="*/ 2147483646 w 830"/>
              <a:gd name="T55" fmla="*/ 2147483646 h 826"/>
              <a:gd name="T56" fmla="*/ 2147483646 w 830"/>
              <a:gd name="T57" fmla="*/ 2147483646 h 826"/>
              <a:gd name="T58" fmla="*/ 2147483646 w 830"/>
              <a:gd name="T59" fmla="*/ 2147483646 h 826"/>
              <a:gd name="T60" fmla="*/ 2147483646 w 830"/>
              <a:gd name="T61" fmla="*/ 2147483646 h 826"/>
              <a:gd name="T62" fmla="*/ 2147483646 w 830"/>
              <a:gd name="T63" fmla="*/ 2147483646 h 826"/>
              <a:gd name="T64" fmla="*/ 2147483646 w 830"/>
              <a:gd name="T65" fmla="*/ 2147483646 h 826"/>
              <a:gd name="T66" fmla="*/ 2147483646 w 830"/>
              <a:gd name="T67" fmla="*/ 2147483646 h 826"/>
              <a:gd name="T68" fmla="*/ 2147483646 w 830"/>
              <a:gd name="T69" fmla="*/ 2147483646 h 826"/>
              <a:gd name="T70" fmla="*/ 2147483646 w 830"/>
              <a:gd name="T71" fmla="*/ 2147483646 h 826"/>
              <a:gd name="T72" fmla="*/ 2147483646 w 830"/>
              <a:gd name="T73" fmla="*/ 2147483646 h 826"/>
              <a:gd name="T74" fmla="*/ 2147483646 w 830"/>
              <a:gd name="T75" fmla="*/ 2147483646 h 826"/>
              <a:gd name="T76" fmla="*/ 2147483646 w 830"/>
              <a:gd name="T77" fmla="*/ 2147483646 h 826"/>
              <a:gd name="T78" fmla="*/ 2147483646 w 830"/>
              <a:gd name="T79" fmla="*/ 2147483646 h 826"/>
              <a:gd name="T80" fmla="*/ 2147483646 w 830"/>
              <a:gd name="T81" fmla="*/ 2147483646 h 826"/>
              <a:gd name="T82" fmla="*/ 2147483646 w 830"/>
              <a:gd name="T83" fmla="*/ 2147483646 h 826"/>
              <a:gd name="T84" fmla="*/ 2147483646 w 830"/>
              <a:gd name="T85" fmla="*/ 2147483646 h 826"/>
              <a:gd name="T86" fmla="*/ 2147483646 w 830"/>
              <a:gd name="T87" fmla="*/ 2147483646 h 826"/>
              <a:gd name="T88" fmla="*/ 2147483646 w 830"/>
              <a:gd name="T89" fmla="*/ 2147483646 h 8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0" h="826">
                <a:moveTo>
                  <a:pt x="585" y="447"/>
                </a:moveTo>
                <a:lnTo>
                  <a:pt x="436" y="126"/>
                </a:lnTo>
                <a:lnTo>
                  <a:pt x="643" y="30"/>
                </a:lnTo>
                <a:lnTo>
                  <a:pt x="681" y="115"/>
                </a:lnTo>
                <a:lnTo>
                  <a:pt x="543" y="179"/>
                </a:lnTo>
                <a:cubicBezTo>
                  <a:pt x="537" y="181"/>
                  <a:pt x="534" y="189"/>
                  <a:pt x="537" y="195"/>
                </a:cubicBezTo>
                <a:cubicBezTo>
                  <a:pt x="539" y="200"/>
                  <a:pt x="543" y="203"/>
                  <a:pt x="548" y="203"/>
                </a:cubicBezTo>
                <a:cubicBezTo>
                  <a:pt x="550" y="203"/>
                  <a:pt x="552" y="202"/>
                  <a:pt x="553" y="201"/>
                </a:cubicBezTo>
                <a:lnTo>
                  <a:pt x="692" y="137"/>
                </a:lnTo>
                <a:lnTo>
                  <a:pt x="792" y="352"/>
                </a:lnTo>
                <a:lnTo>
                  <a:pt x="585" y="447"/>
                </a:lnTo>
                <a:close/>
                <a:moveTo>
                  <a:pt x="336" y="511"/>
                </a:moveTo>
                <a:lnTo>
                  <a:pt x="227" y="275"/>
                </a:lnTo>
                <a:lnTo>
                  <a:pt x="433" y="180"/>
                </a:lnTo>
                <a:lnTo>
                  <a:pt x="472" y="264"/>
                </a:lnTo>
                <a:lnTo>
                  <a:pt x="329" y="330"/>
                </a:lnTo>
                <a:cubicBezTo>
                  <a:pt x="323" y="333"/>
                  <a:pt x="321" y="340"/>
                  <a:pt x="323" y="346"/>
                </a:cubicBezTo>
                <a:cubicBezTo>
                  <a:pt x="325" y="351"/>
                  <a:pt x="330" y="354"/>
                  <a:pt x="335" y="354"/>
                </a:cubicBezTo>
                <a:cubicBezTo>
                  <a:pt x="337" y="354"/>
                  <a:pt x="338" y="353"/>
                  <a:pt x="340" y="352"/>
                </a:cubicBezTo>
                <a:lnTo>
                  <a:pt x="483" y="286"/>
                </a:lnTo>
                <a:lnTo>
                  <a:pt x="543" y="415"/>
                </a:lnTo>
                <a:lnTo>
                  <a:pt x="336" y="511"/>
                </a:lnTo>
                <a:close/>
                <a:moveTo>
                  <a:pt x="443" y="543"/>
                </a:moveTo>
                <a:lnTo>
                  <a:pt x="443" y="543"/>
                </a:lnTo>
                <a:cubicBezTo>
                  <a:pt x="422" y="543"/>
                  <a:pt x="405" y="528"/>
                  <a:pt x="399" y="509"/>
                </a:cubicBezTo>
                <a:lnTo>
                  <a:pt x="480" y="472"/>
                </a:lnTo>
                <a:cubicBezTo>
                  <a:pt x="486" y="479"/>
                  <a:pt x="489" y="487"/>
                  <a:pt x="489" y="497"/>
                </a:cubicBezTo>
                <a:cubicBezTo>
                  <a:pt x="489" y="522"/>
                  <a:pt x="468" y="543"/>
                  <a:pt x="443" y="543"/>
                </a:cubicBezTo>
                <a:close/>
                <a:moveTo>
                  <a:pt x="61" y="519"/>
                </a:moveTo>
                <a:lnTo>
                  <a:pt x="43" y="480"/>
                </a:lnTo>
                <a:lnTo>
                  <a:pt x="226" y="332"/>
                </a:lnTo>
                <a:lnTo>
                  <a:pt x="258" y="404"/>
                </a:lnTo>
                <a:lnTo>
                  <a:pt x="292" y="475"/>
                </a:lnTo>
                <a:lnTo>
                  <a:pt x="61" y="519"/>
                </a:lnTo>
                <a:close/>
                <a:moveTo>
                  <a:pt x="789" y="158"/>
                </a:moveTo>
                <a:lnTo>
                  <a:pt x="789" y="158"/>
                </a:lnTo>
                <a:cubicBezTo>
                  <a:pt x="802" y="186"/>
                  <a:pt x="803" y="217"/>
                  <a:pt x="792" y="245"/>
                </a:cubicBezTo>
                <a:cubicBezTo>
                  <a:pt x="789" y="253"/>
                  <a:pt x="785" y="261"/>
                  <a:pt x="781" y="269"/>
                </a:cubicBezTo>
                <a:lnTo>
                  <a:pt x="699" y="93"/>
                </a:lnTo>
                <a:cubicBezTo>
                  <a:pt x="737" y="98"/>
                  <a:pt x="772" y="121"/>
                  <a:pt x="789" y="158"/>
                </a:cubicBezTo>
                <a:close/>
                <a:moveTo>
                  <a:pt x="792" y="294"/>
                </a:moveTo>
                <a:lnTo>
                  <a:pt x="792" y="294"/>
                </a:lnTo>
                <a:cubicBezTo>
                  <a:pt x="802" y="283"/>
                  <a:pt x="811" y="269"/>
                  <a:pt x="816" y="254"/>
                </a:cubicBezTo>
                <a:cubicBezTo>
                  <a:pt x="829" y="219"/>
                  <a:pt x="827" y="181"/>
                  <a:pt x="812" y="148"/>
                </a:cubicBezTo>
                <a:cubicBezTo>
                  <a:pt x="788" y="98"/>
                  <a:pt x="739" y="68"/>
                  <a:pt x="687" y="68"/>
                </a:cubicBezTo>
                <a:lnTo>
                  <a:pt x="660" y="9"/>
                </a:lnTo>
                <a:cubicBezTo>
                  <a:pt x="657" y="2"/>
                  <a:pt x="650" y="0"/>
                  <a:pt x="644" y="2"/>
                </a:cubicBezTo>
                <a:lnTo>
                  <a:pt x="414" y="109"/>
                </a:lnTo>
                <a:cubicBezTo>
                  <a:pt x="411" y="110"/>
                  <a:pt x="409" y="113"/>
                  <a:pt x="408" y="116"/>
                </a:cubicBezTo>
                <a:cubicBezTo>
                  <a:pt x="406" y="119"/>
                  <a:pt x="407" y="123"/>
                  <a:pt x="408" y="126"/>
                </a:cubicBezTo>
                <a:lnTo>
                  <a:pt x="423" y="158"/>
                </a:lnTo>
                <a:lnTo>
                  <a:pt x="205" y="259"/>
                </a:lnTo>
                <a:cubicBezTo>
                  <a:pt x="198" y="261"/>
                  <a:pt x="196" y="269"/>
                  <a:pt x="198" y="275"/>
                </a:cubicBezTo>
                <a:lnTo>
                  <a:pt x="214" y="309"/>
                </a:lnTo>
                <a:lnTo>
                  <a:pt x="32" y="456"/>
                </a:lnTo>
                <a:lnTo>
                  <a:pt x="25" y="442"/>
                </a:lnTo>
                <a:cubicBezTo>
                  <a:pt x="22" y="436"/>
                  <a:pt x="15" y="434"/>
                  <a:pt x="9" y="436"/>
                </a:cubicBezTo>
                <a:cubicBezTo>
                  <a:pt x="2" y="439"/>
                  <a:pt x="0" y="446"/>
                  <a:pt x="3" y="453"/>
                </a:cubicBezTo>
                <a:lnTo>
                  <a:pt x="56" y="567"/>
                </a:lnTo>
                <a:cubicBezTo>
                  <a:pt x="58" y="572"/>
                  <a:pt x="62" y="575"/>
                  <a:pt x="67" y="575"/>
                </a:cubicBezTo>
                <a:cubicBezTo>
                  <a:pt x="69" y="575"/>
                  <a:pt x="70" y="575"/>
                  <a:pt x="72" y="573"/>
                </a:cubicBezTo>
                <a:cubicBezTo>
                  <a:pt x="79" y="570"/>
                  <a:pt x="81" y="563"/>
                  <a:pt x="79" y="557"/>
                </a:cubicBezTo>
                <a:lnTo>
                  <a:pt x="72" y="543"/>
                </a:lnTo>
                <a:lnTo>
                  <a:pt x="302" y="499"/>
                </a:lnTo>
                <a:lnTo>
                  <a:pt x="318" y="533"/>
                </a:lnTo>
                <a:cubicBezTo>
                  <a:pt x="319" y="536"/>
                  <a:pt x="322" y="538"/>
                  <a:pt x="325" y="539"/>
                </a:cubicBezTo>
                <a:cubicBezTo>
                  <a:pt x="327" y="540"/>
                  <a:pt x="328" y="540"/>
                  <a:pt x="329" y="540"/>
                </a:cubicBezTo>
                <a:cubicBezTo>
                  <a:pt x="331" y="540"/>
                  <a:pt x="333" y="540"/>
                  <a:pt x="335" y="539"/>
                </a:cubicBezTo>
                <a:lnTo>
                  <a:pt x="376" y="520"/>
                </a:lnTo>
                <a:cubicBezTo>
                  <a:pt x="385" y="543"/>
                  <a:pt x="405" y="562"/>
                  <a:pt x="430" y="566"/>
                </a:cubicBezTo>
                <a:lnTo>
                  <a:pt x="430" y="616"/>
                </a:lnTo>
                <a:lnTo>
                  <a:pt x="234" y="803"/>
                </a:lnTo>
                <a:cubicBezTo>
                  <a:pt x="230" y="808"/>
                  <a:pt x="230" y="815"/>
                  <a:pt x="234" y="820"/>
                </a:cubicBezTo>
                <a:cubicBezTo>
                  <a:pt x="237" y="823"/>
                  <a:pt x="240" y="825"/>
                  <a:pt x="243" y="825"/>
                </a:cubicBezTo>
                <a:cubicBezTo>
                  <a:pt x="246" y="825"/>
                  <a:pt x="250" y="823"/>
                  <a:pt x="252" y="821"/>
                </a:cubicBezTo>
                <a:lnTo>
                  <a:pt x="430" y="651"/>
                </a:lnTo>
                <a:lnTo>
                  <a:pt x="430" y="812"/>
                </a:lnTo>
                <a:cubicBezTo>
                  <a:pt x="430" y="819"/>
                  <a:pt x="436" y="825"/>
                  <a:pt x="443" y="825"/>
                </a:cubicBezTo>
                <a:cubicBezTo>
                  <a:pt x="449" y="825"/>
                  <a:pt x="455" y="819"/>
                  <a:pt x="455" y="812"/>
                </a:cubicBezTo>
                <a:lnTo>
                  <a:pt x="455" y="651"/>
                </a:lnTo>
                <a:lnTo>
                  <a:pt x="634" y="821"/>
                </a:lnTo>
                <a:cubicBezTo>
                  <a:pt x="636" y="823"/>
                  <a:pt x="639" y="825"/>
                  <a:pt x="642" y="825"/>
                </a:cubicBezTo>
                <a:cubicBezTo>
                  <a:pt x="645" y="825"/>
                  <a:pt x="649" y="823"/>
                  <a:pt x="651" y="820"/>
                </a:cubicBezTo>
                <a:cubicBezTo>
                  <a:pt x="656" y="815"/>
                  <a:pt x="656" y="808"/>
                  <a:pt x="651" y="803"/>
                </a:cubicBezTo>
                <a:lnTo>
                  <a:pt x="455" y="616"/>
                </a:lnTo>
                <a:lnTo>
                  <a:pt x="455" y="566"/>
                </a:lnTo>
                <a:cubicBezTo>
                  <a:pt x="488" y="560"/>
                  <a:pt x="513" y="532"/>
                  <a:pt x="513" y="497"/>
                </a:cubicBezTo>
                <a:cubicBezTo>
                  <a:pt x="513" y="483"/>
                  <a:pt x="509" y="472"/>
                  <a:pt x="503" y="461"/>
                </a:cubicBezTo>
                <a:lnTo>
                  <a:pt x="553" y="437"/>
                </a:lnTo>
                <a:lnTo>
                  <a:pt x="567" y="469"/>
                </a:lnTo>
                <a:cubicBezTo>
                  <a:pt x="569" y="472"/>
                  <a:pt x="571" y="475"/>
                  <a:pt x="574" y="476"/>
                </a:cubicBezTo>
                <a:cubicBezTo>
                  <a:pt x="576" y="476"/>
                  <a:pt x="577" y="477"/>
                  <a:pt x="579" y="477"/>
                </a:cubicBezTo>
                <a:cubicBezTo>
                  <a:pt x="581" y="477"/>
                  <a:pt x="583" y="476"/>
                  <a:pt x="584" y="476"/>
                </a:cubicBezTo>
                <a:lnTo>
                  <a:pt x="814" y="370"/>
                </a:lnTo>
                <a:cubicBezTo>
                  <a:pt x="820" y="366"/>
                  <a:pt x="822" y="359"/>
                  <a:pt x="819" y="352"/>
                </a:cubicBezTo>
                <a:lnTo>
                  <a:pt x="792" y="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1" name="Freeform 950">
            <a:extLst>
              <a:ext uri="{FF2B5EF4-FFF2-40B4-BE49-F238E27FC236}">
                <a16:creationId xmlns:a16="http://schemas.microsoft.com/office/drawing/2014/main" xmlns="" id="{A4837ED9-6A04-F94C-BA23-CB01AB81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802" y="5006807"/>
            <a:ext cx="471047" cy="537658"/>
          </a:xfrm>
          <a:custGeom>
            <a:avLst/>
            <a:gdLst>
              <a:gd name="T0" fmla="*/ 1732784 w 259991"/>
              <a:gd name="T1" fmla="*/ 2358694 h 296502"/>
              <a:gd name="T2" fmla="*/ 1732784 w 259991"/>
              <a:gd name="T3" fmla="*/ 2458604 h 296502"/>
              <a:gd name="T4" fmla="*/ 709950 w 259991"/>
              <a:gd name="T5" fmla="*/ 2408653 h 296502"/>
              <a:gd name="T6" fmla="*/ 1418761 w 259991"/>
              <a:gd name="T7" fmla="*/ 1959800 h 296502"/>
              <a:gd name="T8" fmla="*/ 2125940 w 259991"/>
              <a:gd name="T9" fmla="*/ 2009741 h 296502"/>
              <a:gd name="T10" fmla="*/ 1418761 w 259991"/>
              <a:gd name="T11" fmla="*/ 2059693 h 296502"/>
              <a:gd name="T12" fmla="*/ 1418761 w 259991"/>
              <a:gd name="T13" fmla="*/ 1959800 h 296502"/>
              <a:gd name="T14" fmla="*/ 1140070 w 259991"/>
              <a:gd name="T15" fmla="*/ 1959800 h 296502"/>
              <a:gd name="T16" fmla="*/ 1140070 w 259991"/>
              <a:gd name="T17" fmla="*/ 2059693 h 296502"/>
              <a:gd name="T18" fmla="*/ 709950 w 259991"/>
              <a:gd name="T19" fmla="*/ 2009741 h 296502"/>
              <a:gd name="T20" fmla="*/ 1796038 w 259991"/>
              <a:gd name="T21" fmla="*/ 1578244 h 296502"/>
              <a:gd name="T22" fmla="*/ 2125923 w 259991"/>
              <a:gd name="T23" fmla="*/ 1626269 h 296502"/>
              <a:gd name="T24" fmla="*/ 1796038 w 259991"/>
              <a:gd name="T25" fmla="*/ 1678308 h 296502"/>
              <a:gd name="T26" fmla="*/ 1796038 w 259991"/>
              <a:gd name="T27" fmla="*/ 1578244 h 296502"/>
              <a:gd name="T28" fmla="*/ 1524820 w 259991"/>
              <a:gd name="T29" fmla="*/ 1578244 h 296502"/>
              <a:gd name="T30" fmla="*/ 1524820 w 259991"/>
              <a:gd name="T31" fmla="*/ 1678308 h 296502"/>
              <a:gd name="T32" fmla="*/ 709950 w 259991"/>
              <a:gd name="T33" fmla="*/ 1626269 h 296502"/>
              <a:gd name="T34" fmla="*/ 1418761 w 259991"/>
              <a:gd name="T35" fmla="*/ 1179348 h 296502"/>
              <a:gd name="T36" fmla="*/ 2125940 w 259991"/>
              <a:gd name="T37" fmla="*/ 1225602 h 296502"/>
              <a:gd name="T38" fmla="*/ 1418761 w 259991"/>
              <a:gd name="T39" fmla="*/ 1279560 h 296502"/>
              <a:gd name="T40" fmla="*/ 1418761 w 259991"/>
              <a:gd name="T41" fmla="*/ 1179348 h 296502"/>
              <a:gd name="T42" fmla="*/ 1140070 w 259991"/>
              <a:gd name="T43" fmla="*/ 1179348 h 296502"/>
              <a:gd name="T44" fmla="*/ 1140070 w 259991"/>
              <a:gd name="T45" fmla="*/ 1279560 h 296502"/>
              <a:gd name="T46" fmla="*/ 709950 w 259991"/>
              <a:gd name="T47" fmla="*/ 1225602 h 296502"/>
              <a:gd name="T48" fmla="*/ 1796038 w 259991"/>
              <a:gd name="T49" fmla="*/ 780449 h 296502"/>
              <a:gd name="T50" fmla="*/ 2125923 w 259991"/>
              <a:gd name="T51" fmla="*/ 830553 h 296502"/>
              <a:gd name="T52" fmla="*/ 1796038 w 259991"/>
              <a:gd name="T53" fmla="*/ 880641 h 296502"/>
              <a:gd name="T54" fmla="*/ 1796038 w 259991"/>
              <a:gd name="T55" fmla="*/ 780449 h 296502"/>
              <a:gd name="T56" fmla="*/ 1524820 w 259991"/>
              <a:gd name="T57" fmla="*/ 780449 h 296502"/>
              <a:gd name="T58" fmla="*/ 1524820 w 259991"/>
              <a:gd name="T59" fmla="*/ 880641 h 296502"/>
              <a:gd name="T60" fmla="*/ 709950 w 259991"/>
              <a:gd name="T61" fmla="*/ 830553 h 296502"/>
              <a:gd name="T62" fmla="*/ 445371 w 259991"/>
              <a:gd name="T63" fmla="*/ 329535 h 296502"/>
              <a:gd name="T64" fmla="*/ 496391 w 259991"/>
              <a:gd name="T65" fmla="*/ 2746230 h 296502"/>
              <a:gd name="T66" fmla="*/ 2356806 w 259991"/>
              <a:gd name="T67" fmla="*/ 380492 h 296502"/>
              <a:gd name="T68" fmla="*/ 2454918 w 259991"/>
              <a:gd name="T69" fmla="*/ 380492 h 296502"/>
              <a:gd name="T70" fmla="*/ 2403911 w 259991"/>
              <a:gd name="T71" fmla="*/ 2840389 h 296502"/>
              <a:gd name="T72" fmla="*/ 398273 w 259991"/>
              <a:gd name="T73" fmla="*/ 2793319 h 296502"/>
              <a:gd name="T74" fmla="*/ 445371 w 259991"/>
              <a:gd name="T75" fmla="*/ 329535 h 296502"/>
              <a:gd name="T76" fmla="*/ 753094 w 259991"/>
              <a:gd name="T77" fmla="*/ 247983 h 296502"/>
              <a:gd name="T78" fmla="*/ 1941569 w 259991"/>
              <a:gd name="T79" fmla="*/ 393602 h 296502"/>
              <a:gd name="T80" fmla="*/ 2090629 w 259991"/>
              <a:gd name="T81" fmla="*/ 98402 h 296502"/>
              <a:gd name="T82" fmla="*/ 247093 w 259991"/>
              <a:gd name="T83" fmla="*/ 98402 h 296502"/>
              <a:gd name="T84" fmla="*/ 101979 w 259991"/>
              <a:gd name="T85" fmla="*/ 2995239 h 296502"/>
              <a:gd name="T86" fmla="*/ 2592684 w 259991"/>
              <a:gd name="T87" fmla="*/ 3140865 h 296502"/>
              <a:gd name="T88" fmla="*/ 2741745 w 259991"/>
              <a:gd name="T89" fmla="*/ 247983 h 296502"/>
              <a:gd name="T90" fmla="*/ 2184761 w 259991"/>
              <a:gd name="T91" fmla="*/ 98402 h 296502"/>
              <a:gd name="T92" fmla="*/ 1941569 w 259991"/>
              <a:gd name="T93" fmla="*/ 492005 h 296502"/>
              <a:gd name="T94" fmla="*/ 655029 w 259991"/>
              <a:gd name="T95" fmla="*/ 247983 h 296502"/>
              <a:gd name="T96" fmla="*/ 247093 w 259991"/>
              <a:gd name="T97" fmla="*/ 98402 h 296502"/>
              <a:gd name="T98" fmla="*/ 2592684 w 259991"/>
              <a:gd name="T99" fmla="*/ 0 h 296502"/>
              <a:gd name="T100" fmla="*/ 2835873 w 259991"/>
              <a:gd name="T101" fmla="*/ 2995239 h 296502"/>
              <a:gd name="T102" fmla="*/ 247093 w 259991"/>
              <a:gd name="T103" fmla="*/ 3239269 h 296502"/>
              <a:gd name="T104" fmla="*/ 0 w 259991"/>
              <a:gd name="T105" fmla="*/ 247983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2" name="Freeform 951">
            <a:extLst>
              <a:ext uri="{FF2B5EF4-FFF2-40B4-BE49-F238E27FC236}">
                <a16:creationId xmlns:a16="http://schemas.microsoft.com/office/drawing/2014/main" xmlns="" id="{2D18BCDA-F749-AB4C-877E-F4F55835F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295" y="4038666"/>
            <a:ext cx="229632" cy="229631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5541F18-AB54-FA42-952E-A137B2768A29}"/>
              </a:ext>
            </a:extLst>
          </p:cNvPr>
          <p:cNvSpPr txBox="1"/>
          <p:nvPr/>
        </p:nvSpPr>
        <p:spPr>
          <a:xfrm>
            <a:off x="3317970" y="342204"/>
            <a:ext cx="250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WAY FORWARD</a:t>
            </a:r>
          </a:p>
        </p:txBody>
      </p:sp>
      <p:sp>
        <p:nvSpPr>
          <p:cNvPr id="2" name="Shape 54784">
            <a:extLst>
              <a:ext uri="{FF2B5EF4-FFF2-40B4-BE49-F238E27FC236}">
                <a16:creationId xmlns:a16="http://schemas.microsoft.com/office/drawing/2014/main" xmlns="" id="{C0473BA6-3663-4A5F-B19A-B105EE6006ED}"/>
              </a:ext>
            </a:extLst>
          </p:cNvPr>
          <p:cNvSpPr/>
          <p:nvPr/>
        </p:nvSpPr>
        <p:spPr>
          <a:xfrm>
            <a:off x="1051560" y="5786381"/>
            <a:ext cx="2567135" cy="314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96FEE0-8DE5-4432-898C-6660283FC43C}"/>
              </a:ext>
            </a:extLst>
          </p:cNvPr>
          <p:cNvSpPr txBox="1"/>
          <p:nvPr/>
        </p:nvSpPr>
        <p:spPr>
          <a:xfrm>
            <a:off x="-23221" y="5761953"/>
            <a:ext cx="350935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Expand community television footprint</a:t>
            </a:r>
          </a:p>
        </p:txBody>
      </p:sp>
      <p:sp>
        <p:nvSpPr>
          <p:cNvPr id="4" name="Shape 54791">
            <a:extLst>
              <a:ext uri="{FF2B5EF4-FFF2-40B4-BE49-F238E27FC236}">
                <a16:creationId xmlns:a16="http://schemas.microsoft.com/office/drawing/2014/main" xmlns="" id="{0FB7A80C-676C-4B01-A172-552C0863D264}"/>
              </a:ext>
            </a:extLst>
          </p:cNvPr>
          <p:cNvSpPr/>
          <p:nvPr/>
        </p:nvSpPr>
        <p:spPr>
          <a:xfrm>
            <a:off x="3148800" y="5243987"/>
            <a:ext cx="1303581" cy="1329214"/>
          </a:xfrm>
          <a:prstGeom prst="ellipse">
            <a:avLst/>
          </a:prstGeom>
          <a:solidFill>
            <a:schemeClr val="accent6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1599B-9721-453C-8BA2-5CCA3321F9AB}"/>
              </a:ext>
            </a:extLst>
          </p:cNvPr>
          <p:cNvSpPr txBox="1"/>
          <p:nvPr/>
        </p:nvSpPr>
        <p:spPr>
          <a:xfrm>
            <a:off x="2784730" y="1672517"/>
            <a:ext cx="4821197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Consultative Conference August 2020</a:t>
            </a:r>
          </a:p>
          <a:p>
            <a:pPr marL="171450" indent="-171450" algn="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Draft ToRs for sustainability research </a:t>
            </a:r>
          </a:p>
          <a:p>
            <a:pPr marL="171450" indent="-171450" algn="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Research on sustainability 2021</a:t>
            </a:r>
          </a:p>
          <a:p>
            <a:pPr marL="171450" indent="-171450" algn="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Launch Sustainability Model for the Sector January 2023</a:t>
            </a:r>
          </a:p>
          <a:p>
            <a:pPr marL="171450" indent="-171450" algn="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20 Years MDDA Review: </a:t>
            </a:r>
          </a:p>
          <a:p>
            <a:pPr marL="171450" indent="-171450" algn="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Impact of Mandate from January 2022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D780FFF-D076-4134-9B41-0052DB510EEF}"/>
              </a:ext>
            </a:extLst>
          </p:cNvPr>
          <p:cNvSpPr txBox="1"/>
          <p:nvPr/>
        </p:nvSpPr>
        <p:spPr>
          <a:xfrm>
            <a:off x="-116670" y="6048536"/>
            <a:ext cx="336143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88"/>
              </a:lnSpc>
              <a:spcBef>
                <a:spcPts val="0"/>
              </a:spcBef>
            </a:pPr>
            <a:r>
              <a:rPr lang="en-US" sz="14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Percentage Increase in community television across SA by 2024</a:t>
            </a:r>
          </a:p>
        </p:txBody>
      </p:sp>
      <p:sp>
        <p:nvSpPr>
          <p:cNvPr id="9" name="Freeform 197">
            <a:extLst>
              <a:ext uri="{FF2B5EF4-FFF2-40B4-BE49-F238E27FC236}">
                <a16:creationId xmlns:a16="http://schemas.microsoft.com/office/drawing/2014/main" xmlns="" id="{602A2618-B929-4A6E-BDA6-9308846DC9EB}"/>
              </a:ext>
            </a:extLst>
          </p:cNvPr>
          <p:cNvSpPr>
            <a:spLocks noEditPoints="1"/>
          </p:cNvSpPr>
          <p:nvPr/>
        </p:nvSpPr>
        <p:spPr bwMode="auto">
          <a:xfrm>
            <a:off x="3544501" y="5786382"/>
            <a:ext cx="488576" cy="413212"/>
          </a:xfrm>
          <a:custGeom>
            <a:avLst/>
            <a:gdLst>
              <a:gd name="T0" fmla="*/ 144 w 176"/>
              <a:gd name="T1" fmla="*/ 80 h 176"/>
              <a:gd name="T2" fmla="*/ 160 w 176"/>
              <a:gd name="T3" fmla="*/ 80 h 176"/>
              <a:gd name="T4" fmla="*/ 112 w 176"/>
              <a:gd name="T5" fmla="*/ 72 h 176"/>
              <a:gd name="T6" fmla="*/ 24 w 176"/>
              <a:gd name="T7" fmla="*/ 152 h 176"/>
              <a:gd name="T8" fmla="*/ 112 w 176"/>
              <a:gd name="T9" fmla="*/ 72 h 176"/>
              <a:gd name="T10" fmla="*/ 32 w 176"/>
              <a:gd name="T11" fmla="*/ 144 h 176"/>
              <a:gd name="T12" fmla="*/ 104 w 176"/>
              <a:gd name="T13" fmla="*/ 80 h 176"/>
              <a:gd name="T14" fmla="*/ 160 w 176"/>
              <a:gd name="T15" fmla="*/ 48 h 176"/>
              <a:gd name="T16" fmla="*/ 99 w 176"/>
              <a:gd name="T17" fmla="*/ 35 h 176"/>
              <a:gd name="T18" fmla="*/ 120 w 176"/>
              <a:gd name="T19" fmla="*/ 16 h 176"/>
              <a:gd name="T20" fmla="*/ 120 w 176"/>
              <a:gd name="T21" fmla="*/ 0 h 176"/>
              <a:gd name="T22" fmla="*/ 112 w 176"/>
              <a:gd name="T23" fmla="*/ 10 h 176"/>
              <a:gd name="T24" fmla="*/ 88 w 176"/>
              <a:gd name="T25" fmla="*/ 32 h 176"/>
              <a:gd name="T26" fmla="*/ 64 w 176"/>
              <a:gd name="T27" fmla="*/ 10 h 176"/>
              <a:gd name="T28" fmla="*/ 56 w 176"/>
              <a:gd name="T29" fmla="*/ 0 h 176"/>
              <a:gd name="T30" fmla="*/ 56 w 176"/>
              <a:gd name="T31" fmla="*/ 16 h 176"/>
              <a:gd name="T32" fmla="*/ 77 w 176"/>
              <a:gd name="T33" fmla="*/ 35 h 176"/>
              <a:gd name="T34" fmla="*/ 16 w 176"/>
              <a:gd name="T35" fmla="*/ 48 h 176"/>
              <a:gd name="T36" fmla="*/ 0 w 176"/>
              <a:gd name="T37" fmla="*/ 160 h 176"/>
              <a:gd name="T38" fmla="*/ 160 w 176"/>
              <a:gd name="T39" fmla="*/ 176 h 176"/>
              <a:gd name="T40" fmla="*/ 176 w 176"/>
              <a:gd name="T41" fmla="*/ 64 h 176"/>
              <a:gd name="T42" fmla="*/ 128 w 176"/>
              <a:gd name="T43" fmla="*/ 168 h 176"/>
              <a:gd name="T44" fmla="*/ 8 w 176"/>
              <a:gd name="T45" fmla="*/ 160 h 176"/>
              <a:gd name="T46" fmla="*/ 16 w 176"/>
              <a:gd name="T47" fmla="*/ 56 h 176"/>
              <a:gd name="T48" fmla="*/ 128 w 176"/>
              <a:gd name="T49" fmla="*/ 168 h 176"/>
              <a:gd name="T50" fmla="*/ 160 w 176"/>
              <a:gd name="T51" fmla="*/ 168 h 176"/>
              <a:gd name="T52" fmla="*/ 136 w 176"/>
              <a:gd name="T53" fmla="*/ 56 h 176"/>
              <a:gd name="T54" fmla="*/ 168 w 176"/>
              <a:gd name="T55" fmla="*/ 64 h 176"/>
              <a:gd name="T56" fmla="*/ 152 w 176"/>
              <a:gd name="T57" fmla="*/ 112 h 176"/>
              <a:gd name="T58" fmla="*/ 152 w 176"/>
              <a:gd name="T59" fmla="*/ 120 h 176"/>
              <a:gd name="T60" fmla="*/ 152 w 176"/>
              <a:gd name="T61" fmla="*/ 112 h 176"/>
              <a:gd name="T62" fmla="*/ 148 w 176"/>
              <a:gd name="T63" fmla="*/ 100 h 176"/>
              <a:gd name="T64" fmla="*/ 156 w 176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52" y="72"/>
                </a:moveTo>
                <a:cubicBezTo>
                  <a:pt x="148" y="72"/>
                  <a:pt x="144" y="76"/>
                  <a:pt x="144" y="80"/>
                </a:cubicBezTo>
                <a:cubicBezTo>
                  <a:pt x="144" y="84"/>
                  <a:pt x="148" y="88"/>
                  <a:pt x="152" y="88"/>
                </a:cubicBezTo>
                <a:cubicBezTo>
                  <a:pt x="156" y="88"/>
                  <a:pt x="160" y="84"/>
                  <a:pt x="160" y="80"/>
                </a:cubicBezTo>
                <a:cubicBezTo>
                  <a:pt x="160" y="76"/>
                  <a:pt x="156" y="72"/>
                  <a:pt x="152" y="72"/>
                </a:cubicBezTo>
                <a:moveTo>
                  <a:pt x="112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12" y="152"/>
                  <a:pt x="112" y="152"/>
                  <a:pt x="112" y="152"/>
                </a:cubicBezTo>
                <a:lnTo>
                  <a:pt x="112" y="72"/>
                </a:lnTo>
                <a:close/>
                <a:moveTo>
                  <a:pt x="104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32" y="80"/>
                  <a:pt x="32" y="80"/>
                  <a:pt x="32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144"/>
                </a:lnTo>
                <a:close/>
                <a:moveTo>
                  <a:pt x="160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6" y="43"/>
                  <a:pt x="103" y="38"/>
                  <a:pt x="99" y="35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9" y="32"/>
                  <a:pt x="89" y="32"/>
                  <a:pt x="88" y="32"/>
                </a:cubicBezTo>
                <a:cubicBezTo>
                  <a:pt x="87" y="32"/>
                  <a:pt x="87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7" y="35"/>
                  <a:pt x="77" y="35"/>
                  <a:pt x="77" y="35"/>
                </a:cubicBezTo>
                <a:cubicBezTo>
                  <a:pt x="73" y="38"/>
                  <a:pt x="70" y="43"/>
                  <a:pt x="6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7" y="48"/>
                  <a:pt x="0" y="55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128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128" y="56"/>
                  <a:pt x="128" y="56"/>
                  <a:pt x="128" y="56"/>
                </a:cubicBezTo>
                <a:lnTo>
                  <a:pt x="128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160"/>
                </a:lnTo>
                <a:close/>
                <a:moveTo>
                  <a:pt x="152" y="112"/>
                </a:moveTo>
                <a:cubicBezTo>
                  <a:pt x="150" y="112"/>
                  <a:pt x="148" y="114"/>
                  <a:pt x="148" y="116"/>
                </a:cubicBezTo>
                <a:cubicBezTo>
                  <a:pt x="148" y="118"/>
                  <a:pt x="150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moveTo>
                  <a:pt x="152" y="96"/>
                </a:moveTo>
                <a:cubicBezTo>
                  <a:pt x="150" y="96"/>
                  <a:pt x="148" y="98"/>
                  <a:pt x="148" y="100"/>
                </a:cubicBezTo>
                <a:cubicBezTo>
                  <a:pt x="148" y="102"/>
                  <a:pt x="150" y="104"/>
                  <a:pt x="152" y="104"/>
                </a:cubicBezTo>
                <a:cubicBezTo>
                  <a:pt x="154" y="104"/>
                  <a:pt x="156" y="102"/>
                  <a:pt x="156" y="100"/>
                </a:cubicBezTo>
                <a:cubicBezTo>
                  <a:pt x="156" y="98"/>
                  <a:pt x="154" y="96"/>
                  <a:pt x="152" y="96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959F0-85F9-4FAF-AECF-5E6FAA7BD4E9}"/>
              </a:ext>
            </a:extLst>
          </p:cNvPr>
          <p:cNvSpPr txBox="1"/>
          <p:nvPr/>
        </p:nvSpPr>
        <p:spPr>
          <a:xfrm>
            <a:off x="3863039" y="766002"/>
            <a:ext cx="1570879" cy="28046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600" spc="19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FUTURE PLANS </a:t>
            </a:r>
          </a:p>
        </p:txBody>
      </p:sp>
    </p:spTree>
    <p:extLst>
      <p:ext uri="{BB962C8B-B14F-4D97-AF65-F5344CB8AC3E}">
        <p14:creationId xmlns:p14="http://schemas.microsoft.com/office/powerpoint/2010/main" xmlns="" val="3897187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CC8AC60-E7E3-4568-8D53-BF60844CF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68" r="-1" b="18893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E390360-D531-4CC5-B7F0-9008418C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E87D6-28AE-4488-BDD1-2DD6D741DE2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9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16A46169-1387-4F45-BAEE-989A8BC91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046" y="1941894"/>
            <a:ext cx="2275685" cy="1920709"/>
          </a:xfrm>
          <a:custGeom>
            <a:avLst/>
            <a:gdLst>
              <a:gd name="connsiteX0" fmla="*/ 794599 w 5031477"/>
              <a:gd name="connsiteY0" fmla="*/ 223 h 4918850"/>
              <a:gd name="connsiteX1" fmla="*/ 5010550 w 5031477"/>
              <a:gd name="connsiteY1" fmla="*/ 2485274 h 4918850"/>
              <a:gd name="connsiteX2" fmla="*/ 5031477 w 5031477"/>
              <a:gd name="connsiteY2" fmla="*/ 2546701 h 4918850"/>
              <a:gd name="connsiteX3" fmla="*/ 954864 w 5031477"/>
              <a:gd name="connsiteY3" fmla="*/ 4918850 h 4918850"/>
              <a:gd name="connsiteX4" fmla="*/ 0 w 5031477"/>
              <a:gd name="connsiteY4" fmla="*/ 44593 h 4918850"/>
              <a:gd name="connsiteX5" fmla="*/ 36481 w 5031477"/>
              <a:gd name="connsiteY5" fmla="*/ 39385 h 4918850"/>
              <a:gd name="connsiteX6" fmla="*/ 794599 w 5031477"/>
              <a:gd name="connsiteY6" fmla="*/ 223 h 491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1477" h="4918850">
                <a:moveTo>
                  <a:pt x="794599" y="223"/>
                </a:moveTo>
                <a:cubicBezTo>
                  <a:pt x="2607205" y="15455"/>
                  <a:pt x="4391640" y="813069"/>
                  <a:pt x="5010550" y="2485274"/>
                </a:cubicBezTo>
                <a:lnTo>
                  <a:pt x="5031477" y="2546701"/>
                </a:lnTo>
                <a:lnTo>
                  <a:pt x="954864" y="4918850"/>
                </a:lnTo>
                <a:lnTo>
                  <a:pt x="0" y="44593"/>
                </a:lnTo>
                <a:lnTo>
                  <a:pt x="36481" y="39385"/>
                </a:lnTo>
                <a:cubicBezTo>
                  <a:pt x="287670" y="11233"/>
                  <a:pt x="541409" y="-1905"/>
                  <a:pt x="794599" y="2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E85DFFFE-47C6-9E4F-B5A0-E0E0FE8D3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238" y="1966387"/>
            <a:ext cx="1710181" cy="1833225"/>
          </a:xfrm>
          <a:custGeom>
            <a:avLst/>
            <a:gdLst>
              <a:gd name="connsiteX0" fmla="*/ 3555740 w 4513164"/>
              <a:gd name="connsiteY0" fmla="*/ 0 h 4887327"/>
              <a:gd name="connsiteX1" fmla="*/ 4513164 w 4513164"/>
              <a:gd name="connsiteY1" fmla="*/ 4887327 h 4887327"/>
              <a:gd name="connsiteX2" fmla="*/ 198431 w 4513164"/>
              <a:gd name="connsiteY2" fmla="*/ 4519338 h 4887327"/>
              <a:gd name="connsiteX3" fmla="*/ 194263 w 4513164"/>
              <a:gd name="connsiteY3" fmla="*/ 4504262 h 4887327"/>
              <a:gd name="connsiteX4" fmla="*/ 1629107 w 4513164"/>
              <a:gd name="connsiteY4" fmla="*/ 626044 h 4887327"/>
              <a:gd name="connsiteX5" fmla="*/ 3362780 w 4513164"/>
              <a:gd name="connsiteY5" fmla="*/ 27544 h 4887327"/>
              <a:gd name="connsiteX6" fmla="*/ 3555740 w 4513164"/>
              <a:gd name="connsiteY6" fmla="*/ 0 h 48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3164" h="4887327">
                <a:moveTo>
                  <a:pt x="3555740" y="0"/>
                </a:moveTo>
                <a:lnTo>
                  <a:pt x="4513164" y="4887327"/>
                </a:lnTo>
                <a:lnTo>
                  <a:pt x="198431" y="4519338"/>
                </a:lnTo>
                <a:lnTo>
                  <a:pt x="194263" y="4504262"/>
                </a:lnTo>
                <a:cubicBezTo>
                  <a:pt x="-10524" y="3759201"/>
                  <a:pt x="-488023" y="1806270"/>
                  <a:pt x="1629107" y="626044"/>
                </a:cubicBezTo>
                <a:cubicBezTo>
                  <a:pt x="2149085" y="336110"/>
                  <a:pt x="2743120" y="135301"/>
                  <a:pt x="3362780" y="27544"/>
                </a:cubicBezTo>
                <a:lnTo>
                  <a:pt x="3555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3A885963-BE0C-E146-B535-0A5E59A7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955" y="2920827"/>
            <a:ext cx="1928436" cy="2083842"/>
          </a:xfrm>
          <a:custGeom>
            <a:avLst/>
            <a:gdLst>
              <a:gd name="connsiteX0" fmla="*/ 4050107 w 4236272"/>
              <a:gd name="connsiteY0" fmla="*/ 0 h 4803738"/>
              <a:gd name="connsiteX1" fmla="*/ 4090545 w 4236272"/>
              <a:gd name="connsiteY1" fmla="*/ 142499 h 4803738"/>
              <a:gd name="connsiteX2" fmla="*/ 2840339 w 4236272"/>
              <a:gd name="connsiteY2" fmla="*/ 4771305 h 4803738"/>
              <a:gd name="connsiteX3" fmla="*/ 2811784 w 4236272"/>
              <a:gd name="connsiteY3" fmla="*/ 4803738 h 4803738"/>
              <a:gd name="connsiteX4" fmla="*/ 0 w 4236272"/>
              <a:gd name="connsiteY4" fmla="*/ 2356726 h 4803738"/>
              <a:gd name="connsiteX5" fmla="*/ 4050107 w 4236272"/>
              <a:gd name="connsiteY5" fmla="*/ 0 h 4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6272" h="4803738">
                <a:moveTo>
                  <a:pt x="4050107" y="0"/>
                </a:moveTo>
                <a:lnTo>
                  <a:pt x="4090545" y="142499"/>
                </a:lnTo>
                <a:cubicBezTo>
                  <a:pt x="4648909" y="2323143"/>
                  <a:pt x="3466461" y="4046111"/>
                  <a:pt x="2840339" y="4771305"/>
                </a:cubicBezTo>
                <a:lnTo>
                  <a:pt x="2811784" y="4803738"/>
                </a:lnTo>
                <a:lnTo>
                  <a:pt x="0" y="2356726"/>
                </a:lnTo>
                <a:lnTo>
                  <a:pt x="40501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ABCC94DC-2115-2D4F-8405-2B232D97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025" y="3717981"/>
            <a:ext cx="1928436" cy="1984176"/>
          </a:xfrm>
          <a:custGeom>
            <a:avLst/>
            <a:gdLst>
              <a:gd name="connsiteX0" fmla="*/ 887798 w 5141157"/>
              <a:gd name="connsiteY0" fmla="*/ 0 h 4619555"/>
              <a:gd name="connsiteX1" fmla="*/ 5141157 w 5141157"/>
              <a:gd name="connsiteY1" fmla="*/ 362755 h 4619555"/>
              <a:gd name="connsiteX2" fmla="*/ 3172945 w 5141157"/>
              <a:gd name="connsiteY2" fmla="*/ 4554805 h 4619555"/>
              <a:gd name="connsiteX3" fmla="*/ 3068058 w 5141157"/>
              <a:gd name="connsiteY3" fmla="*/ 4503048 h 4619555"/>
              <a:gd name="connsiteX4" fmla="*/ 2686431 w 5141157"/>
              <a:gd name="connsiteY4" fmla="*/ 4447319 h 4619555"/>
              <a:gd name="connsiteX5" fmla="*/ 1132250 w 5141157"/>
              <a:gd name="connsiteY5" fmla="*/ 4401137 h 4619555"/>
              <a:gd name="connsiteX6" fmla="*/ 948166 w 5141157"/>
              <a:gd name="connsiteY6" fmla="*/ 3533836 h 4619555"/>
              <a:gd name="connsiteX7" fmla="*/ 656758 w 5141157"/>
              <a:gd name="connsiteY7" fmla="*/ 3194931 h 4619555"/>
              <a:gd name="connsiteX8" fmla="*/ 842879 w 5141157"/>
              <a:gd name="connsiteY8" fmla="*/ 2961975 h 4619555"/>
              <a:gd name="connsiteX9" fmla="*/ 520903 w 5141157"/>
              <a:gd name="connsiteY9" fmla="*/ 2745322 h 4619555"/>
              <a:gd name="connsiteX10" fmla="*/ 323234 w 5141157"/>
              <a:gd name="connsiteY10" fmla="*/ 2388078 h 4619555"/>
              <a:gd name="connsiteX11" fmla="*/ 105865 w 5141157"/>
              <a:gd name="connsiteY11" fmla="*/ 1787013 h 4619555"/>
              <a:gd name="connsiteX12" fmla="*/ 905372 w 5141157"/>
              <a:gd name="connsiteY12" fmla="*/ 74147 h 4619555"/>
              <a:gd name="connsiteX13" fmla="*/ 895568 w 5141157"/>
              <a:gd name="connsiteY13" fmla="*/ 30011 h 4619555"/>
              <a:gd name="connsiteX14" fmla="*/ 887798 w 5141157"/>
              <a:gd name="connsiteY14" fmla="*/ 0 h 461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1157" h="4619555">
                <a:moveTo>
                  <a:pt x="887798" y="0"/>
                </a:moveTo>
                <a:lnTo>
                  <a:pt x="5141157" y="362755"/>
                </a:lnTo>
                <a:lnTo>
                  <a:pt x="3172945" y="4554805"/>
                </a:lnTo>
                <a:lnTo>
                  <a:pt x="3068058" y="4503048"/>
                </a:lnTo>
                <a:cubicBezTo>
                  <a:pt x="2958258" y="4462303"/>
                  <a:pt x="2831881" y="4441546"/>
                  <a:pt x="2686431" y="4447319"/>
                </a:cubicBezTo>
                <a:cubicBezTo>
                  <a:pt x="1522833" y="4493503"/>
                  <a:pt x="1411432" y="4837164"/>
                  <a:pt x="1132250" y="4401137"/>
                </a:cubicBezTo>
                <a:cubicBezTo>
                  <a:pt x="853068" y="3964430"/>
                  <a:pt x="1136325" y="3719929"/>
                  <a:pt x="948166" y="3533836"/>
                </a:cubicBezTo>
                <a:cubicBezTo>
                  <a:pt x="948166" y="3533836"/>
                  <a:pt x="660833" y="3385098"/>
                  <a:pt x="656758" y="3194931"/>
                </a:cubicBezTo>
                <a:cubicBezTo>
                  <a:pt x="652682" y="3004764"/>
                  <a:pt x="842879" y="2961975"/>
                  <a:pt x="842879" y="2961975"/>
                </a:cubicBezTo>
                <a:cubicBezTo>
                  <a:pt x="842879" y="2961975"/>
                  <a:pt x="533130" y="2950430"/>
                  <a:pt x="520903" y="2745322"/>
                </a:cubicBezTo>
                <a:cubicBezTo>
                  <a:pt x="509355" y="2539532"/>
                  <a:pt x="648606" y="2523912"/>
                  <a:pt x="323234" y="2388078"/>
                </a:cubicBezTo>
                <a:cubicBezTo>
                  <a:pt x="-2819" y="2252922"/>
                  <a:pt x="-95200" y="2128635"/>
                  <a:pt x="105865" y="1787013"/>
                </a:cubicBezTo>
                <a:cubicBezTo>
                  <a:pt x="307610" y="1446069"/>
                  <a:pt x="982810" y="485045"/>
                  <a:pt x="905372" y="74147"/>
                </a:cubicBezTo>
                <a:cubicBezTo>
                  <a:pt x="902931" y="61307"/>
                  <a:pt x="899620" y="46565"/>
                  <a:pt x="895568" y="30011"/>
                </a:cubicBezTo>
                <a:lnTo>
                  <a:pt x="8877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E1A738BA-CB57-F247-A154-D2EFC1B65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738" y="3884462"/>
            <a:ext cx="2238337" cy="2484569"/>
          </a:xfrm>
          <a:custGeom>
            <a:avLst/>
            <a:gdLst>
              <a:gd name="connsiteX0" fmla="*/ 1980964 w 4794999"/>
              <a:gd name="connsiteY0" fmla="*/ 0 h 4894613"/>
              <a:gd name="connsiteX1" fmla="*/ 4794999 w 4794999"/>
              <a:gd name="connsiteY1" fmla="*/ 2448972 h 4894613"/>
              <a:gd name="connsiteX2" fmla="*/ 4777733 w 4794999"/>
              <a:gd name="connsiteY2" fmla="*/ 2467847 h 4894613"/>
              <a:gd name="connsiteX3" fmla="*/ 4565744 w 4794999"/>
              <a:gd name="connsiteY3" fmla="*/ 2680247 h 4894613"/>
              <a:gd name="connsiteX4" fmla="*/ 4207583 w 4794999"/>
              <a:gd name="connsiteY4" fmla="*/ 4891854 h 4894613"/>
              <a:gd name="connsiteX5" fmla="*/ 4208274 w 4794999"/>
              <a:gd name="connsiteY5" fmla="*/ 4894613 h 4894613"/>
              <a:gd name="connsiteX6" fmla="*/ 402242 w 4794999"/>
              <a:gd name="connsiteY6" fmla="*/ 4894613 h 4894613"/>
              <a:gd name="connsiteX7" fmla="*/ 379964 w 4794999"/>
              <a:gd name="connsiteY7" fmla="*/ 4815216 h 4894613"/>
              <a:gd name="connsiteX8" fmla="*/ 54134 w 4794999"/>
              <a:gd name="connsiteY8" fmla="*/ 4261141 h 4894613"/>
              <a:gd name="connsiteX9" fmla="*/ 0 w 4794999"/>
              <a:gd name="connsiteY9" fmla="*/ 4219213 h 4894613"/>
              <a:gd name="connsiteX10" fmla="*/ 1980964 w 4794999"/>
              <a:gd name="connsiteY10" fmla="*/ 0 h 489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4999" h="4894613">
                <a:moveTo>
                  <a:pt x="1980964" y="0"/>
                </a:moveTo>
                <a:lnTo>
                  <a:pt x="4794999" y="2448972"/>
                </a:lnTo>
                <a:lnTo>
                  <a:pt x="4777733" y="2467847"/>
                </a:lnTo>
                <a:cubicBezTo>
                  <a:pt x="4648371" y="2606634"/>
                  <a:pt x="4565744" y="2680247"/>
                  <a:pt x="4565744" y="2680247"/>
                </a:cubicBezTo>
                <a:cubicBezTo>
                  <a:pt x="4565744" y="2680247"/>
                  <a:pt x="3969138" y="3801970"/>
                  <a:pt x="4207583" y="4891854"/>
                </a:cubicBezTo>
                <a:lnTo>
                  <a:pt x="4208274" y="4894613"/>
                </a:lnTo>
                <a:lnTo>
                  <a:pt x="402242" y="4894613"/>
                </a:lnTo>
                <a:lnTo>
                  <a:pt x="379964" y="4815216"/>
                </a:lnTo>
                <a:cubicBezTo>
                  <a:pt x="314371" y="4611635"/>
                  <a:pt x="212416" y="4409497"/>
                  <a:pt x="54134" y="4261141"/>
                </a:cubicBezTo>
                <a:lnTo>
                  <a:pt x="0" y="4219213"/>
                </a:lnTo>
                <a:lnTo>
                  <a:pt x="19809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BCDC1B-EB5A-4C46-967D-5D893C9783D2}"/>
              </a:ext>
            </a:extLst>
          </p:cNvPr>
          <p:cNvSpPr txBox="1"/>
          <p:nvPr/>
        </p:nvSpPr>
        <p:spPr>
          <a:xfrm>
            <a:off x="1876795" y="410004"/>
            <a:ext cx="518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ESTABLISHMENT OF THE AGENCY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B73EB5-D8C9-BE4E-9A38-747C531E869D}"/>
              </a:ext>
            </a:extLst>
          </p:cNvPr>
          <p:cNvSpPr txBox="1"/>
          <p:nvPr/>
        </p:nvSpPr>
        <p:spPr>
          <a:xfrm>
            <a:off x="2713232" y="812527"/>
            <a:ext cx="3374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13" dirty="0">
                <a:solidFill>
                  <a:schemeClr val="bg1">
                    <a:lumMod val="75000"/>
                  </a:schemeClr>
                </a:solidFill>
                <a:latin typeface="Poppins Light" pitchFamily="2" charset="77"/>
                <a:cs typeface="Poppins Light" pitchFamily="2" charset="77"/>
              </a:rPr>
              <a:t>SECTION 2 OF THE MDDA ACT (2002)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22ACDDE-E13C-A54C-A514-277E0E189F74}"/>
              </a:ext>
            </a:extLst>
          </p:cNvPr>
          <p:cNvSpPr txBox="1"/>
          <p:nvPr/>
        </p:nvSpPr>
        <p:spPr>
          <a:xfrm>
            <a:off x="4200660" y="3367529"/>
            <a:ext cx="399469" cy="3462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9322128-4187-AB48-8BB3-442667702F91}"/>
              </a:ext>
            </a:extLst>
          </p:cNvPr>
          <p:cNvSpPr txBox="1"/>
          <p:nvPr/>
        </p:nvSpPr>
        <p:spPr>
          <a:xfrm>
            <a:off x="4722419" y="3239008"/>
            <a:ext cx="399469" cy="3462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183AE53-547C-754D-8F85-F9A10EAA969D}"/>
              </a:ext>
            </a:extLst>
          </p:cNvPr>
          <p:cNvSpPr txBox="1"/>
          <p:nvPr/>
        </p:nvSpPr>
        <p:spPr>
          <a:xfrm>
            <a:off x="4935907" y="3700060"/>
            <a:ext cx="399469" cy="3462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0411A2-6B9D-9442-AE72-916120824D34}"/>
              </a:ext>
            </a:extLst>
          </p:cNvPr>
          <p:cNvSpPr txBox="1"/>
          <p:nvPr/>
        </p:nvSpPr>
        <p:spPr>
          <a:xfrm>
            <a:off x="4630598" y="4097395"/>
            <a:ext cx="399469" cy="3462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6C8826-2636-B74C-98A3-D7E5DA375B8D}"/>
              </a:ext>
            </a:extLst>
          </p:cNvPr>
          <p:cNvSpPr txBox="1"/>
          <p:nvPr/>
        </p:nvSpPr>
        <p:spPr>
          <a:xfrm>
            <a:off x="4137781" y="3862603"/>
            <a:ext cx="399469" cy="3462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FED57A9F-7B4A-C649-B2CD-1B0864181AE5}"/>
              </a:ext>
            </a:extLst>
          </p:cNvPr>
          <p:cNvSpPr txBox="1">
            <a:spLocks/>
          </p:cNvSpPr>
          <p:nvPr/>
        </p:nvSpPr>
        <p:spPr>
          <a:xfrm>
            <a:off x="2776359" y="2751114"/>
            <a:ext cx="169287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Juristic Person 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4743C4A7-CADD-A84B-A781-12F5A2AB000D}"/>
              </a:ext>
            </a:extLst>
          </p:cNvPr>
          <p:cNvSpPr txBox="1">
            <a:spLocks/>
          </p:cNvSpPr>
          <p:nvPr/>
        </p:nvSpPr>
        <p:spPr>
          <a:xfrm>
            <a:off x="4663653" y="2584170"/>
            <a:ext cx="1429618" cy="534770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Agency Acts only through the Board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xmlns="" id="{9ED23A18-68CF-684E-BFC1-3C9E4AA40AEB}"/>
              </a:ext>
            </a:extLst>
          </p:cNvPr>
          <p:cNvSpPr txBox="1">
            <a:spLocks/>
          </p:cNvSpPr>
          <p:nvPr/>
        </p:nvSpPr>
        <p:spPr>
          <a:xfrm>
            <a:off x="4284324" y="4627429"/>
            <a:ext cx="1460849" cy="170175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Independent, impartial &amp; exercise its powers and duties without fear or prejudice, political or commercial interference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861A4A8D-5932-7C47-A1DA-02AFA76D1B3B}"/>
              </a:ext>
            </a:extLst>
          </p:cNvPr>
          <p:cNvSpPr txBox="1">
            <a:spLocks/>
          </p:cNvSpPr>
          <p:nvPr/>
        </p:nvSpPr>
        <p:spPr>
          <a:xfrm>
            <a:off x="3119126" y="4063020"/>
            <a:ext cx="1229549" cy="868194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Must not interfere in the editorial content of the media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xmlns="" id="{8B138F83-84AA-B148-95BE-B562A05B965C}"/>
              </a:ext>
            </a:extLst>
          </p:cNvPr>
          <p:cNvSpPr txBox="1">
            <a:spLocks/>
          </p:cNvSpPr>
          <p:nvPr/>
        </p:nvSpPr>
        <p:spPr>
          <a:xfrm>
            <a:off x="5557411" y="3635387"/>
            <a:ext cx="929944" cy="701482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Act in terms of PFMA, 1999</a:t>
            </a:r>
          </a:p>
        </p:txBody>
      </p:sp>
    </p:spTree>
    <p:extLst>
      <p:ext uri="{BB962C8B-B14F-4D97-AF65-F5344CB8AC3E}">
        <p14:creationId xmlns:p14="http://schemas.microsoft.com/office/powerpoint/2010/main" xmlns="" val="224184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AD5C12-CDCB-1D45-8A29-059DCA520AAA}"/>
              </a:ext>
            </a:extLst>
          </p:cNvPr>
          <p:cNvSpPr txBox="1"/>
          <p:nvPr/>
        </p:nvSpPr>
        <p:spPr>
          <a:xfrm>
            <a:off x="2707669" y="577593"/>
            <a:ext cx="343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THE MDDA MANDATE</a:t>
            </a:r>
          </a:p>
        </p:txBody>
      </p:sp>
      <p:sp>
        <p:nvSpPr>
          <p:cNvPr id="3073" name="Freeform 1">
            <a:extLst>
              <a:ext uri="{FF2B5EF4-FFF2-40B4-BE49-F238E27FC236}">
                <a16:creationId xmlns:a16="http://schemas.microsoft.com/office/drawing/2014/main" xmlns="" id="{F2A45B0A-84EF-724E-9A8B-CBE7D3A7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15" y="1932786"/>
            <a:ext cx="1355896" cy="1436925"/>
          </a:xfrm>
          <a:custGeom>
            <a:avLst/>
            <a:gdLst>
              <a:gd name="T0" fmla="*/ 2777 w 5536"/>
              <a:gd name="T1" fmla="*/ 1584 h 5863"/>
              <a:gd name="T2" fmla="*/ 2951 w 5536"/>
              <a:gd name="T3" fmla="*/ 1450 h 5863"/>
              <a:gd name="T4" fmla="*/ 2990 w 5536"/>
              <a:gd name="T5" fmla="*/ 1421 h 5863"/>
              <a:gd name="T6" fmla="*/ 3205 w 5536"/>
              <a:gd name="T7" fmla="*/ 1272 h 5863"/>
              <a:gd name="T8" fmla="*/ 3260 w 5536"/>
              <a:gd name="T9" fmla="*/ 1237 h 5863"/>
              <a:gd name="T10" fmla="*/ 3440 w 5536"/>
              <a:gd name="T11" fmla="*/ 1127 h 5863"/>
              <a:gd name="T12" fmla="*/ 3500 w 5536"/>
              <a:gd name="T13" fmla="*/ 1092 h 5863"/>
              <a:gd name="T14" fmla="*/ 3682 w 5536"/>
              <a:gd name="T15" fmla="*/ 993 h 5863"/>
              <a:gd name="T16" fmla="*/ 3709 w 5536"/>
              <a:gd name="T17" fmla="*/ 978 h 5863"/>
              <a:gd name="T18" fmla="*/ 3924 w 5536"/>
              <a:gd name="T19" fmla="*/ 875 h 5863"/>
              <a:gd name="T20" fmla="*/ 3989 w 5536"/>
              <a:gd name="T21" fmla="*/ 847 h 5863"/>
              <a:gd name="T22" fmla="*/ 4146 w 5536"/>
              <a:gd name="T23" fmla="*/ 781 h 5863"/>
              <a:gd name="T24" fmla="*/ 4225 w 5536"/>
              <a:gd name="T25" fmla="*/ 749 h 5863"/>
              <a:gd name="T26" fmla="*/ 4380 w 5536"/>
              <a:gd name="T27" fmla="*/ 693 h 5863"/>
              <a:gd name="T28" fmla="*/ 4459 w 5536"/>
              <a:gd name="T29" fmla="*/ 666 h 5863"/>
              <a:gd name="T30" fmla="*/ 4577 w 5536"/>
              <a:gd name="T31" fmla="*/ 629 h 5863"/>
              <a:gd name="T32" fmla="*/ 4668 w 5536"/>
              <a:gd name="T33" fmla="*/ 601 h 5863"/>
              <a:gd name="T34" fmla="*/ 4793 w 5536"/>
              <a:gd name="T35" fmla="*/ 568 h 5863"/>
              <a:gd name="T36" fmla="*/ 4881 w 5536"/>
              <a:gd name="T37" fmla="*/ 545 h 5863"/>
              <a:gd name="T38" fmla="*/ 5017 w 5536"/>
              <a:gd name="T39" fmla="*/ 515 h 5863"/>
              <a:gd name="T40" fmla="*/ 5098 w 5536"/>
              <a:gd name="T41" fmla="*/ 498 h 5863"/>
              <a:gd name="T42" fmla="*/ 5265 w 5536"/>
              <a:gd name="T43" fmla="*/ 468 h 5863"/>
              <a:gd name="T44" fmla="*/ 5317 w 5536"/>
              <a:gd name="T45" fmla="*/ 459 h 5863"/>
              <a:gd name="T46" fmla="*/ 4786 w 5536"/>
              <a:gd name="T47" fmla="*/ 0 h 5863"/>
              <a:gd name="T48" fmla="*/ 4569 w 5536"/>
              <a:gd name="T49" fmla="*/ 29 h 5863"/>
              <a:gd name="T50" fmla="*/ 4566 w 5536"/>
              <a:gd name="T51" fmla="*/ 29 h 5863"/>
              <a:gd name="T52" fmla="*/ 4519 w 5536"/>
              <a:gd name="T53" fmla="*/ 37 h 5863"/>
              <a:gd name="T54" fmla="*/ 4349 w 5536"/>
              <a:gd name="T55" fmla="*/ 67 h 5863"/>
              <a:gd name="T56" fmla="*/ 4269 w 5536"/>
              <a:gd name="T57" fmla="*/ 85 h 5863"/>
              <a:gd name="T58" fmla="*/ 4133 w 5536"/>
              <a:gd name="T59" fmla="*/ 116 h 5863"/>
              <a:gd name="T60" fmla="*/ 4045 w 5536"/>
              <a:gd name="T61" fmla="*/ 138 h 5863"/>
              <a:gd name="T62" fmla="*/ 3920 w 5536"/>
              <a:gd name="T63" fmla="*/ 172 h 5863"/>
              <a:gd name="T64" fmla="*/ 3829 w 5536"/>
              <a:gd name="T65" fmla="*/ 199 h 5863"/>
              <a:gd name="T66" fmla="*/ 3710 w 5536"/>
              <a:gd name="T67" fmla="*/ 237 h 5863"/>
              <a:gd name="T68" fmla="*/ 3681 w 5536"/>
              <a:gd name="T69" fmla="*/ 246 h 5863"/>
              <a:gd name="T70" fmla="*/ 3632 w 5536"/>
              <a:gd name="T71" fmla="*/ 264 h 5863"/>
              <a:gd name="T72" fmla="*/ 3476 w 5536"/>
              <a:gd name="T73" fmla="*/ 320 h 5863"/>
              <a:gd name="T74" fmla="*/ 3398 w 5536"/>
              <a:gd name="T75" fmla="*/ 351 h 5863"/>
              <a:gd name="T76" fmla="*/ 3240 w 5536"/>
              <a:gd name="T77" fmla="*/ 418 h 5863"/>
              <a:gd name="T78" fmla="*/ 3176 w 5536"/>
              <a:gd name="T79" fmla="*/ 446 h 5863"/>
              <a:gd name="T80" fmla="*/ 2961 w 5536"/>
              <a:gd name="T81" fmla="*/ 549 h 5863"/>
              <a:gd name="T82" fmla="*/ 2933 w 5536"/>
              <a:gd name="T83" fmla="*/ 564 h 5863"/>
              <a:gd name="T84" fmla="*/ 2751 w 5536"/>
              <a:gd name="T85" fmla="*/ 663 h 5863"/>
              <a:gd name="T86" fmla="*/ 2729 w 5536"/>
              <a:gd name="T87" fmla="*/ 675 h 5863"/>
              <a:gd name="T88" fmla="*/ 2692 w 5536"/>
              <a:gd name="T89" fmla="*/ 697 h 5863"/>
              <a:gd name="T90" fmla="*/ 2511 w 5536"/>
              <a:gd name="T91" fmla="*/ 807 h 5863"/>
              <a:gd name="T92" fmla="*/ 2457 w 5536"/>
              <a:gd name="T93" fmla="*/ 842 h 5863"/>
              <a:gd name="T94" fmla="*/ 2241 w 5536"/>
              <a:gd name="T95" fmla="*/ 991 h 5863"/>
              <a:gd name="T96" fmla="*/ 2203 w 5536"/>
              <a:gd name="T97" fmla="*/ 1019 h 5863"/>
              <a:gd name="T98" fmla="*/ 2029 w 5536"/>
              <a:gd name="T99" fmla="*/ 1155 h 5863"/>
              <a:gd name="T100" fmla="*/ 1972 w 5536"/>
              <a:gd name="T101" fmla="*/ 1200 h 5863"/>
              <a:gd name="T102" fmla="*/ 1774 w 5536"/>
              <a:gd name="T103" fmla="*/ 1372 h 5863"/>
              <a:gd name="T104" fmla="*/ 0 w 5536"/>
              <a:gd name="T105" fmla="*/ 5336 h 5863"/>
              <a:gd name="T106" fmla="*/ 1 w 5536"/>
              <a:gd name="T107" fmla="*/ 5433 h 5863"/>
              <a:gd name="T108" fmla="*/ 749 w 5536"/>
              <a:gd name="T109" fmla="*/ 5862 h 5863"/>
              <a:gd name="T110" fmla="*/ 749 w 5536"/>
              <a:gd name="T111" fmla="*/ 5765 h 5863"/>
              <a:gd name="T112" fmla="*/ 2522 w 5536"/>
              <a:gd name="T113" fmla="*/ 1801 h 5863"/>
              <a:gd name="T114" fmla="*/ 2721 w 5536"/>
              <a:gd name="T115" fmla="*/ 1629 h 5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36" h="5863">
                <a:moveTo>
                  <a:pt x="2777" y="1584"/>
                </a:moveTo>
                <a:lnTo>
                  <a:pt x="2777" y="1584"/>
                </a:lnTo>
                <a:cubicBezTo>
                  <a:pt x="2834" y="1538"/>
                  <a:pt x="2892" y="1493"/>
                  <a:pt x="2951" y="1450"/>
                </a:cubicBezTo>
                <a:lnTo>
                  <a:pt x="2951" y="1450"/>
                </a:lnTo>
                <a:cubicBezTo>
                  <a:pt x="2964" y="1440"/>
                  <a:pt x="2977" y="1430"/>
                  <a:pt x="2990" y="1421"/>
                </a:cubicBezTo>
                <a:lnTo>
                  <a:pt x="2990" y="1421"/>
                </a:lnTo>
                <a:cubicBezTo>
                  <a:pt x="3060" y="1369"/>
                  <a:pt x="3132" y="1320"/>
                  <a:pt x="3205" y="1272"/>
                </a:cubicBezTo>
                <a:lnTo>
                  <a:pt x="3205" y="1272"/>
                </a:lnTo>
                <a:cubicBezTo>
                  <a:pt x="3223" y="1260"/>
                  <a:pt x="3242" y="1249"/>
                  <a:pt x="3260" y="1237"/>
                </a:cubicBezTo>
                <a:lnTo>
                  <a:pt x="3260" y="1237"/>
                </a:lnTo>
                <a:cubicBezTo>
                  <a:pt x="3319" y="1199"/>
                  <a:pt x="3379" y="1162"/>
                  <a:pt x="3440" y="1127"/>
                </a:cubicBezTo>
                <a:lnTo>
                  <a:pt x="3440" y="1127"/>
                </a:lnTo>
                <a:cubicBezTo>
                  <a:pt x="3460" y="1115"/>
                  <a:pt x="3480" y="1103"/>
                  <a:pt x="3500" y="1092"/>
                </a:cubicBezTo>
                <a:lnTo>
                  <a:pt x="3500" y="1092"/>
                </a:lnTo>
                <a:cubicBezTo>
                  <a:pt x="3560" y="1058"/>
                  <a:pt x="3621" y="1025"/>
                  <a:pt x="3682" y="993"/>
                </a:cubicBezTo>
                <a:lnTo>
                  <a:pt x="3682" y="993"/>
                </a:lnTo>
                <a:cubicBezTo>
                  <a:pt x="3691" y="988"/>
                  <a:pt x="3701" y="983"/>
                  <a:pt x="3709" y="978"/>
                </a:cubicBezTo>
                <a:lnTo>
                  <a:pt x="3709" y="978"/>
                </a:lnTo>
                <a:cubicBezTo>
                  <a:pt x="3780" y="943"/>
                  <a:pt x="3852" y="908"/>
                  <a:pt x="3924" y="875"/>
                </a:cubicBezTo>
                <a:lnTo>
                  <a:pt x="3924" y="875"/>
                </a:lnTo>
                <a:cubicBezTo>
                  <a:pt x="3945" y="865"/>
                  <a:pt x="3967" y="856"/>
                  <a:pt x="3989" y="847"/>
                </a:cubicBezTo>
                <a:lnTo>
                  <a:pt x="3989" y="847"/>
                </a:lnTo>
                <a:cubicBezTo>
                  <a:pt x="4041" y="824"/>
                  <a:pt x="4094" y="802"/>
                  <a:pt x="4146" y="781"/>
                </a:cubicBezTo>
                <a:lnTo>
                  <a:pt x="4146" y="781"/>
                </a:lnTo>
                <a:cubicBezTo>
                  <a:pt x="4173" y="770"/>
                  <a:pt x="4198" y="760"/>
                  <a:pt x="4225" y="749"/>
                </a:cubicBezTo>
                <a:lnTo>
                  <a:pt x="4225" y="749"/>
                </a:lnTo>
                <a:cubicBezTo>
                  <a:pt x="4276" y="730"/>
                  <a:pt x="4328" y="711"/>
                  <a:pt x="4380" y="693"/>
                </a:cubicBezTo>
                <a:lnTo>
                  <a:pt x="4380" y="693"/>
                </a:lnTo>
                <a:cubicBezTo>
                  <a:pt x="4406" y="684"/>
                  <a:pt x="4432" y="675"/>
                  <a:pt x="4459" y="666"/>
                </a:cubicBezTo>
                <a:lnTo>
                  <a:pt x="4459" y="666"/>
                </a:lnTo>
                <a:cubicBezTo>
                  <a:pt x="4498" y="653"/>
                  <a:pt x="4537" y="641"/>
                  <a:pt x="4577" y="629"/>
                </a:cubicBezTo>
                <a:lnTo>
                  <a:pt x="4577" y="629"/>
                </a:lnTo>
                <a:cubicBezTo>
                  <a:pt x="4607" y="620"/>
                  <a:pt x="4637" y="610"/>
                  <a:pt x="4668" y="601"/>
                </a:cubicBezTo>
                <a:lnTo>
                  <a:pt x="4668" y="601"/>
                </a:lnTo>
                <a:cubicBezTo>
                  <a:pt x="4710" y="589"/>
                  <a:pt x="4751" y="579"/>
                  <a:pt x="4793" y="568"/>
                </a:cubicBezTo>
                <a:lnTo>
                  <a:pt x="4793" y="568"/>
                </a:lnTo>
                <a:cubicBezTo>
                  <a:pt x="4822" y="560"/>
                  <a:pt x="4852" y="552"/>
                  <a:pt x="4881" y="545"/>
                </a:cubicBezTo>
                <a:lnTo>
                  <a:pt x="4881" y="545"/>
                </a:lnTo>
                <a:cubicBezTo>
                  <a:pt x="4926" y="534"/>
                  <a:pt x="4971" y="524"/>
                  <a:pt x="5017" y="515"/>
                </a:cubicBezTo>
                <a:lnTo>
                  <a:pt x="5017" y="515"/>
                </a:lnTo>
                <a:cubicBezTo>
                  <a:pt x="5044" y="509"/>
                  <a:pt x="5071" y="503"/>
                  <a:pt x="5098" y="498"/>
                </a:cubicBezTo>
                <a:lnTo>
                  <a:pt x="5098" y="498"/>
                </a:lnTo>
                <a:cubicBezTo>
                  <a:pt x="5153" y="486"/>
                  <a:pt x="5209" y="477"/>
                  <a:pt x="5265" y="468"/>
                </a:cubicBezTo>
                <a:lnTo>
                  <a:pt x="5265" y="468"/>
                </a:lnTo>
                <a:cubicBezTo>
                  <a:pt x="5282" y="465"/>
                  <a:pt x="5300" y="461"/>
                  <a:pt x="5317" y="459"/>
                </a:cubicBezTo>
                <a:lnTo>
                  <a:pt x="5317" y="459"/>
                </a:lnTo>
                <a:cubicBezTo>
                  <a:pt x="5389" y="448"/>
                  <a:pt x="5462" y="438"/>
                  <a:pt x="5535" y="429"/>
                </a:cubicBezTo>
                <a:lnTo>
                  <a:pt x="4786" y="0"/>
                </a:lnTo>
                <a:lnTo>
                  <a:pt x="4786" y="0"/>
                </a:lnTo>
                <a:cubicBezTo>
                  <a:pt x="4713" y="8"/>
                  <a:pt x="4641" y="18"/>
                  <a:pt x="4569" y="29"/>
                </a:cubicBezTo>
                <a:lnTo>
                  <a:pt x="4569" y="29"/>
                </a:lnTo>
                <a:cubicBezTo>
                  <a:pt x="4567" y="29"/>
                  <a:pt x="4566" y="29"/>
                  <a:pt x="4566" y="29"/>
                </a:cubicBezTo>
                <a:lnTo>
                  <a:pt x="4566" y="29"/>
                </a:lnTo>
                <a:cubicBezTo>
                  <a:pt x="4550" y="32"/>
                  <a:pt x="4534" y="35"/>
                  <a:pt x="4519" y="37"/>
                </a:cubicBezTo>
                <a:lnTo>
                  <a:pt x="4519" y="37"/>
                </a:lnTo>
                <a:cubicBezTo>
                  <a:pt x="4462" y="47"/>
                  <a:pt x="4405" y="57"/>
                  <a:pt x="4349" y="67"/>
                </a:cubicBezTo>
                <a:lnTo>
                  <a:pt x="4349" y="67"/>
                </a:lnTo>
                <a:cubicBezTo>
                  <a:pt x="4322" y="74"/>
                  <a:pt x="4296" y="79"/>
                  <a:pt x="4269" y="85"/>
                </a:cubicBezTo>
                <a:lnTo>
                  <a:pt x="4269" y="85"/>
                </a:lnTo>
                <a:cubicBezTo>
                  <a:pt x="4224" y="95"/>
                  <a:pt x="4178" y="105"/>
                  <a:pt x="4133" y="116"/>
                </a:cubicBezTo>
                <a:lnTo>
                  <a:pt x="4133" y="116"/>
                </a:lnTo>
                <a:cubicBezTo>
                  <a:pt x="4103" y="123"/>
                  <a:pt x="4074" y="130"/>
                  <a:pt x="4045" y="138"/>
                </a:cubicBezTo>
                <a:lnTo>
                  <a:pt x="4045" y="138"/>
                </a:lnTo>
                <a:cubicBezTo>
                  <a:pt x="4003" y="149"/>
                  <a:pt x="3961" y="160"/>
                  <a:pt x="3920" y="172"/>
                </a:cubicBezTo>
                <a:lnTo>
                  <a:pt x="3920" y="172"/>
                </a:lnTo>
                <a:cubicBezTo>
                  <a:pt x="3889" y="180"/>
                  <a:pt x="3859" y="190"/>
                  <a:pt x="3829" y="199"/>
                </a:cubicBezTo>
                <a:lnTo>
                  <a:pt x="3829" y="199"/>
                </a:lnTo>
                <a:cubicBezTo>
                  <a:pt x="3789" y="211"/>
                  <a:pt x="3749" y="223"/>
                  <a:pt x="3710" y="237"/>
                </a:cubicBezTo>
                <a:lnTo>
                  <a:pt x="3710" y="237"/>
                </a:lnTo>
                <a:cubicBezTo>
                  <a:pt x="3700" y="240"/>
                  <a:pt x="3691" y="242"/>
                  <a:pt x="3681" y="246"/>
                </a:cubicBezTo>
                <a:lnTo>
                  <a:pt x="3681" y="246"/>
                </a:lnTo>
                <a:cubicBezTo>
                  <a:pt x="3664" y="251"/>
                  <a:pt x="3648" y="258"/>
                  <a:pt x="3632" y="264"/>
                </a:cubicBezTo>
                <a:lnTo>
                  <a:pt x="3632" y="264"/>
                </a:lnTo>
                <a:cubicBezTo>
                  <a:pt x="3579" y="282"/>
                  <a:pt x="3528" y="301"/>
                  <a:pt x="3476" y="320"/>
                </a:cubicBezTo>
                <a:lnTo>
                  <a:pt x="3476" y="320"/>
                </a:lnTo>
                <a:cubicBezTo>
                  <a:pt x="3450" y="330"/>
                  <a:pt x="3424" y="341"/>
                  <a:pt x="3398" y="351"/>
                </a:cubicBezTo>
                <a:lnTo>
                  <a:pt x="3398" y="351"/>
                </a:lnTo>
                <a:cubicBezTo>
                  <a:pt x="3345" y="372"/>
                  <a:pt x="3292" y="395"/>
                  <a:pt x="3240" y="418"/>
                </a:cubicBezTo>
                <a:lnTo>
                  <a:pt x="3240" y="418"/>
                </a:lnTo>
                <a:cubicBezTo>
                  <a:pt x="3219" y="427"/>
                  <a:pt x="3197" y="436"/>
                  <a:pt x="3176" y="446"/>
                </a:cubicBezTo>
                <a:lnTo>
                  <a:pt x="3176" y="446"/>
                </a:lnTo>
                <a:cubicBezTo>
                  <a:pt x="3103" y="479"/>
                  <a:pt x="3032" y="513"/>
                  <a:pt x="2961" y="549"/>
                </a:cubicBezTo>
                <a:lnTo>
                  <a:pt x="2961" y="549"/>
                </a:lnTo>
                <a:cubicBezTo>
                  <a:pt x="2952" y="554"/>
                  <a:pt x="2943" y="559"/>
                  <a:pt x="2933" y="564"/>
                </a:cubicBezTo>
                <a:lnTo>
                  <a:pt x="2933" y="564"/>
                </a:lnTo>
                <a:cubicBezTo>
                  <a:pt x="2872" y="595"/>
                  <a:pt x="2811" y="629"/>
                  <a:pt x="2751" y="663"/>
                </a:cubicBezTo>
                <a:lnTo>
                  <a:pt x="2751" y="663"/>
                </a:lnTo>
                <a:cubicBezTo>
                  <a:pt x="2744" y="667"/>
                  <a:pt x="2736" y="671"/>
                  <a:pt x="2729" y="675"/>
                </a:cubicBezTo>
                <a:lnTo>
                  <a:pt x="2729" y="675"/>
                </a:lnTo>
                <a:cubicBezTo>
                  <a:pt x="2716" y="682"/>
                  <a:pt x="2704" y="690"/>
                  <a:pt x="2692" y="697"/>
                </a:cubicBezTo>
                <a:lnTo>
                  <a:pt x="2692" y="697"/>
                </a:lnTo>
                <a:cubicBezTo>
                  <a:pt x="2631" y="733"/>
                  <a:pt x="2570" y="769"/>
                  <a:pt x="2511" y="807"/>
                </a:cubicBezTo>
                <a:lnTo>
                  <a:pt x="2511" y="807"/>
                </a:lnTo>
                <a:cubicBezTo>
                  <a:pt x="2493" y="819"/>
                  <a:pt x="2475" y="831"/>
                  <a:pt x="2457" y="842"/>
                </a:cubicBezTo>
                <a:lnTo>
                  <a:pt x="2457" y="842"/>
                </a:lnTo>
                <a:cubicBezTo>
                  <a:pt x="2384" y="890"/>
                  <a:pt x="2312" y="940"/>
                  <a:pt x="2241" y="991"/>
                </a:cubicBezTo>
                <a:lnTo>
                  <a:pt x="2241" y="991"/>
                </a:lnTo>
                <a:cubicBezTo>
                  <a:pt x="2228" y="1000"/>
                  <a:pt x="2216" y="1010"/>
                  <a:pt x="2203" y="1019"/>
                </a:cubicBezTo>
                <a:lnTo>
                  <a:pt x="2203" y="1019"/>
                </a:lnTo>
                <a:cubicBezTo>
                  <a:pt x="2143" y="1064"/>
                  <a:pt x="2085" y="1109"/>
                  <a:pt x="2029" y="1155"/>
                </a:cubicBezTo>
                <a:lnTo>
                  <a:pt x="2029" y="1155"/>
                </a:lnTo>
                <a:cubicBezTo>
                  <a:pt x="2010" y="1169"/>
                  <a:pt x="1991" y="1185"/>
                  <a:pt x="1972" y="1200"/>
                </a:cubicBezTo>
                <a:lnTo>
                  <a:pt x="1972" y="1200"/>
                </a:lnTo>
                <a:cubicBezTo>
                  <a:pt x="1905" y="1256"/>
                  <a:pt x="1838" y="1313"/>
                  <a:pt x="1774" y="1372"/>
                </a:cubicBezTo>
                <a:lnTo>
                  <a:pt x="1774" y="1372"/>
                </a:lnTo>
                <a:cubicBezTo>
                  <a:pt x="696" y="2354"/>
                  <a:pt x="14" y="3766"/>
                  <a:pt x="0" y="5336"/>
                </a:cubicBezTo>
                <a:lnTo>
                  <a:pt x="0" y="5336"/>
                </a:lnTo>
                <a:cubicBezTo>
                  <a:pt x="0" y="5369"/>
                  <a:pt x="0" y="5400"/>
                  <a:pt x="1" y="5433"/>
                </a:cubicBezTo>
                <a:lnTo>
                  <a:pt x="749" y="5862"/>
                </a:lnTo>
                <a:lnTo>
                  <a:pt x="749" y="5862"/>
                </a:lnTo>
                <a:cubicBezTo>
                  <a:pt x="749" y="5829"/>
                  <a:pt x="749" y="5799"/>
                  <a:pt x="749" y="5765"/>
                </a:cubicBezTo>
                <a:lnTo>
                  <a:pt x="749" y="5765"/>
                </a:lnTo>
                <a:cubicBezTo>
                  <a:pt x="763" y="4195"/>
                  <a:pt x="1445" y="2783"/>
                  <a:pt x="2522" y="1801"/>
                </a:cubicBezTo>
                <a:lnTo>
                  <a:pt x="2522" y="1801"/>
                </a:lnTo>
                <a:cubicBezTo>
                  <a:pt x="2587" y="1743"/>
                  <a:pt x="2654" y="1685"/>
                  <a:pt x="2721" y="1629"/>
                </a:cubicBezTo>
                <a:lnTo>
                  <a:pt x="2721" y="1629"/>
                </a:lnTo>
                <a:cubicBezTo>
                  <a:pt x="2740" y="1614"/>
                  <a:pt x="2758" y="1599"/>
                  <a:pt x="2777" y="1584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074" name="Freeform 2">
            <a:extLst>
              <a:ext uri="{FF2B5EF4-FFF2-40B4-BE49-F238E27FC236}">
                <a16:creationId xmlns:a16="http://schemas.microsoft.com/office/drawing/2014/main" xmlns="" id="{A40B98FD-98C6-5F43-B004-C1BEF30E3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0" y="2033828"/>
            <a:ext cx="1377503" cy="1331047"/>
          </a:xfrm>
          <a:custGeom>
            <a:avLst/>
            <a:gdLst>
              <a:gd name="T0" fmla="*/ 4786 w 5622"/>
              <a:gd name="T1" fmla="*/ 0 h 5434"/>
              <a:gd name="T2" fmla="*/ 5621 w 5622"/>
              <a:gd name="T3" fmla="*/ 1023 h 5434"/>
              <a:gd name="T4" fmla="*/ 4770 w 5622"/>
              <a:gd name="T5" fmla="*/ 2064 h 5434"/>
              <a:gd name="T6" fmla="*/ 4770 w 5622"/>
              <a:gd name="T7" fmla="*/ 2064 h 5434"/>
              <a:gd name="T8" fmla="*/ 4592 w 5622"/>
              <a:gd name="T9" fmla="*/ 2102 h 5434"/>
              <a:gd name="T10" fmla="*/ 4592 w 5622"/>
              <a:gd name="T11" fmla="*/ 2102 h 5434"/>
              <a:gd name="T12" fmla="*/ 2033 w 5622"/>
              <a:gd name="T13" fmla="*/ 5336 h 5434"/>
              <a:gd name="T14" fmla="*/ 2033 w 5622"/>
              <a:gd name="T15" fmla="*/ 5336 h 5434"/>
              <a:gd name="T16" fmla="*/ 2036 w 5622"/>
              <a:gd name="T17" fmla="*/ 5419 h 5434"/>
              <a:gd name="T18" fmla="*/ 0 w 5622"/>
              <a:gd name="T19" fmla="*/ 5433 h 5434"/>
              <a:gd name="T20" fmla="*/ 0 w 5622"/>
              <a:gd name="T21" fmla="*/ 5433 h 5434"/>
              <a:gd name="T22" fmla="*/ 0 w 5622"/>
              <a:gd name="T23" fmla="*/ 5336 h 5434"/>
              <a:gd name="T24" fmla="*/ 0 w 5622"/>
              <a:gd name="T25" fmla="*/ 5336 h 5434"/>
              <a:gd name="T26" fmla="*/ 1773 w 5622"/>
              <a:gd name="T27" fmla="*/ 1372 h 5434"/>
              <a:gd name="T28" fmla="*/ 1773 w 5622"/>
              <a:gd name="T29" fmla="*/ 1372 h 5434"/>
              <a:gd name="T30" fmla="*/ 4786 w 5622"/>
              <a:gd name="T31" fmla="*/ 0 h 5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22" h="5434">
                <a:moveTo>
                  <a:pt x="4786" y="0"/>
                </a:moveTo>
                <a:lnTo>
                  <a:pt x="5621" y="1023"/>
                </a:lnTo>
                <a:lnTo>
                  <a:pt x="4770" y="2064"/>
                </a:lnTo>
                <a:lnTo>
                  <a:pt x="4770" y="2064"/>
                </a:lnTo>
                <a:cubicBezTo>
                  <a:pt x="4711" y="2075"/>
                  <a:pt x="4650" y="2088"/>
                  <a:pt x="4592" y="2102"/>
                </a:cubicBezTo>
                <a:lnTo>
                  <a:pt x="4592" y="2102"/>
                </a:lnTo>
                <a:cubicBezTo>
                  <a:pt x="3136" y="2455"/>
                  <a:pt x="2046" y="3770"/>
                  <a:pt x="2033" y="5336"/>
                </a:cubicBezTo>
                <a:lnTo>
                  <a:pt x="2033" y="5336"/>
                </a:lnTo>
                <a:cubicBezTo>
                  <a:pt x="2033" y="5364"/>
                  <a:pt x="2032" y="5393"/>
                  <a:pt x="2036" y="5419"/>
                </a:cubicBezTo>
                <a:lnTo>
                  <a:pt x="0" y="5433"/>
                </a:lnTo>
                <a:lnTo>
                  <a:pt x="0" y="5433"/>
                </a:lnTo>
                <a:cubicBezTo>
                  <a:pt x="0" y="5400"/>
                  <a:pt x="0" y="5370"/>
                  <a:pt x="0" y="5336"/>
                </a:cubicBezTo>
                <a:lnTo>
                  <a:pt x="0" y="5336"/>
                </a:lnTo>
                <a:cubicBezTo>
                  <a:pt x="14" y="3766"/>
                  <a:pt x="696" y="2354"/>
                  <a:pt x="1773" y="1372"/>
                </a:cubicBezTo>
                <a:lnTo>
                  <a:pt x="1773" y="1372"/>
                </a:lnTo>
                <a:cubicBezTo>
                  <a:pt x="2589" y="628"/>
                  <a:pt x="3634" y="130"/>
                  <a:pt x="4786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3077" name="Freeform 5">
            <a:extLst>
              <a:ext uri="{FF2B5EF4-FFF2-40B4-BE49-F238E27FC236}">
                <a16:creationId xmlns:a16="http://schemas.microsoft.com/office/drawing/2014/main" xmlns="" id="{ABFA066B-50B8-3C42-9E44-16ABCFEA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913" y="2187793"/>
            <a:ext cx="2654989" cy="1504680"/>
          </a:xfrm>
          <a:prstGeom prst="roundRect">
            <a:avLst>
              <a:gd name="adj" fmla="val 7691"/>
            </a:avLst>
          </a:prstGeom>
          <a:ln w="76200"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9AD53A-A88A-A348-9224-BAFB358B4FFD}"/>
              </a:ext>
            </a:extLst>
          </p:cNvPr>
          <p:cNvSpPr txBox="1"/>
          <p:nvPr/>
        </p:nvSpPr>
        <p:spPr>
          <a:xfrm rot="18900000">
            <a:off x="775980" y="2450557"/>
            <a:ext cx="3241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</a:t>
            </a:r>
          </a:p>
        </p:txBody>
      </p:sp>
      <p:sp>
        <p:nvSpPr>
          <p:cNvPr id="22" name="Freeform 1">
            <a:extLst>
              <a:ext uri="{FF2B5EF4-FFF2-40B4-BE49-F238E27FC236}">
                <a16:creationId xmlns:a16="http://schemas.microsoft.com/office/drawing/2014/main" xmlns="" id="{A28AE0A5-D5B2-6E4E-A989-FE439D7F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48" y="4093516"/>
            <a:ext cx="1355896" cy="1436925"/>
          </a:xfrm>
          <a:custGeom>
            <a:avLst/>
            <a:gdLst>
              <a:gd name="T0" fmla="*/ 2777 w 5536"/>
              <a:gd name="T1" fmla="*/ 1584 h 5863"/>
              <a:gd name="T2" fmla="*/ 2951 w 5536"/>
              <a:gd name="T3" fmla="*/ 1450 h 5863"/>
              <a:gd name="T4" fmla="*/ 2990 w 5536"/>
              <a:gd name="T5" fmla="*/ 1421 h 5863"/>
              <a:gd name="T6" fmla="*/ 3205 w 5536"/>
              <a:gd name="T7" fmla="*/ 1272 h 5863"/>
              <a:gd name="T8" fmla="*/ 3260 w 5536"/>
              <a:gd name="T9" fmla="*/ 1237 h 5863"/>
              <a:gd name="T10" fmla="*/ 3440 w 5536"/>
              <a:gd name="T11" fmla="*/ 1127 h 5863"/>
              <a:gd name="T12" fmla="*/ 3500 w 5536"/>
              <a:gd name="T13" fmla="*/ 1092 h 5863"/>
              <a:gd name="T14" fmla="*/ 3682 w 5536"/>
              <a:gd name="T15" fmla="*/ 993 h 5863"/>
              <a:gd name="T16" fmla="*/ 3709 w 5536"/>
              <a:gd name="T17" fmla="*/ 978 h 5863"/>
              <a:gd name="T18" fmla="*/ 3924 w 5536"/>
              <a:gd name="T19" fmla="*/ 875 h 5863"/>
              <a:gd name="T20" fmla="*/ 3989 w 5536"/>
              <a:gd name="T21" fmla="*/ 847 h 5863"/>
              <a:gd name="T22" fmla="*/ 4146 w 5536"/>
              <a:gd name="T23" fmla="*/ 781 h 5863"/>
              <a:gd name="T24" fmla="*/ 4225 w 5536"/>
              <a:gd name="T25" fmla="*/ 749 h 5863"/>
              <a:gd name="T26" fmla="*/ 4380 w 5536"/>
              <a:gd name="T27" fmla="*/ 693 h 5863"/>
              <a:gd name="T28" fmla="*/ 4459 w 5536"/>
              <a:gd name="T29" fmla="*/ 666 h 5863"/>
              <a:gd name="T30" fmla="*/ 4577 w 5536"/>
              <a:gd name="T31" fmla="*/ 629 h 5863"/>
              <a:gd name="T32" fmla="*/ 4668 w 5536"/>
              <a:gd name="T33" fmla="*/ 601 h 5863"/>
              <a:gd name="T34" fmla="*/ 4793 w 5536"/>
              <a:gd name="T35" fmla="*/ 568 h 5863"/>
              <a:gd name="T36" fmla="*/ 4881 w 5536"/>
              <a:gd name="T37" fmla="*/ 545 h 5863"/>
              <a:gd name="T38" fmla="*/ 5017 w 5536"/>
              <a:gd name="T39" fmla="*/ 515 h 5863"/>
              <a:gd name="T40" fmla="*/ 5098 w 5536"/>
              <a:gd name="T41" fmla="*/ 498 h 5863"/>
              <a:gd name="T42" fmla="*/ 5265 w 5536"/>
              <a:gd name="T43" fmla="*/ 468 h 5863"/>
              <a:gd name="T44" fmla="*/ 5317 w 5536"/>
              <a:gd name="T45" fmla="*/ 459 h 5863"/>
              <a:gd name="T46" fmla="*/ 4786 w 5536"/>
              <a:gd name="T47" fmla="*/ 0 h 5863"/>
              <a:gd name="T48" fmla="*/ 4569 w 5536"/>
              <a:gd name="T49" fmla="*/ 29 h 5863"/>
              <a:gd name="T50" fmla="*/ 4566 w 5536"/>
              <a:gd name="T51" fmla="*/ 29 h 5863"/>
              <a:gd name="T52" fmla="*/ 4519 w 5536"/>
              <a:gd name="T53" fmla="*/ 37 h 5863"/>
              <a:gd name="T54" fmla="*/ 4349 w 5536"/>
              <a:gd name="T55" fmla="*/ 67 h 5863"/>
              <a:gd name="T56" fmla="*/ 4269 w 5536"/>
              <a:gd name="T57" fmla="*/ 85 h 5863"/>
              <a:gd name="T58" fmla="*/ 4133 w 5536"/>
              <a:gd name="T59" fmla="*/ 116 h 5863"/>
              <a:gd name="T60" fmla="*/ 4045 w 5536"/>
              <a:gd name="T61" fmla="*/ 138 h 5863"/>
              <a:gd name="T62" fmla="*/ 3920 w 5536"/>
              <a:gd name="T63" fmla="*/ 172 h 5863"/>
              <a:gd name="T64" fmla="*/ 3829 w 5536"/>
              <a:gd name="T65" fmla="*/ 199 h 5863"/>
              <a:gd name="T66" fmla="*/ 3710 w 5536"/>
              <a:gd name="T67" fmla="*/ 237 h 5863"/>
              <a:gd name="T68" fmla="*/ 3681 w 5536"/>
              <a:gd name="T69" fmla="*/ 246 h 5863"/>
              <a:gd name="T70" fmla="*/ 3632 w 5536"/>
              <a:gd name="T71" fmla="*/ 264 h 5863"/>
              <a:gd name="T72" fmla="*/ 3476 w 5536"/>
              <a:gd name="T73" fmla="*/ 320 h 5863"/>
              <a:gd name="T74" fmla="*/ 3398 w 5536"/>
              <a:gd name="T75" fmla="*/ 351 h 5863"/>
              <a:gd name="T76" fmla="*/ 3240 w 5536"/>
              <a:gd name="T77" fmla="*/ 418 h 5863"/>
              <a:gd name="T78" fmla="*/ 3176 w 5536"/>
              <a:gd name="T79" fmla="*/ 446 h 5863"/>
              <a:gd name="T80" fmla="*/ 2961 w 5536"/>
              <a:gd name="T81" fmla="*/ 549 h 5863"/>
              <a:gd name="T82" fmla="*/ 2933 w 5536"/>
              <a:gd name="T83" fmla="*/ 564 h 5863"/>
              <a:gd name="T84" fmla="*/ 2751 w 5536"/>
              <a:gd name="T85" fmla="*/ 663 h 5863"/>
              <a:gd name="T86" fmla="*/ 2729 w 5536"/>
              <a:gd name="T87" fmla="*/ 675 h 5863"/>
              <a:gd name="T88" fmla="*/ 2692 w 5536"/>
              <a:gd name="T89" fmla="*/ 697 h 5863"/>
              <a:gd name="T90" fmla="*/ 2511 w 5536"/>
              <a:gd name="T91" fmla="*/ 807 h 5863"/>
              <a:gd name="T92" fmla="*/ 2457 w 5536"/>
              <a:gd name="T93" fmla="*/ 842 h 5863"/>
              <a:gd name="T94" fmla="*/ 2241 w 5536"/>
              <a:gd name="T95" fmla="*/ 991 h 5863"/>
              <a:gd name="T96" fmla="*/ 2203 w 5536"/>
              <a:gd name="T97" fmla="*/ 1019 h 5863"/>
              <a:gd name="T98" fmla="*/ 2029 w 5536"/>
              <a:gd name="T99" fmla="*/ 1155 h 5863"/>
              <a:gd name="T100" fmla="*/ 1972 w 5536"/>
              <a:gd name="T101" fmla="*/ 1200 h 5863"/>
              <a:gd name="T102" fmla="*/ 1774 w 5536"/>
              <a:gd name="T103" fmla="*/ 1372 h 5863"/>
              <a:gd name="T104" fmla="*/ 0 w 5536"/>
              <a:gd name="T105" fmla="*/ 5336 h 5863"/>
              <a:gd name="T106" fmla="*/ 1 w 5536"/>
              <a:gd name="T107" fmla="*/ 5433 h 5863"/>
              <a:gd name="T108" fmla="*/ 749 w 5536"/>
              <a:gd name="T109" fmla="*/ 5862 h 5863"/>
              <a:gd name="T110" fmla="*/ 749 w 5536"/>
              <a:gd name="T111" fmla="*/ 5765 h 5863"/>
              <a:gd name="T112" fmla="*/ 2522 w 5536"/>
              <a:gd name="T113" fmla="*/ 1801 h 5863"/>
              <a:gd name="T114" fmla="*/ 2721 w 5536"/>
              <a:gd name="T115" fmla="*/ 1629 h 5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36" h="5863">
                <a:moveTo>
                  <a:pt x="2777" y="1584"/>
                </a:moveTo>
                <a:lnTo>
                  <a:pt x="2777" y="1584"/>
                </a:lnTo>
                <a:cubicBezTo>
                  <a:pt x="2834" y="1538"/>
                  <a:pt x="2892" y="1493"/>
                  <a:pt x="2951" y="1450"/>
                </a:cubicBezTo>
                <a:lnTo>
                  <a:pt x="2951" y="1450"/>
                </a:lnTo>
                <a:cubicBezTo>
                  <a:pt x="2964" y="1440"/>
                  <a:pt x="2977" y="1430"/>
                  <a:pt x="2990" y="1421"/>
                </a:cubicBezTo>
                <a:lnTo>
                  <a:pt x="2990" y="1421"/>
                </a:lnTo>
                <a:cubicBezTo>
                  <a:pt x="3060" y="1369"/>
                  <a:pt x="3132" y="1320"/>
                  <a:pt x="3205" y="1272"/>
                </a:cubicBezTo>
                <a:lnTo>
                  <a:pt x="3205" y="1272"/>
                </a:lnTo>
                <a:cubicBezTo>
                  <a:pt x="3223" y="1260"/>
                  <a:pt x="3242" y="1249"/>
                  <a:pt x="3260" y="1237"/>
                </a:cubicBezTo>
                <a:lnTo>
                  <a:pt x="3260" y="1237"/>
                </a:lnTo>
                <a:cubicBezTo>
                  <a:pt x="3319" y="1199"/>
                  <a:pt x="3379" y="1162"/>
                  <a:pt x="3440" y="1127"/>
                </a:cubicBezTo>
                <a:lnTo>
                  <a:pt x="3440" y="1127"/>
                </a:lnTo>
                <a:cubicBezTo>
                  <a:pt x="3460" y="1115"/>
                  <a:pt x="3480" y="1103"/>
                  <a:pt x="3500" y="1092"/>
                </a:cubicBezTo>
                <a:lnTo>
                  <a:pt x="3500" y="1092"/>
                </a:lnTo>
                <a:cubicBezTo>
                  <a:pt x="3560" y="1058"/>
                  <a:pt x="3621" y="1025"/>
                  <a:pt x="3682" y="993"/>
                </a:cubicBezTo>
                <a:lnTo>
                  <a:pt x="3682" y="993"/>
                </a:lnTo>
                <a:cubicBezTo>
                  <a:pt x="3691" y="988"/>
                  <a:pt x="3701" y="983"/>
                  <a:pt x="3709" y="978"/>
                </a:cubicBezTo>
                <a:lnTo>
                  <a:pt x="3709" y="978"/>
                </a:lnTo>
                <a:cubicBezTo>
                  <a:pt x="3780" y="943"/>
                  <a:pt x="3852" y="908"/>
                  <a:pt x="3924" y="875"/>
                </a:cubicBezTo>
                <a:lnTo>
                  <a:pt x="3924" y="875"/>
                </a:lnTo>
                <a:cubicBezTo>
                  <a:pt x="3945" y="865"/>
                  <a:pt x="3967" y="856"/>
                  <a:pt x="3989" y="847"/>
                </a:cubicBezTo>
                <a:lnTo>
                  <a:pt x="3989" y="847"/>
                </a:lnTo>
                <a:cubicBezTo>
                  <a:pt x="4041" y="824"/>
                  <a:pt x="4094" y="802"/>
                  <a:pt x="4146" y="781"/>
                </a:cubicBezTo>
                <a:lnTo>
                  <a:pt x="4146" y="781"/>
                </a:lnTo>
                <a:cubicBezTo>
                  <a:pt x="4173" y="770"/>
                  <a:pt x="4198" y="760"/>
                  <a:pt x="4225" y="749"/>
                </a:cubicBezTo>
                <a:lnTo>
                  <a:pt x="4225" y="749"/>
                </a:lnTo>
                <a:cubicBezTo>
                  <a:pt x="4276" y="730"/>
                  <a:pt x="4328" y="711"/>
                  <a:pt x="4380" y="693"/>
                </a:cubicBezTo>
                <a:lnTo>
                  <a:pt x="4380" y="693"/>
                </a:lnTo>
                <a:cubicBezTo>
                  <a:pt x="4406" y="684"/>
                  <a:pt x="4432" y="675"/>
                  <a:pt x="4459" y="666"/>
                </a:cubicBezTo>
                <a:lnTo>
                  <a:pt x="4459" y="666"/>
                </a:lnTo>
                <a:cubicBezTo>
                  <a:pt x="4498" y="653"/>
                  <a:pt x="4537" y="641"/>
                  <a:pt x="4577" y="629"/>
                </a:cubicBezTo>
                <a:lnTo>
                  <a:pt x="4577" y="629"/>
                </a:lnTo>
                <a:cubicBezTo>
                  <a:pt x="4607" y="620"/>
                  <a:pt x="4637" y="610"/>
                  <a:pt x="4668" y="601"/>
                </a:cubicBezTo>
                <a:lnTo>
                  <a:pt x="4668" y="601"/>
                </a:lnTo>
                <a:cubicBezTo>
                  <a:pt x="4710" y="589"/>
                  <a:pt x="4751" y="579"/>
                  <a:pt x="4793" y="568"/>
                </a:cubicBezTo>
                <a:lnTo>
                  <a:pt x="4793" y="568"/>
                </a:lnTo>
                <a:cubicBezTo>
                  <a:pt x="4822" y="560"/>
                  <a:pt x="4852" y="552"/>
                  <a:pt x="4881" y="545"/>
                </a:cubicBezTo>
                <a:lnTo>
                  <a:pt x="4881" y="545"/>
                </a:lnTo>
                <a:cubicBezTo>
                  <a:pt x="4926" y="534"/>
                  <a:pt x="4971" y="524"/>
                  <a:pt x="5017" y="515"/>
                </a:cubicBezTo>
                <a:lnTo>
                  <a:pt x="5017" y="515"/>
                </a:lnTo>
                <a:cubicBezTo>
                  <a:pt x="5044" y="509"/>
                  <a:pt x="5071" y="503"/>
                  <a:pt x="5098" y="498"/>
                </a:cubicBezTo>
                <a:lnTo>
                  <a:pt x="5098" y="498"/>
                </a:lnTo>
                <a:cubicBezTo>
                  <a:pt x="5153" y="486"/>
                  <a:pt x="5209" y="477"/>
                  <a:pt x="5265" y="468"/>
                </a:cubicBezTo>
                <a:lnTo>
                  <a:pt x="5265" y="468"/>
                </a:lnTo>
                <a:cubicBezTo>
                  <a:pt x="5282" y="465"/>
                  <a:pt x="5300" y="461"/>
                  <a:pt x="5317" y="459"/>
                </a:cubicBezTo>
                <a:lnTo>
                  <a:pt x="5317" y="459"/>
                </a:lnTo>
                <a:cubicBezTo>
                  <a:pt x="5389" y="448"/>
                  <a:pt x="5462" y="438"/>
                  <a:pt x="5535" y="429"/>
                </a:cubicBezTo>
                <a:lnTo>
                  <a:pt x="4786" y="0"/>
                </a:lnTo>
                <a:lnTo>
                  <a:pt x="4786" y="0"/>
                </a:lnTo>
                <a:cubicBezTo>
                  <a:pt x="4713" y="8"/>
                  <a:pt x="4641" y="18"/>
                  <a:pt x="4569" y="29"/>
                </a:cubicBezTo>
                <a:lnTo>
                  <a:pt x="4569" y="29"/>
                </a:lnTo>
                <a:cubicBezTo>
                  <a:pt x="4567" y="29"/>
                  <a:pt x="4566" y="29"/>
                  <a:pt x="4566" y="29"/>
                </a:cubicBezTo>
                <a:lnTo>
                  <a:pt x="4566" y="29"/>
                </a:lnTo>
                <a:cubicBezTo>
                  <a:pt x="4550" y="32"/>
                  <a:pt x="4534" y="35"/>
                  <a:pt x="4519" y="37"/>
                </a:cubicBezTo>
                <a:lnTo>
                  <a:pt x="4519" y="37"/>
                </a:lnTo>
                <a:cubicBezTo>
                  <a:pt x="4462" y="47"/>
                  <a:pt x="4405" y="57"/>
                  <a:pt x="4349" y="67"/>
                </a:cubicBezTo>
                <a:lnTo>
                  <a:pt x="4349" y="67"/>
                </a:lnTo>
                <a:cubicBezTo>
                  <a:pt x="4322" y="74"/>
                  <a:pt x="4296" y="79"/>
                  <a:pt x="4269" y="85"/>
                </a:cubicBezTo>
                <a:lnTo>
                  <a:pt x="4269" y="85"/>
                </a:lnTo>
                <a:cubicBezTo>
                  <a:pt x="4224" y="95"/>
                  <a:pt x="4178" y="105"/>
                  <a:pt x="4133" y="116"/>
                </a:cubicBezTo>
                <a:lnTo>
                  <a:pt x="4133" y="116"/>
                </a:lnTo>
                <a:cubicBezTo>
                  <a:pt x="4103" y="123"/>
                  <a:pt x="4074" y="130"/>
                  <a:pt x="4045" y="138"/>
                </a:cubicBezTo>
                <a:lnTo>
                  <a:pt x="4045" y="138"/>
                </a:lnTo>
                <a:cubicBezTo>
                  <a:pt x="4003" y="149"/>
                  <a:pt x="3961" y="160"/>
                  <a:pt x="3920" y="172"/>
                </a:cubicBezTo>
                <a:lnTo>
                  <a:pt x="3920" y="172"/>
                </a:lnTo>
                <a:cubicBezTo>
                  <a:pt x="3889" y="180"/>
                  <a:pt x="3859" y="190"/>
                  <a:pt x="3829" y="199"/>
                </a:cubicBezTo>
                <a:lnTo>
                  <a:pt x="3829" y="199"/>
                </a:lnTo>
                <a:cubicBezTo>
                  <a:pt x="3789" y="211"/>
                  <a:pt x="3749" y="223"/>
                  <a:pt x="3710" y="237"/>
                </a:cubicBezTo>
                <a:lnTo>
                  <a:pt x="3710" y="237"/>
                </a:lnTo>
                <a:cubicBezTo>
                  <a:pt x="3700" y="240"/>
                  <a:pt x="3691" y="242"/>
                  <a:pt x="3681" y="246"/>
                </a:cubicBezTo>
                <a:lnTo>
                  <a:pt x="3681" y="246"/>
                </a:lnTo>
                <a:cubicBezTo>
                  <a:pt x="3664" y="251"/>
                  <a:pt x="3648" y="258"/>
                  <a:pt x="3632" y="264"/>
                </a:cubicBezTo>
                <a:lnTo>
                  <a:pt x="3632" y="264"/>
                </a:lnTo>
                <a:cubicBezTo>
                  <a:pt x="3579" y="282"/>
                  <a:pt x="3528" y="301"/>
                  <a:pt x="3476" y="320"/>
                </a:cubicBezTo>
                <a:lnTo>
                  <a:pt x="3476" y="320"/>
                </a:lnTo>
                <a:cubicBezTo>
                  <a:pt x="3450" y="330"/>
                  <a:pt x="3424" y="341"/>
                  <a:pt x="3398" y="351"/>
                </a:cubicBezTo>
                <a:lnTo>
                  <a:pt x="3398" y="351"/>
                </a:lnTo>
                <a:cubicBezTo>
                  <a:pt x="3345" y="372"/>
                  <a:pt x="3292" y="395"/>
                  <a:pt x="3240" y="418"/>
                </a:cubicBezTo>
                <a:lnTo>
                  <a:pt x="3240" y="418"/>
                </a:lnTo>
                <a:cubicBezTo>
                  <a:pt x="3219" y="427"/>
                  <a:pt x="3197" y="436"/>
                  <a:pt x="3176" y="446"/>
                </a:cubicBezTo>
                <a:lnTo>
                  <a:pt x="3176" y="446"/>
                </a:lnTo>
                <a:cubicBezTo>
                  <a:pt x="3103" y="479"/>
                  <a:pt x="3032" y="513"/>
                  <a:pt x="2961" y="549"/>
                </a:cubicBezTo>
                <a:lnTo>
                  <a:pt x="2961" y="549"/>
                </a:lnTo>
                <a:cubicBezTo>
                  <a:pt x="2952" y="554"/>
                  <a:pt x="2943" y="559"/>
                  <a:pt x="2933" y="564"/>
                </a:cubicBezTo>
                <a:lnTo>
                  <a:pt x="2933" y="564"/>
                </a:lnTo>
                <a:cubicBezTo>
                  <a:pt x="2872" y="595"/>
                  <a:pt x="2811" y="629"/>
                  <a:pt x="2751" y="663"/>
                </a:cubicBezTo>
                <a:lnTo>
                  <a:pt x="2751" y="663"/>
                </a:lnTo>
                <a:cubicBezTo>
                  <a:pt x="2744" y="667"/>
                  <a:pt x="2736" y="671"/>
                  <a:pt x="2729" y="675"/>
                </a:cubicBezTo>
                <a:lnTo>
                  <a:pt x="2729" y="675"/>
                </a:lnTo>
                <a:cubicBezTo>
                  <a:pt x="2716" y="682"/>
                  <a:pt x="2704" y="690"/>
                  <a:pt x="2692" y="697"/>
                </a:cubicBezTo>
                <a:lnTo>
                  <a:pt x="2692" y="697"/>
                </a:lnTo>
                <a:cubicBezTo>
                  <a:pt x="2631" y="733"/>
                  <a:pt x="2570" y="769"/>
                  <a:pt x="2511" y="807"/>
                </a:cubicBezTo>
                <a:lnTo>
                  <a:pt x="2511" y="807"/>
                </a:lnTo>
                <a:cubicBezTo>
                  <a:pt x="2493" y="819"/>
                  <a:pt x="2475" y="831"/>
                  <a:pt x="2457" y="842"/>
                </a:cubicBezTo>
                <a:lnTo>
                  <a:pt x="2457" y="842"/>
                </a:lnTo>
                <a:cubicBezTo>
                  <a:pt x="2384" y="890"/>
                  <a:pt x="2312" y="940"/>
                  <a:pt x="2241" y="991"/>
                </a:cubicBezTo>
                <a:lnTo>
                  <a:pt x="2241" y="991"/>
                </a:lnTo>
                <a:cubicBezTo>
                  <a:pt x="2228" y="1000"/>
                  <a:pt x="2216" y="1010"/>
                  <a:pt x="2203" y="1019"/>
                </a:cubicBezTo>
                <a:lnTo>
                  <a:pt x="2203" y="1019"/>
                </a:lnTo>
                <a:cubicBezTo>
                  <a:pt x="2143" y="1064"/>
                  <a:pt x="2085" y="1109"/>
                  <a:pt x="2029" y="1155"/>
                </a:cubicBezTo>
                <a:lnTo>
                  <a:pt x="2029" y="1155"/>
                </a:lnTo>
                <a:cubicBezTo>
                  <a:pt x="2010" y="1169"/>
                  <a:pt x="1991" y="1185"/>
                  <a:pt x="1972" y="1200"/>
                </a:cubicBezTo>
                <a:lnTo>
                  <a:pt x="1972" y="1200"/>
                </a:lnTo>
                <a:cubicBezTo>
                  <a:pt x="1905" y="1256"/>
                  <a:pt x="1838" y="1313"/>
                  <a:pt x="1774" y="1372"/>
                </a:cubicBezTo>
                <a:lnTo>
                  <a:pt x="1774" y="1372"/>
                </a:lnTo>
                <a:cubicBezTo>
                  <a:pt x="696" y="2354"/>
                  <a:pt x="14" y="3766"/>
                  <a:pt x="0" y="5336"/>
                </a:cubicBezTo>
                <a:lnTo>
                  <a:pt x="0" y="5336"/>
                </a:lnTo>
                <a:cubicBezTo>
                  <a:pt x="0" y="5369"/>
                  <a:pt x="0" y="5400"/>
                  <a:pt x="1" y="5433"/>
                </a:cubicBezTo>
                <a:lnTo>
                  <a:pt x="749" y="5862"/>
                </a:lnTo>
                <a:lnTo>
                  <a:pt x="749" y="5862"/>
                </a:lnTo>
                <a:cubicBezTo>
                  <a:pt x="749" y="5829"/>
                  <a:pt x="749" y="5799"/>
                  <a:pt x="749" y="5765"/>
                </a:cubicBezTo>
                <a:lnTo>
                  <a:pt x="749" y="5765"/>
                </a:lnTo>
                <a:cubicBezTo>
                  <a:pt x="763" y="4195"/>
                  <a:pt x="1445" y="2783"/>
                  <a:pt x="2522" y="1801"/>
                </a:cubicBezTo>
                <a:lnTo>
                  <a:pt x="2522" y="1801"/>
                </a:lnTo>
                <a:cubicBezTo>
                  <a:pt x="2587" y="1743"/>
                  <a:pt x="2654" y="1685"/>
                  <a:pt x="2721" y="1629"/>
                </a:cubicBezTo>
                <a:lnTo>
                  <a:pt x="2721" y="1629"/>
                </a:lnTo>
                <a:cubicBezTo>
                  <a:pt x="2740" y="1614"/>
                  <a:pt x="2758" y="1599"/>
                  <a:pt x="2777" y="1584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xmlns="" id="{EFF28DA2-377E-ED4E-9244-93A9FE4B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97" y="4184445"/>
            <a:ext cx="1377503" cy="1331047"/>
          </a:xfrm>
          <a:custGeom>
            <a:avLst/>
            <a:gdLst>
              <a:gd name="T0" fmla="*/ 4786 w 5622"/>
              <a:gd name="T1" fmla="*/ 0 h 5434"/>
              <a:gd name="T2" fmla="*/ 5621 w 5622"/>
              <a:gd name="T3" fmla="*/ 1023 h 5434"/>
              <a:gd name="T4" fmla="*/ 4770 w 5622"/>
              <a:gd name="T5" fmla="*/ 2064 h 5434"/>
              <a:gd name="T6" fmla="*/ 4770 w 5622"/>
              <a:gd name="T7" fmla="*/ 2064 h 5434"/>
              <a:gd name="T8" fmla="*/ 4592 w 5622"/>
              <a:gd name="T9" fmla="*/ 2102 h 5434"/>
              <a:gd name="T10" fmla="*/ 4592 w 5622"/>
              <a:gd name="T11" fmla="*/ 2102 h 5434"/>
              <a:gd name="T12" fmla="*/ 2033 w 5622"/>
              <a:gd name="T13" fmla="*/ 5336 h 5434"/>
              <a:gd name="T14" fmla="*/ 2033 w 5622"/>
              <a:gd name="T15" fmla="*/ 5336 h 5434"/>
              <a:gd name="T16" fmla="*/ 2036 w 5622"/>
              <a:gd name="T17" fmla="*/ 5419 h 5434"/>
              <a:gd name="T18" fmla="*/ 0 w 5622"/>
              <a:gd name="T19" fmla="*/ 5433 h 5434"/>
              <a:gd name="T20" fmla="*/ 0 w 5622"/>
              <a:gd name="T21" fmla="*/ 5433 h 5434"/>
              <a:gd name="T22" fmla="*/ 0 w 5622"/>
              <a:gd name="T23" fmla="*/ 5336 h 5434"/>
              <a:gd name="T24" fmla="*/ 0 w 5622"/>
              <a:gd name="T25" fmla="*/ 5336 h 5434"/>
              <a:gd name="T26" fmla="*/ 1773 w 5622"/>
              <a:gd name="T27" fmla="*/ 1372 h 5434"/>
              <a:gd name="T28" fmla="*/ 1773 w 5622"/>
              <a:gd name="T29" fmla="*/ 1372 h 5434"/>
              <a:gd name="T30" fmla="*/ 4786 w 5622"/>
              <a:gd name="T31" fmla="*/ 0 h 5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22" h="5434">
                <a:moveTo>
                  <a:pt x="4786" y="0"/>
                </a:moveTo>
                <a:lnTo>
                  <a:pt x="5621" y="1023"/>
                </a:lnTo>
                <a:lnTo>
                  <a:pt x="4770" y="2064"/>
                </a:lnTo>
                <a:lnTo>
                  <a:pt x="4770" y="2064"/>
                </a:lnTo>
                <a:cubicBezTo>
                  <a:pt x="4711" y="2075"/>
                  <a:pt x="4650" y="2088"/>
                  <a:pt x="4592" y="2102"/>
                </a:cubicBezTo>
                <a:lnTo>
                  <a:pt x="4592" y="2102"/>
                </a:lnTo>
                <a:cubicBezTo>
                  <a:pt x="3136" y="2455"/>
                  <a:pt x="2046" y="3770"/>
                  <a:pt x="2033" y="5336"/>
                </a:cubicBezTo>
                <a:lnTo>
                  <a:pt x="2033" y="5336"/>
                </a:lnTo>
                <a:cubicBezTo>
                  <a:pt x="2033" y="5364"/>
                  <a:pt x="2032" y="5393"/>
                  <a:pt x="2036" y="5419"/>
                </a:cubicBezTo>
                <a:lnTo>
                  <a:pt x="0" y="5433"/>
                </a:lnTo>
                <a:lnTo>
                  <a:pt x="0" y="5433"/>
                </a:lnTo>
                <a:cubicBezTo>
                  <a:pt x="0" y="5400"/>
                  <a:pt x="0" y="5370"/>
                  <a:pt x="0" y="5336"/>
                </a:cubicBezTo>
                <a:lnTo>
                  <a:pt x="0" y="5336"/>
                </a:lnTo>
                <a:cubicBezTo>
                  <a:pt x="14" y="3766"/>
                  <a:pt x="696" y="2354"/>
                  <a:pt x="1773" y="1372"/>
                </a:cubicBezTo>
                <a:lnTo>
                  <a:pt x="1773" y="1372"/>
                </a:lnTo>
                <a:cubicBezTo>
                  <a:pt x="2589" y="628"/>
                  <a:pt x="3634" y="130"/>
                  <a:pt x="4786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24" name="Freeform 5">
            <a:extLst>
              <a:ext uri="{FF2B5EF4-FFF2-40B4-BE49-F238E27FC236}">
                <a16:creationId xmlns:a16="http://schemas.microsoft.com/office/drawing/2014/main" xmlns="" id="{9A16580C-1068-384E-A8DF-F781C628F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701" y="4199394"/>
            <a:ext cx="2693218" cy="1273786"/>
          </a:xfrm>
          <a:prstGeom prst="roundRect">
            <a:avLst>
              <a:gd name="adj" fmla="val 7691"/>
            </a:avLst>
          </a:prstGeom>
          <a:ln w="76200"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EDF47B-E0F0-434C-9541-0BE9FFF487D8}"/>
              </a:ext>
            </a:extLst>
          </p:cNvPr>
          <p:cNvSpPr txBox="1"/>
          <p:nvPr/>
        </p:nvSpPr>
        <p:spPr>
          <a:xfrm rot="18900000">
            <a:off x="664758" y="4575994"/>
            <a:ext cx="30649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</a:t>
            </a:r>
            <a:endParaRPr lang="en-US" sz="1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Freeform 1">
            <a:extLst>
              <a:ext uri="{FF2B5EF4-FFF2-40B4-BE49-F238E27FC236}">
                <a16:creationId xmlns:a16="http://schemas.microsoft.com/office/drawing/2014/main" xmlns="" id="{D32178EC-8080-1043-94C7-A87638C4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053" y="2188009"/>
            <a:ext cx="1355896" cy="1436925"/>
          </a:xfrm>
          <a:custGeom>
            <a:avLst/>
            <a:gdLst>
              <a:gd name="T0" fmla="*/ 2777 w 5536"/>
              <a:gd name="T1" fmla="*/ 1584 h 5863"/>
              <a:gd name="T2" fmla="*/ 2951 w 5536"/>
              <a:gd name="T3" fmla="*/ 1450 h 5863"/>
              <a:gd name="T4" fmla="*/ 2990 w 5536"/>
              <a:gd name="T5" fmla="*/ 1421 h 5863"/>
              <a:gd name="T6" fmla="*/ 3205 w 5536"/>
              <a:gd name="T7" fmla="*/ 1272 h 5863"/>
              <a:gd name="T8" fmla="*/ 3260 w 5536"/>
              <a:gd name="T9" fmla="*/ 1237 h 5863"/>
              <a:gd name="T10" fmla="*/ 3440 w 5536"/>
              <a:gd name="T11" fmla="*/ 1127 h 5863"/>
              <a:gd name="T12" fmla="*/ 3500 w 5536"/>
              <a:gd name="T13" fmla="*/ 1092 h 5863"/>
              <a:gd name="T14" fmla="*/ 3682 w 5536"/>
              <a:gd name="T15" fmla="*/ 993 h 5863"/>
              <a:gd name="T16" fmla="*/ 3709 w 5536"/>
              <a:gd name="T17" fmla="*/ 978 h 5863"/>
              <a:gd name="T18" fmla="*/ 3924 w 5536"/>
              <a:gd name="T19" fmla="*/ 875 h 5863"/>
              <a:gd name="T20" fmla="*/ 3989 w 5536"/>
              <a:gd name="T21" fmla="*/ 847 h 5863"/>
              <a:gd name="T22" fmla="*/ 4146 w 5536"/>
              <a:gd name="T23" fmla="*/ 781 h 5863"/>
              <a:gd name="T24" fmla="*/ 4225 w 5536"/>
              <a:gd name="T25" fmla="*/ 749 h 5863"/>
              <a:gd name="T26" fmla="*/ 4380 w 5536"/>
              <a:gd name="T27" fmla="*/ 693 h 5863"/>
              <a:gd name="T28" fmla="*/ 4459 w 5536"/>
              <a:gd name="T29" fmla="*/ 666 h 5863"/>
              <a:gd name="T30" fmla="*/ 4577 w 5536"/>
              <a:gd name="T31" fmla="*/ 629 h 5863"/>
              <a:gd name="T32" fmla="*/ 4668 w 5536"/>
              <a:gd name="T33" fmla="*/ 601 h 5863"/>
              <a:gd name="T34" fmla="*/ 4793 w 5536"/>
              <a:gd name="T35" fmla="*/ 568 h 5863"/>
              <a:gd name="T36" fmla="*/ 4881 w 5536"/>
              <a:gd name="T37" fmla="*/ 545 h 5863"/>
              <a:gd name="T38" fmla="*/ 5017 w 5536"/>
              <a:gd name="T39" fmla="*/ 515 h 5863"/>
              <a:gd name="T40" fmla="*/ 5098 w 5536"/>
              <a:gd name="T41" fmla="*/ 498 h 5863"/>
              <a:gd name="T42" fmla="*/ 5265 w 5536"/>
              <a:gd name="T43" fmla="*/ 468 h 5863"/>
              <a:gd name="T44" fmla="*/ 5317 w 5536"/>
              <a:gd name="T45" fmla="*/ 459 h 5863"/>
              <a:gd name="T46" fmla="*/ 4786 w 5536"/>
              <a:gd name="T47" fmla="*/ 0 h 5863"/>
              <a:gd name="T48" fmla="*/ 4569 w 5536"/>
              <a:gd name="T49" fmla="*/ 29 h 5863"/>
              <a:gd name="T50" fmla="*/ 4566 w 5536"/>
              <a:gd name="T51" fmla="*/ 29 h 5863"/>
              <a:gd name="T52" fmla="*/ 4519 w 5536"/>
              <a:gd name="T53" fmla="*/ 37 h 5863"/>
              <a:gd name="T54" fmla="*/ 4349 w 5536"/>
              <a:gd name="T55" fmla="*/ 67 h 5863"/>
              <a:gd name="T56" fmla="*/ 4269 w 5536"/>
              <a:gd name="T57" fmla="*/ 85 h 5863"/>
              <a:gd name="T58" fmla="*/ 4133 w 5536"/>
              <a:gd name="T59" fmla="*/ 116 h 5863"/>
              <a:gd name="T60" fmla="*/ 4045 w 5536"/>
              <a:gd name="T61" fmla="*/ 138 h 5863"/>
              <a:gd name="T62" fmla="*/ 3920 w 5536"/>
              <a:gd name="T63" fmla="*/ 172 h 5863"/>
              <a:gd name="T64" fmla="*/ 3829 w 5536"/>
              <a:gd name="T65" fmla="*/ 199 h 5863"/>
              <a:gd name="T66" fmla="*/ 3710 w 5536"/>
              <a:gd name="T67" fmla="*/ 237 h 5863"/>
              <a:gd name="T68" fmla="*/ 3681 w 5536"/>
              <a:gd name="T69" fmla="*/ 246 h 5863"/>
              <a:gd name="T70" fmla="*/ 3632 w 5536"/>
              <a:gd name="T71" fmla="*/ 264 h 5863"/>
              <a:gd name="T72" fmla="*/ 3476 w 5536"/>
              <a:gd name="T73" fmla="*/ 320 h 5863"/>
              <a:gd name="T74" fmla="*/ 3398 w 5536"/>
              <a:gd name="T75" fmla="*/ 351 h 5863"/>
              <a:gd name="T76" fmla="*/ 3240 w 5536"/>
              <a:gd name="T77" fmla="*/ 418 h 5863"/>
              <a:gd name="T78" fmla="*/ 3176 w 5536"/>
              <a:gd name="T79" fmla="*/ 446 h 5863"/>
              <a:gd name="T80" fmla="*/ 2961 w 5536"/>
              <a:gd name="T81" fmla="*/ 549 h 5863"/>
              <a:gd name="T82" fmla="*/ 2933 w 5536"/>
              <a:gd name="T83" fmla="*/ 564 h 5863"/>
              <a:gd name="T84" fmla="*/ 2751 w 5536"/>
              <a:gd name="T85" fmla="*/ 663 h 5863"/>
              <a:gd name="T86" fmla="*/ 2729 w 5536"/>
              <a:gd name="T87" fmla="*/ 675 h 5863"/>
              <a:gd name="T88" fmla="*/ 2692 w 5536"/>
              <a:gd name="T89" fmla="*/ 697 h 5863"/>
              <a:gd name="T90" fmla="*/ 2511 w 5536"/>
              <a:gd name="T91" fmla="*/ 807 h 5863"/>
              <a:gd name="T92" fmla="*/ 2457 w 5536"/>
              <a:gd name="T93" fmla="*/ 842 h 5863"/>
              <a:gd name="T94" fmla="*/ 2241 w 5536"/>
              <a:gd name="T95" fmla="*/ 991 h 5863"/>
              <a:gd name="T96" fmla="*/ 2203 w 5536"/>
              <a:gd name="T97" fmla="*/ 1019 h 5863"/>
              <a:gd name="T98" fmla="*/ 2029 w 5536"/>
              <a:gd name="T99" fmla="*/ 1155 h 5863"/>
              <a:gd name="T100" fmla="*/ 1972 w 5536"/>
              <a:gd name="T101" fmla="*/ 1200 h 5863"/>
              <a:gd name="T102" fmla="*/ 1774 w 5536"/>
              <a:gd name="T103" fmla="*/ 1372 h 5863"/>
              <a:gd name="T104" fmla="*/ 0 w 5536"/>
              <a:gd name="T105" fmla="*/ 5336 h 5863"/>
              <a:gd name="T106" fmla="*/ 1 w 5536"/>
              <a:gd name="T107" fmla="*/ 5433 h 5863"/>
              <a:gd name="T108" fmla="*/ 749 w 5536"/>
              <a:gd name="T109" fmla="*/ 5862 h 5863"/>
              <a:gd name="T110" fmla="*/ 749 w 5536"/>
              <a:gd name="T111" fmla="*/ 5765 h 5863"/>
              <a:gd name="T112" fmla="*/ 2522 w 5536"/>
              <a:gd name="T113" fmla="*/ 1801 h 5863"/>
              <a:gd name="T114" fmla="*/ 2721 w 5536"/>
              <a:gd name="T115" fmla="*/ 1629 h 5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36" h="5863">
                <a:moveTo>
                  <a:pt x="2777" y="1584"/>
                </a:moveTo>
                <a:lnTo>
                  <a:pt x="2777" y="1584"/>
                </a:lnTo>
                <a:cubicBezTo>
                  <a:pt x="2834" y="1538"/>
                  <a:pt x="2892" y="1493"/>
                  <a:pt x="2951" y="1450"/>
                </a:cubicBezTo>
                <a:lnTo>
                  <a:pt x="2951" y="1450"/>
                </a:lnTo>
                <a:cubicBezTo>
                  <a:pt x="2964" y="1440"/>
                  <a:pt x="2977" y="1430"/>
                  <a:pt x="2990" y="1421"/>
                </a:cubicBezTo>
                <a:lnTo>
                  <a:pt x="2990" y="1421"/>
                </a:lnTo>
                <a:cubicBezTo>
                  <a:pt x="3060" y="1369"/>
                  <a:pt x="3132" y="1320"/>
                  <a:pt x="3205" y="1272"/>
                </a:cubicBezTo>
                <a:lnTo>
                  <a:pt x="3205" y="1272"/>
                </a:lnTo>
                <a:cubicBezTo>
                  <a:pt x="3223" y="1260"/>
                  <a:pt x="3242" y="1249"/>
                  <a:pt x="3260" y="1237"/>
                </a:cubicBezTo>
                <a:lnTo>
                  <a:pt x="3260" y="1237"/>
                </a:lnTo>
                <a:cubicBezTo>
                  <a:pt x="3319" y="1199"/>
                  <a:pt x="3379" y="1162"/>
                  <a:pt x="3440" y="1127"/>
                </a:cubicBezTo>
                <a:lnTo>
                  <a:pt x="3440" y="1127"/>
                </a:lnTo>
                <a:cubicBezTo>
                  <a:pt x="3460" y="1115"/>
                  <a:pt x="3480" y="1103"/>
                  <a:pt x="3500" y="1092"/>
                </a:cubicBezTo>
                <a:lnTo>
                  <a:pt x="3500" y="1092"/>
                </a:lnTo>
                <a:cubicBezTo>
                  <a:pt x="3560" y="1058"/>
                  <a:pt x="3621" y="1025"/>
                  <a:pt x="3682" y="993"/>
                </a:cubicBezTo>
                <a:lnTo>
                  <a:pt x="3682" y="993"/>
                </a:lnTo>
                <a:cubicBezTo>
                  <a:pt x="3691" y="988"/>
                  <a:pt x="3701" y="983"/>
                  <a:pt x="3709" y="978"/>
                </a:cubicBezTo>
                <a:lnTo>
                  <a:pt x="3709" y="978"/>
                </a:lnTo>
                <a:cubicBezTo>
                  <a:pt x="3780" y="943"/>
                  <a:pt x="3852" y="908"/>
                  <a:pt x="3924" y="875"/>
                </a:cubicBezTo>
                <a:lnTo>
                  <a:pt x="3924" y="875"/>
                </a:lnTo>
                <a:cubicBezTo>
                  <a:pt x="3945" y="865"/>
                  <a:pt x="3967" y="856"/>
                  <a:pt x="3989" y="847"/>
                </a:cubicBezTo>
                <a:lnTo>
                  <a:pt x="3989" y="847"/>
                </a:lnTo>
                <a:cubicBezTo>
                  <a:pt x="4041" y="824"/>
                  <a:pt x="4094" y="802"/>
                  <a:pt x="4146" y="781"/>
                </a:cubicBezTo>
                <a:lnTo>
                  <a:pt x="4146" y="781"/>
                </a:lnTo>
                <a:cubicBezTo>
                  <a:pt x="4173" y="770"/>
                  <a:pt x="4198" y="760"/>
                  <a:pt x="4225" y="749"/>
                </a:cubicBezTo>
                <a:lnTo>
                  <a:pt x="4225" y="749"/>
                </a:lnTo>
                <a:cubicBezTo>
                  <a:pt x="4276" y="730"/>
                  <a:pt x="4328" y="711"/>
                  <a:pt x="4380" y="693"/>
                </a:cubicBezTo>
                <a:lnTo>
                  <a:pt x="4380" y="693"/>
                </a:lnTo>
                <a:cubicBezTo>
                  <a:pt x="4406" y="684"/>
                  <a:pt x="4432" y="675"/>
                  <a:pt x="4459" y="666"/>
                </a:cubicBezTo>
                <a:lnTo>
                  <a:pt x="4459" y="666"/>
                </a:lnTo>
                <a:cubicBezTo>
                  <a:pt x="4498" y="653"/>
                  <a:pt x="4537" y="641"/>
                  <a:pt x="4577" y="629"/>
                </a:cubicBezTo>
                <a:lnTo>
                  <a:pt x="4577" y="629"/>
                </a:lnTo>
                <a:cubicBezTo>
                  <a:pt x="4607" y="620"/>
                  <a:pt x="4637" y="610"/>
                  <a:pt x="4668" y="601"/>
                </a:cubicBezTo>
                <a:lnTo>
                  <a:pt x="4668" y="601"/>
                </a:lnTo>
                <a:cubicBezTo>
                  <a:pt x="4710" y="589"/>
                  <a:pt x="4751" y="579"/>
                  <a:pt x="4793" y="568"/>
                </a:cubicBezTo>
                <a:lnTo>
                  <a:pt x="4793" y="568"/>
                </a:lnTo>
                <a:cubicBezTo>
                  <a:pt x="4822" y="560"/>
                  <a:pt x="4852" y="552"/>
                  <a:pt x="4881" y="545"/>
                </a:cubicBezTo>
                <a:lnTo>
                  <a:pt x="4881" y="545"/>
                </a:lnTo>
                <a:cubicBezTo>
                  <a:pt x="4926" y="534"/>
                  <a:pt x="4971" y="524"/>
                  <a:pt x="5017" y="515"/>
                </a:cubicBezTo>
                <a:lnTo>
                  <a:pt x="5017" y="515"/>
                </a:lnTo>
                <a:cubicBezTo>
                  <a:pt x="5044" y="509"/>
                  <a:pt x="5071" y="503"/>
                  <a:pt x="5098" y="498"/>
                </a:cubicBezTo>
                <a:lnTo>
                  <a:pt x="5098" y="498"/>
                </a:lnTo>
                <a:cubicBezTo>
                  <a:pt x="5153" y="486"/>
                  <a:pt x="5209" y="477"/>
                  <a:pt x="5265" y="468"/>
                </a:cubicBezTo>
                <a:lnTo>
                  <a:pt x="5265" y="468"/>
                </a:lnTo>
                <a:cubicBezTo>
                  <a:pt x="5282" y="465"/>
                  <a:pt x="5300" y="461"/>
                  <a:pt x="5317" y="459"/>
                </a:cubicBezTo>
                <a:lnTo>
                  <a:pt x="5317" y="459"/>
                </a:lnTo>
                <a:cubicBezTo>
                  <a:pt x="5389" y="448"/>
                  <a:pt x="5462" y="438"/>
                  <a:pt x="5535" y="429"/>
                </a:cubicBezTo>
                <a:lnTo>
                  <a:pt x="4786" y="0"/>
                </a:lnTo>
                <a:lnTo>
                  <a:pt x="4786" y="0"/>
                </a:lnTo>
                <a:cubicBezTo>
                  <a:pt x="4713" y="8"/>
                  <a:pt x="4641" y="18"/>
                  <a:pt x="4569" y="29"/>
                </a:cubicBezTo>
                <a:lnTo>
                  <a:pt x="4569" y="29"/>
                </a:lnTo>
                <a:cubicBezTo>
                  <a:pt x="4567" y="29"/>
                  <a:pt x="4566" y="29"/>
                  <a:pt x="4566" y="29"/>
                </a:cubicBezTo>
                <a:lnTo>
                  <a:pt x="4566" y="29"/>
                </a:lnTo>
                <a:cubicBezTo>
                  <a:pt x="4550" y="32"/>
                  <a:pt x="4534" y="35"/>
                  <a:pt x="4519" y="37"/>
                </a:cubicBezTo>
                <a:lnTo>
                  <a:pt x="4519" y="37"/>
                </a:lnTo>
                <a:cubicBezTo>
                  <a:pt x="4462" y="47"/>
                  <a:pt x="4405" y="57"/>
                  <a:pt x="4349" y="67"/>
                </a:cubicBezTo>
                <a:lnTo>
                  <a:pt x="4349" y="67"/>
                </a:lnTo>
                <a:cubicBezTo>
                  <a:pt x="4322" y="74"/>
                  <a:pt x="4296" y="79"/>
                  <a:pt x="4269" y="85"/>
                </a:cubicBezTo>
                <a:lnTo>
                  <a:pt x="4269" y="85"/>
                </a:lnTo>
                <a:cubicBezTo>
                  <a:pt x="4224" y="95"/>
                  <a:pt x="4178" y="105"/>
                  <a:pt x="4133" y="116"/>
                </a:cubicBezTo>
                <a:lnTo>
                  <a:pt x="4133" y="116"/>
                </a:lnTo>
                <a:cubicBezTo>
                  <a:pt x="4103" y="123"/>
                  <a:pt x="4074" y="130"/>
                  <a:pt x="4045" y="138"/>
                </a:cubicBezTo>
                <a:lnTo>
                  <a:pt x="4045" y="138"/>
                </a:lnTo>
                <a:cubicBezTo>
                  <a:pt x="4003" y="149"/>
                  <a:pt x="3961" y="160"/>
                  <a:pt x="3920" y="172"/>
                </a:cubicBezTo>
                <a:lnTo>
                  <a:pt x="3920" y="172"/>
                </a:lnTo>
                <a:cubicBezTo>
                  <a:pt x="3889" y="180"/>
                  <a:pt x="3859" y="190"/>
                  <a:pt x="3829" y="199"/>
                </a:cubicBezTo>
                <a:lnTo>
                  <a:pt x="3829" y="199"/>
                </a:lnTo>
                <a:cubicBezTo>
                  <a:pt x="3789" y="211"/>
                  <a:pt x="3749" y="223"/>
                  <a:pt x="3710" y="237"/>
                </a:cubicBezTo>
                <a:lnTo>
                  <a:pt x="3710" y="237"/>
                </a:lnTo>
                <a:cubicBezTo>
                  <a:pt x="3700" y="240"/>
                  <a:pt x="3691" y="242"/>
                  <a:pt x="3681" y="246"/>
                </a:cubicBezTo>
                <a:lnTo>
                  <a:pt x="3681" y="246"/>
                </a:lnTo>
                <a:cubicBezTo>
                  <a:pt x="3664" y="251"/>
                  <a:pt x="3648" y="258"/>
                  <a:pt x="3632" y="264"/>
                </a:cubicBezTo>
                <a:lnTo>
                  <a:pt x="3632" y="264"/>
                </a:lnTo>
                <a:cubicBezTo>
                  <a:pt x="3579" y="282"/>
                  <a:pt x="3528" y="301"/>
                  <a:pt x="3476" y="320"/>
                </a:cubicBezTo>
                <a:lnTo>
                  <a:pt x="3476" y="320"/>
                </a:lnTo>
                <a:cubicBezTo>
                  <a:pt x="3450" y="330"/>
                  <a:pt x="3424" y="341"/>
                  <a:pt x="3398" y="351"/>
                </a:cubicBezTo>
                <a:lnTo>
                  <a:pt x="3398" y="351"/>
                </a:lnTo>
                <a:cubicBezTo>
                  <a:pt x="3345" y="372"/>
                  <a:pt x="3292" y="395"/>
                  <a:pt x="3240" y="418"/>
                </a:cubicBezTo>
                <a:lnTo>
                  <a:pt x="3240" y="418"/>
                </a:lnTo>
                <a:cubicBezTo>
                  <a:pt x="3219" y="427"/>
                  <a:pt x="3197" y="436"/>
                  <a:pt x="3176" y="446"/>
                </a:cubicBezTo>
                <a:lnTo>
                  <a:pt x="3176" y="446"/>
                </a:lnTo>
                <a:cubicBezTo>
                  <a:pt x="3103" y="479"/>
                  <a:pt x="3032" y="513"/>
                  <a:pt x="2961" y="549"/>
                </a:cubicBezTo>
                <a:lnTo>
                  <a:pt x="2961" y="549"/>
                </a:lnTo>
                <a:cubicBezTo>
                  <a:pt x="2952" y="554"/>
                  <a:pt x="2943" y="559"/>
                  <a:pt x="2933" y="564"/>
                </a:cubicBezTo>
                <a:lnTo>
                  <a:pt x="2933" y="564"/>
                </a:lnTo>
                <a:cubicBezTo>
                  <a:pt x="2872" y="595"/>
                  <a:pt x="2811" y="629"/>
                  <a:pt x="2751" y="663"/>
                </a:cubicBezTo>
                <a:lnTo>
                  <a:pt x="2751" y="663"/>
                </a:lnTo>
                <a:cubicBezTo>
                  <a:pt x="2744" y="667"/>
                  <a:pt x="2736" y="671"/>
                  <a:pt x="2729" y="675"/>
                </a:cubicBezTo>
                <a:lnTo>
                  <a:pt x="2729" y="675"/>
                </a:lnTo>
                <a:cubicBezTo>
                  <a:pt x="2716" y="682"/>
                  <a:pt x="2704" y="690"/>
                  <a:pt x="2692" y="697"/>
                </a:cubicBezTo>
                <a:lnTo>
                  <a:pt x="2692" y="697"/>
                </a:lnTo>
                <a:cubicBezTo>
                  <a:pt x="2631" y="733"/>
                  <a:pt x="2570" y="769"/>
                  <a:pt x="2511" y="807"/>
                </a:cubicBezTo>
                <a:lnTo>
                  <a:pt x="2511" y="807"/>
                </a:lnTo>
                <a:cubicBezTo>
                  <a:pt x="2493" y="819"/>
                  <a:pt x="2475" y="831"/>
                  <a:pt x="2457" y="842"/>
                </a:cubicBezTo>
                <a:lnTo>
                  <a:pt x="2457" y="842"/>
                </a:lnTo>
                <a:cubicBezTo>
                  <a:pt x="2384" y="890"/>
                  <a:pt x="2312" y="940"/>
                  <a:pt x="2241" y="991"/>
                </a:cubicBezTo>
                <a:lnTo>
                  <a:pt x="2241" y="991"/>
                </a:lnTo>
                <a:cubicBezTo>
                  <a:pt x="2228" y="1000"/>
                  <a:pt x="2216" y="1010"/>
                  <a:pt x="2203" y="1019"/>
                </a:cubicBezTo>
                <a:lnTo>
                  <a:pt x="2203" y="1019"/>
                </a:lnTo>
                <a:cubicBezTo>
                  <a:pt x="2143" y="1064"/>
                  <a:pt x="2085" y="1109"/>
                  <a:pt x="2029" y="1155"/>
                </a:cubicBezTo>
                <a:lnTo>
                  <a:pt x="2029" y="1155"/>
                </a:lnTo>
                <a:cubicBezTo>
                  <a:pt x="2010" y="1169"/>
                  <a:pt x="1991" y="1185"/>
                  <a:pt x="1972" y="1200"/>
                </a:cubicBezTo>
                <a:lnTo>
                  <a:pt x="1972" y="1200"/>
                </a:lnTo>
                <a:cubicBezTo>
                  <a:pt x="1905" y="1256"/>
                  <a:pt x="1838" y="1313"/>
                  <a:pt x="1774" y="1372"/>
                </a:cubicBezTo>
                <a:lnTo>
                  <a:pt x="1774" y="1372"/>
                </a:lnTo>
                <a:cubicBezTo>
                  <a:pt x="696" y="2354"/>
                  <a:pt x="14" y="3766"/>
                  <a:pt x="0" y="5336"/>
                </a:cubicBezTo>
                <a:lnTo>
                  <a:pt x="0" y="5336"/>
                </a:lnTo>
                <a:cubicBezTo>
                  <a:pt x="0" y="5369"/>
                  <a:pt x="0" y="5400"/>
                  <a:pt x="1" y="5433"/>
                </a:cubicBezTo>
                <a:lnTo>
                  <a:pt x="749" y="5862"/>
                </a:lnTo>
                <a:lnTo>
                  <a:pt x="749" y="5862"/>
                </a:lnTo>
                <a:cubicBezTo>
                  <a:pt x="749" y="5829"/>
                  <a:pt x="749" y="5799"/>
                  <a:pt x="749" y="5765"/>
                </a:cubicBezTo>
                <a:lnTo>
                  <a:pt x="749" y="5765"/>
                </a:lnTo>
                <a:cubicBezTo>
                  <a:pt x="763" y="4195"/>
                  <a:pt x="1445" y="2783"/>
                  <a:pt x="2522" y="1801"/>
                </a:cubicBezTo>
                <a:lnTo>
                  <a:pt x="2522" y="1801"/>
                </a:lnTo>
                <a:cubicBezTo>
                  <a:pt x="2587" y="1743"/>
                  <a:pt x="2654" y="1685"/>
                  <a:pt x="2721" y="1629"/>
                </a:cubicBezTo>
                <a:lnTo>
                  <a:pt x="2721" y="1629"/>
                </a:lnTo>
                <a:cubicBezTo>
                  <a:pt x="2740" y="1614"/>
                  <a:pt x="2758" y="1599"/>
                  <a:pt x="2777" y="1584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9" name="Freeform 2">
            <a:extLst>
              <a:ext uri="{FF2B5EF4-FFF2-40B4-BE49-F238E27FC236}">
                <a16:creationId xmlns:a16="http://schemas.microsoft.com/office/drawing/2014/main" xmlns="" id="{A3F1931B-764D-0044-A1F4-4C493717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191" y="2299155"/>
            <a:ext cx="1377503" cy="1331047"/>
          </a:xfrm>
          <a:custGeom>
            <a:avLst/>
            <a:gdLst>
              <a:gd name="T0" fmla="*/ 4786 w 5622"/>
              <a:gd name="T1" fmla="*/ 0 h 5434"/>
              <a:gd name="T2" fmla="*/ 5621 w 5622"/>
              <a:gd name="T3" fmla="*/ 1023 h 5434"/>
              <a:gd name="T4" fmla="*/ 4770 w 5622"/>
              <a:gd name="T5" fmla="*/ 2064 h 5434"/>
              <a:gd name="T6" fmla="*/ 4770 w 5622"/>
              <a:gd name="T7" fmla="*/ 2064 h 5434"/>
              <a:gd name="T8" fmla="*/ 4592 w 5622"/>
              <a:gd name="T9" fmla="*/ 2102 h 5434"/>
              <a:gd name="T10" fmla="*/ 4592 w 5622"/>
              <a:gd name="T11" fmla="*/ 2102 h 5434"/>
              <a:gd name="T12" fmla="*/ 2033 w 5622"/>
              <a:gd name="T13" fmla="*/ 5336 h 5434"/>
              <a:gd name="T14" fmla="*/ 2033 w 5622"/>
              <a:gd name="T15" fmla="*/ 5336 h 5434"/>
              <a:gd name="T16" fmla="*/ 2036 w 5622"/>
              <a:gd name="T17" fmla="*/ 5419 h 5434"/>
              <a:gd name="T18" fmla="*/ 0 w 5622"/>
              <a:gd name="T19" fmla="*/ 5433 h 5434"/>
              <a:gd name="T20" fmla="*/ 0 w 5622"/>
              <a:gd name="T21" fmla="*/ 5433 h 5434"/>
              <a:gd name="T22" fmla="*/ 0 w 5622"/>
              <a:gd name="T23" fmla="*/ 5336 h 5434"/>
              <a:gd name="T24" fmla="*/ 0 w 5622"/>
              <a:gd name="T25" fmla="*/ 5336 h 5434"/>
              <a:gd name="T26" fmla="*/ 1773 w 5622"/>
              <a:gd name="T27" fmla="*/ 1372 h 5434"/>
              <a:gd name="T28" fmla="*/ 1773 w 5622"/>
              <a:gd name="T29" fmla="*/ 1372 h 5434"/>
              <a:gd name="T30" fmla="*/ 4786 w 5622"/>
              <a:gd name="T31" fmla="*/ 0 h 5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22" h="5434">
                <a:moveTo>
                  <a:pt x="4786" y="0"/>
                </a:moveTo>
                <a:lnTo>
                  <a:pt x="5621" y="1023"/>
                </a:lnTo>
                <a:lnTo>
                  <a:pt x="4770" y="2064"/>
                </a:lnTo>
                <a:lnTo>
                  <a:pt x="4770" y="2064"/>
                </a:lnTo>
                <a:cubicBezTo>
                  <a:pt x="4711" y="2075"/>
                  <a:pt x="4650" y="2088"/>
                  <a:pt x="4592" y="2102"/>
                </a:cubicBezTo>
                <a:lnTo>
                  <a:pt x="4592" y="2102"/>
                </a:lnTo>
                <a:cubicBezTo>
                  <a:pt x="3136" y="2455"/>
                  <a:pt x="2046" y="3770"/>
                  <a:pt x="2033" y="5336"/>
                </a:cubicBezTo>
                <a:lnTo>
                  <a:pt x="2033" y="5336"/>
                </a:lnTo>
                <a:cubicBezTo>
                  <a:pt x="2033" y="5364"/>
                  <a:pt x="2032" y="5393"/>
                  <a:pt x="2036" y="5419"/>
                </a:cubicBezTo>
                <a:lnTo>
                  <a:pt x="0" y="5433"/>
                </a:lnTo>
                <a:lnTo>
                  <a:pt x="0" y="5433"/>
                </a:lnTo>
                <a:cubicBezTo>
                  <a:pt x="0" y="5400"/>
                  <a:pt x="0" y="5370"/>
                  <a:pt x="0" y="5336"/>
                </a:cubicBezTo>
                <a:lnTo>
                  <a:pt x="0" y="5336"/>
                </a:lnTo>
                <a:cubicBezTo>
                  <a:pt x="14" y="3766"/>
                  <a:pt x="696" y="2354"/>
                  <a:pt x="1773" y="1372"/>
                </a:cubicBezTo>
                <a:lnTo>
                  <a:pt x="1773" y="1372"/>
                </a:lnTo>
                <a:cubicBezTo>
                  <a:pt x="2589" y="628"/>
                  <a:pt x="3634" y="130"/>
                  <a:pt x="478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xmlns="" id="{CC07FC5F-8228-9447-BA61-6F6377145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584" y="2002600"/>
            <a:ext cx="3067912" cy="1545624"/>
          </a:xfrm>
          <a:prstGeom prst="roundRect">
            <a:avLst>
              <a:gd name="adj" fmla="val 7691"/>
            </a:avLst>
          </a:prstGeom>
          <a:ln w="76200">
            <a:solidFill>
              <a:schemeClr val="accent3"/>
            </a:solidFill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99D27AE-9C59-E241-8973-28E1D6326780}"/>
              </a:ext>
            </a:extLst>
          </p:cNvPr>
          <p:cNvSpPr txBox="1"/>
          <p:nvPr/>
        </p:nvSpPr>
        <p:spPr>
          <a:xfrm rot="18900000">
            <a:off x="5080216" y="2622508"/>
            <a:ext cx="31450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</a:t>
            </a:r>
            <a:endParaRPr lang="en-US" sz="11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Freeform 1">
            <a:extLst>
              <a:ext uri="{FF2B5EF4-FFF2-40B4-BE49-F238E27FC236}">
                <a16:creationId xmlns:a16="http://schemas.microsoft.com/office/drawing/2014/main" xmlns="" id="{078296E4-D856-0943-83F8-32C10E94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685" y="4009500"/>
            <a:ext cx="1355896" cy="1436925"/>
          </a:xfrm>
          <a:custGeom>
            <a:avLst/>
            <a:gdLst>
              <a:gd name="T0" fmla="*/ 2777 w 5536"/>
              <a:gd name="T1" fmla="*/ 1584 h 5863"/>
              <a:gd name="T2" fmla="*/ 2951 w 5536"/>
              <a:gd name="T3" fmla="*/ 1450 h 5863"/>
              <a:gd name="T4" fmla="*/ 2990 w 5536"/>
              <a:gd name="T5" fmla="*/ 1421 h 5863"/>
              <a:gd name="T6" fmla="*/ 3205 w 5536"/>
              <a:gd name="T7" fmla="*/ 1272 h 5863"/>
              <a:gd name="T8" fmla="*/ 3260 w 5536"/>
              <a:gd name="T9" fmla="*/ 1237 h 5863"/>
              <a:gd name="T10" fmla="*/ 3440 w 5536"/>
              <a:gd name="T11" fmla="*/ 1127 h 5863"/>
              <a:gd name="T12" fmla="*/ 3500 w 5536"/>
              <a:gd name="T13" fmla="*/ 1092 h 5863"/>
              <a:gd name="T14" fmla="*/ 3682 w 5536"/>
              <a:gd name="T15" fmla="*/ 993 h 5863"/>
              <a:gd name="T16" fmla="*/ 3709 w 5536"/>
              <a:gd name="T17" fmla="*/ 978 h 5863"/>
              <a:gd name="T18" fmla="*/ 3924 w 5536"/>
              <a:gd name="T19" fmla="*/ 875 h 5863"/>
              <a:gd name="T20" fmla="*/ 3989 w 5536"/>
              <a:gd name="T21" fmla="*/ 847 h 5863"/>
              <a:gd name="T22" fmla="*/ 4146 w 5536"/>
              <a:gd name="T23" fmla="*/ 781 h 5863"/>
              <a:gd name="T24" fmla="*/ 4225 w 5536"/>
              <a:gd name="T25" fmla="*/ 749 h 5863"/>
              <a:gd name="T26" fmla="*/ 4380 w 5536"/>
              <a:gd name="T27" fmla="*/ 693 h 5863"/>
              <a:gd name="T28" fmla="*/ 4459 w 5536"/>
              <a:gd name="T29" fmla="*/ 666 h 5863"/>
              <a:gd name="T30" fmla="*/ 4577 w 5536"/>
              <a:gd name="T31" fmla="*/ 629 h 5863"/>
              <a:gd name="T32" fmla="*/ 4668 w 5536"/>
              <a:gd name="T33" fmla="*/ 601 h 5863"/>
              <a:gd name="T34" fmla="*/ 4793 w 5536"/>
              <a:gd name="T35" fmla="*/ 568 h 5863"/>
              <a:gd name="T36" fmla="*/ 4881 w 5536"/>
              <a:gd name="T37" fmla="*/ 545 h 5863"/>
              <a:gd name="T38" fmla="*/ 5017 w 5536"/>
              <a:gd name="T39" fmla="*/ 515 h 5863"/>
              <a:gd name="T40" fmla="*/ 5098 w 5536"/>
              <a:gd name="T41" fmla="*/ 498 h 5863"/>
              <a:gd name="T42" fmla="*/ 5265 w 5536"/>
              <a:gd name="T43" fmla="*/ 468 h 5863"/>
              <a:gd name="T44" fmla="*/ 5317 w 5536"/>
              <a:gd name="T45" fmla="*/ 459 h 5863"/>
              <a:gd name="T46" fmla="*/ 4786 w 5536"/>
              <a:gd name="T47" fmla="*/ 0 h 5863"/>
              <a:gd name="T48" fmla="*/ 4569 w 5536"/>
              <a:gd name="T49" fmla="*/ 29 h 5863"/>
              <a:gd name="T50" fmla="*/ 4566 w 5536"/>
              <a:gd name="T51" fmla="*/ 29 h 5863"/>
              <a:gd name="T52" fmla="*/ 4519 w 5536"/>
              <a:gd name="T53" fmla="*/ 37 h 5863"/>
              <a:gd name="T54" fmla="*/ 4349 w 5536"/>
              <a:gd name="T55" fmla="*/ 67 h 5863"/>
              <a:gd name="T56" fmla="*/ 4269 w 5536"/>
              <a:gd name="T57" fmla="*/ 85 h 5863"/>
              <a:gd name="T58" fmla="*/ 4133 w 5536"/>
              <a:gd name="T59" fmla="*/ 116 h 5863"/>
              <a:gd name="T60" fmla="*/ 4045 w 5536"/>
              <a:gd name="T61" fmla="*/ 138 h 5863"/>
              <a:gd name="T62" fmla="*/ 3920 w 5536"/>
              <a:gd name="T63" fmla="*/ 172 h 5863"/>
              <a:gd name="T64" fmla="*/ 3829 w 5536"/>
              <a:gd name="T65" fmla="*/ 199 h 5863"/>
              <a:gd name="T66" fmla="*/ 3710 w 5536"/>
              <a:gd name="T67" fmla="*/ 237 h 5863"/>
              <a:gd name="T68" fmla="*/ 3681 w 5536"/>
              <a:gd name="T69" fmla="*/ 246 h 5863"/>
              <a:gd name="T70" fmla="*/ 3632 w 5536"/>
              <a:gd name="T71" fmla="*/ 264 h 5863"/>
              <a:gd name="T72" fmla="*/ 3476 w 5536"/>
              <a:gd name="T73" fmla="*/ 320 h 5863"/>
              <a:gd name="T74" fmla="*/ 3398 w 5536"/>
              <a:gd name="T75" fmla="*/ 351 h 5863"/>
              <a:gd name="T76" fmla="*/ 3240 w 5536"/>
              <a:gd name="T77" fmla="*/ 418 h 5863"/>
              <a:gd name="T78" fmla="*/ 3176 w 5536"/>
              <a:gd name="T79" fmla="*/ 446 h 5863"/>
              <a:gd name="T80" fmla="*/ 2961 w 5536"/>
              <a:gd name="T81" fmla="*/ 549 h 5863"/>
              <a:gd name="T82" fmla="*/ 2933 w 5536"/>
              <a:gd name="T83" fmla="*/ 564 h 5863"/>
              <a:gd name="T84" fmla="*/ 2751 w 5536"/>
              <a:gd name="T85" fmla="*/ 663 h 5863"/>
              <a:gd name="T86" fmla="*/ 2729 w 5536"/>
              <a:gd name="T87" fmla="*/ 675 h 5863"/>
              <a:gd name="T88" fmla="*/ 2692 w 5536"/>
              <a:gd name="T89" fmla="*/ 697 h 5863"/>
              <a:gd name="T90" fmla="*/ 2511 w 5536"/>
              <a:gd name="T91" fmla="*/ 807 h 5863"/>
              <a:gd name="T92" fmla="*/ 2457 w 5536"/>
              <a:gd name="T93" fmla="*/ 842 h 5863"/>
              <a:gd name="T94" fmla="*/ 2241 w 5536"/>
              <a:gd name="T95" fmla="*/ 991 h 5863"/>
              <a:gd name="T96" fmla="*/ 2203 w 5536"/>
              <a:gd name="T97" fmla="*/ 1019 h 5863"/>
              <a:gd name="T98" fmla="*/ 2029 w 5536"/>
              <a:gd name="T99" fmla="*/ 1155 h 5863"/>
              <a:gd name="T100" fmla="*/ 1972 w 5536"/>
              <a:gd name="T101" fmla="*/ 1200 h 5863"/>
              <a:gd name="T102" fmla="*/ 1774 w 5536"/>
              <a:gd name="T103" fmla="*/ 1372 h 5863"/>
              <a:gd name="T104" fmla="*/ 0 w 5536"/>
              <a:gd name="T105" fmla="*/ 5336 h 5863"/>
              <a:gd name="T106" fmla="*/ 1 w 5536"/>
              <a:gd name="T107" fmla="*/ 5433 h 5863"/>
              <a:gd name="T108" fmla="*/ 749 w 5536"/>
              <a:gd name="T109" fmla="*/ 5862 h 5863"/>
              <a:gd name="T110" fmla="*/ 749 w 5536"/>
              <a:gd name="T111" fmla="*/ 5765 h 5863"/>
              <a:gd name="T112" fmla="*/ 2522 w 5536"/>
              <a:gd name="T113" fmla="*/ 1801 h 5863"/>
              <a:gd name="T114" fmla="*/ 2721 w 5536"/>
              <a:gd name="T115" fmla="*/ 1629 h 5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36" h="5863">
                <a:moveTo>
                  <a:pt x="2777" y="1584"/>
                </a:moveTo>
                <a:lnTo>
                  <a:pt x="2777" y="1584"/>
                </a:lnTo>
                <a:cubicBezTo>
                  <a:pt x="2834" y="1538"/>
                  <a:pt x="2892" y="1493"/>
                  <a:pt x="2951" y="1450"/>
                </a:cubicBezTo>
                <a:lnTo>
                  <a:pt x="2951" y="1450"/>
                </a:lnTo>
                <a:cubicBezTo>
                  <a:pt x="2964" y="1440"/>
                  <a:pt x="2977" y="1430"/>
                  <a:pt x="2990" y="1421"/>
                </a:cubicBezTo>
                <a:lnTo>
                  <a:pt x="2990" y="1421"/>
                </a:lnTo>
                <a:cubicBezTo>
                  <a:pt x="3060" y="1369"/>
                  <a:pt x="3132" y="1320"/>
                  <a:pt x="3205" y="1272"/>
                </a:cubicBezTo>
                <a:lnTo>
                  <a:pt x="3205" y="1272"/>
                </a:lnTo>
                <a:cubicBezTo>
                  <a:pt x="3223" y="1260"/>
                  <a:pt x="3242" y="1249"/>
                  <a:pt x="3260" y="1237"/>
                </a:cubicBezTo>
                <a:lnTo>
                  <a:pt x="3260" y="1237"/>
                </a:lnTo>
                <a:cubicBezTo>
                  <a:pt x="3319" y="1199"/>
                  <a:pt x="3379" y="1162"/>
                  <a:pt x="3440" y="1127"/>
                </a:cubicBezTo>
                <a:lnTo>
                  <a:pt x="3440" y="1127"/>
                </a:lnTo>
                <a:cubicBezTo>
                  <a:pt x="3460" y="1115"/>
                  <a:pt x="3480" y="1103"/>
                  <a:pt x="3500" y="1092"/>
                </a:cubicBezTo>
                <a:lnTo>
                  <a:pt x="3500" y="1092"/>
                </a:lnTo>
                <a:cubicBezTo>
                  <a:pt x="3560" y="1058"/>
                  <a:pt x="3621" y="1025"/>
                  <a:pt x="3682" y="993"/>
                </a:cubicBezTo>
                <a:lnTo>
                  <a:pt x="3682" y="993"/>
                </a:lnTo>
                <a:cubicBezTo>
                  <a:pt x="3691" y="988"/>
                  <a:pt x="3701" y="983"/>
                  <a:pt x="3709" y="978"/>
                </a:cubicBezTo>
                <a:lnTo>
                  <a:pt x="3709" y="978"/>
                </a:lnTo>
                <a:cubicBezTo>
                  <a:pt x="3780" y="943"/>
                  <a:pt x="3852" y="908"/>
                  <a:pt x="3924" y="875"/>
                </a:cubicBezTo>
                <a:lnTo>
                  <a:pt x="3924" y="875"/>
                </a:lnTo>
                <a:cubicBezTo>
                  <a:pt x="3945" y="865"/>
                  <a:pt x="3967" y="856"/>
                  <a:pt x="3989" y="847"/>
                </a:cubicBezTo>
                <a:lnTo>
                  <a:pt x="3989" y="847"/>
                </a:lnTo>
                <a:cubicBezTo>
                  <a:pt x="4041" y="824"/>
                  <a:pt x="4094" y="802"/>
                  <a:pt x="4146" y="781"/>
                </a:cubicBezTo>
                <a:lnTo>
                  <a:pt x="4146" y="781"/>
                </a:lnTo>
                <a:cubicBezTo>
                  <a:pt x="4173" y="770"/>
                  <a:pt x="4198" y="760"/>
                  <a:pt x="4225" y="749"/>
                </a:cubicBezTo>
                <a:lnTo>
                  <a:pt x="4225" y="749"/>
                </a:lnTo>
                <a:cubicBezTo>
                  <a:pt x="4276" y="730"/>
                  <a:pt x="4328" y="711"/>
                  <a:pt x="4380" y="693"/>
                </a:cubicBezTo>
                <a:lnTo>
                  <a:pt x="4380" y="693"/>
                </a:lnTo>
                <a:cubicBezTo>
                  <a:pt x="4406" y="684"/>
                  <a:pt x="4432" y="675"/>
                  <a:pt x="4459" y="666"/>
                </a:cubicBezTo>
                <a:lnTo>
                  <a:pt x="4459" y="666"/>
                </a:lnTo>
                <a:cubicBezTo>
                  <a:pt x="4498" y="653"/>
                  <a:pt x="4537" y="641"/>
                  <a:pt x="4577" y="629"/>
                </a:cubicBezTo>
                <a:lnTo>
                  <a:pt x="4577" y="629"/>
                </a:lnTo>
                <a:cubicBezTo>
                  <a:pt x="4607" y="620"/>
                  <a:pt x="4637" y="610"/>
                  <a:pt x="4668" y="601"/>
                </a:cubicBezTo>
                <a:lnTo>
                  <a:pt x="4668" y="601"/>
                </a:lnTo>
                <a:cubicBezTo>
                  <a:pt x="4710" y="589"/>
                  <a:pt x="4751" y="579"/>
                  <a:pt x="4793" y="568"/>
                </a:cubicBezTo>
                <a:lnTo>
                  <a:pt x="4793" y="568"/>
                </a:lnTo>
                <a:cubicBezTo>
                  <a:pt x="4822" y="560"/>
                  <a:pt x="4852" y="552"/>
                  <a:pt x="4881" y="545"/>
                </a:cubicBezTo>
                <a:lnTo>
                  <a:pt x="4881" y="545"/>
                </a:lnTo>
                <a:cubicBezTo>
                  <a:pt x="4926" y="534"/>
                  <a:pt x="4971" y="524"/>
                  <a:pt x="5017" y="515"/>
                </a:cubicBezTo>
                <a:lnTo>
                  <a:pt x="5017" y="515"/>
                </a:lnTo>
                <a:cubicBezTo>
                  <a:pt x="5044" y="509"/>
                  <a:pt x="5071" y="503"/>
                  <a:pt x="5098" y="498"/>
                </a:cubicBezTo>
                <a:lnTo>
                  <a:pt x="5098" y="498"/>
                </a:lnTo>
                <a:cubicBezTo>
                  <a:pt x="5153" y="486"/>
                  <a:pt x="5209" y="477"/>
                  <a:pt x="5265" y="468"/>
                </a:cubicBezTo>
                <a:lnTo>
                  <a:pt x="5265" y="468"/>
                </a:lnTo>
                <a:cubicBezTo>
                  <a:pt x="5282" y="465"/>
                  <a:pt x="5300" y="461"/>
                  <a:pt x="5317" y="459"/>
                </a:cubicBezTo>
                <a:lnTo>
                  <a:pt x="5317" y="459"/>
                </a:lnTo>
                <a:cubicBezTo>
                  <a:pt x="5389" y="448"/>
                  <a:pt x="5462" y="438"/>
                  <a:pt x="5535" y="429"/>
                </a:cubicBezTo>
                <a:lnTo>
                  <a:pt x="4786" y="0"/>
                </a:lnTo>
                <a:lnTo>
                  <a:pt x="4786" y="0"/>
                </a:lnTo>
                <a:cubicBezTo>
                  <a:pt x="4713" y="8"/>
                  <a:pt x="4641" y="18"/>
                  <a:pt x="4569" y="29"/>
                </a:cubicBezTo>
                <a:lnTo>
                  <a:pt x="4569" y="29"/>
                </a:lnTo>
                <a:cubicBezTo>
                  <a:pt x="4567" y="29"/>
                  <a:pt x="4566" y="29"/>
                  <a:pt x="4566" y="29"/>
                </a:cubicBezTo>
                <a:lnTo>
                  <a:pt x="4566" y="29"/>
                </a:lnTo>
                <a:cubicBezTo>
                  <a:pt x="4550" y="32"/>
                  <a:pt x="4534" y="35"/>
                  <a:pt x="4519" y="37"/>
                </a:cubicBezTo>
                <a:lnTo>
                  <a:pt x="4519" y="37"/>
                </a:lnTo>
                <a:cubicBezTo>
                  <a:pt x="4462" y="47"/>
                  <a:pt x="4405" y="57"/>
                  <a:pt x="4349" y="67"/>
                </a:cubicBezTo>
                <a:lnTo>
                  <a:pt x="4349" y="67"/>
                </a:lnTo>
                <a:cubicBezTo>
                  <a:pt x="4322" y="74"/>
                  <a:pt x="4296" y="79"/>
                  <a:pt x="4269" y="85"/>
                </a:cubicBezTo>
                <a:lnTo>
                  <a:pt x="4269" y="85"/>
                </a:lnTo>
                <a:cubicBezTo>
                  <a:pt x="4224" y="95"/>
                  <a:pt x="4178" y="105"/>
                  <a:pt x="4133" y="116"/>
                </a:cubicBezTo>
                <a:lnTo>
                  <a:pt x="4133" y="116"/>
                </a:lnTo>
                <a:cubicBezTo>
                  <a:pt x="4103" y="123"/>
                  <a:pt x="4074" y="130"/>
                  <a:pt x="4045" y="138"/>
                </a:cubicBezTo>
                <a:lnTo>
                  <a:pt x="4045" y="138"/>
                </a:lnTo>
                <a:cubicBezTo>
                  <a:pt x="4003" y="149"/>
                  <a:pt x="3961" y="160"/>
                  <a:pt x="3920" y="172"/>
                </a:cubicBezTo>
                <a:lnTo>
                  <a:pt x="3920" y="172"/>
                </a:lnTo>
                <a:cubicBezTo>
                  <a:pt x="3889" y="180"/>
                  <a:pt x="3859" y="190"/>
                  <a:pt x="3829" y="199"/>
                </a:cubicBezTo>
                <a:lnTo>
                  <a:pt x="3829" y="199"/>
                </a:lnTo>
                <a:cubicBezTo>
                  <a:pt x="3789" y="211"/>
                  <a:pt x="3749" y="223"/>
                  <a:pt x="3710" y="237"/>
                </a:cubicBezTo>
                <a:lnTo>
                  <a:pt x="3710" y="237"/>
                </a:lnTo>
                <a:cubicBezTo>
                  <a:pt x="3700" y="240"/>
                  <a:pt x="3691" y="242"/>
                  <a:pt x="3681" y="246"/>
                </a:cubicBezTo>
                <a:lnTo>
                  <a:pt x="3681" y="246"/>
                </a:lnTo>
                <a:cubicBezTo>
                  <a:pt x="3664" y="251"/>
                  <a:pt x="3648" y="258"/>
                  <a:pt x="3632" y="264"/>
                </a:cubicBezTo>
                <a:lnTo>
                  <a:pt x="3632" y="264"/>
                </a:lnTo>
                <a:cubicBezTo>
                  <a:pt x="3579" y="282"/>
                  <a:pt x="3528" y="301"/>
                  <a:pt x="3476" y="320"/>
                </a:cubicBezTo>
                <a:lnTo>
                  <a:pt x="3476" y="320"/>
                </a:lnTo>
                <a:cubicBezTo>
                  <a:pt x="3450" y="330"/>
                  <a:pt x="3424" y="341"/>
                  <a:pt x="3398" y="351"/>
                </a:cubicBezTo>
                <a:lnTo>
                  <a:pt x="3398" y="351"/>
                </a:lnTo>
                <a:cubicBezTo>
                  <a:pt x="3345" y="372"/>
                  <a:pt x="3292" y="395"/>
                  <a:pt x="3240" y="418"/>
                </a:cubicBezTo>
                <a:lnTo>
                  <a:pt x="3240" y="418"/>
                </a:lnTo>
                <a:cubicBezTo>
                  <a:pt x="3219" y="427"/>
                  <a:pt x="3197" y="436"/>
                  <a:pt x="3176" y="446"/>
                </a:cubicBezTo>
                <a:lnTo>
                  <a:pt x="3176" y="446"/>
                </a:lnTo>
                <a:cubicBezTo>
                  <a:pt x="3103" y="479"/>
                  <a:pt x="3032" y="513"/>
                  <a:pt x="2961" y="549"/>
                </a:cubicBezTo>
                <a:lnTo>
                  <a:pt x="2961" y="549"/>
                </a:lnTo>
                <a:cubicBezTo>
                  <a:pt x="2952" y="554"/>
                  <a:pt x="2943" y="559"/>
                  <a:pt x="2933" y="564"/>
                </a:cubicBezTo>
                <a:lnTo>
                  <a:pt x="2933" y="564"/>
                </a:lnTo>
                <a:cubicBezTo>
                  <a:pt x="2872" y="595"/>
                  <a:pt x="2811" y="629"/>
                  <a:pt x="2751" y="663"/>
                </a:cubicBezTo>
                <a:lnTo>
                  <a:pt x="2751" y="663"/>
                </a:lnTo>
                <a:cubicBezTo>
                  <a:pt x="2744" y="667"/>
                  <a:pt x="2736" y="671"/>
                  <a:pt x="2729" y="675"/>
                </a:cubicBezTo>
                <a:lnTo>
                  <a:pt x="2729" y="675"/>
                </a:lnTo>
                <a:cubicBezTo>
                  <a:pt x="2716" y="682"/>
                  <a:pt x="2704" y="690"/>
                  <a:pt x="2692" y="697"/>
                </a:cubicBezTo>
                <a:lnTo>
                  <a:pt x="2692" y="697"/>
                </a:lnTo>
                <a:cubicBezTo>
                  <a:pt x="2631" y="733"/>
                  <a:pt x="2570" y="769"/>
                  <a:pt x="2511" y="807"/>
                </a:cubicBezTo>
                <a:lnTo>
                  <a:pt x="2511" y="807"/>
                </a:lnTo>
                <a:cubicBezTo>
                  <a:pt x="2493" y="819"/>
                  <a:pt x="2475" y="831"/>
                  <a:pt x="2457" y="842"/>
                </a:cubicBezTo>
                <a:lnTo>
                  <a:pt x="2457" y="842"/>
                </a:lnTo>
                <a:cubicBezTo>
                  <a:pt x="2384" y="890"/>
                  <a:pt x="2312" y="940"/>
                  <a:pt x="2241" y="991"/>
                </a:cubicBezTo>
                <a:lnTo>
                  <a:pt x="2241" y="991"/>
                </a:lnTo>
                <a:cubicBezTo>
                  <a:pt x="2228" y="1000"/>
                  <a:pt x="2216" y="1010"/>
                  <a:pt x="2203" y="1019"/>
                </a:cubicBezTo>
                <a:lnTo>
                  <a:pt x="2203" y="1019"/>
                </a:lnTo>
                <a:cubicBezTo>
                  <a:pt x="2143" y="1064"/>
                  <a:pt x="2085" y="1109"/>
                  <a:pt x="2029" y="1155"/>
                </a:cubicBezTo>
                <a:lnTo>
                  <a:pt x="2029" y="1155"/>
                </a:lnTo>
                <a:cubicBezTo>
                  <a:pt x="2010" y="1169"/>
                  <a:pt x="1991" y="1185"/>
                  <a:pt x="1972" y="1200"/>
                </a:cubicBezTo>
                <a:lnTo>
                  <a:pt x="1972" y="1200"/>
                </a:lnTo>
                <a:cubicBezTo>
                  <a:pt x="1905" y="1256"/>
                  <a:pt x="1838" y="1313"/>
                  <a:pt x="1774" y="1372"/>
                </a:cubicBezTo>
                <a:lnTo>
                  <a:pt x="1774" y="1372"/>
                </a:lnTo>
                <a:cubicBezTo>
                  <a:pt x="696" y="2354"/>
                  <a:pt x="14" y="3766"/>
                  <a:pt x="0" y="5336"/>
                </a:cubicBezTo>
                <a:lnTo>
                  <a:pt x="0" y="5336"/>
                </a:lnTo>
                <a:cubicBezTo>
                  <a:pt x="0" y="5369"/>
                  <a:pt x="0" y="5400"/>
                  <a:pt x="1" y="5433"/>
                </a:cubicBezTo>
                <a:lnTo>
                  <a:pt x="749" y="5862"/>
                </a:lnTo>
                <a:lnTo>
                  <a:pt x="749" y="5862"/>
                </a:lnTo>
                <a:cubicBezTo>
                  <a:pt x="749" y="5829"/>
                  <a:pt x="749" y="5799"/>
                  <a:pt x="749" y="5765"/>
                </a:cubicBezTo>
                <a:lnTo>
                  <a:pt x="749" y="5765"/>
                </a:lnTo>
                <a:cubicBezTo>
                  <a:pt x="763" y="4195"/>
                  <a:pt x="1445" y="2783"/>
                  <a:pt x="2522" y="1801"/>
                </a:cubicBezTo>
                <a:lnTo>
                  <a:pt x="2522" y="1801"/>
                </a:lnTo>
                <a:cubicBezTo>
                  <a:pt x="2587" y="1743"/>
                  <a:pt x="2654" y="1685"/>
                  <a:pt x="2721" y="1629"/>
                </a:cubicBezTo>
                <a:lnTo>
                  <a:pt x="2721" y="1629"/>
                </a:lnTo>
                <a:cubicBezTo>
                  <a:pt x="2740" y="1614"/>
                  <a:pt x="2758" y="1599"/>
                  <a:pt x="2777" y="1584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5" name="Freeform 2">
            <a:extLst>
              <a:ext uri="{FF2B5EF4-FFF2-40B4-BE49-F238E27FC236}">
                <a16:creationId xmlns:a16="http://schemas.microsoft.com/office/drawing/2014/main" xmlns="" id="{9197FB4A-DD94-3348-B973-1DFB74C3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41" y="4112434"/>
            <a:ext cx="1377503" cy="1331047"/>
          </a:xfrm>
          <a:custGeom>
            <a:avLst/>
            <a:gdLst>
              <a:gd name="T0" fmla="*/ 4786 w 5622"/>
              <a:gd name="T1" fmla="*/ 0 h 5434"/>
              <a:gd name="T2" fmla="*/ 5621 w 5622"/>
              <a:gd name="T3" fmla="*/ 1023 h 5434"/>
              <a:gd name="T4" fmla="*/ 4770 w 5622"/>
              <a:gd name="T5" fmla="*/ 2064 h 5434"/>
              <a:gd name="T6" fmla="*/ 4770 w 5622"/>
              <a:gd name="T7" fmla="*/ 2064 h 5434"/>
              <a:gd name="T8" fmla="*/ 4592 w 5622"/>
              <a:gd name="T9" fmla="*/ 2102 h 5434"/>
              <a:gd name="T10" fmla="*/ 4592 w 5622"/>
              <a:gd name="T11" fmla="*/ 2102 h 5434"/>
              <a:gd name="T12" fmla="*/ 2033 w 5622"/>
              <a:gd name="T13" fmla="*/ 5336 h 5434"/>
              <a:gd name="T14" fmla="*/ 2033 w 5622"/>
              <a:gd name="T15" fmla="*/ 5336 h 5434"/>
              <a:gd name="T16" fmla="*/ 2036 w 5622"/>
              <a:gd name="T17" fmla="*/ 5419 h 5434"/>
              <a:gd name="T18" fmla="*/ 0 w 5622"/>
              <a:gd name="T19" fmla="*/ 5433 h 5434"/>
              <a:gd name="T20" fmla="*/ 0 w 5622"/>
              <a:gd name="T21" fmla="*/ 5433 h 5434"/>
              <a:gd name="T22" fmla="*/ 0 w 5622"/>
              <a:gd name="T23" fmla="*/ 5336 h 5434"/>
              <a:gd name="T24" fmla="*/ 0 w 5622"/>
              <a:gd name="T25" fmla="*/ 5336 h 5434"/>
              <a:gd name="T26" fmla="*/ 1773 w 5622"/>
              <a:gd name="T27" fmla="*/ 1372 h 5434"/>
              <a:gd name="T28" fmla="*/ 1773 w 5622"/>
              <a:gd name="T29" fmla="*/ 1372 h 5434"/>
              <a:gd name="T30" fmla="*/ 4786 w 5622"/>
              <a:gd name="T31" fmla="*/ 0 h 5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22" h="5434">
                <a:moveTo>
                  <a:pt x="4786" y="0"/>
                </a:moveTo>
                <a:lnTo>
                  <a:pt x="5621" y="1023"/>
                </a:lnTo>
                <a:lnTo>
                  <a:pt x="4770" y="2064"/>
                </a:lnTo>
                <a:lnTo>
                  <a:pt x="4770" y="2064"/>
                </a:lnTo>
                <a:cubicBezTo>
                  <a:pt x="4711" y="2075"/>
                  <a:pt x="4650" y="2088"/>
                  <a:pt x="4592" y="2102"/>
                </a:cubicBezTo>
                <a:lnTo>
                  <a:pt x="4592" y="2102"/>
                </a:lnTo>
                <a:cubicBezTo>
                  <a:pt x="3136" y="2455"/>
                  <a:pt x="2046" y="3770"/>
                  <a:pt x="2033" y="5336"/>
                </a:cubicBezTo>
                <a:lnTo>
                  <a:pt x="2033" y="5336"/>
                </a:lnTo>
                <a:cubicBezTo>
                  <a:pt x="2033" y="5364"/>
                  <a:pt x="2032" y="5393"/>
                  <a:pt x="2036" y="5419"/>
                </a:cubicBezTo>
                <a:lnTo>
                  <a:pt x="0" y="5433"/>
                </a:lnTo>
                <a:lnTo>
                  <a:pt x="0" y="5433"/>
                </a:lnTo>
                <a:cubicBezTo>
                  <a:pt x="0" y="5400"/>
                  <a:pt x="0" y="5370"/>
                  <a:pt x="0" y="5336"/>
                </a:cubicBezTo>
                <a:lnTo>
                  <a:pt x="0" y="5336"/>
                </a:lnTo>
                <a:cubicBezTo>
                  <a:pt x="14" y="3766"/>
                  <a:pt x="696" y="2354"/>
                  <a:pt x="1773" y="1372"/>
                </a:cubicBezTo>
                <a:lnTo>
                  <a:pt x="1773" y="1372"/>
                </a:lnTo>
                <a:cubicBezTo>
                  <a:pt x="2589" y="628"/>
                  <a:pt x="3634" y="130"/>
                  <a:pt x="47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36" name="Freeform 5">
            <a:extLst>
              <a:ext uri="{FF2B5EF4-FFF2-40B4-BE49-F238E27FC236}">
                <a16:creationId xmlns:a16="http://schemas.microsoft.com/office/drawing/2014/main" xmlns="" id="{19839C5E-9E31-3C4A-8F72-D0914BF62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759" y="4123766"/>
            <a:ext cx="2733693" cy="1273786"/>
          </a:xfrm>
          <a:prstGeom prst="roundRect">
            <a:avLst>
              <a:gd name="adj" fmla="val 7691"/>
            </a:avLst>
          </a:prstGeom>
          <a:ln w="76200">
            <a:solidFill>
              <a:schemeClr val="accent4"/>
            </a:solidFill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FD6442B-EB59-4A4B-8ED4-D785566228FE}"/>
              </a:ext>
            </a:extLst>
          </p:cNvPr>
          <p:cNvSpPr txBox="1"/>
          <p:nvPr/>
        </p:nvSpPr>
        <p:spPr>
          <a:xfrm rot="18900000">
            <a:off x="5251621" y="4502582"/>
            <a:ext cx="33054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</a:t>
            </a:r>
            <a:endParaRPr lang="en-US" sz="1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D8AD2221-068D-4ED2-9149-F08376F05923}"/>
              </a:ext>
            </a:extLst>
          </p:cNvPr>
          <p:cNvSpPr txBox="1">
            <a:spLocks/>
          </p:cNvSpPr>
          <p:nvPr/>
        </p:nvSpPr>
        <p:spPr>
          <a:xfrm>
            <a:off x="1710750" y="2148215"/>
            <a:ext cx="2792328" cy="173268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600" dirty="0">
              <a:solidFill>
                <a:schemeClr val="tx1"/>
              </a:solidFill>
              <a:latin typeface="Lato" panose="020F0502020204030203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Encourage ownership of, and access to media by Historically Diminished Groups as well as by historically diminished indigenous language and cultural groups</a:t>
            </a:r>
          </a:p>
          <a:p>
            <a:pPr lvl="0"/>
            <a:endParaRPr lang="en-US" sz="1200" dirty="0">
              <a:solidFill>
                <a:schemeClr val="tx1"/>
              </a:solidFill>
              <a:latin typeface="Lato" panose="020F0502020204030203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C5E3F58C-4051-483D-813F-D6A91ECD3115}"/>
              </a:ext>
            </a:extLst>
          </p:cNvPr>
          <p:cNvSpPr txBox="1">
            <a:spLocks/>
          </p:cNvSpPr>
          <p:nvPr/>
        </p:nvSpPr>
        <p:spPr>
          <a:xfrm>
            <a:off x="1727069" y="4482660"/>
            <a:ext cx="2753159" cy="674808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8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Lato" panose="020F0502020204030203"/>
                <a:ea typeface="Lato" panose="020F0502020204030203" pitchFamily="34" charset="0"/>
                <a:cs typeface="Poppins" pitchFamily="2" charset="77"/>
              </a:rPr>
              <a:t>Encourage channeling of resources to the community and small commercial media sectors.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FF7EE937-718F-42DA-B040-18754CE0B759}"/>
              </a:ext>
            </a:extLst>
          </p:cNvPr>
          <p:cNvSpPr txBox="1">
            <a:spLocks/>
          </p:cNvSpPr>
          <p:nvPr/>
        </p:nvSpPr>
        <p:spPr>
          <a:xfrm>
            <a:off x="5952924" y="2167321"/>
            <a:ext cx="3284029" cy="1545624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Encourage the development of human resources and training, and capacity building, within the media industry, especially amongst historically disadvantaged groups</a:t>
            </a:r>
          </a:p>
          <a:p>
            <a:pPr lvl="0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7C2FBFC5-47B2-474D-85CA-BDA899E0C569}"/>
              </a:ext>
            </a:extLst>
          </p:cNvPr>
          <p:cNvSpPr txBox="1">
            <a:spLocks/>
          </p:cNvSpPr>
          <p:nvPr/>
        </p:nvSpPr>
        <p:spPr>
          <a:xfrm>
            <a:off x="6270759" y="4222544"/>
            <a:ext cx="2747803" cy="111082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8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Lato" panose="020F0502020204030203"/>
                <a:ea typeface="Lato" panose="020F0502020204030203" pitchFamily="34" charset="0"/>
                <a:cs typeface="Poppins" pitchFamily="2" charset="77"/>
              </a:rPr>
              <a:t>Raise public awareness with regard to media development and diversity issues and support initiatives which promote literacy and a culture of reading.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CEF876-B610-4036-8CD5-4A8CB0A6CD30}"/>
              </a:ext>
            </a:extLst>
          </p:cNvPr>
          <p:cNvSpPr txBox="1"/>
          <p:nvPr/>
        </p:nvSpPr>
        <p:spPr>
          <a:xfrm>
            <a:off x="2645676" y="1019473"/>
            <a:ext cx="3658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113" dirty="0">
                <a:solidFill>
                  <a:schemeClr val="accent2"/>
                </a:solidFill>
                <a:latin typeface="Poppins Light" pitchFamily="2" charset="77"/>
                <a:cs typeface="Poppins Light" pitchFamily="2" charset="77"/>
              </a:rPr>
              <a:t>SECTION 3 OF THE MDDA ACT, 2002</a:t>
            </a:r>
          </a:p>
        </p:txBody>
      </p:sp>
    </p:spTree>
    <p:extLst>
      <p:ext uri="{BB962C8B-B14F-4D97-AF65-F5344CB8AC3E}">
        <p14:creationId xmlns:p14="http://schemas.microsoft.com/office/powerpoint/2010/main" xmlns="" val="3033170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B5E5E18-C6C3-BD44-BEA9-F4E7CC5276BF}"/>
              </a:ext>
            </a:extLst>
          </p:cNvPr>
          <p:cNvSpPr/>
          <p:nvPr/>
        </p:nvSpPr>
        <p:spPr>
          <a:xfrm>
            <a:off x="4462917" y="1879741"/>
            <a:ext cx="3869722" cy="38697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xmlns="" id="{B81E7929-40EA-8541-AB0B-C66F5A1B6704}"/>
              </a:ext>
            </a:extLst>
          </p:cNvPr>
          <p:cNvSpPr/>
          <p:nvPr/>
        </p:nvSpPr>
        <p:spPr>
          <a:xfrm>
            <a:off x="4462917" y="1845873"/>
            <a:ext cx="3869722" cy="3869722"/>
          </a:xfrm>
          <a:prstGeom prst="pie">
            <a:avLst>
              <a:gd name="adj1" fmla="val 16203509"/>
              <a:gd name="adj2" fmla="val 54787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9AE10A-7A78-D046-8500-51BC1D382677}"/>
              </a:ext>
            </a:extLst>
          </p:cNvPr>
          <p:cNvSpPr/>
          <p:nvPr/>
        </p:nvSpPr>
        <p:spPr>
          <a:xfrm>
            <a:off x="4792472" y="2175429"/>
            <a:ext cx="3210612" cy="321061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0379FE9C-89A9-D448-BDF1-F7610C3EE317}"/>
              </a:ext>
            </a:extLst>
          </p:cNvPr>
          <p:cNvSpPr/>
          <p:nvPr/>
        </p:nvSpPr>
        <p:spPr>
          <a:xfrm>
            <a:off x="4792472" y="2175429"/>
            <a:ext cx="3210612" cy="3210611"/>
          </a:xfrm>
          <a:prstGeom prst="pie">
            <a:avLst>
              <a:gd name="adj1" fmla="val 16200764"/>
              <a:gd name="adj2" fmla="val 147675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1D5FE3D-8E0B-DB44-BB44-0E8D63D020FC}"/>
              </a:ext>
            </a:extLst>
          </p:cNvPr>
          <p:cNvSpPr/>
          <p:nvPr/>
        </p:nvSpPr>
        <p:spPr>
          <a:xfrm>
            <a:off x="5121878" y="2504834"/>
            <a:ext cx="2551801" cy="2551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xmlns="" id="{799B1E70-1902-7B48-9090-E20DE5994842}"/>
              </a:ext>
            </a:extLst>
          </p:cNvPr>
          <p:cNvSpPr/>
          <p:nvPr/>
        </p:nvSpPr>
        <p:spPr>
          <a:xfrm>
            <a:off x="5121878" y="2504834"/>
            <a:ext cx="2551801" cy="2551800"/>
          </a:xfrm>
          <a:prstGeom prst="pie">
            <a:avLst>
              <a:gd name="adj1" fmla="val 16205589"/>
              <a:gd name="adj2" fmla="val 130894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2DCD613-4021-3646-BB27-23BF1471A6DA}"/>
              </a:ext>
            </a:extLst>
          </p:cNvPr>
          <p:cNvSpPr/>
          <p:nvPr/>
        </p:nvSpPr>
        <p:spPr>
          <a:xfrm>
            <a:off x="5468923" y="2851879"/>
            <a:ext cx="1857710" cy="1857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9" name="Pie 8">
            <a:extLst>
              <a:ext uri="{FF2B5EF4-FFF2-40B4-BE49-F238E27FC236}">
                <a16:creationId xmlns:a16="http://schemas.microsoft.com/office/drawing/2014/main" xmlns="" id="{13288532-A1D2-B848-A579-E699B0E9F168}"/>
              </a:ext>
            </a:extLst>
          </p:cNvPr>
          <p:cNvSpPr/>
          <p:nvPr/>
        </p:nvSpPr>
        <p:spPr>
          <a:xfrm>
            <a:off x="5468923" y="2851879"/>
            <a:ext cx="1857710" cy="1857710"/>
          </a:xfrm>
          <a:prstGeom prst="pie">
            <a:avLst>
              <a:gd name="adj1" fmla="val 16201900"/>
              <a:gd name="adj2" fmla="val 99877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1E7969A-FA72-854E-9471-2953DC763159}"/>
              </a:ext>
            </a:extLst>
          </p:cNvPr>
          <p:cNvSpPr/>
          <p:nvPr/>
        </p:nvSpPr>
        <p:spPr>
          <a:xfrm>
            <a:off x="5647585" y="3131435"/>
            <a:ext cx="1517762" cy="11778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13" dirty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rPr>
              <a:t>The Eco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D68B7D-A31B-C044-8050-B531786C8133}"/>
              </a:ext>
            </a:extLst>
          </p:cNvPr>
          <p:cNvSpPr txBox="1"/>
          <p:nvPr/>
        </p:nvSpPr>
        <p:spPr>
          <a:xfrm>
            <a:off x="2285346" y="590948"/>
            <a:ext cx="457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OTHER RELATED LEGISLATION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BC663F2-9F08-204E-83AB-1BCC2325ABBD}"/>
              </a:ext>
            </a:extLst>
          </p:cNvPr>
          <p:cNvSpPr/>
          <p:nvPr/>
        </p:nvSpPr>
        <p:spPr>
          <a:xfrm>
            <a:off x="749494" y="4239670"/>
            <a:ext cx="536296" cy="5362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45F769-49B5-194A-8F0E-79B0FB2ED580}"/>
              </a:ext>
            </a:extLst>
          </p:cNvPr>
          <p:cNvSpPr txBox="1"/>
          <p:nvPr/>
        </p:nvSpPr>
        <p:spPr>
          <a:xfrm>
            <a:off x="1410008" y="3378694"/>
            <a:ext cx="347319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Electronics Communications Act, 2005 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24205996-0358-C545-B2B2-2F3CCF98569B}"/>
              </a:ext>
            </a:extLst>
          </p:cNvPr>
          <p:cNvSpPr txBox="1">
            <a:spLocks/>
          </p:cNvSpPr>
          <p:nvPr/>
        </p:nvSpPr>
        <p:spPr>
          <a:xfrm>
            <a:off x="1484564" y="3701445"/>
            <a:ext cx="3869721" cy="57785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Chapter 9(50): Community broadcasting services licenses (non-profit)</a:t>
            </a:r>
          </a:p>
          <a:p>
            <a:pPr algn="l">
              <a:lnSpc>
                <a:spcPts val="1313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Universal Service and Access Fund (USAF) Levy</a:t>
            </a:r>
          </a:p>
        </p:txBody>
      </p:sp>
      <p:sp>
        <p:nvSpPr>
          <p:cNvPr id="27" name="Freeform 972">
            <a:extLst>
              <a:ext uri="{FF2B5EF4-FFF2-40B4-BE49-F238E27FC236}">
                <a16:creationId xmlns:a16="http://schemas.microsoft.com/office/drawing/2014/main" xmlns="" id="{8A15B199-6F41-DC41-BDAA-06066AD83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646" y="4378919"/>
            <a:ext cx="230368" cy="262588"/>
          </a:xfrm>
          <a:custGeom>
            <a:avLst/>
            <a:gdLst>
              <a:gd name="T0" fmla="*/ 3384158 w 250466"/>
              <a:gd name="T1" fmla="*/ 2477904 h 285390"/>
              <a:gd name="T2" fmla="*/ 3203247 w 250466"/>
              <a:gd name="T3" fmla="*/ 2477904 h 285390"/>
              <a:gd name="T4" fmla="*/ 1692081 w 250466"/>
              <a:gd name="T5" fmla="*/ 2387430 h 285390"/>
              <a:gd name="T6" fmla="*/ 1692081 w 250466"/>
              <a:gd name="T7" fmla="*/ 2568381 h 285390"/>
              <a:gd name="T8" fmla="*/ 1692081 w 250466"/>
              <a:gd name="T9" fmla="*/ 2387430 h 285390"/>
              <a:gd name="T10" fmla="*/ 3418263 w 250466"/>
              <a:gd name="T11" fmla="*/ 1543718 h 285390"/>
              <a:gd name="T12" fmla="*/ 3418263 w 250466"/>
              <a:gd name="T13" fmla="*/ 3451028 h 285390"/>
              <a:gd name="T14" fmla="*/ 3295054 w 250466"/>
              <a:gd name="T15" fmla="*/ 3451028 h 285390"/>
              <a:gd name="T16" fmla="*/ 3650164 w 250466"/>
              <a:gd name="T17" fmla="*/ 2497365 h 285390"/>
              <a:gd name="T18" fmla="*/ 3295054 w 250466"/>
              <a:gd name="T19" fmla="*/ 1543718 h 285390"/>
              <a:gd name="T20" fmla="*/ 1652656 w 250466"/>
              <a:gd name="T21" fmla="*/ 1543718 h 285390"/>
              <a:gd name="T22" fmla="*/ 1652656 w 250466"/>
              <a:gd name="T23" fmla="*/ 3329128 h 285390"/>
              <a:gd name="T24" fmla="*/ 1595098 w 250466"/>
              <a:gd name="T25" fmla="*/ 3479716 h 285390"/>
              <a:gd name="T26" fmla="*/ 1537510 w 250466"/>
              <a:gd name="T27" fmla="*/ 1543718 h 285390"/>
              <a:gd name="T28" fmla="*/ 2543989 w 250466"/>
              <a:gd name="T29" fmla="*/ 1562295 h 285390"/>
              <a:gd name="T30" fmla="*/ 2909066 w 250466"/>
              <a:gd name="T31" fmla="*/ 1955778 h 285390"/>
              <a:gd name="T32" fmla="*/ 2751598 w 250466"/>
              <a:gd name="T33" fmla="*/ 2020175 h 285390"/>
              <a:gd name="T34" fmla="*/ 2150281 w 250466"/>
              <a:gd name="T35" fmla="*/ 2120349 h 285390"/>
              <a:gd name="T36" fmla="*/ 2944860 w 250466"/>
              <a:gd name="T37" fmla="*/ 2835824 h 285390"/>
              <a:gd name="T38" fmla="*/ 2543989 w 250466"/>
              <a:gd name="T39" fmla="*/ 3393882 h 285390"/>
              <a:gd name="T40" fmla="*/ 2379365 w 250466"/>
              <a:gd name="T41" fmla="*/ 3393882 h 285390"/>
              <a:gd name="T42" fmla="*/ 2014276 w 250466"/>
              <a:gd name="T43" fmla="*/ 3000372 h 285390"/>
              <a:gd name="T44" fmla="*/ 2171761 w 250466"/>
              <a:gd name="T45" fmla="*/ 2928834 h 285390"/>
              <a:gd name="T46" fmla="*/ 2773030 w 250466"/>
              <a:gd name="T47" fmla="*/ 2835824 h 285390"/>
              <a:gd name="T48" fmla="*/ 1978485 w 250466"/>
              <a:gd name="T49" fmla="*/ 2120349 h 285390"/>
              <a:gd name="T50" fmla="*/ 2379365 w 250466"/>
              <a:gd name="T51" fmla="*/ 1562295 h 285390"/>
              <a:gd name="T52" fmla="*/ 2458110 w 250466"/>
              <a:gd name="T53" fmla="*/ 855669 h 285390"/>
              <a:gd name="T54" fmla="*/ 2458110 w 250466"/>
              <a:gd name="T55" fmla="*/ 4124806 h 285390"/>
              <a:gd name="T56" fmla="*/ 2458110 w 250466"/>
              <a:gd name="T57" fmla="*/ 855669 h 285390"/>
              <a:gd name="T58" fmla="*/ 4263866 w 250466"/>
              <a:gd name="T59" fmla="*/ 2493787 h 285390"/>
              <a:gd name="T60" fmla="*/ 659511 w 250466"/>
              <a:gd name="T61" fmla="*/ 2493787 h 285390"/>
              <a:gd name="T62" fmla="*/ 2473826 w 250466"/>
              <a:gd name="T63" fmla="*/ 171139 h 285390"/>
              <a:gd name="T64" fmla="*/ 2473826 w 250466"/>
              <a:gd name="T65" fmla="*/ 4798771 h 285390"/>
              <a:gd name="T66" fmla="*/ 3788988 w 250466"/>
              <a:gd name="T67" fmla="*/ 4399470 h 285390"/>
              <a:gd name="T68" fmla="*/ 4784221 w 250466"/>
              <a:gd name="T69" fmla="*/ 5354968 h 285390"/>
              <a:gd name="T70" fmla="*/ 2473826 w 250466"/>
              <a:gd name="T71" fmla="*/ 171139 h 285390"/>
              <a:gd name="T72" fmla="*/ 4954827 w 250466"/>
              <a:gd name="T73" fmla="*/ 2481396 h 285390"/>
              <a:gd name="T74" fmla="*/ 4897914 w 250466"/>
              <a:gd name="T75" fmla="*/ 5647299 h 285390"/>
              <a:gd name="T76" fmla="*/ 4805533 w 250466"/>
              <a:gd name="T77" fmla="*/ 5625930 h 285390"/>
              <a:gd name="T78" fmla="*/ 2473826 w 250466"/>
              <a:gd name="T79" fmla="*/ 4969910 h 285390"/>
              <a:gd name="T80" fmla="*/ 2473826 w 250466"/>
              <a:gd name="T81" fmla="*/ 0 h 2853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0466" h="285390">
                <a:moveTo>
                  <a:pt x="166116" y="120650"/>
                </a:moveTo>
                <a:cubicBezTo>
                  <a:pt x="168783" y="120650"/>
                  <a:pt x="171069" y="122555"/>
                  <a:pt x="171069" y="125222"/>
                </a:cubicBezTo>
                <a:cubicBezTo>
                  <a:pt x="171069" y="127889"/>
                  <a:pt x="168783" y="129794"/>
                  <a:pt x="166116" y="129794"/>
                </a:cubicBezTo>
                <a:cubicBezTo>
                  <a:pt x="163830" y="129794"/>
                  <a:pt x="161925" y="127889"/>
                  <a:pt x="161925" y="125222"/>
                </a:cubicBezTo>
                <a:cubicBezTo>
                  <a:pt x="161925" y="122555"/>
                  <a:pt x="163830" y="120650"/>
                  <a:pt x="166116" y="120650"/>
                </a:cubicBezTo>
                <a:close/>
                <a:moveTo>
                  <a:pt x="85535" y="120650"/>
                </a:moveTo>
                <a:cubicBezTo>
                  <a:pt x="87821" y="120650"/>
                  <a:pt x="90107" y="122555"/>
                  <a:pt x="90107" y="125222"/>
                </a:cubicBezTo>
                <a:cubicBezTo>
                  <a:pt x="90107" y="127889"/>
                  <a:pt x="87821" y="129794"/>
                  <a:pt x="85535" y="129794"/>
                </a:cubicBezTo>
                <a:cubicBezTo>
                  <a:pt x="82868" y="129794"/>
                  <a:pt x="80963" y="127889"/>
                  <a:pt x="80963" y="125222"/>
                </a:cubicBezTo>
                <a:cubicBezTo>
                  <a:pt x="80963" y="122555"/>
                  <a:pt x="82868" y="120650"/>
                  <a:pt x="85535" y="120650"/>
                </a:cubicBezTo>
                <a:close/>
                <a:moveTo>
                  <a:pt x="166566" y="78012"/>
                </a:moveTo>
                <a:cubicBezTo>
                  <a:pt x="168397" y="76200"/>
                  <a:pt x="171328" y="76200"/>
                  <a:pt x="172794" y="78012"/>
                </a:cubicBezTo>
                <a:cubicBezTo>
                  <a:pt x="185982" y="90694"/>
                  <a:pt x="193309" y="108088"/>
                  <a:pt x="193309" y="126206"/>
                </a:cubicBezTo>
                <a:cubicBezTo>
                  <a:pt x="193309" y="144324"/>
                  <a:pt x="185982" y="161355"/>
                  <a:pt x="172794" y="174400"/>
                </a:cubicBezTo>
                <a:cubicBezTo>
                  <a:pt x="172061" y="175487"/>
                  <a:pt x="170962" y="175850"/>
                  <a:pt x="169863" y="175850"/>
                </a:cubicBezTo>
                <a:cubicBezTo>
                  <a:pt x="168764" y="175850"/>
                  <a:pt x="167665" y="175487"/>
                  <a:pt x="166566" y="174400"/>
                </a:cubicBezTo>
                <a:cubicBezTo>
                  <a:pt x="165100" y="172589"/>
                  <a:pt x="165100" y="170052"/>
                  <a:pt x="166566" y="168240"/>
                </a:cubicBezTo>
                <a:cubicBezTo>
                  <a:pt x="178289" y="157007"/>
                  <a:pt x="184517" y="142150"/>
                  <a:pt x="184517" y="126206"/>
                </a:cubicBezTo>
                <a:cubicBezTo>
                  <a:pt x="184517" y="110262"/>
                  <a:pt x="178289" y="95405"/>
                  <a:pt x="166566" y="84172"/>
                </a:cubicBezTo>
                <a:cubicBezTo>
                  <a:pt x="165100" y="82360"/>
                  <a:pt x="165100" y="79823"/>
                  <a:pt x="166566" y="78012"/>
                </a:cubicBezTo>
                <a:close/>
                <a:moveTo>
                  <a:pt x="77721" y="78012"/>
                </a:moveTo>
                <a:cubicBezTo>
                  <a:pt x="79176" y="76200"/>
                  <a:pt x="82087" y="76200"/>
                  <a:pt x="83542" y="78012"/>
                </a:cubicBezTo>
                <a:cubicBezTo>
                  <a:pt x="85361" y="79823"/>
                  <a:pt x="85361" y="82360"/>
                  <a:pt x="83542" y="84172"/>
                </a:cubicBezTo>
                <a:cubicBezTo>
                  <a:pt x="60259" y="107363"/>
                  <a:pt x="60259" y="145049"/>
                  <a:pt x="83542" y="168240"/>
                </a:cubicBezTo>
                <a:cubicBezTo>
                  <a:pt x="85361" y="170052"/>
                  <a:pt x="85361" y="172589"/>
                  <a:pt x="83542" y="174400"/>
                </a:cubicBezTo>
                <a:cubicBezTo>
                  <a:pt x="82814" y="175487"/>
                  <a:pt x="81723" y="175850"/>
                  <a:pt x="80632" y="175850"/>
                </a:cubicBezTo>
                <a:cubicBezTo>
                  <a:pt x="79540" y="175850"/>
                  <a:pt x="78449" y="175487"/>
                  <a:pt x="77721" y="174400"/>
                </a:cubicBezTo>
                <a:cubicBezTo>
                  <a:pt x="50800" y="147948"/>
                  <a:pt x="50800" y="104826"/>
                  <a:pt x="77721" y="78012"/>
                </a:cubicBezTo>
                <a:close/>
                <a:moveTo>
                  <a:pt x="124257" y="74612"/>
                </a:moveTo>
                <a:cubicBezTo>
                  <a:pt x="126790" y="74612"/>
                  <a:pt x="128599" y="76420"/>
                  <a:pt x="128599" y="78951"/>
                </a:cubicBezTo>
                <a:lnTo>
                  <a:pt x="128599" y="84736"/>
                </a:lnTo>
                <a:cubicBezTo>
                  <a:pt x="136922" y="86182"/>
                  <a:pt x="143797" y="91244"/>
                  <a:pt x="147054" y="98837"/>
                </a:cubicBezTo>
                <a:cubicBezTo>
                  <a:pt x="147777" y="101368"/>
                  <a:pt x="147054" y="103899"/>
                  <a:pt x="144521" y="104622"/>
                </a:cubicBezTo>
                <a:cubicBezTo>
                  <a:pt x="142711" y="105345"/>
                  <a:pt x="140178" y="104260"/>
                  <a:pt x="139093" y="102091"/>
                </a:cubicBezTo>
                <a:cubicBezTo>
                  <a:pt x="136922" y="97029"/>
                  <a:pt x="130770" y="93413"/>
                  <a:pt x="124257" y="93413"/>
                </a:cubicBezTo>
                <a:cubicBezTo>
                  <a:pt x="115572" y="93413"/>
                  <a:pt x="108697" y="99560"/>
                  <a:pt x="108697" y="107153"/>
                </a:cubicBezTo>
                <a:cubicBezTo>
                  <a:pt x="108697" y="113299"/>
                  <a:pt x="111230" y="120893"/>
                  <a:pt x="124257" y="120893"/>
                </a:cubicBezTo>
                <a:cubicBezTo>
                  <a:pt x="142350" y="120893"/>
                  <a:pt x="148863" y="132463"/>
                  <a:pt x="148863" y="143310"/>
                </a:cubicBezTo>
                <a:cubicBezTo>
                  <a:pt x="148863" y="154518"/>
                  <a:pt x="140178" y="163557"/>
                  <a:pt x="128599" y="165365"/>
                </a:cubicBezTo>
                <a:lnTo>
                  <a:pt x="128599" y="171512"/>
                </a:lnTo>
                <a:cubicBezTo>
                  <a:pt x="128599" y="174043"/>
                  <a:pt x="126790" y="175851"/>
                  <a:pt x="124257" y="175851"/>
                </a:cubicBezTo>
                <a:cubicBezTo>
                  <a:pt x="122086" y="175851"/>
                  <a:pt x="120277" y="174043"/>
                  <a:pt x="120277" y="171512"/>
                </a:cubicBezTo>
                <a:lnTo>
                  <a:pt x="120277" y="165365"/>
                </a:lnTo>
                <a:cubicBezTo>
                  <a:pt x="111592" y="163919"/>
                  <a:pt x="104717" y="158857"/>
                  <a:pt x="101822" y="151626"/>
                </a:cubicBezTo>
                <a:cubicBezTo>
                  <a:pt x="100736" y="149456"/>
                  <a:pt x="101822" y="146925"/>
                  <a:pt x="103993" y="145841"/>
                </a:cubicBezTo>
                <a:cubicBezTo>
                  <a:pt x="106164" y="145117"/>
                  <a:pt x="108697" y="145841"/>
                  <a:pt x="109783" y="148010"/>
                </a:cubicBezTo>
                <a:cubicBezTo>
                  <a:pt x="111954" y="153433"/>
                  <a:pt x="117744" y="157049"/>
                  <a:pt x="124257" y="157049"/>
                </a:cubicBezTo>
                <a:cubicBezTo>
                  <a:pt x="132941" y="157049"/>
                  <a:pt x="140178" y="150903"/>
                  <a:pt x="140178" y="143310"/>
                </a:cubicBezTo>
                <a:cubicBezTo>
                  <a:pt x="140178" y="137163"/>
                  <a:pt x="137284" y="129570"/>
                  <a:pt x="124257" y="129570"/>
                </a:cubicBezTo>
                <a:cubicBezTo>
                  <a:pt x="106526" y="129570"/>
                  <a:pt x="100013" y="118000"/>
                  <a:pt x="100013" y="107153"/>
                </a:cubicBezTo>
                <a:cubicBezTo>
                  <a:pt x="100013" y="95944"/>
                  <a:pt x="108697" y="86905"/>
                  <a:pt x="120277" y="85097"/>
                </a:cubicBezTo>
                <a:lnTo>
                  <a:pt x="120277" y="78951"/>
                </a:lnTo>
                <a:cubicBezTo>
                  <a:pt x="120277" y="76420"/>
                  <a:pt x="122086" y="74612"/>
                  <a:pt x="124257" y="74612"/>
                </a:cubicBezTo>
                <a:close/>
                <a:moveTo>
                  <a:pt x="124258" y="43240"/>
                </a:moveTo>
                <a:cubicBezTo>
                  <a:pt x="78798" y="43240"/>
                  <a:pt x="41997" y="80475"/>
                  <a:pt x="41997" y="126025"/>
                </a:cubicBezTo>
                <a:cubicBezTo>
                  <a:pt x="41997" y="171576"/>
                  <a:pt x="78798" y="208449"/>
                  <a:pt x="124258" y="208449"/>
                </a:cubicBezTo>
                <a:cubicBezTo>
                  <a:pt x="169719" y="208449"/>
                  <a:pt x="206880" y="171576"/>
                  <a:pt x="206880" y="126025"/>
                </a:cubicBezTo>
                <a:cubicBezTo>
                  <a:pt x="206880" y="80475"/>
                  <a:pt x="169719" y="43240"/>
                  <a:pt x="124258" y="43240"/>
                </a:cubicBezTo>
                <a:close/>
                <a:moveTo>
                  <a:pt x="124258" y="34925"/>
                </a:moveTo>
                <a:cubicBezTo>
                  <a:pt x="174409" y="34925"/>
                  <a:pt x="215539" y="75775"/>
                  <a:pt x="215539" y="126025"/>
                </a:cubicBezTo>
                <a:cubicBezTo>
                  <a:pt x="215539" y="176275"/>
                  <a:pt x="174409" y="217126"/>
                  <a:pt x="124258" y="217126"/>
                </a:cubicBezTo>
                <a:cubicBezTo>
                  <a:pt x="74108" y="217126"/>
                  <a:pt x="33338" y="176275"/>
                  <a:pt x="33338" y="126025"/>
                </a:cubicBezTo>
                <a:cubicBezTo>
                  <a:pt x="33338" y="75775"/>
                  <a:pt x="74108" y="34925"/>
                  <a:pt x="124258" y="34925"/>
                </a:cubicBezTo>
                <a:close/>
                <a:moveTo>
                  <a:pt x="125053" y="8648"/>
                </a:moveTo>
                <a:cubicBezTo>
                  <a:pt x="61089" y="8648"/>
                  <a:pt x="8624" y="60897"/>
                  <a:pt x="8624" y="125399"/>
                </a:cubicBezTo>
                <a:cubicBezTo>
                  <a:pt x="8624" y="189900"/>
                  <a:pt x="61089" y="242509"/>
                  <a:pt x="125053" y="242509"/>
                </a:cubicBezTo>
                <a:cubicBezTo>
                  <a:pt x="148051" y="242509"/>
                  <a:pt x="169972" y="235663"/>
                  <a:pt x="189377" y="223051"/>
                </a:cubicBezTo>
                <a:cubicBezTo>
                  <a:pt x="190095" y="222330"/>
                  <a:pt x="190814" y="222330"/>
                  <a:pt x="191533" y="222330"/>
                </a:cubicBezTo>
                <a:cubicBezTo>
                  <a:pt x="192611" y="222330"/>
                  <a:pt x="194048" y="222691"/>
                  <a:pt x="194767" y="223411"/>
                </a:cubicBezTo>
                <a:lnTo>
                  <a:pt x="241842" y="270616"/>
                </a:lnTo>
                <a:lnTo>
                  <a:pt x="241842" y="125399"/>
                </a:lnTo>
                <a:cubicBezTo>
                  <a:pt x="241842" y="60897"/>
                  <a:pt x="189377" y="8648"/>
                  <a:pt x="125053" y="8648"/>
                </a:cubicBezTo>
                <a:close/>
                <a:moveTo>
                  <a:pt x="125053" y="0"/>
                </a:moveTo>
                <a:cubicBezTo>
                  <a:pt x="194048" y="0"/>
                  <a:pt x="250466" y="56213"/>
                  <a:pt x="250466" y="125399"/>
                </a:cubicBezTo>
                <a:lnTo>
                  <a:pt x="250466" y="281426"/>
                </a:lnTo>
                <a:cubicBezTo>
                  <a:pt x="250466" y="282867"/>
                  <a:pt x="249388" y="284669"/>
                  <a:pt x="247591" y="285390"/>
                </a:cubicBezTo>
                <a:cubicBezTo>
                  <a:pt x="247232" y="285390"/>
                  <a:pt x="246513" y="285390"/>
                  <a:pt x="246154" y="285390"/>
                </a:cubicBezTo>
                <a:cubicBezTo>
                  <a:pt x="245076" y="285390"/>
                  <a:pt x="243998" y="285029"/>
                  <a:pt x="242920" y="284309"/>
                </a:cubicBezTo>
                <a:lnTo>
                  <a:pt x="190814" y="232420"/>
                </a:lnTo>
                <a:cubicBezTo>
                  <a:pt x="171050" y="244311"/>
                  <a:pt x="148411" y="251157"/>
                  <a:pt x="125053" y="251157"/>
                </a:cubicBezTo>
                <a:cubicBezTo>
                  <a:pt x="56058" y="251157"/>
                  <a:pt x="0" y="194584"/>
                  <a:pt x="0" y="125399"/>
                </a:cubicBezTo>
                <a:cubicBezTo>
                  <a:pt x="0" y="56213"/>
                  <a:pt x="56058" y="0"/>
                  <a:pt x="1250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CE7B251-7D85-1446-BB7E-B9B599BB0790}"/>
              </a:ext>
            </a:extLst>
          </p:cNvPr>
          <p:cNvSpPr/>
          <p:nvPr/>
        </p:nvSpPr>
        <p:spPr>
          <a:xfrm>
            <a:off x="832299" y="2670539"/>
            <a:ext cx="536296" cy="5362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5595BE0-7873-3944-9660-1902613A4C00}"/>
              </a:ext>
            </a:extLst>
          </p:cNvPr>
          <p:cNvSpPr txBox="1"/>
          <p:nvPr/>
        </p:nvSpPr>
        <p:spPr>
          <a:xfrm>
            <a:off x="1453119" y="2624832"/>
            <a:ext cx="4438907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Independent Communications Authority of SA Act, 2000, </a:t>
            </a:r>
          </a:p>
        </p:txBody>
      </p:sp>
      <p:sp>
        <p:nvSpPr>
          <p:cNvPr id="28" name="Freeform 971">
            <a:extLst>
              <a:ext uri="{FF2B5EF4-FFF2-40B4-BE49-F238E27FC236}">
                <a16:creationId xmlns:a16="http://schemas.microsoft.com/office/drawing/2014/main" xmlns="" id="{7633D3CD-6CB4-4B46-8D71-339B01A42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9068" y="2799947"/>
            <a:ext cx="265004" cy="262588"/>
          </a:xfrm>
          <a:custGeom>
            <a:avLst/>
            <a:gdLst>
              <a:gd name="T0" fmla="*/ 179438 w 286434"/>
              <a:gd name="T1" fmla="*/ 5510994 h 285210"/>
              <a:gd name="T2" fmla="*/ 5691824 w 286434"/>
              <a:gd name="T3" fmla="*/ 5001807 h 285210"/>
              <a:gd name="T4" fmla="*/ 3740473 w 286434"/>
              <a:gd name="T5" fmla="*/ 3222903 h 285210"/>
              <a:gd name="T6" fmla="*/ 3740473 w 286434"/>
              <a:gd name="T7" fmla="*/ 3405108 h 285210"/>
              <a:gd name="T8" fmla="*/ 3740473 w 286434"/>
              <a:gd name="T9" fmla="*/ 3222903 h 285210"/>
              <a:gd name="T10" fmla="*/ 2199667 w 286434"/>
              <a:gd name="T11" fmla="*/ 3314007 h 285210"/>
              <a:gd name="T12" fmla="*/ 2011894 w 286434"/>
              <a:gd name="T13" fmla="*/ 3314007 h 285210"/>
              <a:gd name="T14" fmla="*/ 2915666 w 286434"/>
              <a:gd name="T15" fmla="*/ 2179030 h 285210"/>
              <a:gd name="T16" fmla="*/ 3004152 w 286434"/>
              <a:gd name="T17" fmla="*/ 2408641 h 285210"/>
              <a:gd name="T18" fmla="*/ 3380353 w 286434"/>
              <a:gd name="T19" fmla="*/ 2824785 h 285210"/>
              <a:gd name="T20" fmla="*/ 2915666 w 286434"/>
              <a:gd name="T21" fmla="*/ 2573678 h 285210"/>
              <a:gd name="T22" fmla="*/ 2915666 w 286434"/>
              <a:gd name="T23" fmla="*/ 3212284 h 285210"/>
              <a:gd name="T24" fmla="*/ 3004152 w 286434"/>
              <a:gd name="T25" fmla="*/ 4188155 h 285210"/>
              <a:gd name="T26" fmla="*/ 2915666 w 286434"/>
              <a:gd name="T27" fmla="*/ 4417767 h 285210"/>
              <a:gd name="T28" fmla="*/ 2834524 w 286434"/>
              <a:gd name="T29" fmla="*/ 4195318 h 285210"/>
              <a:gd name="T30" fmla="*/ 2451013 w 286434"/>
              <a:gd name="T31" fmla="*/ 3771964 h 285210"/>
              <a:gd name="T32" fmla="*/ 2915666 w 286434"/>
              <a:gd name="T33" fmla="*/ 4023099 h 285210"/>
              <a:gd name="T34" fmla="*/ 2915666 w 286434"/>
              <a:gd name="T35" fmla="*/ 3384517 h 285210"/>
              <a:gd name="T36" fmla="*/ 2834524 w 286434"/>
              <a:gd name="T37" fmla="*/ 2408641 h 285210"/>
              <a:gd name="T38" fmla="*/ 2915666 w 286434"/>
              <a:gd name="T39" fmla="*/ 2179030 h 285210"/>
              <a:gd name="T40" fmla="*/ 4308198 w 286434"/>
              <a:gd name="T41" fmla="*/ 2169261 h 285210"/>
              <a:gd name="T42" fmla="*/ 4330374 w 286434"/>
              <a:gd name="T43" fmla="*/ 4392280 h 285210"/>
              <a:gd name="T44" fmla="*/ 4049250 w 286434"/>
              <a:gd name="T45" fmla="*/ 4829718 h 285210"/>
              <a:gd name="T46" fmla="*/ 4877923 w 286434"/>
              <a:gd name="T47" fmla="*/ 4442472 h 285210"/>
              <a:gd name="T48" fmla="*/ 4855746 w 286434"/>
              <a:gd name="T49" fmla="*/ 2212266 h 285210"/>
              <a:gd name="T50" fmla="*/ 5144317 w 286434"/>
              <a:gd name="T51" fmla="*/ 1782007 h 285210"/>
              <a:gd name="T52" fmla="*/ 2036590 w 286434"/>
              <a:gd name="T53" fmla="*/ 1782007 h 285210"/>
              <a:gd name="T54" fmla="*/ 1718441 w 286434"/>
              <a:gd name="T55" fmla="*/ 4370746 h 285210"/>
              <a:gd name="T56" fmla="*/ 3834634 w 286434"/>
              <a:gd name="T57" fmla="*/ 4829718 h 285210"/>
              <a:gd name="T58" fmla="*/ 4152841 w 286434"/>
              <a:gd name="T59" fmla="*/ 2240946 h 285210"/>
              <a:gd name="T60" fmla="*/ 2036590 w 286434"/>
              <a:gd name="T61" fmla="*/ 1782007 h 285210"/>
              <a:gd name="T62" fmla="*/ 993345 w 286434"/>
              <a:gd name="T63" fmla="*/ 2169261 h 285210"/>
              <a:gd name="T64" fmla="*/ 1008144 w 286434"/>
              <a:gd name="T65" fmla="*/ 4392280 h 285210"/>
              <a:gd name="T66" fmla="*/ 726978 w 286434"/>
              <a:gd name="T67" fmla="*/ 4829718 h 285210"/>
              <a:gd name="T68" fmla="*/ 1555674 w 286434"/>
              <a:gd name="T69" fmla="*/ 4442472 h 285210"/>
              <a:gd name="T70" fmla="*/ 1540872 w 286434"/>
              <a:gd name="T71" fmla="*/ 2212266 h 285210"/>
              <a:gd name="T72" fmla="*/ 1822057 w 286434"/>
              <a:gd name="T73" fmla="*/ 1782007 h 285210"/>
              <a:gd name="T74" fmla="*/ 2915731 w 286434"/>
              <a:gd name="T75" fmla="*/ 785404 h 285210"/>
              <a:gd name="T76" fmla="*/ 3597118 w 286434"/>
              <a:gd name="T77" fmla="*/ 1175831 h 285210"/>
              <a:gd name="T78" fmla="*/ 2871778 w 286434"/>
              <a:gd name="T79" fmla="*/ 604665 h 285210"/>
              <a:gd name="T80" fmla="*/ 3970850 w 286434"/>
              <a:gd name="T81" fmla="*/ 1190289 h 285210"/>
              <a:gd name="T82" fmla="*/ 3926895 w 286434"/>
              <a:gd name="T83" fmla="*/ 1349336 h 285210"/>
              <a:gd name="T84" fmla="*/ 1831352 w 286434"/>
              <a:gd name="T85" fmla="*/ 1291521 h 285210"/>
              <a:gd name="T86" fmla="*/ 2871778 w 286434"/>
              <a:gd name="T87" fmla="*/ 604665 h 285210"/>
              <a:gd name="T88" fmla="*/ 416192 w 286434"/>
              <a:gd name="T89" fmla="*/ 1609889 h 285210"/>
              <a:gd name="T90" fmla="*/ 2931923 w 286434"/>
              <a:gd name="T91" fmla="*/ 182842 h 285210"/>
              <a:gd name="T92" fmla="*/ 2976334 w 286434"/>
              <a:gd name="T93" fmla="*/ 10753 h 285210"/>
              <a:gd name="T94" fmla="*/ 5869413 w 286434"/>
              <a:gd name="T95" fmla="*/ 1717477 h 285210"/>
              <a:gd name="T96" fmla="*/ 5351475 w 286434"/>
              <a:gd name="T97" fmla="*/ 1782007 h 285210"/>
              <a:gd name="T98" fmla="*/ 5040726 w 286434"/>
              <a:gd name="T99" fmla="*/ 4370746 h 285210"/>
              <a:gd name="T100" fmla="*/ 5780633 w 286434"/>
              <a:gd name="T101" fmla="*/ 4829718 h 285210"/>
              <a:gd name="T102" fmla="*/ 5869413 w 286434"/>
              <a:gd name="T103" fmla="*/ 5604236 h 285210"/>
              <a:gd name="T104" fmla="*/ 90618 w 286434"/>
              <a:gd name="T105" fmla="*/ 5683040 h 285210"/>
              <a:gd name="T106" fmla="*/ 1812 w 286434"/>
              <a:gd name="T107" fmla="*/ 4908553 h 285210"/>
              <a:gd name="T108" fmla="*/ 519771 w 286434"/>
              <a:gd name="T109" fmla="*/ 4829718 h 285210"/>
              <a:gd name="T110" fmla="*/ 830555 w 286434"/>
              <a:gd name="T111" fmla="*/ 2240946 h 285210"/>
              <a:gd name="T112" fmla="*/ 90618 w 286434"/>
              <a:gd name="T113" fmla="*/ 1782007 h 285210"/>
              <a:gd name="T114" fmla="*/ 46222 w 286434"/>
              <a:gd name="T115" fmla="*/ 1624251 h 2852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6434" h="285210">
                <a:moveTo>
                  <a:pt x="8753" y="251021"/>
                </a:moveTo>
                <a:lnTo>
                  <a:pt x="8753" y="276573"/>
                </a:lnTo>
                <a:lnTo>
                  <a:pt x="277681" y="276573"/>
                </a:lnTo>
                <a:lnTo>
                  <a:pt x="277681" y="251021"/>
                </a:lnTo>
                <a:lnTo>
                  <a:pt x="8753" y="251021"/>
                </a:lnTo>
                <a:close/>
                <a:moveTo>
                  <a:pt x="182482" y="161745"/>
                </a:moveTo>
                <a:cubicBezTo>
                  <a:pt x="184768" y="161745"/>
                  <a:pt x="186673" y="164031"/>
                  <a:pt x="186673" y="166317"/>
                </a:cubicBezTo>
                <a:cubicBezTo>
                  <a:pt x="186673" y="168984"/>
                  <a:pt x="184768" y="170889"/>
                  <a:pt x="182482" y="170889"/>
                </a:cubicBezTo>
                <a:cubicBezTo>
                  <a:pt x="179815" y="170889"/>
                  <a:pt x="177529" y="168984"/>
                  <a:pt x="177529" y="166317"/>
                </a:cubicBezTo>
                <a:cubicBezTo>
                  <a:pt x="177529" y="164031"/>
                  <a:pt x="179815" y="161745"/>
                  <a:pt x="182482" y="161745"/>
                </a:cubicBezTo>
                <a:close/>
                <a:moveTo>
                  <a:pt x="102550" y="161745"/>
                </a:moveTo>
                <a:cubicBezTo>
                  <a:pt x="104748" y="161745"/>
                  <a:pt x="107312" y="164031"/>
                  <a:pt x="107312" y="166317"/>
                </a:cubicBezTo>
                <a:cubicBezTo>
                  <a:pt x="107312" y="168984"/>
                  <a:pt x="104748" y="170889"/>
                  <a:pt x="102550" y="170889"/>
                </a:cubicBezTo>
                <a:cubicBezTo>
                  <a:pt x="100352" y="170889"/>
                  <a:pt x="98154" y="168984"/>
                  <a:pt x="98154" y="166317"/>
                </a:cubicBezTo>
                <a:cubicBezTo>
                  <a:pt x="98154" y="164031"/>
                  <a:pt x="100352" y="161745"/>
                  <a:pt x="102550" y="161745"/>
                </a:cubicBezTo>
                <a:close/>
                <a:moveTo>
                  <a:pt x="142243" y="109357"/>
                </a:moveTo>
                <a:cubicBezTo>
                  <a:pt x="144762" y="109357"/>
                  <a:pt x="146561" y="111157"/>
                  <a:pt x="146561" y="113678"/>
                </a:cubicBezTo>
                <a:lnTo>
                  <a:pt x="146561" y="120880"/>
                </a:lnTo>
                <a:cubicBezTo>
                  <a:pt x="155917" y="122321"/>
                  <a:pt x="163833" y="127722"/>
                  <a:pt x="167432" y="136365"/>
                </a:cubicBezTo>
                <a:cubicBezTo>
                  <a:pt x="168151" y="138525"/>
                  <a:pt x="167072" y="141046"/>
                  <a:pt x="164913" y="141766"/>
                </a:cubicBezTo>
                <a:cubicBezTo>
                  <a:pt x="162754" y="142847"/>
                  <a:pt x="160235" y="141766"/>
                  <a:pt x="159156" y="139606"/>
                </a:cubicBezTo>
                <a:cubicBezTo>
                  <a:pt x="156637" y="133484"/>
                  <a:pt x="149800" y="129163"/>
                  <a:pt x="142243" y="129163"/>
                </a:cubicBezTo>
                <a:cubicBezTo>
                  <a:pt x="132528" y="129163"/>
                  <a:pt x="124252" y="136365"/>
                  <a:pt x="124252" y="145367"/>
                </a:cubicBezTo>
                <a:cubicBezTo>
                  <a:pt x="124252" y="152570"/>
                  <a:pt x="127490" y="161212"/>
                  <a:pt x="142243" y="161212"/>
                </a:cubicBezTo>
                <a:cubicBezTo>
                  <a:pt x="162034" y="161212"/>
                  <a:pt x="169231" y="174176"/>
                  <a:pt x="169231" y="185699"/>
                </a:cubicBezTo>
                <a:cubicBezTo>
                  <a:pt x="169231" y="198303"/>
                  <a:pt x="159515" y="208386"/>
                  <a:pt x="146561" y="210187"/>
                </a:cubicBezTo>
                <a:lnTo>
                  <a:pt x="146561" y="217749"/>
                </a:lnTo>
                <a:cubicBezTo>
                  <a:pt x="146561" y="219909"/>
                  <a:pt x="144762" y="221710"/>
                  <a:pt x="142243" y="221710"/>
                </a:cubicBezTo>
                <a:cubicBezTo>
                  <a:pt x="140084" y="221710"/>
                  <a:pt x="138285" y="219909"/>
                  <a:pt x="138285" y="217749"/>
                </a:cubicBezTo>
                <a:lnTo>
                  <a:pt x="138285" y="210547"/>
                </a:lnTo>
                <a:cubicBezTo>
                  <a:pt x="128930" y="208746"/>
                  <a:pt x="121013" y="203345"/>
                  <a:pt x="117415" y="195062"/>
                </a:cubicBezTo>
                <a:cubicBezTo>
                  <a:pt x="116695" y="192541"/>
                  <a:pt x="117775" y="190021"/>
                  <a:pt x="119574" y="189301"/>
                </a:cubicBezTo>
                <a:cubicBezTo>
                  <a:pt x="122093" y="188580"/>
                  <a:pt x="124612" y="189301"/>
                  <a:pt x="125331" y="191461"/>
                </a:cubicBezTo>
                <a:cubicBezTo>
                  <a:pt x="128210" y="197583"/>
                  <a:pt x="135047" y="201904"/>
                  <a:pt x="142243" y="201904"/>
                </a:cubicBezTo>
                <a:cubicBezTo>
                  <a:pt x="152319" y="201904"/>
                  <a:pt x="160595" y="194702"/>
                  <a:pt x="160595" y="185699"/>
                </a:cubicBezTo>
                <a:cubicBezTo>
                  <a:pt x="160595" y="178497"/>
                  <a:pt x="157356" y="169855"/>
                  <a:pt x="142243" y="169855"/>
                </a:cubicBezTo>
                <a:cubicBezTo>
                  <a:pt x="122812" y="169855"/>
                  <a:pt x="115616" y="156891"/>
                  <a:pt x="115616" y="145367"/>
                </a:cubicBezTo>
                <a:cubicBezTo>
                  <a:pt x="115616" y="133124"/>
                  <a:pt x="125331" y="122681"/>
                  <a:pt x="138285" y="120880"/>
                </a:cubicBezTo>
                <a:lnTo>
                  <a:pt x="138285" y="113678"/>
                </a:lnTo>
                <a:cubicBezTo>
                  <a:pt x="138285" y="111157"/>
                  <a:pt x="140084" y="109357"/>
                  <a:pt x="142243" y="109357"/>
                </a:cubicBezTo>
                <a:close/>
                <a:moveTo>
                  <a:pt x="197544" y="89432"/>
                </a:moveTo>
                <a:lnTo>
                  <a:pt x="210178" y="108866"/>
                </a:lnTo>
                <a:cubicBezTo>
                  <a:pt x="210900" y="109225"/>
                  <a:pt x="211261" y="109945"/>
                  <a:pt x="211261" y="111025"/>
                </a:cubicBezTo>
                <a:lnTo>
                  <a:pt x="211261" y="220431"/>
                </a:lnTo>
                <a:cubicBezTo>
                  <a:pt x="211261" y="221510"/>
                  <a:pt x="210900" y="222230"/>
                  <a:pt x="210178" y="222950"/>
                </a:cubicBezTo>
                <a:lnTo>
                  <a:pt x="197544" y="242384"/>
                </a:lnTo>
                <a:lnTo>
                  <a:pt x="250969" y="242384"/>
                </a:lnTo>
                <a:lnTo>
                  <a:pt x="237973" y="222950"/>
                </a:lnTo>
                <a:cubicBezTo>
                  <a:pt x="237613" y="222230"/>
                  <a:pt x="236891" y="221510"/>
                  <a:pt x="236891" y="220431"/>
                </a:cubicBezTo>
                <a:lnTo>
                  <a:pt x="236891" y="111025"/>
                </a:lnTo>
                <a:cubicBezTo>
                  <a:pt x="236891" y="109945"/>
                  <a:pt x="237613" y="109225"/>
                  <a:pt x="237973" y="108866"/>
                </a:cubicBezTo>
                <a:lnTo>
                  <a:pt x="250969" y="89432"/>
                </a:lnTo>
                <a:lnTo>
                  <a:pt x="197544" y="89432"/>
                </a:lnTo>
                <a:close/>
                <a:moveTo>
                  <a:pt x="99358" y="89432"/>
                </a:moveTo>
                <a:lnTo>
                  <a:pt x="83836" y="112464"/>
                </a:lnTo>
                <a:lnTo>
                  <a:pt x="83836" y="219351"/>
                </a:lnTo>
                <a:lnTo>
                  <a:pt x="99358" y="242384"/>
                </a:lnTo>
                <a:lnTo>
                  <a:pt x="187076" y="242384"/>
                </a:lnTo>
                <a:lnTo>
                  <a:pt x="202598" y="219351"/>
                </a:lnTo>
                <a:lnTo>
                  <a:pt x="202598" y="112464"/>
                </a:lnTo>
                <a:lnTo>
                  <a:pt x="187076" y="89432"/>
                </a:lnTo>
                <a:lnTo>
                  <a:pt x="99358" y="89432"/>
                </a:lnTo>
                <a:close/>
                <a:moveTo>
                  <a:pt x="35465" y="89432"/>
                </a:moveTo>
                <a:lnTo>
                  <a:pt x="48461" y="108866"/>
                </a:lnTo>
                <a:cubicBezTo>
                  <a:pt x="49182" y="109225"/>
                  <a:pt x="49182" y="109945"/>
                  <a:pt x="49182" y="111025"/>
                </a:cubicBezTo>
                <a:lnTo>
                  <a:pt x="49182" y="220431"/>
                </a:lnTo>
                <a:cubicBezTo>
                  <a:pt x="49182" y="221510"/>
                  <a:pt x="49182" y="222230"/>
                  <a:pt x="48461" y="222950"/>
                </a:cubicBezTo>
                <a:lnTo>
                  <a:pt x="35465" y="242384"/>
                </a:lnTo>
                <a:lnTo>
                  <a:pt x="88890" y="242384"/>
                </a:lnTo>
                <a:lnTo>
                  <a:pt x="75895" y="222950"/>
                </a:lnTo>
                <a:cubicBezTo>
                  <a:pt x="75534" y="222230"/>
                  <a:pt x="75173" y="221510"/>
                  <a:pt x="75173" y="220431"/>
                </a:cubicBezTo>
                <a:lnTo>
                  <a:pt x="75173" y="111025"/>
                </a:lnTo>
                <a:cubicBezTo>
                  <a:pt x="75173" y="109945"/>
                  <a:pt x="75534" y="109225"/>
                  <a:pt x="75895" y="108866"/>
                </a:cubicBezTo>
                <a:lnTo>
                  <a:pt x="88890" y="89432"/>
                </a:lnTo>
                <a:lnTo>
                  <a:pt x="35465" y="89432"/>
                </a:lnTo>
                <a:close/>
                <a:moveTo>
                  <a:pt x="142246" y="39416"/>
                </a:moveTo>
                <a:lnTo>
                  <a:pt x="109361" y="59010"/>
                </a:lnTo>
                <a:lnTo>
                  <a:pt x="175489" y="59010"/>
                </a:lnTo>
                <a:lnTo>
                  <a:pt x="142246" y="39416"/>
                </a:lnTo>
                <a:close/>
                <a:moveTo>
                  <a:pt x="140102" y="30345"/>
                </a:moveTo>
                <a:cubicBezTo>
                  <a:pt x="141531" y="29982"/>
                  <a:pt x="143319" y="29982"/>
                  <a:pt x="144391" y="30345"/>
                </a:cubicBezTo>
                <a:lnTo>
                  <a:pt x="193720" y="59736"/>
                </a:lnTo>
                <a:cubicBezTo>
                  <a:pt x="195149" y="60462"/>
                  <a:pt x="196222" y="62639"/>
                  <a:pt x="195507" y="64816"/>
                </a:cubicBezTo>
                <a:cubicBezTo>
                  <a:pt x="195149" y="66630"/>
                  <a:pt x="193362" y="67719"/>
                  <a:pt x="191575" y="67719"/>
                </a:cubicBezTo>
                <a:lnTo>
                  <a:pt x="93276" y="67719"/>
                </a:lnTo>
                <a:cubicBezTo>
                  <a:pt x="91488" y="67719"/>
                  <a:pt x="89701" y="66630"/>
                  <a:pt x="89344" y="64816"/>
                </a:cubicBezTo>
                <a:cubicBezTo>
                  <a:pt x="88629" y="62639"/>
                  <a:pt x="89344" y="60462"/>
                  <a:pt x="91131" y="59736"/>
                </a:cubicBezTo>
                <a:lnTo>
                  <a:pt x="140102" y="30345"/>
                </a:lnTo>
                <a:close/>
                <a:moveTo>
                  <a:pt x="143036" y="9177"/>
                </a:moveTo>
                <a:lnTo>
                  <a:pt x="20304" y="80794"/>
                </a:lnTo>
                <a:lnTo>
                  <a:pt x="265769" y="80794"/>
                </a:lnTo>
                <a:lnTo>
                  <a:pt x="143036" y="9177"/>
                </a:lnTo>
                <a:close/>
                <a:moveTo>
                  <a:pt x="140870" y="540"/>
                </a:moveTo>
                <a:cubicBezTo>
                  <a:pt x="142314" y="-180"/>
                  <a:pt x="144119" y="-180"/>
                  <a:pt x="145202" y="540"/>
                </a:cubicBezTo>
                <a:lnTo>
                  <a:pt x="284178" y="81514"/>
                </a:lnTo>
                <a:cubicBezTo>
                  <a:pt x="285983" y="82234"/>
                  <a:pt x="286705" y="84393"/>
                  <a:pt x="286344" y="86193"/>
                </a:cubicBezTo>
                <a:cubicBezTo>
                  <a:pt x="285622" y="87992"/>
                  <a:pt x="283817" y="89432"/>
                  <a:pt x="282013" y="89432"/>
                </a:cubicBezTo>
                <a:lnTo>
                  <a:pt x="261076" y="89432"/>
                </a:lnTo>
                <a:lnTo>
                  <a:pt x="245915" y="112464"/>
                </a:lnTo>
                <a:lnTo>
                  <a:pt x="245915" y="219351"/>
                </a:lnTo>
                <a:lnTo>
                  <a:pt x="261076" y="242384"/>
                </a:lnTo>
                <a:lnTo>
                  <a:pt x="282013" y="242384"/>
                </a:lnTo>
                <a:cubicBezTo>
                  <a:pt x="284178" y="242384"/>
                  <a:pt x="286344" y="244183"/>
                  <a:pt x="286344" y="246342"/>
                </a:cubicBezTo>
                <a:lnTo>
                  <a:pt x="286344" y="281252"/>
                </a:lnTo>
                <a:cubicBezTo>
                  <a:pt x="286344" y="283411"/>
                  <a:pt x="284178" y="285210"/>
                  <a:pt x="282013" y="285210"/>
                </a:cubicBezTo>
                <a:lnTo>
                  <a:pt x="4421" y="285210"/>
                </a:lnTo>
                <a:cubicBezTo>
                  <a:pt x="1895" y="285210"/>
                  <a:pt x="90" y="283411"/>
                  <a:pt x="90" y="281252"/>
                </a:cubicBezTo>
                <a:lnTo>
                  <a:pt x="90" y="246342"/>
                </a:lnTo>
                <a:cubicBezTo>
                  <a:pt x="90" y="244183"/>
                  <a:pt x="1895" y="242384"/>
                  <a:pt x="4421" y="242384"/>
                </a:cubicBezTo>
                <a:lnTo>
                  <a:pt x="25358" y="242384"/>
                </a:lnTo>
                <a:lnTo>
                  <a:pt x="40519" y="219351"/>
                </a:lnTo>
                <a:lnTo>
                  <a:pt x="40519" y="112464"/>
                </a:lnTo>
                <a:lnTo>
                  <a:pt x="25358" y="89432"/>
                </a:lnTo>
                <a:lnTo>
                  <a:pt x="4421" y="89432"/>
                </a:lnTo>
                <a:cubicBezTo>
                  <a:pt x="2256" y="89432"/>
                  <a:pt x="812" y="87992"/>
                  <a:pt x="90" y="86193"/>
                </a:cubicBezTo>
                <a:cubicBezTo>
                  <a:pt x="-271" y="84393"/>
                  <a:pt x="451" y="82234"/>
                  <a:pt x="2256" y="81514"/>
                </a:cubicBezTo>
                <a:lnTo>
                  <a:pt x="140870" y="5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E548893-264B-024C-8C60-5D37BAFE8269}"/>
              </a:ext>
            </a:extLst>
          </p:cNvPr>
          <p:cNvSpPr/>
          <p:nvPr/>
        </p:nvSpPr>
        <p:spPr>
          <a:xfrm>
            <a:off x="778223" y="3412339"/>
            <a:ext cx="536296" cy="5362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5AFBB3-3346-A44C-87B0-907169795C40}"/>
              </a:ext>
            </a:extLst>
          </p:cNvPr>
          <p:cNvSpPr txBox="1"/>
          <p:nvPr/>
        </p:nvSpPr>
        <p:spPr>
          <a:xfrm>
            <a:off x="1470528" y="4329414"/>
            <a:ext cx="407092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Promotion of Administrative Justice Act, 2000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1C0E5E62-87FE-5A48-A7DF-76236E33DD16}"/>
              </a:ext>
            </a:extLst>
          </p:cNvPr>
          <p:cNvSpPr txBox="1">
            <a:spLocks/>
          </p:cNvSpPr>
          <p:nvPr/>
        </p:nvSpPr>
        <p:spPr>
          <a:xfrm>
            <a:off x="1442513" y="4632178"/>
            <a:ext cx="2562905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5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Administration of Justice</a:t>
            </a:r>
            <a:endParaRPr lang="en-US" sz="105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D369AB7-2C9B-7F45-BE4A-6AB82E91EA5E}"/>
              </a:ext>
            </a:extLst>
          </p:cNvPr>
          <p:cNvSpPr/>
          <p:nvPr/>
        </p:nvSpPr>
        <p:spPr>
          <a:xfrm>
            <a:off x="822260" y="1919934"/>
            <a:ext cx="536296" cy="536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3B1B60-F055-5F4D-A90D-5E9D2A2FB058}"/>
              </a:ext>
            </a:extLst>
          </p:cNvPr>
          <p:cNvSpPr txBox="1"/>
          <p:nvPr/>
        </p:nvSpPr>
        <p:spPr>
          <a:xfrm>
            <a:off x="1453119" y="1876648"/>
            <a:ext cx="321312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Broadcasting Act, 1999 as amended</a:t>
            </a:r>
          </a:p>
        </p:txBody>
      </p:sp>
      <p:sp>
        <p:nvSpPr>
          <p:cNvPr id="30" name="Freeform 547">
            <a:extLst>
              <a:ext uri="{FF2B5EF4-FFF2-40B4-BE49-F238E27FC236}">
                <a16:creationId xmlns:a16="http://schemas.microsoft.com/office/drawing/2014/main" xmlns="" id="{BF876EBE-BACB-3D4F-9A61-6FC15FA4B9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8347" y="2116915"/>
            <a:ext cx="264199" cy="262588"/>
          </a:xfrm>
          <a:custGeom>
            <a:avLst/>
            <a:gdLst>
              <a:gd name="T0" fmla="*/ 2147483646 w 796"/>
              <a:gd name="T1" fmla="*/ 2147483646 h 793"/>
              <a:gd name="T2" fmla="*/ 2147483646 w 796"/>
              <a:gd name="T3" fmla="*/ 2147483646 h 793"/>
              <a:gd name="T4" fmla="*/ 2147483646 w 796"/>
              <a:gd name="T5" fmla="*/ 2147483646 h 793"/>
              <a:gd name="T6" fmla="*/ 2147483646 w 796"/>
              <a:gd name="T7" fmla="*/ 2147483646 h 793"/>
              <a:gd name="T8" fmla="*/ 2147483646 w 796"/>
              <a:gd name="T9" fmla="*/ 2147483646 h 793"/>
              <a:gd name="T10" fmla="*/ 2147483646 w 796"/>
              <a:gd name="T11" fmla="*/ 2147483646 h 793"/>
              <a:gd name="T12" fmla="*/ 2147483646 w 796"/>
              <a:gd name="T13" fmla="*/ 2147483646 h 793"/>
              <a:gd name="T14" fmla="*/ 2147483646 w 796"/>
              <a:gd name="T15" fmla="*/ 2147483646 h 793"/>
              <a:gd name="T16" fmla="*/ 2147483646 w 796"/>
              <a:gd name="T17" fmla="*/ 2147483646 h 793"/>
              <a:gd name="T18" fmla="*/ 2147483646 w 796"/>
              <a:gd name="T19" fmla="*/ 2147483646 h 793"/>
              <a:gd name="T20" fmla="*/ 2147483646 w 796"/>
              <a:gd name="T21" fmla="*/ 2147483646 h 793"/>
              <a:gd name="T22" fmla="*/ 2147483646 w 796"/>
              <a:gd name="T23" fmla="*/ 2147483646 h 793"/>
              <a:gd name="T24" fmla="*/ 2147483646 w 796"/>
              <a:gd name="T25" fmla="*/ 2147483646 h 793"/>
              <a:gd name="T26" fmla="*/ 2147483646 w 796"/>
              <a:gd name="T27" fmla="*/ 2147483646 h 793"/>
              <a:gd name="T28" fmla="*/ 2147483646 w 796"/>
              <a:gd name="T29" fmla="*/ 2147483646 h 793"/>
              <a:gd name="T30" fmla="*/ 2147483646 w 796"/>
              <a:gd name="T31" fmla="*/ 2147483646 h 793"/>
              <a:gd name="T32" fmla="*/ 2147483646 w 796"/>
              <a:gd name="T33" fmla="*/ 2147483646 h 793"/>
              <a:gd name="T34" fmla="*/ 2147483646 w 796"/>
              <a:gd name="T35" fmla="*/ 2147483646 h 793"/>
              <a:gd name="T36" fmla="*/ 2147483646 w 796"/>
              <a:gd name="T37" fmla="*/ 2147483646 h 793"/>
              <a:gd name="T38" fmla="*/ 2147483646 w 796"/>
              <a:gd name="T39" fmla="*/ 2147483646 h 793"/>
              <a:gd name="T40" fmla="*/ 2147483646 w 796"/>
              <a:gd name="T41" fmla="*/ 2147483646 h 793"/>
              <a:gd name="T42" fmla="*/ 2147483646 w 796"/>
              <a:gd name="T43" fmla="*/ 2147483646 h 793"/>
              <a:gd name="T44" fmla="*/ 2147483646 w 796"/>
              <a:gd name="T45" fmla="*/ 2147483646 h 793"/>
              <a:gd name="T46" fmla="*/ 2147483646 w 796"/>
              <a:gd name="T47" fmla="*/ 2147483646 h 793"/>
              <a:gd name="T48" fmla="*/ 2147483646 w 796"/>
              <a:gd name="T49" fmla="*/ 2147483646 h 793"/>
              <a:gd name="T50" fmla="*/ 2147483646 w 796"/>
              <a:gd name="T51" fmla="*/ 2147483646 h 793"/>
              <a:gd name="T52" fmla="*/ 2147483646 w 796"/>
              <a:gd name="T53" fmla="*/ 2147483646 h 793"/>
              <a:gd name="T54" fmla="*/ 2147483646 w 796"/>
              <a:gd name="T55" fmla="*/ 2147483646 h 793"/>
              <a:gd name="T56" fmla="*/ 2147483646 w 796"/>
              <a:gd name="T57" fmla="*/ 2147483646 h 793"/>
              <a:gd name="T58" fmla="*/ 2147483646 w 796"/>
              <a:gd name="T59" fmla="*/ 2147483646 h 793"/>
              <a:gd name="T60" fmla="*/ 2147483646 w 796"/>
              <a:gd name="T61" fmla="*/ 2147483646 h 793"/>
              <a:gd name="T62" fmla="*/ 2147483646 w 796"/>
              <a:gd name="T63" fmla="*/ 2147483646 h 793"/>
              <a:gd name="T64" fmla="*/ 2147483646 w 796"/>
              <a:gd name="T65" fmla="*/ 2147483646 h 793"/>
              <a:gd name="T66" fmla="*/ 2147483646 w 796"/>
              <a:gd name="T67" fmla="*/ 2147483646 h 793"/>
              <a:gd name="T68" fmla="*/ 2147483646 w 796"/>
              <a:gd name="T69" fmla="*/ 2147483646 h 793"/>
              <a:gd name="T70" fmla="*/ 2147483646 w 796"/>
              <a:gd name="T71" fmla="*/ 2147483646 h 793"/>
              <a:gd name="T72" fmla="*/ 2147483646 w 796"/>
              <a:gd name="T73" fmla="*/ 2147483646 h 793"/>
              <a:gd name="T74" fmla="*/ 2147483646 w 796"/>
              <a:gd name="T75" fmla="*/ 2147483646 h 793"/>
              <a:gd name="T76" fmla="*/ 2147483646 w 796"/>
              <a:gd name="T77" fmla="*/ 2147483646 h 793"/>
              <a:gd name="T78" fmla="*/ 2147483646 w 796"/>
              <a:gd name="T79" fmla="*/ 2147483646 h 793"/>
              <a:gd name="T80" fmla="*/ 2147483646 w 796"/>
              <a:gd name="T81" fmla="*/ 2147483646 h 793"/>
              <a:gd name="T82" fmla="*/ 2147483646 w 796"/>
              <a:gd name="T83" fmla="*/ 2147483646 h 793"/>
              <a:gd name="T84" fmla="*/ 2147483646 w 796"/>
              <a:gd name="T85" fmla="*/ 2147483646 h 793"/>
              <a:gd name="T86" fmla="*/ 2147483646 w 796"/>
              <a:gd name="T87" fmla="*/ 2147483646 h 793"/>
              <a:gd name="T88" fmla="*/ 2147483646 w 796"/>
              <a:gd name="T89" fmla="*/ 2147483646 h 793"/>
              <a:gd name="T90" fmla="*/ 2147483646 w 796"/>
              <a:gd name="T91" fmla="*/ 2147483646 h 793"/>
              <a:gd name="T92" fmla="*/ 0 w 796"/>
              <a:gd name="T93" fmla="*/ 2147483646 h 793"/>
              <a:gd name="T94" fmla="*/ 2147483646 w 796"/>
              <a:gd name="T95" fmla="*/ 2147483646 h 793"/>
              <a:gd name="T96" fmla="*/ 0 w 796"/>
              <a:gd name="T97" fmla="*/ 2147483646 h 793"/>
              <a:gd name="T98" fmla="*/ 2147483646 w 796"/>
              <a:gd name="T99" fmla="*/ 2147483646 h 793"/>
              <a:gd name="T100" fmla="*/ 2147483646 w 796"/>
              <a:gd name="T101" fmla="*/ 2147483646 h 793"/>
              <a:gd name="T102" fmla="*/ 2147483646 w 796"/>
              <a:gd name="T103" fmla="*/ 2147483646 h 793"/>
              <a:gd name="T104" fmla="*/ 2147483646 w 796"/>
              <a:gd name="T105" fmla="*/ 2147483646 h 793"/>
              <a:gd name="T106" fmla="*/ 0 w 796"/>
              <a:gd name="T107" fmla="*/ 2147483646 h 793"/>
              <a:gd name="T108" fmla="*/ 2147483646 w 796"/>
              <a:gd name="T109" fmla="*/ 2147483646 h 793"/>
              <a:gd name="T110" fmla="*/ 0 w 796"/>
              <a:gd name="T111" fmla="*/ 2147483646 h 793"/>
              <a:gd name="T112" fmla="*/ 2147483646 w 796"/>
              <a:gd name="T113" fmla="*/ 2147483646 h 793"/>
              <a:gd name="T114" fmla="*/ 2147483646 w 796"/>
              <a:gd name="T115" fmla="*/ 2147483646 h 793"/>
              <a:gd name="T116" fmla="*/ 2147483646 w 796"/>
              <a:gd name="T117" fmla="*/ 2147483646 h 793"/>
              <a:gd name="T118" fmla="*/ 2147483646 w 796"/>
              <a:gd name="T119" fmla="*/ 2147483646 h 793"/>
              <a:gd name="T120" fmla="*/ 2147483646 w 796"/>
              <a:gd name="T121" fmla="*/ 2147483646 h 7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6" h="793">
                <a:moveTo>
                  <a:pt x="643" y="721"/>
                </a:moveTo>
                <a:lnTo>
                  <a:pt x="556" y="721"/>
                </a:lnTo>
                <a:lnTo>
                  <a:pt x="556" y="553"/>
                </a:lnTo>
                <a:cubicBezTo>
                  <a:pt x="556" y="547"/>
                  <a:pt x="550" y="542"/>
                  <a:pt x="544" y="542"/>
                </a:cubicBezTo>
                <a:cubicBezTo>
                  <a:pt x="537" y="542"/>
                  <a:pt x="532" y="547"/>
                  <a:pt x="532" y="553"/>
                </a:cubicBezTo>
                <a:lnTo>
                  <a:pt x="532" y="721"/>
                </a:lnTo>
                <a:lnTo>
                  <a:pt x="377" y="721"/>
                </a:lnTo>
                <a:lnTo>
                  <a:pt x="377" y="417"/>
                </a:lnTo>
                <a:lnTo>
                  <a:pt x="431" y="409"/>
                </a:lnTo>
                <a:cubicBezTo>
                  <a:pt x="434" y="408"/>
                  <a:pt x="437" y="406"/>
                  <a:pt x="439" y="403"/>
                </a:cubicBezTo>
                <a:lnTo>
                  <a:pt x="456" y="375"/>
                </a:lnTo>
                <a:lnTo>
                  <a:pt x="502" y="434"/>
                </a:lnTo>
                <a:cubicBezTo>
                  <a:pt x="496" y="443"/>
                  <a:pt x="491" y="454"/>
                  <a:pt x="491" y="465"/>
                </a:cubicBezTo>
                <a:cubicBezTo>
                  <a:pt x="491" y="494"/>
                  <a:pt x="515" y="517"/>
                  <a:pt x="544" y="517"/>
                </a:cubicBezTo>
                <a:cubicBezTo>
                  <a:pt x="572" y="517"/>
                  <a:pt x="596" y="494"/>
                  <a:pt x="596" y="465"/>
                </a:cubicBezTo>
                <a:cubicBezTo>
                  <a:pt x="596" y="463"/>
                  <a:pt x="595" y="461"/>
                  <a:pt x="595" y="458"/>
                </a:cubicBezTo>
                <a:lnTo>
                  <a:pt x="643" y="439"/>
                </a:lnTo>
                <a:lnTo>
                  <a:pt x="643" y="721"/>
                </a:lnTo>
                <a:close/>
                <a:moveTo>
                  <a:pt x="365" y="320"/>
                </a:moveTo>
                <a:lnTo>
                  <a:pt x="365" y="320"/>
                </a:lnTo>
                <a:cubicBezTo>
                  <a:pt x="358" y="320"/>
                  <a:pt x="353" y="325"/>
                  <a:pt x="353" y="332"/>
                </a:cubicBezTo>
                <a:lnTo>
                  <a:pt x="353" y="396"/>
                </a:lnTo>
                <a:lnTo>
                  <a:pt x="307" y="404"/>
                </a:lnTo>
                <a:cubicBezTo>
                  <a:pt x="303" y="404"/>
                  <a:pt x="300" y="406"/>
                  <a:pt x="298" y="410"/>
                </a:cubicBezTo>
                <a:lnTo>
                  <a:pt x="264" y="479"/>
                </a:lnTo>
                <a:cubicBezTo>
                  <a:pt x="259" y="478"/>
                  <a:pt x="255" y="478"/>
                  <a:pt x="251" y="478"/>
                </a:cubicBezTo>
                <a:cubicBezTo>
                  <a:pt x="229" y="478"/>
                  <a:pt x="211" y="491"/>
                  <a:pt x="203" y="510"/>
                </a:cubicBezTo>
                <a:lnTo>
                  <a:pt x="164" y="504"/>
                </a:lnTo>
                <a:cubicBezTo>
                  <a:pt x="160" y="504"/>
                  <a:pt x="155" y="506"/>
                  <a:pt x="153" y="509"/>
                </a:cubicBezTo>
                <a:lnTo>
                  <a:pt x="73" y="629"/>
                </a:lnTo>
                <a:lnTo>
                  <a:pt x="73" y="249"/>
                </a:lnTo>
                <a:lnTo>
                  <a:pt x="180" y="174"/>
                </a:lnTo>
                <a:lnTo>
                  <a:pt x="247" y="281"/>
                </a:lnTo>
                <a:cubicBezTo>
                  <a:pt x="251" y="285"/>
                  <a:pt x="256" y="287"/>
                  <a:pt x="261" y="285"/>
                </a:cubicBezTo>
                <a:lnTo>
                  <a:pt x="320" y="269"/>
                </a:lnTo>
                <a:cubicBezTo>
                  <a:pt x="329" y="285"/>
                  <a:pt x="345" y="296"/>
                  <a:pt x="365" y="296"/>
                </a:cubicBezTo>
                <a:cubicBezTo>
                  <a:pt x="373" y="296"/>
                  <a:pt x="380" y="294"/>
                  <a:pt x="387" y="291"/>
                </a:cubicBezTo>
                <a:lnTo>
                  <a:pt x="440" y="356"/>
                </a:lnTo>
                <a:lnTo>
                  <a:pt x="421" y="386"/>
                </a:lnTo>
                <a:lnTo>
                  <a:pt x="377" y="393"/>
                </a:lnTo>
                <a:lnTo>
                  <a:pt x="377" y="332"/>
                </a:lnTo>
                <a:cubicBezTo>
                  <a:pt x="377" y="325"/>
                  <a:pt x="372" y="320"/>
                  <a:pt x="365" y="320"/>
                </a:cubicBezTo>
                <a:close/>
                <a:moveTo>
                  <a:pt x="279" y="529"/>
                </a:moveTo>
                <a:lnTo>
                  <a:pt x="279" y="529"/>
                </a:lnTo>
                <a:cubicBezTo>
                  <a:pt x="279" y="545"/>
                  <a:pt x="267" y="557"/>
                  <a:pt x="251" y="557"/>
                </a:cubicBezTo>
                <a:cubicBezTo>
                  <a:pt x="236" y="557"/>
                  <a:pt x="223" y="545"/>
                  <a:pt x="223" y="529"/>
                </a:cubicBezTo>
                <a:cubicBezTo>
                  <a:pt x="223" y="514"/>
                  <a:pt x="236" y="502"/>
                  <a:pt x="251" y="502"/>
                </a:cubicBezTo>
                <a:cubicBezTo>
                  <a:pt x="267" y="502"/>
                  <a:pt x="279" y="514"/>
                  <a:pt x="279" y="529"/>
                </a:cubicBezTo>
                <a:close/>
                <a:moveTo>
                  <a:pt x="353" y="721"/>
                </a:moveTo>
                <a:lnTo>
                  <a:pt x="264" y="721"/>
                </a:lnTo>
                <a:lnTo>
                  <a:pt x="264" y="617"/>
                </a:lnTo>
                <a:cubicBezTo>
                  <a:pt x="264" y="611"/>
                  <a:pt x="257" y="606"/>
                  <a:pt x="251" y="606"/>
                </a:cubicBezTo>
                <a:cubicBezTo>
                  <a:pt x="245" y="606"/>
                  <a:pt x="239" y="611"/>
                  <a:pt x="239" y="617"/>
                </a:cubicBezTo>
                <a:lnTo>
                  <a:pt x="239" y="721"/>
                </a:lnTo>
                <a:lnTo>
                  <a:pt x="73" y="721"/>
                </a:lnTo>
                <a:lnTo>
                  <a:pt x="73" y="671"/>
                </a:lnTo>
                <a:lnTo>
                  <a:pt x="168" y="529"/>
                </a:lnTo>
                <a:lnTo>
                  <a:pt x="199" y="534"/>
                </a:lnTo>
                <a:cubicBezTo>
                  <a:pt x="202" y="560"/>
                  <a:pt x="224" y="582"/>
                  <a:pt x="251" y="582"/>
                </a:cubicBezTo>
                <a:cubicBezTo>
                  <a:pt x="280" y="582"/>
                  <a:pt x="303" y="558"/>
                  <a:pt x="303" y="529"/>
                </a:cubicBezTo>
                <a:cubicBezTo>
                  <a:pt x="303" y="514"/>
                  <a:pt x="296" y="499"/>
                  <a:pt x="285" y="490"/>
                </a:cubicBezTo>
                <a:lnTo>
                  <a:pt x="317" y="426"/>
                </a:lnTo>
                <a:lnTo>
                  <a:pt x="353" y="421"/>
                </a:lnTo>
                <a:lnTo>
                  <a:pt x="353" y="721"/>
                </a:lnTo>
                <a:close/>
                <a:moveTo>
                  <a:pt x="365" y="216"/>
                </a:moveTo>
                <a:lnTo>
                  <a:pt x="365" y="216"/>
                </a:lnTo>
                <a:cubicBezTo>
                  <a:pt x="380" y="216"/>
                  <a:pt x="393" y="229"/>
                  <a:pt x="393" y="244"/>
                </a:cubicBezTo>
                <a:cubicBezTo>
                  <a:pt x="393" y="259"/>
                  <a:pt x="380" y="272"/>
                  <a:pt x="365" y="272"/>
                </a:cubicBezTo>
                <a:cubicBezTo>
                  <a:pt x="349" y="272"/>
                  <a:pt x="337" y="259"/>
                  <a:pt x="337" y="244"/>
                </a:cubicBezTo>
                <a:cubicBezTo>
                  <a:pt x="337" y="229"/>
                  <a:pt x="349" y="216"/>
                  <a:pt x="365" y="216"/>
                </a:cubicBezTo>
                <a:close/>
                <a:moveTo>
                  <a:pt x="572" y="465"/>
                </a:moveTo>
                <a:lnTo>
                  <a:pt x="572" y="465"/>
                </a:lnTo>
                <a:cubicBezTo>
                  <a:pt x="572" y="481"/>
                  <a:pt x="559" y="494"/>
                  <a:pt x="544" y="494"/>
                </a:cubicBezTo>
                <a:cubicBezTo>
                  <a:pt x="528" y="494"/>
                  <a:pt x="516" y="481"/>
                  <a:pt x="516" y="465"/>
                </a:cubicBezTo>
                <a:cubicBezTo>
                  <a:pt x="516" y="450"/>
                  <a:pt x="528" y="438"/>
                  <a:pt x="544" y="438"/>
                </a:cubicBezTo>
                <a:cubicBezTo>
                  <a:pt x="559" y="438"/>
                  <a:pt x="572" y="450"/>
                  <a:pt x="572" y="465"/>
                </a:cubicBezTo>
                <a:close/>
                <a:moveTo>
                  <a:pt x="655" y="224"/>
                </a:moveTo>
                <a:lnTo>
                  <a:pt x="655" y="224"/>
                </a:lnTo>
                <a:cubicBezTo>
                  <a:pt x="670" y="224"/>
                  <a:pt x="683" y="237"/>
                  <a:pt x="683" y="252"/>
                </a:cubicBezTo>
                <a:cubicBezTo>
                  <a:pt x="683" y="267"/>
                  <a:pt x="670" y="280"/>
                  <a:pt x="655" y="280"/>
                </a:cubicBezTo>
                <a:cubicBezTo>
                  <a:pt x="639" y="280"/>
                  <a:pt x="627" y="267"/>
                  <a:pt x="627" y="252"/>
                </a:cubicBezTo>
                <a:cubicBezTo>
                  <a:pt x="627" y="237"/>
                  <a:pt x="639" y="224"/>
                  <a:pt x="655" y="224"/>
                </a:cubicBezTo>
                <a:close/>
                <a:moveTo>
                  <a:pt x="781" y="721"/>
                </a:moveTo>
                <a:lnTo>
                  <a:pt x="667" y="721"/>
                </a:lnTo>
                <a:lnTo>
                  <a:pt x="667" y="429"/>
                </a:lnTo>
                <a:lnTo>
                  <a:pt x="696" y="418"/>
                </a:lnTo>
                <a:lnTo>
                  <a:pt x="771" y="542"/>
                </a:lnTo>
                <a:cubicBezTo>
                  <a:pt x="773" y="546"/>
                  <a:pt x="777" y="547"/>
                  <a:pt x="781" y="547"/>
                </a:cubicBezTo>
                <a:cubicBezTo>
                  <a:pt x="783" y="547"/>
                  <a:pt x="786" y="547"/>
                  <a:pt x="787" y="546"/>
                </a:cubicBezTo>
                <a:cubicBezTo>
                  <a:pt x="793" y="543"/>
                  <a:pt x="795" y="535"/>
                  <a:pt x="791" y="529"/>
                </a:cubicBezTo>
                <a:lnTo>
                  <a:pt x="712" y="396"/>
                </a:lnTo>
                <a:cubicBezTo>
                  <a:pt x="709" y="391"/>
                  <a:pt x="702" y="390"/>
                  <a:pt x="697" y="392"/>
                </a:cubicBezTo>
                <a:lnTo>
                  <a:pt x="667" y="404"/>
                </a:lnTo>
                <a:lnTo>
                  <a:pt x="667" y="340"/>
                </a:lnTo>
                <a:cubicBezTo>
                  <a:pt x="667" y="334"/>
                  <a:pt x="662" y="328"/>
                  <a:pt x="655" y="328"/>
                </a:cubicBezTo>
                <a:cubicBezTo>
                  <a:pt x="648" y="328"/>
                  <a:pt x="643" y="334"/>
                  <a:pt x="643" y="340"/>
                </a:cubicBezTo>
                <a:lnTo>
                  <a:pt x="643" y="413"/>
                </a:lnTo>
                <a:lnTo>
                  <a:pt x="587" y="436"/>
                </a:lnTo>
                <a:cubicBezTo>
                  <a:pt x="577" y="423"/>
                  <a:pt x="561" y="414"/>
                  <a:pt x="544" y="414"/>
                </a:cubicBezTo>
                <a:cubicBezTo>
                  <a:pt x="535" y="414"/>
                  <a:pt x="528" y="415"/>
                  <a:pt x="521" y="419"/>
                </a:cubicBezTo>
                <a:lnTo>
                  <a:pt x="469" y="354"/>
                </a:lnTo>
                <a:lnTo>
                  <a:pt x="535" y="244"/>
                </a:lnTo>
                <a:lnTo>
                  <a:pt x="603" y="255"/>
                </a:lnTo>
                <a:cubicBezTo>
                  <a:pt x="605" y="283"/>
                  <a:pt x="628" y="304"/>
                  <a:pt x="655" y="304"/>
                </a:cubicBezTo>
                <a:cubicBezTo>
                  <a:pt x="683" y="304"/>
                  <a:pt x="707" y="281"/>
                  <a:pt x="707" y="252"/>
                </a:cubicBezTo>
                <a:cubicBezTo>
                  <a:pt x="707" y="241"/>
                  <a:pt x="703" y="230"/>
                  <a:pt x="697" y="222"/>
                </a:cubicBezTo>
                <a:lnTo>
                  <a:pt x="790" y="116"/>
                </a:lnTo>
                <a:cubicBezTo>
                  <a:pt x="795" y="111"/>
                  <a:pt x="794" y="103"/>
                  <a:pt x="789" y="99"/>
                </a:cubicBezTo>
                <a:cubicBezTo>
                  <a:pt x="784" y="94"/>
                  <a:pt x="777" y="95"/>
                  <a:pt x="772" y="100"/>
                </a:cubicBezTo>
                <a:lnTo>
                  <a:pt x="679" y="206"/>
                </a:lnTo>
                <a:cubicBezTo>
                  <a:pt x="672" y="202"/>
                  <a:pt x="663" y="200"/>
                  <a:pt x="655" y="200"/>
                </a:cubicBezTo>
                <a:cubicBezTo>
                  <a:pt x="633" y="200"/>
                  <a:pt x="615" y="213"/>
                  <a:pt x="607" y="232"/>
                </a:cubicBezTo>
                <a:lnTo>
                  <a:pt x="531" y="220"/>
                </a:lnTo>
                <a:cubicBezTo>
                  <a:pt x="526" y="219"/>
                  <a:pt x="521" y="221"/>
                  <a:pt x="519" y="225"/>
                </a:cubicBezTo>
                <a:lnTo>
                  <a:pt x="453" y="334"/>
                </a:lnTo>
                <a:lnTo>
                  <a:pt x="406" y="275"/>
                </a:lnTo>
                <a:cubicBezTo>
                  <a:pt x="413" y="267"/>
                  <a:pt x="417" y="255"/>
                  <a:pt x="417" y="244"/>
                </a:cubicBezTo>
                <a:cubicBezTo>
                  <a:pt x="417" y="215"/>
                  <a:pt x="393" y="192"/>
                  <a:pt x="365" y="192"/>
                </a:cubicBezTo>
                <a:cubicBezTo>
                  <a:pt x="336" y="192"/>
                  <a:pt x="313" y="215"/>
                  <a:pt x="313" y="244"/>
                </a:cubicBezTo>
                <a:cubicBezTo>
                  <a:pt x="313" y="244"/>
                  <a:pt x="313" y="245"/>
                  <a:pt x="313" y="246"/>
                </a:cubicBezTo>
                <a:lnTo>
                  <a:pt x="264" y="260"/>
                </a:lnTo>
                <a:lnTo>
                  <a:pt x="194" y="151"/>
                </a:lnTo>
                <a:cubicBezTo>
                  <a:pt x="192" y="148"/>
                  <a:pt x="189" y="146"/>
                  <a:pt x="185" y="146"/>
                </a:cubicBezTo>
                <a:cubicBezTo>
                  <a:pt x="182" y="145"/>
                  <a:pt x="179" y="146"/>
                  <a:pt x="176" y="148"/>
                </a:cubicBezTo>
                <a:lnTo>
                  <a:pt x="73" y="219"/>
                </a:lnTo>
                <a:lnTo>
                  <a:pt x="73" y="11"/>
                </a:lnTo>
                <a:cubicBezTo>
                  <a:pt x="73" y="5"/>
                  <a:pt x="67" y="0"/>
                  <a:pt x="60" y="0"/>
                </a:cubicBezTo>
                <a:cubicBezTo>
                  <a:pt x="54" y="0"/>
                  <a:pt x="49" y="5"/>
                  <a:pt x="49" y="11"/>
                </a:cubicBezTo>
                <a:lnTo>
                  <a:pt x="49" y="48"/>
                </a:lnTo>
                <a:lnTo>
                  <a:pt x="12" y="48"/>
                </a:lnTo>
                <a:cubicBezTo>
                  <a:pt x="6" y="48"/>
                  <a:pt x="0" y="53"/>
                  <a:pt x="0" y="59"/>
                </a:cubicBezTo>
                <a:cubicBezTo>
                  <a:pt x="0" y="66"/>
                  <a:pt x="6" y="72"/>
                  <a:pt x="12" y="72"/>
                </a:cubicBezTo>
                <a:lnTo>
                  <a:pt x="49" y="72"/>
                </a:lnTo>
                <a:lnTo>
                  <a:pt x="49" y="160"/>
                </a:lnTo>
                <a:lnTo>
                  <a:pt x="12" y="160"/>
                </a:lnTo>
                <a:cubicBezTo>
                  <a:pt x="6" y="160"/>
                  <a:pt x="0" y="165"/>
                  <a:pt x="0" y="172"/>
                </a:cubicBezTo>
                <a:cubicBezTo>
                  <a:pt x="0" y="178"/>
                  <a:pt x="6" y="184"/>
                  <a:pt x="12" y="184"/>
                </a:cubicBezTo>
                <a:lnTo>
                  <a:pt x="49" y="184"/>
                </a:lnTo>
                <a:lnTo>
                  <a:pt x="49" y="272"/>
                </a:lnTo>
                <a:lnTo>
                  <a:pt x="12" y="272"/>
                </a:lnTo>
                <a:cubicBezTo>
                  <a:pt x="6" y="272"/>
                  <a:pt x="0" y="277"/>
                  <a:pt x="0" y="284"/>
                </a:cubicBezTo>
                <a:cubicBezTo>
                  <a:pt x="0" y="290"/>
                  <a:pt x="6" y="296"/>
                  <a:pt x="12" y="296"/>
                </a:cubicBezTo>
                <a:lnTo>
                  <a:pt x="49" y="296"/>
                </a:lnTo>
                <a:lnTo>
                  <a:pt x="49" y="384"/>
                </a:lnTo>
                <a:lnTo>
                  <a:pt x="12" y="384"/>
                </a:lnTo>
                <a:cubicBezTo>
                  <a:pt x="6" y="384"/>
                  <a:pt x="0" y="390"/>
                  <a:pt x="0" y="396"/>
                </a:cubicBezTo>
                <a:cubicBezTo>
                  <a:pt x="0" y="403"/>
                  <a:pt x="6" y="408"/>
                  <a:pt x="12" y="408"/>
                </a:cubicBezTo>
                <a:lnTo>
                  <a:pt x="49" y="408"/>
                </a:lnTo>
                <a:lnTo>
                  <a:pt x="49" y="496"/>
                </a:lnTo>
                <a:lnTo>
                  <a:pt x="12" y="496"/>
                </a:lnTo>
                <a:cubicBezTo>
                  <a:pt x="6" y="496"/>
                  <a:pt x="0" y="502"/>
                  <a:pt x="0" y="508"/>
                </a:cubicBezTo>
                <a:cubicBezTo>
                  <a:pt x="0" y="515"/>
                  <a:pt x="6" y="520"/>
                  <a:pt x="12" y="520"/>
                </a:cubicBezTo>
                <a:lnTo>
                  <a:pt x="49" y="520"/>
                </a:lnTo>
                <a:lnTo>
                  <a:pt x="49" y="609"/>
                </a:lnTo>
                <a:lnTo>
                  <a:pt x="12" y="609"/>
                </a:lnTo>
                <a:cubicBezTo>
                  <a:pt x="6" y="609"/>
                  <a:pt x="0" y="614"/>
                  <a:pt x="0" y="620"/>
                </a:cubicBezTo>
                <a:cubicBezTo>
                  <a:pt x="0" y="627"/>
                  <a:pt x="6" y="632"/>
                  <a:pt x="12" y="632"/>
                </a:cubicBezTo>
                <a:lnTo>
                  <a:pt x="49" y="632"/>
                </a:lnTo>
                <a:lnTo>
                  <a:pt x="49" y="721"/>
                </a:lnTo>
                <a:lnTo>
                  <a:pt x="12" y="721"/>
                </a:lnTo>
                <a:cubicBezTo>
                  <a:pt x="6" y="721"/>
                  <a:pt x="0" y="726"/>
                  <a:pt x="0" y="732"/>
                </a:cubicBezTo>
                <a:cubicBezTo>
                  <a:pt x="0" y="739"/>
                  <a:pt x="6" y="744"/>
                  <a:pt x="12" y="744"/>
                </a:cubicBezTo>
                <a:lnTo>
                  <a:pt x="49" y="744"/>
                </a:lnTo>
                <a:lnTo>
                  <a:pt x="49" y="781"/>
                </a:lnTo>
                <a:cubicBezTo>
                  <a:pt x="49" y="787"/>
                  <a:pt x="54" y="792"/>
                  <a:pt x="60" y="792"/>
                </a:cubicBezTo>
                <a:cubicBezTo>
                  <a:pt x="67" y="792"/>
                  <a:pt x="73" y="787"/>
                  <a:pt x="73" y="781"/>
                </a:cubicBezTo>
                <a:lnTo>
                  <a:pt x="73" y="744"/>
                </a:lnTo>
                <a:lnTo>
                  <a:pt x="781" y="744"/>
                </a:lnTo>
                <a:cubicBezTo>
                  <a:pt x="788" y="744"/>
                  <a:pt x="793" y="739"/>
                  <a:pt x="793" y="732"/>
                </a:cubicBezTo>
                <a:cubicBezTo>
                  <a:pt x="793" y="726"/>
                  <a:pt x="788" y="721"/>
                  <a:pt x="781" y="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9ED9875-F79B-437F-A318-E3D681B678F3}"/>
              </a:ext>
            </a:extLst>
          </p:cNvPr>
          <p:cNvSpPr/>
          <p:nvPr/>
        </p:nvSpPr>
        <p:spPr>
          <a:xfrm>
            <a:off x="718682" y="4908477"/>
            <a:ext cx="536296" cy="536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3C5F67B-8BB4-4D24-8268-BAF10F568A32}"/>
              </a:ext>
            </a:extLst>
          </p:cNvPr>
          <p:cNvSpPr txBox="1"/>
          <p:nvPr/>
        </p:nvSpPr>
        <p:spPr>
          <a:xfrm>
            <a:off x="1401100" y="4932845"/>
            <a:ext cx="3024802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Public Finance Management Act, 2009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22487AEF-FA0C-4359-85E8-B425F651A074}"/>
              </a:ext>
            </a:extLst>
          </p:cNvPr>
          <p:cNvSpPr txBox="1">
            <a:spLocks/>
          </p:cNvSpPr>
          <p:nvPr/>
        </p:nvSpPr>
        <p:spPr>
          <a:xfrm>
            <a:off x="1453119" y="5266242"/>
            <a:ext cx="3430084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Good and accountable governance.</a:t>
            </a:r>
          </a:p>
        </p:txBody>
      </p:sp>
      <p:sp>
        <p:nvSpPr>
          <p:cNvPr id="38" name="Freeform 970">
            <a:extLst>
              <a:ext uri="{FF2B5EF4-FFF2-40B4-BE49-F238E27FC236}">
                <a16:creationId xmlns:a16="http://schemas.microsoft.com/office/drawing/2014/main" xmlns="" id="{A61D214E-F1BE-4927-8D28-DB23FE543A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7273" y="5057229"/>
            <a:ext cx="262588" cy="262588"/>
          </a:xfrm>
          <a:custGeom>
            <a:avLst/>
            <a:gdLst>
              <a:gd name="T0" fmla="*/ 2105722 w 285390"/>
              <a:gd name="T1" fmla="*/ 4924677 h 285390"/>
              <a:gd name="T2" fmla="*/ 586378 w 285390"/>
              <a:gd name="T3" fmla="*/ 4743428 h 285390"/>
              <a:gd name="T4" fmla="*/ 586378 w 285390"/>
              <a:gd name="T5" fmla="*/ 4924677 h 285390"/>
              <a:gd name="T6" fmla="*/ 2349742 w 285390"/>
              <a:gd name="T7" fmla="*/ 4083756 h 285390"/>
              <a:gd name="T8" fmla="*/ 1193691 w 285390"/>
              <a:gd name="T9" fmla="*/ 4178006 h 285390"/>
              <a:gd name="T10" fmla="*/ 904085 w 285390"/>
              <a:gd name="T11" fmla="*/ 4178006 h 285390"/>
              <a:gd name="T12" fmla="*/ 585654 w 285390"/>
              <a:gd name="T13" fmla="*/ 4083756 h 285390"/>
              <a:gd name="T14" fmla="*/ 4653092 w 285390"/>
              <a:gd name="T15" fmla="*/ 4407264 h 285390"/>
              <a:gd name="T16" fmla="*/ 4826565 w 285390"/>
              <a:gd name="T17" fmla="*/ 3948738 h 285390"/>
              <a:gd name="T18" fmla="*/ 3409042 w 285390"/>
              <a:gd name="T19" fmla="*/ 4263988 h 285390"/>
              <a:gd name="T20" fmla="*/ 3871616 w 285390"/>
              <a:gd name="T21" fmla="*/ 4092051 h 285390"/>
              <a:gd name="T22" fmla="*/ 4826565 w 285390"/>
              <a:gd name="T23" fmla="*/ 3769636 h 285390"/>
              <a:gd name="T24" fmla="*/ 4653092 w 285390"/>
              <a:gd name="T25" fmla="*/ 4579214 h 285390"/>
              <a:gd name="T26" fmla="*/ 3553606 w 285390"/>
              <a:gd name="T27" fmla="*/ 3769636 h 285390"/>
              <a:gd name="T28" fmla="*/ 3727081 w 285390"/>
              <a:gd name="T29" fmla="*/ 4579214 h 285390"/>
              <a:gd name="T30" fmla="*/ 3553606 w 285390"/>
              <a:gd name="T31" fmla="*/ 3769636 h 285390"/>
              <a:gd name="T32" fmla="*/ 2349742 w 285390"/>
              <a:gd name="T33" fmla="*/ 3605294 h 285390"/>
              <a:gd name="T34" fmla="*/ 585654 w 285390"/>
              <a:gd name="T35" fmla="*/ 3424065 h 285390"/>
              <a:gd name="T36" fmla="*/ 585654 w 285390"/>
              <a:gd name="T37" fmla="*/ 3605294 h 285390"/>
              <a:gd name="T38" fmla="*/ 4508526 w 285390"/>
              <a:gd name="T39" fmla="*/ 2988166 h 285390"/>
              <a:gd name="T40" fmla="*/ 4971120 w 285390"/>
              <a:gd name="T41" fmla="*/ 3161646 h 285390"/>
              <a:gd name="T42" fmla="*/ 3553606 w 285390"/>
              <a:gd name="T43" fmla="*/ 2843579 h 285390"/>
              <a:gd name="T44" fmla="*/ 3727081 w 285390"/>
              <a:gd name="T45" fmla="*/ 3306194 h 285390"/>
              <a:gd name="T46" fmla="*/ 3553606 w 285390"/>
              <a:gd name="T47" fmla="*/ 2843579 h 285390"/>
              <a:gd name="T48" fmla="*/ 1636194 w 285390"/>
              <a:gd name="T49" fmla="*/ 2945624 h 285390"/>
              <a:gd name="T50" fmla="*/ 4653092 w 285390"/>
              <a:gd name="T51" fmla="*/ 2670125 h 285390"/>
              <a:gd name="T52" fmla="*/ 4826565 w 285390"/>
              <a:gd name="T53" fmla="*/ 3479663 h 285390"/>
              <a:gd name="T54" fmla="*/ 4653092 w 285390"/>
              <a:gd name="T55" fmla="*/ 2670125 h 285390"/>
              <a:gd name="T56" fmla="*/ 4045086 w 285390"/>
              <a:gd name="T57" fmla="*/ 3161646 h 285390"/>
              <a:gd name="T58" fmla="*/ 3235589 w 285390"/>
              <a:gd name="T59" fmla="*/ 2988166 h 285390"/>
              <a:gd name="T60" fmla="*/ 3051836 w 285390"/>
              <a:gd name="T61" fmla="*/ 4905740 h 285390"/>
              <a:gd name="T62" fmla="*/ 2909214 w 285390"/>
              <a:gd name="T63" fmla="*/ 2338775 h 285390"/>
              <a:gd name="T64" fmla="*/ 2349742 w 285390"/>
              <a:gd name="T65" fmla="*/ 2285930 h 285390"/>
              <a:gd name="T66" fmla="*/ 585654 w 285390"/>
              <a:gd name="T67" fmla="*/ 2104703 h 285390"/>
              <a:gd name="T68" fmla="*/ 585654 w 285390"/>
              <a:gd name="T69" fmla="*/ 2285930 h 285390"/>
              <a:gd name="T70" fmla="*/ 5178418 w 285390"/>
              <a:gd name="T71" fmla="*/ 1725343 h 285390"/>
              <a:gd name="T72" fmla="*/ 5055165 w 285390"/>
              <a:gd name="T73" fmla="*/ 1848557 h 285390"/>
              <a:gd name="T74" fmla="*/ 4273468 w 285390"/>
              <a:gd name="T75" fmla="*/ 1725343 h 285390"/>
              <a:gd name="T76" fmla="*/ 4145326 w 285390"/>
              <a:gd name="T77" fmla="*/ 1848557 h 285390"/>
              <a:gd name="T78" fmla="*/ 4735890 w 285390"/>
              <a:gd name="T79" fmla="*/ 1786784 h 285390"/>
              <a:gd name="T80" fmla="*/ 1279889 w 285390"/>
              <a:gd name="T81" fmla="*/ 1445010 h 285390"/>
              <a:gd name="T82" fmla="*/ 1279889 w 285390"/>
              <a:gd name="T83" fmla="*/ 1626261 h 285390"/>
              <a:gd name="T84" fmla="*/ 814071 w 285390"/>
              <a:gd name="T85" fmla="*/ 1445010 h 285390"/>
              <a:gd name="T86" fmla="*/ 502593 w 285390"/>
              <a:gd name="T87" fmla="*/ 1532018 h 285390"/>
              <a:gd name="T88" fmla="*/ 2909214 w 285390"/>
              <a:gd name="T89" fmla="*/ 2167663 h 285390"/>
              <a:gd name="T90" fmla="*/ 3051836 w 285390"/>
              <a:gd name="T91" fmla="*/ 1426065 h 285390"/>
              <a:gd name="T92" fmla="*/ 3051836 w 285390"/>
              <a:gd name="T93" fmla="*/ 684553 h 285390"/>
              <a:gd name="T94" fmla="*/ 427775 w 285390"/>
              <a:gd name="T95" fmla="*/ 171139 h 285390"/>
              <a:gd name="T96" fmla="*/ 4078612 w 285390"/>
              <a:gd name="T97" fmla="*/ 5476183 h 285390"/>
              <a:gd name="T98" fmla="*/ 2738099 w 285390"/>
              <a:gd name="T99" fmla="*/ 4763141 h 285390"/>
              <a:gd name="T100" fmla="*/ 4335291 w 285390"/>
              <a:gd name="T101" fmla="*/ 420702 h 285390"/>
              <a:gd name="T102" fmla="*/ 3051836 w 285390"/>
              <a:gd name="T103" fmla="*/ 848477 h 285390"/>
              <a:gd name="T104" fmla="*/ 427775 w 285390"/>
              <a:gd name="T105" fmla="*/ 171139 h 285390"/>
              <a:gd name="T106" fmla="*/ 4506426 w 285390"/>
              <a:gd name="T107" fmla="*/ 1254950 h 285390"/>
              <a:gd name="T108" fmla="*/ 5340688 w 285390"/>
              <a:gd name="T109" fmla="*/ 5076879 h 285390"/>
              <a:gd name="T110" fmla="*/ 427775 w 285390"/>
              <a:gd name="T111" fmla="*/ 5647299 h 2853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5390" h="285390">
                <a:moveTo>
                  <a:pt x="82498" y="239712"/>
                </a:moveTo>
                <a:lnTo>
                  <a:pt x="106414" y="239712"/>
                </a:lnTo>
                <a:cubicBezTo>
                  <a:pt x="108951" y="239712"/>
                  <a:pt x="110762" y="241910"/>
                  <a:pt x="110762" y="244475"/>
                </a:cubicBezTo>
                <a:cubicBezTo>
                  <a:pt x="110762" y="247039"/>
                  <a:pt x="108951" y="248871"/>
                  <a:pt x="106414" y="248871"/>
                </a:cubicBezTo>
                <a:lnTo>
                  <a:pt x="82498" y="248871"/>
                </a:lnTo>
                <a:cubicBezTo>
                  <a:pt x="79961" y="248871"/>
                  <a:pt x="77787" y="247039"/>
                  <a:pt x="77787" y="244475"/>
                </a:cubicBezTo>
                <a:cubicBezTo>
                  <a:pt x="77787" y="241910"/>
                  <a:pt x="79961" y="239712"/>
                  <a:pt x="82498" y="239712"/>
                </a:cubicBezTo>
                <a:close/>
                <a:moveTo>
                  <a:pt x="29633" y="239712"/>
                </a:moveTo>
                <a:lnTo>
                  <a:pt x="58914" y="239712"/>
                </a:lnTo>
                <a:cubicBezTo>
                  <a:pt x="61383" y="239712"/>
                  <a:pt x="63147" y="241910"/>
                  <a:pt x="63147" y="244475"/>
                </a:cubicBezTo>
                <a:cubicBezTo>
                  <a:pt x="63147" y="247039"/>
                  <a:pt x="61383" y="248871"/>
                  <a:pt x="58914" y="248871"/>
                </a:cubicBezTo>
                <a:lnTo>
                  <a:pt x="29633" y="248871"/>
                </a:lnTo>
                <a:cubicBezTo>
                  <a:pt x="27164" y="248871"/>
                  <a:pt x="25400" y="247039"/>
                  <a:pt x="25400" y="244475"/>
                </a:cubicBezTo>
                <a:cubicBezTo>
                  <a:pt x="25400" y="241910"/>
                  <a:pt x="27164" y="239712"/>
                  <a:pt x="29633" y="239712"/>
                </a:cubicBezTo>
                <a:close/>
                <a:moveTo>
                  <a:pt x="64679" y="206375"/>
                </a:moveTo>
                <a:lnTo>
                  <a:pt x="118745" y="206375"/>
                </a:lnTo>
                <a:cubicBezTo>
                  <a:pt x="121285" y="206375"/>
                  <a:pt x="123462" y="208207"/>
                  <a:pt x="123462" y="211138"/>
                </a:cubicBezTo>
                <a:cubicBezTo>
                  <a:pt x="123462" y="213336"/>
                  <a:pt x="121285" y="215534"/>
                  <a:pt x="118745" y="215534"/>
                </a:cubicBezTo>
                <a:lnTo>
                  <a:pt x="64679" y="215534"/>
                </a:lnTo>
                <a:cubicBezTo>
                  <a:pt x="62502" y="215534"/>
                  <a:pt x="60325" y="213336"/>
                  <a:pt x="60325" y="211138"/>
                </a:cubicBezTo>
                <a:cubicBezTo>
                  <a:pt x="60325" y="208207"/>
                  <a:pt x="62502" y="206375"/>
                  <a:pt x="64679" y="206375"/>
                </a:cubicBezTo>
                <a:close/>
                <a:moveTo>
                  <a:pt x="29597" y="206375"/>
                </a:moveTo>
                <a:lnTo>
                  <a:pt x="41140" y="206375"/>
                </a:lnTo>
                <a:cubicBezTo>
                  <a:pt x="43588" y="206375"/>
                  <a:pt x="45687" y="208207"/>
                  <a:pt x="45687" y="211138"/>
                </a:cubicBezTo>
                <a:cubicBezTo>
                  <a:pt x="45687" y="213336"/>
                  <a:pt x="43588" y="215534"/>
                  <a:pt x="41140" y="215534"/>
                </a:cubicBezTo>
                <a:lnTo>
                  <a:pt x="29597" y="215534"/>
                </a:lnTo>
                <a:cubicBezTo>
                  <a:pt x="27149" y="215534"/>
                  <a:pt x="25400" y="213336"/>
                  <a:pt x="25400" y="211138"/>
                </a:cubicBezTo>
                <a:cubicBezTo>
                  <a:pt x="25400" y="208207"/>
                  <a:pt x="27149" y="206375"/>
                  <a:pt x="29597" y="206375"/>
                </a:cubicBezTo>
                <a:close/>
                <a:moveTo>
                  <a:pt x="235147" y="199552"/>
                </a:moveTo>
                <a:cubicBezTo>
                  <a:pt x="231129" y="199552"/>
                  <a:pt x="227842" y="202448"/>
                  <a:pt x="227842" y="206793"/>
                </a:cubicBezTo>
                <a:lnTo>
                  <a:pt x="227842" y="215482"/>
                </a:lnTo>
                <a:cubicBezTo>
                  <a:pt x="227842" y="219465"/>
                  <a:pt x="231129" y="222724"/>
                  <a:pt x="235147" y="222724"/>
                </a:cubicBezTo>
                <a:lnTo>
                  <a:pt x="243913" y="222724"/>
                </a:lnTo>
                <a:cubicBezTo>
                  <a:pt x="247931" y="222724"/>
                  <a:pt x="251219" y="219465"/>
                  <a:pt x="251219" y="215482"/>
                </a:cubicBezTo>
                <a:lnTo>
                  <a:pt x="251219" y="206793"/>
                </a:lnTo>
                <a:cubicBezTo>
                  <a:pt x="251219" y="202448"/>
                  <a:pt x="247931" y="199552"/>
                  <a:pt x="243913" y="199552"/>
                </a:cubicBezTo>
                <a:lnTo>
                  <a:pt x="235147" y="199552"/>
                </a:lnTo>
                <a:close/>
                <a:moveTo>
                  <a:pt x="179583" y="199552"/>
                </a:moveTo>
                <a:cubicBezTo>
                  <a:pt x="175566" y="199552"/>
                  <a:pt x="172278" y="202448"/>
                  <a:pt x="172278" y="206793"/>
                </a:cubicBezTo>
                <a:lnTo>
                  <a:pt x="172278" y="215482"/>
                </a:lnTo>
                <a:cubicBezTo>
                  <a:pt x="172278" y="219465"/>
                  <a:pt x="175566" y="222724"/>
                  <a:pt x="179583" y="222724"/>
                </a:cubicBezTo>
                <a:lnTo>
                  <a:pt x="188350" y="222724"/>
                </a:lnTo>
                <a:cubicBezTo>
                  <a:pt x="192368" y="222724"/>
                  <a:pt x="195655" y="219465"/>
                  <a:pt x="195655" y="215482"/>
                </a:cubicBezTo>
                <a:lnTo>
                  <a:pt x="195655" y="206793"/>
                </a:lnTo>
                <a:cubicBezTo>
                  <a:pt x="195655" y="202448"/>
                  <a:pt x="192368" y="199552"/>
                  <a:pt x="188350" y="199552"/>
                </a:cubicBezTo>
                <a:lnTo>
                  <a:pt x="179583" y="199552"/>
                </a:lnTo>
                <a:close/>
                <a:moveTo>
                  <a:pt x="235147" y="190500"/>
                </a:moveTo>
                <a:lnTo>
                  <a:pt x="243913" y="190500"/>
                </a:lnTo>
                <a:cubicBezTo>
                  <a:pt x="252680" y="190500"/>
                  <a:pt x="259985" y="197741"/>
                  <a:pt x="259985" y="206793"/>
                </a:cubicBezTo>
                <a:lnTo>
                  <a:pt x="259985" y="215482"/>
                </a:lnTo>
                <a:cubicBezTo>
                  <a:pt x="259985" y="224172"/>
                  <a:pt x="252680" y="231413"/>
                  <a:pt x="243913" y="231413"/>
                </a:cubicBezTo>
                <a:lnTo>
                  <a:pt x="235147" y="231413"/>
                </a:lnTo>
                <a:cubicBezTo>
                  <a:pt x="226015" y="231413"/>
                  <a:pt x="219075" y="224172"/>
                  <a:pt x="219075" y="215482"/>
                </a:cubicBezTo>
                <a:lnTo>
                  <a:pt x="219075" y="206793"/>
                </a:lnTo>
                <a:cubicBezTo>
                  <a:pt x="219075" y="197741"/>
                  <a:pt x="226015" y="190500"/>
                  <a:pt x="235147" y="190500"/>
                </a:cubicBezTo>
                <a:close/>
                <a:moveTo>
                  <a:pt x="179583" y="190500"/>
                </a:moveTo>
                <a:lnTo>
                  <a:pt x="188350" y="190500"/>
                </a:lnTo>
                <a:cubicBezTo>
                  <a:pt x="197116" y="190500"/>
                  <a:pt x="204421" y="197741"/>
                  <a:pt x="204421" y="206793"/>
                </a:cubicBezTo>
                <a:lnTo>
                  <a:pt x="204421" y="215482"/>
                </a:lnTo>
                <a:cubicBezTo>
                  <a:pt x="204421" y="224172"/>
                  <a:pt x="197116" y="231413"/>
                  <a:pt x="188350" y="231413"/>
                </a:cubicBezTo>
                <a:lnTo>
                  <a:pt x="179583" y="231413"/>
                </a:lnTo>
                <a:cubicBezTo>
                  <a:pt x="170817" y="231413"/>
                  <a:pt x="163512" y="224172"/>
                  <a:pt x="163512" y="215482"/>
                </a:cubicBezTo>
                <a:lnTo>
                  <a:pt x="163512" y="206793"/>
                </a:lnTo>
                <a:cubicBezTo>
                  <a:pt x="163512" y="197741"/>
                  <a:pt x="170817" y="190500"/>
                  <a:pt x="179583" y="190500"/>
                </a:cubicBezTo>
                <a:close/>
                <a:moveTo>
                  <a:pt x="64679" y="173037"/>
                </a:moveTo>
                <a:lnTo>
                  <a:pt x="118745" y="173037"/>
                </a:lnTo>
                <a:cubicBezTo>
                  <a:pt x="121285" y="173037"/>
                  <a:pt x="123462" y="175235"/>
                  <a:pt x="123462" y="177800"/>
                </a:cubicBezTo>
                <a:cubicBezTo>
                  <a:pt x="123462" y="180364"/>
                  <a:pt x="121285" y="182196"/>
                  <a:pt x="118745" y="182196"/>
                </a:cubicBezTo>
                <a:lnTo>
                  <a:pt x="64679" y="182196"/>
                </a:lnTo>
                <a:cubicBezTo>
                  <a:pt x="62502" y="182196"/>
                  <a:pt x="60325" y="180364"/>
                  <a:pt x="60325" y="177800"/>
                </a:cubicBezTo>
                <a:cubicBezTo>
                  <a:pt x="60325" y="175235"/>
                  <a:pt x="62502" y="173037"/>
                  <a:pt x="64679" y="173037"/>
                </a:cubicBezTo>
                <a:close/>
                <a:moveTo>
                  <a:pt x="29597" y="173037"/>
                </a:moveTo>
                <a:lnTo>
                  <a:pt x="41140" y="173037"/>
                </a:lnTo>
                <a:cubicBezTo>
                  <a:pt x="43588" y="173037"/>
                  <a:pt x="45687" y="175235"/>
                  <a:pt x="45687" y="177800"/>
                </a:cubicBezTo>
                <a:cubicBezTo>
                  <a:pt x="45687" y="180364"/>
                  <a:pt x="43588" y="182196"/>
                  <a:pt x="41140" y="182196"/>
                </a:cubicBezTo>
                <a:lnTo>
                  <a:pt x="29597" y="182196"/>
                </a:lnTo>
                <a:cubicBezTo>
                  <a:pt x="27149" y="182196"/>
                  <a:pt x="25400" y="180364"/>
                  <a:pt x="25400" y="177800"/>
                </a:cubicBezTo>
                <a:cubicBezTo>
                  <a:pt x="25400" y="175235"/>
                  <a:pt x="27149" y="173037"/>
                  <a:pt x="29597" y="173037"/>
                </a:cubicBezTo>
                <a:close/>
                <a:moveTo>
                  <a:pt x="235147" y="143703"/>
                </a:moveTo>
                <a:cubicBezTo>
                  <a:pt x="231129" y="143703"/>
                  <a:pt x="227842" y="146626"/>
                  <a:pt x="227842" y="151009"/>
                </a:cubicBezTo>
                <a:lnTo>
                  <a:pt x="227842" y="159775"/>
                </a:lnTo>
                <a:cubicBezTo>
                  <a:pt x="227842" y="163793"/>
                  <a:pt x="231129" y="167080"/>
                  <a:pt x="235147" y="167080"/>
                </a:cubicBezTo>
                <a:lnTo>
                  <a:pt x="243913" y="167080"/>
                </a:lnTo>
                <a:cubicBezTo>
                  <a:pt x="247931" y="167080"/>
                  <a:pt x="251219" y="163793"/>
                  <a:pt x="251219" y="159775"/>
                </a:cubicBezTo>
                <a:lnTo>
                  <a:pt x="251219" y="151009"/>
                </a:lnTo>
                <a:cubicBezTo>
                  <a:pt x="251219" y="146626"/>
                  <a:pt x="247931" y="143703"/>
                  <a:pt x="243913" y="143703"/>
                </a:cubicBezTo>
                <a:lnTo>
                  <a:pt x="235147" y="143703"/>
                </a:lnTo>
                <a:close/>
                <a:moveTo>
                  <a:pt x="179583" y="143703"/>
                </a:moveTo>
                <a:cubicBezTo>
                  <a:pt x="175566" y="143703"/>
                  <a:pt x="172278" y="146626"/>
                  <a:pt x="172278" y="151009"/>
                </a:cubicBezTo>
                <a:lnTo>
                  <a:pt x="172278" y="159775"/>
                </a:lnTo>
                <a:cubicBezTo>
                  <a:pt x="172278" y="163793"/>
                  <a:pt x="175566" y="167080"/>
                  <a:pt x="179583" y="167080"/>
                </a:cubicBezTo>
                <a:lnTo>
                  <a:pt x="188350" y="167080"/>
                </a:lnTo>
                <a:cubicBezTo>
                  <a:pt x="192368" y="167080"/>
                  <a:pt x="195655" y="163793"/>
                  <a:pt x="195655" y="159775"/>
                </a:cubicBezTo>
                <a:lnTo>
                  <a:pt x="195655" y="151009"/>
                </a:lnTo>
                <a:cubicBezTo>
                  <a:pt x="195655" y="146626"/>
                  <a:pt x="192368" y="143703"/>
                  <a:pt x="188350" y="143703"/>
                </a:cubicBezTo>
                <a:lnTo>
                  <a:pt x="179583" y="143703"/>
                </a:lnTo>
                <a:close/>
                <a:moveTo>
                  <a:pt x="29670" y="139700"/>
                </a:moveTo>
                <a:lnTo>
                  <a:pt x="82686" y="139700"/>
                </a:lnTo>
                <a:cubicBezTo>
                  <a:pt x="84821" y="139700"/>
                  <a:pt x="86956" y="141898"/>
                  <a:pt x="86956" y="144096"/>
                </a:cubicBezTo>
                <a:cubicBezTo>
                  <a:pt x="86956" y="146661"/>
                  <a:pt x="84821" y="148859"/>
                  <a:pt x="82686" y="148859"/>
                </a:cubicBezTo>
                <a:lnTo>
                  <a:pt x="29670" y="148859"/>
                </a:lnTo>
                <a:cubicBezTo>
                  <a:pt x="27179" y="148859"/>
                  <a:pt x="25400" y="146661"/>
                  <a:pt x="25400" y="144096"/>
                </a:cubicBezTo>
                <a:cubicBezTo>
                  <a:pt x="25400" y="141898"/>
                  <a:pt x="27179" y="139700"/>
                  <a:pt x="29670" y="139700"/>
                </a:cubicBezTo>
                <a:close/>
                <a:moveTo>
                  <a:pt x="235147" y="134937"/>
                </a:moveTo>
                <a:lnTo>
                  <a:pt x="243913" y="134937"/>
                </a:lnTo>
                <a:cubicBezTo>
                  <a:pt x="252680" y="134937"/>
                  <a:pt x="259985" y="142242"/>
                  <a:pt x="259985" y="151009"/>
                </a:cubicBezTo>
                <a:lnTo>
                  <a:pt x="259985" y="159775"/>
                </a:lnTo>
                <a:cubicBezTo>
                  <a:pt x="259985" y="168542"/>
                  <a:pt x="252680" y="175847"/>
                  <a:pt x="243913" y="175847"/>
                </a:cubicBezTo>
                <a:lnTo>
                  <a:pt x="235147" y="175847"/>
                </a:lnTo>
                <a:cubicBezTo>
                  <a:pt x="226015" y="175847"/>
                  <a:pt x="219075" y="168542"/>
                  <a:pt x="219075" y="159775"/>
                </a:cubicBezTo>
                <a:lnTo>
                  <a:pt x="219075" y="151009"/>
                </a:lnTo>
                <a:cubicBezTo>
                  <a:pt x="219075" y="142242"/>
                  <a:pt x="226015" y="134937"/>
                  <a:pt x="235147" y="134937"/>
                </a:cubicBezTo>
                <a:close/>
                <a:moveTo>
                  <a:pt x="179583" y="134937"/>
                </a:moveTo>
                <a:lnTo>
                  <a:pt x="188350" y="134937"/>
                </a:lnTo>
                <a:cubicBezTo>
                  <a:pt x="197116" y="134937"/>
                  <a:pt x="204421" y="142242"/>
                  <a:pt x="204421" y="151009"/>
                </a:cubicBezTo>
                <a:lnTo>
                  <a:pt x="204421" y="159775"/>
                </a:lnTo>
                <a:cubicBezTo>
                  <a:pt x="204421" y="168542"/>
                  <a:pt x="197116" y="175847"/>
                  <a:pt x="188350" y="175847"/>
                </a:cubicBezTo>
                <a:lnTo>
                  <a:pt x="179583" y="175847"/>
                </a:lnTo>
                <a:cubicBezTo>
                  <a:pt x="170817" y="175847"/>
                  <a:pt x="163512" y="168542"/>
                  <a:pt x="163512" y="159775"/>
                </a:cubicBezTo>
                <a:lnTo>
                  <a:pt x="163512" y="151009"/>
                </a:lnTo>
                <a:cubicBezTo>
                  <a:pt x="163512" y="142242"/>
                  <a:pt x="170817" y="134937"/>
                  <a:pt x="179583" y="134937"/>
                </a:cubicBezTo>
                <a:close/>
                <a:moveTo>
                  <a:pt x="147019" y="118192"/>
                </a:moveTo>
                <a:lnTo>
                  <a:pt x="147019" y="240708"/>
                </a:lnTo>
                <a:cubicBezTo>
                  <a:pt x="147019" y="245032"/>
                  <a:pt x="150262" y="247914"/>
                  <a:pt x="154225" y="247914"/>
                </a:cubicBezTo>
                <a:lnTo>
                  <a:pt x="269895" y="247914"/>
                </a:lnTo>
                <a:cubicBezTo>
                  <a:pt x="273859" y="247914"/>
                  <a:pt x="276742" y="245032"/>
                  <a:pt x="276742" y="240708"/>
                </a:cubicBezTo>
                <a:lnTo>
                  <a:pt x="276742" y="118192"/>
                </a:lnTo>
                <a:lnTo>
                  <a:pt x="147019" y="118192"/>
                </a:lnTo>
                <a:close/>
                <a:moveTo>
                  <a:pt x="64679" y="106362"/>
                </a:moveTo>
                <a:lnTo>
                  <a:pt x="118745" y="106362"/>
                </a:lnTo>
                <a:cubicBezTo>
                  <a:pt x="121285" y="106362"/>
                  <a:pt x="123462" y="108560"/>
                  <a:pt x="123462" y="111125"/>
                </a:cubicBezTo>
                <a:cubicBezTo>
                  <a:pt x="123462" y="113689"/>
                  <a:pt x="121285" y="115521"/>
                  <a:pt x="118745" y="115521"/>
                </a:cubicBezTo>
                <a:lnTo>
                  <a:pt x="64679" y="115521"/>
                </a:lnTo>
                <a:cubicBezTo>
                  <a:pt x="62502" y="115521"/>
                  <a:pt x="60325" y="113689"/>
                  <a:pt x="60325" y="111125"/>
                </a:cubicBezTo>
                <a:cubicBezTo>
                  <a:pt x="60325" y="108560"/>
                  <a:pt x="62502" y="106362"/>
                  <a:pt x="64679" y="106362"/>
                </a:cubicBezTo>
                <a:close/>
                <a:moveTo>
                  <a:pt x="29597" y="106362"/>
                </a:moveTo>
                <a:lnTo>
                  <a:pt x="41140" y="106362"/>
                </a:lnTo>
                <a:cubicBezTo>
                  <a:pt x="43588" y="106362"/>
                  <a:pt x="45687" y="108560"/>
                  <a:pt x="45687" y="111125"/>
                </a:cubicBezTo>
                <a:cubicBezTo>
                  <a:pt x="45687" y="113689"/>
                  <a:pt x="43588" y="115521"/>
                  <a:pt x="41140" y="115521"/>
                </a:cubicBezTo>
                <a:lnTo>
                  <a:pt x="29597" y="115521"/>
                </a:lnTo>
                <a:cubicBezTo>
                  <a:pt x="27149" y="115521"/>
                  <a:pt x="25400" y="113689"/>
                  <a:pt x="25400" y="111125"/>
                </a:cubicBezTo>
                <a:cubicBezTo>
                  <a:pt x="25400" y="108560"/>
                  <a:pt x="27149" y="106362"/>
                  <a:pt x="29597" y="106362"/>
                </a:cubicBezTo>
                <a:close/>
                <a:moveTo>
                  <a:pt x="255466" y="87191"/>
                </a:moveTo>
                <a:cubicBezTo>
                  <a:pt x="257297" y="85725"/>
                  <a:pt x="259862" y="85725"/>
                  <a:pt x="261694" y="87191"/>
                </a:cubicBezTo>
                <a:cubicBezTo>
                  <a:pt x="262426" y="87923"/>
                  <a:pt x="263159" y="89389"/>
                  <a:pt x="263159" y="90488"/>
                </a:cubicBezTo>
                <a:cubicBezTo>
                  <a:pt x="263159" y="91587"/>
                  <a:pt x="262426" y="92686"/>
                  <a:pt x="261694" y="93418"/>
                </a:cubicBezTo>
                <a:cubicBezTo>
                  <a:pt x="260961" y="94517"/>
                  <a:pt x="259862" y="94884"/>
                  <a:pt x="258763" y="94884"/>
                </a:cubicBezTo>
                <a:cubicBezTo>
                  <a:pt x="257297" y="94884"/>
                  <a:pt x="256198" y="94517"/>
                  <a:pt x="255466" y="93418"/>
                </a:cubicBezTo>
                <a:cubicBezTo>
                  <a:pt x="254367" y="92686"/>
                  <a:pt x="254000" y="91587"/>
                  <a:pt x="254000" y="90488"/>
                </a:cubicBezTo>
                <a:cubicBezTo>
                  <a:pt x="254000" y="89389"/>
                  <a:pt x="254367" y="87923"/>
                  <a:pt x="255466" y="87191"/>
                </a:cubicBezTo>
                <a:close/>
                <a:moveTo>
                  <a:pt x="209486" y="87191"/>
                </a:moveTo>
                <a:cubicBezTo>
                  <a:pt x="211010" y="85725"/>
                  <a:pt x="214058" y="85725"/>
                  <a:pt x="215963" y="87191"/>
                </a:cubicBezTo>
                <a:cubicBezTo>
                  <a:pt x="216725" y="87923"/>
                  <a:pt x="217106" y="89389"/>
                  <a:pt x="217106" y="90488"/>
                </a:cubicBezTo>
                <a:cubicBezTo>
                  <a:pt x="217106" y="91587"/>
                  <a:pt x="216725" y="92686"/>
                  <a:pt x="215963" y="93418"/>
                </a:cubicBezTo>
                <a:cubicBezTo>
                  <a:pt x="215201" y="94517"/>
                  <a:pt x="214058" y="94884"/>
                  <a:pt x="212534" y="94884"/>
                </a:cubicBezTo>
                <a:cubicBezTo>
                  <a:pt x="211391" y="94884"/>
                  <a:pt x="210248" y="94517"/>
                  <a:pt x="209486" y="93418"/>
                </a:cubicBezTo>
                <a:cubicBezTo>
                  <a:pt x="208724" y="92686"/>
                  <a:pt x="207962" y="91587"/>
                  <a:pt x="207962" y="90488"/>
                </a:cubicBezTo>
                <a:cubicBezTo>
                  <a:pt x="207962" y="89389"/>
                  <a:pt x="208724" y="87923"/>
                  <a:pt x="209486" y="87191"/>
                </a:cubicBezTo>
                <a:close/>
                <a:moveTo>
                  <a:pt x="234759" y="85725"/>
                </a:moveTo>
                <a:cubicBezTo>
                  <a:pt x="237426" y="85725"/>
                  <a:pt x="239331" y="87630"/>
                  <a:pt x="239331" y="90297"/>
                </a:cubicBezTo>
                <a:cubicBezTo>
                  <a:pt x="239331" y="92964"/>
                  <a:pt x="237426" y="94869"/>
                  <a:pt x="234759" y="94869"/>
                </a:cubicBezTo>
                <a:cubicBezTo>
                  <a:pt x="232473" y="94869"/>
                  <a:pt x="230187" y="92964"/>
                  <a:pt x="230187" y="90297"/>
                </a:cubicBezTo>
                <a:cubicBezTo>
                  <a:pt x="230187" y="87630"/>
                  <a:pt x="232473" y="85725"/>
                  <a:pt x="234759" y="85725"/>
                </a:cubicBezTo>
                <a:close/>
                <a:moveTo>
                  <a:pt x="64679" y="73025"/>
                </a:moveTo>
                <a:lnTo>
                  <a:pt x="118745" y="73025"/>
                </a:lnTo>
                <a:cubicBezTo>
                  <a:pt x="121285" y="73025"/>
                  <a:pt x="123462" y="74857"/>
                  <a:pt x="123462" y="77421"/>
                </a:cubicBezTo>
                <a:cubicBezTo>
                  <a:pt x="123462" y="79985"/>
                  <a:pt x="121285" y="82184"/>
                  <a:pt x="118745" y="82184"/>
                </a:cubicBezTo>
                <a:lnTo>
                  <a:pt x="64679" y="82184"/>
                </a:lnTo>
                <a:cubicBezTo>
                  <a:pt x="62502" y="82184"/>
                  <a:pt x="60325" y="79985"/>
                  <a:pt x="60325" y="77421"/>
                </a:cubicBezTo>
                <a:cubicBezTo>
                  <a:pt x="60325" y="74857"/>
                  <a:pt x="62502" y="73025"/>
                  <a:pt x="64679" y="73025"/>
                </a:cubicBezTo>
                <a:close/>
                <a:moveTo>
                  <a:pt x="29597" y="73025"/>
                </a:moveTo>
                <a:lnTo>
                  <a:pt x="41140" y="73025"/>
                </a:lnTo>
                <a:cubicBezTo>
                  <a:pt x="43588" y="73025"/>
                  <a:pt x="45687" y="74857"/>
                  <a:pt x="45687" y="77421"/>
                </a:cubicBezTo>
                <a:cubicBezTo>
                  <a:pt x="45687" y="79985"/>
                  <a:pt x="43588" y="82184"/>
                  <a:pt x="41140" y="82184"/>
                </a:cubicBezTo>
                <a:lnTo>
                  <a:pt x="29597" y="82184"/>
                </a:lnTo>
                <a:cubicBezTo>
                  <a:pt x="27149" y="82184"/>
                  <a:pt x="25400" y="79985"/>
                  <a:pt x="25400" y="77421"/>
                </a:cubicBezTo>
                <a:cubicBezTo>
                  <a:pt x="25400" y="74857"/>
                  <a:pt x="27149" y="73025"/>
                  <a:pt x="29597" y="73025"/>
                </a:cubicBezTo>
                <a:close/>
                <a:moveTo>
                  <a:pt x="154225" y="72068"/>
                </a:moveTo>
                <a:cubicBezTo>
                  <a:pt x="150262" y="72068"/>
                  <a:pt x="147019" y="75311"/>
                  <a:pt x="147019" y="79275"/>
                </a:cubicBezTo>
                <a:lnTo>
                  <a:pt x="147019" y="109544"/>
                </a:lnTo>
                <a:lnTo>
                  <a:pt x="276742" y="109544"/>
                </a:lnTo>
                <a:lnTo>
                  <a:pt x="276742" y="79275"/>
                </a:lnTo>
                <a:cubicBezTo>
                  <a:pt x="276742" y="75311"/>
                  <a:pt x="273859" y="72068"/>
                  <a:pt x="269895" y="72068"/>
                </a:cubicBezTo>
                <a:lnTo>
                  <a:pt x="154225" y="72068"/>
                </a:lnTo>
                <a:close/>
                <a:moveTo>
                  <a:pt x="60177" y="8648"/>
                </a:moveTo>
                <a:lnTo>
                  <a:pt x="60177" y="21260"/>
                </a:lnTo>
                <a:cubicBezTo>
                  <a:pt x="60177" y="28467"/>
                  <a:pt x="66302" y="34593"/>
                  <a:pt x="73509" y="34593"/>
                </a:cubicBezTo>
                <a:lnTo>
                  <a:pt x="154225" y="34593"/>
                </a:lnTo>
                <a:cubicBezTo>
                  <a:pt x="161432" y="34593"/>
                  <a:pt x="167198" y="28467"/>
                  <a:pt x="167198" y="21260"/>
                </a:cubicBezTo>
                <a:lnTo>
                  <a:pt x="167198" y="8648"/>
                </a:lnTo>
                <a:lnTo>
                  <a:pt x="60177" y="8648"/>
                </a:lnTo>
                <a:close/>
                <a:moveTo>
                  <a:pt x="21620" y="8648"/>
                </a:moveTo>
                <a:cubicBezTo>
                  <a:pt x="14413" y="8648"/>
                  <a:pt x="8648" y="14053"/>
                  <a:pt x="8648" y="21260"/>
                </a:cubicBezTo>
                <a:lnTo>
                  <a:pt x="8648" y="263769"/>
                </a:lnTo>
                <a:cubicBezTo>
                  <a:pt x="8648" y="270976"/>
                  <a:pt x="14413" y="276742"/>
                  <a:pt x="21620" y="276742"/>
                </a:cubicBezTo>
                <a:lnTo>
                  <a:pt x="206115" y="276742"/>
                </a:lnTo>
                <a:cubicBezTo>
                  <a:pt x="213322" y="276742"/>
                  <a:pt x="219087" y="270976"/>
                  <a:pt x="219087" y="263769"/>
                </a:cubicBezTo>
                <a:lnTo>
                  <a:pt x="219087" y="256563"/>
                </a:lnTo>
                <a:lnTo>
                  <a:pt x="154225" y="256563"/>
                </a:lnTo>
                <a:cubicBezTo>
                  <a:pt x="145577" y="256563"/>
                  <a:pt x="138371" y="249716"/>
                  <a:pt x="138371" y="240708"/>
                </a:cubicBezTo>
                <a:lnTo>
                  <a:pt x="138371" y="79275"/>
                </a:lnTo>
                <a:cubicBezTo>
                  <a:pt x="138371" y="70627"/>
                  <a:pt x="145577" y="63420"/>
                  <a:pt x="154225" y="63420"/>
                </a:cubicBezTo>
                <a:lnTo>
                  <a:pt x="219087" y="63420"/>
                </a:lnTo>
                <a:lnTo>
                  <a:pt x="219087" y="21260"/>
                </a:lnTo>
                <a:cubicBezTo>
                  <a:pt x="219087" y="14053"/>
                  <a:pt x="213322" y="8648"/>
                  <a:pt x="206115" y="8648"/>
                </a:cubicBezTo>
                <a:lnTo>
                  <a:pt x="175846" y="8648"/>
                </a:lnTo>
                <a:lnTo>
                  <a:pt x="175846" y="21260"/>
                </a:lnTo>
                <a:cubicBezTo>
                  <a:pt x="175846" y="33512"/>
                  <a:pt x="166117" y="42880"/>
                  <a:pt x="154225" y="42880"/>
                </a:cubicBezTo>
                <a:lnTo>
                  <a:pt x="73509" y="42880"/>
                </a:lnTo>
                <a:cubicBezTo>
                  <a:pt x="61618" y="42880"/>
                  <a:pt x="51889" y="33512"/>
                  <a:pt x="51889" y="21260"/>
                </a:cubicBezTo>
                <a:lnTo>
                  <a:pt x="51889" y="8648"/>
                </a:lnTo>
                <a:lnTo>
                  <a:pt x="21620" y="8648"/>
                </a:lnTo>
                <a:close/>
                <a:moveTo>
                  <a:pt x="21620" y="0"/>
                </a:moveTo>
                <a:lnTo>
                  <a:pt x="206115" y="0"/>
                </a:lnTo>
                <a:cubicBezTo>
                  <a:pt x="218006" y="0"/>
                  <a:pt x="227735" y="9729"/>
                  <a:pt x="227735" y="21260"/>
                </a:cubicBezTo>
                <a:lnTo>
                  <a:pt x="227735" y="63420"/>
                </a:lnTo>
                <a:lnTo>
                  <a:pt x="269895" y="63420"/>
                </a:lnTo>
                <a:cubicBezTo>
                  <a:pt x="278543" y="63420"/>
                  <a:pt x="285390" y="70627"/>
                  <a:pt x="285390" y="79275"/>
                </a:cubicBezTo>
                <a:lnTo>
                  <a:pt x="285390" y="240708"/>
                </a:lnTo>
                <a:cubicBezTo>
                  <a:pt x="285390" y="249716"/>
                  <a:pt x="278543" y="256563"/>
                  <a:pt x="269895" y="256563"/>
                </a:cubicBezTo>
                <a:lnTo>
                  <a:pt x="227735" y="256563"/>
                </a:lnTo>
                <a:lnTo>
                  <a:pt x="227735" y="263769"/>
                </a:lnTo>
                <a:cubicBezTo>
                  <a:pt x="227735" y="275661"/>
                  <a:pt x="218006" y="285390"/>
                  <a:pt x="206115" y="285390"/>
                </a:cubicBezTo>
                <a:lnTo>
                  <a:pt x="21620" y="285390"/>
                </a:lnTo>
                <a:cubicBezTo>
                  <a:pt x="9729" y="285390"/>
                  <a:pt x="0" y="275661"/>
                  <a:pt x="0" y="263769"/>
                </a:cubicBezTo>
                <a:lnTo>
                  <a:pt x="0" y="21260"/>
                </a:lnTo>
                <a:cubicBezTo>
                  <a:pt x="0" y="9729"/>
                  <a:pt x="9729" y="0"/>
                  <a:pt x="216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40" name="Freeform 970">
            <a:extLst>
              <a:ext uri="{FF2B5EF4-FFF2-40B4-BE49-F238E27FC236}">
                <a16:creationId xmlns:a16="http://schemas.microsoft.com/office/drawing/2014/main" xmlns="" id="{0648AF02-6D73-4391-84C3-B003F209BD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7922" y="3563480"/>
            <a:ext cx="262588" cy="262588"/>
          </a:xfrm>
          <a:custGeom>
            <a:avLst/>
            <a:gdLst>
              <a:gd name="T0" fmla="*/ 2105722 w 285390"/>
              <a:gd name="T1" fmla="*/ 4924677 h 285390"/>
              <a:gd name="T2" fmla="*/ 586378 w 285390"/>
              <a:gd name="T3" fmla="*/ 4743428 h 285390"/>
              <a:gd name="T4" fmla="*/ 586378 w 285390"/>
              <a:gd name="T5" fmla="*/ 4924677 h 285390"/>
              <a:gd name="T6" fmla="*/ 2349742 w 285390"/>
              <a:gd name="T7" fmla="*/ 4083756 h 285390"/>
              <a:gd name="T8" fmla="*/ 1193691 w 285390"/>
              <a:gd name="T9" fmla="*/ 4178006 h 285390"/>
              <a:gd name="T10" fmla="*/ 904085 w 285390"/>
              <a:gd name="T11" fmla="*/ 4178006 h 285390"/>
              <a:gd name="T12" fmla="*/ 585654 w 285390"/>
              <a:gd name="T13" fmla="*/ 4083756 h 285390"/>
              <a:gd name="T14" fmla="*/ 4653092 w 285390"/>
              <a:gd name="T15" fmla="*/ 4407264 h 285390"/>
              <a:gd name="T16" fmla="*/ 4826565 w 285390"/>
              <a:gd name="T17" fmla="*/ 3948738 h 285390"/>
              <a:gd name="T18" fmla="*/ 3409042 w 285390"/>
              <a:gd name="T19" fmla="*/ 4263988 h 285390"/>
              <a:gd name="T20" fmla="*/ 3871616 w 285390"/>
              <a:gd name="T21" fmla="*/ 4092051 h 285390"/>
              <a:gd name="T22" fmla="*/ 4826565 w 285390"/>
              <a:gd name="T23" fmla="*/ 3769636 h 285390"/>
              <a:gd name="T24" fmla="*/ 4653092 w 285390"/>
              <a:gd name="T25" fmla="*/ 4579214 h 285390"/>
              <a:gd name="T26" fmla="*/ 3553606 w 285390"/>
              <a:gd name="T27" fmla="*/ 3769636 h 285390"/>
              <a:gd name="T28" fmla="*/ 3727081 w 285390"/>
              <a:gd name="T29" fmla="*/ 4579214 h 285390"/>
              <a:gd name="T30" fmla="*/ 3553606 w 285390"/>
              <a:gd name="T31" fmla="*/ 3769636 h 285390"/>
              <a:gd name="T32" fmla="*/ 2349742 w 285390"/>
              <a:gd name="T33" fmla="*/ 3605294 h 285390"/>
              <a:gd name="T34" fmla="*/ 585654 w 285390"/>
              <a:gd name="T35" fmla="*/ 3424065 h 285390"/>
              <a:gd name="T36" fmla="*/ 585654 w 285390"/>
              <a:gd name="T37" fmla="*/ 3605294 h 285390"/>
              <a:gd name="T38" fmla="*/ 4508526 w 285390"/>
              <a:gd name="T39" fmla="*/ 2988166 h 285390"/>
              <a:gd name="T40" fmla="*/ 4971120 w 285390"/>
              <a:gd name="T41" fmla="*/ 3161646 h 285390"/>
              <a:gd name="T42" fmla="*/ 3553606 w 285390"/>
              <a:gd name="T43" fmla="*/ 2843579 h 285390"/>
              <a:gd name="T44" fmla="*/ 3727081 w 285390"/>
              <a:gd name="T45" fmla="*/ 3306194 h 285390"/>
              <a:gd name="T46" fmla="*/ 3553606 w 285390"/>
              <a:gd name="T47" fmla="*/ 2843579 h 285390"/>
              <a:gd name="T48" fmla="*/ 1636194 w 285390"/>
              <a:gd name="T49" fmla="*/ 2945624 h 285390"/>
              <a:gd name="T50" fmla="*/ 4653092 w 285390"/>
              <a:gd name="T51" fmla="*/ 2670125 h 285390"/>
              <a:gd name="T52" fmla="*/ 4826565 w 285390"/>
              <a:gd name="T53" fmla="*/ 3479663 h 285390"/>
              <a:gd name="T54" fmla="*/ 4653092 w 285390"/>
              <a:gd name="T55" fmla="*/ 2670125 h 285390"/>
              <a:gd name="T56" fmla="*/ 4045086 w 285390"/>
              <a:gd name="T57" fmla="*/ 3161646 h 285390"/>
              <a:gd name="T58" fmla="*/ 3235589 w 285390"/>
              <a:gd name="T59" fmla="*/ 2988166 h 285390"/>
              <a:gd name="T60" fmla="*/ 3051836 w 285390"/>
              <a:gd name="T61" fmla="*/ 4905740 h 285390"/>
              <a:gd name="T62" fmla="*/ 2909214 w 285390"/>
              <a:gd name="T63" fmla="*/ 2338775 h 285390"/>
              <a:gd name="T64" fmla="*/ 2349742 w 285390"/>
              <a:gd name="T65" fmla="*/ 2285930 h 285390"/>
              <a:gd name="T66" fmla="*/ 585654 w 285390"/>
              <a:gd name="T67" fmla="*/ 2104703 h 285390"/>
              <a:gd name="T68" fmla="*/ 585654 w 285390"/>
              <a:gd name="T69" fmla="*/ 2285930 h 285390"/>
              <a:gd name="T70" fmla="*/ 5178418 w 285390"/>
              <a:gd name="T71" fmla="*/ 1725343 h 285390"/>
              <a:gd name="T72" fmla="*/ 5055165 w 285390"/>
              <a:gd name="T73" fmla="*/ 1848557 h 285390"/>
              <a:gd name="T74" fmla="*/ 4273468 w 285390"/>
              <a:gd name="T75" fmla="*/ 1725343 h 285390"/>
              <a:gd name="T76" fmla="*/ 4145326 w 285390"/>
              <a:gd name="T77" fmla="*/ 1848557 h 285390"/>
              <a:gd name="T78" fmla="*/ 4735890 w 285390"/>
              <a:gd name="T79" fmla="*/ 1786784 h 285390"/>
              <a:gd name="T80" fmla="*/ 1279889 w 285390"/>
              <a:gd name="T81" fmla="*/ 1445010 h 285390"/>
              <a:gd name="T82" fmla="*/ 1279889 w 285390"/>
              <a:gd name="T83" fmla="*/ 1626261 h 285390"/>
              <a:gd name="T84" fmla="*/ 814071 w 285390"/>
              <a:gd name="T85" fmla="*/ 1445010 h 285390"/>
              <a:gd name="T86" fmla="*/ 502593 w 285390"/>
              <a:gd name="T87" fmla="*/ 1532018 h 285390"/>
              <a:gd name="T88" fmla="*/ 2909214 w 285390"/>
              <a:gd name="T89" fmla="*/ 2167663 h 285390"/>
              <a:gd name="T90" fmla="*/ 3051836 w 285390"/>
              <a:gd name="T91" fmla="*/ 1426065 h 285390"/>
              <a:gd name="T92" fmla="*/ 3051836 w 285390"/>
              <a:gd name="T93" fmla="*/ 684553 h 285390"/>
              <a:gd name="T94" fmla="*/ 427775 w 285390"/>
              <a:gd name="T95" fmla="*/ 171139 h 285390"/>
              <a:gd name="T96" fmla="*/ 4078612 w 285390"/>
              <a:gd name="T97" fmla="*/ 5476183 h 285390"/>
              <a:gd name="T98" fmla="*/ 2738099 w 285390"/>
              <a:gd name="T99" fmla="*/ 4763141 h 285390"/>
              <a:gd name="T100" fmla="*/ 4335291 w 285390"/>
              <a:gd name="T101" fmla="*/ 420702 h 285390"/>
              <a:gd name="T102" fmla="*/ 3051836 w 285390"/>
              <a:gd name="T103" fmla="*/ 848477 h 285390"/>
              <a:gd name="T104" fmla="*/ 427775 w 285390"/>
              <a:gd name="T105" fmla="*/ 171139 h 285390"/>
              <a:gd name="T106" fmla="*/ 4506426 w 285390"/>
              <a:gd name="T107" fmla="*/ 1254950 h 285390"/>
              <a:gd name="T108" fmla="*/ 5340688 w 285390"/>
              <a:gd name="T109" fmla="*/ 5076879 h 285390"/>
              <a:gd name="T110" fmla="*/ 427775 w 285390"/>
              <a:gd name="T111" fmla="*/ 5647299 h 2853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5390" h="285390">
                <a:moveTo>
                  <a:pt x="82498" y="239712"/>
                </a:moveTo>
                <a:lnTo>
                  <a:pt x="106414" y="239712"/>
                </a:lnTo>
                <a:cubicBezTo>
                  <a:pt x="108951" y="239712"/>
                  <a:pt x="110762" y="241910"/>
                  <a:pt x="110762" y="244475"/>
                </a:cubicBezTo>
                <a:cubicBezTo>
                  <a:pt x="110762" y="247039"/>
                  <a:pt x="108951" y="248871"/>
                  <a:pt x="106414" y="248871"/>
                </a:cubicBezTo>
                <a:lnTo>
                  <a:pt x="82498" y="248871"/>
                </a:lnTo>
                <a:cubicBezTo>
                  <a:pt x="79961" y="248871"/>
                  <a:pt x="77787" y="247039"/>
                  <a:pt x="77787" y="244475"/>
                </a:cubicBezTo>
                <a:cubicBezTo>
                  <a:pt x="77787" y="241910"/>
                  <a:pt x="79961" y="239712"/>
                  <a:pt x="82498" y="239712"/>
                </a:cubicBezTo>
                <a:close/>
                <a:moveTo>
                  <a:pt x="29633" y="239712"/>
                </a:moveTo>
                <a:lnTo>
                  <a:pt x="58914" y="239712"/>
                </a:lnTo>
                <a:cubicBezTo>
                  <a:pt x="61383" y="239712"/>
                  <a:pt x="63147" y="241910"/>
                  <a:pt x="63147" y="244475"/>
                </a:cubicBezTo>
                <a:cubicBezTo>
                  <a:pt x="63147" y="247039"/>
                  <a:pt x="61383" y="248871"/>
                  <a:pt x="58914" y="248871"/>
                </a:cubicBezTo>
                <a:lnTo>
                  <a:pt x="29633" y="248871"/>
                </a:lnTo>
                <a:cubicBezTo>
                  <a:pt x="27164" y="248871"/>
                  <a:pt x="25400" y="247039"/>
                  <a:pt x="25400" y="244475"/>
                </a:cubicBezTo>
                <a:cubicBezTo>
                  <a:pt x="25400" y="241910"/>
                  <a:pt x="27164" y="239712"/>
                  <a:pt x="29633" y="239712"/>
                </a:cubicBezTo>
                <a:close/>
                <a:moveTo>
                  <a:pt x="64679" y="206375"/>
                </a:moveTo>
                <a:lnTo>
                  <a:pt x="118745" y="206375"/>
                </a:lnTo>
                <a:cubicBezTo>
                  <a:pt x="121285" y="206375"/>
                  <a:pt x="123462" y="208207"/>
                  <a:pt x="123462" y="211138"/>
                </a:cubicBezTo>
                <a:cubicBezTo>
                  <a:pt x="123462" y="213336"/>
                  <a:pt x="121285" y="215534"/>
                  <a:pt x="118745" y="215534"/>
                </a:cubicBezTo>
                <a:lnTo>
                  <a:pt x="64679" y="215534"/>
                </a:lnTo>
                <a:cubicBezTo>
                  <a:pt x="62502" y="215534"/>
                  <a:pt x="60325" y="213336"/>
                  <a:pt x="60325" y="211138"/>
                </a:cubicBezTo>
                <a:cubicBezTo>
                  <a:pt x="60325" y="208207"/>
                  <a:pt x="62502" y="206375"/>
                  <a:pt x="64679" y="206375"/>
                </a:cubicBezTo>
                <a:close/>
                <a:moveTo>
                  <a:pt x="29597" y="206375"/>
                </a:moveTo>
                <a:lnTo>
                  <a:pt x="41140" y="206375"/>
                </a:lnTo>
                <a:cubicBezTo>
                  <a:pt x="43588" y="206375"/>
                  <a:pt x="45687" y="208207"/>
                  <a:pt x="45687" y="211138"/>
                </a:cubicBezTo>
                <a:cubicBezTo>
                  <a:pt x="45687" y="213336"/>
                  <a:pt x="43588" y="215534"/>
                  <a:pt x="41140" y="215534"/>
                </a:cubicBezTo>
                <a:lnTo>
                  <a:pt x="29597" y="215534"/>
                </a:lnTo>
                <a:cubicBezTo>
                  <a:pt x="27149" y="215534"/>
                  <a:pt x="25400" y="213336"/>
                  <a:pt x="25400" y="211138"/>
                </a:cubicBezTo>
                <a:cubicBezTo>
                  <a:pt x="25400" y="208207"/>
                  <a:pt x="27149" y="206375"/>
                  <a:pt x="29597" y="206375"/>
                </a:cubicBezTo>
                <a:close/>
                <a:moveTo>
                  <a:pt x="235147" y="199552"/>
                </a:moveTo>
                <a:cubicBezTo>
                  <a:pt x="231129" y="199552"/>
                  <a:pt x="227842" y="202448"/>
                  <a:pt x="227842" y="206793"/>
                </a:cubicBezTo>
                <a:lnTo>
                  <a:pt x="227842" y="215482"/>
                </a:lnTo>
                <a:cubicBezTo>
                  <a:pt x="227842" y="219465"/>
                  <a:pt x="231129" y="222724"/>
                  <a:pt x="235147" y="222724"/>
                </a:cubicBezTo>
                <a:lnTo>
                  <a:pt x="243913" y="222724"/>
                </a:lnTo>
                <a:cubicBezTo>
                  <a:pt x="247931" y="222724"/>
                  <a:pt x="251219" y="219465"/>
                  <a:pt x="251219" y="215482"/>
                </a:cubicBezTo>
                <a:lnTo>
                  <a:pt x="251219" y="206793"/>
                </a:lnTo>
                <a:cubicBezTo>
                  <a:pt x="251219" y="202448"/>
                  <a:pt x="247931" y="199552"/>
                  <a:pt x="243913" y="199552"/>
                </a:cubicBezTo>
                <a:lnTo>
                  <a:pt x="235147" y="199552"/>
                </a:lnTo>
                <a:close/>
                <a:moveTo>
                  <a:pt x="179583" y="199552"/>
                </a:moveTo>
                <a:cubicBezTo>
                  <a:pt x="175566" y="199552"/>
                  <a:pt x="172278" y="202448"/>
                  <a:pt x="172278" y="206793"/>
                </a:cubicBezTo>
                <a:lnTo>
                  <a:pt x="172278" y="215482"/>
                </a:lnTo>
                <a:cubicBezTo>
                  <a:pt x="172278" y="219465"/>
                  <a:pt x="175566" y="222724"/>
                  <a:pt x="179583" y="222724"/>
                </a:cubicBezTo>
                <a:lnTo>
                  <a:pt x="188350" y="222724"/>
                </a:lnTo>
                <a:cubicBezTo>
                  <a:pt x="192368" y="222724"/>
                  <a:pt x="195655" y="219465"/>
                  <a:pt x="195655" y="215482"/>
                </a:cubicBezTo>
                <a:lnTo>
                  <a:pt x="195655" y="206793"/>
                </a:lnTo>
                <a:cubicBezTo>
                  <a:pt x="195655" y="202448"/>
                  <a:pt x="192368" y="199552"/>
                  <a:pt x="188350" y="199552"/>
                </a:cubicBezTo>
                <a:lnTo>
                  <a:pt x="179583" y="199552"/>
                </a:lnTo>
                <a:close/>
                <a:moveTo>
                  <a:pt x="235147" y="190500"/>
                </a:moveTo>
                <a:lnTo>
                  <a:pt x="243913" y="190500"/>
                </a:lnTo>
                <a:cubicBezTo>
                  <a:pt x="252680" y="190500"/>
                  <a:pt x="259985" y="197741"/>
                  <a:pt x="259985" y="206793"/>
                </a:cubicBezTo>
                <a:lnTo>
                  <a:pt x="259985" y="215482"/>
                </a:lnTo>
                <a:cubicBezTo>
                  <a:pt x="259985" y="224172"/>
                  <a:pt x="252680" y="231413"/>
                  <a:pt x="243913" y="231413"/>
                </a:cubicBezTo>
                <a:lnTo>
                  <a:pt x="235147" y="231413"/>
                </a:lnTo>
                <a:cubicBezTo>
                  <a:pt x="226015" y="231413"/>
                  <a:pt x="219075" y="224172"/>
                  <a:pt x="219075" y="215482"/>
                </a:cubicBezTo>
                <a:lnTo>
                  <a:pt x="219075" y="206793"/>
                </a:lnTo>
                <a:cubicBezTo>
                  <a:pt x="219075" y="197741"/>
                  <a:pt x="226015" y="190500"/>
                  <a:pt x="235147" y="190500"/>
                </a:cubicBezTo>
                <a:close/>
                <a:moveTo>
                  <a:pt x="179583" y="190500"/>
                </a:moveTo>
                <a:lnTo>
                  <a:pt x="188350" y="190500"/>
                </a:lnTo>
                <a:cubicBezTo>
                  <a:pt x="197116" y="190500"/>
                  <a:pt x="204421" y="197741"/>
                  <a:pt x="204421" y="206793"/>
                </a:cubicBezTo>
                <a:lnTo>
                  <a:pt x="204421" y="215482"/>
                </a:lnTo>
                <a:cubicBezTo>
                  <a:pt x="204421" y="224172"/>
                  <a:pt x="197116" y="231413"/>
                  <a:pt x="188350" y="231413"/>
                </a:cubicBezTo>
                <a:lnTo>
                  <a:pt x="179583" y="231413"/>
                </a:lnTo>
                <a:cubicBezTo>
                  <a:pt x="170817" y="231413"/>
                  <a:pt x="163512" y="224172"/>
                  <a:pt x="163512" y="215482"/>
                </a:cubicBezTo>
                <a:lnTo>
                  <a:pt x="163512" y="206793"/>
                </a:lnTo>
                <a:cubicBezTo>
                  <a:pt x="163512" y="197741"/>
                  <a:pt x="170817" y="190500"/>
                  <a:pt x="179583" y="190500"/>
                </a:cubicBezTo>
                <a:close/>
                <a:moveTo>
                  <a:pt x="64679" y="173037"/>
                </a:moveTo>
                <a:lnTo>
                  <a:pt x="118745" y="173037"/>
                </a:lnTo>
                <a:cubicBezTo>
                  <a:pt x="121285" y="173037"/>
                  <a:pt x="123462" y="175235"/>
                  <a:pt x="123462" y="177800"/>
                </a:cubicBezTo>
                <a:cubicBezTo>
                  <a:pt x="123462" y="180364"/>
                  <a:pt x="121285" y="182196"/>
                  <a:pt x="118745" y="182196"/>
                </a:cubicBezTo>
                <a:lnTo>
                  <a:pt x="64679" y="182196"/>
                </a:lnTo>
                <a:cubicBezTo>
                  <a:pt x="62502" y="182196"/>
                  <a:pt x="60325" y="180364"/>
                  <a:pt x="60325" y="177800"/>
                </a:cubicBezTo>
                <a:cubicBezTo>
                  <a:pt x="60325" y="175235"/>
                  <a:pt x="62502" y="173037"/>
                  <a:pt x="64679" y="173037"/>
                </a:cubicBezTo>
                <a:close/>
                <a:moveTo>
                  <a:pt x="29597" y="173037"/>
                </a:moveTo>
                <a:lnTo>
                  <a:pt x="41140" y="173037"/>
                </a:lnTo>
                <a:cubicBezTo>
                  <a:pt x="43588" y="173037"/>
                  <a:pt x="45687" y="175235"/>
                  <a:pt x="45687" y="177800"/>
                </a:cubicBezTo>
                <a:cubicBezTo>
                  <a:pt x="45687" y="180364"/>
                  <a:pt x="43588" y="182196"/>
                  <a:pt x="41140" y="182196"/>
                </a:cubicBezTo>
                <a:lnTo>
                  <a:pt x="29597" y="182196"/>
                </a:lnTo>
                <a:cubicBezTo>
                  <a:pt x="27149" y="182196"/>
                  <a:pt x="25400" y="180364"/>
                  <a:pt x="25400" y="177800"/>
                </a:cubicBezTo>
                <a:cubicBezTo>
                  <a:pt x="25400" y="175235"/>
                  <a:pt x="27149" y="173037"/>
                  <a:pt x="29597" y="173037"/>
                </a:cubicBezTo>
                <a:close/>
                <a:moveTo>
                  <a:pt x="235147" y="143703"/>
                </a:moveTo>
                <a:cubicBezTo>
                  <a:pt x="231129" y="143703"/>
                  <a:pt x="227842" y="146626"/>
                  <a:pt x="227842" y="151009"/>
                </a:cubicBezTo>
                <a:lnTo>
                  <a:pt x="227842" y="159775"/>
                </a:lnTo>
                <a:cubicBezTo>
                  <a:pt x="227842" y="163793"/>
                  <a:pt x="231129" y="167080"/>
                  <a:pt x="235147" y="167080"/>
                </a:cubicBezTo>
                <a:lnTo>
                  <a:pt x="243913" y="167080"/>
                </a:lnTo>
                <a:cubicBezTo>
                  <a:pt x="247931" y="167080"/>
                  <a:pt x="251219" y="163793"/>
                  <a:pt x="251219" y="159775"/>
                </a:cubicBezTo>
                <a:lnTo>
                  <a:pt x="251219" y="151009"/>
                </a:lnTo>
                <a:cubicBezTo>
                  <a:pt x="251219" y="146626"/>
                  <a:pt x="247931" y="143703"/>
                  <a:pt x="243913" y="143703"/>
                </a:cubicBezTo>
                <a:lnTo>
                  <a:pt x="235147" y="143703"/>
                </a:lnTo>
                <a:close/>
                <a:moveTo>
                  <a:pt x="179583" y="143703"/>
                </a:moveTo>
                <a:cubicBezTo>
                  <a:pt x="175566" y="143703"/>
                  <a:pt x="172278" y="146626"/>
                  <a:pt x="172278" y="151009"/>
                </a:cubicBezTo>
                <a:lnTo>
                  <a:pt x="172278" y="159775"/>
                </a:lnTo>
                <a:cubicBezTo>
                  <a:pt x="172278" y="163793"/>
                  <a:pt x="175566" y="167080"/>
                  <a:pt x="179583" y="167080"/>
                </a:cubicBezTo>
                <a:lnTo>
                  <a:pt x="188350" y="167080"/>
                </a:lnTo>
                <a:cubicBezTo>
                  <a:pt x="192368" y="167080"/>
                  <a:pt x="195655" y="163793"/>
                  <a:pt x="195655" y="159775"/>
                </a:cubicBezTo>
                <a:lnTo>
                  <a:pt x="195655" y="151009"/>
                </a:lnTo>
                <a:cubicBezTo>
                  <a:pt x="195655" y="146626"/>
                  <a:pt x="192368" y="143703"/>
                  <a:pt x="188350" y="143703"/>
                </a:cubicBezTo>
                <a:lnTo>
                  <a:pt x="179583" y="143703"/>
                </a:lnTo>
                <a:close/>
                <a:moveTo>
                  <a:pt x="29670" y="139700"/>
                </a:moveTo>
                <a:lnTo>
                  <a:pt x="82686" y="139700"/>
                </a:lnTo>
                <a:cubicBezTo>
                  <a:pt x="84821" y="139700"/>
                  <a:pt x="86956" y="141898"/>
                  <a:pt x="86956" y="144096"/>
                </a:cubicBezTo>
                <a:cubicBezTo>
                  <a:pt x="86956" y="146661"/>
                  <a:pt x="84821" y="148859"/>
                  <a:pt x="82686" y="148859"/>
                </a:cubicBezTo>
                <a:lnTo>
                  <a:pt x="29670" y="148859"/>
                </a:lnTo>
                <a:cubicBezTo>
                  <a:pt x="27179" y="148859"/>
                  <a:pt x="25400" y="146661"/>
                  <a:pt x="25400" y="144096"/>
                </a:cubicBezTo>
                <a:cubicBezTo>
                  <a:pt x="25400" y="141898"/>
                  <a:pt x="27179" y="139700"/>
                  <a:pt x="29670" y="139700"/>
                </a:cubicBezTo>
                <a:close/>
                <a:moveTo>
                  <a:pt x="235147" y="134937"/>
                </a:moveTo>
                <a:lnTo>
                  <a:pt x="243913" y="134937"/>
                </a:lnTo>
                <a:cubicBezTo>
                  <a:pt x="252680" y="134937"/>
                  <a:pt x="259985" y="142242"/>
                  <a:pt x="259985" y="151009"/>
                </a:cubicBezTo>
                <a:lnTo>
                  <a:pt x="259985" y="159775"/>
                </a:lnTo>
                <a:cubicBezTo>
                  <a:pt x="259985" y="168542"/>
                  <a:pt x="252680" y="175847"/>
                  <a:pt x="243913" y="175847"/>
                </a:cubicBezTo>
                <a:lnTo>
                  <a:pt x="235147" y="175847"/>
                </a:lnTo>
                <a:cubicBezTo>
                  <a:pt x="226015" y="175847"/>
                  <a:pt x="219075" y="168542"/>
                  <a:pt x="219075" y="159775"/>
                </a:cubicBezTo>
                <a:lnTo>
                  <a:pt x="219075" y="151009"/>
                </a:lnTo>
                <a:cubicBezTo>
                  <a:pt x="219075" y="142242"/>
                  <a:pt x="226015" y="134937"/>
                  <a:pt x="235147" y="134937"/>
                </a:cubicBezTo>
                <a:close/>
                <a:moveTo>
                  <a:pt x="179583" y="134937"/>
                </a:moveTo>
                <a:lnTo>
                  <a:pt x="188350" y="134937"/>
                </a:lnTo>
                <a:cubicBezTo>
                  <a:pt x="197116" y="134937"/>
                  <a:pt x="204421" y="142242"/>
                  <a:pt x="204421" y="151009"/>
                </a:cubicBezTo>
                <a:lnTo>
                  <a:pt x="204421" y="159775"/>
                </a:lnTo>
                <a:cubicBezTo>
                  <a:pt x="204421" y="168542"/>
                  <a:pt x="197116" y="175847"/>
                  <a:pt x="188350" y="175847"/>
                </a:cubicBezTo>
                <a:lnTo>
                  <a:pt x="179583" y="175847"/>
                </a:lnTo>
                <a:cubicBezTo>
                  <a:pt x="170817" y="175847"/>
                  <a:pt x="163512" y="168542"/>
                  <a:pt x="163512" y="159775"/>
                </a:cubicBezTo>
                <a:lnTo>
                  <a:pt x="163512" y="151009"/>
                </a:lnTo>
                <a:cubicBezTo>
                  <a:pt x="163512" y="142242"/>
                  <a:pt x="170817" y="134937"/>
                  <a:pt x="179583" y="134937"/>
                </a:cubicBezTo>
                <a:close/>
                <a:moveTo>
                  <a:pt x="147019" y="118192"/>
                </a:moveTo>
                <a:lnTo>
                  <a:pt x="147019" y="240708"/>
                </a:lnTo>
                <a:cubicBezTo>
                  <a:pt x="147019" y="245032"/>
                  <a:pt x="150262" y="247914"/>
                  <a:pt x="154225" y="247914"/>
                </a:cubicBezTo>
                <a:lnTo>
                  <a:pt x="269895" y="247914"/>
                </a:lnTo>
                <a:cubicBezTo>
                  <a:pt x="273859" y="247914"/>
                  <a:pt x="276742" y="245032"/>
                  <a:pt x="276742" y="240708"/>
                </a:cubicBezTo>
                <a:lnTo>
                  <a:pt x="276742" y="118192"/>
                </a:lnTo>
                <a:lnTo>
                  <a:pt x="147019" y="118192"/>
                </a:lnTo>
                <a:close/>
                <a:moveTo>
                  <a:pt x="64679" y="106362"/>
                </a:moveTo>
                <a:lnTo>
                  <a:pt x="118745" y="106362"/>
                </a:lnTo>
                <a:cubicBezTo>
                  <a:pt x="121285" y="106362"/>
                  <a:pt x="123462" y="108560"/>
                  <a:pt x="123462" y="111125"/>
                </a:cubicBezTo>
                <a:cubicBezTo>
                  <a:pt x="123462" y="113689"/>
                  <a:pt x="121285" y="115521"/>
                  <a:pt x="118745" y="115521"/>
                </a:cubicBezTo>
                <a:lnTo>
                  <a:pt x="64679" y="115521"/>
                </a:lnTo>
                <a:cubicBezTo>
                  <a:pt x="62502" y="115521"/>
                  <a:pt x="60325" y="113689"/>
                  <a:pt x="60325" y="111125"/>
                </a:cubicBezTo>
                <a:cubicBezTo>
                  <a:pt x="60325" y="108560"/>
                  <a:pt x="62502" y="106362"/>
                  <a:pt x="64679" y="106362"/>
                </a:cubicBezTo>
                <a:close/>
                <a:moveTo>
                  <a:pt x="29597" y="106362"/>
                </a:moveTo>
                <a:lnTo>
                  <a:pt x="41140" y="106362"/>
                </a:lnTo>
                <a:cubicBezTo>
                  <a:pt x="43588" y="106362"/>
                  <a:pt x="45687" y="108560"/>
                  <a:pt x="45687" y="111125"/>
                </a:cubicBezTo>
                <a:cubicBezTo>
                  <a:pt x="45687" y="113689"/>
                  <a:pt x="43588" y="115521"/>
                  <a:pt x="41140" y="115521"/>
                </a:cubicBezTo>
                <a:lnTo>
                  <a:pt x="29597" y="115521"/>
                </a:lnTo>
                <a:cubicBezTo>
                  <a:pt x="27149" y="115521"/>
                  <a:pt x="25400" y="113689"/>
                  <a:pt x="25400" y="111125"/>
                </a:cubicBezTo>
                <a:cubicBezTo>
                  <a:pt x="25400" y="108560"/>
                  <a:pt x="27149" y="106362"/>
                  <a:pt x="29597" y="106362"/>
                </a:cubicBezTo>
                <a:close/>
                <a:moveTo>
                  <a:pt x="255466" y="87191"/>
                </a:moveTo>
                <a:cubicBezTo>
                  <a:pt x="257297" y="85725"/>
                  <a:pt x="259862" y="85725"/>
                  <a:pt x="261694" y="87191"/>
                </a:cubicBezTo>
                <a:cubicBezTo>
                  <a:pt x="262426" y="87923"/>
                  <a:pt x="263159" y="89389"/>
                  <a:pt x="263159" y="90488"/>
                </a:cubicBezTo>
                <a:cubicBezTo>
                  <a:pt x="263159" y="91587"/>
                  <a:pt x="262426" y="92686"/>
                  <a:pt x="261694" y="93418"/>
                </a:cubicBezTo>
                <a:cubicBezTo>
                  <a:pt x="260961" y="94517"/>
                  <a:pt x="259862" y="94884"/>
                  <a:pt x="258763" y="94884"/>
                </a:cubicBezTo>
                <a:cubicBezTo>
                  <a:pt x="257297" y="94884"/>
                  <a:pt x="256198" y="94517"/>
                  <a:pt x="255466" y="93418"/>
                </a:cubicBezTo>
                <a:cubicBezTo>
                  <a:pt x="254367" y="92686"/>
                  <a:pt x="254000" y="91587"/>
                  <a:pt x="254000" y="90488"/>
                </a:cubicBezTo>
                <a:cubicBezTo>
                  <a:pt x="254000" y="89389"/>
                  <a:pt x="254367" y="87923"/>
                  <a:pt x="255466" y="87191"/>
                </a:cubicBezTo>
                <a:close/>
                <a:moveTo>
                  <a:pt x="209486" y="87191"/>
                </a:moveTo>
                <a:cubicBezTo>
                  <a:pt x="211010" y="85725"/>
                  <a:pt x="214058" y="85725"/>
                  <a:pt x="215963" y="87191"/>
                </a:cubicBezTo>
                <a:cubicBezTo>
                  <a:pt x="216725" y="87923"/>
                  <a:pt x="217106" y="89389"/>
                  <a:pt x="217106" y="90488"/>
                </a:cubicBezTo>
                <a:cubicBezTo>
                  <a:pt x="217106" y="91587"/>
                  <a:pt x="216725" y="92686"/>
                  <a:pt x="215963" y="93418"/>
                </a:cubicBezTo>
                <a:cubicBezTo>
                  <a:pt x="215201" y="94517"/>
                  <a:pt x="214058" y="94884"/>
                  <a:pt x="212534" y="94884"/>
                </a:cubicBezTo>
                <a:cubicBezTo>
                  <a:pt x="211391" y="94884"/>
                  <a:pt x="210248" y="94517"/>
                  <a:pt x="209486" y="93418"/>
                </a:cubicBezTo>
                <a:cubicBezTo>
                  <a:pt x="208724" y="92686"/>
                  <a:pt x="207962" y="91587"/>
                  <a:pt x="207962" y="90488"/>
                </a:cubicBezTo>
                <a:cubicBezTo>
                  <a:pt x="207962" y="89389"/>
                  <a:pt x="208724" y="87923"/>
                  <a:pt x="209486" y="87191"/>
                </a:cubicBezTo>
                <a:close/>
                <a:moveTo>
                  <a:pt x="234759" y="85725"/>
                </a:moveTo>
                <a:cubicBezTo>
                  <a:pt x="237426" y="85725"/>
                  <a:pt x="239331" y="87630"/>
                  <a:pt x="239331" y="90297"/>
                </a:cubicBezTo>
                <a:cubicBezTo>
                  <a:pt x="239331" y="92964"/>
                  <a:pt x="237426" y="94869"/>
                  <a:pt x="234759" y="94869"/>
                </a:cubicBezTo>
                <a:cubicBezTo>
                  <a:pt x="232473" y="94869"/>
                  <a:pt x="230187" y="92964"/>
                  <a:pt x="230187" y="90297"/>
                </a:cubicBezTo>
                <a:cubicBezTo>
                  <a:pt x="230187" y="87630"/>
                  <a:pt x="232473" y="85725"/>
                  <a:pt x="234759" y="85725"/>
                </a:cubicBezTo>
                <a:close/>
                <a:moveTo>
                  <a:pt x="64679" y="73025"/>
                </a:moveTo>
                <a:lnTo>
                  <a:pt x="118745" y="73025"/>
                </a:lnTo>
                <a:cubicBezTo>
                  <a:pt x="121285" y="73025"/>
                  <a:pt x="123462" y="74857"/>
                  <a:pt x="123462" y="77421"/>
                </a:cubicBezTo>
                <a:cubicBezTo>
                  <a:pt x="123462" y="79985"/>
                  <a:pt x="121285" y="82184"/>
                  <a:pt x="118745" y="82184"/>
                </a:cubicBezTo>
                <a:lnTo>
                  <a:pt x="64679" y="82184"/>
                </a:lnTo>
                <a:cubicBezTo>
                  <a:pt x="62502" y="82184"/>
                  <a:pt x="60325" y="79985"/>
                  <a:pt x="60325" y="77421"/>
                </a:cubicBezTo>
                <a:cubicBezTo>
                  <a:pt x="60325" y="74857"/>
                  <a:pt x="62502" y="73025"/>
                  <a:pt x="64679" y="73025"/>
                </a:cubicBezTo>
                <a:close/>
                <a:moveTo>
                  <a:pt x="29597" y="73025"/>
                </a:moveTo>
                <a:lnTo>
                  <a:pt x="41140" y="73025"/>
                </a:lnTo>
                <a:cubicBezTo>
                  <a:pt x="43588" y="73025"/>
                  <a:pt x="45687" y="74857"/>
                  <a:pt x="45687" y="77421"/>
                </a:cubicBezTo>
                <a:cubicBezTo>
                  <a:pt x="45687" y="79985"/>
                  <a:pt x="43588" y="82184"/>
                  <a:pt x="41140" y="82184"/>
                </a:cubicBezTo>
                <a:lnTo>
                  <a:pt x="29597" y="82184"/>
                </a:lnTo>
                <a:cubicBezTo>
                  <a:pt x="27149" y="82184"/>
                  <a:pt x="25400" y="79985"/>
                  <a:pt x="25400" y="77421"/>
                </a:cubicBezTo>
                <a:cubicBezTo>
                  <a:pt x="25400" y="74857"/>
                  <a:pt x="27149" y="73025"/>
                  <a:pt x="29597" y="73025"/>
                </a:cubicBezTo>
                <a:close/>
                <a:moveTo>
                  <a:pt x="154225" y="72068"/>
                </a:moveTo>
                <a:cubicBezTo>
                  <a:pt x="150262" y="72068"/>
                  <a:pt x="147019" y="75311"/>
                  <a:pt x="147019" y="79275"/>
                </a:cubicBezTo>
                <a:lnTo>
                  <a:pt x="147019" y="109544"/>
                </a:lnTo>
                <a:lnTo>
                  <a:pt x="276742" y="109544"/>
                </a:lnTo>
                <a:lnTo>
                  <a:pt x="276742" y="79275"/>
                </a:lnTo>
                <a:cubicBezTo>
                  <a:pt x="276742" y="75311"/>
                  <a:pt x="273859" y="72068"/>
                  <a:pt x="269895" y="72068"/>
                </a:cubicBezTo>
                <a:lnTo>
                  <a:pt x="154225" y="72068"/>
                </a:lnTo>
                <a:close/>
                <a:moveTo>
                  <a:pt x="60177" y="8648"/>
                </a:moveTo>
                <a:lnTo>
                  <a:pt x="60177" y="21260"/>
                </a:lnTo>
                <a:cubicBezTo>
                  <a:pt x="60177" y="28467"/>
                  <a:pt x="66302" y="34593"/>
                  <a:pt x="73509" y="34593"/>
                </a:cubicBezTo>
                <a:lnTo>
                  <a:pt x="154225" y="34593"/>
                </a:lnTo>
                <a:cubicBezTo>
                  <a:pt x="161432" y="34593"/>
                  <a:pt x="167198" y="28467"/>
                  <a:pt x="167198" y="21260"/>
                </a:cubicBezTo>
                <a:lnTo>
                  <a:pt x="167198" y="8648"/>
                </a:lnTo>
                <a:lnTo>
                  <a:pt x="60177" y="8648"/>
                </a:lnTo>
                <a:close/>
                <a:moveTo>
                  <a:pt x="21620" y="8648"/>
                </a:moveTo>
                <a:cubicBezTo>
                  <a:pt x="14413" y="8648"/>
                  <a:pt x="8648" y="14053"/>
                  <a:pt x="8648" y="21260"/>
                </a:cubicBezTo>
                <a:lnTo>
                  <a:pt x="8648" y="263769"/>
                </a:lnTo>
                <a:cubicBezTo>
                  <a:pt x="8648" y="270976"/>
                  <a:pt x="14413" y="276742"/>
                  <a:pt x="21620" y="276742"/>
                </a:cubicBezTo>
                <a:lnTo>
                  <a:pt x="206115" y="276742"/>
                </a:lnTo>
                <a:cubicBezTo>
                  <a:pt x="213322" y="276742"/>
                  <a:pt x="219087" y="270976"/>
                  <a:pt x="219087" y="263769"/>
                </a:cubicBezTo>
                <a:lnTo>
                  <a:pt x="219087" y="256563"/>
                </a:lnTo>
                <a:lnTo>
                  <a:pt x="154225" y="256563"/>
                </a:lnTo>
                <a:cubicBezTo>
                  <a:pt x="145577" y="256563"/>
                  <a:pt x="138371" y="249716"/>
                  <a:pt x="138371" y="240708"/>
                </a:cubicBezTo>
                <a:lnTo>
                  <a:pt x="138371" y="79275"/>
                </a:lnTo>
                <a:cubicBezTo>
                  <a:pt x="138371" y="70627"/>
                  <a:pt x="145577" y="63420"/>
                  <a:pt x="154225" y="63420"/>
                </a:cubicBezTo>
                <a:lnTo>
                  <a:pt x="219087" y="63420"/>
                </a:lnTo>
                <a:lnTo>
                  <a:pt x="219087" y="21260"/>
                </a:lnTo>
                <a:cubicBezTo>
                  <a:pt x="219087" y="14053"/>
                  <a:pt x="213322" y="8648"/>
                  <a:pt x="206115" y="8648"/>
                </a:cubicBezTo>
                <a:lnTo>
                  <a:pt x="175846" y="8648"/>
                </a:lnTo>
                <a:lnTo>
                  <a:pt x="175846" y="21260"/>
                </a:lnTo>
                <a:cubicBezTo>
                  <a:pt x="175846" y="33512"/>
                  <a:pt x="166117" y="42880"/>
                  <a:pt x="154225" y="42880"/>
                </a:cubicBezTo>
                <a:lnTo>
                  <a:pt x="73509" y="42880"/>
                </a:lnTo>
                <a:cubicBezTo>
                  <a:pt x="61618" y="42880"/>
                  <a:pt x="51889" y="33512"/>
                  <a:pt x="51889" y="21260"/>
                </a:cubicBezTo>
                <a:lnTo>
                  <a:pt x="51889" y="8648"/>
                </a:lnTo>
                <a:lnTo>
                  <a:pt x="21620" y="8648"/>
                </a:lnTo>
                <a:close/>
                <a:moveTo>
                  <a:pt x="21620" y="0"/>
                </a:moveTo>
                <a:lnTo>
                  <a:pt x="206115" y="0"/>
                </a:lnTo>
                <a:cubicBezTo>
                  <a:pt x="218006" y="0"/>
                  <a:pt x="227735" y="9729"/>
                  <a:pt x="227735" y="21260"/>
                </a:cubicBezTo>
                <a:lnTo>
                  <a:pt x="227735" y="63420"/>
                </a:lnTo>
                <a:lnTo>
                  <a:pt x="269895" y="63420"/>
                </a:lnTo>
                <a:cubicBezTo>
                  <a:pt x="278543" y="63420"/>
                  <a:pt x="285390" y="70627"/>
                  <a:pt x="285390" y="79275"/>
                </a:cubicBezTo>
                <a:lnTo>
                  <a:pt x="285390" y="240708"/>
                </a:lnTo>
                <a:cubicBezTo>
                  <a:pt x="285390" y="249716"/>
                  <a:pt x="278543" y="256563"/>
                  <a:pt x="269895" y="256563"/>
                </a:cubicBezTo>
                <a:lnTo>
                  <a:pt x="227735" y="256563"/>
                </a:lnTo>
                <a:lnTo>
                  <a:pt x="227735" y="263769"/>
                </a:lnTo>
                <a:cubicBezTo>
                  <a:pt x="227735" y="275661"/>
                  <a:pt x="218006" y="285390"/>
                  <a:pt x="206115" y="285390"/>
                </a:cubicBezTo>
                <a:lnTo>
                  <a:pt x="21620" y="285390"/>
                </a:lnTo>
                <a:cubicBezTo>
                  <a:pt x="9729" y="285390"/>
                  <a:pt x="0" y="275661"/>
                  <a:pt x="0" y="263769"/>
                </a:cubicBezTo>
                <a:lnTo>
                  <a:pt x="0" y="21260"/>
                </a:lnTo>
                <a:cubicBezTo>
                  <a:pt x="0" y="9729"/>
                  <a:pt x="9729" y="0"/>
                  <a:pt x="216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xmlns="" id="{6F46DBB6-CF54-42BF-A71D-0508BC94A9B3}"/>
              </a:ext>
            </a:extLst>
          </p:cNvPr>
          <p:cNvSpPr txBox="1">
            <a:spLocks/>
          </p:cNvSpPr>
          <p:nvPr/>
        </p:nvSpPr>
        <p:spPr>
          <a:xfrm>
            <a:off x="1534443" y="2945096"/>
            <a:ext cx="3096743" cy="36805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Powers to grant, renew, amend, transfer and revoke licences.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9220C174-FED3-426E-9D5F-7CD21CF9EB6C}"/>
              </a:ext>
            </a:extLst>
          </p:cNvPr>
          <p:cNvSpPr txBox="1">
            <a:spLocks/>
          </p:cNvSpPr>
          <p:nvPr/>
        </p:nvSpPr>
        <p:spPr>
          <a:xfrm>
            <a:off x="1484565" y="2205238"/>
            <a:ext cx="2842303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Community media broadcasting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A9E8A3-6145-499C-AE88-CB85443AE8DF}"/>
              </a:ext>
            </a:extLst>
          </p:cNvPr>
          <p:cNvSpPr txBox="1"/>
          <p:nvPr/>
        </p:nvSpPr>
        <p:spPr>
          <a:xfrm>
            <a:off x="3337846" y="1101147"/>
            <a:ext cx="2468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REGULATORY FRAMEWORK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07A403E-7ACC-4801-B9C9-5C5A4674A448}"/>
              </a:ext>
            </a:extLst>
          </p:cNvPr>
          <p:cNvSpPr/>
          <p:nvPr/>
        </p:nvSpPr>
        <p:spPr>
          <a:xfrm>
            <a:off x="718682" y="5749463"/>
            <a:ext cx="536296" cy="5362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7" name="Freeform 547">
            <a:extLst>
              <a:ext uri="{FF2B5EF4-FFF2-40B4-BE49-F238E27FC236}">
                <a16:creationId xmlns:a16="http://schemas.microsoft.com/office/drawing/2014/main" xmlns="" id="{70C518C3-2F8D-4A8E-B77F-66957FEFF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646" y="5886316"/>
            <a:ext cx="264199" cy="262588"/>
          </a:xfrm>
          <a:custGeom>
            <a:avLst/>
            <a:gdLst>
              <a:gd name="T0" fmla="*/ 2147483646 w 796"/>
              <a:gd name="T1" fmla="*/ 2147483646 h 793"/>
              <a:gd name="T2" fmla="*/ 2147483646 w 796"/>
              <a:gd name="T3" fmla="*/ 2147483646 h 793"/>
              <a:gd name="T4" fmla="*/ 2147483646 w 796"/>
              <a:gd name="T5" fmla="*/ 2147483646 h 793"/>
              <a:gd name="T6" fmla="*/ 2147483646 w 796"/>
              <a:gd name="T7" fmla="*/ 2147483646 h 793"/>
              <a:gd name="T8" fmla="*/ 2147483646 w 796"/>
              <a:gd name="T9" fmla="*/ 2147483646 h 793"/>
              <a:gd name="T10" fmla="*/ 2147483646 w 796"/>
              <a:gd name="T11" fmla="*/ 2147483646 h 793"/>
              <a:gd name="T12" fmla="*/ 2147483646 w 796"/>
              <a:gd name="T13" fmla="*/ 2147483646 h 793"/>
              <a:gd name="T14" fmla="*/ 2147483646 w 796"/>
              <a:gd name="T15" fmla="*/ 2147483646 h 793"/>
              <a:gd name="T16" fmla="*/ 2147483646 w 796"/>
              <a:gd name="T17" fmla="*/ 2147483646 h 793"/>
              <a:gd name="T18" fmla="*/ 2147483646 w 796"/>
              <a:gd name="T19" fmla="*/ 2147483646 h 793"/>
              <a:gd name="T20" fmla="*/ 2147483646 w 796"/>
              <a:gd name="T21" fmla="*/ 2147483646 h 793"/>
              <a:gd name="T22" fmla="*/ 2147483646 w 796"/>
              <a:gd name="T23" fmla="*/ 2147483646 h 793"/>
              <a:gd name="T24" fmla="*/ 2147483646 w 796"/>
              <a:gd name="T25" fmla="*/ 2147483646 h 793"/>
              <a:gd name="T26" fmla="*/ 2147483646 w 796"/>
              <a:gd name="T27" fmla="*/ 2147483646 h 793"/>
              <a:gd name="T28" fmla="*/ 2147483646 w 796"/>
              <a:gd name="T29" fmla="*/ 2147483646 h 793"/>
              <a:gd name="T30" fmla="*/ 2147483646 w 796"/>
              <a:gd name="T31" fmla="*/ 2147483646 h 793"/>
              <a:gd name="T32" fmla="*/ 2147483646 w 796"/>
              <a:gd name="T33" fmla="*/ 2147483646 h 793"/>
              <a:gd name="T34" fmla="*/ 2147483646 w 796"/>
              <a:gd name="T35" fmla="*/ 2147483646 h 793"/>
              <a:gd name="T36" fmla="*/ 2147483646 w 796"/>
              <a:gd name="T37" fmla="*/ 2147483646 h 793"/>
              <a:gd name="T38" fmla="*/ 2147483646 w 796"/>
              <a:gd name="T39" fmla="*/ 2147483646 h 793"/>
              <a:gd name="T40" fmla="*/ 2147483646 w 796"/>
              <a:gd name="T41" fmla="*/ 2147483646 h 793"/>
              <a:gd name="T42" fmla="*/ 2147483646 w 796"/>
              <a:gd name="T43" fmla="*/ 2147483646 h 793"/>
              <a:gd name="T44" fmla="*/ 2147483646 w 796"/>
              <a:gd name="T45" fmla="*/ 2147483646 h 793"/>
              <a:gd name="T46" fmla="*/ 2147483646 w 796"/>
              <a:gd name="T47" fmla="*/ 2147483646 h 793"/>
              <a:gd name="T48" fmla="*/ 2147483646 w 796"/>
              <a:gd name="T49" fmla="*/ 2147483646 h 793"/>
              <a:gd name="T50" fmla="*/ 2147483646 w 796"/>
              <a:gd name="T51" fmla="*/ 2147483646 h 793"/>
              <a:gd name="T52" fmla="*/ 2147483646 w 796"/>
              <a:gd name="T53" fmla="*/ 2147483646 h 793"/>
              <a:gd name="T54" fmla="*/ 2147483646 w 796"/>
              <a:gd name="T55" fmla="*/ 2147483646 h 793"/>
              <a:gd name="T56" fmla="*/ 2147483646 w 796"/>
              <a:gd name="T57" fmla="*/ 2147483646 h 793"/>
              <a:gd name="T58" fmla="*/ 2147483646 w 796"/>
              <a:gd name="T59" fmla="*/ 2147483646 h 793"/>
              <a:gd name="T60" fmla="*/ 2147483646 w 796"/>
              <a:gd name="T61" fmla="*/ 2147483646 h 793"/>
              <a:gd name="T62" fmla="*/ 2147483646 w 796"/>
              <a:gd name="T63" fmla="*/ 2147483646 h 793"/>
              <a:gd name="T64" fmla="*/ 2147483646 w 796"/>
              <a:gd name="T65" fmla="*/ 2147483646 h 793"/>
              <a:gd name="T66" fmla="*/ 2147483646 w 796"/>
              <a:gd name="T67" fmla="*/ 2147483646 h 793"/>
              <a:gd name="T68" fmla="*/ 2147483646 w 796"/>
              <a:gd name="T69" fmla="*/ 2147483646 h 793"/>
              <a:gd name="T70" fmla="*/ 2147483646 w 796"/>
              <a:gd name="T71" fmla="*/ 2147483646 h 793"/>
              <a:gd name="T72" fmla="*/ 2147483646 w 796"/>
              <a:gd name="T73" fmla="*/ 2147483646 h 793"/>
              <a:gd name="T74" fmla="*/ 2147483646 w 796"/>
              <a:gd name="T75" fmla="*/ 2147483646 h 793"/>
              <a:gd name="T76" fmla="*/ 2147483646 w 796"/>
              <a:gd name="T77" fmla="*/ 2147483646 h 793"/>
              <a:gd name="T78" fmla="*/ 2147483646 w 796"/>
              <a:gd name="T79" fmla="*/ 2147483646 h 793"/>
              <a:gd name="T80" fmla="*/ 2147483646 w 796"/>
              <a:gd name="T81" fmla="*/ 2147483646 h 793"/>
              <a:gd name="T82" fmla="*/ 2147483646 w 796"/>
              <a:gd name="T83" fmla="*/ 2147483646 h 793"/>
              <a:gd name="T84" fmla="*/ 2147483646 w 796"/>
              <a:gd name="T85" fmla="*/ 2147483646 h 793"/>
              <a:gd name="T86" fmla="*/ 2147483646 w 796"/>
              <a:gd name="T87" fmla="*/ 2147483646 h 793"/>
              <a:gd name="T88" fmla="*/ 2147483646 w 796"/>
              <a:gd name="T89" fmla="*/ 2147483646 h 793"/>
              <a:gd name="T90" fmla="*/ 2147483646 w 796"/>
              <a:gd name="T91" fmla="*/ 2147483646 h 793"/>
              <a:gd name="T92" fmla="*/ 0 w 796"/>
              <a:gd name="T93" fmla="*/ 2147483646 h 793"/>
              <a:gd name="T94" fmla="*/ 2147483646 w 796"/>
              <a:gd name="T95" fmla="*/ 2147483646 h 793"/>
              <a:gd name="T96" fmla="*/ 0 w 796"/>
              <a:gd name="T97" fmla="*/ 2147483646 h 793"/>
              <a:gd name="T98" fmla="*/ 2147483646 w 796"/>
              <a:gd name="T99" fmla="*/ 2147483646 h 793"/>
              <a:gd name="T100" fmla="*/ 2147483646 w 796"/>
              <a:gd name="T101" fmla="*/ 2147483646 h 793"/>
              <a:gd name="T102" fmla="*/ 2147483646 w 796"/>
              <a:gd name="T103" fmla="*/ 2147483646 h 793"/>
              <a:gd name="T104" fmla="*/ 2147483646 w 796"/>
              <a:gd name="T105" fmla="*/ 2147483646 h 793"/>
              <a:gd name="T106" fmla="*/ 0 w 796"/>
              <a:gd name="T107" fmla="*/ 2147483646 h 793"/>
              <a:gd name="T108" fmla="*/ 2147483646 w 796"/>
              <a:gd name="T109" fmla="*/ 2147483646 h 793"/>
              <a:gd name="T110" fmla="*/ 0 w 796"/>
              <a:gd name="T111" fmla="*/ 2147483646 h 793"/>
              <a:gd name="T112" fmla="*/ 2147483646 w 796"/>
              <a:gd name="T113" fmla="*/ 2147483646 h 793"/>
              <a:gd name="T114" fmla="*/ 2147483646 w 796"/>
              <a:gd name="T115" fmla="*/ 2147483646 h 793"/>
              <a:gd name="T116" fmla="*/ 2147483646 w 796"/>
              <a:gd name="T117" fmla="*/ 2147483646 h 793"/>
              <a:gd name="T118" fmla="*/ 2147483646 w 796"/>
              <a:gd name="T119" fmla="*/ 2147483646 h 793"/>
              <a:gd name="T120" fmla="*/ 2147483646 w 796"/>
              <a:gd name="T121" fmla="*/ 2147483646 h 7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6" h="793">
                <a:moveTo>
                  <a:pt x="643" y="721"/>
                </a:moveTo>
                <a:lnTo>
                  <a:pt x="556" y="721"/>
                </a:lnTo>
                <a:lnTo>
                  <a:pt x="556" y="553"/>
                </a:lnTo>
                <a:cubicBezTo>
                  <a:pt x="556" y="547"/>
                  <a:pt x="550" y="542"/>
                  <a:pt x="544" y="542"/>
                </a:cubicBezTo>
                <a:cubicBezTo>
                  <a:pt x="537" y="542"/>
                  <a:pt x="532" y="547"/>
                  <a:pt x="532" y="553"/>
                </a:cubicBezTo>
                <a:lnTo>
                  <a:pt x="532" y="721"/>
                </a:lnTo>
                <a:lnTo>
                  <a:pt x="377" y="721"/>
                </a:lnTo>
                <a:lnTo>
                  <a:pt x="377" y="417"/>
                </a:lnTo>
                <a:lnTo>
                  <a:pt x="431" y="409"/>
                </a:lnTo>
                <a:cubicBezTo>
                  <a:pt x="434" y="408"/>
                  <a:pt x="437" y="406"/>
                  <a:pt x="439" y="403"/>
                </a:cubicBezTo>
                <a:lnTo>
                  <a:pt x="456" y="375"/>
                </a:lnTo>
                <a:lnTo>
                  <a:pt x="502" y="434"/>
                </a:lnTo>
                <a:cubicBezTo>
                  <a:pt x="496" y="443"/>
                  <a:pt x="491" y="454"/>
                  <a:pt x="491" y="465"/>
                </a:cubicBezTo>
                <a:cubicBezTo>
                  <a:pt x="491" y="494"/>
                  <a:pt x="515" y="517"/>
                  <a:pt x="544" y="517"/>
                </a:cubicBezTo>
                <a:cubicBezTo>
                  <a:pt x="572" y="517"/>
                  <a:pt x="596" y="494"/>
                  <a:pt x="596" y="465"/>
                </a:cubicBezTo>
                <a:cubicBezTo>
                  <a:pt x="596" y="463"/>
                  <a:pt x="595" y="461"/>
                  <a:pt x="595" y="458"/>
                </a:cubicBezTo>
                <a:lnTo>
                  <a:pt x="643" y="439"/>
                </a:lnTo>
                <a:lnTo>
                  <a:pt x="643" y="721"/>
                </a:lnTo>
                <a:close/>
                <a:moveTo>
                  <a:pt x="365" y="320"/>
                </a:moveTo>
                <a:lnTo>
                  <a:pt x="365" y="320"/>
                </a:lnTo>
                <a:cubicBezTo>
                  <a:pt x="358" y="320"/>
                  <a:pt x="353" y="325"/>
                  <a:pt x="353" y="332"/>
                </a:cubicBezTo>
                <a:lnTo>
                  <a:pt x="353" y="396"/>
                </a:lnTo>
                <a:lnTo>
                  <a:pt x="307" y="404"/>
                </a:lnTo>
                <a:cubicBezTo>
                  <a:pt x="303" y="404"/>
                  <a:pt x="300" y="406"/>
                  <a:pt x="298" y="410"/>
                </a:cubicBezTo>
                <a:lnTo>
                  <a:pt x="264" y="479"/>
                </a:lnTo>
                <a:cubicBezTo>
                  <a:pt x="259" y="478"/>
                  <a:pt x="255" y="478"/>
                  <a:pt x="251" y="478"/>
                </a:cubicBezTo>
                <a:cubicBezTo>
                  <a:pt x="229" y="478"/>
                  <a:pt x="211" y="491"/>
                  <a:pt x="203" y="510"/>
                </a:cubicBezTo>
                <a:lnTo>
                  <a:pt x="164" y="504"/>
                </a:lnTo>
                <a:cubicBezTo>
                  <a:pt x="160" y="504"/>
                  <a:pt x="155" y="506"/>
                  <a:pt x="153" y="509"/>
                </a:cubicBezTo>
                <a:lnTo>
                  <a:pt x="73" y="629"/>
                </a:lnTo>
                <a:lnTo>
                  <a:pt x="73" y="249"/>
                </a:lnTo>
                <a:lnTo>
                  <a:pt x="180" y="174"/>
                </a:lnTo>
                <a:lnTo>
                  <a:pt x="247" y="281"/>
                </a:lnTo>
                <a:cubicBezTo>
                  <a:pt x="251" y="285"/>
                  <a:pt x="256" y="287"/>
                  <a:pt x="261" y="285"/>
                </a:cubicBezTo>
                <a:lnTo>
                  <a:pt x="320" y="269"/>
                </a:lnTo>
                <a:cubicBezTo>
                  <a:pt x="329" y="285"/>
                  <a:pt x="345" y="296"/>
                  <a:pt x="365" y="296"/>
                </a:cubicBezTo>
                <a:cubicBezTo>
                  <a:pt x="373" y="296"/>
                  <a:pt x="380" y="294"/>
                  <a:pt x="387" y="291"/>
                </a:cubicBezTo>
                <a:lnTo>
                  <a:pt x="440" y="356"/>
                </a:lnTo>
                <a:lnTo>
                  <a:pt x="421" y="386"/>
                </a:lnTo>
                <a:lnTo>
                  <a:pt x="377" y="393"/>
                </a:lnTo>
                <a:lnTo>
                  <a:pt x="377" y="332"/>
                </a:lnTo>
                <a:cubicBezTo>
                  <a:pt x="377" y="325"/>
                  <a:pt x="372" y="320"/>
                  <a:pt x="365" y="320"/>
                </a:cubicBezTo>
                <a:close/>
                <a:moveTo>
                  <a:pt x="279" y="529"/>
                </a:moveTo>
                <a:lnTo>
                  <a:pt x="279" y="529"/>
                </a:lnTo>
                <a:cubicBezTo>
                  <a:pt x="279" y="545"/>
                  <a:pt x="267" y="557"/>
                  <a:pt x="251" y="557"/>
                </a:cubicBezTo>
                <a:cubicBezTo>
                  <a:pt x="236" y="557"/>
                  <a:pt x="223" y="545"/>
                  <a:pt x="223" y="529"/>
                </a:cubicBezTo>
                <a:cubicBezTo>
                  <a:pt x="223" y="514"/>
                  <a:pt x="236" y="502"/>
                  <a:pt x="251" y="502"/>
                </a:cubicBezTo>
                <a:cubicBezTo>
                  <a:pt x="267" y="502"/>
                  <a:pt x="279" y="514"/>
                  <a:pt x="279" y="529"/>
                </a:cubicBezTo>
                <a:close/>
                <a:moveTo>
                  <a:pt x="353" y="721"/>
                </a:moveTo>
                <a:lnTo>
                  <a:pt x="264" y="721"/>
                </a:lnTo>
                <a:lnTo>
                  <a:pt x="264" y="617"/>
                </a:lnTo>
                <a:cubicBezTo>
                  <a:pt x="264" y="611"/>
                  <a:pt x="257" y="606"/>
                  <a:pt x="251" y="606"/>
                </a:cubicBezTo>
                <a:cubicBezTo>
                  <a:pt x="245" y="606"/>
                  <a:pt x="239" y="611"/>
                  <a:pt x="239" y="617"/>
                </a:cubicBezTo>
                <a:lnTo>
                  <a:pt x="239" y="721"/>
                </a:lnTo>
                <a:lnTo>
                  <a:pt x="73" y="721"/>
                </a:lnTo>
                <a:lnTo>
                  <a:pt x="73" y="671"/>
                </a:lnTo>
                <a:lnTo>
                  <a:pt x="168" y="529"/>
                </a:lnTo>
                <a:lnTo>
                  <a:pt x="199" y="534"/>
                </a:lnTo>
                <a:cubicBezTo>
                  <a:pt x="202" y="560"/>
                  <a:pt x="224" y="582"/>
                  <a:pt x="251" y="582"/>
                </a:cubicBezTo>
                <a:cubicBezTo>
                  <a:pt x="280" y="582"/>
                  <a:pt x="303" y="558"/>
                  <a:pt x="303" y="529"/>
                </a:cubicBezTo>
                <a:cubicBezTo>
                  <a:pt x="303" y="514"/>
                  <a:pt x="296" y="499"/>
                  <a:pt x="285" y="490"/>
                </a:cubicBezTo>
                <a:lnTo>
                  <a:pt x="317" y="426"/>
                </a:lnTo>
                <a:lnTo>
                  <a:pt x="353" y="421"/>
                </a:lnTo>
                <a:lnTo>
                  <a:pt x="353" y="721"/>
                </a:lnTo>
                <a:close/>
                <a:moveTo>
                  <a:pt x="365" y="216"/>
                </a:moveTo>
                <a:lnTo>
                  <a:pt x="365" y="216"/>
                </a:lnTo>
                <a:cubicBezTo>
                  <a:pt x="380" y="216"/>
                  <a:pt x="393" y="229"/>
                  <a:pt x="393" y="244"/>
                </a:cubicBezTo>
                <a:cubicBezTo>
                  <a:pt x="393" y="259"/>
                  <a:pt x="380" y="272"/>
                  <a:pt x="365" y="272"/>
                </a:cubicBezTo>
                <a:cubicBezTo>
                  <a:pt x="349" y="272"/>
                  <a:pt x="337" y="259"/>
                  <a:pt x="337" y="244"/>
                </a:cubicBezTo>
                <a:cubicBezTo>
                  <a:pt x="337" y="229"/>
                  <a:pt x="349" y="216"/>
                  <a:pt x="365" y="216"/>
                </a:cubicBezTo>
                <a:close/>
                <a:moveTo>
                  <a:pt x="572" y="465"/>
                </a:moveTo>
                <a:lnTo>
                  <a:pt x="572" y="465"/>
                </a:lnTo>
                <a:cubicBezTo>
                  <a:pt x="572" y="481"/>
                  <a:pt x="559" y="494"/>
                  <a:pt x="544" y="494"/>
                </a:cubicBezTo>
                <a:cubicBezTo>
                  <a:pt x="528" y="494"/>
                  <a:pt x="516" y="481"/>
                  <a:pt x="516" y="465"/>
                </a:cubicBezTo>
                <a:cubicBezTo>
                  <a:pt x="516" y="450"/>
                  <a:pt x="528" y="438"/>
                  <a:pt x="544" y="438"/>
                </a:cubicBezTo>
                <a:cubicBezTo>
                  <a:pt x="559" y="438"/>
                  <a:pt x="572" y="450"/>
                  <a:pt x="572" y="465"/>
                </a:cubicBezTo>
                <a:close/>
                <a:moveTo>
                  <a:pt x="655" y="224"/>
                </a:moveTo>
                <a:lnTo>
                  <a:pt x="655" y="224"/>
                </a:lnTo>
                <a:cubicBezTo>
                  <a:pt x="670" y="224"/>
                  <a:pt x="683" y="237"/>
                  <a:pt x="683" y="252"/>
                </a:cubicBezTo>
                <a:cubicBezTo>
                  <a:pt x="683" y="267"/>
                  <a:pt x="670" y="280"/>
                  <a:pt x="655" y="280"/>
                </a:cubicBezTo>
                <a:cubicBezTo>
                  <a:pt x="639" y="280"/>
                  <a:pt x="627" y="267"/>
                  <a:pt x="627" y="252"/>
                </a:cubicBezTo>
                <a:cubicBezTo>
                  <a:pt x="627" y="237"/>
                  <a:pt x="639" y="224"/>
                  <a:pt x="655" y="224"/>
                </a:cubicBezTo>
                <a:close/>
                <a:moveTo>
                  <a:pt x="781" y="721"/>
                </a:moveTo>
                <a:lnTo>
                  <a:pt x="667" y="721"/>
                </a:lnTo>
                <a:lnTo>
                  <a:pt x="667" y="429"/>
                </a:lnTo>
                <a:lnTo>
                  <a:pt x="696" y="418"/>
                </a:lnTo>
                <a:lnTo>
                  <a:pt x="771" y="542"/>
                </a:lnTo>
                <a:cubicBezTo>
                  <a:pt x="773" y="546"/>
                  <a:pt x="777" y="547"/>
                  <a:pt x="781" y="547"/>
                </a:cubicBezTo>
                <a:cubicBezTo>
                  <a:pt x="783" y="547"/>
                  <a:pt x="786" y="547"/>
                  <a:pt x="787" y="546"/>
                </a:cubicBezTo>
                <a:cubicBezTo>
                  <a:pt x="793" y="543"/>
                  <a:pt x="795" y="535"/>
                  <a:pt x="791" y="529"/>
                </a:cubicBezTo>
                <a:lnTo>
                  <a:pt x="712" y="396"/>
                </a:lnTo>
                <a:cubicBezTo>
                  <a:pt x="709" y="391"/>
                  <a:pt x="702" y="390"/>
                  <a:pt x="697" y="392"/>
                </a:cubicBezTo>
                <a:lnTo>
                  <a:pt x="667" y="404"/>
                </a:lnTo>
                <a:lnTo>
                  <a:pt x="667" y="340"/>
                </a:lnTo>
                <a:cubicBezTo>
                  <a:pt x="667" y="334"/>
                  <a:pt x="662" y="328"/>
                  <a:pt x="655" y="328"/>
                </a:cubicBezTo>
                <a:cubicBezTo>
                  <a:pt x="648" y="328"/>
                  <a:pt x="643" y="334"/>
                  <a:pt x="643" y="340"/>
                </a:cubicBezTo>
                <a:lnTo>
                  <a:pt x="643" y="413"/>
                </a:lnTo>
                <a:lnTo>
                  <a:pt x="587" y="436"/>
                </a:lnTo>
                <a:cubicBezTo>
                  <a:pt x="577" y="423"/>
                  <a:pt x="561" y="414"/>
                  <a:pt x="544" y="414"/>
                </a:cubicBezTo>
                <a:cubicBezTo>
                  <a:pt x="535" y="414"/>
                  <a:pt x="528" y="415"/>
                  <a:pt x="521" y="419"/>
                </a:cubicBezTo>
                <a:lnTo>
                  <a:pt x="469" y="354"/>
                </a:lnTo>
                <a:lnTo>
                  <a:pt x="535" y="244"/>
                </a:lnTo>
                <a:lnTo>
                  <a:pt x="603" y="255"/>
                </a:lnTo>
                <a:cubicBezTo>
                  <a:pt x="605" y="283"/>
                  <a:pt x="628" y="304"/>
                  <a:pt x="655" y="304"/>
                </a:cubicBezTo>
                <a:cubicBezTo>
                  <a:pt x="683" y="304"/>
                  <a:pt x="707" y="281"/>
                  <a:pt x="707" y="252"/>
                </a:cubicBezTo>
                <a:cubicBezTo>
                  <a:pt x="707" y="241"/>
                  <a:pt x="703" y="230"/>
                  <a:pt x="697" y="222"/>
                </a:cubicBezTo>
                <a:lnTo>
                  <a:pt x="790" y="116"/>
                </a:lnTo>
                <a:cubicBezTo>
                  <a:pt x="795" y="111"/>
                  <a:pt x="794" y="103"/>
                  <a:pt x="789" y="99"/>
                </a:cubicBezTo>
                <a:cubicBezTo>
                  <a:pt x="784" y="94"/>
                  <a:pt x="777" y="95"/>
                  <a:pt x="772" y="100"/>
                </a:cubicBezTo>
                <a:lnTo>
                  <a:pt x="679" y="206"/>
                </a:lnTo>
                <a:cubicBezTo>
                  <a:pt x="672" y="202"/>
                  <a:pt x="663" y="200"/>
                  <a:pt x="655" y="200"/>
                </a:cubicBezTo>
                <a:cubicBezTo>
                  <a:pt x="633" y="200"/>
                  <a:pt x="615" y="213"/>
                  <a:pt x="607" y="232"/>
                </a:cubicBezTo>
                <a:lnTo>
                  <a:pt x="531" y="220"/>
                </a:lnTo>
                <a:cubicBezTo>
                  <a:pt x="526" y="219"/>
                  <a:pt x="521" y="221"/>
                  <a:pt x="519" y="225"/>
                </a:cubicBezTo>
                <a:lnTo>
                  <a:pt x="453" y="334"/>
                </a:lnTo>
                <a:lnTo>
                  <a:pt x="406" y="275"/>
                </a:lnTo>
                <a:cubicBezTo>
                  <a:pt x="413" y="267"/>
                  <a:pt x="417" y="255"/>
                  <a:pt x="417" y="244"/>
                </a:cubicBezTo>
                <a:cubicBezTo>
                  <a:pt x="417" y="215"/>
                  <a:pt x="393" y="192"/>
                  <a:pt x="365" y="192"/>
                </a:cubicBezTo>
                <a:cubicBezTo>
                  <a:pt x="336" y="192"/>
                  <a:pt x="313" y="215"/>
                  <a:pt x="313" y="244"/>
                </a:cubicBezTo>
                <a:cubicBezTo>
                  <a:pt x="313" y="244"/>
                  <a:pt x="313" y="245"/>
                  <a:pt x="313" y="246"/>
                </a:cubicBezTo>
                <a:lnTo>
                  <a:pt x="264" y="260"/>
                </a:lnTo>
                <a:lnTo>
                  <a:pt x="194" y="151"/>
                </a:lnTo>
                <a:cubicBezTo>
                  <a:pt x="192" y="148"/>
                  <a:pt x="189" y="146"/>
                  <a:pt x="185" y="146"/>
                </a:cubicBezTo>
                <a:cubicBezTo>
                  <a:pt x="182" y="145"/>
                  <a:pt x="179" y="146"/>
                  <a:pt x="176" y="148"/>
                </a:cubicBezTo>
                <a:lnTo>
                  <a:pt x="73" y="219"/>
                </a:lnTo>
                <a:lnTo>
                  <a:pt x="73" y="11"/>
                </a:lnTo>
                <a:cubicBezTo>
                  <a:pt x="73" y="5"/>
                  <a:pt x="67" y="0"/>
                  <a:pt x="60" y="0"/>
                </a:cubicBezTo>
                <a:cubicBezTo>
                  <a:pt x="54" y="0"/>
                  <a:pt x="49" y="5"/>
                  <a:pt x="49" y="11"/>
                </a:cubicBezTo>
                <a:lnTo>
                  <a:pt x="49" y="48"/>
                </a:lnTo>
                <a:lnTo>
                  <a:pt x="12" y="48"/>
                </a:lnTo>
                <a:cubicBezTo>
                  <a:pt x="6" y="48"/>
                  <a:pt x="0" y="53"/>
                  <a:pt x="0" y="59"/>
                </a:cubicBezTo>
                <a:cubicBezTo>
                  <a:pt x="0" y="66"/>
                  <a:pt x="6" y="72"/>
                  <a:pt x="12" y="72"/>
                </a:cubicBezTo>
                <a:lnTo>
                  <a:pt x="49" y="72"/>
                </a:lnTo>
                <a:lnTo>
                  <a:pt x="49" y="160"/>
                </a:lnTo>
                <a:lnTo>
                  <a:pt x="12" y="160"/>
                </a:lnTo>
                <a:cubicBezTo>
                  <a:pt x="6" y="160"/>
                  <a:pt x="0" y="165"/>
                  <a:pt x="0" y="172"/>
                </a:cubicBezTo>
                <a:cubicBezTo>
                  <a:pt x="0" y="178"/>
                  <a:pt x="6" y="184"/>
                  <a:pt x="12" y="184"/>
                </a:cubicBezTo>
                <a:lnTo>
                  <a:pt x="49" y="184"/>
                </a:lnTo>
                <a:lnTo>
                  <a:pt x="49" y="272"/>
                </a:lnTo>
                <a:lnTo>
                  <a:pt x="12" y="272"/>
                </a:lnTo>
                <a:cubicBezTo>
                  <a:pt x="6" y="272"/>
                  <a:pt x="0" y="277"/>
                  <a:pt x="0" y="284"/>
                </a:cubicBezTo>
                <a:cubicBezTo>
                  <a:pt x="0" y="290"/>
                  <a:pt x="6" y="296"/>
                  <a:pt x="12" y="296"/>
                </a:cubicBezTo>
                <a:lnTo>
                  <a:pt x="49" y="296"/>
                </a:lnTo>
                <a:lnTo>
                  <a:pt x="49" y="384"/>
                </a:lnTo>
                <a:lnTo>
                  <a:pt x="12" y="384"/>
                </a:lnTo>
                <a:cubicBezTo>
                  <a:pt x="6" y="384"/>
                  <a:pt x="0" y="390"/>
                  <a:pt x="0" y="396"/>
                </a:cubicBezTo>
                <a:cubicBezTo>
                  <a:pt x="0" y="403"/>
                  <a:pt x="6" y="408"/>
                  <a:pt x="12" y="408"/>
                </a:cubicBezTo>
                <a:lnTo>
                  <a:pt x="49" y="408"/>
                </a:lnTo>
                <a:lnTo>
                  <a:pt x="49" y="496"/>
                </a:lnTo>
                <a:lnTo>
                  <a:pt x="12" y="496"/>
                </a:lnTo>
                <a:cubicBezTo>
                  <a:pt x="6" y="496"/>
                  <a:pt x="0" y="502"/>
                  <a:pt x="0" y="508"/>
                </a:cubicBezTo>
                <a:cubicBezTo>
                  <a:pt x="0" y="515"/>
                  <a:pt x="6" y="520"/>
                  <a:pt x="12" y="520"/>
                </a:cubicBezTo>
                <a:lnTo>
                  <a:pt x="49" y="520"/>
                </a:lnTo>
                <a:lnTo>
                  <a:pt x="49" y="609"/>
                </a:lnTo>
                <a:lnTo>
                  <a:pt x="12" y="609"/>
                </a:lnTo>
                <a:cubicBezTo>
                  <a:pt x="6" y="609"/>
                  <a:pt x="0" y="614"/>
                  <a:pt x="0" y="620"/>
                </a:cubicBezTo>
                <a:cubicBezTo>
                  <a:pt x="0" y="627"/>
                  <a:pt x="6" y="632"/>
                  <a:pt x="12" y="632"/>
                </a:cubicBezTo>
                <a:lnTo>
                  <a:pt x="49" y="632"/>
                </a:lnTo>
                <a:lnTo>
                  <a:pt x="49" y="721"/>
                </a:lnTo>
                <a:lnTo>
                  <a:pt x="12" y="721"/>
                </a:lnTo>
                <a:cubicBezTo>
                  <a:pt x="6" y="721"/>
                  <a:pt x="0" y="726"/>
                  <a:pt x="0" y="732"/>
                </a:cubicBezTo>
                <a:cubicBezTo>
                  <a:pt x="0" y="739"/>
                  <a:pt x="6" y="744"/>
                  <a:pt x="12" y="744"/>
                </a:cubicBezTo>
                <a:lnTo>
                  <a:pt x="49" y="744"/>
                </a:lnTo>
                <a:lnTo>
                  <a:pt x="49" y="781"/>
                </a:lnTo>
                <a:cubicBezTo>
                  <a:pt x="49" y="787"/>
                  <a:pt x="54" y="792"/>
                  <a:pt x="60" y="792"/>
                </a:cubicBezTo>
                <a:cubicBezTo>
                  <a:pt x="67" y="792"/>
                  <a:pt x="73" y="787"/>
                  <a:pt x="73" y="781"/>
                </a:cubicBezTo>
                <a:lnTo>
                  <a:pt x="73" y="744"/>
                </a:lnTo>
                <a:lnTo>
                  <a:pt x="781" y="744"/>
                </a:lnTo>
                <a:cubicBezTo>
                  <a:pt x="788" y="744"/>
                  <a:pt x="793" y="739"/>
                  <a:pt x="793" y="732"/>
                </a:cubicBezTo>
                <a:cubicBezTo>
                  <a:pt x="793" y="726"/>
                  <a:pt x="788" y="721"/>
                  <a:pt x="781" y="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A37BD04-E262-452A-9024-78BB823AE122}"/>
              </a:ext>
            </a:extLst>
          </p:cNvPr>
          <p:cNvSpPr txBox="1"/>
          <p:nvPr/>
        </p:nvSpPr>
        <p:spPr>
          <a:xfrm>
            <a:off x="1392635" y="5768523"/>
            <a:ext cx="2612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sz="1400" b="1" i="0" u="none" strike="noStrike" baseline="0" dirty="0">
                <a:solidFill>
                  <a:schemeClr val="tx2"/>
                </a:solidFill>
                <a:latin typeface="Lato"/>
              </a:rPr>
              <a:t>BBBEE </a:t>
            </a:r>
            <a:r>
              <a:rPr lang="en-GB" sz="1400" b="1" i="0" u="none" strike="noStrike" baseline="0" dirty="0">
                <a:solidFill>
                  <a:schemeClr val="tx2"/>
                </a:solidFill>
                <a:latin typeface="Lato"/>
              </a:rPr>
              <a:t>Act No.59 of 2003</a:t>
            </a:r>
            <a:endParaRPr lang="en-ZA" sz="1400" b="1" dirty="0">
              <a:solidFill>
                <a:schemeClr val="tx2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98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EB5D68-1586-4443-BDF0-C2CD522E3114}"/>
              </a:ext>
            </a:extLst>
          </p:cNvPr>
          <p:cNvSpPr txBox="1"/>
          <p:nvPr/>
        </p:nvSpPr>
        <p:spPr>
          <a:xfrm>
            <a:off x="1920361" y="565494"/>
            <a:ext cx="4967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NATIONAL DEVELOPMENT PLAN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9E97C-0F9F-354A-AD4A-08C07C286943}"/>
              </a:ext>
            </a:extLst>
          </p:cNvPr>
          <p:cNvSpPr txBox="1"/>
          <p:nvPr/>
        </p:nvSpPr>
        <p:spPr>
          <a:xfrm>
            <a:off x="3098790" y="1007752"/>
            <a:ext cx="2667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13" dirty="0">
                <a:latin typeface="Poppins Light" pitchFamily="2" charset="77"/>
                <a:cs typeface="Poppins Light" pitchFamily="2" charset="77"/>
              </a:rPr>
              <a:t>ALIGNMENT TO VISION 2030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ECC4B6-F138-A048-96D2-077D890ACDB9}"/>
              </a:ext>
            </a:extLst>
          </p:cNvPr>
          <p:cNvSpPr/>
          <p:nvPr/>
        </p:nvSpPr>
        <p:spPr>
          <a:xfrm>
            <a:off x="1532023" y="2678865"/>
            <a:ext cx="1637094" cy="317138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57FBB2-1DE7-ED4E-A603-4BFDCB221D36}"/>
              </a:ext>
            </a:extLst>
          </p:cNvPr>
          <p:cNvSpPr/>
          <p:nvPr/>
        </p:nvSpPr>
        <p:spPr>
          <a:xfrm>
            <a:off x="1554273" y="2374311"/>
            <a:ext cx="1625343" cy="589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40E4245-7021-1648-922F-A730A7DF4B76}"/>
              </a:ext>
            </a:extLst>
          </p:cNvPr>
          <p:cNvSpPr/>
          <p:nvPr/>
        </p:nvSpPr>
        <p:spPr>
          <a:xfrm>
            <a:off x="1806042" y="1755507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3D5784-8290-BB47-9E70-506E89E9C9EA}"/>
              </a:ext>
            </a:extLst>
          </p:cNvPr>
          <p:cNvSpPr txBox="1"/>
          <p:nvPr/>
        </p:nvSpPr>
        <p:spPr>
          <a:xfrm>
            <a:off x="1741402" y="3018401"/>
            <a:ext cx="9701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6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3254BA69-8120-3F49-BA1C-1F233C664B2C}"/>
              </a:ext>
            </a:extLst>
          </p:cNvPr>
          <p:cNvSpPr txBox="1">
            <a:spLocks/>
          </p:cNvSpPr>
          <p:nvPr/>
        </p:nvSpPr>
        <p:spPr>
          <a:xfrm>
            <a:off x="1477456" y="3326177"/>
            <a:ext cx="1702160" cy="74457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Building a Capable, Ethical and Developmental </a:t>
            </a:r>
          </a:p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D7D2A5-7F30-7D48-BA91-522CE5082F8B}"/>
              </a:ext>
            </a:extLst>
          </p:cNvPr>
          <p:cNvSpPr/>
          <p:nvPr/>
        </p:nvSpPr>
        <p:spPr>
          <a:xfrm>
            <a:off x="3820254" y="2764223"/>
            <a:ext cx="1605978" cy="30860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3DFA7F7-CA92-664D-BE41-0DD85D7BEF0D}"/>
              </a:ext>
            </a:extLst>
          </p:cNvPr>
          <p:cNvSpPr/>
          <p:nvPr/>
        </p:nvSpPr>
        <p:spPr>
          <a:xfrm>
            <a:off x="3818122" y="2285958"/>
            <a:ext cx="1439199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E02D11D-2742-2B4A-A296-6BEC5E586E41}"/>
              </a:ext>
            </a:extLst>
          </p:cNvPr>
          <p:cNvSpPr/>
          <p:nvPr/>
        </p:nvSpPr>
        <p:spPr>
          <a:xfrm>
            <a:off x="4097618" y="1812999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FC6C5C-25E1-E049-AE8F-1BA097F7F43A}"/>
              </a:ext>
            </a:extLst>
          </p:cNvPr>
          <p:cNvSpPr txBox="1"/>
          <p:nvPr/>
        </p:nvSpPr>
        <p:spPr>
          <a:xfrm>
            <a:off x="4134024" y="3055305"/>
            <a:ext cx="9701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1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0A4E749C-C01F-134B-951B-88AF66A65C10}"/>
              </a:ext>
            </a:extLst>
          </p:cNvPr>
          <p:cNvSpPr txBox="1">
            <a:spLocks/>
          </p:cNvSpPr>
          <p:nvPr/>
        </p:nvSpPr>
        <p:spPr>
          <a:xfrm>
            <a:off x="3922122" y="3326177"/>
            <a:ext cx="1439199" cy="70148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Economic Transformation and Job Creation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0510F447-F301-DA4F-8977-6E2F255D4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8206" y="2029727"/>
            <a:ext cx="561774" cy="561774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B660DB81-B227-4CFE-919C-B0EEF253DE11}"/>
              </a:ext>
            </a:extLst>
          </p:cNvPr>
          <p:cNvSpPr txBox="1">
            <a:spLocks/>
          </p:cNvSpPr>
          <p:nvPr/>
        </p:nvSpPr>
        <p:spPr>
          <a:xfrm>
            <a:off x="1496682" y="4221639"/>
            <a:ext cx="1548774" cy="142238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Goal:  </a:t>
            </a:r>
          </a:p>
          <a:p>
            <a:pPr>
              <a:lnSpc>
                <a:spcPts val="1313"/>
              </a:lnSpc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Capable, effective and efficient organisation in support of the delivery of the mandate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9F55159-A6D6-4EDD-A84E-CE7066088B14}"/>
              </a:ext>
            </a:extLst>
          </p:cNvPr>
          <p:cNvSpPr/>
          <p:nvPr/>
        </p:nvSpPr>
        <p:spPr>
          <a:xfrm>
            <a:off x="6074510" y="2722368"/>
            <a:ext cx="1449698" cy="312788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10FF523-D647-4107-808F-76D13805129F}"/>
              </a:ext>
            </a:extLst>
          </p:cNvPr>
          <p:cNvSpPr/>
          <p:nvPr/>
        </p:nvSpPr>
        <p:spPr>
          <a:xfrm>
            <a:off x="6085009" y="2408761"/>
            <a:ext cx="1439199" cy="540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B17BFBB4-543D-4132-AB33-17E70B1F9D3F}"/>
              </a:ext>
            </a:extLst>
          </p:cNvPr>
          <p:cNvSpPr/>
          <p:nvPr/>
        </p:nvSpPr>
        <p:spPr>
          <a:xfrm>
            <a:off x="6378133" y="1733420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D25CBB5-BB56-48A7-98A5-4DF5A8E176FD}"/>
              </a:ext>
            </a:extLst>
          </p:cNvPr>
          <p:cNvSpPr txBox="1"/>
          <p:nvPr/>
        </p:nvSpPr>
        <p:spPr>
          <a:xfrm>
            <a:off x="6253920" y="2948969"/>
            <a:ext cx="100071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5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xmlns="" id="{51967779-25EC-4F06-A15A-70D87D71BA12}"/>
              </a:ext>
            </a:extLst>
          </p:cNvPr>
          <p:cNvSpPr txBox="1">
            <a:spLocks/>
          </p:cNvSpPr>
          <p:nvPr/>
        </p:nvSpPr>
        <p:spPr>
          <a:xfrm>
            <a:off x="6074510" y="3298995"/>
            <a:ext cx="1297137" cy="70148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Social Cohesion and Safe communities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F128E1FE-517B-48DE-99E9-4FD614158D03}"/>
              </a:ext>
            </a:extLst>
          </p:cNvPr>
          <p:cNvSpPr txBox="1">
            <a:spLocks/>
          </p:cNvSpPr>
          <p:nvPr/>
        </p:nvSpPr>
        <p:spPr>
          <a:xfrm>
            <a:off x="3993152" y="4221639"/>
            <a:ext cx="1297137" cy="125567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: </a:t>
            </a:r>
          </a:p>
          <a:p>
            <a:pPr>
              <a:lnSpc>
                <a:spcPts val="1313"/>
              </a:lnSpc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Capacitated, digital responsive community- based media in SA.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8" name="Freeform 80">
            <a:extLst>
              <a:ext uri="{FF2B5EF4-FFF2-40B4-BE49-F238E27FC236}">
                <a16:creationId xmlns:a16="http://schemas.microsoft.com/office/drawing/2014/main" xmlns="" id="{2E1432A3-BF23-40B8-BBE5-B5F93F7DCB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2798" y="2072665"/>
            <a:ext cx="602004" cy="389359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C00000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9F5EA2B4-3FB5-42F2-A108-A7F4340BA2F0}"/>
              </a:ext>
            </a:extLst>
          </p:cNvPr>
          <p:cNvSpPr txBox="1">
            <a:spLocks/>
          </p:cNvSpPr>
          <p:nvPr/>
        </p:nvSpPr>
        <p:spPr>
          <a:xfrm>
            <a:off x="6095949" y="4069520"/>
            <a:ext cx="1428259" cy="175581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Goal: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>
              <a:lnSpc>
                <a:spcPts val="1313"/>
              </a:lnSpc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Media diversity promoted through the growth and sustainability of community-based media in SA.</a:t>
            </a:r>
          </a:p>
        </p:txBody>
      </p:sp>
      <p:sp>
        <p:nvSpPr>
          <p:cNvPr id="2" name="Freeform 1066">
            <a:extLst>
              <a:ext uri="{FF2B5EF4-FFF2-40B4-BE49-F238E27FC236}">
                <a16:creationId xmlns:a16="http://schemas.microsoft.com/office/drawing/2014/main" xmlns="" id="{2B49EB51-0147-4C91-BF90-ECE12A5B34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3081" y="1939439"/>
            <a:ext cx="543440" cy="541782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04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>
            <a:extLst>
              <a:ext uri="{FF2B5EF4-FFF2-40B4-BE49-F238E27FC236}">
                <a16:creationId xmlns:a16="http://schemas.microsoft.com/office/drawing/2014/main" xmlns="" id="{5D1537C3-6A35-D84D-A993-397AFEEA377A}"/>
              </a:ext>
            </a:extLst>
          </p:cNvPr>
          <p:cNvSpPr>
            <a:spLocks/>
          </p:cNvSpPr>
          <p:nvPr/>
        </p:nvSpPr>
        <p:spPr bwMode="auto">
          <a:xfrm>
            <a:off x="1053687" y="2085683"/>
            <a:ext cx="2475461" cy="3195325"/>
          </a:xfrm>
          <a:custGeom>
            <a:avLst/>
            <a:gdLst>
              <a:gd name="T0" fmla="*/ 3301058 w 21573"/>
              <a:gd name="T1" fmla="*/ 4260722 h 21596"/>
              <a:gd name="T2" fmla="*/ 3301058 w 21573"/>
              <a:gd name="T3" fmla="*/ 4260722 h 21596"/>
              <a:gd name="T4" fmla="*/ 3301058 w 21573"/>
              <a:gd name="T5" fmla="*/ 4260722 h 21596"/>
              <a:gd name="T6" fmla="*/ 3301058 w 21573"/>
              <a:gd name="T7" fmla="*/ 4260722 h 2159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3" h="21596" extrusionOk="0">
                <a:moveTo>
                  <a:pt x="16988" y="161"/>
                </a:moveTo>
                <a:cubicBezTo>
                  <a:pt x="17069" y="251"/>
                  <a:pt x="17141" y="345"/>
                  <a:pt x="17202" y="444"/>
                </a:cubicBezTo>
                <a:cubicBezTo>
                  <a:pt x="17267" y="549"/>
                  <a:pt x="17320" y="658"/>
                  <a:pt x="17374" y="766"/>
                </a:cubicBezTo>
                <a:cubicBezTo>
                  <a:pt x="17491" y="1004"/>
                  <a:pt x="17609" y="1242"/>
                  <a:pt x="17727" y="1480"/>
                </a:cubicBezTo>
                <a:cubicBezTo>
                  <a:pt x="17950" y="1923"/>
                  <a:pt x="18175" y="2366"/>
                  <a:pt x="18393" y="2810"/>
                </a:cubicBezTo>
                <a:cubicBezTo>
                  <a:pt x="18832" y="3701"/>
                  <a:pt x="19244" y="4598"/>
                  <a:pt x="19627" y="5502"/>
                </a:cubicBezTo>
                <a:cubicBezTo>
                  <a:pt x="20487" y="7531"/>
                  <a:pt x="21207" y="9607"/>
                  <a:pt x="21466" y="11747"/>
                </a:cubicBezTo>
                <a:cubicBezTo>
                  <a:pt x="21573" y="12629"/>
                  <a:pt x="21600" y="13517"/>
                  <a:pt x="21547" y="14403"/>
                </a:cubicBezTo>
                <a:cubicBezTo>
                  <a:pt x="21135" y="13190"/>
                  <a:pt x="19991" y="12208"/>
                  <a:pt x="18480" y="11768"/>
                </a:cubicBezTo>
                <a:cubicBezTo>
                  <a:pt x="15508" y="10900"/>
                  <a:pt x="12440" y="12228"/>
                  <a:pt x="9862" y="13780"/>
                </a:cubicBezTo>
                <a:cubicBezTo>
                  <a:pt x="8949" y="14330"/>
                  <a:pt x="8061" y="14902"/>
                  <a:pt x="7209" y="15505"/>
                </a:cubicBezTo>
                <a:cubicBezTo>
                  <a:pt x="6338" y="16122"/>
                  <a:pt x="5507" y="16771"/>
                  <a:pt x="4695" y="17433"/>
                </a:cubicBezTo>
                <a:cubicBezTo>
                  <a:pt x="3057" y="18767"/>
                  <a:pt x="1490" y="20156"/>
                  <a:pt x="0" y="21596"/>
                </a:cubicBezTo>
                <a:lnTo>
                  <a:pt x="16000" y="234"/>
                </a:lnTo>
                <a:cubicBezTo>
                  <a:pt x="16115" y="85"/>
                  <a:pt x="16324" y="-4"/>
                  <a:pt x="16548" y="1"/>
                </a:cubicBezTo>
                <a:cubicBezTo>
                  <a:pt x="16717" y="4"/>
                  <a:pt x="16876" y="62"/>
                  <a:pt x="16988" y="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3F062386-9970-D846-AC2A-1D095008CDC1}"/>
              </a:ext>
            </a:extLst>
          </p:cNvPr>
          <p:cNvSpPr/>
          <p:nvPr/>
        </p:nvSpPr>
        <p:spPr bwMode="auto">
          <a:xfrm>
            <a:off x="2804620" y="2315474"/>
            <a:ext cx="2150269" cy="320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67" extrusionOk="0">
                <a:moveTo>
                  <a:pt x="3512" y="0"/>
                </a:moveTo>
                <a:cubicBezTo>
                  <a:pt x="4175" y="1156"/>
                  <a:pt x="4788" y="2315"/>
                  <a:pt x="5355" y="3476"/>
                </a:cubicBezTo>
                <a:cubicBezTo>
                  <a:pt x="5923" y="4639"/>
                  <a:pt x="6444" y="5805"/>
                  <a:pt x="6856" y="6984"/>
                </a:cubicBezTo>
                <a:cubicBezTo>
                  <a:pt x="7297" y="8245"/>
                  <a:pt x="7619" y="9556"/>
                  <a:pt x="7767" y="10855"/>
                </a:cubicBezTo>
                <a:cubicBezTo>
                  <a:pt x="7914" y="12154"/>
                  <a:pt x="7886" y="13460"/>
                  <a:pt x="7238" y="14730"/>
                </a:cubicBezTo>
                <a:cubicBezTo>
                  <a:pt x="6912" y="15368"/>
                  <a:pt x="6429" y="15966"/>
                  <a:pt x="5737" y="16449"/>
                </a:cubicBezTo>
                <a:cubicBezTo>
                  <a:pt x="4261" y="17477"/>
                  <a:pt x="2052" y="17874"/>
                  <a:pt x="0" y="17469"/>
                </a:cubicBezTo>
                <a:cubicBezTo>
                  <a:pt x="736" y="17795"/>
                  <a:pt x="1499" y="18092"/>
                  <a:pt x="2286" y="18360"/>
                </a:cubicBezTo>
                <a:cubicBezTo>
                  <a:pt x="3025" y="18611"/>
                  <a:pt x="3785" y="18836"/>
                  <a:pt x="4555" y="19043"/>
                </a:cubicBezTo>
                <a:cubicBezTo>
                  <a:pt x="7143" y="19737"/>
                  <a:pt x="9835" y="20226"/>
                  <a:pt x="12548" y="20628"/>
                </a:cubicBezTo>
                <a:cubicBezTo>
                  <a:pt x="15191" y="21019"/>
                  <a:pt x="17864" y="21329"/>
                  <a:pt x="20558" y="21557"/>
                </a:cubicBezTo>
                <a:cubicBezTo>
                  <a:pt x="20900" y="21600"/>
                  <a:pt x="21247" y="21498"/>
                  <a:pt x="21431" y="21299"/>
                </a:cubicBezTo>
                <a:cubicBezTo>
                  <a:pt x="21587" y="21132"/>
                  <a:pt x="21600" y="20921"/>
                  <a:pt x="21465" y="20746"/>
                </a:cubicBezTo>
                <a:lnTo>
                  <a:pt x="3512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xmlns="" id="{94588E0D-6B65-7F42-BD54-50A55B21A3D8}"/>
              </a:ext>
            </a:extLst>
          </p:cNvPr>
          <p:cNvSpPr/>
          <p:nvPr/>
        </p:nvSpPr>
        <p:spPr bwMode="auto">
          <a:xfrm>
            <a:off x="996061" y="3941868"/>
            <a:ext cx="3652242" cy="15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9295" y="0"/>
                </a:moveTo>
                <a:cubicBezTo>
                  <a:pt x="8433" y="1842"/>
                  <a:pt x="8085" y="4539"/>
                  <a:pt x="8321" y="7079"/>
                </a:cubicBezTo>
                <a:cubicBezTo>
                  <a:pt x="8604" y="10122"/>
                  <a:pt x="9656" y="12421"/>
                  <a:pt x="10863" y="14178"/>
                </a:cubicBezTo>
                <a:cubicBezTo>
                  <a:pt x="11665" y="15344"/>
                  <a:pt x="12514" y="16273"/>
                  <a:pt x="13379" y="17055"/>
                </a:cubicBezTo>
                <a:cubicBezTo>
                  <a:pt x="14701" y="18250"/>
                  <a:pt x="16077" y="19120"/>
                  <a:pt x="17471" y="19853"/>
                </a:cubicBezTo>
                <a:cubicBezTo>
                  <a:pt x="18819" y="20562"/>
                  <a:pt x="20187" y="21146"/>
                  <a:pt x="21575" y="21600"/>
                </a:cubicBezTo>
                <a:lnTo>
                  <a:pt x="372" y="21590"/>
                </a:lnTo>
                <a:cubicBezTo>
                  <a:pt x="215" y="21557"/>
                  <a:pt x="80" y="21320"/>
                  <a:pt x="25" y="20981"/>
                </a:cubicBezTo>
                <a:cubicBezTo>
                  <a:pt x="-25" y="20669"/>
                  <a:pt x="1" y="20319"/>
                  <a:pt x="94" y="20064"/>
                </a:cubicBezTo>
                <a:cubicBezTo>
                  <a:pt x="851" y="17813"/>
                  <a:pt x="1636" y="15613"/>
                  <a:pt x="2448" y="13466"/>
                </a:cubicBezTo>
                <a:cubicBezTo>
                  <a:pt x="3470" y="10769"/>
                  <a:pt x="4534" y="8159"/>
                  <a:pt x="5694" y="5782"/>
                </a:cubicBezTo>
                <a:cubicBezTo>
                  <a:pt x="6253" y="4638"/>
                  <a:pt x="6833" y="3549"/>
                  <a:pt x="7446" y="2560"/>
                </a:cubicBezTo>
                <a:cubicBezTo>
                  <a:pt x="8035" y="1611"/>
                  <a:pt x="8652" y="755"/>
                  <a:pt x="9295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22" name="Freeform 797">
            <a:extLst>
              <a:ext uri="{FF2B5EF4-FFF2-40B4-BE49-F238E27FC236}">
                <a16:creationId xmlns:a16="http://schemas.microsoft.com/office/drawing/2014/main" xmlns="" id="{D62561EB-8F6B-744B-BE4C-103BD4DE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480" y="4083082"/>
            <a:ext cx="345468" cy="345468"/>
          </a:xfrm>
          <a:custGeom>
            <a:avLst/>
            <a:gdLst/>
            <a:ahLst/>
            <a:cxnLst/>
            <a:rect l="0" t="0" r="r" b="b"/>
            <a:pathLst>
              <a:path w="304441" h="304440">
                <a:moveTo>
                  <a:pt x="60238" y="239712"/>
                </a:moveTo>
                <a:lnTo>
                  <a:pt x="169589" y="239712"/>
                </a:lnTo>
                <a:cubicBezTo>
                  <a:pt x="172107" y="239712"/>
                  <a:pt x="174265" y="241544"/>
                  <a:pt x="174265" y="244108"/>
                </a:cubicBezTo>
                <a:cubicBezTo>
                  <a:pt x="174265" y="246673"/>
                  <a:pt x="172107" y="248871"/>
                  <a:pt x="169589" y="248871"/>
                </a:cubicBezTo>
                <a:lnTo>
                  <a:pt x="60238" y="248871"/>
                </a:lnTo>
                <a:cubicBezTo>
                  <a:pt x="57720" y="248871"/>
                  <a:pt x="55562" y="246673"/>
                  <a:pt x="55562" y="244108"/>
                </a:cubicBezTo>
                <a:cubicBezTo>
                  <a:pt x="55562" y="241544"/>
                  <a:pt x="57720" y="239712"/>
                  <a:pt x="60238" y="239712"/>
                </a:cubicBezTo>
                <a:close/>
                <a:moveTo>
                  <a:pt x="60222" y="198437"/>
                </a:moveTo>
                <a:lnTo>
                  <a:pt x="128690" y="198437"/>
                </a:lnTo>
                <a:cubicBezTo>
                  <a:pt x="131199" y="198437"/>
                  <a:pt x="132992" y="200554"/>
                  <a:pt x="132992" y="203023"/>
                </a:cubicBezTo>
                <a:cubicBezTo>
                  <a:pt x="132992" y="205493"/>
                  <a:pt x="131199" y="207609"/>
                  <a:pt x="128690" y="207609"/>
                </a:cubicBezTo>
                <a:lnTo>
                  <a:pt x="60222" y="207609"/>
                </a:lnTo>
                <a:cubicBezTo>
                  <a:pt x="57713" y="207609"/>
                  <a:pt x="55562" y="205493"/>
                  <a:pt x="55562" y="203023"/>
                </a:cubicBezTo>
                <a:cubicBezTo>
                  <a:pt x="55562" y="200554"/>
                  <a:pt x="57713" y="198437"/>
                  <a:pt x="60222" y="198437"/>
                </a:cubicBezTo>
                <a:close/>
                <a:moveTo>
                  <a:pt x="60252" y="157162"/>
                </a:moveTo>
                <a:lnTo>
                  <a:pt x="82261" y="157162"/>
                </a:lnTo>
                <a:cubicBezTo>
                  <a:pt x="84786" y="157162"/>
                  <a:pt x="86951" y="159279"/>
                  <a:pt x="86951" y="161748"/>
                </a:cubicBezTo>
                <a:cubicBezTo>
                  <a:pt x="86951" y="164218"/>
                  <a:pt x="84786" y="166334"/>
                  <a:pt x="82261" y="166334"/>
                </a:cubicBezTo>
                <a:lnTo>
                  <a:pt x="60252" y="166334"/>
                </a:lnTo>
                <a:cubicBezTo>
                  <a:pt x="57727" y="166334"/>
                  <a:pt x="55562" y="164218"/>
                  <a:pt x="55562" y="161748"/>
                </a:cubicBezTo>
                <a:cubicBezTo>
                  <a:pt x="55562" y="159279"/>
                  <a:pt x="57727" y="157162"/>
                  <a:pt x="60252" y="157162"/>
                </a:cubicBezTo>
                <a:close/>
                <a:moveTo>
                  <a:pt x="77997" y="117813"/>
                </a:moveTo>
                <a:cubicBezTo>
                  <a:pt x="38100" y="130783"/>
                  <a:pt x="9345" y="164289"/>
                  <a:pt x="9345" y="203560"/>
                </a:cubicBezTo>
                <a:cubicBezTo>
                  <a:pt x="9345" y="220854"/>
                  <a:pt x="14737" y="237427"/>
                  <a:pt x="25520" y="251838"/>
                </a:cubicBezTo>
                <a:cubicBezTo>
                  <a:pt x="26239" y="253280"/>
                  <a:pt x="26598" y="254721"/>
                  <a:pt x="25879" y="256162"/>
                </a:cubicBezTo>
                <a:lnTo>
                  <a:pt x="17253" y="288227"/>
                </a:lnTo>
                <a:lnTo>
                  <a:pt x="53915" y="279941"/>
                </a:lnTo>
                <a:cubicBezTo>
                  <a:pt x="54634" y="279941"/>
                  <a:pt x="54634" y="279941"/>
                  <a:pt x="54993" y="279941"/>
                </a:cubicBezTo>
                <a:cubicBezTo>
                  <a:pt x="56072" y="279941"/>
                  <a:pt x="56431" y="280301"/>
                  <a:pt x="57509" y="280661"/>
                </a:cubicBezTo>
                <a:cubicBezTo>
                  <a:pt x="74403" y="290029"/>
                  <a:pt x="93812" y="295073"/>
                  <a:pt x="113940" y="295073"/>
                </a:cubicBezTo>
                <a:cubicBezTo>
                  <a:pt x="171810" y="295073"/>
                  <a:pt x="218895" y="254000"/>
                  <a:pt x="218895" y="203560"/>
                </a:cubicBezTo>
                <a:cubicBezTo>
                  <a:pt x="218895" y="201759"/>
                  <a:pt x="218895" y="200318"/>
                  <a:pt x="218536" y="198516"/>
                </a:cubicBezTo>
                <a:cubicBezTo>
                  <a:pt x="209550" y="200678"/>
                  <a:pt x="199845" y="201759"/>
                  <a:pt x="190500" y="201759"/>
                </a:cubicBezTo>
                <a:cubicBezTo>
                  <a:pt x="134069" y="201759"/>
                  <a:pt x="87342" y="165731"/>
                  <a:pt x="77997" y="117813"/>
                </a:cubicBezTo>
                <a:close/>
                <a:moveTo>
                  <a:pt x="164141" y="58512"/>
                </a:moveTo>
                <a:cubicBezTo>
                  <a:pt x="148636" y="58512"/>
                  <a:pt x="136376" y="70673"/>
                  <a:pt x="136376" y="86053"/>
                </a:cubicBezTo>
                <a:cubicBezTo>
                  <a:pt x="136376" y="116456"/>
                  <a:pt x="181089" y="147574"/>
                  <a:pt x="191907" y="154727"/>
                </a:cubicBezTo>
                <a:cubicBezTo>
                  <a:pt x="203086" y="147574"/>
                  <a:pt x="247439" y="116456"/>
                  <a:pt x="247439" y="86053"/>
                </a:cubicBezTo>
                <a:cubicBezTo>
                  <a:pt x="247439" y="70673"/>
                  <a:pt x="234818" y="58512"/>
                  <a:pt x="219673" y="58512"/>
                </a:cubicBezTo>
                <a:cubicBezTo>
                  <a:pt x="209937" y="58512"/>
                  <a:pt x="200922" y="63519"/>
                  <a:pt x="195874" y="72104"/>
                </a:cubicBezTo>
                <a:cubicBezTo>
                  <a:pt x="194432" y="74965"/>
                  <a:pt x="189383" y="74965"/>
                  <a:pt x="187941" y="72104"/>
                </a:cubicBezTo>
                <a:cubicBezTo>
                  <a:pt x="182892" y="63519"/>
                  <a:pt x="173878" y="58512"/>
                  <a:pt x="164141" y="58512"/>
                </a:cubicBezTo>
                <a:close/>
                <a:moveTo>
                  <a:pt x="164141" y="49212"/>
                </a:moveTo>
                <a:cubicBezTo>
                  <a:pt x="174599" y="49212"/>
                  <a:pt x="185056" y="53862"/>
                  <a:pt x="191907" y="62089"/>
                </a:cubicBezTo>
                <a:cubicBezTo>
                  <a:pt x="198759" y="53862"/>
                  <a:pt x="209216" y="49212"/>
                  <a:pt x="219673" y="49212"/>
                </a:cubicBezTo>
                <a:cubicBezTo>
                  <a:pt x="239867" y="49212"/>
                  <a:pt x="256815" y="65665"/>
                  <a:pt x="256815" y="86053"/>
                </a:cubicBezTo>
                <a:cubicBezTo>
                  <a:pt x="256815" y="125755"/>
                  <a:pt x="196595" y="162596"/>
                  <a:pt x="194432" y="164027"/>
                </a:cubicBezTo>
                <a:cubicBezTo>
                  <a:pt x="193710" y="164385"/>
                  <a:pt x="192629" y="164742"/>
                  <a:pt x="191907" y="164742"/>
                </a:cubicBezTo>
                <a:cubicBezTo>
                  <a:pt x="191186" y="164742"/>
                  <a:pt x="190104" y="164385"/>
                  <a:pt x="189383" y="164027"/>
                </a:cubicBezTo>
                <a:cubicBezTo>
                  <a:pt x="186859" y="162596"/>
                  <a:pt x="127000" y="125755"/>
                  <a:pt x="127000" y="86053"/>
                </a:cubicBezTo>
                <a:cubicBezTo>
                  <a:pt x="127000" y="65665"/>
                  <a:pt x="143588" y="49212"/>
                  <a:pt x="164141" y="49212"/>
                </a:cubicBezTo>
                <a:close/>
                <a:moveTo>
                  <a:pt x="190500" y="9367"/>
                </a:moveTo>
                <a:cubicBezTo>
                  <a:pt x="132991" y="9367"/>
                  <a:pt x="85905" y="50440"/>
                  <a:pt x="85905" y="101240"/>
                </a:cubicBezTo>
                <a:cubicBezTo>
                  <a:pt x="85905" y="151680"/>
                  <a:pt x="132991" y="192752"/>
                  <a:pt x="190500" y="192752"/>
                </a:cubicBezTo>
                <a:cubicBezTo>
                  <a:pt x="210628" y="192752"/>
                  <a:pt x="230038" y="187348"/>
                  <a:pt x="247291" y="177620"/>
                </a:cubicBezTo>
                <a:cubicBezTo>
                  <a:pt x="248010" y="177260"/>
                  <a:pt x="249447" y="177260"/>
                  <a:pt x="250526" y="177260"/>
                </a:cubicBezTo>
                <a:lnTo>
                  <a:pt x="287188" y="185546"/>
                </a:lnTo>
                <a:lnTo>
                  <a:pt x="278561" y="153841"/>
                </a:lnTo>
                <a:cubicBezTo>
                  <a:pt x="278202" y="152400"/>
                  <a:pt x="278561" y="150599"/>
                  <a:pt x="278921" y="149878"/>
                </a:cubicBezTo>
                <a:cubicBezTo>
                  <a:pt x="289704" y="135107"/>
                  <a:pt x="295095" y="118173"/>
                  <a:pt x="295095" y="101240"/>
                </a:cubicBezTo>
                <a:cubicBezTo>
                  <a:pt x="295095" y="50440"/>
                  <a:pt x="248369" y="9367"/>
                  <a:pt x="190500" y="9367"/>
                </a:cubicBezTo>
                <a:close/>
                <a:moveTo>
                  <a:pt x="190500" y="0"/>
                </a:moveTo>
                <a:cubicBezTo>
                  <a:pt x="253401" y="0"/>
                  <a:pt x="304441" y="45396"/>
                  <a:pt x="304441" y="101240"/>
                </a:cubicBezTo>
                <a:cubicBezTo>
                  <a:pt x="304441" y="119614"/>
                  <a:pt x="298690" y="137629"/>
                  <a:pt x="287907" y="153481"/>
                </a:cubicBezTo>
                <a:lnTo>
                  <a:pt x="298330" y="190230"/>
                </a:lnTo>
                <a:cubicBezTo>
                  <a:pt x="298690" y="192031"/>
                  <a:pt x="298330" y="193472"/>
                  <a:pt x="297252" y="194553"/>
                </a:cubicBezTo>
                <a:cubicBezTo>
                  <a:pt x="296174" y="195994"/>
                  <a:pt x="294377" y="196355"/>
                  <a:pt x="292939" y="196355"/>
                </a:cubicBezTo>
                <a:lnTo>
                  <a:pt x="250166" y="186627"/>
                </a:lnTo>
                <a:cubicBezTo>
                  <a:pt x="242977" y="190590"/>
                  <a:pt x="235429" y="193833"/>
                  <a:pt x="227522" y="196355"/>
                </a:cubicBezTo>
                <a:cubicBezTo>
                  <a:pt x="227881" y="198516"/>
                  <a:pt x="227881" y="201038"/>
                  <a:pt x="227881" y="203560"/>
                </a:cubicBezTo>
                <a:cubicBezTo>
                  <a:pt x="227881" y="259044"/>
                  <a:pt x="176842" y="304440"/>
                  <a:pt x="113940" y="304440"/>
                </a:cubicBezTo>
                <a:cubicBezTo>
                  <a:pt x="92734" y="304440"/>
                  <a:pt x="72246" y="299036"/>
                  <a:pt x="54274" y="289308"/>
                </a:cubicBezTo>
                <a:lnTo>
                  <a:pt x="11861" y="298675"/>
                </a:lnTo>
                <a:cubicBezTo>
                  <a:pt x="10064" y="299036"/>
                  <a:pt x="8267" y="298675"/>
                  <a:pt x="7189" y="297595"/>
                </a:cubicBezTo>
                <a:cubicBezTo>
                  <a:pt x="6110" y="296153"/>
                  <a:pt x="5751" y="294712"/>
                  <a:pt x="6110" y="292911"/>
                </a:cubicBezTo>
                <a:lnTo>
                  <a:pt x="16534" y="255441"/>
                </a:lnTo>
                <a:cubicBezTo>
                  <a:pt x="5751" y="239949"/>
                  <a:pt x="0" y="221935"/>
                  <a:pt x="0" y="203560"/>
                </a:cubicBezTo>
                <a:cubicBezTo>
                  <a:pt x="0" y="159606"/>
                  <a:pt x="32349" y="122136"/>
                  <a:pt x="76919" y="108446"/>
                </a:cubicBezTo>
                <a:cubicBezTo>
                  <a:pt x="76559" y="106284"/>
                  <a:pt x="76559" y="103402"/>
                  <a:pt x="76559" y="101240"/>
                </a:cubicBezTo>
                <a:cubicBezTo>
                  <a:pt x="76559" y="45396"/>
                  <a:pt x="127599" y="0"/>
                  <a:pt x="190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Freeform 799">
            <a:extLst>
              <a:ext uri="{FF2B5EF4-FFF2-40B4-BE49-F238E27FC236}">
                <a16:creationId xmlns:a16="http://schemas.microsoft.com/office/drawing/2014/main" xmlns="" id="{756C1CAC-4D2D-DC48-A7A5-8CAD9811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479" y="4404207"/>
            <a:ext cx="347267" cy="322077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2C86110-5426-7444-ABA1-BF6BA259532E}"/>
              </a:ext>
            </a:extLst>
          </p:cNvPr>
          <p:cNvSpPr txBox="1"/>
          <p:nvPr/>
        </p:nvSpPr>
        <p:spPr>
          <a:xfrm>
            <a:off x="3619626" y="4428550"/>
            <a:ext cx="67172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DDC91E5-656F-3449-96DF-1D7D846A43C0}"/>
              </a:ext>
            </a:extLst>
          </p:cNvPr>
          <p:cNvSpPr txBox="1"/>
          <p:nvPr/>
        </p:nvSpPr>
        <p:spPr>
          <a:xfrm>
            <a:off x="1751036" y="4767946"/>
            <a:ext cx="7681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Mission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0B6869-7BEF-CD4B-968E-F02C0DB2E8DF}"/>
              </a:ext>
            </a:extLst>
          </p:cNvPr>
          <p:cNvSpPr txBox="1"/>
          <p:nvPr/>
        </p:nvSpPr>
        <p:spPr>
          <a:xfrm>
            <a:off x="2508471" y="2989691"/>
            <a:ext cx="64472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Vision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229F41D1-F5BC-5E4C-BBAA-E55A4DD5FA8D}"/>
              </a:ext>
            </a:extLst>
          </p:cNvPr>
          <p:cNvSpPr txBox="1">
            <a:spLocks/>
          </p:cNvSpPr>
          <p:nvPr/>
        </p:nvSpPr>
        <p:spPr>
          <a:xfrm>
            <a:off x="5055744" y="1932779"/>
            <a:ext cx="2550437" cy="52707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  <a:latin typeface="Lato" panose="020F0502020204030203"/>
              </a:rPr>
              <a:t>An accessible, transformed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tx1"/>
                </a:solidFill>
                <a:latin typeface="Lato" panose="020F0502020204030203"/>
              </a:rPr>
              <a:t>and diversified media.</a:t>
            </a:r>
            <a:endParaRPr lang="en-US" sz="1600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8F632A-F2F0-1445-BC51-06280C9F5D99}"/>
              </a:ext>
            </a:extLst>
          </p:cNvPr>
          <p:cNvSpPr txBox="1"/>
          <p:nvPr/>
        </p:nvSpPr>
        <p:spPr>
          <a:xfrm>
            <a:off x="5007143" y="1594957"/>
            <a:ext cx="755335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Vision 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FF2E5452-13B4-4A42-8439-DD8E0141BF98}"/>
              </a:ext>
            </a:extLst>
          </p:cNvPr>
          <p:cNvSpPr txBox="1">
            <a:spLocks/>
          </p:cNvSpPr>
          <p:nvPr/>
        </p:nvSpPr>
        <p:spPr>
          <a:xfrm>
            <a:off x="5045367" y="2847819"/>
            <a:ext cx="3474552" cy="237097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600" dirty="0">
                <a:solidFill>
                  <a:schemeClr val="tx1"/>
                </a:solidFill>
                <a:latin typeface="Lato" panose="020F0502020204030203"/>
              </a:rPr>
              <a:t>To support the development of a vibrant, innovative, sustainable and people-centred community media sector through resourcing, knowledge-based research and capacity building, in order to give a voice to historically disadvantaged communities.</a:t>
            </a:r>
            <a:endParaRPr lang="en-US" sz="16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D727E9E-7540-EB44-9024-7C26159C0BE7}"/>
              </a:ext>
            </a:extLst>
          </p:cNvPr>
          <p:cNvSpPr txBox="1"/>
          <p:nvPr/>
        </p:nvSpPr>
        <p:spPr>
          <a:xfrm>
            <a:off x="5046154" y="2558647"/>
            <a:ext cx="894797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Mission 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FEEBD385-5C40-5442-9C4A-D4A68A19D762}"/>
              </a:ext>
            </a:extLst>
          </p:cNvPr>
          <p:cNvSpPr txBox="1">
            <a:spLocks/>
          </p:cNvSpPr>
          <p:nvPr/>
        </p:nvSpPr>
        <p:spPr>
          <a:xfrm>
            <a:off x="5112944" y="5566307"/>
            <a:ext cx="3356018" cy="59818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600" dirty="0">
                <a:solidFill>
                  <a:schemeClr val="tx1"/>
                </a:solidFill>
                <a:latin typeface="Lato" panose="020F0502020204030203"/>
              </a:rPr>
              <a:t>Accountability, Inclusivity, Integrity, Ubuntu, Professionalism. </a:t>
            </a:r>
            <a:endParaRPr lang="en-ZA" sz="16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ABC3D0-648D-0C4B-8C66-C60626295673}"/>
              </a:ext>
            </a:extLst>
          </p:cNvPr>
          <p:cNvSpPr txBox="1"/>
          <p:nvPr/>
        </p:nvSpPr>
        <p:spPr>
          <a:xfrm>
            <a:off x="5096623" y="5263043"/>
            <a:ext cx="740780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Values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F565C1-5E5D-4FED-82C3-5975AC8F8F8C}"/>
              </a:ext>
            </a:extLst>
          </p:cNvPr>
          <p:cNvSpPr txBox="1"/>
          <p:nvPr/>
        </p:nvSpPr>
        <p:spPr>
          <a:xfrm>
            <a:off x="2429907" y="608357"/>
            <a:ext cx="4284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VISION, MISSION &amp; VALUES</a:t>
            </a:r>
          </a:p>
        </p:txBody>
      </p:sp>
      <p:sp>
        <p:nvSpPr>
          <p:cNvPr id="38" name="Freeform 158">
            <a:extLst>
              <a:ext uri="{FF2B5EF4-FFF2-40B4-BE49-F238E27FC236}">
                <a16:creationId xmlns:a16="http://schemas.microsoft.com/office/drawing/2014/main" xmlns="" id="{08820F6A-0F89-4980-894B-DCE01FD68554}"/>
              </a:ext>
            </a:extLst>
          </p:cNvPr>
          <p:cNvSpPr>
            <a:spLocks noEditPoints="1"/>
          </p:cNvSpPr>
          <p:nvPr/>
        </p:nvSpPr>
        <p:spPr bwMode="auto">
          <a:xfrm>
            <a:off x="2662886" y="2785730"/>
            <a:ext cx="292965" cy="177167"/>
          </a:xfrm>
          <a:custGeom>
            <a:avLst/>
            <a:gdLst>
              <a:gd name="T0" fmla="*/ 88 w 176"/>
              <a:gd name="T1" fmla="*/ 44 h 112"/>
              <a:gd name="T2" fmla="*/ 76 w 176"/>
              <a:gd name="T3" fmla="*/ 56 h 112"/>
              <a:gd name="T4" fmla="*/ 88 w 176"/>
              <a:gd name="T5" fmla="*/ 68 h 112"/>
              <a:gd name="T6" fmla="*/ 100 w 176"/>
              <a:gd name="T7" fmla="*/ 56 h 112"/>
              <a:gd name="T8" fmla="*/ 88 w 176"/>
              <a:gd name="T9" fmla="*/ 44 h 112"/>
              <a:gd name="T10" fmla="*/ 88 w 176"/>
              <a:gd name="T11" fmla="*/ 16 h 112"/>
              <a:gd name="T12" fmla="*/ 48 w 176"/>
              <a:gd name="T13" fmla="*/ 56 h 112"/>
              <a:gd name="T14" fmla="*/ 88 w 176"/>
              <a:gd name="T15" fmla="*/ 96 h 112"/>
              <a:gd name="T16" fmla="*/ 128 w 176"/>
              <a:gd name="T17" fmla="*/ 56 h 112"/>
              <a:gd name="T18" fmla="*/ 88 w 176"/>
              <a:gd name="T19" fmla="*/ 16 h 112"/>
              <a:gd name="T20" fmla="*/ 88 w 176"/>
              <a:gd name="T21" fmla="*/ 88 h 112"/>
              <a:gd name="T22" fmla="*/ 56 w 176"/>
              <a:gd name="T23" fmla="*/ 56 h 112"/>
              <a:gd name="T24" fmla="*/ 88 w 176"/>
              <a:gd name="T25" fmla="*/ 24 h 112"/>
              <a:gd name="T26" fmla="*/ 120 w 176"/>
              <a:gd name="T27" fmla="*/ 56 h 112"/>
              <a:gd name="T28" fmla="*/ 88 w 176"/>
              <a:gd name="T29" fmla="*/ 88 h 112"/>
              <a:gd name="T30" fmla="*/ 88 w 176"/>
              <a:gd name="T31" fmla="*/ 0 h 112"/>
              <a:gd name="T32" fmla="*/ 0 w 176"/>
              <a:gd name="T33" fmla="*/ 56 h 112"/>
              <a:gd name="T34" fmla="*/ 88 w 176"/>
              <a:gd name="T35" fmla="*/ 112 h 112"/>
              <a:gd name="T36" fmla="*/ 176 w 176"/>
              <a:gd name="T37" fmla="*/ 56 h 112"/>
              <a:gd name="T38" fmla="*/ 88 w 176"/>
              <a:gd name="T39" fmla="*/ 0 h 112"/>
              <a:gd name="T40" fmla="*/ 88 w 176"/>
              <a:gd name="T41" fmla="*/ 104 h 112"/>
              <a:gd name="T42" fmla="*/ 8 w 176"/>
              <a:gd name="T43" fmla="*/ 56 h 112"/>
              <a:gd name="T44" fmla="*/ 88 w 176"/>
              <a:gd name="T45" fmla="*/ 8 h 112"/>
              <a:gd name="T46" fmla="*/ 168 w 176"/>
              <a:gd name="T47" fmla="*/ 56 h 112"/>
              <a:gd name="T48" fmla="*/ 88 w 176"/>
              <a:gd name="T4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44"/>
                </a:moveTo>
                <a:cubicBezTo>
                  <a:pt x="81" y="44"/>
                  <a:pt x="76" y="49"/>
                  <a:pt x="76" y="56"/>
                </a:cubicBezTo>
                <a:cubicBezTo>
                  <a:pt x="76" y="63"/>
                  <a:pt x="81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49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0" y="96"/>
                  <a:pt x="128" y="78"/>
                  <a:pt x="128" y="56"/>
                </a:cubicBezTo>
                <a:cubicBezTo>
                  <a:pt x="128" y="34"/>
                  <a:pt x="110" y="16"/>
                  <a:pt x="88" y="16"/>
                </a:cubicBezTo>
                <a:moveTo>
                  <a:pt x="88" y="88"/>
                </a:moveTo>
                <a:cubicBezTo>
                  <a:pt x="70" y="88"/>
                  <a:pt x="56" y="74"/>
                  <a:pt x="56" y="56"/>
                </a:cubicBezTo>
                <a:cubicBezTo>
                  <a:pt x="56" y="38"/>
                  <a:pt x="70" y="24"/>
                  <a:pt x="88" y="24"/>
                </a:cubicBezTo>
                <a:cubicBezTo>
                  <a:pt x="106" y="24"/>
                  <a:pt x="120" y="38"/>
                  <a:pt x="120" y="56"/>
                </a:cubicBezTo>
                <a:cubicBezTo>
                  <a:pt x="120" y="74"/>
                  <a:pt x="106" y="88"/>
                  <a:pt x="88" y="88"/>
                </a:cubicBezTo>
                <a:moveTo>
                  <a:pt x="88" y="0"/>
                </a:moveTo>
                <a:cubicBezTo>
                  <a:pt x="39" y="0"/>
                  <a:pt x="0" y="40"/>
                  <a:pt x="0" y="56"/>
                </a:cubicBezTo>
                <a:cubicBezTo>
                  <a:pt x="0" y="72"/>
                  <a:pt x="39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2" y="8"/>
                  <a:pt x="168" y="42"/>
                  <a:pt x="168" y="56"/>
                </a:cubicBezTo>
                <a:cubicBezTo>
                  <a:pt x="168" y="70"/>
                  <a:pt x="132" y="104"/>
                  <a:pt x="88" y="104"/>
                </a:cubicBezTo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29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E29428-D5C2-BD4D-9B8B-177D665034D6}"/>
              </a:ext>
            </a:extLst>
          </p:cNvPr>
          <p:cNvSpPr txBox="1"/>
          <p:nvPr/>
        </p:nvSpPr>
        <p:spPr>
          <a:xfrm>
            <a:off x="2727661" y="839322"/>
            <a:ext cx="3617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STRATEGIC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91F81B-A989-234D-A3D8-E16596471D99}"/>
              </a:ext>
            </a:extLst>
          </p:cNvPr>
          <p:cNvSpPr txBox="1"/>
          <p:nvPr/>
        </p:nvSpPr>
        <p:spPr>
          <a:xfrm>
            <a:off x="2265439" y="1327254"/>
            <a:ext cx="4613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2020/2025 MEDIUM TERM STRATEGIC FRAMEWORK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3277388-6AB7-E447-8128-428D49C398B6}"/>
              </a:ext>
            </a:extLst>
          </p:cNvPr>
          <p:cNvSpPr/>
          <p:nvPr/>
        </p:nvSpPr>
        <p:spPr>
          <a:xfrm>
            <a:off x="705958" y="2206288"/>
            <a:ext cx="2418054" cy="1849551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BB40922-8D96-6E44-BAB1-9AF4F7E66F7A}"/>
              </a:ext>
            </a:extLst>
          </p:cNvPr>
          <p:cNvSpPr/>
          <p:nvPr/>
        </p:nvSpPr>
        <p:spPr>
          <a:xfrm>
            <a:off x="419143" y="1734028"/>
            <a:ext cx="786946" cy="786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89359CE-E070-1342-A7CF-84E4057DFF64}"/>
              </a:ext>
            </a:extLst>
          </p:cNvPr>
          <p:cNvSpPr/>
          <p:nvPr/>
        </p:nvSpPr>
        <p:spPr>
          <a:xfrm>
            <a:off x="3601452" y="2172999"/>
            <a:ext cx="2425983" cy="1995463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D194708-E192-5D49-A06C-4FF81E493217}"/>
              </a:ext>
            </a:extLst>
          </p:cNvPr>
          <p:cNvSpPr/>
          <p:nvPr/>
        </p:nvSpPr>
        <p:spPr>
          <a:xfrm>
            <a:off x="3127361" y="1816588"/>
            <a:ext cx="786946" cy="786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E4CE7B1-5D75-5E40-BC4E-113DCD3DC87D}"/>
              </a:ext>
            </a:extLst>
          </p:cNvPr>
          <p:cNvSpPr/>
          <p:nvPr/>
        </p:nvSpPr>
        <p:spPr>
          <a:xfrm>
            <a:off x="6222322" y="2165913"/>
            <a:ext cx="2664824" cy="1706536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BDA54E3-E621-C64A-B260-0C8862E314B4}"/>
              </a:ext>
            </a:extLst>
          </p:cNvPr>
          <p:cNvSpPr/>
          <p:nvPr/>
        </p:nvSpPr>
        <p:spPr>
          <a:xfrm>
            <a:off x="5951845" y="1765156"/>
            <a:ext cx="786946" cy="7869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2030841-3EF4-AA42-9AD0-1EC5251D62D9}"/>
              </a:ext>
            </a:extLst>
          </p:cNvPr>
          <p:cNvSpPr/>
          <p:nvPr/>
        </p:nvSpPr>
        <p:spPr>
          <a:xfrm>
            <a:off x="3321821" y="4780678"/>
            <a:ext cx="2600409" cy="1858952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1333700-DA92-204D-9796-50AB41CE1991}"/>
              </a:ext>
            </a:extLst>
          </p:cNvPr>
          <p:cNvSpPr/>
          <p:nvPr/>
        </p:nvSpPr>
        <p:spPr>
          <a:xfrm>
            <a:off x="3073410" y="4186805"/>
            <a:ext cx="786946" cy="7869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0B5826ED-53DC-FC49-9A00-96E263F05F02}"/>
              </a:ext>
            </a:extLst>
          </p:cNvPr>
          <p:cNvSpPr/>
          <p:nvPr/>
        </p:nvSpPr>
        <p:spPr>
          <a:xfrm>
            <a:off x="6222321" y="4786360"/>
            <a:ext cx="2867745" cy="1853270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0B9C9B2-78CE-8D49-A4F2-AC78E494D94B}"/>
              </a:ext>
            </a:extLst>
          </p:cNvPr>
          <p:cNvSpPr/>
          <p:nvPr/>
        </p:nvSpPr>
        <p:spPr>
          <a:xfrm>
            <a:off x="5922231" y="4349838"/>
            <a:ext cx="786946" cy="7869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35D13D18-D83A-5446-A5D1-A2CCF80AC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042" y="1951822"/>
            <a:ext cx="503552" cy="336319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39B39919-4F85-9346-9E06-C3BA3E8BAA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030" y="4505357"/>
            <a:ext cx="475298" cy="475908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8D3E52E2-B28F-9045-AB5B-72EDE3197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6501" y="4311127"/>
            <a:ext cx="479161" cy="479161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xmlns="" id="{A7D5E9E5-7514-BD40-B593-5766DF09AB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0480" y="2007170"/>
            <a:ext cx="512789" cy="331657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xmlns="" id="{31C94897-4776-3C42-B537-32F4A50443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7789" y="1906976"/>
            <a:ext cx="425115" cy="481897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843FEBF-9153-8D48-9C4C-090B41A4E6E5}"/>
              </a:ext>
            </a:extLst>
          </p:cNvPr>
          <p:cNvSpPr txBox="1"/>
          <p:nvPr/>
        </p:nvSpPr>
        <p:spPr>
          <a:xfrm>
            <a:off x="1370640" y="2135127"/>
            <a:ext cx="114614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9DB129-C2AC-E240-8593-4EBF195A571D}"/>
              </a:ext>
            </a:extLst>
          </p:cNvPr>
          <p:cNvSpPr txBox="1"/>
          <p:nvPr/>
        </p:nvSpPr>
        <p:spPr>
          <a:xfrm>
            <a:off x="4086818" y="2083518"/>
            <a:ext cx="114614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205D1E8-2E8D-DE45-84F7-A79B3B67DD72}"/>
              </a:ext>
            </a:extLst>
          </p:cNvPr>
          <p:cNvSpPr txBox="1"/>
          <p:nvPr/>
        </p:nvSpPr>
        <p:spPr>
          <a:xfrm>
            <a:off x="4019957" y="4753874"/>
            <a:ext cx="109831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Objectives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0A4103-1ECA-1D4F-A31C-318CEB8E10F9}"/>
              </a:ext>
            </a:extLst>
          </p:cNvPr>
          <p:cNvSpPr txBox="1"/>
          <p:nvPr/>
        </p:nvSpPr>
        <p:spPr>
          <a:xfrm>
            <a:off x="6882548" y="4771792"/>
            <a:ext cx="102617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FA8763C-1538-DB4C-A666-A52D449C1FDD}"/>
              </a:ext>
            </a:extLst>
          </p:cNvPr>
          <p:cNvSpPr txBox="1"/>
          <p:nvPr/>
        </p:nvSpPr>
        <p:spPr>
          <a:xfrm>
            <a:off x="6753662" y="2167192"/>
            <a:ext cx="114614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3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609B9F15-394B-F14F-BBD1-CDB488CBABD3}"/>
              </a:ext>
            </a:extLst>
          </p:cNvPr>
          <p:cNvSpPr txBox="1">
            <a:spLocks/>
          </p:cNvSpPr>
          <p:nvPr/>
        </p:nvSpPr>
        <p:spPr>
          <a:xfrm>
            <a:off x="872186" y="2438414"/>
            <a:ext cx="2428486" cy="159538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ZA" sz="1400" dirty="0">
                <a:latin typeface="Open Sans Light"/>
              </a:rPr>
              <a:t>Facilitate ownership, control and access to information and content production of community broadcasting by historically advantaged </a:t>
            </a:r>
            <a:r>
              <a:rPr lang="en-ZA" sz="1600" dirty="0">
                <a:latin typeface="Open Sans Light"/>
              </a:rPr>
              <a:t>communities.</a:t>
            </a:r>
            <a:endParaRPr lang="en-US" sz="16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xmlns="" id="{E92106DB-A1A8-9046-8667-9EF82B2160A5}"/>
              </a:ext>
            </a:extLst>
          </p:cNvPr>
          <p:cNvSpPr txBox="1">
            <a:spLocks/>
          </p:cNvSpPr>
          <p:nvPr/>
        </p:nvSpPr>
        <p:spPr>
          <a:xfrm>
            <a:off x="3709394" y="2353106"/>
            <a:ext cx="2154911" cy="1820378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ZA" sz="1400" dirty="0">
                <a:latin typeface="Open Sans Light"/>
              </a:rPr>
              <a:t>To facilitate ownership, control and access to information and content production of community and small commercial  publications by historically Advantaged communities.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xmlns="" id="{68568A34-5E92-FF4E-9290-F94398506CAD}"/>
              </a:ext>
            </a:extLst>
          </p:cNvPr>
          <p:cNvSpPr txBox="1">
            <a:spLocks/>
          </p:cNvSpPr>
          <p:nvPr/>
        </p:nvSpPr>
        <p:spPr>
          <a:xfrm>
            <a:off x="6249105" y="2454756"/>
            <a:ext cx="2664824" cy="111185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</a:pPr>
            <a:r>
              <a:rPr lang="en-ZA" sz="1400" dirty="0">
                <a:solidFill>
                  <a:schemeClr val="tx2">
                    <a:lumMod val="75000"/>
                  </a:schemeClr>
                </a:solidFill>
              </a:rPr>
              <a:t>To monitor and evaluate input, output and compliance to MDDA grant-in-aid contracts to measure the effectiveness and  efficiency of the MDDA support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xmlns="" id="{C6A96978-C3D6-8546-ADF9-AC5B37FAB476}"/>
              </a:ext>
            </a:extLst>
          </p:cNvPr>
          <p:cNvSpPr txBox="1">
            <a:spLocks/>
          </p:cNvSpPr>
          <p:nvPr/>
        </p:nvSpPr>
        <p:spPr>
          <a:xfrm>
            <a:off x="6396916" y="5049347"/>
            <a:ext cx="2670273" cy="132729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ZA" sz="1400" dirty="0"/>
              <a:t>To expand our footprint as the MDDA by creating a positive image in pursuance of the MDDA’s mandate to grow the community and small commercial media</a:t>
            </a:r>
            <a:r>
              <a:rPr lang="en-ZA" sz="1400" b="1" dirty="0"/>
              <a:t>.</a:t>
            </a:r>
            <a:endParaRPr lang="en-US" sz="105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xmlns="" id="{A5CB43A0-F9FA-7F41-A4DA-5D14888F312F}"/>
              </a:ext>
            </a:extLst>
          </p:cNvPr>
          <p:cNvSpPr txBox="1">
            <a:spLocks/>
          </p:cNvSpPr>
          <p:nvPr/>
        </p:nvSpPr>
        <p:spPr>
          <a:xfrm>
            <a:off x="3331699" y="4987153"/>
            <a:ext cx="2494683" cy="175818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1400" dirty="0"/>
              <a:t>To position the MDDA as an authoritative leader and voice on community and commercial media by proactive advocacy and lobbying interventions and established stakeholder relationships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xmlns="" id="{26DA62EE-2BAF-42F3-9D79-71FDB1651122}"/>
              </a:ext>
            </a:extLst>
          </p:cNvPr>
          <p:cNvSpPr/>
          <p:nvPr/>
        </p:nvSpPr>
        <p:spPr>
          <a:xfrm>
            <a:off x="559726" y="4747894"/>
            <a:ext cx="2507715" cy="1712004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ZA" sz="1600" dirty="0">
              <a:solidFill>
                <a:schemeClr val="tx1"/>
              </a:solidFill>
              <a:latin typeface="Open Sans"/>
              <a:cs typeface="Arial" panose="020B0604020202020204" pitchFamily="34" charset="0"/>
            </a:endParaRPr>
          </a:p>
          <a:p>
            <a:pPr lvl="0"/>
            <a:r>
              <a:rPr lang="en-ZA" sz="1600" dirty="0">
                <a:solidFill>
                  <a:schemeClr val="tx1"/>
                </a:solidFill>
                <a:latin typeface="Open Sans"/>
                <a:cs typeface="Arial" panose="020B0604020202020204" pitchFamily="34" charset="0"/>
              </a:rPr>
              <a:t>To ensure compliance with applicable legislative requirements and sustainability of the Agency</a:t>
            </a:r>
            <a:endParaRPr lang="en-ZA" sz="16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F089B77-B28E-44CC-A23B-B30F0B4ED61E}"/>
              </a:ext>
            </a:extLst>
          </p:cNvPr>
          <p:cNvSpPr/>
          <p:nvPr/>
        </p:nvSpPr>
        <p:spPr>
          <a:xfrm>
            <a:off x="188130" y="4182951"/>
            <a:ext cx="786946" cy="786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" name="Freeform 30">
            <a:extLst>
              <a:ext uri="{FF2B5EF4-FFF2-40B4-BE49-F238E27FC236}">
                <a16:creationId xmlns:a16="http://schemas.microsoft.com/office/drawing/2014/main" xmlns="" id="{303FBDBE-62DA-4A61-8070-BBB9094B2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418" y="4298781"/>
            <a:ext cx="425115" cy="481897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CC23FD-60F4-4C6E-965F-66D1D0A87BE1}"/>
              </a:ext>
            </a:extLst>
          </p:cNvPr>
          <p:cNvSpPr txBox="1"/>
          <p:nvPr/>
        </p:nvSpPr>
        <p:spPr>
          <a:xfrm>
            <a:off x="1061306" y="4714701"/>
            <a:ext cx="102617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4</a:t>
            </a:r>
          </a:p>
        </p:txBody>
      </p:sp>
    </p:spTree>
    <p:extLst>
      <p:ext uri="{BB962C8B-B14F-4D97-AF65-F5344CB8AC3E}">
        <p14:creationId xmlns:p14="http://schemas.microsoft.com/office/powerpoint/2010/main" xmlns="" val="68227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DA0C52A-C004-004D-9ACD-B8018524F871}"/>
              </a:ext>
            </a:extLst>
          </p:cNvPr>
          <p:cNvSpPr txBox="1"/>
          <p:nvPr/>
        </p:nvSpPr>
        <p:spPr>
          <a:xfrm>
            <a:off x="2439556" y="853449"/>
            <a:ext cx="4250715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ZA" sz="2800" b="1" dirty="0">
                <a:solidFill>
                  <a:schemeClr val="accent6">
                    <a:lumMod val="50000"/>
                  </a:schemeClr>
                </a:solidFill>
                <a:latin typeface="Lato"/>
              </a:rPr>
              <a:t>WHO DO WE SUPPORT?</a:t>
            </a:r>
            <a:endParaRPr lang="en-US" sz="2800" b="1" spc="-109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8C1B94E-A296-AE45-AAEF-57BA92BD8E2F}"/>
              </a:ext>
            </a:extLst>
          </p:cNvPr>
          <p:cNvGrpSpPr/>
          <p:nvPr/>
        </p:nvGrpSpPr>
        <p:grpSpPr>
          <a:xfrm>
            <a:off x="3849890" y="3061929"/>
            <a:ext cx="1483506" cy="1483508"/>
            <a:chOff x="10263698" y="5879400"/>
            <a:chExt cx="3954987" cy="3954990"/>
          </a:xfrm>
        </p:grpSpPr>
        <p:sp>
          <p:nvSpPr>
            <p:cNvPr id="51" name="Shape 55293">
              <a:extLst>
                <a:ext uri="{FF2B5EF4-FFF2-40B4-BE49-F238E27FC236}">
                  <a16:creationId xmlns:a16="http://schemas.microsoft.com/office/drawing/2014/main" xmlns="" id="{C06D72E8-2840-3443-843E-2E11BBA1DD12}"/>
                </a:ext>
              </a:extLst>
            </p:cNvPr>
            <p:cNvSpPr/>
            <p:nvPr/>
          </p:nvSpPr>
          <p:spPr>
            <a:xfrm>
              <a:off x="10263698" y="7856895"/>
              <a:ext cx="1977493" cy="197749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55294">
              <a:extLst>
                <a:ext uri="{FF2B5EF4-FFF2-40B4-BE49-F238E27FC236}">
                  <a16:creationId xmlns:a16="http://schemas.microsoft.com/office/drawing/2014/main" xmlns="" id="{E50371A3-06CB-2444-B135-51A4591F59CB}"/>
                </a:ext>
              </a:extLst>
            </p:cNvPr>
            <p:cNvSpPr/>
            <p:nvPr/>
          </p:nvSpPr>
          <p:spPr>
            <a:xfrm>
              <a:off x="12241190" y="7856895"/>
              <a:ext cx="1977495" cy="197749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55295">
              <a:extLst>
                <a:ext uri="{FF2B5EF4-FFF2-40B4-BE49-F238E27FC236}">
                  <a16:creationId xmlns:a16="http://schemas.microsoft.com/office/drawing/2014/main" xmlns="" id="{39845321-3741-DA4A-BB67-ED7147D377F0}"/>
                </a:ext>
              </a:extLst>
            </p:cNvPr>
            <p:cNvSpPr/>
            <p:nvPr/>
          </p:nvSpPr>
          <p:spPr>
            <a:xfrm>
              <a:off x="10263698" y="5879400"/>
              <a:ext cx="1977493" cy="197749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55296">
              <a:extLst>
                <a:ext uri="{FF2B5EF4-FFF2-40B4-BE49-F238E27FC236}">
                  <a16:creationId xmlns:a16="http://schemas.microsoft.com/office/drawing/2014/main" xmlns="" id="{19A66DC1-9971-C84F-98A3-C283B5F55367}"/>
                </a:ext>
              </a:extLst>
            </p:cNvPr>
            <p:cNvSpPr/>
            <p:nvPr/>
          </p:nvSpPr>
          <p:spPr>
            <a:xfrm>
              <a:off x="12241190" y="5879400"/>
              <a:ext cx="1977495" cy="197749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274B2A36-2057-5B4E-99D7-6761BD1745A5}"/>
              </a:ext>
            </a:extLst>
          </p:cNvPr>
          <p:cNvGrpSpPr/>
          <p:nvPr/>
        </p:nvGrpSpPr>
        <p:grpSpPr>
          <a:xfrm>
            <a:off x="4821518" y="2716937"/>
            <a:ext cx="898485" cy="823030"/>
            <a:chOff x="12854033" y="4959661"/>
            <a:chExt cx="2395337" cy="2194174"/>
          </a:xfrm>
        </p:grpSpPr>
        <p:sp>
          <p:nvSpPr>
            <p:cNvPr id="48" name="Shape 55298">
              <a:extLst>
                <a:ext uri="{FF2B5EF4-FFF2-40B4-BE49-F238E27FC236}">
                  <a16:creationId xmlns:a16="http://schemas.microsoft.com/office/drawing/2014/main" xmlns="" id="{8D0373D3-045A-CB49-BC94-B2C64B751959}"/>
                </a:ext>
              </a:extLst>
            </p:cNvPr>
            <p:cNvSpPr/>
            <p:nvPr/>
          </p:nvSpPr>
          <p:spPr>
            <a:xfrm>
              <a:off x="13792811" y="4959687"/>
              <a:ext cx="1456409" cy="1456412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55299">
              <a:extLst>
                <a:ext uri="{FF2B5EF4-FFF2-40B4-BE49-F238E27FC236}">
                  <a16:creationId xmlns:a16="http://schemas.microsoft.com/office/drawing/2014/main" xmlns="" id="{2E951E86-6619-464C-B538-55320497609A}"/>
                </a:ext>
              </a:extLst>
            </p:cNvPr>
            <p:cNvSpPr/>
            <p:nvPr/>
          </p:nvSpPr>
          <p:spPr>
            <a:xfrm>
              <a:off x="12857671" y="4959661"/>
              <a:ext cx="935289" cy="219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8132"/>
                  </a:lnTo>
                  <a:lnTo>
                    <a:pt x="0" y="21600"/>
                  </a:lnTo>
                  <a:lnTo>
                    <a:pt x="21600" y="143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0" name="Shape 55300">
              <a:extLst>
                <a:ext uri="{FF2B5EF4-FFF2-40B4-BE49-F238E27FC236}">
                  <a16:creationId xmlns:a16="http://schemas.microsoft.com/office/drawing/2014/main" xmlns="" id="{04FAD3FC-B199-7B41-B491-6FCB2A1C5883}"/>
                </a:ext>
              </a:extLst>
            </p:cNvPr>
            <p:cNvSpPr/>
            <p:nvPr/>
          </p:nvSpPr>
          <p:spPr>
            <a:xfrm>
              <a:off x="12854033" y="6416069"/>
              <a:ext cx="2395337" cy="73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0"/>
                  </a:moveTo>
                  <a:lnTo>
                    <a:pt x="0" y="21600"/>
                  </a:lnTo>
                  <a:lnTo>
                    <a:pt x="3058" y="21573"/>
                  </a:lnTo>
                  <a:lnTo>
                    <a:pt x="21600" y="0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961">
              <a:extLst>
                <a:ext uri="{FF2B5EF4-FFF2-40B4-BE49-F238E27FC236}">
                  <a16:creationId xmlns:a16="http://schemas.microsoft.com/office/drawing/2014/main" xmlns="" id="{3FC16DFC-37BF-FB45-9182-BCCB7EAF4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1632" y="5298436"/>
              <a:ext cx="778916" cy="778914"/>
            </a:xfrm>
            <a:custGeom>
              <a:avLst/>
              <a:gdLst>
                <a:gd name="T0" fmla="*/ 185001 w 296503"/>
                <a:gd name="T1" fmla="*/ 3171515 h 296143"/>
                <a:gd name="T2" fmla="*/ 1617653 w 296503"/>
                <a:gd name="T3" fmla="*/ 2015009 h 296143"/>
                <a:gd name="T4" fmla="*/ 2272978 w 296503"/>
                <a:gd name="T5" fmla="*/ 1451331 h 296143"/>
                <a:gd name="T6" fmla="*/ 2272978 w 296503"/>
                <a:gd name="T7" fmla="*/ 1552329 h 296143"/>
                <a:gd name="T8" fmla="*/ 1578239 w 296503"/>
                <a:gd name="T9" fmla="*/ 1501830 h 296143"/>
                <a:gd name="T10" fmla="*/ 969972 w 296503"/>
                <a:gd name="T11" fmla="*/ 1451331 h 296143"/>
                <a:gd name="T12" fmla="*/ 1348864 w 296503"/>
                <a:gd name="T13" fmla="*/ 1501830 h 296143"/>
                <a:gd name="T14" fmla="*/ 969972 w 296503"/>
                <a:gd name="T15" fmla="*/ 1552329 h 296143"/>
                <a:gd name="T16" fmla="*/ 969972 w 296503"/>
                <a:gd name="T17" fmla="*/ 1451331 h 296143"/>
                <a:gd name="T18" fmla="*/ 2089970 w 296503"/>
                <a:gd name="T19" fmla="*/ 2269342 h 296143"/>
                <a:gd name="T20" fmla="*/ 3136918 w 296503"/>
                <a:gd name="T21" fmla="*/ 1418828 h 296143"/>
                <a:gd name="T22" fmla="*/ 94476 w 296503"/>
                <a:gd name="T23" fmla="*/ 3115889 h 296143"/>
                <a:gd name="T24" fmla="*/ 94476 w 296503"/>
                <a:gd name="T25" fmla="*/ 1418828 h 296143"/>
                <a:gd name="T26" fmla="*/ 2272962 w 296503"/>
                <a:gd name="T27" fmla="*/ 995453 h 296143"/>
                <a:gd name="T28" fmla="*/ 2272962 w 296503"/>
                <a:gd name="T29" fmla="*/ 1096615 h 296143"/>
                <a:gd name="T30" fmla="*/ 1907753 w 296503"/>
                <a:gd name="T31" fmla="*/ 1048048 h 296143"/>
                <a:gd name="T32" fmla="*/ 970067 w 296503"/>
                <a:gd name="T33" fmla="*/ 995453 h 296143"/>
                <a:gd name="T34" fmla="*/ 1678387 w 296503"/>
                <a:gd name="T35" fmla="*/ 1048048 h 296143"/>
                <a:gd name="T36" fmla="*/ 970067 w 296503"/>
                <a:gd name="T37" fmla="*/ 1096615 h 296143"/>
                <a:gd name="T38" fmla="*/ 970067 w 296503"/>
                <a:gd name="T39" fmla="*/ 995453 h 296143"/>
                <a:gd name="T40" fmla="*/ 2648860 w 296503"/>
                <a:gd name="T41" fmla="*/ 1693069 h 296143"/>
                <a:gd name="T42" fmla="*/ 2648860 w 296503"/>
                <a:gd name="T43" fmla="*/ 941899 h 296143"/>
                <a:gd name="T44" fmla="*/ 125936 w 296503"/>
                <a:gd name="T45" fmla="*/ 1315507 h 296143"/>
                <a:gd name="T46" fmla="*/ 586430 w 296503"/>
                <a:gd name="T47" fmla="*/ 941899 h 296143"/>
                <a:gd name="T48" fmla="*/ 684832 w 296503"/>
                <a:gd name="T49" fmla="*/ 1772549 h 296143"/>
                <a:gd name="T50" fmla="*/ 1586160 w 296503"/>
                <a:gd name="T51" fmla="*/ 1911661 h 296143"/>
                <a:gd name="T52" fmla="*/ 2011263 w 296503"/>
                <a:gd name="T53" fmla="*/ 2205759 h 296143"/>
                <a:gd name="T54" fmla="*/ 2550468 w 296503"/>
                <a:gd name="T55" fmla="*/ 627943 h 296143"/>
                <a:gd name="T56" fmla="*/ 1617653 w 296503"/>
                <a:gd name="T57" fmla="*/ 111286 h 296143"/>
                <a:gd name="T58" fmla="*/ 2133258 w 296503"/>
                <a:gd name="T59" fmla="*/ 528582 h 296143"/>
                <a:gd name="T60" fmla="*/ 1586160 w 296503"/>
                <a:gd name="T61" fmla="*/ 11934 h 296143"/>
                <a:gd name="T62" fmla="*/ 2290714 w 296503"/>
                <a:gd name="T63" fmla="*/ 528582 h 296143"/>
                <a:gd name="T64" fmla="*/ 2648860 w 296503"/>
                <a:gd name="T65" fmla="*/ 576273 h 296143"/>
                <a:gd name="T66" fmla="*/ 3219583 w 296503"/>
                <a:gd name="T67" fmla="*/ 1275768 h 296143"/>
                <a:gd name="T68" fmla="*/ 3239249 w 296503"/>
                <a:gd name="T69" fmla="*/ 3219210 h 296143"/>
                <a:gd name="T70" fmla="*/ 47214 w 296503"/>
                <a:gd name="T71" fmla="*/ 3270876 h 296143"/>
                <a:gd name="T72" fmla="*/ 0 w 296503"/>
                <a:gd name="T73" fmla="*/ 1315507 h 296143"/>
                <a:gd name="T74" fmla="*/ 586430 w 296503"/>
                <a:gd name="T75" fmla="*/ 818709 h 296143"/>
                <a:gd name="T76" fmla="*/ 637614 w 296503"/>
                <a:gd name="T77" fmla="*/ 528582 h 296143"/>
                <a:gd name="T78" fmla="*/ 1586160 w 296503"/>
                <a:gd name="T79" fmla="*/ 11934 h 2961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6503" h="296143">
                  <a:moveTo>
                    <a:pt x="148071" y="182436"/>
                  </a:moveTo>
                  <a:lnTo>
                    <a:pt x="16932" y="287147"/>
                  </a:lnTo>
                  <a:lnTo>
                    <a:pt x="278850" y="287147"/>
                  </a:lnTo>
                  <a:lnTo>
                    <a:pt x="148071" y="182436"/>
                  </a:lnTo>
                  <a:close/>
                  <a:moveTo>
                    <a:pt x="149134" y="131403"/>
                  </a:moveTo>
                  <a:lnTo>
                    <a:pt x="208055" y="131403"/>
                  </a:lnTo>
                  <a:cubicBezTo>
                    <a:pt x="210570" y="131403"/>
                    <a:pt x="212366" y="133308"/>
                    <a:pt x="212366" y="135975"/>
                  </a:cubicBezTo>
                  <a:cubicBezTo>
                    <a:pt x="212366" y="138642"/>
                    <a:pt x="210570" y="140547"/>
                    <a:pt x="208055" y="140547"/>
                  </a:cubicBezTo>
                  <a:lnTo>
                    <a:pt x="149134" y="140547"/>
                  </a:lnTo>
                  <a:cubicBezTo>
                    <a:pt x="146619" y="140547"/>
                    <a:pt x="144463" y="138642"/>
                    <a:pt x="144463" y="135975"/>
                  </a:cubicBezTo>
                  <a:cubicBezTo>
                    <a:pt x="144463" y="133308"/>
                    <a:pt x="146619" y="131403"/>
                    <a:pt x="149134" y="131403"/>
                  </a:cubicBezTo>
                  <a:close/>
                  <a:moveTo>
                    <a:pt x="88786" y="131403"/>
                  </a:moveTo>
                  <a:lnTo>
                    <a:pt x="119177" y="131403"/>
                  </a:lnTo>
                  <a:cubicBezTo>
                    <a:pt x="121680" y="131403"/>
                    <a:pt x="123468" y="133308"/>
                    <a:pt x="123468" y="135975"/>
                  </a:cubicBezTo>
                  <a:cubicBezTo>
                    <a:pt x="123468" y="138642"/>
                    <a:pt x="121680" y="140547"/>
                    <a:pt x="119177" y="140547"/>
                  </a:cubicBezTo>
                  <a:lnTo>
                    <a:pt x="88786" y="140547"/>
                  </a:lnTo>
                  <a:cubicBezTo>
                    <a:pt x="86283" y="140547"/>
                    <a:pt x="84138" y="138642"/>
                    <a:pt x="84138" y="135975"/>
                  </a:cubicBezTo>
                  <a:cubicBezTo>
                    <a:pt x="84138" y="133308"/>
                    <a:pt x="86283" y="131403"/>
                    <a:pt x="88786" y="131403"/>
                  </a:cubicBezTo>
                  <a:close/>
                  <a:moveTo>
                    <a:pt x="287136" y="128460"/>
                  </a:moveTo>
                  <a:lnTo>
                    <a:pt x="191304" y="205465"/>
                  </a:lnTo>
                  <a:lnTo>
                    <a:pt x="287136" y="282110"/>
                  </a:lnTo>
                  <a:lnTo>
                    <a:pt x="287136" y="128460"/>
                  </a:lnTo>
                  <a:close/>
                  <a:moveTo>
                    <a:pt x="8646" y="128460"/>
                  </a:moveTo>
                  <a:lnTo>
                    <a:pt x="8646" y="282110"/>
                  </a:lnTo>
                  <a:lnTo>
                    <a:pt x="104839" y="205465"/>
                  </a:lnTo>
                  <a:lnTo>
                    <a:pt x="8646" y="128460"/>
                  </a:lnTo>
                  <a:close/>
                  <a:moveTo>
                    <a:pt x="178938" y="90128"/>
                  </a:moveTo>
                  <a:lnTo>
                    <a:pt x="208053" y="90128"/>
                  </a:lnTo>
                  <a:cubicBezTo>
                    <a:pt x="210569" y="90128"/>
                    <a:pt x="212366" y="92326"/>
                    <a:pt x="212366" y="94890"/>
                  </a:cubicBezTo>
                  <a:cubicBezTo>
                    <a:pt x="212366" y="97455"/>
                    <a:pt x="210569" y="99287"/>
                    <a:pt x="208053" y="99287"/>
                  </a:cubicBezTo>
                  <a:lnTo>
                    <a:pt x="178938" y="99287"/>
                  </a:lnTo>
                  <a:cubicBezTo>
                    <a:pt x="176782" y="99287"/>
                    <a:pt x="174625" y="97455"/>
                    <a:pt x="174625" y="94890"/>
                  </a:cubicBezTo>
                  <a:cubicBezTo>
                    <a:pt x="174625" y="92326"/>
                    <a:pt x="176782" y="90128"/>
                    <a:pt x="178938" y="90128"/>
                  </a:cubicBezTo>
                  <a:close/>
                  <a:moveTo>
                    <a:pt x="88795" y="90128"/>
                  </a:moveTo>
                  <a:lnTo>
                    <a:pt x="148973" y="90128"/>
                  </a:lnTo>
                  <a:cubicBezTo>
                    <a:pt x="151481" y="90128"/>
                    <a:pt x="153630" y="92326"/>
                    <a:pt x="153630" y="94890"/>
                  </a:cubicBezTo>
                  <a:cubicBezTo>
                    <a:pt x="153630" y="97455"/>
                    <a:pt x="151481" y="99287"/>
                    <a:pt x="148973" y="99287"/>
                  </a:cubicBezTo>
                  <a:lnTo>
                    <a:pt x="88795" y="99287"/>
                  </a:lnTo>
                  <a:cubicBezTo>
                    <a:pt x="86287" y="99287"/>
                    <a:pt x="84138" y="97455"/>
                    <a:pt x="84138" y="94890"/>
                  </a:cubicBezTo>
                  <a:cubicBezTo>
                    <a:pt x="84138" y="92326"/>
                    <a:pt x="86287" y="90128"/>
                    <a:pt x="88795" y="90128"/>
                  </a:cubicBezTo>
                  <a:close/>
                  <a:moveTo>
                    <a:pt x="242462" y="85280"/>
                  </a:moveTo>
                  <a:lnTo>
                    <a:pt x="242462" y="153289"/>
                  </a:lnTo>
                  <a:lnTo>
                    <a:pt x="284614" y="119105"/>
                  </a:lnTo>
                  <a:lnTo>
                    <a:pt x="242462" y="85280"/>
                  </a:lnTo>
                  <a:close/>
                  <a:moveTo>
                    <a:pt x="53680" y="85280"/>
                  </a:moveTo>
                  <a:lnTo>
                    <a:pt x="11528" y="119105"/>
                  </a:lnTo>
                  <a:lnTo>
                    <a:pt x="53680" y="153289"/>
                  </a:lnTo>
                  <a:lnTo>
                    <a:pt x="53680" y="85280"/>
                  </a:lnTo>
                  <a:close/>
                  <a:moveTo>
                    <a:pt x="62687" y="56853"/>
                  </a:moveTo>
                  <a:lnTo>
                    <a:pt x="62687" y="160486"/>
                  </a:lnTo>
                  <a:lnTo>
                    <a:pt x="112044" y="199708"/>
                  </a:lnTo>
                  <a:lnTo>
                    <a:pt x="145189" y="173080"/>
                  </a:lnTo>
                  <a:cubicBezTo>
                    <a:pt x="146991" y="172001"/>
                    <a:pt x="149152" y="172001"/>
                    <a:pt x="150954" y="173080"/>
                  </a:cubicBezTo>
                  <a:lnTo>
                    <a:pt x="184099" y="199708"/>
                  </a:lnTo>
                  <a:lnTo>
                    <a:pt x="233456" y="160126"/>
                  </a:lnTo>
                  <a:lnTo>
                    <a:pt x="233456" y="56853"/>
                  </a:lnTo>
                  <a:lnTo>
                    <a:pt x="62687" y="56853"/>
                  </a:lnTo>
                  <a:close/>
                  <a:moveTo>
                    <a:pt x="148071" y="10075"/>
                  </a:moveTo>
                  <a:lnTo>
                    <a:pt x="100876" y="47858"/>
                  </a:lnTo>
                  <a:lnTo>
                    <a:pt x="195267" y="47858"/>
                  </a:lnTo>
                  <a:lnTo>
                    <a:pt x="148071" y="10075"/>
                  </a:lnTo>
                  <a:close/>
                  <a:moveTo>
                    <a:pt x="145189" y="1079"/>
                  </a:moveTo>
                  <a:cubicBezTo>
                    <a:pt x="146991" y="-360"/>
                    <a:pt x="149152" y="-360"/>
                    <a:pt x="150954" y="1079"/>
                  </a:cubicBezTo>
                  <a:lnTo>
                    <a:pt x="209678" y="47858"/>
                  </a:lnTo>
                  <a:lnTo>
                    <a:pt x="238139" y="47858"/>
                  </a:lnTo>
                  <a:cubicBezTo>
                    <a:pt x="240301" y="47858"/>
                    <a:pt x="242462" y="49657"/>
                    <a:pt x="242462" y="52176"/>
                  </a:cubicBezTo>
                  <a:lnTo>
                    <a:pt x="242462" y="74125"/>
                  </a:lnTo>
                  <a:lnTo>
                    <a:pt x="294702" y="115506"/>
                  </a:lnTo>
                  <a:cubicBezTo>
                    <a:pt x="295782" y="116586"/>
                    <a:pt x="296503" y="117665"/>
                    <a:pt x="296503" y="119105"/>
                  </a:cubicBezTo>
                  <a:lnTo>
                    <a:pt x="296503" y="291465"/>
                  </a:lnTo>
                  <a:cubicBezTo>
                    <a:pt x="296503" y="293984"/>
                    <a:pt x="294341" y="296143"/>
                    <a:pt x="291819" y="296143"/>
                  </a:cubicBezTo>
                  <a:lnTo>
                    <a:pt x="4323" y="296143"/>
                  </a:lnTo>
                  <a:cubicBezTo>
                    <a:pt x="1801" y="296143"/>
                    <a:pt x="0" y="293984"/>
                    <a:pt x="0" y="291465"/>
                  </a:cubicBezTo>
                  <a:lnTo>
                    <a:pt x="0" y="119105"/>
                  </a:lnTo>
                  <a:cubicBezTo>
                    <a:pt x="0" y="117665"/>
                    <a:pt x="720" y="116586"/>
                    <a:pt x="1441" y="115506"/>
                  </a:cubicBezTo>
                  <a:lnTo>
                    <a:pt x="53680" y="74125"/>
                  </a:lnTo>
                  <a:lnTo>
                    <a:pt x="53680" y="52176"/>
                  </a:lnTo>
                  <a:cubicBezTo>
                    <a:pt x="53680" y="49657"/>
                    <a:pt x="55842" y="47858"/>
                    <a:pt x="58364" y="47858"/>
                  </a:cubicBezTo>
                  <a:lnTo>
                    <a:pt x="86825" y="47858"/>
                  </a:lnTo>
                  <a:lnTo>
                    <a:pt x="145189" y="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C525211-4952-E04F-8E72-252BD8C53623}"/>
              </a:ext>
            </a:extLst>
          </p:cNvPr>
          <p:cNvGrpSpPr/>
          <p:nvPr/>
        </p:nvGrpSpPr>
        <p:grpSpPr>
          <a:xfrm>
            <a:off x="2977843" y="4069540"/>
            <a:ext cx="1344639" cy="1231713"/>
            <a:chOff x="7938848" y="8565662"/>
            <a:chExt cx="3584769" cy="3283713"/>
          </a:xfrm>
        </p:grpSpPr>
        <p:sp>
          <p:nvSpPr>
            <p:cNvPr id="38" name="Shape 55310">
              <a:extLst>
                <a:ext uri="{FF2B5EF4-FFF2-40B4-BE49-F238E27FC236}">
                  <a16:creationId xmlns:a16="http://schemas.microsoft.com/office/drawing/2014/main" xmlns="" id="{432B4685-E00A-BB4D-9739-F4D650B25C0F}"/>
                </a:ext>
              </a:extLst>
            </p:cNvPr>
            <p:cNvSpPr/>
            <p:nvPr/>
          </p:nvSpPr>
          <p:spPr>
            <a:xfrm>
              <a:off x="7939070" y="9669724"/>
              <a:ext cx="2179605" cy="217960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55311">
              <a:extLst>
                <a:ext uri="{FF2B5EF4-FFF2-40B4-BE49-F238E27FC236}">
                  <a16:creationId xmlns:a16="http://schemas.microsoft.com/office/drawing/2014/main" xmlns="" id="{5C9BA019-6D1F-C149-A39A-1F12F8E5D33B}"/>
                </a:ext>
              </a:extLst>
            </p:cNvPr>
            <p:cNvSpPr/>
            <p:nvPr/>
          </p:nvSpPr>
          <p:spPr>
            <a:xfrm>
              <a:off x="10118450" y="8565662"/>
              <a:ext cx="1399717" cy="3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3468"/>
                  </a:lnTo>
                  <a:lnTo>
                    <a:pt x="21600" y="0"/>
                  </a:lnTo>
                  <a:lnTo>
                    <a:pt x="0" y="726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0" name="Shape 55312">
              <a:extLst>
                <a:ext uri="{FF2B5EF4-FFF2-40B4-BE49-F238E27FC236}">
                  <a16:creationId xmlns:a16="http://schemas.microsoft.com/office/drawing/2014/main" xmlns="" id="{7B686D81-BD29-6444-8542-32F117B5AD62}"/>
                </a:ext>
              </a:extLst>
            </p:cNvPr>
            <p:cNvSpPr/>
            <p:nvPr/>
          </p:nvSpPr>
          <p:spPr>
            <a:xfrm>
              <a:off x="7938848" y="8567023"/>
              <a:ext cx="3584769" cy="110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21600"/>
                  </a:moveTo>
                  <a:lnTo>
                    <a:pt x="21600" y="0"/>
                  </a:lnTo>
                  <a:lnTo>
                    <a:pt x="18542" y="27"/>
                  </a:lnTo>
                  <a:lnTo>
                    <a:pt x="0" y="21600"/>
                  </a:lnTo>
                  <a:lnTo>
                    <a:pt x="13166" y="216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962">
              <a:extLst>
                <a:ext uri="{FF2B5EF4-FFF2-40B4-BE49-F238E27FC236}">
                  <a16:creationId xmlns:a16="http://schemas.microsoft.com/office/drawing/2014/main" xmlns="" id="{A830B155-FC22-1D42-B52A-A05B04A6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301" y="10060180"/>
              <a:ext cx="1398697" cy="1398697"/>
            </a:xfrm>
            <a:custGeom>
              <a:avLst/>
              <a:gdLst>
                <a:gd name="T0" fmla="*/ 2366518 w 296503"/>
                <a:gd name="T1" fmla="*/ 3140931 h 296504"/>
                <a:gd name="T2" fmla="*/ 2789041 w 296503"/>
                <a:gd name="T3" fmla="*/ 2913052 h 296504"/>
                <a:gd name="T4" fmla="*/ 448790 w 296503"/>
                <a:gd name="T5" fmla="*/ 2913052 h 296504"/>
                <a:gd name="T6" fmla="*/ 873961 w 296503"/>
                <a:gd name="T7" fmla="*/ 3140931 h 296504"/>
                <a:gd name="T8" fmla="*/ 448790 w 296503"/>
                <a:gd name="T9" fmla="*/ 2913052 h 296504"/>
                <a:gd name="T10" fmla="*/ 2058506 w 296503"/>
                <a:gd name="T11" fmla="*/ 2810916 h 296504"/>
                <a:gd name="T12" fmla="*/ 3144446 w 296503"/>
                <a:gd name="T13" fmla="*/ 2127312 h 296504"/>
                <a:gd name="T14" fmla="*/ 98425 w 296503"/>
                <a:gd name="T15" fmla="*/ 2127312 h 296504"/>
                <a:gd name="T16" fmla="*/ 1177096 w 296503"/>
                <a:gd name="T17" fmla="*/ 2810916 h 296504"/>
                <a:gd name="T18" fmla="*/ 98425 w 296503"/>
                <a:gd name="T19" fmla="*/ 2127312 h 296504"/>
                <a:gd name="T20" fmla="*/ 3191833 w 296503"/>
                <a:gd name="T21" fmla="*/ 2029087 h 296504"/>
                <a:gd name="T22" fmla="*/ 3239218 w 296503"/>
                <a:gd name="T23" fmla="*/ 2861985 h 296504"/>
                <a:gd name="T24" fmla="*/ 2887779 w 296503"/>
                <a:gd name="T25" fmla="*/ 2913052 h 296504"/>
                <a:gd name="T26" fmla="*/ 3124704 w 296503"/>
                <a:gd name="T27" fmla="*/ 3140931 h 296504"/>
                <a:gd name="T28" fmla="*/ 3124704 w 296503"/>
                <a:gd name="T29" fmla="*/ 3239143 h 296504"/>
                <a:gd name="T30" fmla="*/ 2022966 w 296503"/>
                <a:gd name="T31" fmla="*/ 3188061 h 296504"/>
                <a:gd name="T32" fmla="*/ 2263860 w 296503"/>
                <a:gd name="T33" fmla="*/ 3140931 h 296504"/>
                <a:gd name="T34" fmla="*/ 2007170 w 296503"/>
                <a:gd name="T35" fmla="*/ 2913052 h 296504"/>
                <a:gd name="T36" fmla="*/ 1959781 w 296503"/>
                <a:gd name="T37" fmla="*/ 2080169 h 296504"/>
                <a:gd name="T38" fmla="*/ 51200 w 296503"/>
                <a:gd name="T39" fmla="*/ 2029087 h 296504"/>
                <a:gd name="T40" fmla="*/ 1279460 w 296503"/>
                <a:gd name="T41" fmla="*/ 2080169 h 296504"/>
                <a:gd name="T42" fmla="*/ 1228284 w 296503"/>
                <a:gd name="T43" fmla="*/ 2913052 h 296504"/>
                <a:gd name="T44" fmla="*/ 976339 w 296503"/>
                <a:gd name="T45" fmla="*/ 3140931 h 296504"/>
                <a:gd name="T46" fmla="*/ 1212529 w 296503"/>
                <a:gd name="T47" fmla="*/ 3188061 h 296504"/>
                <a:gd name="T48" fmla="*/ 118099 w 296503"/>
                <a:gd name="T49" fmla="*/ 3239143 h 296504"/>
                <a:gd name="T50" fmla="*/ 118099 w 296503"/>
                <a:gd name="T51" fmla="*/ 3140931 h 296504"/>
                <a:gd name="T52" fmla="*/ 350375 w 296503"/>
                <a:gd name="T53" fmla="*/ 2913052 h 296504"/>
                <a:gd name="T54" fmla="*/ 0 w 296503"/>
                <a:gd name="T55" fmla="*/ 2861985 h 296504"/>
                <a:gd name="T56" fmla="*/ 51200 w 296503"/>
                <a:gd name="T57" fmla="*/ 2029087 h 296504"/>
                <a:gd name="T58" fmla="*/ 1653077 w 296503"/>
                <a:gd name="T59" fmla="*/ 1296361 h 296504"/>
                <a:gd name="T60" fmla="*/ 3192007 w 296503"/>
                <a:gd name="T61" fmla="*/ 1574566 h 296504"/>
                <a:gd name="T62" fmla="*/ 3192007 w 296503"/>
                <a:gd name="T63" fmla="*/ 1677899 h 296504"/>
                <a:gd name="T64" fmla="*/ 2648843 w 296503"/>
                <a:gd name="T65" fmla="*/ 1956108 h 296504"/>
                <a:gd name="T66" fmla="*/ 2554396 w 296503"/>
                <a:gd name="T67" fmla="*/ 1956108 h 296504"/>
                <a:gd name="T68" fmla="*/ 688799 w 296503"/>
                <a:gd name="T69" fmla="*/ 1677899 h 296504"/>
                <a:gd name="T70" fmla="*/ 641546 w 296503"/>
                <a:gd name="T71" fmla="*/ 2007769 h 296504"/>
                <a:gd name="T72" fmla="*/ 590399 w 296503"/>
                <a:gd name="T73" fmla="*/ 1677899 h 296504"/>
                <a:gd name="T74" fmla="*/ 0 w 296503"/>
                <a:gd name="T75" fmla="*/ 1626222 h 296504"/>
                <a:gd name="T76" fmla="*/ 1554675 w 296503"/>
                <a:gd name="T77" fmla="*/ 1574566 h 296504"/>
                <a:gd name="T78" fmla="*/ 1601901 w 296503"/>
                <a:gd name="T79" fmla="*/ 1248673 h 296504"/>
                <a:gd name="T80" fmla="*/ 1387135 w 296503"/>
                <a:gd name="T81" fmla="*/ 1111497 h 296504"/>
                <a:gd name="T82" fmla="*/ 1809150 w 296503"/>
                <a:gd name="T83" fmla="*/ 882893 h 296504"/>
                <a:gd name="T84" fmla="*/ 1086250 w 296503"/>
                <a:gd name="T85" fmla="*/ 98543 h 296504"/>
                <a:gd name="T86" fmla="*/ 2156921 w 296503"/>
                <a:gd name="T87" fmla="*/ 784346 h 296504"/>
                <a:gd name="T88" fmla="*/ 1086250 w 296503"/>
                <a:gd name="T89" fmla="*/ 98543 h 296504"/>
                <a:gd name="T90" fmla="*/ 2203808 w 296503"/>
                <a:gd name="T91" fmla="*/ 0 h 296504"/>
                <a:gd name="T92" fmla="*/ 2250700 w 296503"/>
                <a:gd name="T93" fmla="*/ 835612 h 296504"/>
                <a:gd name="T94" fmla="*/ 1906835 w 296503"/>
                <a:gd name="T95" fmla="*/ 882893 h 296504"/>
                <a:gd name="T96" fmla="*/ 2141295 w 296503"/>
                <a:gd name="T97" fmla="*/ 1111497 h 296504"/>
                <a:gd name="T98" fmla="*/ 2141295 w 296503"/>
                <a:gd name="T99" fmla="*/ 1210035 h 296504"/>
                <a:gd name="T100" fmla="*/ 1051081 w 296503"/>
                <a:gd name="T101" fmla="*/ 1162737 h 296504"/>
                <a:gd name="T102" fmla="*/ 1289439 w 296503"/>
                <a:gd name="T103" fmla="*/ 1111497 h 296504"/>
                <a:gd name="T104" fmla="*/ 1035446 w 296503"/>
                <a:gd name="T105" fmla="*/ 882893 h 296504"/>
                <a:gd name="T106" fmla="*/ 988555 w 296503"/>
                <a:gd name="T107" fmla="*/ 47276 h 2965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6503" h="296504">
                  <a:moveTo>
                    <a:pt x="220595" y="266654"/>
                  </a:moveTo>
                  <a:lnTo>
                    <a:pt x="216619" y="287513"/>
                  </a:lnTo>
                  <a:lnTo>
                    <a:pt x="259633" y="287513"/>
                  </a:lnTo>
                  <a:lnTo>
                    <a:pt x="255295" y="266654"/>
                  </a:lnTo>
                  <a:lnTo>
                    <a:pt x="220595" y="266654"/>
                  </a:lnTo>
                  <a:close/>
                  <a:moveTo>
                    <a:pt x="41080" y="266654"/>
                  </a:moveTo>
                  <a:lnTo>
                    <a:pt x="37117" y="287513"/>
                  </a:lnTo>
                  <a:lnTo>
                    <a:pt x="79999" y="287513"/>
                  </a:lnTo>
                  <a:lnTo>
                    <a:pt x="76035" y="266654"/>
                  </a:lnTo>
                  <a:lnTo>
                    <a:pt x="41080" y="266654"/>
                  </a:lnTo>
                  <a:close/>
                  <a:moveTo>
                    <a:pt x="188425" y="194729"/>
                  </a:moveTo>
                  <a:lnTo>
                    <a:pt x="188425" y="257304"/>
                  </a:lnTo>
                  <a:lnTo>
                    <a:pt x="287827" y="257304"/>
                  </a:lnTo>
                  <a:lnTo>
                    <a:pt x="287827" y="194729"/>
                  </a:lnTo>
                  <a:lnTo>
                    <a:pt x="188425" y="194729"/>
                  </a:lnTo>
                  <a:close/>
                  <a:moveTo>
                    <a:pt x="9009" y="194729"/>
                  </a:moveTo>
                  <a:lnTo>
                    <a:pt x="9009" y="257304"/>
                  </a:lnTo>
                  <a:lnTo>
                    <a:pt x="107746" y="257304"/>
                  </a:lnTo>
                  <a:lnTo>
                    <a:pt x="107746" y="194729"/>
                  </a:lnTo>
                  <a:lnTo>
                    <a:pt x="9009" y="194729"/>
                  </a:lnTo>
                  <a:close/>
                  <a:moveTo>
                    <a:pt x="183726" y="185738"/>
                  </a:moveTo>
                  <a:lnTo>
                    <a:pt x="292164" y="185738"/>
                  </a:lnTo>
                  <a:cubicBezTo>
                    <a:pt x="294694" y="185738"/>
                    <a:pt x="296502" y="187896"/>
                    <a:pt x="296502" y="190413"/>
                  </a:cubicBezTo>
                  <a:lnTo>
                    <a:pt x="296502" y="261979"/>
                  </a:lnTo>
                  <a:cubicBezTo>
                    <a:pt x="296502" y="264497"/>
                    <a:pt x="294694" y="266654"/>
                    <a:pt x="292164" y="266654"/>
                  </a:cubicBezTo>
                  <a:lnTo>
                    <a:pt x="264332" y="266654"/>
                  </a:lnTo>
                  <a:lnTo>
                    <a:pt x="268669" y="287513"/>
                  </a:lnTo>
                  <a:lnTo>
                    <a:pt x="286019" y="287513"/>
                  </a:lnTo>
                  <a:cubicBezTo>
                    <a:pt x="288550" y="287513"/>
                    <a:pt x="290718" y="289311"/>
                    <a:pt x="290718" y="291828"/>
                  </a:cubicBezTo>
                  <a:cubicBezTo>
                    <a:pt x="290718" y="294346"/>
                    <a:pt x="288550" y="296504"/>
                    <a:pt x="286019" y="296504"/>
                  </a:cubicBezTo>
                  <a:lnTo>
                    <a:pt x="189871" y="296504"/>
                  </a:lnTo>
                  <a:cubicBezTo>
                    <a:pt x="187340" y="296504"/>
                    <a:pt x="185172" y="294346"/>
                    <a:pt x="185172" y="291828"/>
                  </a:cubicBezTo>
                  <a:cubicBezTo>
                    <a:pt x="185172" y="289311"/>
                    <a:pt x="187340" y="287513"/>
                    <a:pt x="189871" y="287513"/>
                  </a:cubicBezTo>
                  <a:lnTo>
                    <a:pt x="207221" y="287513"/>
                  </a:lnTo>
                  <a:lnTo>
                    <a:pt x="211558" y="266654"/>
                  </a:lnTo>
                  <a:lnTo>
                    <a:pt x="183726" y="266654"/>
                  </a:lnTo>
                  <a:cubicBezTo>
                    <a:pt x="181557" y="266654"/>
                    <a:pt x="179388" y="264497"/>
                    <a:pt x="179388" y="261979"/>
                  </a:cubicBezTo>
                  <a:lnTo>
                    <a:pt x="179388" y="190413"/>
                  </a:lnTo>
                  <a:cubicBezTo>
                    <a:pt x="179388" y="187896"/>
                    <a:pt x="181557" y="185738"/>
                    <a:pt x="183726" y="185738"/>
                  </a:cubicBezTo>
                  <a:close/>
                  <a:moveTo>
                    <a:pt x="4685" y="185738"/>
                  </a:moveTo>
                  <a:lnTo>
                    <a:pt x="112430" y="185738"/>
                  </a:lnTo>
                  <a:cubicBezTo>
                    <a:pt x="114953" y="185738"/>
                    <a:pt x="117115" y="187896"/>
                    <a:pt x="117115" y="190413"/>
                  </a:cubicBezTo>
                  <a:lnTo>
                    <a:pt x="117115" y="261979"/>
                  </a:lnTo>
                  <a:cubicBezTo>
                    <a:pt x="117115" y="264497"/>
                    <a:pt x="114953" y="266654"/>
                    <a:pt x="112430" y="266654"/>
                  </a:cubicBezTo>
                  <a:lnTo>
                    <a:pt x="85043" y="266654"/>
                  </a:lnTo>
                  <a:lnTo>
                    <a:pt x="89368" y="287513"/>
                  </a:lnTo>
                  <a:lnTo>
                    <a:pt x="106304" y="287513"/>
                  </a:lnTo>
                  <a:cubicBezTo>
                    <a:pt x="108827" y="287513"/>
                    <a:pt x="110989" y="289311"/>
                    <a:pt x="110989" y="291828"/>
                  </a:cubicBezTo>
                  <a:cubicBezTo>
                    <a:pt x="110989" y="294346"/>
                    <a:pt x="108827" y="296504"/>
                    <a:pt x="106304" y="296504"/>
                  </a:cubicBezTo>
                  <a:lnTo>
                    <a:pt x="10811" y="296504"/>
                  </a:lnTo>
                  <a:cubicBezTo>
                    <a:pt x="8288" y="296504"/>
                    <a:pt x="6126" y="294346"/>
                    <a:pt x="6126" y="291828"/>
                  </a:cubicBezTo>
                  <a:cubicBezTo>
                    <a:pt x="6126" y="289311"/>
                    <a:pt x="8288" y="287513"/>
                    <a:pt x="10811" y="287513"/>
                  </a:cubicBezTo>
                  <a:lnTo>
                    <a:pt x="27747" y="287513"/>
                  </a:lnTo>
                  <a:lnTo>
                    <a:pt x="32072" y="266654"/>
                  </a:lnTo>
                  <a:lnTo>
                    <a:pt x="4685" y="266654"/>
                  </a:lnTo>
                  <a:cubicBezTo>
                    <a:pt x="2162" y="266654"/>
                    <a:pt x="0" y="264497"/>
                    <a:pt x="0" y="261979"/>
                  </a:cubicBezTo>
                  <a:lnTo>
                    <a:pt x="0" y="190413"/>
                  </a:lnTo>
                  <a:cubicBezTo>
                    <a:pt x="0" y="187896"/>
                    <a:pt x="2162" y="185738"/>
                    <a:pt x="4685" y="185738"/>
                  </a:cubicBezTo>
                  <a:close/>
                  <a:moveTo>
                    <a:pt x="146630" y="114300"/>
                  </a:moveTo>
                  <a:cubicBezTo>
                    <a:pt x="149152" y="114300"/>
                    <a:pt x="151314" y="116119"/>
                    <a:pt x="151314" y="118666"/>
                  </a:cubicBezTo>
                  <a:lnTo>
                    <a:pt x="151314" y="144132"/>
                  </a:lnTo>
                  <a:lnTo>
                    <a:pt x="292180" y="144132"/>
                  </a:lnTo>
                  <a:cubicBezTo>
                    <a:pt x="294702" y="144132"/>
                    <a:pt x="296503" y="146315"/>
                    <a:pt x="296503" y="148861"/>
                  </a:cubicBezTo>
                  <a:cubicBezTo>
                    <a:pt x="296503" y="151408"/>
                    <a:pt x="294702" y="153591"/>
                    <a:pt x="292180" y="153591"/>
                  </a:cubicBezTo>
                  <a:lnTo>
                    <a:pt x="242462" y="153591"/>
                  </a:lnTo>
                  <a:lnTo>
                    <a:pt x="242462" y="179057"/>
                  </a:lnTo>
                  <a:cubicBezTo>
                    <a:pt x="242462" y="181604"/>
                    <a:pt x="240661" y="183786"/>
                    <a:pt x="238139" y="183786"/>
                  </a:cubicBezTo>
                  <a:cubicBezTo>
                    <a:pt x="235617" y="183786"/>
                    <a:pt x="233816" y="181604"/>
                    <a:pt x="233816" y="179057"/>
                  </a:cubicBezTo>
                  <a:lnTo>
                    <a:pt x="233816" y="153591"/>
                  </a:lnTo>
                  <a:lnTo>
                    <a:pt x="63048" y="153591"/>
                  </a:lnTo>
                  <a:lnTo>
                    <a:pt x="63048" y="179057"/>
                  </a:lnTo>
                  <a:cubicBezTo>
                    <a:pt x="63048" y="181604"/>
                    <a:pt x="60886" y="183786"/>
                    <a:pt x="58724" y="183786"/>
                  </a:cubicBezTo>
                  <a:cubicBezTo>
                    <a:pt x="55842" y="183786"/>
                    <a:pt x="54041" y="181604"/>
                    <a:pt x="54041" y="179057"/>
                  </a:cubicBezTo>
                  <a:lnTo>
                    <a:pt x="54041" y="153591"/>
                  </a:lnTo>
                  <a:lnTo>
                    <a:pt x="4684" y="153591"/>
                  </a:lnTo>
                  <a:cubicBezTo>
                    <a:pt x="2162" y="153591"/>
                    <a:pt x="0" y="151408"/>
                    <a:pt x="0" y="148861"/>
                  </a:cubicBezTo>
                  <a:cubicBezTo>
                    <a:pt x="0" y="146315"/>
                    <a:pt x="2162" y="144132"/>
                    <a:pt x="4684" y="144132"/>
                  </a:cubicBezTo>
                  <a:lnTo>
                    <a:pt x="142307" y="144132"/>
                  </a:lnTo>
                  <a:lnTo>
                    <a:pt x="142307" y="118666"/>
                  </a:lnTo>
                  <a:cubicBezTo>
                    <a:pt x="142307" y="116119"/>
                    <a:pt x="144469" y="114300"/>
                    <a:pt x="146630" y="114300"/>
                  </a:cubicBezTo>
                  <a:close/>
                  <a:moveTo>
                    <a:pt x="131263" y="80818"/>
                  </a:moveTo>
                  <a:lnTo>
                    <a:pt x="126971" y="101744"/>
                  </a:lnTo>
                  <a:lnTo>
                    <a:pt x="169535" y="101744"/>
                  </a:lnTo>
                  <a:lnTo>
                    <a:pt x="165600" y="80818"/>
                  </a:lnTo>
                  <a:lnTo>
                    <a:pt x="131263" y="80818"/>
                  </a:lnTo>
                  <a:close/>
                  <a:moveTo>
                    <a:pt x="99430" y="9020"/>
                  </a:moveTo>
                  <a:lnTo>
                    <a:pt x="99430" y="71798"/>
                  </a:lnTo>
                  <a:lnTo>
                    <a:pt x="197433" y="71798"/>
                  </a:lnTo>
                  <a:lnTo>
                    <a:pt x="197433" y="9020"/>
                  </a:lnTo>
                  <a:lnTo>
                    <a:pt x="99430" y="9020"/>
                  </a:lnTo>
                  <a:close/>
                  <a:moveTo>
                    <a:pt x="94780" y="0"/>
                  </a:moveTo>
                  <a:lnTo>
                    <a:pt x="201725" y="0"/>
                  </a:lnTo>
                  <a:cubicBezTo>
                    <a:pt x="204229" y="0"/>
                    <a:pt x="206018" y="1804"/>
                    <a:pt x="206018" y="4329"/>
                  </a:cubicBezTo>
                  <a:lnTo>
                    <a:pt x="206018" y="76489"/>
                  </a:lnTo>
                  <a:cubicBezTo>
                    <a:pt x="206018" y="79014"/>
                    <a:pt x="204229" y="80818"/>
                    <a:pt x="201725" y="80818"/>
                  </a:cubicBezTo>
                  <a:lnTo>
                    <a:pt x="174542" y="80818"/>
                  </a:lnTo>
                  <a:lnTo>
                    <a:pt x="178834" y="101744"/>
                  </a:lnTo>
                  <a:lnTo>
                    <a:pt x="196003" y="101744"/>
                  </a:lnTo>
                  <a:cubicBezTo>
                    <a:pt x="198506" y="101744"/>
                    <a:pt x="200295" y="103909"/>
                    <a:pt x="200295" y="106435"/>
                  </a:cubicBezTo>
                  <a:cubicBezTo>
                    <a:pt x="200295" y="108599"/>
                    <a:pt x="198506" y="110764"/>
                    <a:pt x="196003" y="110764"/>
                  </a:cubicBezTo>
                  <a:lnTo>
                    <a:pt x="100861" y="110764"/>
                  </a:lnTo>
                  <a:cubicBezTo>
                    <a:pt x="98357" y="110764"/>
                    <a:pt x="96211" y="108599"/>
                    <a:pt x="96211" y="106435"/>
                  </a:cubicBezTo>
                  <a:cubicBezTo>
                    <a:pt x="96211" y="103909"/>
                    <a:pt x="98357" y="101744"/>
                    <a:pt x="100861" y="101744"/>
                  </a:cubicBezTo>
                  <a:lnTo>
                    <a:pt x="118029" y="101744"/>
                  </a:lnTo>
                  <a:lnTo>
                    <a:pt x="122321" y="80818"/>
                  </a:lnTo>
                  <a:lnTo>
                    <a:pt x="94780" y="80818"/>
                  </a:lnTo>
                  <a:cubicBezTo>
                    <a:pt x="92277" y="80818"/>
                    <a:pt x="90488" y="79014"/>
                    <a:pt x="90488" y="76489"/>
                  </a:cubicBezTo>
                  <a:lnTo>
                    <a:pt x="90488" y="4329"/>
                  </a:lnTo>
                  <a:cubicBezTo>
                    <a:pt x="90488" y="1804"/>
                    <a:pt x="92277" y="0"/>
                    <a:pt x="9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838E95B-8E8F-BC44-A686-1F499FF84FC6}"/>
              </a:ext>
            </a:extLst>
          </p:cNvPr>
          <p:cNvGrpSpPr/>
          <p:nvPr/>
        </p:nvGrpSpPr>
        <p:grpSpPr>
          <a:xfrm>
            <a:off x="4821518" y="4069540"/>
            <a:ext cx="1796970" cy="1646056"/>
            <a:chOff x="12854033" y="8565662"/>
            <a:chExt cx="4790671" cy="4388340"/>
          </a:xfrm>
        </p:grpSpPr>
        <p:sp>
          <p:nvSpPr>
            <p:cNvPr id="33" name="Shape 55316">
              <a:extLst>
                <a:ext uri="{FF2B5EF4-FFF2-40B4-BE49-F238E27FC236}">
                  <a16:creationId xmlns:a16="http://schemas.microsoft.com/office/drawing/2014/main" xmlns="" id="{34D55915-641D-6949-8CDD-BBE1AA9A4333}"/>
                </a:ext>
              </a:extLst>
            </p:cNvPr>
            <p:cNvSpPr/>
            <p:nvPr/>
          </p:nvSpPr>
          <p:spPr>
            <a:xfrm>
              <a:off x="14731590" y="10041129"/>
              <a:ext cx="2912817" cy="29128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 55317">
              <a:extLst>
                <a:ext uri="{FF2B5EF4-FFF2-40B4-BE49-F238E27FC236}">
                  <a16:creationId xmlns:a16="http://schemas.microsoft.com/office/drawing/2014/main" xmlns="" id="{DBAF75EF-7793-8645-A902-C63C8EFD1F1C}"/>
                </a:ext>
              </a:extLst>
            </p:cNvPr>
            <p:cNvSpPr/>
            <p:nvPr/>
          </p:nvSpPr>
          <p:spPr>
            <a:xfrm>
              <a:off x="12861314" y="8565662"/>
              <a:ext cx="1870575" cy="438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3468"/>
                  </a:lnTo>
                  <a:lnTo>
                    <a:pt x="0" y="0"/>
                  </a:lnTo>
                  <a:lnTo>
                    <a:pt x="21600" y="72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55318">
              <a:extLst>
                <a:ext uri="{FF2B5EF4-FFF2-40B4-BE49-F238E27FC236}">
                  <a16:creationId xmlns:a16="http://schemas.microsoft.com/office/drawing/2014/main" xmlns="" id="{B378CC9D-DCB5-5D49-9064-B2E2EC36CECD}"/>
                </a:ext>
              </a:extLst>
            </p:cNvPr>
            <p:cNvSpPr/>
            <p:nvPr/>
          </p:nvSpPr>
          <p:spPr>
            <a:xfrm>
              <a:off x="12854033" y="8567482"/>
              <a:ext cx="4790671" cy="147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21600"/>
                  </a:moveTo>
                  <a:lnTo>
                    <a:pt x="0" y="0"/>
                  </a:lnTo>
                  <a:lnTo>
                    <a:pt x="3058" y="27"/>
                  </a:lnTo>
                  <a:lnTo>
                    <a:pt x="21600" y="21600"/>
                  </a:lnTo>
                  <a:lnTo>
                    <a:pt x="8434" y="216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963">
              <a:extLst>
                <a:ext uri="{FF2B5EF4-FFF2-40B4-BE49-F238E27FC236}">
                  <a16:creationId xmlns:a16="http://schemas.microsoft.com/office/drawing/2014/main" xmlns="" id="{C6D70FC1-A31D-0A4B-8E5F-5FF28DB5B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3381" y="10682924"/>
              <a:ext cx="1629234" cy="1629229"/>
            </a:xfrm>
            <a:custGeom>
              <a:avLst/>
              <a:gdLst>
                <a:gd name="T0" fmla="*/ 1597317 w 296503"/>
                <a:gd name="T1" fmla="*/ 1318077 h 296503"/>
                <a:gd name="T2" fmla="*/ 1597317 w 296503"/>
                <a:gd name="T3" fmla="*/ 1418140 h 296503"/>
                <a:gd name="T4" fmla="*/ 1144657 w 296503"/>
                <a:gd name="T5" fmla="*/ 1370108 h 296503"/>
                <a:gd name="T6" fmla="*/ 428324 w 296503"/>
                <a:gd name="T7" fmla="*/ 1318077 h 296503"/>
                <a:gd name="T8" fmla="*/ 915309 w 296503"/>
                <a:gd name="T9" fmla="*/ 1370108 h 296503"/>
                <a:gd name="T10" fmla="*/ 428324 w 296503"/>
                <a:gd name="T11" fmla="*/ 1418140 h 296503"/>
                <a:gd name="T12" fmla="*/ 428324 w 296503"/>
                <a:gd name="T13" fmla="*/ 1318077 h 296503"/>
                <a:gd name="T14" fmla="*/ 2341866 w 296503"/>
                <a:gd name="T15" fmla="*/ 1790831 h 296503"/>
                <a:gd name="T16" fmla="*/ 1956144 w 296503"/>
                <a:gd name="T17" fmla="*/ 1841995 h 296503"/>
                <a:gd name="T18" fmla="*/ 1932541 w 296503"/>
                <a:gd name="T19" fmla="*/ 2184411 h 296503"/>
                <a:gd name="T20" fmla="*/ 1881370 w 296503"/>
                <a:gd name="T21" fmla="*/ 2184411 h 296503"/>
                <a:gd name="T22" fmla="*/ 991843 w 296503"/>
                <a:gd name="T23" fmla="*/ 1841995 h 296503"/>
                <a:gd name="T24" fmla="*/ 1330340 w 296503"/>
                <a:gd name="T25" fmla="*/ 2790550 h 296503"/>
                <a:gd name="T26" fmla="*/ 1377565 w 296503"/>
                <a:gd name="T27" fmla="*/ 3105419 h 296503"/>
                <a:gd name="T28" fmla="*/ 1967969 w 296503"/>
                <a:gd name="T29" fmla="*/ 2790550 h 296503"/>
                <a:gd name="T30" fmla="*/ 3140847 w 296503"/>
                <a:gd name="T31" fmla="*/ 1275228 h 296503"/>
                <a:gd name="T32" fmla="*/ 1559601 w 296503"/>
                <a:gd name="T33" fmla="*/ 867158 h 296503"/>
                <a:gd name="T34" fmla="*/ 1973221 w 296503"/>
                <a:gd name="T35" fmla="*/ 919175 h 296503"/>
                <a:gd name="T36" fmla="*/ 1559601 w 296503"/>
                <a:gd name="T37" fmla="*/ 967221 h 296503"/>
                <a:gd name="T38" fmla="*/ 1559601 w 296503"/>
                <a:gd name="T39" fmla="*/ 867158 h 296503"/>
                <a:gd name="T40" fmla="*/ 1232642 w 296503"/>
                <a:gd name="T41" fmla="*/ 867158 h 296503"/>
                <a:gd name="T42" fmla="*/ 1232642 w 296503"/>
                <a:gd name="T43" fmla="*/ 967221 h 296503"/>
                <a:gd name="T44" fmla="*/ 381555 w 296503"/>
                <a:gd name="T45" fmla="*/ 919175 h 296503"/>
                <a:gd name="T46" fmla="*/ 1191553 w 296503"/>
                <a:gd name="T47" fmla="*/ 433567 h 296503"/>
                <a:gd name="T48" fmla="*/ 1973216 w 296503"/>
                <a:gd name="T49" fmla="*/ 483542 h 296503"/>
                <a:gd name="T50" fmla="*/ 1191553 w 296503"/>
                <a:gd name="T51" fmla="*/ 533481 h 296503"/>
                <a:gd name="T52" fmla="*/ 1191553 w 296503"/>
                <a:gd name="T53" fmla="*/ 433567 h 296503"/>
                <a:gd name="T54" fmla="*/ 864651 w 296503"/>
                <a:gd name="T55" fmla="*/ 433567 h 296503"/>
                <a:gd name="T56" fmla="*/ 864651 w 296503"/>
                <a:gd name="T57" fmla="*/ 533481 h 296503"/>
                <a:gd name="T58" fmla="*/ 381555 w 296503"/>
                <a:gd name="T59" fmla="*/ 483542 h 296503"/>
                <a:gd name="T60" fmla="*/ 94476 w 296503"/>
                <a:gd name="T61" fmla="*/ 98402 h 296503"/>
                <a:gd name="T62" fmla="*/ 1271299 w 296503"/>
                <a:gd name="T63" fmla="*/ 1739667 h 296503"/>
                <a:gd name="T64" fmla="*/ 1857742 w 296503"/>
                <a:gd name="T65" fmla="*/ 2058475 h 296503"/>
                <a:gd name="T66" fmla="*/ 1904980 w 296503"/>
                <a:gd name="T67" fmla="*/ 1739667 h 296503"/>
                <a:gd name="T68" fmla="*/ 2243478 w 296503"/>
                <a:gd name="T69" fmla="*/ 98402 h 296503"/>
                <a:gd name="T70" fmla="*/ 47214 w 296503"/>
                <a:gd name="T71" fmla="*/ 0 h 296503"/>
                <a:gd name="T72" fmla="*/ 2341866 w 296503"/>
                <a:gd name="T73" fmla="*/ 47211 h 296503"/>
                <a:gd name="T74" fmla="*/ 3188082 w 296503"/>
                <a:gd name="T75" fmla="*/ 1176826 h 296503"/>
                <a:gd name="T76" fmla="*/ 3239249 w 296503"/>
                <a:gd name="T77" fmla="*/ 2841713 h 296503"/>
                <a:gd name="T78" fmla="*/ 1979765 w 296503"/>
                <a:gd name="T79" fmla="*/ 2888939 h 296503"/>
                <a:gd name="T80" fmla="*/ 1330340 w 296503"/>
                <a:gd name="T81" fmla="*/ 3239232 h 296503"/>
                <a:gd name="T82" fmla="*/ 1283102 w 296503"/>
                <a:gd name="T83" fmla="*/ 3188067 h 296503"/>
                <a:gd name="T84" fmla="*/ 944605 w 296503"/>
                <a:gd name="T85" fmla="*/ 2888939 h 296503"/>
                <a:gd name="T86" fmla="*/ 897393 w 296503"/>
                <a:gd name="T87" fmla="*/ 1841995 h 296503"/>
                <a:gd name="T88" fmla="*/ 0 w 296503"/>
                <a:gd name="T89" fmla="*/ 1790831 h 296503"/>
                <a:gd name="T90" fmla="*/ 47214 w 296503"/>
                <a:gd name="T91" fmla="*/ 0 h 2965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6503" h="296503">
                  <a:moveTo>
                    <a:pt x="109025" y="120650"/>
                  </a:moveTo>
                  <a:lnTo>
                    <a:pt x="146209" y="120650"/>
                  </a:lnTo>
                  <a:cubicBezTo>
                    <a:pt x="148334" y="120650"/>
                    <a:pt x="150459" y="122482"/>
                    <a:pt x="150459" y="125413"/>
                  </a:cubicBezTo>
                  <a:cubicBezTo>
                    <a:pt x="150459" y="127611"/>
                    <a:pt x="148334" y="129809"/>
                    <a:pt x="146209" y="129809"/>
                  </a:cubicBezTo>
                  <a:lnTo>
                    <a:pt x="109025" y="129809"/>
                  </a:lnTo>
                  <a:cubicBezTo>
                    <a:pt x="106546" y="129809"/>
                    <a:pt x="104775" y="127611"/>
                    <a:pt x="104775" y="125413"/>
                  </a:cubicBezTo>
                  <a:cubicBezTo>
                    <a:pt x="104775" y="122482"/>
                    <a:pt x="106546" y="120650"/>
                    <a:pt x="109025" y="120650"/>
                  </a:cubicBezTo>
                  <a:close/>
                  <a:moveTo>
                    <a:pt x="39205" y="120650"/>
                  </a:moveTo>
                  <a:lnTo>
                    <a:pt x="79146" y="120650"/>
                  </a:lnTo>
                  <a:cubicBezTo>
                    <a:pt x="81642" y="120650"/>
                    <a:pt x="83782" y="122482"/>
                    <a:pt x="83782" y="125413"/>
                  </a:cubicBezTo>
                  <a:cubicBezTo>
                    <a:pt x="83782" y="127611"/>
                    <a:pt x="81642" y="129809"/>
                    <a:pt x="79146" y="129809"/>
                  </a:cubicBezTo>
                  <a:lnTo>
                    <a:pt x="39205" y="129809"/>
                  </a:lnTo>
                  <a:cubicBezTo>
                    <a:pt x="36708" y="129809"/>
                    <a:pt x="34925" y="127611"/>
                    <a:pt x="34925" y="125413"/>
                  </a:cubicBezTo>
                  <a:cubicBezTo>
                    <a:pt x="34925" y="122482"/>
                    <a:pt x="36708" y="120650"/>
                    <a:pt x="39205" y="120650"/>
                  </a:cubicBezTo>
                  <a:close/>
                  <a:moveTo>
                    <a:pt x="214361" y="116728"/>
                  </a:moveTo>
                  <a:lnTo>
                    <a:pt x="214361" y="163923"/>
                  </a:lnTo>
                  <a:cubicBezTo>
                    <a:pt x="214361" y="166445"/>
                    <a:pt x="212200" y="168607"/>
                    <a:pt x="209678" y="168607"/>
                  </a:cubicBezTo>
                  <a:lnTo>
                    <a:pt x="179055" y="168607"/>
                  </a:lnTo>
                  <a:lnTo>
                    <a:pt x="179055" y="195987"/>
                  </a:lnTo>
                  <a:cubicBezTo>
                    <a:pt x="179055" y="197789"/>
                    <a:pt x="178334" y="199230"/>
                    <a:pt x="176893" y="199950"/>
                  </a:cubicBezTo>
                  <a:cubicBezTo>
                    <a:pt x="176173" y="200311"/>
                    <a:pt x="175452" y="200671"/>
                    <a:pt x="174371" y="200671"/>
                  </a:cubicBezTo>
                  <a:cubicBezTo>
                    <a:pt x="173651" y="200671"/>
                    <a:pt x="172930" y="200671"/>
                    <a:pt x="172210" y="199950"/>
                  </a:cubicBezTo>
                  <a:lnTo>
                    <a:pt x="114927" y="168607"/>
                  </a:lnTo>
                  <a:lnTo>
                    <a:pt x="90788" y="168607"/>
                  </a:lnTo>
                  <a:lnTo>
                    <a:pt x="90788" y="255432"/>
                  </a:lnTo>
                  <a:lnTo>
                    <a:pt x="121772" y="255432"/>
                  </a:lnTo>
                  <a:cubicBezTo>
                    <a:pt x="124294" y="255432"/>
                    <a:pt x="126095" y="257233"/>
                    <a:pt x="126095" y="260116"/>
                  </a:cubicBezTo>
                  <a:lnTo>
                    <a:pt x="126095" y="284254"/>
                  </a:lnTo>
                  <a:lnTo>
                    <a:pt x="177974" y="255792"/>
                  </a:lnTo>
                  <a:cubicBezTo>
                    <a:pt x="178694" y="255432"/>
                    <a:pt x="179415" y="255432"/>
                    <a:pt x="180136" y="255432"/>
                  </a:cubicBezTo>
                  <a:lnTo>
                    <a:pt x="287496" y="255432"/>
                  </a:lnTo>
                  <a:lnTo>
                    <a:pt x="287496" y="116728"/>
                  </a:lnTo>
                  <a:lnTo>
                    <a:pt x="214361" y="116728"/>
                  </a:lnTo>
                  <a:close/>
                  <a:moveTo>
                    <a:pt x="142757" y="79375"/>
                  </a:moveTo>
                  <a:lnTo>
                    <a:pt x="175975" y="79375"/>
                  </a:lnTo>
                  <a:cubicBezTo>
                    <a:pt x="178832" y="79375"/>
                    <a:pt x="180618" y="81573"/>
                    <a:pt x="180618" y="84137"/>
                  </a:cubicBezTo>
                  <a:cubicBezTo>
                    <a:pt x="180618" y="86335"/>
                    <a:pt x="178832" y="88534"/>
                    <a:pt x="175975" y="88534"/>
                  </a:cubicBezTo>
                  <a:lnTo>
                    <a:pt x="142757" y="88534"/>
                  </a:lnTo>
                  <a:cubicBezTo>
                    <a:pt x="140256" y="88534"/>
                    <a:pt x="138113" y="86335"/>
                    <a:pt x="138113" y="84137"/>
                  </a:cubicBezTo>
                  <a:cubicBezTo>
                    <a:pt x="138113" y="81573"/>
                    <a:pt x="140256" y="79375"/>
                    <a:pt x="142757" y="79375"/>
                  </a:cubicBezTo>
                  <a:close/>
                  <a:moveTo>
                    <a:pt x="39214" y="79375"/>
                  </a:moveTo>
                  <a:lnTo>
                    <a:pt x="112830" y="79375"/>
                  </a:lnTo>
                  <a:cubicBezTo>
                    <a:pt x="114974" y="79375"/>
                    <a:pt x="117118" y="81573"/>
                    <a:pt x="117118" y="84137"/>
                  </a:cubicBezTo>
                  <a:cubicBezTo>
                    <a:pt x="117118" y="86335"/>
                    <a:pt x="114974" y="88534"/>
                    <a:pt x="112830" y="88534"/>
                  </a:cubicBezTo>
                  <a:lnTo>
                    <a:pt x="39214" y="88534"/>
                  </a:lnTo>
                  <a:cubicBezTo>
                    <a:pt x="36712" y="88534"/>
                    <a:pt x="34925" y="86335"/>
                    <a:pt x="34925" y="84137"/>
                  </a:cubicBezTo>
                  <a:cubicBezTo>
                    <a:pt x="34925" y="81573"/>
                    <a:pt x="36712" y="79375"/>
                    <a:pt x="39214" y="79375"/>
                  </a:cubicBezTo>
                  <a:close/>
                  <a:moveTo>
                    <a:pt x="109068" y="39688"/>
                  </a:moveTo>
                  <a:lnTo>
                    <a:pt x="175967" y="39688"/>
                  </a:lnTo>
                  <a:cubicBezTo>
                    <a:pt x="178829" y="39688"/>
                    <a:pt x="180617" y="41593"/>
                    <a:pt x="180617" y="44260"/>
                  </a:cubicBezTo>
                  <a:cubicBezTo>
                    <a:pt x="180617" y="46927"/>
                    <a:pt x="178829" y="48832"/>
                    <a:pt x="175967" y="48832"/>
                  </a:cubicBezTo>
                  <a:lnTo>
                    <a:pt x="109068" y="48832"/>
                  </a:lnTo>
                  <a:cubicBezTo>
                    <a:pt x="106564" y="48832"/>
                    <a:pt x="104775" y="46927"/>
                    <a:pt x="104775" y="44260"/>
                  </a:cubicBezTo>
                  <a:cubicBezTo>
                    <a:pt x="104775" y="41593"/>
                    <a:pt x="106564" y="39688"/>
                    <a:pt x="109068" y="39688"/>
                  </a:cubicBezTo>
                  <a:close/>
                  <a:moveTo>
                    <a:pt x="39205" y="39688"/>
                  </a:moveTo>
                  <a:lnTo>
                    <a:pt x="79146" y="39688"/>
                  </a:lnTo>
                  <a:cubicBezTo>
                    <a:pt x="81642" y="39688"/>
                    <a:pt x="83782" y="41593"/>
                    <a:pt x="83782" y="44260"/>
                  </a:cubicBezTo>
                  <a:cubicBezTo>
                    <a:pt x="83782" y="46927"/>
                    <a:pt x="81642" y="48832"/>
                    <a:pt x="79146" y="48832"/>
                  </a:cubicBezTo>
                  <a:lnTo>
                    <a:pt x="39205" y="48832"/>
                  </a:lnTo>
                  <a:cubicBezTo>
                    <a:pt x="36708" y="48832"/>
                    <a:pt x="34925" y="46927"/>
                    <a:pt x="34925" y="44260"/>
                  </a:cubicBezTo>
                  <a:cubicBezTo>
                    <a:pt x="34925" y="41593"/>
                    <a:pt x="36708" y="39688"/>
                    <a:pt x="39205" y="39688"/>
                  </a:cubicBezTo>
                  <a:close/>
                  <a:moveTo>
                    <a:pt x="8646" y="9007"/>
                  </a:moveTo>
                  <a:lnTo>
                    <a:pt x="8646" y="159240"/>
                  </a:lnTo>
                  <a:lnTo>
                    <a:pt x="116368" y="159240"/>
                  </a:lnTo>
                  <a:cubicBezTo>
                    <a:pt x="117088" y="159240"/>
                    <a:pt x="117809" y="159600"/>
                    <a:pt x="118529" y="159960"/>
                  </a:cubicBezTo>
                  <a:lnTo>
                    <a:pt x="170048" y="188422"/>
                  </a:lnTo>
                  <a:lnTo>
                    <a:pt x="170048" y="163923"/>
                  </a:lnTo>
                  <a:cubicBezTo>
                    <a:pt x="170048" y="161401"/>
                    <a:pt x="172210" y="159240"/>
                    <a:pt x="174371" y="159240"/>
                  </a:cubicBezTo>
                  <a:lnTo>
                    <a:pt x="205355" y="159240"/>
                  </a:lnTo>
                  <a:lnTo>
                    <a:pt x="205355" y="9007"/>
                  </a:lnTo>
                  <a:lnTo>
                    <a:pt x="8646" y="9007"/>
                  </a:lnTo>
                  <a:close/>
                  <a:moveTo>
                    <a:pt x="4323" y="0"/>
                  </a:moveTo>
                  <a:lnTo>
                    <a:pt x="209678" y="0"/>
                  </a:lnTo>
                  <a:cubicBezTo>
                    <a:pt x="212200" y="0"/>
                    <a:pt x="214361" y="1801"/>
                    <a:pt x="214361" y="4323"/>
                  </a:cubicBezTo>
                  <a:lnTo>
                    <a:pt x="214361" y="107721"/>
                  </a:lnTo>
                  <a:lnTo>
                    <a:pt x="291819" y="107721"/>
                  </a:lnTo>
                  <a:cubicBezTo>
                    <a:pt x="294341" y="107721"/>
                    <a:pt x="296503" y="109882"/>
                    <a:pt x="296503" y="112044"/>
                  </a:cubicBezTo>
                  <a:lnTo>
                    <a:pt x="296503" y="260116"/>
                  </a:lnTo>
                  <a:cubicBezTo>
                    <a:pt x="296503" y="262277"/>
                    <a:pt x="294341" y="264439"/>
                    <a:pt x="291819" y="264439"/>
                  </a:cubicBezTo>
                  <a:lnTo>
                    <a:pt x="181216" y="264439"/>
                  </a:lnTo>
                  <a:lnTo>
                    <a:pt x="123933" y="295782"/>
                  </a:lnTo>
                  <a:cubicBezTo>
                    <a:pt x="123213" y="296143"/>
                    <a:pt x="122492" y="296503"/>
                    <a:pt x="121772" y="296503"/>
                  </a:cubicBezTo>
                  <a:cubicBezTo>
                    <a:pt x="121051" y="296503"/>
                    <a:pt x="119970" y="296143"/>
                    <a:pt x="119610" y="295782"/>
                  </a:cubicBezTo>
                  <a:cubicBezTo>
                    <a:pt x="118169" y="295062"/>
                    <a:pt x="117448" y="293621"/>
                    <a:pt x="117448" y="291819"/>
                  </a:cubicBezTo>
                  <a:lnTo>
                    <a:pt x="117448" y="264439"/>
                  </a:lnTo>
                  <a:lnTo>
                    <a:pt x="86465" y="264439"/>
                  </a:lnTo>
                  <a:cubicBezTo>
                    <a:pt x="83943" y="264439"/>
                    <a:pt x="82142" y="262277"/>
                    <a:pt x="82142" y="260116"/>
                  </a:cubicBezTo>
                  <a:lnTo>
                    <a:pt x="82142" y="168607"/>
                  </a:lnTo>
                  <a:lnTo>
                    <a:pt x="4323" y="168607"/>
                  </a:lnTo>
                  <a:cubicBezTo>
                    <a:pt x="2161" y="168607"/>
                    <a:pt x="0" y="166445"/>
                    <a:pt x="0" y="163923"/>
                  </a:cubicBezTo>
                  <a:lnTo>
                    <a:pt x="0" y="4323"/>
                  </a:lnTo>
                  <a:cubicBezTo>
                    <a:pt x="0" y="1801"/>
                    <a:pt x="2161" y="0"/>
                    <a:pt x="4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0987C3FF-D275-9F41-8BAD-E10864486A7A}"/>
              </a:ext>
            </a:extLst>
          </p:cNvPr>
          <p:cNvGrpSpPr/>
          <p:nvPr/>
        </p:nvGrpSpPr>
        <p:grpSpPr>
          <a:xfrm>
            <a:off x="2525513" y="1893910"/>
            <a:ext cx="1796969" cy="1646057"/>
            <a:chOff x="6732948" y="2765492"/>
            <a:chExt cx="4790669" cy="4388343"/>
          </a:xfrm>
        </p:grpSpPr>
        <p:sp>
          <p:nvSpPr>
            <p:cNvPr id="43" name="Shape 55304">
              <a:extLst>
                <a:ext uri="{FF2B5EF4-FFF2-40B4-BE49-F238E27FC236}">
                  <a16:creationId xmlns:a16="http://schemas.microsoft.com/office/drawing/2014/main" xmlns="" id="{A9E30C45-3B40-B54A-8BAE-7761E2F0BD72}"/>
                </a:ext>
              </a:extLst>
            </p:cNvPr>
            <p:cNvSpPr/>
            <p:nvPr/>
          </p:nvSpPr>
          <p:spPr>
            <a:xfrm>
              <a:off x="6733241" y="2765545"/>
              <a:ext cx="2912814" cy="29128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55305">
              <a:extLst>
                <a:ext uri="{FF2B5EF4-FFF2-40B4-BE49-F238E27FC236}">
                  <a16:creationId xmlns:a16="http://schemas.microsoft.com/office/drawing/2014/main" xmlns="" id="{124DBECE-6415-9B47-BBD9-976CEEE5CA34}"/>
                </a:ext>
              </a:extLst>
            </p:cNvPr>
            <p:cNvSpPr/>
            <p:nvPr/>
          </p:nvSpPr>
          <p:spPr>
            <a:xfrm>
              <a:off x="9645758" y="2765492"/>
              <a:ext cx="1870574" cy="438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8132"/>
                  </a:lnTo>
                  <a:lnTo>
                    <a:pt x="21600" y="21600"/>
                  </a:lnTo>
                  <a:lnTo>
                    <a:pt x="0" y="14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 55306">
              <a:extLst>
                <a:ext uri="{FF2B5EF4-FFF2-40B4-BE49-F238E27FC236}">
                  <a16:creationId xmlns:a16="http://schemas.microsoft.com/office/drawing/2014/main" xmlns="" id="{38B4CECF-F19E-F041-A56D-DADF0A50475A}"/>
                </a:ext>
              </a:extLst>
            </p:cNvPr>
            <p:cNvSpPr/>
            <p:nvPr/>
          </p:nvSpPr>
          <p:spPr>
            <a:xfrm>
              <a:off x="6732948" y="5678309"/>
              <a:ext cx="4790669" cy="147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0"/>
                  </a:moveTo>
                  <a:lnTo>
                    <a:pt x="21600" y="21600"/>
                  </a:lnTo>
                  <a:lnTo>
                    <a:pt x="18542" y="21573"/>
                  </a:lnTo>
                  <a:lnTo>
                    <a:pt x="0" y="0"/>
                  </a:lnTo>
                  <a:lnTo>
                    <a:pt x="131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964">
              <a:extLst>
                <a:ext uri="{FF2B5EF4-FFF2-40B4-BE49-F238E27FC236}">
                  <a16:creationId xmlns:a16="http://schemas.microsoft.com/office/drawing/2014/main" xmlns="" id="{A9BE6936-E854-724F-A3A4-10C2623A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649" y="3485955"/>
              <a:ext cx="1472000" cy="1472000"/>
            </a:xfrm>
            <a:custGeom>
              <a:avLst/>
              <a:gdLst>
                <a:gd name="T0" fmla="*/ 1192678 w 296503"/>
                <a:gd name="T1" fmla="*/ 2353997 h 296503"/>
                <a:gd name="T2" fmla="*/ 1144651 w 296503"/>
                <a:gd name="T3" fmla="*/ 3048444 h 296503"/>
                <a:gd name="T4" fmla="*/ 1092627 w 296503"/>
                <a:gd name="T5" fmla="*/ 2353997 h 296503"/>
                <a:gd name="T6" fmla="*/ 242348 w 296503"/>
                <a:gd name="T7" fmla="*/ 2115854 h 296503"/>
                <a:gd name="T8" fmla="*/ 932570 w 296503"/>
                <a:gd name="T9" fmla="*/ 2165818 h 296503"/>
                <a:gd name="T10" fmla="*/ 242348 w 296503"/>
                <a:gd name="T11" fmla="*/ 2215757 h 296503"/>
                <a:gd name="T12" fmla="*/ 242348 w 296503"/>
                <a:gd name="T13" fmla="*/ 2115854 h 296503"/>
                <a:gd name="T14" fmla="*/ 2098066 w 296503"/>
                <a:gd name="T15" fmla="*/ 2160603 h 296503"/>
                <a:gd name="T16" fmla="*/ 2397766 w 296503"/>
                <a:gd name="T17" fmla="*/ 2160603 h 296503"/>
                <a:gd name="T18" fmla="*/ 1144651 w 296503"/>
                <a:gd name="T19" fmla="*/ 883248 h 296503"/>
                <a:gd name="T20" fmla="*/ 1144651 w 296503"/>
                <a:gd name="T21" fmla="*/ 1436782 h 296503"/>
                <a:gd name="T22" fmla="*/ 1144651 w 296503"/>
                <a:gd name="T23" fmla="*/ 883248 h 296503"/>
                <a:gd name="T24" fmla="*/ 1522221 w 296503"/>
                <a:gd name="T25" fmla="*/ 1160019 h 296503"/>
                <a:gd name="T26" fmla="*/ 763101 w 296503"/>
                <a:gd name="T27" fmla="*/ 1160019 h 296503"/>
                <a:gd name="T28" fmla="*/ 1137930 w 296503"/>
                <a:gd name="T29" fmla="*/ 510967 h 296503"/>
                <a:gd name="T30" fmla="*/ 676130 w 296503"/>
                <a:gd name="T31" fmla="*/ 1631847 h 296503"/>
                <a:gd name="T32" fmla="*/ 1595822 w 296503"/>
                <a:gd name="T33" fmla="*/ 1631847 h 296503"/>
                <a:gd name="T34" fmla="*/ 1137930 w 296503"/>
                <a:gd name="T35" fmla="*/ 510967 h 296503"/>
                <a:gd name="T36" fmla="*/ 1666258 w 296503"/>
                <a:gd name="T37" fmla="*/ 633313 h 296503"/>
                <a:gd name="T38" fmla="*/ 1169232 w 296503"/>
                <a:gd name="T39" fmla="*/ 2204131 h 296503"/>
                <a:gd name="T40" fmla="*/ 1102713 w 296503"/>
                <a:gd name="T41" fmla="*/ 2204131 h 296503"/>
                <a:gd name="T42" fmla="*/ 605687 w 296503"/>
                <a:gd name="T43" fmla="*/ 633313 h 296503"/>
                <a:gd name="T44" fmla="*/ 2247933 w 296503"/>
                <a:gd name="T45" fmla="*/ 208110 h 296503"/>
                <a:gd name="T46" fmla="*/ 2295240 w 296503"/>
                <a:gd name="T47" fmla="*/ 923123 h 296503"/>
                <a:gd name="T48" fmla="*/ 3044503 w 296503"/>
                <a:gd name="T49" fmla="*/ 970248 h 296503"/>
                <a:gd name="T50" fmla="*/ 2295240 w 296503"/>
                <a:gd name="T51" fmla="*/ 1017399 h 296503"/>
                <a:gd name="T52" fmla="*/ 2381999 w 296503"/>
                <a:gd name="T53" fmla="*/ 1956322 h 296503"/>
                <a:gd name="T54" fmla="*/ 3028723 w 296503"/>
                <a:gd name="T55" fmla="*/ 1382748 h 296503"/>
                <a:gd name="T56" fmla="*/ 2452999 w 296503"/>
                <a:gd name="T57" fmla="*/ 2023107 h 296503"/>
                <a:gd name="T58" fmla="*/ 2295240 w 296503"/>
                <a:gd name="T59" fmla="*/ 2400253 h 296503"/>
                <a:gd name="T60" fmla="*/ 2247933 w 296503"/>
                <a:gd name="T61" fmla="*/ 3048467 h 296503"/>
                <a:gd name="T62" fmla="*/ 2200607 w 296503"/>
                <a:gd name="T63" fmla="*/ 2400253 h 296503"/>
                <a:gd name="T64" fmla="*/ 1400086 w 296503"/>
                <a:gd name="T65" fmla="*/ 2207752 h 296503"/>
                <a:gd name="T66" fmla="*/ 1400086 w 296503"/>
                <a:gd name="T67" fmla="*/ 2113461 h 296503"/>
                <a:gd name="T68" fmla="*/ 2200607 w 296503"/>
                <a:gd name="T69" fmla="*/ 1920963 h 296503"/>
                <a:gd name="T70" fmla="*/ 2247933 w 296503"/>
                <a:gd name="T71" fmla="*/ 208110 h 296503"/>
                <a:gd name="T72" fmla="*/ 98402 w 296503"/>
                <a:gd name="T73" fmla="*/ 373931 h 296503"/>
                <a:gd name="T74" fmla="*/ 377840 w 296503"/>
                <a:gd name="T75" fmla="*/ 3140830 h 296503"/>
                <a:gd name="T76" fmla="*/ 3140830 w 296503"/>
                <a:gd name="T77" fmla="*/ 2861390 h 296503"/>
                <a:gd name="T78" fmla="*/ 2861390 w 296503"/>
                <a:gd name="T79" fmla="*/ 98402 h 296503"/>
                <a:gd name="T80" fmla="*/ 377840 w 296503"/>
                <a:gd name="T81" fmla="*/ 0 h 296503"/>
                <a:gd name="T82" fmla="*/ 3239232 w 296503"/>
                <a:gd name="T83" fmla="*/ 373931 h 296503"/>
                <a:gd name="T84" fmla="*/ 2861390 w 296503"/>
                <a:gd name="T85" fmla="*/ 3239232 h 296503"/>
                <a:gd name="T86" fmla="*/ 0 w 296503"/>
                <a:gd name="T87" fmla="*/ 2861390 h 296503"/>
                <a:gd name="T88" fmla="*/ 377840 w 296503"/>
                <a:gd name="T89" fmla="*/ 0 h 2965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6503" h="296503">
                  <a:moveTo>
                    <a:pt x="104775" y="211138"/>
                  </a:moveTo>
                  <a:cubicBezTo>
                    <a:pt x="106973" y="211138"/>
                    <a:pt x="109171" y="212944"/>
                    <a:pt x="109171" y="215472"/>
                  </a:cubicBezTo>
                  <a:lnTo>
                    <a:pt x="109171" y="274344"/>
                  </a:lnTo>
                  <a:cubicBezTo>
                    <a:pt x="109171" y="276872"/>
                    <a:pt x="106973" y="279039"/>
                    <a:pt x="104775" y="279039"/>
                  </a:cubicBezTo>
                  <a:cubicBezTo>
                    <a:pt x="102211" y="279039"/>
                    <a:pt x="100013" y="276872"/>
                    <a:pt x="100013" y="274344"/>
                  </a:cubicBezTo>
                  <a:lnTo>
                    <a:pt x="100013" y="215472"/>
                  </a:lnTo>
                  <a:cubicBezTo>
                    <a:pt x="100013" y="212944"/>
                    <a:pt x="102211" y="211138"/>
                    <a:pt x="104775" y="211138"/>
                  </a:cubicBezTo>
                  <a:close/>
                  <a:moveTo>
                    <a:pt x="22183" y="193675"/>
                  </a:moveTo>
                  <a:lnTo>
                    <a:pt x="81005" y="193675"/>
                  </a:lnTo>
                  <a:cubicBezTo>
                    <a:pt x="83546" y="193675"/>
                    <a:pt x="85362" y="195580"/>
                    <a:pt x="85362" y="198247"/>
                  </a:cubicBezTo>
                  <a:cubicBezTo>
                    <a:pt x="85362" y="200914"/>
                    <a:pt x="83546" y="202819"/>
                    <a:pt x="81005" y="202819"/>
                  </a:cubicBezTo>
                  <a:lnTo>
                    <a:pt x="22183" y="202819"/>
                  </a:lnTo>
                  <a:cubicBezTo>
                    <a:pt x="19641" y="202819"/>
                    <a:pt x="17463" y="200914"/>
                    <a:pt x="17463" y="198247"/>
                  </a:cubicBezTo>
                  <a:cubicBezTo>
                    <a:pt x="17463" y="195580"/>
                    <a:pt x="19641" y="193675"/>
                    <a:pt x="22183" y="193675"/>
                  </a:cubicBezTo>
                  <a:close/>
                  <a:moveTo>
                    <a:pt x="205764" y="184106"/>
                  </a:moveTo>
                  <a:cubicBezTo>
                    <a:pt x="198544" y="184106"/>
                    <a:pt x="192047" y="190579"/>
                    <a:pt x="192047" y="197771"/>
                  </a:cubicBezTo>
                  <a:cubicBezTo>
                    <a:pt x="192047" y="205323"/>
                    <a:pt x="198544" y="211436"/>
                    <a:pt x="205764" y="211436"/>
                  </a:cubicBezTo>
                  <a:cubicBezTo>
                    <a:pt x="213344" y="211436"/>
                    <a:pt x="219480" y="205323"/>
                    <a:pt x="219480" y="197771"/>
                  </a:cubicBezTo>
                  <a:cubicBezTo>
                    <a:pt x="219480" y="190579"/>
                    <a:pt x="213344" y="184106"/>
                    <a:pt x="205764" y="184106"/>
                  </a:cubicBezTo>
                  <a:close/>
                  <a:moveTo>
                    <a:pt x="104775" y="80848"/>
                  </a:moveTo>
                  <a:cubicBezTo>
                    <a:pt x="90223" y="80848"/>
                    <a:pt x="78945" y="92067"/>
                    <a:pt x="78945" y="106182"/>
                  </a:cubicBezTo>
                  <a:cubicBezTo>
                    <a:pt x="78945" y="120297"/>
                    <a:pt x="90223" y="131516"/>
                    <a:pt x="104775" y="131516"/>
                  </a:cubicBezTo>
                  <a:cubicBezTo>
                    <a:pt x="118599" y="131516"/>
                    <a:pt x="130241" y="120297"/>
                    <a:pt x="130241" y="106182"/>
                  </a:cubicBezTo>
                  <a:cubicBezTo>
                    <a:pt x="130241" y="92067"/>
                    <a:pt x="118599" y="80848"/>
                    <a:pt x="104775" y="80848"/>
                  </a:cubicBezTo>
                  <a:close/>
                  <a:moveTo>
                    <a:pt x="104775" y="71438"/>
                  </a:moveTo>
                  <a:cubicBezTo>
                    <a:pt x="123692" y="71438"/>
                    <a:pt x="139336" y="87001"/>
                    <a:pt x="139336" y="106182"/>
                  </a:cubicBezTo>
                  <a:cubicBezTo>
                    <a:pt x="139336" y="125364"/>
                    <a:pt x="123692" y="140926"/>
                    <a:pt x="104775" y="140926"/>
                  </a:cubicBezTo>
                  <a:cubicBezTo>
                    <a:pt x="85493" y="140926"/>
                    <a:pt x="69850" y="125364"/>
                    <a:pt x="69850" y="106182"/>
                  </a:cubicBezTo>
                  <a:cubicBezTo>
                    <a:pt x="69850" y="87001"/>
                    <a:pt x="85493" y="71438"/>
                    <a:pt x="104775" y="71438"/>
                  </a:cubicBezTo>
                  <a:close/>
                  <a:moveTo>
                    <a:pt x="104160" y="46771"/>
                  </a:moveTo>
                  <a:cubicBezTo>
                    <a:pt x="88040" y="46771"/>
                    <a:pt x="72995" y="53273"/>
                    <a:pt x="61890" y="64473"/>
                  </a:cubicBezTo>
                  <a:cubicBezTo>
                    <a:pt x="38247" y="87955"/>
                    <a:pt x="38247" y="126250"/>
                    <a:pt x="61890" y="149371"/>
                  </a:cubicBezTo>
                  <a:lnTo>
                    <a:pt x="104160" y="192001"/>
                  </a:lnTo>
                  <a:lnTo>
                    <a:pt x="146073" y="149371"/>
                  </a:lnTo>
                  <a:cubicBezTo>
                    <a:pt x="169358" y="126250"/>
                    <a:pt x="169358" y="87955"/>
                    <a:pt x="146073" y="64473"/>
                  </a:cubicBezTo>
                  <a:cubicBezTo>
                    <a:pt x="134968" y="53273"/>
                    <a:pt x="119922" y="46771"/>
                    <a:pt x="104160" y="46771"/>
                  </a:cubicBezTo>
                  <a:close/>
                  <a:moveTo>
                    <a:pt x="104160" y="38100"/>
                  </a:moveTo>
                  <a:cubicBezTo>
                    <a:pt x="122430" y="38100"/>
                    <a:pt x="139267" y="45326"/>
                    <a:pt x="152521" y="57970"/>
                  </a:cubicBezTo>
                  <a:cubicBezTo>
                    <a:pt x="179030" y="85065"/>
                    <a:pt x="179030" y="128779"/>
                    <a:pt x="152521" y="155874"/>
                  </a:cubicBezTo>
                  <a:lnTo>
                    <a:pt x="107026" y="201755"/>
                  </a:lnTo>
                  <a:cubicBezTo>
                    <a:pt x="106310" y="202478"/>
                    <a:pt x="105235" y="202839"/>
                    <a:pt x="104160" y="202839"/>
                  </a:cubicBezTo>
                  <a:cubicBezTo>
                    <a:pt x="102727" y="202839"/>
                    <a:pt x="101653" y="202478"/>
                    <a:pt x="100936" y="201755"/>
                  </a:cubicBezTo>
                  <a:lnTo>
                    <a:pt x="55442" y="155874"/>
                  </a:lnTo>
                  <a:cubicBezTo>
                    <a:pt x="28575" y="128779"/>
                    <a:pt x="28575" y="85065"/>
                    <a:pt x="55442" y="57970"/>
                  </a:cubicBezTo>
                  <a:cubicBezTo>
                    <a:pt x="68338" y="45326"/>
                    <a:pt x="85533" y="38100"/>
                    <a:pt x="104160" y="38100"/>
                  </a:cubicBezTo>
                  <a:close/>
                  <a:moveTo>
                    <a:pt x="205764" y="19050"/>
                  </a:moveTo>
                  <a:cubicBezTo>
                    <a:pt x="208290" y="19050"/>
                    <a:pt x="210095" y="20848"/>
                    <a:pt x="210095" y="23365"/>
                  </a:cubicBezTo>
                  <a:lnTo>
                    <a:pt x="210095" y="84497"/>
                  </a:lnTo>
                  <a:lnTo>
                    <a:pt x="273986" y="84497"/>
                  </a:lnTo>
                  <a:cubicBezTo>
                    <a:pt x="276512" y="84497"/>
                    <a:pt x="278678" y="86295"/>
                    <a:pt x="278678" y="88812"/>
                  </a:cubicBezTo>
                  <a:cubicBezTo>
                    <a:pt x="278678" y="91330"/>
                    <a:pt x="276512" y="93128"/>
                    <a:pt x="273986" y="93128"/>
                  </a:cubicBezTo>
                  <a:lnTo>
                    <a:pt x="210095" y="93128"/>
                  </a:lnTo>
                  <a:lnTo>
                    <a:pt x="210095" y="175835"/>
                  </a:lnTo>
                  <a:cubicBezTo>
                    <a:pt x="213344" y="176555"/>
                    <a:pt x="215871" y="177633"/>
                    <a:pt x="218036" y="179072"/>
                  </a:cubicBezTo>
                  <a:lnTo>
                    <a:pt x="270737" y="126570"/>
                  </a:lnTo>
                  <a:cubicBezTo>
                    <a:pt x="272542" y="125132"/>
                    <a:pt x="275429" y="125132"/>
                    <a:pt x="277234" y="126570"/>
                  </a:cubicBezTo>
                  <a:cubicBezTo>
                    <a:pt x="279039" y="128368"/>
                    <a:pt x="279039" y="131245"/>
                    <a:pt x="277234" y="133043"/>
                  </a:cubicBezTo>
                  <a:lnTo>
                    <a:pt x="224534" y="185185"/>
                  </a:lnTo>
                  <a:cubicBezTo>
                    <a:pt x="227060" y="188781"/>
                    <a:pt x="228143" y="193096"/>
                    <a:pt x="228143" y="197771"/>
                  </a:cubicBezTo>
                  <a:cubicBezTo>
                    <a:pt x="228143" y="208559"/>
                    <a:pt x="220563" y="217549"/>
                    <a:pt x="210095" y="219707"/>
                  </a:cubicBezTo>
                  <a:lnTo>
                    <a:pt x="210095" y="274366"/>
                  </a:lnTo>
                  <a:cubicBezTo>
                    <a:pt x="210095" y="276883"/>
                    <a:pt x="208290" y="279041"/>
                    <a:pt x="205764" y="279041"/>
                  </a:cubicBezTo>
                  <a:cubicBezTo>
                    <a:pt x="203237" y="279041"/>
                    <a:pt x="201432" y="276883"/>
                    <a:pt x="201432" y="274366"/>
                  </a:cubicBezTo>
                  <a:lnTo>
                    <a:pt x="201432" y="219707"/>
                  </a:lnTo>
                  <a:cubicBezTo>
                    <a:pt x="192408" y="217909"/>
                    <a:pt x="185550" y="211076"/>
                    <a:pt x="183745" y="202086"/>
                  </a:cubicBezTo>
                  <a:lnTo>
                    <a:pt x="128157" y="202086"/>
                  </a:lnTo>
                  <a:cubicBezTo>
                    <a:pt x="125630" y="202086"/>
                    <a:pt x="123825" y="200288"/>
                    <a:pt x="123825" y="197771"/>
                  </a:cubicBezTo>
                  <a:cubicBezTo>
                    <a:pt x="123825" y="195254"/>
                    <a:pt x="125630" y="193456"/>
                    <a:pt x="128157" y="193456"/>
                  </a:cubicBezTo>
                  <a:lnTo>
                    <a:pt x="183745" y="193456"/>
                  </a:lnTo>
                  <a:cubicBezTo>
                    <a:pt x="185550" y="184466"/>
                    <a:pt x="192408" y="177633"/>
                    <a:pt x="201432" y="175835"/>
                  </a:cubicBezTo>
                  <a:lnTo>
                    <a:pt x="201432" y="23365"/>
                  </a:lnTo>
                  <a:cubicBezTo>
                    <a:pt x="201432" y="20848"/>
                    <a:pt x="203237" y="19050"/>
                    <a:pt x="205764" y="19050"/>
                  </a:cubicBezTo>
                  <a:close/>
                  <a:moveTo>
                    <a:pt x="34586" y="9007"/>
                  </a:moveTo>
                  <a:cubicBezTo>
                    <a:pt x="20535" y="9007"/>
                    <a:pt x="9007" y="20175"/>
                    <a:pt x="9007" y="34226"/>
                  </a:cubicBezTo>
                  <a:lnTo>
                    <a:pt x="9007" y="261917"/>
                  </a:lnTo>
                  <a:cubicBezTo>
                    <a:pt x="9007" y="275967"/>
                    <a:pt x="20535" y="287496"/>
                    <a:pt x="34586" y="287496"/>
                  </a:cubicBezTo>
                  <a:lnTo>
                    <a:pt x="261917" y="287496"/>
                  </a:lnTo>
                  <a:cubicBezTo>
                    <a:pt x="275967" y="287496"/>
                    <a:pt x="287496" y="275967"/>
                    <a:pt x="287496" y="261917"/>
                  </a:cubicBezTo>
                  <a:lnTo>
                    <a:pt x="287496" y="34226"/>
                  </a:lnTo>
                  <a:cubicBezTo>
                    <a:pt x="287496" y="20175"/>
                    <a:pt x="275967" y="9007"/>
                    <a:pt x="261917" y="9007"/>
                  </a:cubicBezTo>
                  <a:lnTo>
                    <a:pt x="34586" y="9007"/>
                  </a:lnTo>
                  <a:close/>
                  <a:moveTo>
                    <a:pt x="34586" y="0"/>
                  </a:moveTo>
                  <a:lnTo>
                    <a:pt x="261917" y="0"/>
                  </a:lnTo>
                  <a:cubicBezTo>
                    <a:pt x="281011" y="0"/>
                    <a:pt x="296503" y="15492"/>
                    <a:pt x="296503" y="34226"/>
                  </a:cubicBezTo>
                  <a:lnTo>
                    <a:pt x="296503" y="261917"/>
                  </a:lnTo>
                  <a:cubicBezTo>
                    <a:pt x="296503" y="281011"/>
                    <a:pt x="281011" y="296503"/>
                    <a:pt x="261917" y="296503"/>
                  </a:cubicBezTo>
                  <a:lnTo>
                    <a:pt x="34586" y="296503"/>
                  </a:lnTo>
                  <a:cubicBezTo>
                    <a:pt x="15491" y="296503"/>
                    <a:pt x="0" y="281011"/>
                    <a:pt x="0" y="261917"/>
                  </a:cubicBezTo>
                  <a:lnTo>
                    <a:pt x="0" y="34226"/>
                  </a:lnTo>
                  <a:cubicBezTo>
                    <a:pt x="0" y="15492"/>
                    <a:pt x="15491" y="0"/>
                    <a:pt x="345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D2A0ACB-2ACC-4A4B-9D85-CFD9081F04BC}"/>
              </a:ext>
            </a:extLst>
          </p:cNvPr>
          <p:cNvSpPr txBox="1"/>
          <p:nvPr/>
        </p:nvSpPr>
        <p:spPr>
          <a:xfrm>
            <a:off x="3521936" y="1341147"/>
            <a:ext cx="2100127" cy="278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Z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ato"/>
              </a:rPr>
              <a:t>Under the MDDA Act</a:t>
            </a:r>
            <a:endParaRPr lang="en-US" sz="1600" spc="19" dirty="0">
              <a:solidFill>
                <a:schemeClr val="tx2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1A024A4-48B9-1047-9714-0D199AF58B92}"/>
              </a:ext>
            </a:extLst>
          </p:cNvPr>
          <p:cNvSpPr txBox="1"/>
          <p:nvPr/>
        </p:nvSpPr>
        <p:spPr>
          <a:xfrm>
            <a:off x="6179791" y="4893419"/>
            <a:ext cx="296420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 spc="-11" dirty="0">
                <a:solidFill>
                  <a:schemeClr val="tx2"/>
                </a:solidFill>
                <a:latin typeface="Lato" panose="020F0502020204030203"/>
                <a:ea typeface="Source Sans Pro" panose="020B0503030403020204" pitchFamily="34" charset="0"/>
              </a:rPr>
              <a:t>4</a:t>
            </a:r>
            <a:r>
              <a:rPr lang="en-US" sz="1400" b="1" spc="-11" dirty="0">
                <a:solidFill>
                  <a:schemeClr val="tx2"/>
                </a:solidFill>
                <a:latin typeface="Lato" panose="020F0502020204030203"/>
                <a:ea typeface="Source Sans Pro" panose="020B0503030403020204" pitchFamily="34" charset="0"/>
              </a:rPr>
              <a:t>.  Digital, New and Online Media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xmlns="" id="{4BF4562D-50FA-2741-ADC2-D8A6FB81C41F}"/>
              </a:ext>
            </a:extLst>
          </p:cNvPr>
          <p:cNvSpPr txBox="1">
            <a:spLocks/>
          </p:cNvSpPr>
          <p:nvPr/>
        </p:nvSpPr>
        <p:spPr>
          <a:xfrm>
            <a:off x="6618264" y="5153603"/>
            <a:ext cx="2155866" cy="63171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spc="-11" dirty="0">
                <a:latin typeface="Poppins"/>
                <a:ea typeface="Source Sans Pro" panose="020B0503030403020204" pitchFamily="34" charset="0"/>
              </a:rPr>
              <a:t>Non-profit organisations</a:t>
            </a:r>
          </a:p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spc="-11" dirty="0">
                <a:latin typeface="Poppins"/>
                <a:ea typeface="Source Sans Pro" panose="020B0503030403020204" pitchFamily="34" charset="0"/>
              </a:rPr>
              <a:t>Online publications</a:t>
            </a:r>
            <a:endParaRPr lang="en-US" sz="14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6DC6BD-AB2C-9D4F-90CF-A3E99CACF06E}"/>
              </a:ext>
            </a:extLst>
          </p:cNvPr>
          <p:cNvSpPr txBox="1"/>
          <p:nvPr/>
        </p:nvSpPr>
        <p:spPr>
          <a:xfrm>
            <a:off x="5915471" y="2604492"/>
            <a:ext cx="25510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  <a:cs typeface="Poppins" pitchFamily="2" charset="77"/>
              </a:rPr>
              <a:t>2.  Small Commercial Media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xmlns="" id="{28AA73BA-27FF-DA47-925C-0D479732C7B4}"/>
              </a:ext>
            </a:extLst>
          </p:cNvPr>
          <p:cNvSpPr txBox="1">
            <a:spLocks/>
          </p:cNvSpPr>
          <p:nvPr/>
        </p:nvSpPr>
        <p:spPr>
          <a:xfrm>
            <a:off x="5945252" y="2911354"/>
            <a:ext cx="2438838" cy="180742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Independent media enterprises or initiatives  </a:t>
            </a:r>
          </a:p>
          <a:p>
            <a:pPr marL="171450" lvl="1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Run for personal gain as micro, very small or small business as classified in the National Small Business Act, 1996.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2DEC5FA-BDA3-6F48-8E5D-BB585013C856}"/>
              </a:ext>
            </a:extLst>
          </p:cNvPr>
          <p:cNvSpPr txBox="1"/>
          <p:nvPr/>
        </p:nvSpPr>
        <p:spPr>
          <a:xfrm>
            <a:off x="-77993" y="4903077"/>
            <a:ext cx="305455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  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Research and Capacity Building</a:t>
            </a:r>
            <a:endParaRPr lang="en-US" sz="14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xmlns="" id="{6D97C017-F124-1E49-9FFC-CCA7BDC9D9A0}"/>
              </a:ext>
            </a:extLst>
          </p:cNvPr>
          <p:cNvSpPr txBox="1">
            <a:spLocks/>
          </p:cNvSpPr>
          <p:nvPr/>
        </p:nvSpPr>
        <p:spPr>
          <a:xfrm>
            <a:off x="-170347" y="5223650"/>
            <a:ext cx="3170585" cy="45006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Through  procurement processes </a:t>
            </a:r>
          </a:p>
          <a:p>
            <a:pPr marL="171450" indent="-171450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Informed by Skills Audit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105229" y="2026800"/>
            <a:ext cx="200567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ZA" sz="1600" b="1" dirty="0">
                <a:solidFill>
                  <a:schemeClr val="tx2">
                    <a:lumMod val="50000"/>
                  </a:schemeClr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1.  Community media</a:t>
            </a:r>
            <a:endParaRPr lang="en-US" sz="16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xmlns="" id="{8AE2EA30-66EE-964C-B028-2068F22BF532}"/>
              </a:ext>
            </a:extLst>
          </p:cNvPr>
          <p:cNvSpPr txBox="1">
            <a:spLocks/>
          </p:cNvSpPr>
          <p:nvPr/>
        </p:nvSpPr>
        <p:spPr>
          <a:xfrm>
            <a:off x="-139638" y="2454444"/>
            <a:ext cx="2162017" cy="1758182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 Unicode MS" pitchFamily="34" charset="-128"/>
              </a:rPr>
              <a:t>Geographically founded community/ any group of persons or sector of the public having a specific ascertainable common interest.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20B8C8A-84EC-4443-9114-A3C855953642}"/>
              </a:ext>
            </a:extLst>
          </p:cNvPr>
          <p:cNvSpPr txBox="1"/>
          <p:nvPr/>
        </p:nvSpPr>
        <p:spPr>
          <a:xfrm>
            <a:off x="-222523" y="4198736"/>
            <a:ext cx="2327786" cy="45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400" spc="-1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lang="en-US" sz="1600" spc="-1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PO, NGO, CBO, Section 21 non- profit</a:t>
            </a:r>
          </a:p>
        </p:txBody>
      </p:sp>
    </p:spTree>
    <p:extLst>
      <p:ext uri="{BB962C8B-B14F-4D97-AF65-F5344CB8AC3E}">
        <p14:creationId xmlns:p14="http://schemas.microsoft.com/office/powerpoint/2010/main" xmlns="" val="9589145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1782</Words>
  <Application>Microsoft Office PowerPoint</Application>
  <PresentationFormat>On-screen Show (4:3)</PresentationFormat>
  <Paragraphs>396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2_Office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Zukiswa Potye</dc:creator>
  <cp:lastModifiedBy>USER</cp:lastModifiedBy>
  <cp:revision>70</cp:revision>
  <dcterms:created xsi:type="dcterms:W3CDTF">2020-11-05T17:27:33Z</dcterms:created>
  <dcterms:modified xsi:type="dcterms:W3CDTF">2020-11-10T09:26:45Z</dcterms:modified>
</cp:coreProperties>
</file>