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04" r:id="rId13"/>
    <p:sldMasterId id="2147483816" r:id="rId14"/>
    <p:sldMasterId id="2147483828" r:id="rId15"/>
    <p:sldMasterId id="2147483840" r:id="rId16"/>
    <p:sldMasterId id="2147483864" r:id="rId17"/>
  </p:sldMasterIdLst>
  <p:notesMasterIdLst>
    <p:notesMasterId r:id="rId34"/>
  </p:notesMasterIdLst>
  <p:handoutMasterIdLst>
    <p:handoutMasterId r:id="rId35"/>
  </p:handoutMasterIdLst>
  <p:sldIdLst>
    <p:sldId id="258" r:id="rId18"/>
    <p:sldId id="327" r:id="rId19"/>
    <p:sldId id="328" r:id="rId20"/>
    <p:sldId id="329" r:id="rId21"/>
    <p:sldId id="331" r:id="rId22"/>
    <p:sldId id="332" r:id="rId23"/>
    <p:sldId id="333" r:id="rId24"/>
    <p:sldId id="334" r:id="rId25"/>
    <p:sldId id="335" r:id="rId26"/>
    <p:sldId id="336" r:id="rId27"/>
    <p:sldId id="337" r:id="rId28"/>
    <p:sldId id="338" r:id="rId29"/>
    <p:sldId id="339" r:id="rId30"/>
    <p:sldId id="342" r:id="rId31"/>
    <p:sldId id="341" r:id="rId32"/>
    <p:sldId id="326"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958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1" autoAdjust="0"/>
    <p:restoredTop sz="94434" autoAdjust="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1.xml"/><Relationship Id="rId26" Type="http://schemas.openxmlformats.org/officeDocument/2006/relationships/slide" Target="slides/slide9.xml"/><Relationship Id="rId39" Type="http://schemas.openxmlformats.org/officeDocument/2006/relationships/tableStyles" Target="tableStyles.xml"/><Relationship Id="rId21" Type="http://schemas.openxmlformats.org/officeDocument/2006/relationships/slide" Target="slides/slide4.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3.xml"/><Relationship Id="rId29"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2.xml"/><Relationship Id="rId31"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handoutMaster" Target="handoutMasters/handoutMaster1.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970160" y="0"/>
            <a:ext cx="3038604" cy="465340"/>
          </a:xfrm>
          <a:prstGeom prst="rect">
            <a:avLst/>
          </a:prstGeom>
        </p:spPr>
        <p:txBody>
          <a:bodyPr vert="horz" lIns="91440" tIns="45720" rIns="91440" bIns="45720" rtlCol="0"/>
          <a:lstStyle>
            <a:lvl1pPr algn="r">
              <a:defRPr sz="1200"/>
            </a:lvl1pPr>
          </a:lstStyle>
          <a:p>
            <a:fld id="{A876EB6B-23A5-40B8-B2F5-46BD13F0BCC3}" type="datetimeFigureOut">
              <a:rPr lang="en-ZA" smtClean="0"/>
              <a:t>2020/11/02</a:t>
            </a:fld>
            <a:endParaRPr lang="en-ZA" dirty="0"/>
          </a:p>
        </p:txBody>
      </p:sp>
      <p:sp>
        <p:nvSpPr>
          <p:cNvPr id="4" name="Footer Placeholder 3"/>
          <p:cNvSpPr>
            <a:spLocks noGrp="1"/>
          </p:cNvSpPr>
          <p:nvPr>
            <p:ph type="ftr" sz="quarter" idx="2"/>
          </p:nvPr>
        </p:nvSpPr>
        <p:spPr>
          <a:xfrm>
            <a:off x="0" y="8831060"/>
            <a:ext cx="3038604" cy="465340"/>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970160" y="8831060"/>
            <a:ext cx="3038604" cy="465340"/>
          </a:xfrm>
          <a:prstGeom prst="rect">
            <a:avLst/>
          </a:prstGeom>
        </p:spPr>
        <p:txBody>
          <a:bodyPr vert="horz" lIns="91440" tIns="45720" rIns="91440" bIns="45720" rtlCol="0" anchor="b"/>
          <a:lstStyle>
            <a:lvl1pPr algn="r">
              <a:defRPr sz="1200"/>
            </a:lvl1pPr>
          </a:lstStyle>
          <a:p>
            <a:fld id="{08D3AF15-67AF-4CEC-BFB4-05E1E44894DD}" type="slidenum">
              <a:rPr lang="en-ZA" smtClean="0"/>
              <a:t>‹#›</a:t>
            </a:fld>
            <a:endParaRPr lang="en-ZA" dirty="0"/>
          </a:p>
        </p:txBody>
      </p:sp>
    </p:spTree>
    <p:extLst>
      <p:ext uri="{BB962C8B-B14F-4D97-AF65-F5344CB8AC3E}">
        <p14:creationId xmlns:p14="http://schemas.microsoft.com/office/powerpoint/2010/main" val="2384975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970942" y="0"/>
            <a:ext cx="3037840" cy="464820"/>
          </a:xfrm>
          <a:prstGeom prst="rect">
            <a:avLst/>
          </a:prstGeom>
        </p:spPr>
        <p:txBody>
          <a:bodyPr vert="horz" lIns="91440" tIns="45720" rIns="91440" bIns="45720" rtlCol="0"/>
          <a:lstStyle>
            <a:lvl1pPr algn="r">
              <a:defRPr sz="1200"/>
            </a:lvl1pPr>
          </a:lstStyle>
          <a:p>
            <a:fld id="{70F20146-601E-4271-A24C-E3233B9F252A}" type="datetimeFigureOut">
              <a:rPr lang="en-ZA" smtClean="0"/>
              <a:t>2020/11/02</a:t>
            </a:fld>
            <a:endParaRPr lang="en-Z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2" y="8829966"/>
            <a:ext cx="3037840" cy="46482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70942" y="8829966"/>
            <a:ext cx="3037840" cy="464820"/>
          </a:xfrm>
          <a:prstGeom prst="rect">
            <a:avLst/>
          </a:prstGeom>
        </p:spPr>
        <p:txBody>
          <a:bodyPr vert="horz" lIns="91440" tIns="45720" rIns="91440" bIns="45720" rtlCol="0" anchor="b"/>
          <a:lstStyle>
            <a:lvl1pPr algn="r">
              <a:defRPr sz="1200"/>
            </a:lvl1pPr>
          </a:lstStyle>
          <a:p>
            <a:fld id="{002CBF1C-686A-4C6F-B46B-F6B0F0625D69}" type="slidenum">
              <a:rPr lang="en-ZA" smtClean="0"/>
              <a:t>‹#›</a:t>
            </a:fld>
            <a:endParaRPr lang="en-ZA" dirty="0"/>
          </a:p>
        </p:txBody>
      </p:sp>
    </p:spTree>
    <p:extLst>
      <p:ext uri="{BB962C8B-B14F-4D97-AF65-F5344CB8AC3E}">
        <p14:creationId xmlns:p14="http://schemas.microsoft.com/office/powerpoint/2010/main" val="77218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2CBF1C-686A-4C6F-B46B-F6B0F0625D69}" type="slidenum">
              <a:rPr lang="en-ZA" smtClean="0"/>
              <a:t>1</a:t>
            </a:fld>
            <a:endParaRPr lang="en-ZA" dirty="0"/>
          </a:p>
        </p:txBody>
      </p:sp>
    </p:spTree>
    <p:extLst>
      <p:ext uri="{BB962C8B-B14F-4D97-AF65-F5344CB8AC3E}">
        <p14:creationId xmlns:p14="http://schemas.microsoft.com/office/powerpoint/2010/main" val="1536554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2CBF1C-686A-4C6F-B46B-F6B0F0625D69}" type="slidenum">
              <a:rPr lang="en-ZA" smtClean="0"/>
              <a:t>16</a:t>
            </a:fld>
            <a:endParaRPr lang="en-ZA" dirty="0"/>
          </a:p>
        </p:txBody>
      </p:sp>
    </p:spTree>
    <p:extLst>
      <p:ext uri="{BB962C8B-B14F-4D97-AF65-F5344CB8AC3E}">
        <p14:creationId xmlns:p14="http://schemas.microsoft.com/office/powerpoint/2010/main" val="19062873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ftr" sz="quarter" idx="10"/>
          </p:nvPr>
        </p:nvSpPr>
        <p:spPr>
          <a:xfrm>
            <a:off x="2555875" y="4941888"/>
            <a:ext cx="2895600" cy="457200"/>
          </a:xfrm>
        </p:spPr>
        <p:txBody>
          <a:bodyPr/>
          <a:lstStyle>
            <a:lvl1pPr>
              <a:defRPr>
                <a:effectLst/>
              </a:defRPr>
            </a:lvl1pPr>
          </a:lstStyle>
          <a:p>
            <a:endParaRPr lang="en-ZA" dirty="0"/>
          </a:p>
        </p:txBody>
      </p:sp>
      <p:sp>
        <p:nvSpPr>
          <p:cNvPr id="5" name="Rectangle 5"/>
          <p:cNvSpPr>
            <a:spLocks noGrp="1" noChangeArrowheads="1"/>
          </p:cNvSpPr>
          <p:nvPr>
            <p:ph type="sldNum" sz="quarter" idx="11"/>
          </p:nvPr>
        </p:nvSpPr>
        <p:spPr/>
        <p:txBody>
          <a:bodyPr/>
          <a:lstStyle>
            <a:lvl1pPr>
              <a:defRPr/>
            </a:lvl1pPr>
          </a:lstStyle>
          <a:p>
            <a:fld id="{4CCAC53F-EEB6-46B6-A607-5E18D0F7F69E}" type="slidenum">
              <a:rPr lang="en-ZA" smtClean="0"/>
              <a:t>‹#›</a:t>
            </a:fld>
            <a:endParaRPr lang="en-ZA" dirty="0"/>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5991" y="233586"/>
            <a:ext cx="8096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55421" y="214536"/>
            <a:ext cx="98107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3052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14076976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ftr" sz="quarter" idx="10"/>
          </p:nvPr>
        </p:nvSpPr>
        <p:spPr>
          <a:xfrm>
            <a:off x="2555875" y="4941888"/>
            <a:ext cx="2895600" cy="457200"/>
          </a:xfrm>
        </p:spPr>
        <p:txBody>
          <a:bodyPr/>
          <a:lstStyle>
            <a:lvl1pPr>
              <a:defRPr>
                <a:effectLst/>
              </a:defRPr>
            </a:lvl1pPr>
          </a:lstStyle>
          <a:p>
            <a:pPr>
              <a:defRPr/>
            </a:pPr>
            <a:endParaRPr lang="en-US" dirty="0"/>
          </a:p>
        </p:txBody>
      </p:sp>
      <p:sp>
        <p:nvSpPr>
          <p:cNvPr id="5" name="Rectangle 5"/>
          <p:cNvSpPr>
            <a:spLocks noGrp="1" noChangeArrowheads="1"/>
          </p:cNvSpPr>
          <p:nvPr>
            <p:ph type="sldNum" sz="quarter" idx="11"/>
          </p:nvPr>
        </p:nvSpPr>
        <p:spPr/>
        <p:txBody>
          <a:bodyPr/>
          <a:lstStyle>
            <a:lvl1pPr>
              <a:defRPr/>
            </a:lvl1pPr>
          </a:lstStyle>
          <a:p>
            <a:fld id="{5A92A160-9967-4A84-AC28-11DA4E771810}" type="slidenum">
              <a:rPr lang="en-US"/>
              <a:pPr/>
              <a:t>‹#›</a:t>
            </a:fld>
            <a:endParaRPr lang="en-US" dirty="0"/>
          </a:p>
        </p:txBody>
      </p:sp>
    </p:spTree>
    <p:extLst>
      <p:ext uri="{BB962C8B-B14F-4D97-AF65-F5344CB8AC3E}">
        <p14:creationId xmlns:p14="http://schemas.microsoft.com/office/powerpoint/2010/main" val="334040851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6C19682F-4A62-4D93-B2D0-F282E2C63856}" type="slidenum">
              <a:rPr lang="en-US"/>
              <a:pPr/>
              <a:t>‹#›</a:t>
            </a:fld>
            <a:endParaRPr lang="en-US" dirty="0"/>
          </a:p>
        </p:txBody>
      </p:sp>
    </p:spTree>
    <p:extLst>
      <p:ext uri="{BB962C8B-B14F-4D97-AF65-F5344CB8AC3E}">
        <p14:creationId xmlns:p14="http://schemas.microsoft.com/office/powerpoint/2010/main" val="231486384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D9F47973-3EE4-4A3D-91F1-EE37E8AD4412}" type="slidenum">
              <a:rPr lang="en-US"/>
              <a:pPr/>
              <a:t>‹#›</a:t>
            </a:fld>
            <a:endParaRPr lang="en-US" dirty="0"/>
          </a:p>
        </p:txBody>
      </p:sp>
    </p:spTree>
    <p:extLst>
      <p:ext uri="{BB962C8B-B14F-4D97-AF65-F5344CB8AC3E}">
        <p14:creationId xmlns:p14="http://schemas.microsoft.com/office/powerpoint/2010/main" val="242593319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85FE2407-5C7E-403F-A15F-80D262614D91}" type="slidenum">
              <a:rPr lang="en-US"/>
              <a:pPr/>
              <a:t>‹#›</a:t>
            </a:fld>
            <a:endParaRPr lang="en-US" dirty="0"/>
          </a:p>
        </p:txBody>
      </p:sp>
    </p:spTree>
    <p:extLst>
      <p:ext uri="{BB962C8B-B14F-4D97-AF65-F5344CB8AC3E}">
        <p14:creationId xmlns:p14="http://schemas.microsoft.com/office/powerpoint/2010/main" val="191516865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5"/>
          <p:cNvSpPr>
            <a:spLocks noGrp="1" noChangeArrowheads="1"/>
          </p:cNvSpPr>
          <p:nvPr>
            <p:ph type="sldNum" sz="quarter" idx="11"/>
          </p:nvPr>
        </p:nvSpPr>
        <p:spPr>
          <a:ln/>
        </p:spPr>
        <p:txBody>
          <a:bodyPr/>
          <a:lstStyle>
            <a:lvl1pPr>
              <a:defRPr/>
            </a:lvl1pPr>
          </a:lstStyle>
          <a:p>
            <a:fld id="{50DC033C-BD84-40CB-98DA-A92CD58B6424}" type="slidenum">
              <a:rPr lang="en-US"/>
              <a:pPr/>
              <a:t>‹#›</a:t>
            </a:fld>
            <a:endParaRPr lang="en-US" dirty="0"/>
          </a:p>
        </p:txBody>
      </p:sp>
    </p:spTree>
    <p:extLst>
      <p:ext uri="{BB962C8B-B14F-4D97-AF65-F5344CB8AC3E}">
        <p14:creationId xmlns:p14="http://schemas.microsoft.com/office/powerpoint/2010/main" val="392192565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5"/>
          <p:cNvSpPr>
            <a:spLocks noGrp="1" noChangeArrowheads="1"/>
          </p:cNvSpPr>
          <p:nvPr>
            <p:ph type="sldNum" sz="quarter" idx="11"/>
          </p:nvPr>
        </p:nvSpPr>
        <p:spPr>
          <a:ln/>
        </p:spPr>
        <p:txBody>
          <a:bodyPr/>
          <a:lstStyle>
            <a:lvl1pPr>
              <a:defRPr/>
            </a:lvl1pPr>
          </a:lstStyle>
          <a:p>
            <a:fld id="{5D403250-98C8-4867-BDF8-CC6485D141BE}" type="slidenum">
              <a:rPr lang="en-US"/>
              <a:pPr/>
              <a:t>‹#›</a:t>
            </a:fld>
            <a:endParaRPr lang="en-US" dirty="0"/>
          </a:p>
        </p:txBody>
      </p:sp>
    </p:spTree>
    <p:extLst>
      <p:ext uri="{BB962C8B-B14F-4D97-AF65-F5344CB8AC3E}">
        <p14:creationId xmlns:p14="http://schemas.microsoft.com/office/powerpoint/2010/main" val="298152185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5"/>
          <p:cNvSpPr>
            <a:spLocks noGrp="1" noChangeArrowheads="1"/>
          </p:cNvSpPr>
          <p:nvPr>
            <p:ph type="sldNum" sz="quarter" idx="11"/>
          </p:nvPr>
        </p:nvSpPr>
        <p:spPr>
          <a:ln/>
        </p:spPr>
        <p:txBody>
          <a:bodyPr/>
          <a:lstStyle>
            <a:lvl1pPr>
              <a:defRPr/>
            </a:lvl1pPr>
          </a:lstStyle>
          <a:p>
            <a:fld id="{3AD4535C-F2DE-4C88-B214-A532D91C3145}" type="slidenum">
              <a:rPr lang="en-US"/>
              <a:pPr/>
              <a:t>‹#›</a:t>
            </a:fld>
            <a:endParaRPr lang="en-US" dirty="0"/>
          </a:p>
        </p:txBody>
      </p:sp>
    </p:spTree>
    <p:extLst>
      <p:ext uri="{BB962C8B-B14F-4D97-AF65-F5344CB8AC3E}">
        <p14:creationId xmlns:p14="http://schemas.microsoft.com/office/powerpoint/2010/main" val="102602586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F45E7F66-209A-43F0-9B1A-BC8AC705E496}" type="slidenum">
              <a:rPr lang="en-US"/>
              <a:pPr/>
              <a:t>‹#›</a:t>
            </a:fld>
            <a:endParaRPr lang="en-US" dirty="0"/>
          </a:p>
        </p:txBody>
      </p:sp>
    </p:spTree>
    <p:extLst>
      <p:ext uri="{BB962C8B-B14F-4D97-AF65-F5344CB8AC3E}">
        <p14:creationId xmlns:p14="http://schemas.microsoft.com/office/powerpoint/2010/main" val="268735410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99C99825-7BA7-49B5-AAC7-F9E70A2BD66E}" type="slidenum">
              <a:rPr lang="en-US"/>
              <a:pPr/>
              <a:t>‹#›</a:t>
            </a:fld>
            <a:endParaRPr lang="en-US" dirty="0"/>
          </a:p>
        </p:txBody>
      </p:sp>
    </p:spTree>
    <p:extLst>
      <p:ext uri="{BB962C8B-B14F-4D97-AF65-F5344CB8AC3E}">
        <p14:creationId xmlns:p14="http://schemas.microsoft.com/office/powerpoint/2010/main" val="418179840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0C8145EA-A434-4660-8BFB-F27BC297E8F0}" type="slidenum">
              <a:rPr lang="en-US"/>
              <a:pPr/>
              <a:t>‹#›</a:t>
            </a:fld>
            <a:endParaRPr lang="en-US" dirty="0"/>
          </a:p>
        </p:txBody>
      </p:sp>
    </p:spTree>
    <p:extLst>
      <p:ext uri="{BB962C8B-B14F-4D97-AF65-F5344CB8AC3E}">
        <p14:creationId xmlns:p14="http://schemas.microsoft.com/office/powerpoint/2010/main" val="2104396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1986668121"/>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E186E73C-4795-4B75-BBF2-B714DC37964C}" type="slidenum">
              <a:rPr lang="en-US"/>
              <a:pPr/>
              <a:t>‹#›</a:t>
            </a:fld>
            <a:endParaRPr lang="en-US" dirty="0"/>
          </a:p>
        </p:txBody>
      </p:sp>
    </p:spTree>
    <p:extLst>
      <p:ext uri="{BB962C8B-B14F-4D97-AF65-F5344CB8AC3E}">
        <p14:creationId xmlns:p14="http://schemas.microsoft.com/office/powerpoint/2010/main" val="246826789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ftr" sz="quarter" idx="10"/>
          </p:nvPr>
        </p:nvSpPr>
        <p:spPr>
          <a:xfrm>
            <a:off x="2555875" y="4941888"/>
            <a:ext cx="2895600" cy="457200"/>
          </a:xfrm>
        </p:spPr>
        <p:txBody>
          <a:bodyPr/>
          <a:lstStyle>
            <a:lvl1pPr>
              <a:defRPr>
                <a:effectLst/>
              </a:defRPr>
            </a:lvl1pPr>
          </a:lstStyle>
          <a:p>
            <a:endParaRPr lang="en-ZA" dirty="0"/>
          </a:p>
        </p:txBody>
      </p:sp>
      <p:sp>
        <p:nvSpPr>
          <p:cNvPr id="5" name="Rectangle 5"/>
          <p:cNvSpPr>
            <a:spLocks noGrp="1" noChangeArrowheads="1"/>
          </p:cNvSpPr>
          <p:nvPr>
            <p:ph type="sldNum" sz="quarter" idx="11"/>
          </p:nvPr>
        </p:nvSpPr>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23703499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112929656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52808368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405682569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ftr" sz="quarter" idx="10"/>
          </p:nvPr>
        </p:nvSpPr>
        <p:spPr>
          <a:ln/>
        </p:spPr>
        <p:txBody>
          <a:bodyPr/>
          <a:lstStyle>
            <a:lvl1pPr>
              <a:defRPr/>
            </a:lvl1pPr>
          </a:lstStyle>
          <a:p>
            <a:endParaRPr lang="en-ZA" dirty="0"/>
          </a:p>
        </p:txBody>
      </p:sp>
      <p:sp>
        <p:nvSpPr>
          <p:cNvPr id="8"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203834378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ftr" sz="quarter" idx="10"/>
          </p:nvPr>
        </p:nvSpPr>
        <p:spPr>
          <a:ln/>
        </p:spPr>
        <p:txBody>
          <a:bodyPr/>
          <a:lstStyle>
            <a:lvl1pPr>
              <a:defRPr/>
            </a:lvl1pPr>
          </a:lstStyle>
          <a:p>
            <a:endParaRPr lang="en-ZA" dirty="0"/>
          </a:p>
        </p:txBody>
      </p:sp>
      <p:sp>
        <p:nvSpPr>
          <p:cNvPr id="4"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17474790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endParaRPr lang="en-ZA" dirty="0"/>
          </a:p>
        </p:txBody>
      </p:sp>
      <p:sp>
        <p:nvSpPr>
          <p:cNvPr id="3"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4276522194"/>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49326803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2995827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217B08FF-9546-4490-BF55-799C6C27B4A3}"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1ABF9380-95FD-4C6A-99A4-19C3D2895D75}" type="datetime1">
              <a:rPr lang="en-US" smtClean="0"/>
              <a:t>11/2/2020</a:t>
            </a:fld>
            <a:endParaRPr lang="en-ZA" dirty="0"/>
          </a:p>
        </p:txBody>
      </p:sp>
    </p:spTree>
    <p:extLst>
      <p:ext uri="{BB962C8B-B14F-4D97-AF65-F5344CB8AC3E}">
        <p14:creationId xmlns:p14="http://schemas.microsoft.com/office/powerpoint/2010/main" val="110457913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227403771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1204854736"/>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217B08FF-9546-4490-BF55-799C6C27B4A3}"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6CE9556F-B41A-4422-9CB0-81B8FF62D814}" type="datetime1">
              <a:rPr lang="en-US" smtClean="0"/>
              <a:t>11/2/2020</a:t>
            </a:fld>
            <a:endParaRPr lang="en-ZA" dirty="0"/>
          </a:p>
        </p:txBody>
      </p:sp>
    </p:spTree>
    <p:extLst>
      <p:ext uri="{BB962C8B-B14F-4D97-AF65-F5344CB8AC3E}">
        <p14:creationId xmlns:p14="http://schemas.microsoft.com/office/powerpoint/2010/main" val="295162391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0D8CFC84-3548-4EA3-A98D-A9954DC46B29}"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47F2DC04-E8E3-440B-83AE-F55DF85414EC}" type="datetime1">
              <a:rPr lang="en-US" smtClean="0"/>
              <a:t>11/2/2020</a:t>
            </a:fld>
            <a:endParaRPr lang="en-ZA" dirty="0"/>
          </a:p>
        </p:txBody>
      </p:sp>
    </p:spTree>
    <p:extLst>
      <p:ext uri="{BB962C8B-B14F-4D97-AF65-F5344CB8AC3E}">
        <p14:creationId xmlns:p14="http://schemas.microsoft.com/office/powerpoint/2010/main" val="2919876988"/>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DFE65A13-FBC1-4595-99B5-A01A1807D128}"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8C307744-BD69-4204-BBB8-834FEC5FAEBB}" type="datetime1">
              <a:rPr lang="en-US" smtClean="0"/>
              <a:t>11/2/2020</a:t>
            </a:fld>
            <a:endParaRPr lang="en-ZA" dirty="0"/>
          </a:p>
        </p:txBody>
      </p:sp>
    </p:spTree>
    <p:extLst>
      <p:ext uri="{BB962C8B-B14F-4D97-AF65-F5344CB8AC3E}">
        <p14:creationId xmlns:p14="http://schemas.microsoft.com/office/powerpoint/2010/main" val="168573726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atin typeface="Arial" panose="020B0604020202020204" pitchFamily="34" charset="0"/>
              </a:defRPr>
            </a:lvl1pPr>
          </a:lstStyle>
          <a:p>
            <a:fld id="{00F58E50-250D-4AAA-8F13-1BC120EF3BC5}" type="slidenum">
              <a:rPr lang="en-ZA"/>
              <a:pPr/>
              <a:t>‹#›</a:t>
            </a:fld>
            <a:endParaRPr lang="en-ZA" dirty="0"/>
          </a:p>
        </p:txBody>
      </p:sp>
      <p:sp>
        <p:nvSpPr>
          <p:cNvPr id="6"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2"/>
          </p:nvPr>
        </p:nvSpPr>
        <p:spPr/>
        <p:txBody>
          <a:bodyPr/>
          <a:lstStyle>
            <a:lvl1pPr>
              <a:defRPr>
                <a:latin typeface="Arial" charset="0"/>
              </a:defRPr>
            </a:lvl1pPr>
          </a:lstStyle>
          <a:p>
            <a:pPr>
              <a:defRPr/>
            </a:pPr>
            <a:fld id="{27F2D7C0-B067-4006-816A-C9CFF0F33EA3}" type="datetime1">
              <a:rPr lang="en-US" smtClean="0"/>
              <a:t>11/2/2020</a:t>
            </a:fld>
            <a:endParaRPr lang="en-ZA" dirty="0"/>
          </a:p>
        </p:txBody>
      </p:sp>
    </p:spTree>
    <p:extLst>
      <p:ext uri="{BB962C8B-B14F-4D97-AF65-F5344CB8AC3E}">
        <p14:creationId xmlns:p14="http://schemas.microsoft.com/office/powerpoint/2010/main" val="217368228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atin typeface="Arial" panose="020B0604020202020204" pitchFamily="34" charset="0"/>
              </a:defRPr>
            </a:lvl1pPr>
          </a:lstStyle>
          <a:p>
            <a:fld id="{09F750F2-7D9D-4F6F-B053-AF83423047F4}" type="slidenum">
              <a:rPr lang="en-ZA"/>
              <a:pPr/>
              <a:t>‹#›</a:t>
            </a:fld>
            <a:endParaRPr lang="en-ZA" dirty="0"/>
          </a:p>
        </p:txBody>
      </p:sp>
      <p:sp>
        <p:nvSpPr>
          <p:cNvPr id="8"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9" name="Date Placeholder 3"/>
          <p:cNvSpPr>
            <a:spLocks noGrp="1"/>
          </p:cNvSpPr>
          <p:nvPr>
            <p:ph type="dt" sz="half" idx="12"/>
          </p:nvPr>
        </p:nvSpPr>
        <p:spPr/>
        <p:txBody>
          <a:bodyPr/>
          <a:lstStyle>
            <a:lvl1pPr>
              <a:defRPr>
                <a:latin typeface="Arial" charset="0"/>
              </a:defRPr>
            </a:lvl1pPr>
          </a:lstStyle>
          <a:p>
            <a:pPr>
              <a:defRPr/>
            </a:pPr>
            <a:fld id="{A12DFADF-EDE9-4356-B0CC-B0C94EA9DB79}" type="datetime1">
              <a:rPr lang="en-US" smtClean="0"/>
              <a:t>11/2/2020</a:t>
            </a:fld>
            <a:endParaRPr lang="en-ZA" dirty="0"/>
          </a:p>
        </p:txBody>
      </p:sp>
    </p:spTree>
    <p:extLst>
      <p:ext uri="{BB962C8B-B14F-4D97-AF65-F5344CB8AC3E}">
        <p14:creationId xmlns:p14="http://schemas.microsoft.com/office/powerpoint/2010/main" val="2774121039"/>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atin typeface="Arial" panose="020B0604020202020204" pitchFamily="34" charset="0"/>
              </a:defRPr>
            </a:lvl1pPr>
          </a:lstStyle>
          <a:p>
            <a:fld id="{AB8D8B14-C48F-4458-A5C6-1458E66F368A}" type="slidenum">
              <a:rPr lang="en-ZA"/>
              <a:pPr/>
              <a:t>‹#›</a:t>
            </a:fld>
            <a:endParaRPr lang="en-ZA" dirty="0"/>
          </a:p>
        </p:txBody>
      </p:sp>
      <p:sp>
        <p:nvSpPr>
          <p:cNvPr id="4"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5" name="Date Placeholder 3"/>
          <p:cNvSpPr>
            <a:spLocks noGrp="1"/>
          </p:cNvSpPr>
          <p:nvPr>
            <p:ph type="dt" sz="half" idx="12"/>
          </p:nvPr>
        </p:nvSpPr>
        <p:spPr/>
        <p:txBody>
          <a:bodyPr/>
          <a:lstStyle>
            <a:lvl1pPr>
              <a:defRPr>
                <a:latin typeface="Arial" charset="0"/>
              </a:defRPr>
            </a:lvl1pPr>
          </a:lstStyle>
          <a:p>
            <a:pPr>
              <a:defRPr/>
            </a:pPr>
            <a:fld id="{21D459B9-0E3C-4653-8569-50F86D93231F}" type="datetime1">
              <a:rPr lang="en-US" smtClean="0"/>
              <a:t>11/2/2020</a:t>
            </a:fld>
            <a:endParaRPr lang="en-ZA" dirty="0"/>
          </a:p>
        </p:txBody>
      </p:sp>
    </p:spTree>
    <p:extLst>
      <p:ext uri="{BB962C8B-B14F-4D97-AF65-F5344CB8AC3E}">
        <p14:creationId xmlns:p14="http://schemas.microsoft.com/office/powerpoint/2010/main" val="350226581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atin typeface="Arial" panose="020B0604020202020204" pitchFamily="34" charset="0"/>
              </a:defRPr>
            </a:lvl1pPr>
          </a:lstStyle>
          <a:p>
            <a:fld id="{44E5180F-81C1-48DA-AF6F-A488E4AFD279}" type="slidenum">
              <a:rPr lang="en-ZA"/>
              <a:pPr/>
              <a:t>‹#›</a:t>
            </a:fld>
            <a:endParaRPr lang="en-ZA" dirty="0"/>
          </a:p>
        </p:txBody>
      </p:sp>
      <p:sp>
        <p:nvSpPr>
          <p:cNvPr id="3"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4" name="Date Placeholder 3"/>
          <p:cNvSpPr>
            <a:spLocks noGrp="1"/>
          </p:cNvSpPr>
          <p:nvPr>
            <p:ph type="dt" sz="half" idx="12"/>
          </p:nvPr>
        </p:nvSpPr>
        <p:spPr/>
        <p:txBody>
          <a:bodyPr/>
          <a:lstStyle>
            <a:lvl1pPr>
              <a:defRPr>
                <a:latin typeface="Arial" charset="0"/>
              </a:defRPr>
            </a:lvl1pPr>
          </a:lstStyle>
          <a:p>
            <a:pPr>
              <a:defRPr/>
            </a:pPr>
            <a:fld id="{E88DC70C-720A-4466-91B2-4EF54FC95FE1}" type="datetime1">
              <a:rPr lang="en-US" smtClean="0"/>
              <a:t>11/2/2020</a:t>
            </a:fld>
            <a:endParaRPr lang="en-ZA" dirty="0"/>
          </a:p>
        </p:txBody>
      </p:sp>
    </p:spTree>
    <p:extLst>
      <p:ext uri="{BB962C8B-B14F-4D97-AF65-F5344CB8AC3E}">
        <p14:creationId xmlns:p14="http://schemas.microsoft.com/office/powerpoint/2010/main" val="416098564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p:txBody>
          <a:bodyPr/>
          <a:lstStyle>
            <a:lvl1pPr>
              <a:defRPr>
                <a:latin typeface="Arial" panose="020B0604020202020204" pitchFamily="34" charset="0"/>
              </a:defRPr>
            </a:lvl1pPr>
          </a:lstStyle>
          <a:p>
            <a:fld id="{AB8AE11D-EDEF-4B92-80A5-7364F679C93D}" type="slidenum">
              <a:rPr lang="en-ZA"/>
              <a:pPr/>
              <a:t>‹#›</a:t>
            </a:fld>
            <a:endParaRPr lang="en-ZA" dirty="0"/>
          </a:p>
        </p:txBody>
      </p:sp>
      <p:sp>
        <p:nvSpPr>
          <p:cNvPr id="6" name="Footer Placeholder 4"/>
          <p:cNvSpPr>
            <a:spLocks noGrp="1"/>
          </p:cNvSpPr>
          <p:nvPr>
            <p:ph type="ftr" sz="quarter" idx="15"/>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6"/>
          </p:nvPr>
        </p:nvSpPr>
        <p:spPr/>
        <p:txBody>
          <a:bodyPr/>
          <a:lstStyle>
            <a:lvl1pPr>
              <a:defRPr>
                <a:latin typeface="Arial" charset="0"/>
              </a:defRPr>
            </a:lvl1pPr>
          </a:lstStyle>
          <a:p>
            <a:pPr>
              <a:defRPr/>
            </a:pPr>
            <a:fld id="{32B20826-554A-44D1-ABD0-4122EF67CDAA}" type="datetime1">
              <a:rPr lang="en-US" smtClean="0"/>
              <a:t>11/2/2020</a:t>
            </a:fld>
            <a:endParaRPr lang="en-ZA" dirty="0"/>
          </a:p>
        </p:txBody>
      </p:sp>
    </p:spTree>
    <p:extLst>
      <p:ext uri="{BB962C8B-B14F-4D97-AF65-F5344CB8AC3E}">
        <p14:creationId xmlns:p14="http://schemas.microsoft.com/office/powerpoint/2010/main" val="2027248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0D8CFC84-3548-4EA3-A98D-A9954DC46B29}"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07985055-A0B1-4E44-A87C-A31EE3F5AF28}" type="datetime1">
              <a:rPr lang="en-US" smtClean="0"/>
              <a:t>11/2/2020</a:t>
            </a:fld>
            <a:endParaRPr lang="en-ZA" dirty="0"/>
          </a:p>
        </p:txBody>
      </p:sp>
    </p:spTree>
    <p:extLst>
      <p:ext uri="{BB962C8B-B14F-4D97-AF65-F5344CB8AC3E}">
        <p14:creationId xmlns:p14="http://schemas.microsoft.com/office/powerpoint/2010/main" val="2723507523"/>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atin typeface="Arial" panose="020B0604020202020204" pitchFamily="34" charset="0"/>
              </a:defRPr>
            </a:lvl1pPr>
          </a:lstStyle>
          <a:p>
            <a:fld id="{B4B43F2F-4FB0-470C-A294-BD4120A7716B}" type="slidenum">
              <a:rPr lang="en-ZA"/>
              <a:pPr/>
              <a:t>‹#›</a:t>
            </a:fld>
            <a:endParaRPr lang="en-ZA" dirty="0"/>
          </a:p>
        </p:txBody>
      </p:sp>
      <p:sp>
        <p:nvSpPr>
          <p:cNvPr id="6"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2"/>
          </p:nvPr>
        </p:nvSpPr>
        <p:spPr/>
        <p:txBody>
          <a:bodyPr/>
          <a:lstStyle>
            <a:lvl1pPr>
              <a:defRPr>
                <a:latin typeface="Arial" charset="0"/>
              </a:defRPr>
            </a:lvl1pPr>
          </a:lstStyle>
          <a:p>
            <a:pPr>
              <a:defRPr/>
            </a:pPr>
            <a:fld id="{DA515BFC-E879-411A-9437-919FBDECBC16}" type="datetime1">
              <a:rPr lang="en-US" smtClean="0"/>
              <a:t>11/2/2020</a:t>
            </a:fld>
            <a:endParaRPr lang="en-ZA" dirty="0"/>
          </a:p>
        </p:txBody>
      </p:sp>
    </p:spTree>
    <p:extLst>
      <p:ext uri="{BB962C8B-B14F-4D97-AF65-F5344CB8AC3E}">
        <p14:creationId xmlns:p14="http://schemas.microsoft.com/office/powerpoint/2010/main" val="1728847330"/>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DAAAB7EF-A701-4ED7-AC14-395FDAC71FA6}"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7169882C-39BF-4A74-BA73-B3A64A67D1F3}" type="datetime1">
              <a:rPr lang="en-US" smtClean="0"/>
              <a:t>11/2/2020</a:t>
            </a:fld>
            <a:endParaRPr lang="en-ZA" dirty="0"/>
          </a:p>
        </p:txBody>
      </p:sp>
    </p:spTree>
    <p:extLst>
      <p:ext uri="{BB962C8B-B14F-4D97-AF65-F5344CB8AC3E}">
        <p14:creationId xmlns:p14="http://schemas.microsoft.com/office/powerpoint/2010/main" val="1334576804"/>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3587A075-A59D-46C3-A9DA-4578639C866A}"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487DF519-33EA-4EAD-B822-13612FF4355B}" type="datetime1">
              <a:rPr lang="en-US" smtClean="0"/>
              <a:t>11/2/2020</a:t>
            </a:fld>
            <a:endParaRPr lang="en-ZA" dirty="0"/>
          </a:p>
        </p:txBody>
      </p:sp>
    </p:spTree>
    <p:extLst>
      <p:ext uri="{BB962C8B-B14F-4D97-AF65-F5344CB8AC3E}">
        <p14:creationId xmlns:p14="http://schemas.microsoft.com/office/powerpoint/2010/main" val="3467912039"/>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61F1301-A997-42D4-BE1B-ADF703544B19}"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14AC9806-92FC-461D-8C64-606AE708BC59}" type="slidenum">
              <a:rPr lang="en-US"/>
              <a:pPr/>
              <a:t>‹#›</a:t>
            </a:fld>
            <a:endParaRPr lang="en-US" dirty="0"/>
          </a:p>
        </p:txBody>
      </p:sp>
    </p:spTree>
    <p:extLst>
      <p:ext uri="{BB962C8B-B14F-4D97-AF65-F5344CB8AC3E}">
        <p14:creationId xmlns:p14="http://schemas.microsoft.com/office/powerpoint/2010/main" val="3571562888"/>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3571D0D2-1F11-45E2-BB73-9DDADB854AD9}"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3D77220A-927F-4DDF-9822-044D44573F43}" type="slidenum">
              <a:rPr lang="en-US"/>
              <a:pPr/>
              <a:t>‹#›</a:t>
            </a:fld>
            <a:endParaRPr lang="en-US" dirty="0"/>
          </a:p>
        </p:txBody>
      </p:sp>
    </p:spTree>
    <p:extLst>
      <p:ext uri="{BB962C8B-B14F-4D97-AF65-F5344CB8AC3E}">
        <p14:creationId xmlns:p14="http://schemas.microsoft.com/office/powerpoint/2010/main" val="302223978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525EC058-9A4B-40DD-BD50-EC9A4A18FEBC}"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A0889567-D0CC-402A-86DA-44A73037C5C6}" type="slidenum">
              <a:rPr lang="en-US"/>
              <a:pPr/>
              <a:t>‹#›</a:t>
            </a:fld>
            <a:endParaRPr lang="en-US" dirty="0"/>
          </a:p>
        </p:txBody>
      </p:sp>
    </p:spTree>
    <p:extLst>
      <p:ext uri="{BB962C8B-B14F-4D97-AF65-F5344CB8AC3E}">
        <p14:creationId xmlns:p14="http://schemas.microsoft.com/office/powerpoint/2010/main" val="381976594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8487A2D0-6A6E-4083-A447-76A03CDA5A22}" type="datetime1">
              <a:rPr lang="en-US" smtClean="0"/>
              <a:t>11/2/2020</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10B168D5-F455-49E3-B9C5-A80944EEC49B}" type="slidenum">
              <a:rPr lang="en-US"/>
              <a:pPr/>
              <a:t>‹#›</a:t>
            </a:fld>
            <a:endParaRPr lang="en-US" dirty="0"/>
          </a:p>
        </p:txBody>
      </p:sp>
    </p:spTree>
    <p:extLst>
      <p:ext uri="{BB962C8B-B14F-4D97-AF65-F5344CB8AC3E}">
        <p14:creationId xmlns:p14="http://schemas.microsoft.com/office/powerpoint/2010/main" val="2607687194"/>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DFC5603E-1D15-4607-8F7D-1EE20E37D116}" type="datetime1">
              <a:rPr lang="en-US" smtClean="0"/>
              <a:t>11/2/2020</a:t>
            </a:fld>
            <a:endParaRPr lang="en-US" dirty="0"/>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defTabSz="914400">
              <a:defRPr>
                <a:latin typeface="Arial" panose="020B0604020202020204" pitchFamily="34" charset="0"/>
              </a:defRPr>
            </a:lvl1pPr>
          </a:lstStyle>
          <a:p>
            <a:fld id="{DDEFA123-D288-4B4F-9104-6F0658242D34}" type="slidenum">
              <a:rPr lang="en-US"/>
              <a:pPr/>
              <a:t>‹#›</a:t>
            </a:fld>
            <a:endParaRPr lang="en-US" dirty="0"/>
          </a:p>
        </p:txBody>
      </p:sp>
    </p:spTree>
    <p:extLst>
      <p:ext uri="{BB962C8B-B14F-4D97-AF65-F5344CB8AC3E}">
        <p14:creationId xmlns:p14="http://schemas.microsoft.com/office/powerpoint/2010/main" val="1676669660"/>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D1423E5C-23B9-4C0A-B6F7-23614D68D59A}" type="datetime1">
              <a:rPr lang="en-US" smtClean="0"/>
              <a:t>11/2/2020</a:t>
            </a:fld>
            <a:endParaRPr lang="en-US" dirty="0"/>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defTabSz="914400">
              <a:defRPr>
                <a:latin typeface="Arial" panose="020B0604020202020204" pitchFamily="34" charset="0"/>
              </a:defRPr>
            </a:lvl1pPr>
          </a:lstStyle>
          <a:p>
            <a:fld id="{1D5EE781-3E43-421A-8DA5-59412900DA7E}" type="slidenum">
              <a:rPr lang="en-US"/>
              <a:pPr/>
              <a:t>‹#›</a:t>
            </a:fld>
            <a:endParaRPr lang="en-US" dirty="0"/>
          </a:p>
        </p:txBody>
      </p:sp>
    </p:spTree>
    <p:extLst>
      <p:ext uri="{BB962C8B-B14F-4D97-AF65-F5344CB8AC3E}">
        <p14:creationId xmlns:p14="http://schemas.microsoft.com/office/powerpoint/2010/main" val="90385618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5A1AE233-7E71-4E41-B43F-F61913A725C7}" type="datetime1">
              <a:rPr lang="en-US" smtClean="0"/>
              <a:t>11/2/2020</a:t>
            </a:fld>
            <a:endParaRPr lang="en-US" dirty="0"/>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defTabSz="914400">
              <a:defRPr>
                <a:latin typeface="Arial" panose="020B0604020202020204" pitchFamily="34" charset="0"/>
              </a:defRPr>
            </a:lvl1pPr>
          </a:lstStyle>
          <a:p>
            <a:fld id="{E06CF915-AA36-49E0-9E39-0A4A16B798D3}" type="slidenum">
              <a:rPr lang="en-US"/>
              <a:pPr/>
              <a:t>‹#›</a:t>
            </a:fld>
            <a:endParaRPr lang="en-US" dirty="0"/>
          </a:p>
        </p:txBody>
      </p:sp>
    </p:spTree>
    <p:extLst>
      <p:ext uri="{BB962C8B-B14F-4D97-AF65-F5344CB8AC3E}">
        <p14:creationId xmlns:p14="http://schemas.microsoft.com/office/powerpoint/2010/main" val="2526422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DFE65A13-FBC1-4595-99B5-A01A1807D128}"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71AAA4E7-87D5-4BDD-8686-ACED6126EA4B}" type="datetime1">
              <a:rPr lang="en-US" smtClean="0"/>
              <a:t>11/2/2020</a:t>
            </a:fld>
            <a:endParaRPr lang="en-ZA" dirty="0"/>
          </a:p>
        </p:txBody>
      </p:sp>
    </p:spTree>
    <p:extLst>
      <p:ext uri="{BB962C8B-B14F-4D97-AF65-F5344CB8AC3E}">
        <p14:creationId xmlns:p14="http://schemas.microsoft.com/office/powerpoint/2010/main" val="3386227637"/>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FAEB4708-A544-49D5-85AA-F398AE864DBA}" type="datetime1">
              <a:rPr lang="en-US" smtClean="0"/>
              <a:t>11/2/2020</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E00B343F-45C6-4705-91A8-4416C8528556}" type="slidenum">
              <a:rPr lang="en-US"/>
              <a:pPr/>
              <a:t>‹#›</a:t>
            </a:fld>
            <a:endParaRPr lang="en-US" dirty="0"/>
          </a:p>
        </p:txBody>
      </p:sp>
    </p:spTree>
    <p:extLst>
      <p:ext uri="{BB962C8B-B14F-4D97-AF65-F5344CB8AC3E}">
        <p14:creationId xmlns:p14="http://schemas.microsoft.com/office/powerpoint/2010/main" val="226151809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D245602D-76CE-4C08-AD02-089A40DB9FB0}" type="datetime1">
              <a:rPr lang="en-US" smtClean="0"/>
              <a:t>11/2/2020</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5821AF2A-7DFF-41CA-998E-11F39A2C96A3}" type="slidenum">
              <a:rPr lang="en-US"/>
              <a:pPr/>
              <a:t>‹#›</a:t>
            </a:fld>
            <a:endParaRPr lang="en-US" dirty="0"/>
          </a:p>
        </p:txBody>
      </p:sp>
    </p:spTree>
    <p:extLst>
      <p:ext uri="{BB962C8B-B14F-4D97-AF65-F5344CB8AC3E}">
        <p14:creationId xmlns:p14="http://schemas.microsoft.com/office/powerpoint/2010/main" val="39148473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DA9E0021-130C-4C8E-A89C-6FEC4A68FE0B}"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DE0D3034-60F5-408D-874C-C146C6CD6E33}" type="slidenum">
              <a:rPr lang="en-US"/>
              <a:pPr/>
              <a:t>‹#›</a:t>
            </a:fld>
            <a:endParaRPr lang="en-US" dirty="0"/>
          </a:p>
        </p:txBody>
      </p:sp>
    </p:spTree>
    <p:extLst>
      <p:ext uri="{BB962C8B-B14F-4D97-AF65-F5344CB8AC3E}">
        <p14:creationId xmlns:p14="http://schemas.microsoft.com/office/powerpoint/2010/main" val="3751945494"/>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C6D6520A-7934-4DE9-96B5-C45452CCFEB2}"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9117F488-DF84-4B38-8C71-100F6E9D8452}" type="slidenum">
              <a:rPr lang="en-US"/>
              <a:pPr/>
              <a:t>‹#›</a:t>
            </a:fld>
            <a:endParaRPr lang="en-US" dirty="0"/>
          </a:p>
        </p:txBody>
      </p:sp>
    </p:spTree>
    <p:extLst>
      <p:ext uri="{BB962C8B-B14F-4D97-AF65-F5344CB8AC3E}">
        <p14:creationId xmlns:p14="http://schemas.microsoft.com/office/powerpoint/2010/main" val="559552287"/>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19835743-A26F-4D8A-9C51-B7D12E518DAF}"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83D8ACD5-020F-40AF-AB30-2A132A7330DB}" type="slidenum">
              <a:rPr lang="en-US"/>
              <a:pPr/>
              <a:t>‹#›</a:t>
            </a:fld>
            <a:endParaRPr lang="en-US" dirty="0"/>
          </a:p>
        </p:txBody>
      </p:sp>
    </p:spTree>
    <p:extLst>
      <p:ext uri="{BB962C8B-B14F-4D97-AF65-F5344CB8AC3E}">
        <p14:creationId xmlns:p14="http://schemas.microsoft.com/office/powerpoint/2010/main" val="126429636"/>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B80A3B05-9DD5-4D51-B63C-9E7211F57814}"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C71A151F-ED73-496C-9CC0-A3F9046BC38A}" type="slidenum">
              <a:rPr lang="en-US"/>
              <a:pPr/>
              <a:t>‹#›</a:t>
            </a:fld>
            <a:endParaRPr lang="en-US" dirty="0"/>
          </a:p>
        </p:txBody>
      </p:sp>
    </p:spTree>
    <p:extLst>
      <p:ext uri="{BB962C8B-B14F-4D97-AF65-F5344CB8AC3E}">
        <p14:creationId xmlns:p14="http://schemas.microsoft.com/office/powerpoint/2010/main" val="2638805008"/>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F7FB5892-9583-43C2-8FE3-843C9280005B}"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A8A13E31-5465-4AEC-8A7C-9C824777BD96}" type="slidenum">
              <a:rPr lang="en-US"/>
              <a:pPr/>
              <a:t>‹#›</a:t>
            </a:fld>
            <a:endParaRPr lang="en-US" dirty="0"/>
          </a:p>
        </p:txBody>
      </p:sp>
    </p:spTree>
    <p:extLst>
      <p:ext uri="{BB962C8B-B14F-4D97-AF65-F5344CB8AC3E}">
        <p14:creationId xmlns:p14="http://schemas.microsoft.com/office/powerpoint/2010/main" val="1116546870"/>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B8857A27-4B86-4D38-B4D3-8B542EF67E60}" type="datetime1">
              <a:rPr lang="en-US" smtClean="0"/>
              <a:t>11/2/2020</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3F4D319F-AF2A-46FA-AEAD-0C9377FE6D5B}" type="slidenum">
              <a:rPr lang="en-US"/>
              <a:pPr/>
              <a:t>‹#›</a:t>
            </a:fld>
            <a:endParaRPr lang="en-US" dirty="0"/>
          </a:p>
        </p:txBody>
      </p:sp>
    </p:spTree>
    <p:extLst>
      <p:ext uri="{BB962C8B-B14F-4D97-AF65-F5344CB8AC3E}">
        <p14:creationId xmlns:p14="http://schemas.microsoft.com/office/powerpoint/2010/main" val="3574267668"/>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87C36C89-11CA-4519-9009-4315983018FE}" type="datetime1">
              <a:rPr lang="en-US" smtClean="0"/>
              <a:t>11/2/2020</a:t>
            </a:fld>
            <a:endParaRPr lang="en-US" dirty="0"/>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defTabSz="914400">
              <a:defRPr>
                <a:latin typeface="Arial" panose="020B0604020202020204" pitchFamily="34" charset="0"/>
              </a:defRPr>
            </a:lvl1pPr>
          </a:lstStyle>
          <a:p>
            <a:fld id="{6CDFC3E5-8732-497E-A9AC-0E2625594F8C}" type="slidenum">
              <a:rPr lang="en-US"/>
              <a:pPr/>
              <a:t>‹#›</a:t>
            </a:fld>
            <a:endParaRPr lang="en-US" dirty="0"/>
          </a:p>
        </p:txBody>
      </p:sp>
    </p:spTree>
    <p:extLst>
      <p:ext uri="{BB962C8B-B14F-4D97-AF65-F5344CB8AC3E}">
        <p14:creationId xmlns:p14="http://schemas.microsoft.com/office/powerpoint/2010/main" val="2219717581"/>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91C5B339-F5D1-4B41-BCF0-12BC0534940C}" type="datetime1">
              <a:rPr lang="en-US" smtClean="0"/>
              <a:t>11/2/2020</a:t>
            </a:fld>
            <a:endParaRPr lang="en-US" dirty="0"/>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defTabSz="914400">
              <a:defRPr>
                <a:latin typeface="Arial" panose="020B0604020202020204" pitchFamily="34" charset="0"/>
              </a:defRPr>
            </a:lvl1pPr>
          </a:lstStyle>
          <a:p>
            <a:fld id="{1DF6B06B-FED8-42DA-9FF8-37C67E59925B}" type="slidenum">
              <a:rPr lang="en-US"/>
              <a:pPr/>
              <a:t>‹#›</a:t>
            </a:fld>
            <a:endParaRPr lang="en-US" dirty="0"/>
          </a:p>
        </p:txBody>
      </p:sp>
    </p:spTree>
    <p:extLst>
      <p:ext uri="{BB962C8B-B14F-4D97-AF65-F5344CB8AC3E}">
        <p14:creationId xmlns:p14="http://schemas.microsoft.com/office/powerpoint/2010/main" val="3754057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atin typeface="Arial" panose="020B0604020202020204" pitchFamily="34" charset="0"/>
              </a:defRPr>
            </a:lvl1pPr>
          </a:lstStyle>
          <a:p>
            <a:fld id="{00F58E50-250D-4AAA-8F13-1BC120EF3BC5}" type="slidenum">
              <a:rPr lang="en-ZA"/>
              <a:pPr/>
              <a:t>‹#›</a:t>
            </a:fld>
            <a:endParaRPr lang="en-ZA" dirty="0"/>
          </a:p>
        </p:txBody>
      </p:sp>
      <p:sp>
        <p:nvSpPr>
          <p:cNvPr id="6"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2"/>
          </p:nvPr>
        </p:nvSpPr>
        <p:spPr/>
        <p:txBody>
          <a:bodyPr/>
          <a:lstStyle>
            <a:lvl1pPr>
              <a:defRPr>
                <a:latin typeface="Arial" charset="0"/>
              </a:defRPr>
            </a:lvl1pPr>
          </a:lstStyle>
          <a:p>
            <a:pPr>
              <a:defRPr/>
            </a:pPr>
            <a:fld id="{92879DB2-DC45-4295-80B1-3F8D71FEAC96}" type="datetime1">
              <a:rPr lang="en-US" smtClean="0"/>
              <a:t>11/2/2020</a:t>
            </a:fld>
            <a:endParaRPr lang="en-ZA" dirty="0"/>
          </a:p>
        </p:txBody>
      </p:sp>
    </p:spTree>
    <p:extLst>
      <p:ext uri="{BB962C8B-B14F-4D97-AF65-F5344CB8AC3E}">
        <p14:creationId xmlns:p14="http://schemas.microsoft.com/office/powerpoint/2010/main" val="858293229"/>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72995EDE-25E1-471E-BC73-F12DB0E9A7BC}" type="datetime1">
              <a:rPr lang="en-US" smtClean="0"/>
              <a:t>11/2/2020</a:t>
            </a:fld>
            <a:endParaRPr lang="en-US" dirty="0"/>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defTabSz="914400">
              <a:defRPr>
                <a:latin typeface="Arial" panose="020B0604020202020204" pitchFamily="34" charset="0"/>
              </a:defRPr>
            </a:lvl1pPr>
          </a:lstStyle>
          <a:p>
            <a:fld id="{69DD7D10-7AA0-44BA-8C2C-FD6030C85AA3}" type="slidenum">
              <a:rPr lang="en-US"/>
              <a:pPr/>
              <a:t>‹#›</a:t>
            </a:fld>
            <a:endParaRPr lang="en-US" dirty="0"/>
          </a:p>
        </p:txBody>
      </p:sp>
    </p:spTree>
    <p:extLst>
      <p:ext uri="{BB962C8B-B14F-4D97-AF65-F5344CB8AC3E}">
        <p14:creationId xmlns:p14="http://schemas.microsoft.com/office/powerpoint/2010/main" val="1640109405"/>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B9609BD1-A7AC-4A40-B863-0A67754B7264}" type="datetime1">
              <a:rPr lang="en-US" smtClean="0"/>
              <a:t>11/2/2020</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96055358-39AE-443B-914A-5C7839235088}" type="slidenum">
              <a:rPr lang="en-US"/>
              <a:pPr/>
              <a:t>‹#›</a:t>
            </a:fld>
            <a:endParaRPr lang="en-US" dirty="0"/>
          </a:p>
        </p:txBody>
      </p:sp>
    </p:spTree>
    <p:extLst>
      <p:ext uri="{BB962C8B-B14F-4D97-AF65-F5344CB8AC3E}">
        <p14:creationId xmlns:p14="http://schemas.microsoft.com/office/powerpoint/2010/main" val="3409020759"/>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35F188D4-5BC2-43D8-99FC-DCE0ACB9034C}" type="datetime1">
              <a:rPr lang="en-US" smtClean="0"/>
              <a:t>11/2/2020</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B04183A0-8010-473A-B223-CD3A74836E1B}" type="slidenum">
              <a:rPr lang="en-US"/>
              <a:pPr/>
              <a:t>‹#›</a:t>
            </a:fld>
            <a:endParaRPr lang="en-US" dirty="0"/>
          </a:p>
        </p:txBody>
      </p:sp>
    </p:spTree>
    <p:extLst>
      <p:ext uri="{BB962C8B-B14F-4D97-AF65-F5344CB8AC3E}">
        <p14:creationId xmlns:p14="http://schemas.microsoft.com/office/powerpoint/2010/main" val="178897622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3458C54C-2949-4449-A937-C6CB97BB0099}"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C69E39A8-BDA4-47FF-B20D-0F926298ED73}" type="slidenum">
              <a:rPr lang="en-US"/>
              <a:pPr/>
              <a:t>‹#›</a:t>
            </a:fld>
            <a:endParaRPr lang="en-US" dirty="0"/>
          </a:p>
        </p:txBody>
      </p:sp>
    </p:spTree>
    <p:extLst>
      <p:ext uri="{BB962C8B-B14F-4D97-AF65-F5344CB8AC3E}">
        <p14:creationId xmlns:p14="http://schemas.microsoft.com/office/powerpoint/2010/main" val="198256367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E0133780-850D-4982-B4BC-2E106E5480B3}"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64A79421-69AC-4AC1-AA93-00A315F77E59}" type="slidenum">
              <a:rPr lang="en-US"/>
              <a:pPr/>
              <a:t>‹#›</a:t>
            </a:fld>
            <a:endParaRPr lang="en-US" dirty="0"/>
          </a:p>
        </p:txBody>
      </p:sp>
    </p:spTree>
    <p:extLst>
      <p:ext uri="{BB962C8B-B14F-4D97-AF65-F5344CB8AC3E}">
        <p14:creationId xmlns:p14="http://schemas.microsoft.com/office/powerpoint/2010/main" val="3261090562"/>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ftr" sz="quarter" idx="10"/>
          </p:nvPr>
        </p:nvSpPr>
        <p:spPr>
          <a:xfrm>
            <a:off x="2555875" y="4941888"/>
            <a:ext cx="2895600" cy="457200"/>
          </a:xfrm>
        </p:spPr>
        <p:txBody>
          <a:bodyPr/>
          <a:lstStyle>
            <a:lvl1pPr>
              <a:defRPr>
                <a:effectLst/>
              </a:defRPr>
            </a:lvl1pPr>
          </a:lstStyle>
          <a:p>
            <a:pPr>
              <a:defRPr/>
            </a:pPr>
            <a:endParaRPr lang="en-US" dirty="0"/>
          </a:p>
        </p:txBody>
      </p:sp>
      <p:sp>
        <p:nvSpPr>
          <p:cNvPr id="5" name="Rectangle 5"/>
          <p:cNvSpPr>
            <a:spLocks noGrp="1" noChangeArrowheads="1"/>
          </p:cNvSpPr>
          <p:nvPr>
            <p:ph type="sldNum" sz="quarter" idx="11"/>
          </p:nvPr>
        </p:nvSpPr>
        <p:spPr/>
        <p:txBody>
          <a:bodyPr/>
          <a:lstStyle>
            <a:lvl1pPr>
              <a:defRPr/>
            </a:lvl1pPr>
          </a:lstStyle>
          <a:p>
            <a:fld id="{5A92A160-9967-4A84-AC28-11DA4E771810}" type="slidenum">
              <a:rPr lang="en-US"/>
              <a:pPr/>
              <a:t>‹#›</a:t>
            </a:fld>
            <a:endParaRPr lang="en-US" dirty="0"/>
          </a:p>
        </p:txBody>
      </p:sp>
    </p:spTree>
    <p:extLst>
      <p:ext uri="{BB962C8B-B14F-4D97-AF65-F5344CB8AC3E}">
        <p14:creationId xmlns:p14="http://schemas.microsoft.com/office/powerpoint/2010/main" val="1798892580"/>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6C19682F-4A62-4D93-B2D0-F282E2C63856}" type="slidenum">
              <a:rPr lang="en-US"/>
              <a:pPr/>
              <a:t>‹#›</a:t>
            </a:fld>
            <a:endParaRPr lang="en-US" dirty="0"/>
          </a:p>
        </p:txBody>
      </p:sp>
    </p:spTree>
    <p:extLst>
      <p:ext uri="{BB962C8B-B14F-4D97-AF65-F5344CB8AC3E}">
        <p14:creationId xmlns:p14="http://schemas.microsoft.com/office/powerpoint/2010/main" val="2912243082"/>
      </p:ext>
    </p:extLst>
  </p:cSld>
  <p:clrMapOvr>
    <a:masterClrMapping/>
  </p:clrMapOvr>
  <p:timing>
    <p:tnLst>
      <p:par>
        <p:cTn id="1" dur="indefinite" restart="never" nodeType="tmRoot"/>
      </p:par>
    </p:tnLst>
  </p:timing>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D9F47973-3EE4-4A3D-91F1-EE37E8AD4412}" type="slidenum">
              <a:rPr lang="en-US"/>
              <a:pPr/>
              <a:t>‹#›</a:t>
            </a:fld>
            <a:endParaRPr lang="en-US" dirty="0"/>
          </a:p>
        </p:txBody>
      </p:sp>
    </p:spTree>
    <p:extLst>
      <p:ext uri="{BB962C8B-B14F-4D97-AF65-F5344CB8AC3E}">
        <p14:creationId xmlns:p14="http://schemas.microsoft.com/office/powerpoint/2010/main" val="1965841286"/>
      </p:ext>
    </p:extLst>
  </p:cSld>
  <p:clrMapOvr>
    <a:masterClrMapping/>
  </p:clrMapOvr>
  <p:timing>
    <p:tnLst>
      <p:par>
        <p:cTn id="1" dur="indefinite" restart="never" nodeType="tmRoot"/>
      </p:par>
    </p:tnLst>
  </p:timing>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85FE2407-5C7E-403F-A15F-80D262614D91}" type="slidenum">
              <a:rPr lang="en-US"/>
              <a:pPr/>
              <a:t>‹#›</a:t>
            </a:fld>
            <a:endParaRPr lang="en-US" dirty="0"/>
          </a:p>
        </p:txBody>
      </p:sp>
    </p:spTree>
    <p:extLst>
      <p:ext uri="{BB962C8B-B14F-4D97-AF65-F5344CB8AC3E}">
        <p14:creationId xmlns:p14="http://schemas.microsoft.com/office/powerpoint/2010/main" val="4266780678"/>
      </p:ext>
    </p:extLst>
  </p:cSld>
  <p:clrMapOvr>
    <a:masterClrMapping/>
  </p:clrMapOvr>
  <p:timing>
    <p:tnLst>
      <p:par>
        <p:cTn id="1" dur="indefinite" restart="never" nodeType="tmRoot"/>
      </p:par>
    </p:tnLst>
  </p:timing>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5"/>
          <p:cNvSpPr>
            <a:spLocks noGrp="1" noChangeArrowheads="1"/>
          </p:cNvSpPr>
          <p:nvPr>
            <p:ph type="sldNum" sz="quarter" idx="11"/>
          </p:nvPr>
        </p:nvSpPr>
        <p:spPr>
          <a:ln/>
        </p:spPr>
        <p:txBody>
          <a:bodyPr/>
          <a:lstStyle>
            <a:lvl1pPr>
              <a:defRPr/>
            </a:lvl1pPr>
          </a:lstStyle>
          <a:p>
            <a:fld id="{50DC033C-BD84-40CB-98DA-A92CD58B6424}" type="slidenum">
              <a:rPr lang="en-US"/>
              <a:pPr/>
              <a:t>‹#›</a:t>
            </a:fld>
            <a:endParaRPr lang="en-US" dirty="0"/>
          </a:p>
        </p:txBody>
      </p:sp>
    </p:spTree>
    <p:extLst>
      <p:ext uri="{BB962C8B-B14F-4D97-AF65-F5344CB8AC3E}">
        <p14:creationId xmlns:p14="http://schemas.microsoft.com/office/powerpoint/2010/main" val="178573298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atin typeface="Arial" panose="020B0604020202020204" pitchFamily="34" charset="0"/>
              </a:defRPr>
            </a:lvl1pPr>
          </a:lstStyle>
          <a:p>
            <a:fld id="{09F750F2-7D9D-4F6F-B053-AF83423047F4}" type="slidenum">
              <a:rPr lang="en-ZA"/>
              <a:pPr/>
              <a:t>‹#›</a:t>
            </a:fld>
            <a:endParaRPr lang="en-ZA" dirty="0"/>
          </a:p>
        </p:txBody>
      </p:sp>
      <p:sp>
        <p:nvSpPr>
          <p:cNvPr id="8"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9" name="Date Placeholder 3"/>
          <p:cNvSpPr>
            <a:spLocks noGrp="1"/>
          </p:cNvSpPr>
          <p:nvPr>
            <p:ph type="dt" sz="half" idx="12"/>
          </p:nvPr>
        </p:nvSpPr>
        <p:spPr/>
        <p:txBody>
          <a:bodyPr/>
          <a:lstStyle>
            <a:lvl1pPr>
              <a:defRPr>
                <a:latin typeface="Arial" charset="0"/>
              </a:defRPr>
            </a:lvl1pPr>
          </a:lstStyle>
          <a:p>
            <a:pPr>
              <a:defRPr/>
            </a:pPr>
            <a:fld id="{B5FB1DDF-34B2-4DA2-AEEA-0A7FBB9FD040}" type="datetime1">
              <a:rPr lang="en-US" smtClean="0"/>
              <a:t>11/2/2020</a:t>
            </a:fld>
            <a:endParaRPr lang="en-ZA" dirty="0"/>
          </a:p>
        </p:txBody>
      </p:sp>
    </p:spTree>
    <p:extLst>
      <p:ext uri="{BB962C8B-B14F-4D97-AF65-F5344CB8AC3E}">
        <p14:creationId xmlns:p14="http://schemas.microsoft.com/office/powerpoint/2010/main" val="3546363155"/>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5"/>
          <p:cNvSpPr>
            <a:spLocks noGrp="1" noChangeArrowheads="1"/>
          </p:cNvSpPr>
          <p:nvPr>
            <p:ph type="sldNum" sz="quarter" idx="11"/>
          </p:nvPr>
        </p:nvSpPr>
        <p:spPr>
          <a:ln/>
        </p:spPr>
        <p:txBody>
          <a:bodyPr/>
          <a:lstStyle>
            <a:lvl1pPr>
              <a:defRPr/>
            </a:lvl1pPr>
          </a:lstStyle>
          <a:p>
            <a:fld id="{5D403250-98C8-4867-BDF8-CC6485D141BE}" type="slidenum">
              <a:rPr lang="en-US"/>
              <a:pPr/>
              <a:t>‹#›</a:t>
            </a:fld>
            <a:endParaRPr lang="en-US" dirty="0"/>
          </a:p>
        </p:txBody>
      </p:sp>
    </p:spTree>
    <p:extLst>
      <p:ext uri="{BB962C8B-B14F-4D97-AF65-F5344CB8AC3E}">
        <p14:creationId xmlns:p14="http://schemas.microsoft.com/office/powerpoint/2010/main" val="1377345728"/>
      </p:ext>
    </p:extLst>
  </p:cSld>
  <p:clrMapOvr>
    <a:masterClrMapping/>
  </p:clrMapOvr>
  <p:timing>
    <p:tnLst>
      <p:par>
        <p:cTn id="1" dur="indefinite" restart="never" nodeType="tmRoot"/>
      </p:par>
    </p:tnLst>
  </p:timing>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5"/>
          <p:cNvSpPr>
            <a:spLocks noGrp="1" noChangeArrowheads="1"/>
          </p:cNvSpPr>
          <p:nvPr>
            <p:ph type="sldNum" sz="quarter" idx="11"/>
          </p:nvPr>
        </p:nvSpPr>
        <p:spPr>
          <a:ln/>
        </p:spPr>
        <p:txBody>
          <a:bodyPr/>
          <a:lstStyle>
            <a:lvl1pPr>
              <a:defRPr/>
            </a:lvl1pPr>
          </a:lstStyle>
          <a:p>
            <a:fld id="{3AD4535C-F2DE-4C88-B214-A532D91C3145}" type="slidenum">
              <a:rPr lang="en-US"/>
              <a:pPr/>
              <a:t>‹#›</a:t>
            </a:fld>
            <a:endParaRPr lang="en-US" dirty="0"/>
          </a:p>
        </p:txBody>
      </p:sp>
    </p:spTree>
    <p:extLst>
      <p:ext uri="{BB962C8B-B14F-4D97-AF65-F5344CB8AC3E}">
        <p14:creationId xmlns:p14="http://schemas.microsoft.com/office/powerpoint/2010/main" val="1724071974"/>
      </p:ext>
    </p:extLst>
  </p:cSld>
  <p:clrMapOvr>
    <a:masterClrMapping/>
  </p:clrMapOvr>
  <p:timing>
    <p:tnLst>
      <p:par>
        <p:cTn id="1" dur="indefinite" restart="never" nodeType="tmRoot"/>
      </p:par>
    </p:tnLst>
  </p:timing>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F45E7F66-209A-43F0-9B1A-BC8AC705E496}" type="slidenum">
              <a:rPr lang="en-US"/>
              <a:pPr/>
              <a:t>‹#›</a:t>
            </a:fld>
            <a:endParaRPr lang="en-US" dirty="0"/>
          </a:p>
        </p:txBody>
      </p:sp>
    </p:spTree>
    <p:extLst>
      <p:ext uri="{BB962C8B-B14F-4D97-AF65-F5344CB8AC3E}">
        <p14:creationId xmlns:p14="http://schemas.microsoft.com/office/powerpoint/2010/main" val="2193667092"/>
      </p:ext>
    </p:extLst>
  </p:cSld>
  <p:clrMapOvr>
    <a:masterClrMapping/>
  </p:clrMapOvr>
  <p:timing>
    <p:tnLst>
      <p:par>
        <p:cTn id="1" dur="indefinite" restart="never" nodeType="tmRoot"/>
      </p:par>
    </p:tnLst>
  </p:timing>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99C99825-7BA7-49B5-AAC7-F9E70A2BD66E}" type="slidenum">
              <a:rPr lang="en-US"/>
              <a:pPr/>
              <a:t>‹#›</a:t>
            </a:fld>
            <a:endParaRPr lang="en-US" dirty="0"/>
          </a:p>
        </p:txBody>
      </p:sp>
    </p:spTree>
    <p:extLst>
      <p:ext uri="{BB962C8B-B14F-4D97-AF65-F5344CB8AC3E}">
        <p14:creationId xmlns:p14="http://schemas.microsoft.com/office/powerpoint/2010/main" val="520878664"/>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0C8145EA-A434-4660-8BFB-F27BC297E8F0}" type="slidenum">
              <a:rPr lang="en-US"/>
              <a:pPr/>
              <a:t>‹#›</a:t>
            </a:fld>
            <a:endParaRPr lang="en-US" dirty="0"/>
          </a:p>
        </p:txBody>
      </p:sp>
    </p:spTree>
    <p:extLst>
      <p:ext uri="{BB962C8B-B14F-4D97-AF65-F5344CB8AC3E}">
        <p14:creationId xmlns:p14="http://schemas.microsoft.com/office/powerpoint/2010/main" val="4246667740"/>
      </p:ext>
    </p:extLst>
  </p:cSld>
  <p:clrMapOvr>
    <a:masterClrMapping/>
  </p:clrMapOvr>
  <p:timing>
    <p:tnLst>
      <p:par>
        <p:cTn id="1" dur="indefinite" restart="never" nodeType="tmRoot"/>
      </p:par>
    </p:tnLst>
  </p:timing>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E186E73C-4795-4B75-BBF2-B714DC37964C}" type="slidenum">
              <a:rPr lang="en-US"/>
              <a:pPr/>
              <a:t>‹#›</a:t>
            </a:fld>
            <a:endParaRPr lang="en-US" dirty="0"/>
          </a:p>
        </p:txBody>
      </p:sp>
    </p:spTree>
    <p:extLst>
      <p:ext uri="{BB962C8B-B14F-4D97-AF65-F5344CB8AC3E}">
        <p14:creationId xmlns:p14="http://schemas.microsoft.com/office/powerpoint/2010/main" val="1473715070"/>
      </p:ext>
    </p:extLst>
  </p:cSld>
  <p:clrMapOvr>
    <a:masterClrMapping/>
  </p:clrMapOvr>
  <p:timing>
    <p:tnLst>
      <p:par>
        <p:cTn id="1" dur="indefinite" restart="never" nodeType="tmRoot"/>
      </p:par>
    </p:tnLst>
  </p:timing>
</p:sldLayout>
</file>

<file path=ppt/slideLayouts/slideLayout16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67CBA67D-89D6-475A-93C3-906FE390CC1D}" type="datetime1">
              <a:rPr lang="en-US" smtClean="0"/>
              <a:t>11/2/2020</a:t>
            </a:fld>
            <a:endParaRPr lang="en-ZA" dirty="0"/>
          </a:p>
        </p:txBody>
      </p:sp>
      <p:sp>
        <p:nvSpPr>
          <p:cNvPr id="5" name="Footer Placeholder 4"/>
          <p:cNvSpPr>
            <a:spLocks noGrp="1"/>
          </p:cNvSpPr>
          <p:nvPr>
            <p:ph type="ftr" sz="quarter" idx="11"/>
          </p:nvPr>
        </p:nvSpPr>
        <p:spPr/>
        <p:txBody>
          <a:bodyPr/>
          <a:lstStyle/>
          <a:p>
            <a:pPr>
              <a:defRPr/>
            </a:pPr>
            <a:endParaRPr lang="en-ZA" dirty="0"/>
          </a:p>
        </p:txBody>
      </p:sp>
      <p:sp>
        <p:nvSpPr>
          <p:cNvPr id="6" name="Slide Number Placeholder 5"/>
          <p:cNvSpPr>
            <a:spLocks noGrp="1"/>
          </p:cNvSpPr>
          <p:nvPr>
            <p:ph type="sldNum" sz="quarter" idx="12"/>
          </p:nvPr>
        </p:nvSpPr>
        <p:spPr/>
        <p:txBody>
          <a:bodyPr/>
          <a:lstStyle/>
          <a:p>
            <a:fld id="{217B08FF-9546-4490-BF55-799C6C27B4A3}" type="slidenum">
              <a:rPr lang="en-ZA" smtClean="0"/>
              <a:pPr/>
              <a:t>‹#›</a:t>
            </a:fld>
            <a:endParaRPr lang="en-ZA"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6732240" y="44657"/>
            <a:ext cx="2211545" cy="701222"/>
          </a:xfrm>
          <a:prstGeom prst="rect">
            <a:avLst/>
          </a:prstGeom>
        </p:spPr>
      </p:pic>
      <p:pic>
        <p:nvPicPr>
          <p:cNvPr id="11" name="Picture 10"/>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2622915014"/>
      </p:ext>
    </p:extLst>
  </p:cSld>
  <p:clrMapOvr>
    <a:masterClrMapping/>
  </p:clrMapOvr>
  <p:timing>
    <p:tnLst>
      <p:par>
        <p:cTn id="1" dur="indefinite" restart="never" nodeType="tmRoot"/>
      </p:par>
    </p:tnLst>
  </p:timing>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75659598-18E9-413F-A9BC-EF7F9C974443}" type="datetime1">
              <a:rPr lang="en-US" smtClean="0"/>
              <a:pPr>
                <a:defRPr/>
              </a:pPr>
              <a:t>11/2/2020</a:t>
            </a:fld>
            <a:endParaRPr lang="en-ZA"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D8CFC84-3548-4EA3-A98D-A9954DC46B29}" type="slidenum">
              <a:rPr lang="en-ZA" smtClean="0"/>
              <a:pPr/>
              <a:t>‹#›</a:t>
            </a:fld>
            <a:endParaRPr lang="en-ZA" dirty="0"/>
          </a:p>
        </p:txBody>
      </p:sp>
    </p:spTree>
    <p:extLst>
      <p:ext uri="{BB962C8B-B14F-4D97-AF65-F5344CB8AC3E}">
        <p14:creationId xmlns:p14="http://schemas.microsoft.com/office/powerpoint/2010/main" val="4202529084"/>
      </p:ext>
    </p:extLst>
  </p:cSld>
  <p:clrMapOvr>
    <a:masterClrMapping/>
  </p:clrMapOvr>
  <p:timing>
    <p:tnLst>
      <p:par>
        <p:cTn id="1" dur="indefinite" restart="never" nodeType="tmRoot"/>
      </p:par>
    </p:tnLst>
  </p:timing>
</p:sldLayout>
</file>

<file path=ppt/slideLayouts/slideLayout16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10C947BE-6F08-47A4-8429-BCD5B4DEE104}" type="datetime1">
              <a:rPr lang="en-US" smtClean="0"/>
              <a:pPr>
                <a:defRPr/>
              </a:pPr>
              <a:t>11/2/2020</a:t>
            </a:fld>
            <a:endParaRPr lang="en-ZA"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DFE65A13-FBC1-4595-99B5-A01A1807D128}" type="slidenum">
              <a:rPr lang="en-ZA" smtClean="0"/>
              <a:pPr/>
              <a:t>‹#›</a:t>
            </a:fld>
            <a:endParaRPr lang="en-ZA"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3948805"/>
      </p:ext>
    </p:extLst>
  </p:cSld>
  <p:clrMapOvr>
    <a:masterClrMapping/>
  </p:clrMapOvr>
  <p:timing>
    <p:tnLst>
      <p:par>
        <p:cTn id="1" dur="indefinite" restart="never" nodeType="tmRoot"/>
      </p:par>
    </p:tnLst>
  </p:timing>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E19E726D-A6D1-404D-BD7E-E24D1CBD66F1}" type="datetime1">
              <a:rPr lang="en-US" smtClean="0"/>
              <a:pPr>
                <a:defRPr/>
              </a:pPr>
              <a:t>11/2/2020</a:t>
            </a:fld>
            <a:endParaRPr lang="en-ZA"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0F58E50-250D-4AAA-8F13-1BC120EF3BC5}" type="slidenum">
              <a:rPr lang="en-ZA" smtClean="0"/>
              <a:pPr/>
              <a:t>‹#›</a:t>
            </a:fld>
            <a:endParaRPr lang="en-ZA" dirty="0"/>
          </a:p>
        </p:txBody>
      </p:sp>
    </p:spTree>
    <p:extLst>
      <p:ext uri="{BB962C8B-B14F-4D97-AF65-F5344CB8AC3E}">
        <p14:creationId xmlns:p14="http://schemas.microsoft.com/office/powerpoint/2010/main" val="69063646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atin typeface="Arial" panose="020B0604020202020204" pitchFamily="34" charset="0"/>
              </a:defRPr>
            </a:lvl1pPr>
          </a:lstStyle>
          <a:p>
            <a:fld id="{AB8D8B14-C48F-4458-A5C6-1458E66F368A}" type="slidenum">
              <a:rPr lang="en-ZA"/>
              <a:pPr/>
              <a:t>‹#›</a:t>
            </a:fld>
            <a:endParaRPr lang="en-ZA" dirty="0"/>
          </a:p>
        </p:txBody>
      </p:sp>
      <p:sp>
        <p:nvSpPr>
          <p:cNvPr id="4"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5" name="Date Placeholder 3"/>
          <p:cNvSpPr>
            <a:spLocks noGrp="1"/>
          </p:cNvSpPr>
          <p:nvPr>
            <p:ph type="dt" sz="half" idx="12"/>
          </p:nvPr>
        </p:nvSpPr>
        <p:spPr/>
        <p:txBody>
          <a:bodyPr/>
          <a:lstStyle>
            <a:lvl1pPr>
              <a:defRPr>
                <a:latin typeface="Arial" charset="0"/>
              </a:defRPr>
            </a:lvl1pPr>
          </a:lstStyle>
          <a:p>
            <a:pPr>
              <a:defRPr/>
            </a:pPr>
            <a:fld id="{8BD06305-F760-4D06-90E2-EA80B71DE670}" type="datetime1">
              <a:rPr lang="en-US" smtClean="0"/>
              <a:t>11/2/2020</a:t>
            </a:fld>
            <a:endParaRPr lang="en-ZA" dirty="0"/>
          </a:p>
        </p:txBody>
      </p:sp>
    </p:spTree>
    <p:extLst>
      <p:ext uri="{BB962C8B-B14F-4D97-AF65-F5344CB8AC3E}">
        <p14:creationId xmlns:p14="http://schemas.microsoft.com/office/powerpoint/2010/main" val="2953557142"/>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2BEC358F-825D-4F6E-A2E8-2B1D79153E7B}" type="datetime1">
              <a:rPr lang="en-US" smtClean="0"/>
              <a:pPr>
                <a:defRPr/>
              </a:pPr>
              <a:t>11/2/2020</a:t>
            </a:fld>
            <a:endParaRPr lang="en-ZA" dirty="0"/>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9" name="Slide Number Placehold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9F750F2-7D9D-4F6F-B053-AF83423047F4}" type="slidenum">
              <a:rPr lang="en-ZA" smtClean="0"/>
              <a:pPr/>
              <a:t>‹#›</a:t>
            </a:fld>
            <a:endParaRPr lang="en-ZA" dirty="0"/>
          </a:p>
        </p:txBody>
      </p:sp>
    </p:spTree>
    <p:extLst>
      <p:ext uri="{BB962C8B-B14F-4D97-AF65-F5344CB8AC3E}">
        <p14:creationId xmlns:p14="http://schemas.microsoft.com/office/powerpoint/2010/main" val="2197965461"/>
      </p:ext>
    </p:extLst>
  </p:cSld>
  <p:clrMapOvr>
    <a:masterClrMapping/>
  </p:clrMapOvr>
  <p:timing>
    <p:tnLst>
      <p:par>
        <p:cTn id="1" dur="indefinite" restart="never" nodeType="tmRoot"/>
      </p:par>
    </p:tnLst>
  </p:timing>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E8C54BD8-97C1-424A-866C-D3DE26E8227A}" type="datetime1">
              <a:rPr lang="en-US" smtClean="0"/>
              <a:pPr>
                <a:defRPr/>
              </a:pPr>
              <a:t>11/2/2020</a:t>
            </a:fld>
            <a:endParaRPr lang="en-ZA" dirty="0"/>
          </a:p>
        </p:txBody>
      </p:sp>
      <p:sp>
        <p:nvSpPr>
          <p:cNvPr id="4" name="Footer Placehold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5" name="Slide Number Placeholder 4"/>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AB8D8B14-C48F-4458-A5C6-1458E66F368A}" type="slidenum">
              <a:rPr lang="en-ZA" smtClean="0"/>
              <a:pPr/>
              <a:t>‹#›</a:t>
            </a:fld>
            <a:endParaRPr lang="en-ZA" dirty="0"/>
          </a:p>
        </p:txBody>
      </p:sp>
    </p:spTree>
    <p:extLst>
      <p:ext uri="{BB962C8B-B14F-4D97-AF65-F5344CB8AC3E}">
        <p14:creationId xmlns:p14="http://schemas.microsoft.com/office/powerpoint/2010/main" val="2166643775"/>
      </p:ext>
    </p:extLst>
  </p:cSld>
  <p:clrMapOvr>
    <a:masterClrMapping/>
  </p:clrMapOvr>
  <p:timing>
    <p:tnLst>
      <p:par>
        <p:cTn id="1" dur="indefinite" restart="never" nodeType="tmRoot"/>
      </p:par>
    </p:tnLst>
  </p:timing>
</p:sldLayout>
</file>

<file path=ppt/slideLayouts/slideLayout17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A762C9E7-2BDA-4E04-9560-D01FCFF0181C}" type="datetime1">
              <a:rPr lang="en-US" smtClean="0"/>
              <a:pPr>
                <a:defRPr/>
              </a:pPr>
              <a:t>11/2/2020</a:t>
            </a:fld>
            <a:endParaRPr lang="en-ZA" dirty="0"/>
          </a:p>
        </p:txBody>
      </p:sp>
      <p:sp>
        <p:nvSpPr>
          <p:cNvPr id="8" name="Footer Placeholder 7"/>
          <p:cNvSpPr>
            <a:spLocks noGrp="1"/>
          </p:cNvSpPr>
          <p:nvPr>
            <p:ph type="ftr" sz="quarter" idx="11"/>
          </p:nvPr>
        </p:nvSpPr>
        <p:spPr/>
        <p:txBody>
          <a:bodyPr/>
          <a:lstStyle>
            <a:lvl1pPr>
              <a:defRPr>
                <a:solidFill>
                  <a:srgbClr val="FFFFFF"/>
                </a:solidFill>
                <a:latin typeface="Arial" panose="020B0604020202020204" pitchFamily="34" charset="0"/>
                <a:cs typeface="Arial" panose="020B0604020202020204" pitchFamily="34" charset="0"/>
              </a:defRPr>
            </a:lvl1pPr>
          </a:lstStyle>
          <a:p>
            <a:pPr>
              <a:defRPr/>
            </a:pPr>
            <a:endParaRPr lang="en-ZA" dirty="0"/>
          </a:p>
        </p:txBody>
      </p:sp>
      <p:sp>
        <p:nvSpPr>
          <p:cNvPr id="9" name="Slide Number Placehold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4E5180F-81C1-48DA-AF6F-A488E4AFD279}" type="slidenum">
              <a:rPr lang="en-ZA" smtClean="0"/>
              <a:pPr/>
              <a:t>‹#›</a:t>
            </a:fld>
            <a:endParaRPr lang="en-ZA" dirty="0"/>
          </a:p>
        </p:txBody>
      </p:sp>
    </p:spTree>
    <p:extLst>
      <p:ext uri="{BB962C8B-B14F-4D97-AF65-F5344CB8AC3E}">
        <p14:creationId xmlns:p14="http://schemas.microsoft.com/office/powerpoint/2010/main" val="1330803904"/>
      </p:ext>
    </p:extLst>
  </p:cSld>
  <p:clrMapOvr>
    <a:masterClrMapping/>
  </p:clrMapOvr>
  <p:timing>
    <p:tnLst>
      <p:par>
        <p:cTn id="1" dur="indefinite" restart="never" nodeType="tmRoot"/>
      </p:par>
    </p:tnLst>
  </p:timing>
</p:sldLayout>
</file>

<file path=ppt/slideLayouts/slideLayout17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atin typeface="Arial" panose="020B0604020202020204" pitchFamily="34" charset="0"/>
                <a:cs typeface="Arial" panose="020B0604020202020204" pitchFamily="34" charset="0"/>
              </a:defRPr>
            </a:lvl1pPr>
          </a:lstStyle>
          <a:p>
            <a:pPr>
              <a:defRPr/>
            </a:pPr>
            <a:fld id="{09A0A4FF-EE0E-40DB-A21C-156C98F30384}" type="datetime1">
              <a:rPr lang="en-US" smtClean="0"/>
              <a:pPr>
                <a:defRPr/>
              </a:pPr>
              <a:t>11/2/2020</a:t>
            </a:fld>
            <a:endParaRPr lang="en-ZA"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latin typeface="Arial" panose="020B0604020202020204" pitchFamily="34" charset="0"/>
                <a:cs typeface="Arial" panose="020B0604020202020204" pitchFamily="34" charset="0"/>
              </a:defRPr>
            </a:lvl1pPr>
          </a:lstStyle>
          <a:p>
            <a:pPr>
              <a:defRPr/>
            </a:pPr>
            <a:endParaRPr lang="en-ZA" dirty="0"/>
          </a:p>
        </p:txBody>
      </p:sp>
      <p:sp>
        <p:nvSpPr>
          <p:cNvPr id="7" name="Slide Number Placeholder 6"/>
          <p:cNvSpPr>
            <a:spLocks noGrp="1"/>
          </p:cNvSpPr>
          <p:nvPr>
            <p:ph type="sldNum" sz="quarter" idx="12"/>
          </p:nvPr>
        </p:nvSpPr>
        <p:spPr/>
        <p:txBody>
          <a:bodyPr/>
          <a:lstStyle>
            <a:lvl1pPr>
              <a:defRPr>
                <a:solidFill>
                  <a:schemeClr val="tx2"/>
                </a:solidFill>
                <a:latin typeface="Arial" panose="020B0604020202020204" pitchFamily="34" charset="0"/>
                <a:cs typeface="Arial" panose="020B0604020202020204" pitchFamily="34" charset="0"/>
              </a:defRPr>
            </a:lvl1pPr>
          </a:lstStyle>
          <a:p>
            <a:fld id="{AB8AE11D-EDEF-4B92-80A5-7364F679C93D}" type="slidenum">
              <a:rPr lang="en-ZA" smtClean="0"/>
              <a:pPr/>
              <a:t>‹#›</a:t>
            </a:fld>
            <a:endParaRPr lang="en-ZA" dirty="0"/>
          </a:p>
        </p:txBody>
      </p:sp>
    </p:spTree>
    <p:extLst>
      <p:ext uri="{BB962C8B-B14F-4D97-AF65-F5344CB8AC3E}">
        <p14:creationId xmlns:p14="http://schemas.microsoft.com/office/powerpoint/2010/main" val="4255041308"/>
      </p:ext>
    </p:extLst>
  </p:cSld>
  <p:clrMapOvr>
    <a:masterClrMapping/>
  </p:clrMapOvr>
  <p:timing>
    <p:tnLst>
      <p:par>
        <p:cTn id="1" dur="indefinite" restart="never" nodeType="tmRoot"/>
      </p:par>
    </p:tnLst>
  </p:timing>
</p:sldLayout>
</file>

<file path=ppt/slideLayouts/slideLayout17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51172197-DE93-40CA-86DD-3935CE28EE2E}" type="datetime1">
              <a:rPr lang="en-US" smtClean="0"/>
              <a:pPr>
                <a:defRPr/>
              </a:pPr>
              <a:t>11/2/2020</a:t>
            </a:fld>
            <a:endParaRPr lang="en-ZA"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B4B43F2F-4FB0-470C-A294-BD4120A7716B}" type="slidenum">
              <a:rPr lang="en-ZA" smtClean="0"/>
              <a:pPr/>
              <a:t>‹#›</a:t>
            </a:fld>
            <a:endParaRPr lang="en-ZA" dirty="0"/>
          </a:p>
        </p:txBody>
      </p:sp>
    </p:spTree>
    <p:extLst>
      <p:ext uri="{BB962C8B-B14F-4D97-AF65-F5344CB8AC3E}">
        <p14:creationId xmlns:p14="http://schemas.microsoft.com/office/powerpoint/2010/main" val="3765959002"/>
      </p:ext>
    </p:extLst>
  </p:cSld>
  <p:clrMapOvr>
    <a:masterClrMapping/>
  </p:clrMapOvr>
  <p:timing>
    <p:tnLst>
      <p:par>
        <p:cTn id="1" dur="indefinite" restart="never" nodeType="tmRoot"/>
      </p:par>
    </p:tnLst>
  </p:timing>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D32A3D3E-5206-4D31-9D8D-C34012072629}" type="datetime1">
              <a:rPr lang="en-US" smtClean="0"/>
              <a:pPr>
                <a:defRPr/>
              </a:pPr>
              <a:t>11/2/2020</a:t>
            </a:fld>
            <a:endParaRPr lang="en-ZA"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DAAAB7EF-A701-4ED7-AC14-395FDAC71FA6}" type="slidenum">
              <a:rPr lang="en-ZA" smtClean="0"/>
              <a:pPr/>
              <a:t>‹#›</a:t>
            </a:fld>
            <a:endParaRPr lang="en-ZA" dirty="0"/>
          </a:p>
        </p:txBody>
      </p:sp>
    </p:spTree>
    <p:extLst>
      <p:ext uri="{BB962C8B-B14F-4D97-AF65-F5344CB8AC3E}">
        <p14:creationId xmlns:p14="http://schemas.microsoft.com/office/powerpoint/2010/main" val="3922192051"/>
      </p:ext>
    </p:extLst>
  </p:cSld>
  <p:clrMapOvr>
    <a:masterClrMapping/>
  </p:clrMapOvr>
  <p:timing>
    <p:tnLst>
      <p:par>
        <p:cTn id="1" dur="indefinite" restart="never" nodeType="tmRoot"/>
      </p:par>
    </p:tnLst>
  </p:timing>
</p:sldLayout>
</file>

<file path=ppt/slideLayouts/slideLayout17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AF8D735D-E419-46E2-95EC-CDCC5715EEAE}" type="datetime1">
              <a:rPr lang="en-US" smtClean="0"/>
              <a:pPr>
                <a:defRPr/>
              </a:pPr>
              <a:t>11/2/2020</a:t>
            </a:fld>
            <a:endParaRPr lang="en-ZA"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587A075-A59D-46C3-A9DA-4578639C866A}" type="slidenum">
              <a:rPr lang="en-ZA" smtClean="0"/>
              <a:pPr/>
              <a:t>‹#›</a:t>
            </a:fld>
            <a:endParaRPr lang="en-ZA" dirty="0"/>
          </a:p>
        </p:txBody>
      </p:sp>
    </p:spTree>
    <p:extLst>
      <p:ext uri="{BB962C8B-B14F-4D97-AF65-F5344CB8AC3E}">
        <p14:creationId xmlns:p14="http://schemas.microsoft.com/office/powerpoint/2010/main" val="2218614765"/>
      </p:ext>
    </p:extLst>
  </p:cSld>
  <p:clrMapOvr>
    <a:masterClrMapping/>
  </p:clrMapOvr>
  <p:timing>
    <p:tnLst>
      <p:par>
        <p:cTn id="1" dur="indefinite" restart="never" nodeType="tmRoot"/>
      </p:par>
    </p:tnLst>
  </p:timing>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11/2/2020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5A92A160-9967-4A84-AC28-11DA4E771810}" type="slidenum">
              <a:rPr lang="en-US" smtClean="0"/>
              <a:pPr/>
              <a:t>‹#›</a:t>
            </a:fld>
            <a:endParaRPr lang="en-US" dirty="0"/>
          </a:p>
        </p:txBody>
      </p:sp>
      <p:pic>
        <p:nvPicPr>
          <p:cNvPr id="7" name="Picture 6"/>
          <p:cNvPicPr>
            <a:picLocks noChangeAspect="1"/>
          </p:cNvPicPr>
          <p:nvPr userDrawn="1"/>
        </p:nvPicPr>
        <p:blipFill>
          <a:blip r:embed="rId2"/>
          <a:stretch>
            <a:fillRect/>
          </a:stretch>
        </p:blipFill>
        <p:spPr>
          <a:xfrm>
            <a:off x="6732240" y="44657"/>
            <a:ext cx="2211545" cy="701222"/>
          </a:xfrm>
          <a:prstGeom prst="rect">
            <a:avLst/>
          </a:prstGeom>
        </p:spPr>
      </p:pic>
      <p:pic>
        <p:nvPicPr>
          <p:cNvPr id="8" name="Picture 7"/>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4133342405"/>
      </p:ext>
    </p:extLst>
  </p:cSld>
  <p:clrMapOvr>
    <a:masterClrMapping/>
  </p:clrMapOvr>
  <p:timing>
    <p:tnLst>
      <p:par>
        <p:cTn id="1" dur="indefinite" restart="never" nodeType="tmRoot"/>
      </p:par>
    </p:tnLst>
  </p:timing>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724901"/>
            <a:ext cx="7886700" cy="965788"/>
          </a:xfrm>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E28D29-1ECB-41DF-951B-2A23F95AD026}" type="datetimeFigureOut">
              <a:rPr lang="en-US" smtClean="0"/>
              <a:t>11/2/2020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6C19682F-4A62-4D93-B2D0-F282E2C63856}" type="slidenum">
              <a:rPr lang="en-US" smtClean="0"/>
              <a:pPr/>
              <a:t>‹#›</a:t>
            </a:fld>
            <a:endParaRPr lang="en-US" dirty="0"/>
          </a:p>
        </p:txBody>
      </p:sp>
      <p:pic>
        <p:nvPicPr>
          <p:cNvPr id="7" name="Picture 6"/>
          <p:cNvPicPr>
            <a:picLocks noChangeAspect="1"/>
          </p:cNvPicPr>
          <p:nvPr userDrawn="1"/>
        </p:nvPicPr>
        <p:blipFill>
          <a:blip r:embed="rId2"/>
          <a:stretch>
            <a:fillRect/>
          </a:stretch>
        </p:blipFill>
        <p:spPr>
          <a:xfrm>
            <a:off x="6732240" y="44657"/>
            <a:ext cx="2211545" cy="701222"/>
          </a:xfrm>
          <a:prstGeom prst="rect">
            <a:avLst/>
          </a:prstGeom>
        </p:spPr>
      </p:pic>
      <p:pic>
        <p:nvPicPr>
          <p:cNvPr id="8" name="Picture 7"/>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441776693"/>
      </p:ext>
    </p:extLst>
  </p:cSld>
  <p:clrMapOvr>
    <a:masterClrMapping/>
  </p:clrMapOvr>
  <p:timing>
    <p:tnLst>
      <p:par>
        <p:cTn id="1" dur="indefinite" restart="never" nodeType="tmRoot"/>
      </p:par>
    </p:tnLst>
  </p:timing>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11/2/2020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D9F47973-3EE4-4A3D-91F1-EE37E8AD4412}" type="slidenum">
              <a:rPr lang="en-US" smtClean="0"/>
              <a:pPr/>
              <a:t>‹#›</a:t>
            </a:fld>
            <a:endParaRPr lang="en-US" dirty="0"/>
          </a:p>
        </p:txBody>
      </p:sp>
      <p:pic>
        <p:nvPicPr>
          <p:cNvPr id="7" name="Picture 6"/>
          <p:cNvPicPr>
            <a:picLocks noChangeAspect="1"/>
          </p:cNvPicPr>
          <p:nvPr userDrawn="1"/>
        </p:nvPicPr>
        <p:blipFill>
          <a:blip r:embed="rId2"/>
          <a:stretch>
            <a:fillRect/>
          </a:stretch>
        </p:blipFill>
        <p:spPr>
          <a:xfrm>
            <a:off x="6732240" y="44657"/>
            <a:ext cx="2211545" cy="701222"/>
          </a:xfrm>
          <a:prstGeom prst="rect">
            <a:avLst/>
          </a:prstGeom>
        </p:spPr>
      </p:pic>
      <p:pic>
        <p:nvPicPr>
          <p:cNvPr id="8" name="Picture 7"/>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411920383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atin typeface="Arial" panose="020B0604020202020204" pitchFamily="34" charset="0"/>
              </a:defRPr>
            </a:lvl1pPr>
          </a:lstStyle>
          <a:p>
            <a:fld id="{44E5180F-81C1-48DA-AF6F-A488E4AFD279}" type="slidenum">
              <a:rPr lang="en-ZA"/>
              <a:pPr/>
              <a:t>‹#›</a:t>
            </a:fld>
            <a:endParaRPr lang="en-ZA" dirty="0"/>
          </a:p>
        </p:txBody>
      </p:sp>
      <p:sp>
        <p:nvSpPr>
          <p:cNvPr id="3"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4" name="Date Placeholder 3"/>
          <p:cNvSpPr>
            <a:spLocks noGrp="1"/>
          </p:cNvSpPr>
          <p:nvPr>
            <p:ph type="dt" sz="half" idx="12"/>
          </p:nvPr>
        </p:nvSpPr>
        <p:spPr/>
        <p:txBody>
          <a:bodyPr/>
          <a:lstStyle>
            <a:lvl1pPr>
              <a:defRPr>
                <a:latin typeface="Arial" charset="0"/>
              </a:defRPr>
            </a:lvl1pPr>
          </a:lstStyle>
          <a:p>
            <a:pPr>
              <a:defRPr/>
            </a:pPr>
            <a:fld id="{609B998C-2EFC-4C47-99D0-DDBE551DBFFD}" type="datetime1">
              <a:rPr lang="en-US" smtClean="0"/>
              <a:t>11/2/2020</a:t>
            </a:fld>
            <a:endParaRPr lang="en-ZA" dirty="0"/>
          </a:p>
        </p:txBody>
      </p:sp>
    </p:spTree>
    <p:extLst>
      <p:ext uri="{BB962C8B-B14F-4D97-AF65-F5344CB8AC3E}">
        <p14:creationId xmlns:p14="http://schemas.microsoft.com/office/powerpoint/2010/main" val="170620007"/>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745879"/>
            <a:ext cx="7886700" cy="944810"/>
          </a:xfrm>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DFF08F-DC6B-4601-B491-B0F83F6DD2DA}" type="datetimeFigureOut">
              <a:rPr lang="en-US" smtClean="0"/>
              <a:t>11/2/2020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85FE2407-5C7E-403F-A15F-80D262614D91}" type="slidenum">
              <a:rPr lang="en-US" smtClean="0"/>
              <a:pPr/>
              <a:t>‹#›</a:t>
            </a:fld>
            <a:endParaRPr lang="en-US" dirty="0"/>
          </a:p>
        </p:txBody>
      </p:sp>
      <p:pic>
        <p:nvPicPr>
          <p:cNvPr id="8" name="Picture 7"/>
          <p:cNvPicPr>
            <a:picLocks noChangeAspect="1"/>
          </p:cNvPicPr>
          <p:nvPr userDrawn="1"/>
        </p:nvPicPr>
        <p:blipFill>
          <a:blip r:embed="rId2"/>
          <a:stretch>
            <a:fillRect/>
          </a:stretch>
        </p:blipFill>
        <p:spPr>
          <a:xfrm>
            <a:off x="6732240" y="44657"/>
            <a:ext cx="2211545" cy="701222"/>
          </a:xfrm>
          <a:prstGeom prst="rect">
            <a:avLst/>
          </a:prstGeom>
        </p:spPr>
      </p:pic>
      <p:pic>
        <p:nvPicPr>
          <p:cNvPr id="9" name="Picture 8"/>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3877766378"/>
      </p:ext>
    </p:extLst>
  </p:cSld>
  <p:clrMapOvr>
    <a:masterClrMapping/>
  </p:clrMapOvr>
  <p:timing>
    <p:tnLst>
      <p:par>
        <p:cTn id="1" dur="indefinite" restart="never" nodeType="tmRoot"/>
      </p:par>
    </p:tnLst>
  </p:timing>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724901"/>
            <a:ext cx="7886700" cy="965788"/>
          </a:xfrm>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DFF08F-DC6B-4601-B491-B0F83F6DD2DA}" type="datetimeFigureOut">
              <a:rPr lang="en-US" smtClean="0"/>
              <a:t>11/2/2020</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fld id="{50DC033C-BD84-40CB-98DA-A92CD58B6424}" type="slidenum">
              <a:rPr lang="en-US" smtClean="0"/>
              <a:pPr/>
              <a:t>‹#›</a:t>
            </a:fld>
            <a:endParaRPr lang="en-US" dirty="0"/>
          </a:p>
        </p:txBody>
      </p:sp>
      <p:pic>
        <p:nvPicPr>
          <p:cNvPr id="10" name="Picture 9"/>
          <p:cNvPicPr>
            <a:picLocks noChangeAspect="1"/>
          </p:cNvPicPr>
          <p:nvPr userDrawn="1"/>
        </p:nvPicPr>
        <p:blipFill>
          <a:blip r:embed="rId2"/>
          <a:stretch>
            <a:fillRect/>
          </a:stretch>
        </p:blipFill>
        <p:spPr>
          <a:xfrm>
            <a:off x="6732240" y="44657"/>
            <a:ext cx="2211545" cy="701222"/>
          </a:xfrm>
          <a:prstGeom prst="rect">
            <a:avLst/>
          </a:prstGeom>
        </p:spPr>
      </p:pic>
      <p:pic>
        <p:nvPicPr>
          <p:cNvPr id="11" name="Picture 10"/>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525891526"/>
      </p:ext>
    </p:extLst>
  </p:cSld>
  <p:clrMapOvr>
    <a:masterClrMapping/>
  </p:clrMapOvr>
  <p:timing>
    <p:tnLst>
      <p:par>
        <p:cTn id="1" dur="indefinite" restart="never" nodeType="tmRoot"/>
      </p:par>
    </p:tnLst>
  </p:timing>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724901"/>
            <a:ext cx="7886700" cy="965788"/>
          </a:xfrm>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DFF08F-DC6B-4601-B491-B0F83F6DD2DA}" type="datetimeFigureOut">
              <a:rPr lang="en-US" smtClean="0"/>
              <a:t>11/2/2020</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5D403250-98C8-4867-BDF8-CC6485D141BE}"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6732240" y="44657"/>
            <a:ext cx="2211545" cy="701222"/>
          </a:xfrm>
          <a:prstGeom prst="rect">
            <a:avLst/>
          </a:prstGeom>
        </p:spPr>
      </p:pic>
      <p:pic>
        <p:nvPicPr>
          <p:cNvPr id="7" name="Picture 6"/>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2459214271"/>
      </p:ext>
    </p:extLst>
  </p:cSld>
  <p:clrMapOvr>
    <a:masterClrMapping/>
  </p:clrMapOvr>
  <p:timing>
    <p:tnLst>
      <p:par>
        <p:cTn id="1" dur="indefinite" restart="never" nodeType="tmRoot"/>
      </p:par>
    </p:tnLst>
  </p:timing>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pPr/>
              <a:t>11/2/2020</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fld id="{3AD4535C-F2DE-4C88-B214-A532D91C3145}"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6732240" y="44657"/>
            <a:ext cx="2211545" cy="701222"/>
          </a:xfrm>
          <a:prstGeom prst="rect">
            <a:avLst/>
          </a:prstGeom>
        </p:spPr>
      </p:pic>
      <p:pic>
        <p:nvPicPr>
          <p:cNvPr id="6" name="Picture 5"/>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2266494210"/>
      </p:ext>
    </p:extLst>
  </p:cSld>
  <p:clrMapOvr>
    <a:masterClrMapping/>
  </p:clrMapOvr>
  <p:timing>
    <p:tnLst>
      <p:par>
        <p:cTn id="1" dur="indefinite" restart="never" nodeType="tmRoot"/>
      </p:par>
    </p:tnLst>
  </p:timing>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24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atin typeface="Arial" panose="020B0604020202020204" pitchFamily="34" charset="0"/>
                <a:cs typeface="Arial" panose="020B0604020202020204" pitchFamily="34" charset="0"/>
              </a:defRPr>
            </a:lvl1pPr>
            <a:lvl2pPr>
              <a:defRPr sz="21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500">
                <a:latin typeface="Arial" panose="020B0604020202020204" pitchFamily="34" charset="0"/>
                <a:cs typeface="Arial" panose="020B0604020202020204" pitchFamily="34" charset="0"/>
              </a:defRPr>
            </a:lvl4pPr>
            <a:lvl5pPr>
              <a:defRPr sz="1500">
                <a:latin typeface="Arial" panose="020B0604020202020204" pitchFamily="34" charset="0"/>
                <a:cs typeface="Arial" panose="020B0604020202020204" pitchFamily="34" charset="0"/>
              </a:defRPr>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atin typeface="Arial" panose="020B0604020202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11/2/2020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F45E7F66-209A-43F0-9B1A-BC8AC705E496}" type="slidenum">
              <a:rPr lang="en-US" smtClean="0"/>
              <a:pPr/>
              <a:t>‹#›</a:t>
            </a:fld>
            <a:endParaRPr lang="en-US" dirty="0"/>
          </a:p>
        </p:txBody>
      </p:sp>
    </p:spTree>
    <p:extLst>
      <p:ext uri="{BB962C8B-B14F-4D97-AF65-F5344CB8AC3E}">
        <p14:creationId xmlns:p14="http://schemas.microsoft.com/office/powerpoint/2010/main" val="2478151544"/>
      </p:ext>
    </p:extLst>
  </p:cSld>
  <p:clrMapOvr>
    <a:masterClrMapping/>
  </p:clrMapOvr>
  <p:timing>
    <p:tnLst>
      <p:par>
        <p:cTn id="1" dur="indefinite" restart="never" nodeType="tmRoot"/>
      </p:par>
    </p:tnLst>
  </p:timing>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24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atin typeface="Arial" panose="020B0604020202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11/2/2020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99C99825-7BA7-49B5-AAC7-F9E70A2BD66E}" type="slidenum">
              <a:rPr lang="en-US" smtClean="0"/>
              <a:pPr/>
              <a:t>‹#›</a:t>
            </a:fld>
            <a:endParaRPr lang="en-US" dirty="0"/>
          </a:p>
        </p:txBody>
      </p:sp>
    </p:spTree>
    <p:extLst>
      <p:ext uri="{BB962C8B-B14F-4D97-AF65-F5344CB8AC3E}">
        <p14:creationId xmlns:p14="http://schemas.microsoft.com/office/powerpoint/2010/main" val="1841432992"/>
      </p:ext>
    </p:extLst>
  </p:cSld>
  <p:clrMapOvr>
    <a:masterClrMapping/>
  </p:clrMapOvr>
  <p:timing>
    <p:tnLst>
      <p:par>
        <p:cTn id="1" dur="indefinite" restart="never" nodeType="tmRoot"/>
      </p:par>
    </p:tnLst>
  </p:timing>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836712"/>
            <a:ext cx="7886700" cy="853977"/>
          </a:xfrm>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11/2/2020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0C8145EA-A434-4660-8BFB-F27BC297E8F0}" type="slidenum">
              <a:rPr lang="en-US" smtClean="0"/>
              <a:pPr/>
              <a:t>‹#›</a:t>
            </a:fld>
            <a:endParaRPr lang="en-US" dirty="0"/>
          </a:p>
        </p:txBody>
      </p:sp>
    </p:spTree>
    <p:extLst>
      <p:ext uri="{BB962C8B-B14F-4D97-AF65-F5344CB8AC3E}">
        <p14:creationId xmlns:p14="http://schemas.microsoft.com/office/powerpoint/2010/main" val="988696044"/>
      </p:ext>
    </p:extLst>
  </p:cSld>
  <p:clrMapOvr>
    <a:masterClrMapping/>
  </p:clrMapOvr>
  <p:timing>
    <p:tnLst>
      <p:par>
        <p:cTn id="1" dur="indefinite" restart="never" nodeType="tmRoot"/>
      </p:par>
    </p:tnLst>
  </p:timing>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11/2/2020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E186E73C-4795-4B75-BBF2-B714DC37964C}" type="slidenum">
              <a:rPr lang="en-US" smtClean="0"/>
              <a:pPr/>
              <a:t>‹#›</a:t>
            </a:fld>
            <a:endParaRPr lang="en-US" dirty="0"/>
          </a:p>
        </p:txBody>
      </p:sp>
    </p:spTree>
    <p:extLst>
      <p:ext uri="{BB962C8B-B14F-4D97-AF65-F5344CB8AC3E}">
        <p14:creationId xmlns:p14="http://schemas.microsoft.com/office/powerpoint/2010/main" val="263546236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p:txBody>
          <a:bodyPr/>
          <a:lstStyle>
            <a:lvl1pPr>
              <a:defRPr>
                <a:latin typeface="Arial" panose="020B0604020202020204" pitchFamily="34" charset="0"/>
              </a:defRPr>
            </a:lvl1pPr>
          </a:lstStyle>
          <a:p>
            <a:fld id="{AB8AE11D-EDEF-4B92-80A5-7364F679C93D}" type="slidenum">
              <a:rPr lang="en-ZA"/>
              <a:pPr/>
              <a:t>‹#›</a:t>
            </a:fld>
            <a:endParaRPr lang="en-ZA" dirty="0"/>
          </a:p>
        </p:txBody>
      </p:sp>
      <p:sp>
        <p:nvSpPr>
          <p:cNvPr id="6" name="Footer Placeholder 4"/>
          <p:cNvSpPr>
            <a:spLocks noGrp="1"/>
          </p:cNvSpPr>
          <p:nvPr>
            <p:ph type="ftr" sz="quarter" idx="15"/>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6"/>
          </p:nvPr>
        </p:nvSpPr>
        <p:spPr/>
        <p:txBody>
          <a:bodyPr/>
          <a:lstStyle>
            <a:lvl1pPr>
              <a:defRPr>
                <a:latin typeface="Arial" charset="0"/>
              </a:defRPr>
            </a:lvl1pPr>
          </a:lstStyle>
          <a:p>
            <a:pPr>
              <a:defRPr/>
            </a:pPr>
            <a:fld id="{91A030BB-70C9-4210-8B8C-C68787CDE52D}" type="datetime1">
              <a:rPr lang="en-US" smtClean="0"/>
              <a:t>11/2/2020</a:t>
            </a:fld>
            <a:endParaRPr lang="en-ZA" dirty="0"/>
          </a:p>
        </p:txBody>
      </p:sp>
    </p:spTree>
    <p:extLst>
      <p:ext uri="{BB962C8B-B14F-4D97-AF65-F5344CB8AC3E}">
        <p14:creationId xmlns:p14="http://schemas.microsoft.com/office/powerpoint/2010/main" val="144117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514959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atin typeface="Arial" panose="020B0604020202020204" pitchFamily="34" charset="0"/>
              </a:defRPr>
            </a:lvl1pPr>
          </a:lstStyle>
          <a:p>
            <a:fld id="{B4B43F2F-4FB0-470C-A294-BD4120A7716B}" type="slidenum">
              <a:rPr lang="en-ZA"/>
              <a:pPr/>
              <a:t>‹#›</a:t>
            </a:fld>
            <a:endParaRPr lang="en-ZA" dirty="0"/>
          </a:p>
        </p:txBody>
      </p:sp>
      <p:sp>
        <p:nvSpPr>
          <p:cNvPr id="6"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2"/>
          </p:nvPr>
        </p:nvSpPr>
        <p:spPr/>
        <p:txBody>
          <a:bodyPr/>
          <a:lstStyle>
            <a:lvl1pPr>
              <a:defRPr>
                <a:latin typeface="Arial" charset="0"/>
              </a:defRPr>
            </a:lvl1pPr>
          </a:lstStyle>
          <a:p>
            <a:pPr>
              <a:defRPr/>
            </a:pPr>
            <a:fld id="{19B56EFC-DEEC-467E-914A-044217C631B1}" type="datetime1">
              <a:rPr lang="en-US" smtClean="0"/>
              <a:t>11/2/2020</a:t>
            </a:fld>
            <a:endParaRPr lang="en-ZA" dirty="0"/>
          </a:p>
        </p:txBody>
      </p:sp>
    </p:spTree>
    <p:extLst>
      <p:ext uri="{BB962C8B-B14F-4D97-AF65-F5344CB8AC3E}">
        <p14:creationId xmlns:p14="http://schemas.microsoft.com/office/powerpoint/2010/main" val="3526127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DAAAB7EF-A701-4ED7-AC14-395FDAC71FA6}"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CF53066A-0888-43E5-A8A6-E2A0369B622C}" type="datetime1">
              <a:rPr lang="en-US" smtClean="0"/>
              <a:t>11/2/2020</a:t>
            </a:fld>
            <a:endParaRPr lang="en-ZA" dirty="0"/>
          </a:p>
        </p:txBody>
      </p:sp>
    </p:spTree>
    <p:extLst>
      <p:ext uri="{BB962C8B-B14F-4D97-AF65-F5344CB8AC3E}">
        <p14:creationId xmlns:p14="http://schemas.microsoft.com/office/powerpoint/2010/main" val="8261596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3587A075-A59D-46C3-A9DA-4578639C866A}"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903A7A70-A6FA-4595-83AF-CA27A7E86B22}" type="datetime1">
              <a:rPr lang="en-US" smtClean="0"/>
              <a:t>11/2/2020</a:t>
            </a:fld>
            <a:endParaRPr lang="en-ZA" dirty="0"/>
          </a:p>
        </p:txBody>
      </p:sp>
    </p:spTree>
    <p:extLst>
      <p:ext uri="{BB962C8B-B14F-4D97-AF65-F5344CB8AC3E}">
        <p14:creationId xmlns:p14="http://schemas.microsoft.com/office/powerpoint/2010/main" val="19734373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BBBD7884-EEC8-40F2-A05C-1A760DE6B18F}"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14AC9806-92FC-461D-8C64-606AE708BC59}" type="slidenum">
              <a:rPr lang="en-US"/>
              <a:pPr/>
              <a:t>‹#›</a:t>
            </a:fld>
            <a:endParaRPr lang="en-US" dirty="0"/>
          </a:p>
        </p:txBody>
      </p:sp>
    </p:spTree>
    <p:extLst>
      <p:ext uri="{BB962C8B-B14F-4D97-AF65-F5344CB8AC3E}">
        <p14:creationId xmlns:p14="http://schemas.microsoft.com/office/powerpoint/2010/main" val="29686751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A6160ACE-6349-4511-BD69-05B1CF7BE245}"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3D77220A-927F-4DDF-9822-044D44573F43}" type="slidenum">
              <a:rPr lang="en-US"/>
              <a:pPr/>
              <a:t>‹#›</a:t>
            </a:fld>
            <a:endParaRPr lang="en-US" dirty="0"/>
          </a:p>
        </p:txBody>
      </p:sp>
    </p:spTree>
    <p:extLst>
      <p:ext uri="{BB962C8B-B14F-4D97-AF65-F5344CB8AC3E}">
        <p14:creationId xmlns:p14="http://schemas.microsoft.com/office/powerpoint/2010/main" val="8576790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A5CEDB37-A464-43A4-8854-61101E3CE99E}"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A0889567-D0CC-402A-86DA-44A73037C5C6}" type="slidenum">
              <a:rPr lang="en-US"/>
              <a:pPr/>
              <a:t>‹#›</a:t>
            </a:fld>
            <a:endParaRPr lang="en-US" dirty="0"/>
          </a:p>
        </p:txBody>
      </p:sp>
    </p:spTree>
    <p:extLst>
      <p:ext uri="{BB962C8B-B14F-4D97-AF65-F5344CB8AC3E}">
        <p14:creationId xmlns:p14="http://schemas.microsoft.com/office/powerpoint/2010/main" val="28003127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2D92FF3C-F1B3-498A-9A7D-0E51BF7595D7}" type="datetime1">
              <a:rPr lang="en-US" smtClean="0"/>
              <a:t>11/2/2020</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10B168D5-F455-49E3-B9C5-A80944EEC49B}" type="slidenum">
              <a:rPr lang="en-US"/>
              <a:pPr/>
              <a:t>‹#›</a:t>
            </a:fld>
            <a:endParaRPr lang="en-US" dirty="0"/>
          </a:p>
        </p:txBody>
      </p:sp>
    </p:spTree>
    <p:extLst>
      <p:ext uri="{BB962C8B-B14F-4D97-AF65-F5344CB8AC3E}">
        <p14:creationId xmlns:p14="http://schemas.microsoft.com/office/powerpoint/2010/main" val="32639240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B502EC80-B31A-4D8A-8FA5-63CC94883A53}" type="datetime1">
              <a:rPr lang="en-US" smtClean="0"/>
              <a:t>11/2/2020</a:t>
            </a:fld>
            <a:endParaRPr lang="en-US" dirty="0"/>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defTabSz="914400">
              <a:defRPr>
                <a:latin typeface="Arial" panose="020B0604020202020204" pitchFamily="34" charset="0"/>
              </a:defRPr>
            </a:lvl1pPr>
          </a:lstStyle>
          <a:p>
            <a:fld id="{DDEFA123-D288-4B4F-9104-6F0658242D34}" type="slidenum">
              <a:rPr lang="en-US"/>
              <a:pPr/>
              <a:t>‹#›</a:t>
            </a:fld>
            <a:endParaRPr lang="en-US" dirty="0"/>
          </a:p>
        </p:txBody>
      </p:sp>
    </p:spTree>
    <p:extLst>
      <p:ext uri="{BB962C8B-B14F-4D97-AF65-F5344CB8AC3E}">
        <p14:creationId xmlns:p14="http://schemas.microsoft.com/office/powerpoint/2010/main" val="25156524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A529C3C6-DD4B-471E-9FA5-01508B3B0F9F}" type="datetime1">
              <a:rPr lang="en-US" smtClean="0"/>
              <a:t>11/2/2020</a:t>
            </a:fld>
            <a:endParaRPr lang="en-US" dirty="0"/>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defTabSz="914400">
              <a:defRPr>
                <a:latin typeface="Arial" panose="020B0604020202020204" pitchFamily="34" charset="0"/>
              </a:defRPr>
            </a:lvl1pPr>
          </a:lstStyle>
          <a:p>
            <a:fld id="{1D5EE781-3E43-421A-8DA5-59412900DA7E}" type="slidenum">
              <a:rPr lang="en-US"/>
              <a:pPr/>
              <a:t>‹#›</a:t>
            </a:fld>
            <a:endParaRPr lang="en-US" dirty="0"/>
          </a:p>
        </p:txBody>
      </p:sp>
    </p:spTree>
    <p:extLst>
      <p:ext uri="{BB962C8B-B14F-4D97-AF65-F5344CB8AC3E}">
        <p14:creationId xmlns:p14="http://schemas.microsoft.com/office/powerpoint/2010/main" val="33038758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F5C17A18-866D-49F6-89EF-D9321A298D48}" type="datetime1">
              <a:rPr lang="en-US" smtClean="0"/>
              <a:t>11/2/2020</a:t>
            </a:fld>
            <a:endParaRPr lang="en-US" dirty="0"/>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defTabSz="914400">
              <a:defRPr>
                <a:latin typeface="Arial" panose="020B0604020202020204" pitchFamily="34" charset="0"/>
              </a:defRPr>
            </a:lvl1pPr>
          </a:lstStyle>
          <a:p>
            <a:fld id="{E06CF915-AA36-49E0-9E39-0A4A16B798D3}" type="slidenum">
              <a:rPr lang="en-US"/>
              <a:pPr/>
              <a:t>‹#›</a:t>
            </a:fld>
            <a:endParaRPr lang="en-US" dirty="0"/>
          </a:p>
        </p:txBody>
      </p:sp>
    </p:spTree>
    <p:extLst>
      <p:ext uri="{BB962C8B-B14F-4D97-AF65-F5344CB8AC3E}">
        <p14:creationId xmlns:p14="http://schemas.microsoft.com/office/powerpoint/2010/main" val="4173840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7579311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E52CFA70-E72B-4198-A729-A273B87CB63A}" type="datetime1">
              <a:rPr lang="en-US" smtClean="0"/>
              <a:t>11/2/2020</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E00B343F-45C6-4705-91A8-4416C8528556}" type="slidenum">
              <a:rPr lang="en-US"/>
              <a:pPr/>
              <a:t>‹#›</a:t>
            </a:fld>
            <a:endParaRPr lang="en-US" dirty="0"/>
          </a:p>
        </p:txBody>
      </p:sp>
    </p:spTree>
    <p:extLst>
      <p:ext uri="{BB962C8B-B14F-4D97-AF65-F5344CB8AC3E}">
        <p14:creationId xmlns:p14="http://schemas.microsoft.com/office/powerpoint/2010/main" val="4030135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97AD708-CC7A-4235-8F8A-8BDCB60B8FED}" type="datetime1">
              <a:rPr lang="en-US" smtClean="0"/>
              <a:t>11/2/2020</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5821AF2A-7DFF-41CA-998E-11F39A2C96A3}" type="slidenum">
              <a:rPr lang="en-US"/>
              <a:pPr/>
              <a:t>‹#›</a:t>
            </a:fld>
            <a:endParaRPr lang="en-US" dirty="0"/>
          </a:p>
        </p:txBody>
      </p:sp>
    </p:spTree>
    <p:extLst>
      <p:ext uri="{BB962C8B-B14F-4D97-AF65-F5344CB8AC3E}">
        <p14:creationId xmlns:p14="http://schemas.microsoft.com/office/powerpoint/2010/main" val="8970087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FCAF449-3225-4BCF-8649-2B37DBB9A0B3}"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DE0D3034-60F5-408D-874C-C146C6CD6E33}" type="slidenum">
              <a:rPr lang="en-US"/>
              <a:pPr/>
              <a:t>‹#›</a:t>
            </a:fld>
            <a:endParaRPr lang="en-US" dirty="0"/>
          </a:p>
        </p:txBody>
      </p:sp>
    </p:spTree>
    <p:extLst>
      <p:ext uri="{BB962C8B-B14F-4D97-AF65-F5344CB8AC3E}">
        <p14:creationId xmlns:p14="http://schemas.microsoft.com/office/powerpoint/2010/main" val="31667272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5AC17953-C8F1-49BC-B819-D16103E2E000}"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9117F488-DF84-4B38-8C71-100F6E9D8452}" type="slidenum">
              <a:rPr lang="en-US"/>
              <a:pPr/>
              <a:t>‹#›</a:t>
            </a:fld>
            <a:endParaRPr lang="en-US" dirty="0"/>
          </a:p>
        </p:txBody>
      </p:sp>
    </p:spTree>
    <p:extLst>
      <p:ext uri="{BB962C8B-B14F-4D97-AF65-F5344CB8AC3E}">
        <p14:creationId xmlns:p14="http://schemas.microsoft.com/office/powerpoint/2010/main" val="6759317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35C02D49-CA58-43E7-AA53-DB606A555134}"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83D8ACD5-020F-40AF-AB30-2A132A7330DB}" type="slidenum">
              <a:rPr lang="en-US"/>
              <a:pPr/>
              <a:t>‹#›</a:t>
            </a:fld>
            <a:endParaRPr lang="en-US" dirty="0"/>
          </a:p>
        </p:txBody>
      </p:sp>
    </p:spTree>
    <p:extLst>
      <p:ext uri="{BB962C8B-B14F-4D97-AF65-F5344CB8AC3E}">
        <p14:creationId xmlns:p14="http://schemas.microsoft.com/office/powerpoint/2010/main" val="17555054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7E3AD173-C471-4276-BAC4-FE3723FD3462}"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C71A151F-ED73-496C-9CC0-A3F9046BC38A}" type="slidenum">
              <a:rPr lang="en-US"/>
              <a:pPr/>
              <a:t>‹#›</a:t>
            </a:fld>
            <a:endParaRPr lang="en-US" dirty="0"/>
          </a:p>
        </p:txBody>
      </p:sp>
    </p:spTree>
    <p:extLst>
      <p:ext uri="{BB962C8B-B14F-4D97-AF65-F5344CB8AC3E}">
        <p14:creationId xmlns:p14="http://schemas.microsoft.com/office/powerpoint/2010/main" val="7842225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93791A61-8869-43C2-837F-C913415DEB42}"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A8A13E31-5465-4AEC-8A7C-9C824777BD96}" type="slidenum">
              <a:rPr lang="en-US"/>
              <a:pPr/>
              <a:t>‹#›</a:t>
            </a:fld>
            <a:endParaRPr lang="en-US" dirty="0"/>
          </a:p>
        </p:txBody>
      </p:sp>
    </p:spTree>
    <p:extLst>
      <p:ext uri="{BB962C8B-B14F-4D97-AF65-F5344CB8AC3E}">
        <p14:creationId xmlns:p14="http://schemas.microsoft.com/office/powerpoint/2010/main" val="22774542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14B0961-A885-4C22-AF30-39BA5FB4EA9F}" type="datetime1">
              <a:rPr lang="en-US" smtClean="0"/>
              <a:t>11/2/2020</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3F4D319F-AF2A-46FA-AEAD-0C9377FE6D5B}" type="slidenum">
              <a:rPr lang="en-US"/>
              <a:pPr/>
              <a:t>‹#›</a:t>
            </a:fld>
            <a:endParaRPr lang="en-US" dirty="0"/>
          </a:p>
        </p:txBody>
      </p:sp>
    </p:spTree>
    <p:extLst>
      <p:ext uri="{BB962C8B-B14F-4D97-AF65-F5344CB8AC3E}">
        <p14:creationId xmlns:p14="http://schemas.microsoft.com/office/powerpoint/2010/main" val="29997470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152F0377-DF30-491D-AF58-9EB20E80B79C}" type="datetime1">
              <a:rPr lang="en-US" smtClean="0"/>
              <a:t>11/2/2020</a:t>
            </a:fld>
            <a:endParaRPr lang="en-US" dirty="0"/>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defTabSz="914400">
              <a:defRPr>
                <a:latin typeface="Arial" panose="020B0604020202020204" pitchFamily="34" charset="0"/>
              </a:defRPr>
            </a:lvl1pPr>
          </a:lstStyle>
          <a:p>
            <a:fld id="{6CDFC3E5-8732-497E-A9AC-0E2625594F8C}" type="slidenum">
              <a:rPr lang="en-US"/>
              <a:pPr/>
              <a:t>‹#›</a:t>
            </a:fld>
            <a:endParaRPr lang="en-US" dirty="0"/>
          </a:p>
        </p:txBody>
      </p:sp>
    </p:spTree>
    <p:extLst>
      <p:ext uri="{BB962C8B-B14F-4D97-AF65-F5344CB8AC3E}">
        <p14:creationId xmlns:p14="http://schemas.microsoft.com/office/powerpoint/2010/main" val="11389107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6074C755-6C03-4AAB-AC80-76604F8E4DC3}" type="datetime1">
              <a:rPr lang="en-US" smtClean="0"/>
              <a:t>11/2/2020</a:t>
            </a:fld>
            <a:endParaRPr lang="en-US" dirty="0"/>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defTabSz="914400">
              <a:defRPr>
                <a:latin typeface="Arial" panose="020B0604020202020204" pitchFamily="34" charset="0"/>
              </a:defRPr>
            </a:lvl1pPr>
          </a:lstStyle>
          <a:p>
            <a:fld id="{1DF6B06B-FED8-42DA-9FF8-37C67E59925B}" type="slidenum">
              <a:rPr lang="en-US"/>
              <a:pPr/>
              <a:t>‹#›</a:t>
            </a:fld>
            <a:endParaRPr lang="en-US" dirty="0"/>
          </a:p>
        </p:txBody>
      </p:sp>
    </p:spTree>
    <p:extLst>
      <p:ext uri="{BB962C8B-B14F-4D97-AF65-F5344CB8AC3E}">
        <p14:creationId xmlns:p14="http://schemas.microsoft.com/office/powerpoint/2010/main" val="2502516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36226255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9694573C-53BF-4311-8FA7-066377131AA2}" type="datetime1">
              <a:rPr lang="en-US" smtClean="0"/>
              <a:t>11/2/2020</a:t>
            </a:fld>
            <a:endParaRPr lang="en-US" dirty="0"/>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defTabSz="914400">
              <a:defRPr>
                <a:latin typeface="Arial" panose="020B0604020202020204" pitchFamily="34" charset="0"/>
              </a:defRPr>
            </a:lvl1pPr>
          </a:lstStyle>
          <a:p>
            <a:fld id="{69DD7D10-7AA0-44BA-8C2C-FD6030C85AA3}" type="slidenum">
              <a:rPr lang="en-US"/>
              <a:pPr/>
              <a:t>‹#›</a:t>
            </a:fld>
            <a:endParaRPr lang="en-US" dirty="0"/>
          </a:p>
        </p:txBody>
      </p:sp>
    </p:spTree>
    <p:extLst>
      <p:ext uri="{BB962C8B-B14F-4D97-AF65-F5344CB8AC3E}">
        <p14:creationId xmlns:p14="http://schemas.microsoft.com/office/powerpoint/2010/main" val="25148818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6041C5AB-532A-4AB6-A0EE-9E09F1EFE80A}" type="datetime1">
              <a:rPr lang="en-US" smtClean="0"/>
              <a:t>11/2/2020</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96055358-39AE-443B-914A-5C7839235088}" type="slidenum">
              <a:rPr lang="en-US"/>
              <a:pPr/>
              <a:t>‹#›</a:t>
            </a:fld>
            <a:endParaRPr lang="en-US" dirty="0"/>
          </a:p>
        </p:txBody>
      </p:sp>
    </p:spTree>
    <p:extLst>
      <p:ext uri="{BB962C8B-B14F-4D97-AF65-F5344CB8AC3E}">
        <p14:creationId xmlns:p14="http://schemas.microsoft.com/office/powerpoint/2010/main" val="31721303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7C38A6CB-6453-49E4-A071-C47E08DD8B45}" type="datetime1">
              <a:rPr lang="en-US" smtClean="0"/>
              <a:t>11/2/2020</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B04183A0-8010-473A-B223-CD3A74836E1B}" type="slidenum">
              <a:rPr lang="en-US"/>
              <a:pPr/>
              <a:t>‹#›</a:t>
            </a:fld>
            <a:endParaRPr lang="en-US" dirty="0"/>
          </a:p>
        </p:txBody>
      </p:sp>
    </p:spTree>
    <p:extLst>
      <p:ext uri="{BB962C8B-B14F-4D97-AF65-F5344CB8AC3E}">
        <p14:creationId xmlns:p14="http://schemas.microsoft.com/office/powerpoint/2010/main" val="24339799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933C36DA-7C9E-4942-8BB1-4ECAE7BA642F}"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C69E39A8-BDA4-47FF-B20D-0F926298ED73}" type="slidenum">
              <a:rPr lang="en-US"/>
              <a:pPr/>
              <a:t>‹#›</a:t>
            </a:fld>
            <a:endParaRPr lang="en-US" dirty="0"/>
          </a:p>
        </p:txBody>
      </p:sp>
    </p:spTree>
    <p:extLst>
      <p:ext uri="{BB962C8B-B14F-4D97-AF65-F5344CB8AC3E}">
        <p14:creationId xmlns:p14="http://schemas.microsoft.com/office/powerpoint/2010/main" val="16915061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A0F87B1F-0C6F-4213-96AF-86B34794C030}"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64A79421-69AC-4AC1-AA93-00A315F77E59}" type="slidenum">
              <a:rPr lang="en-US"/>
              <a:pPr/>
              <a:t>‹#›</a:t>
            </a:fld>
            <a:endParaRPr lang="en-US" dirty="0"/>
          </a:p>
        </p:txBody>
      </p:sp>
    </p:spTree>
    <p:extLst>
      <p:ext uri="{BB962C8B-B14F-4D97-AF65-F5344CB8AC3E}">
        <p14:creationId xmlns:p14="http://schemas.microsoft.com/office/powerpoint/2010/main" val="371343591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ftr" sz="quarter" idx="10"/>
          </p:nvPr>
        </p:nvSpPr>
        <p:spPr>
          <a:xfrm>
            <a:off x="2555875" y="4941888"/>
            <a:ext cx="2895600" cy="457200"/>
          </a:xfrm>
        </p:spPr>
        <p:txBody>
          <a:bodyPr/>
          <a:lstStyle>
            <a:lvl1pPr>
              <a:defRPr>
                <a:effectLst/>
              </a:defRPr>
            </a:lvl1pPr>
          </a:lstStyle>
          <a:p>
            <a:pPr>
              <a:defRPr/>
            </a:pPr>
            <a:endParaRPr lang="en-US" dirty="0"/>
          </a:p>
        </p:txBody>
      </p:sp>
      <p:sp>
        <p:nvSpPr>
          <p:cNvPr id="5" name="Rectangle 5"/>
          <p:cNvSpPr>
            <a:spLocks noGrp="1" noChangeArrowheads="1"/>
          </p:cNvSpPr>
          <p:nvPr>
            <p:ph type="sldNum" sz="quarter" idx="11"/>
          </p:nvPr>
        </p:nvSpPr>
        <p:spPr/>
        <p:txBody>
          <a:bodyPr/>
          <a:lstStyle>
            <a:lvl1pPr>
              <a:defRPr/>
            </a:lvl1pPr>
          </a:lstStyle>
          <a:p>
            <a:fld id="{5A92A160-9967-4A84-AC28-11DA4E771810}" type="slidenum">
              <a:rPr lang="en-US"/>
              <a:pPr/>
              <a:t>‹#›</a:t>
            </a:fld>
            <a:endParaRPr lang="en-US" dirty="0"/>
          </a:p>
        </p:txBody>
      </p:sp>
    </p:spTree>
    <p:extLst>
      <p:ext uri="{BB962C8B-B14F-4D97-AF65-F5344CB8AC3E}">
        <p14:creationId xmlns:p14="http://schemas.microsoft.com/office/powerpoint/2010/main" val="26168456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6C19682F-4A62-4D93-B2D0-F282E2C63856}" type="slidenum">
              <a:rPr lang="en-US"/>
              <a:pPr/>
              <a:t>‹#›</a:t>
            </a:fld>
            <a:endParaRPr lang="en-US" dirty="0"/>
          </a:p>
        </p:txBody>
      </p:sp>
    </p:spTree>
    <p:extLst>
      <p:ext uri="{BB962C8B-B14F-4D97-AF65-F5344CB8AC3E}">
        <p14:creationId xmlns:p14="http://schemas.microsoft.com/office/powerpoint/2010/main" val="48468930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D9F47973-3EE4-4A3D-91F1-EE37E8AD4412}" type="slidenum">
              <a:rPr lang="en-US"/>
              <a:pPr/>
              <a:t>‹#›</a:t>
            </a:fld>
            <a:endParaRPr lang="en-US" dirty="0"/>
          </a:p>
        </p:txBody>
      </p:sp>
    </p:spTree>
    <p:extLst>
      <p:ext uri="{BB962C8B-B14F-4D97-AF65-F5344CB8AC3E}">
        <p14:creationId xmlns:p14="http://schemas.microsoft.com/office/powerpoint/2010/main" val="12057070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85FE2407-5C7E-403F-A15F-80D262614D91}" type="slidenum">
              <a:rPr lang="en-US"/>
              <a:pPr/>
              <a:t>‹#›</a:t>
            </a:fld>
            <a:endParaRPr lang="en-US" dirty="0"/>
          </a:p>
        </p:txBody>
      </p:sp>
    </p:spTree>
    <p:extLst>
      <p:ext uri="{BB962C8B-B14F-4D97-AF65-F5344CB8AC3E}">
        <p14:creationId xmlns:p14="http://schemas.microsoft.com/office/powerpoint/2010/main" val="229771256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5"/>
          <p:cNvSpPr>
            <a:spLocks noGrp="1" noChangeArrowheads="1"/>
          </p:cNvSpPr>
          <p:nvPr>
            <p:ph type="sldNum" sz="quarter" idx="11"/>
          </p:nvPr>
        </p:nvSpPr>
        <p:spPr>
          <a:ln/>
        </p:spPr>
        <p:txBody>
          <a:bodyPr/>
          <a:lstStyle>
            <a:lvl1pPr>
              <a:defRPr/>
            </a:lvl1pPr>
          </a:lstStyle>
          <a:p>
            <a:fld id="{50DC033C-BD84-40CB-98DA-A92CD58B6424}" type="slidenum">
              <a:rPr lang="en-US"/>
              <a:pPr/>
              <a:t>‹#›</a:t>
            </a:fld>
            <a:endParaRPr lang="en-US" dirty="0"/>
          </a:p>
        </p:txBody>
      </p:sp>
    </p:spTree>
    <p:extLst>
      <p:ext uri="{BB962C8B-B14F-4D97-AF65-F5344CB8AC3E}">
        <p14:creationId xmlns:p14="http://schemas.microsoft.com/office/powerpoint/2010/main" val="3916348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ftr" sz="quarter" idx="10"/>
          </p:nvPr>
        </p:nvSpPr>
        <p:spPr>
          <a:ln/>
        </p:spPr>
        <p:txBody>
          <a:bodyPr/>
          <a:lstStyle>
            <a:lvl1pPr>
              <a:defRPr/>
            </a:lvl1pPr>
          </a:lstStyle>
          <a:p>
            <a:endParaRPr lang="en-ZA" dirty="0"/>
          </a:p>
        </p:txBody>
      </p:sp>
      <p:sp>
        <p:nvSpPr>
          <p:cNvPr id="8"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349104744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5"/>
          <p:cNvSpPr>
            <a:spLocks noGrp="1" noChangeArrowheads="1"/>
          </p:cNvSpPr>
          <p:nvPr>
            <p:ph type="sldNum" sz="quarter" idx="11"/>
          </p:nvPr>
        </p:nvSpPr>
        <p:spPr>
          <a:ln/>
        </p:spPr>
        <p:txBody>
          <a:bodyPr/>
          <a:lstStyle>
            <a:lvl1pPr>
              <a:defRPr/>
            </a:lvl1pPr>
          </a:lstStyle>
          <a:p>
            <a:fld id="{5D403250-98C8-4867-BDF8-CC6485D141BE}" type="slidenum">
              <a:rPr lang="en-US"/>
              <a:pPr/>
              <a:t>‹#›</a:t>
            </a:fld>
            <a:endParaRPr lang="en-US" dirty="0"/>
          </a:p>
        </p:txBody>
      </p:sp>
    </p:spTree>
    <p:extLst>
      <p:ext uri="{BB962C8B-B14F-4D97-AF65-F5344CB8AC3E}">
        <p14:creationId xmlns:p14="http://schemas.microsoft.com/office/powerpoint/2010/main" val="35152325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5"/>
          <p:cNvSpPr>
            <a:spLocks noGrp="1" noChangeArrowheads="1"/>
          </p:cNvSpPr>
          <p:nvPr>
            <p:ph type="sldNum" sz="quarter" idx="11"/>
          </p:nvPr>
        </p:nvSpPr>
        <p:spPr>
          <a:ln/>
        </p:spPr>
        <p:txBody>
          <a:bodyPr/>
          <a:lstStyle>
            <a:lvl1pPr>
              <a:defRPr/>
            </a:lvl1pPr>
          </a:lstStyle>
          <a:p>
            <a:fld id="{3AD4535C-F2DE-4C88-B214-A532D91C3145}" type="slidenum">
              <a:rPr lang="en-US"/>
              <a:pPr/>
              <a:t>‹#›</a:t>
            </a:fld>
            <a:endParaRPr lang="en-US" dirty="0"/>
          </a:p>
        </p:txBody>
      </p:sp>
    </p:spTree>
    <p:extLst>
      <p:ext uri="{BB962C8B-B14F-4D97-AF65-F5344CB8AC3E}">
        <p14:creationId xmlns:p14="http://schemas.microsoft.com/office/powerpoint/2010/main" val="291874520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F45E7F66-209A-43F0-9B1A-BC8AC705E496}" type="slidenum">
              <a:rPr lang="en-US"/>
              <a:pPr/>
              <a:t>‹#›</a:t>
            </a:fld>
            <a:endParaRPr lang="en-US" dirty="0"/>
          </a:p>
        </p:txBody>
      </p:sp>
    </p:spTree>
    <p:extLst>
      <p:ext uri="{BB962C8B-B14F-4D97-AF65-F5344CB8AC3E}">
        <p14:creationId xmlns:p14="http://schemas.microsoft.com/office/powerpoint/2010/main" val="373681401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99C99825-7BA7-49B5-AAC7-F9E70A2BD66E}" type="slidenum">
              <a:rPr lang="en-US"/>
              <a:pPr/>
              <a:t>‹#›</a:t>
            </a:fld>
            <a:endParaRPr lang="en-US" dirty="0"/>
          </a:p>
        </p:txBody>
      </p:sp>
    </p:spTree>
    <p:extLst>
      <p:ext uri="{BB962C8B-B14F-4D97-AF65-F5344CB8AC3E}">
        <p14:creationId xmlns:p14="http://schemas.microsoft.com/office/powerpoint/2010/main" val="679252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0C8145EA-A434-4660-8BFB-F27BC297E8F0}" type="slidenum">
              <a:rPr lang="en-US"/>
              <a:pPr/>
              <a:t>‹#›</a:t>
            </a:fld>
            <a:endParaRPr lang="en-US" dirty="0"/>
          </a:p>
        </p:txBody>
      </p:sp>
    </p:spTree>
    <p:extLst>
      <p:ext uri="{BB962C8B-B14F-4D97-AF65-F5344CB8AC3E}">
        <p14:creationId xmlns:p14="http://schemas.microsoft.com/office/powerpoint/2010/main" val="4687552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E186E73C-4795-4B75-BBF2-B714DC37964C}" type="slidenum">
              <a:rPr lang="en-US"/>
              <a:pPr/>
              <a:t>‹#›</a:t>
            </a:fld>
            <a:endParaRPr lang="en-US" dirty="0"/>
          </a:p>
        </p:txBody>
      </p:sp>
    </p:spTree>
    <p:extLst>
      <p:ext uri="{BB962C8B-B14F-4D97-AF65-F5344CB8AC3E}">
        <p14:creationId xmlns:p14="http://schemas.microsoft.com/office/powerpoint/2010/main" val="22100381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ftr" sz="quarter" idx="10"/>
          </p:nvPr>
        </p:nvSpPr>
        <p:spPr>
          <a:xfrm>
            <a:off x="2555875" y="4941888"/>
            <a:ext cx="2895600" cy="457200"/>
          </a:xfrm>
        </p:spPr>
        <p:txBody>
          <a:bodyPr/>
          <a:lstStyle>
            <a:lvl1pPr>
              <a:defRPr>
                <a:effectLst/>
              </a:defRPr>
            </a:lvl1pPr>
          </a:lstStyle>
          <a:p>
            <a:endParaRPr lang="en-ZA" dirty="0"/>
          </a:p>
        </p:txBody>
      </p:sp>
      <p:sp>
        <p:nvSpPr>
          <p:cNvPr id="5" name="Rectangle 5"/>
          <p:cNvSpPr>
            <a:spLocks noGrp="1" noChangeArrowheads="1"/>
          </p:cNvSpPr>
          <p:nvPr>
            <p:ph type="sldNum" sz="quarter" idx="11"/>
          </p:nvPr>
        </p:nvSpPr>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3843099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2545168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422939571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1421044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ftr" sz="quarter" idx="10"/>
          </p:nvPr>
        </p:nvSpPr>
        <p:spPr>
          <a:ln/>
        </p:spPr>
        <p:txBody>
          <a:bodyPr/>
          <a:lstStyle>
            <a:lvl1pPr>
              <a:defRPr/>
            </a:lvl1pPr>
          </a:lstStyle>
          <a:p>
            <a:endParaRPr lang="en-ZA" dirty="0"/>
          </a:p>
        </p:txBody>
      </p:sp>
      <p:sp>
        <p:nvSpPr>
          <p:cNvPr id="4"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279778627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ftr" sz="quarter" idx="10"/>
          </p:nvPr>
        </p:nvSpPr>
        <p:spPr>
          <a:ln/>
        </p:spPr>
        <p:txBody>
          <a:bodyPr/>
          <a:lstStyle>
            <a:lvl1pPr>
              <a:defRPr/>
            </a:lvl1pPr>
          </a:lstStyle>
          <a:p>
            <a:endParaRPr lang="en-ZA" dirty="0"/>
          </a:p>
        </p:txBody>
      </p:sp>
      <p:sp>
        <p:nvSpPr>
          <p:cNvPr id="8"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24637932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ftr" sz="quarter" idx="10"/>
          </p:nvPr>
        </p:nvSpPr>
        <p:spPr>
          <a:ln/>
        </p:spPr>
        <p:txBody>
          <a:bodyPr/>
          <a:lstStyle>
            <a:lvl1pPr>
              <a:defRPr/>
            </a:lvl1pPr>
          </a:lstStyle>
          <a:p>
            <a:endParaRPr lang="en-ZA" dirty="0"/>
          </a:p>
        </p:txBody>
      </p:sp>
      <p:sp>
        <p:nvSpPr>
          <p:cNvPr id="4"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146800742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endParaRPr lang="en-ZA" dirty="0"/>
          </a:p>
        </p:txBody>
      </p:sp>
      <p:sp>
        <p:nvSpPr>
          <p:cNvPr id="3"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01659283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31289543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6845889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148638102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50611977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217B08FF-9546-4490-BF55-799C6C27B4A3}"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3DB244D0-70B2-4D76-B31E-828566C7A78B}" type="datetime1">
              <a:rPr lang="en-US" smtClean="0"/>
              <a:t>11/2/2020</a:t>
            </a:fld>
            <a:endParaRPr lang="en-ZA" dirty="0"/>
          </a:p>
        </p:txBody>
      </p:sp>
    </p:spTree>
    <p:extLst>
      <p:ext uri="{BB962C8B-B14F-4D97-AF65-F5344CB8AC3E}">
        <p14:creationId xmlns:p14="http://schemas.microsoft.com/office/powerpoint/2010/main" val="132048697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0D8CFC84-3548-4EA3-A98D-A9954DC46B29}"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68E24D42-2D17-4C00-BD8E-925AC12DE1DE}" type="datetime1">
              <a:rPr lang="en-US" smtClean="0"/>
              <a:t>11/2/2020</a:t>
            </a:fld>
            <a:endParaRPr lang="en-ZA" dirty="0"/>
          </a:p>
        </p:txBody>
      </p:sp>
    </p:spTree>
    <p:extLst>
      <p:ext uri="{BB962C8B-B14F-4D97-AF65-F5344CB8AC3E}">
        <p14:creationId xmlns:p14="http://schemas.microsoft.com/office/powerpoint/2010/main" val="81140816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DFE65A13-FBC1-4595-99B5-A01A1807D128}"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4FB1EE11-F0B3-4247-9653-45BFC526F699}" type="datetime1">
              <a:rPr lang="en-US" smtClean="0"/>
              <a:t>11/2/2020</a:t>
            </a:fld>
            <a:endParaRPr lang="en-ZA" dirty="0"/>
          </a:p>
        </p:txBody>
      </p:sp>
    </p:spTree>
    <p:extLst>
      <p:ext uri="{BB962C8B-B14F-4D97-AF65-F5344CB8AC3E}">
        <p14:creationId xmlns:p14="http://schemas.microsoft.com/office/powerpoint/2010/main" val="2195641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endParaRPr lang="en-ZA" dirty="0"/>
          </a:p>
        </p:txBody>
      </p:sp>
      <p:sp>
        <p:nvSpPr>
          <p:cNvPr id="3"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229664999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atin typeface="Arial" panose="020B0604020202020204" pitchFamily="34" charset="0"/>
              </a:defRPr>
            </a:lvl1pPr>
          </a:lstStyle>
          <a:p>
            <a:fld id="{00F58E50-250D-4AAA-8F13-1BC120EF3BC5}" type="slidenum">
              <a:rPr lang="en-ZA"/>
              <a:pPr/>
              <a:t>‹#›</a:t>
            </a:fld>
            <a:endParaRPr lang="en-ZA" dirty="0"/>
          </a:p>
        </p:txBody>
      </p:sp>
      <p:sp>
        <p:nvSpPr>
          <p:cNvPr id="6"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2"/>
          </p:nvPr>
        </p:nvSpPr>
        <p:spPr/>
        <p:txBody>
          <a:bodyPr/>
          <a:lstStyle>
            <a:lvl1pPr>
              <a:defRPr>
                <a:latin typeface="Arial" charset="0"/>
              </a:defRPr>
            </a:lvl1pPr>
          </a:lstStyle>
          <a:p>
            <a:pPr>
              <a:defRPr/>
            </a:pPr>
            <a:fld id="{9DE5779C-AAC1-4E4B-8192-C804B2C97F86}" type="datetime1">
              <a:rPr lang="en-US" smtClean="0"/>
              <a:t>11/2/2020</a:t>
            </a:fld>
            <a:endParaRPr lang="en-ZA" dirty="0"/>
          </a:p>
        </p:txBody>
      </p:sp>
    </p:spTree>
    <p:extLst>
      <p:ext uri="{BB962C8B-B14F-4D97-AF65-F5344CB8AC3E}">
        <p14:creationId xmlns:p14="http://schemas.microsoft.com/office/powerpoint/2010/main" val="45179302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atin typeface="Arial" panose="020B0604020202020204" pitchFamily="34" charset="0"/>
              </a:defRPr>
            </a:lvl1pPr>
          </a:lstStyle>
          <a:p>
            <a:fld id="{09F750F2-7D9D-4F6F-B053-AF83423047F4}" type="slidenum">
              <a:rPr lang="en-ZA"/>
              <a:pPr/>
              <a:t>‹#›</a:t>
            </a:fld>
            <a:endParaRPr lang="en-ZA" dirty="0"/>
          </a:p>
        </p:txBody>
      </p:sp>
      <p:sp>
        <p:nvSpPr>
          <p:cNvPr id="8"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9" name="Date Placeholder 3"/>
          <p:cNvSpPr>
            <a:spLocks noGrp="1"/>
          </p:cNvSpPr>
          <p:nvPr>
            <p:ph type="dt" sz="half" idx="12"/>
          </p:nvPr>
        </p:nvSpPr>
        <p:spPr/>
        <p:txBody>
          <a:bodyPr/>
          <a:lstStyle>
            <a:lvl1pPr>
              <a:defRPr>
                <a:latin typeface="Arial" charset="0"/>
              </a:defRPr>
            </a:lvl1pPr>
          </a:lstStyle>
          <a:p>
            <a:pPr>
              <a:defRPr/>
            </a:pPr>
            <a:fld id="{52943569-AE9E-4AA9-B4FF-356121FBF12A}" type="datetime1">
              <a:rPr lang="en-US" smtClean="0"/>
              <a:t>11/2/2020</a:t>
            </a:fld>
            <a:endParaRPr lang="en-ZA" dirty="0"/>
          </a:p>
        </p:txBody>
      </p:sp>
    </p:spTree>
    <p:extLst>
      <p:ext uri="{BB962C8B-B14F-4D97-AF65-F5344CB8AC3E}">
        <p14:creationId xmlns:p14="http://schemas.microsoft.com/office/powerpoint/2010/main" val="19988071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atin typeface="Arial" panose="020B0604020202020204" pitchFamily="34" charset="0"/>
              </a:defRPr>
            </a:lvl1pPr>
          </a:lstStyle>
          <a:p>
            <a:fld id="{AB8D8B14-C48F-4458-A5C6-1458E66F368A}" type="slidenum">
              <a:rPr lang="en-ZA"/>
              <a:pPr/>
              <a:t>‹#›</a:t>
            </a:fld>
            <a:endParaRPr lang="en-ZA" dirty="0"/>
          </a:p>
        </p:txBody>
      </p:sp>
      <p:sp>
        <p:nvSpPr>
          <p:cNvPr id="4"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5" name="Date Placeholder 3"/>
          <p:cNvSpPr>
            <a:spLocks noGrp="1"/>
          </p:cNvSpPr>
          <p:nvPr>
            <p:ph type="dt" sz="half" idx="12"/>
          </p:nvPr>
        </p:nvSpPr>
        <p:spPr/>
        <p:txBody>
          <a:bodyPr/>
          <a:lstStyle>
            <a:lvl1pPr>
              <a:defRPr>
                <a:latin typeface="Arial" charset="0"/>
              </a:defRPr>
            </a:lvl1pPr>
          </a:lstStyle>
          <a:p>
            <a:pPr>
              <a:defRPr/>
            </a:pPr>
            <a:fld id="{CE01160B-A618-41A4-B519-D549E455D87F}" type="datetime1">
              <a:rPr lang="en-US" smtClean="0"/>
              <a:t>11/2/2020</a:t>
            </a:fld>
            <a:endParaRPr lang="en-ZA" dirty="0"/>
          </a:p>
        </p:txBody>
      </p:sp>
    </p:spTree>
    <p:extLst>
      <p:ext uri="{BB962C8B-B14F-4D97-AF65-F5344CB8AC3E}">
        <p14:creationId xmlns:p14="http://schemas.microsoft.com/office/powerpoint/2010/main" val="104150527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atin typeface="Arial" panose="020B0604020202020204" pitchFamily="34" charset="0"/>
              </a:defRPr>
            </a:lvl1pPr>
          </a:lstStyle>
          <a:p>
            <a:fld id="{44E5180F-81C1-48DA-AF6F-A488E4AFD279}" type="slidenum">
              <a:rPr lang="en-ZA"/>
              <a:pPr/>
              <a:t>‹#›</a:t>
            </a:fld>
            <a:endParaRPr lang="en-ZA" dirty="0"/>
          </a:p>
        </p:txBody>
      </p:sp>
      <p:sp>
        <p:nvSpPr>
          <p:cNvPr id="3"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4" name="Date Placeholder 3"/>
          <p:cNvSpPr>
            <a:spLocks noGrp="1"/>
          </p:cNvSpPr>
          <p:nvPr>
            <p:ph type="dt" sz="half" idx="12"/>
          </p:nvPr>
        </p:nvSpPr>
        <p:spPr/>
        <p:txBody>
          <a:bodyPr/>
          <a:lstStyle>
            <a:lvl1pPr>
              <a:defRPr>
                <a:latin typeface="Arial" charset="0"/>
              </a:defRPr>
            </a:lvl1pPr>
          </a:lstStyle>
          <a:p>
            <a:pPr>
              <a:defRPr/>
            </a:pPr>
            <a:fld id="{25A885A9-B803-4706-85B4-5186BEF972C7}" type="datetime1">
              <a:rPr lang="en-US" smtClean="0"/>
              <a:t>11/2/2020</a:t>
            </a:fld>
            <a:endParaRPr lang="en-ZA" dirty="0"/>
          </a:p>
        </p:txBody>
      </p:sp>
    </p:spTree>
    <p:extLst>
      <p:ext uri="{BB962C8B-B14F-4D97-AF65-F5344CB8AC3E}">
        <p14:creationId xmlns:p14="http://schemas.microsoft.com/office/powerpoint/2010/main" val="402345336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p:txBody>
          <a:bodyPr/>
          <a:lstStyle>
            <a:lvl1pPr>
              <a:defRPr>
                <a:latin typeface="Arial" panose="020B0604020202020204" pitchFamily="34" charset="0"/>
              </a:defRPr>
            </a:lvl1pPr>
          </a:lstStyle>
          <a:p>
            <a:fld id="{AB8AE11D-EDEF-4B92-80A5-7364F679C93D}" type="slidenum">
              <a:rPr lang="en-ZA"/>
              <a:pPr/>
              <a:t>‹#›</a:t>
            </a:fld>
            <a:endParaRPr lang="en-ZA" dirty="0"/>
          </a:p>
        </p:txBody>
      </p:sp>
      <p:sp>
        <p:nvSpPr>
          <p:cNvPr id="6" name="Footer Placeholder 4"/>
          <p:cNvSpPr>
            <a:spLocks noGrp="1"/>
          </p:cNvSpPr>
          <p:nvPr>
            <p:ph type="ftr" sz="quarter" idx="15"/>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6"/>
          </p:nvPr>
        </p:nvSpPr>
        <p:spPr/>
        <p:txBody>
          <a:bodyPr/>
          <a:lstStyle>
            <a:lvl1pPr>
              <a:defRPr>
                <a:latin typeface="Arial" charset="0"/>
              </a:defRPr>
            </a:lvl1pPr>
          </a:lstStyle>
          <a:p>
            <a:pPr>
              <a:defRPr/>
            </a:pPr>
            <a:fld id="{061310AC-CD88-4F1F-BA09-CFF0BA4B9767}" type="datetime1">
              <a:rPr lang="en-US" smtClean="0"/>
              <a:t>11/2/2020</a:t>
            </a:fld>
            <a:endParaRPr lang="en-ZA" dirty="0"/>
          </a:p>
        </p:txBody>
      </p:sp>
    </p:spTree>
    <p:extLst>
      <p:ext uri="{BB962C8B-B14F-4D97-AF65-F5344CB8AC3E}">
        <p14:creationId xmlns:p14="http://schemas.microsoft.com/office/powerpoint/2010/main" val="119899463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atin typeface="Arial" panose="020B0604020202020204" pitchFamily="34" charset="0"/>
              </a:defRPr>
            </a:lvl1pPr>
          </a:lstStyle>
          <a:p>
            <a:fld id="{B4B43F2F-4FB0-470C-A294-BD4120A7716B}" type="slidenum">
              <a:rPr lang="en-ZA"/>
              <a:pPr/>
              <a:t>‹#›</a:t>
            </a:fld>
            <a:endParaRPr lang="en-ZA" dirty="0"/>
          </a:p>
        </p:txBody>
      </p:sp>
      <p:sp>
        <p:nvSpPr>
          <p:cNvPr id="6"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2"/>
          </p:nvPr>
        </p:nvSpPr>
        <p:spPr/>
        <p:txBody>
          <a:bodyPr/>
          <a:lstStyle>
            <a:lvl1pPr>
              <a:defRPr>
                <a:latin typeface="Arial" charset="0"/>
              </a:defRPr>
            </a:lvl1pPr>
          </a:lstStyle>
          <a:p>
            <a:pPr>
              <a:defRPr/>
            </a:pPr>
            <a:fld id="{4C1A22DD-4916-4D34-899B-B1C1D5C9E9BB}" type="datetime1">
              <a:rPr lang="en-US" smtClean="0"/>
              <a:t>11/2/2020</a:t>
            </a:fld>
            <a:endParaRPr lang="en-ZA" dirty="0"/>
          </a:p>
        </p:txBody>
      </p:sp>
    </p:spTree>
    <p:extLst>
      <p:ext uri="{BB962C8B-B14F-4D97-AF65-F5344CB8AC3E}">
        <p14:creationId xmlns:p14="http://schemas.microsoft.com/office/powerpoint/2010/main" val="80911403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DAAAB7EF-A701-4ED7-AC14-395FDAC71FA6}"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69254F47-C042-4684-89CD-3B6B1DE7A8E0}" type="datetime1">
              <a:rPr lang="en-US" smtClean="0"/>
              <a:t>11/2/2020</a:t>
            </a:fld>
            <a:endParaRPr lang="en-ZA" dirty="0"/>
          </a:p>
        </p:txBody>
      </p:sp>
    </p:spTree>
    <p:extLst>
      <p:ext uri="{BB962C8B-B14F-4D97-AF65-F5344CB8AC3E}">
        <p14:creationId xmlns:p14="http://schemas.microsoft.com/office/powerpoint/2010/main" val="113578990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3587A075-A59D-46C3-A9DA-4578639C866A}"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9CC7B438-D026-4DD5-A12E-17EA2735D072}" type="datetime1">
              <a:rPr lang="en-US" smtClean="0"/>
              <a:t>11/2/2020</a:t>
            </a:fld>
            <a:endParaRPr lang="en-ZA" dirty="0"/>
          </a:p>
        </p:txBody>
      </p:sp>
    </p:spTree>
    <p:extLst>
      <p:ext uri="{BB962C8B-B14F-4D97-AF65-F5344CB8AC3E}">
        <p14:creationId xmlns:p14="http://schemas.microsoft.com/office/powerpoint/2010/main" val="141181271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869BBFFD-DA69-436A-88D8-B4B2DB613269}"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14AC9806-92FC-461D-8C64-606AE708BC59}" type="slidenum">
              <a:rPr lang="en-US"/>
              <a:pPr/>
              <a:t>‹#›</a:t>
            </a:fld>
            <a:endParaRPr lang="en-US" dirty="0"/>
          </a:p>
        </p:txBody>
      </p:sp>
    </p:spTree>
    <p:extLst>
      <p:ext uri="{BB962C8B-B14F-4D97-AF65-F5344CB8AC3E}">
        <p14:creationId xmlns:p14="http://schemas.microsoft.com/office/powerpoint/2010/main" val="346335128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20A15230-16F6-4BAB-AF57-656ECD2E3C18}"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3D77220A-927F-4DDF-9822-044D44573F43}" type="slidenum">
              <a:rPr lang="en-US"/>
              <a:pPr/>
              <a:t>‹#›</a:t>
            </a:fld>
            <a:endParaRPr lang="en-US" dirty="0"/>
          </a:p>
        </p:txBody>
      </p:sp>
    </p:spTree>
    <p:extLst>
      <p:ext uri="{BB962C8B-B14F-4D97-AF65-F5344CB8AC3E}">
        <p14:creationId xmlns:p14="http://schemas.microsoft.com/office/powerpoint/2010/main" val="1536048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389972221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2C5E65A1-7279-47C5-800F-B0547BD0E639}"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A0889567-D0CC-402A-86DA-44A73037C5C6}" type="slidenum">
              <a:rPr lang="en-US"/>
              <a:pPr/>
              <a:t>‹#›</a:t>
            </a:fld>
            <a:endParaRPr lang="en-US" dirty="0"/>
          </a:p>
        </p:txBody>
      </p:sp>
    </p:spTree>
    <p:extLst>
      <p:ext uri="{BB962C8B-B14F-4D97-AF65-F5344CB8AC3E}">
        <p14:creationId xmlns:p14="http://schemas.microsoft.com/office/powerpoint/2010/main" val="267894966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3059290A-8E80-4569-B426-7D677EED4FBF}" type="datetime1">
              <a:rPr lang="en-US" smtClean="0"/>
              <a:t>11/2/2020</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10B168D5-F455-49E3-B9C5-A80944EEC49B}" type="slidenum">
              <a:rPr lang="en-US"/>
              <a:pPr/>
              <a:t>‹#›</a:t>
            </a:fld>
            <a:endParaRPr lang="en-US" dirty="0"/>
          </a:p>
        </p:txBody>
      </p:sp>
    </p:spTree>
    <p:extLst>
      <p:ext uri="{BB962C8B-B14F-4D97-AF65-F5344CB8AC3E}">
        <p14:creationId xmlns:p14="http://schemas.microsoft.com/office/powerpoint/2010/main" val="46873627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E49EC640-9566-4AB1-8ACC-60119FDB506E}" type="datetime1">
              <a:rPr lang="en-US" smtClean="0"/>
              <a:t>11/2/2020</a:t>
            </a:fld>
            <a:endParaRPr lang="en-US" dirty="0"/>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defTabSz="914400">
              <a:defRPr>
                <a:latin typeface="Arial" panose="020B0604020202020204" pitchFamily="34" charset="0"/>
              </a:defRPr>
            </a:lvl1pPr>
          </a:lstStyle>
          <a:p>
            <a:fld id="{DDEFA123-D288-4B4F-9104-6F0658242D34}" type="slidenum">
              <a:rPr lang="en-US"/>
              <a:pPr/>
              <a:t>‹#›</a:t>
            </a:fld>
            <a:endParaRPr lang="en-US" dirty="0"/>
          </a:p>
        </p:txBody>
      </p:sp>
    </p:spTree>
    <p:extLst>
      <p:ext uri="{BB962C8B-B14F-4D97-AF65-F5344CB8AC3E}">
        <p14:creationId xmlns:p14="http://schemas.microsoft.com/office/powerpoint/2010/main" val="339831606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5BED088C-626B-449C-AF40-59BA4201B4BC}" type="datetime1">
              <a:rPr lang="en-US" smtClean="0"/>
              <a:t>11/2/2020</a:t>
            </a:fld>
            <a:endParaRPr lang="en-US" dirty="0"/>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defTabSz="914400">
              <a:defRPr>
                <a:latin typeface="Arial" panose="020B0604020202020204" pitchFamily="34" charset="0"/>
              </a:defRPr>
            </a:lvl1pPr>
          </a:lstStyle>
          <a:p>
            <a:fld id="{1D5EE781-3E43-421A-8DA5-59412900DA7E}" type="slidenum">
              <a:rPr lang="en-US"/>
              <a:pPr/>
              <a:t>‹#›</a:t>
            </a:fld>
            <a:endParaRPr lang="en-US" dirty="0"/>
          </a:p>
        </p:txBody>
      </p:sp>
    </p:spTree>
    <p:extLst>
      <p:ext uri="{BB962C8B-B14F-4D97-AF65-F5344CB8AC3E}">
        <p14:creationId xmlns:p14="http://schemas.microsoft.com/office/powerpoint/2010/main" val="18998405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1EB167E-546A-45D5-AB2F-9E2C386FEB82}" type="datetime1">
              <a:rPr lang="en-US" smtClean="0"/>
              <a:t>11/2/2020</a:t>
            </a:fld>
            <a:endParaRPr lang="en-US" dirty="0"/>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defTabSz="914400">
              <a:defRPr>
                <a:latin typeface="Arial" panose="020B0604020202020204" pitchFamily="34" charset="0"/>
              </a:defRPr>
            </a:lvl1pPr>
          </a:lstStyle>
          <a:p>
            <a:fld id="{E06CF915-AA36-49E0-9E39-0A4A16B798D3}" type="slidenum">
              <a:rPr lang="en-US"/>
              <a:pPr/>
              <a:t>‹#›</a:t>
            </a:fld>
            <a:endParaRPr lang="en-US" dirty="0"/>
          </a:p>
        </p:txBody>
      </p:sp>
    </p:spTree>
    <p:extLst>
      <p:ext uri="{BB962C8B-B14F-4D97-AF65-F5344CB8AC3E}">
        <p14:creationId xmlns:p14="http://schemas.microsoft.com/office/powerpoint/2010/main" val="324549248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133F7AA8-43A9-44E3-A925-888C1615C004}" type="datetime1">
              <a:rPr lang="en-US" smtClean="0"/>
              <a:t>11/2/2020</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E00B343F-45C6-4705-91A8-4416C8528556}" type="slidenum">
              <a:rPr lang="en-US"/>
              <a:pPr/>
              <a:t>‹#›</a:t>
            </a:fld>
            <a:endParaRPr lang="en-US" dirty="0"/>
          </a:p>
        </p:txBody>
      </p:sp>
    </p:spTree>
    <p:extLst>
      <p:ext uri="{BB962C8B-B14F-4D97-AF65-F5344CB8AC3E}">
        <p14:creationId xmlns:p14="http://schemas.microsoft.com/office/powerpoint/2010/main" val="347171765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F79718CF-22CB-4063-A2B6-5E7D4EE01753}" type="datetime1">
              <a:rPr lang="en-US" smtClean="0"/>
              <a:t>11/2/2020</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5821AF2A-7DFF-41CA-998E-11F39A2C96A3}" type="slidenum">
              <a:rPr lang="en-US"/>
              <a:pPr/>
              <a:t>‹#›</a:t>
            </a:fld>
            <a:endParaRPr lang="en-US" dirty="0"/>
          </a:p>
        </p:txBody>
      </p:sp>
    </p:spTree>
    <p:extLst>
      <p:ext uri="{BB962C8B-B14F-4D97-AF65-F5344CB8AC3E}">
        <p14:creationId xmlns:p14="http://schemas.microsoft.com/office/powerpoint/2010/main" val="266279545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1D58D7B8-4591-4D88-A1FB-6E026BC97AA4}"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DE0D3034-60F5-408D-874C-C146C6CD6E33}" type="slidenum">
              <a:rPr lang="en-US"/>
              <a:pPr/>
              <a:t>‹#›</a:t>
            </a:fld>
            <a:endParaRPr lang="en-US" dirty="0"/>
          </a:p>
        </p:txBody>
      </p:sp>
    </p:spTree>
    <p:extLst>
      <p:ext uri="{BB962C8B-B14F-4D97-AF65-F5344CB8AC3E}">
        <p14:creationId xmlns:p14="http://schemas.microsoft.com/office/powerpoint/2010/main" val="326311835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15586D17-5B6D-4B6C-9752-B8CC1848C58D}"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9117F488-DF84-4B38-8C71-100F6E9D8452}" type="slidenum">
              <a:rPr lang="en-US"/>
              <a:pPr/>
              <a:t>‹#›</a:t>
            </a:fld>
            <a:endParaRPr lang="en-US" dirty="0"/>
          </a:p>
        </p:txBody>
      </p:sp>
    </p:spTree>
    <p:extLst>
      <p:ext uri="{BB962C8B-B14F-4D97-AF65-F5344CB8AC3E}">
        <p14:creationId xmlns:p14="http://schemas.microsoft.com/office/powerpoint/2010/main" val="314415982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8D386792-1650-428C-9C0B-308D088A1185}"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83D8ACD5-020F-40AF-AB30-2A132A7330DB}" type="slidenum">
              <a:rPr lang="en-US"/>
              <a:pPr/>
              <a:t>‹#›</a:t>
            </a:fld>
            <a:endParaRPr lang="en-US" dirty="0"/>
          </a:p>
        </p:txBody>
      </p:sp>
    </p:spTree>
    <p:extLst>
      <p:ext uri="{BB962C8B-B14F-4D97-AF65-F5344CB8AC3E}">
        <p14:creationId xmlns:p14="http://schemas.microsoft.com/office/powerpoint/2010/main" val="1796225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171549401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971AFC48-B324-45BE-A468-2806CF295A40}"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C71A151F-ED73-496C-9CC0-A3F9046BC38A}" type="slidenum">
              <a:rPr lang="en-US"/>
              <a:pPr/>
              <a:t>‹#›</a:t>
            </a:fld>
            <a:endParaRPr lang="en-US" dirty="0"/>
          </a:p>
        </p:txBody>
      </p:sp>
    </p:spTree>
    <p:extLst>
      <p:ext uri="{BB962C8B-B14F-4D97-AF65-F5344CB8AC3E}">
        <p14:creationId xmlns:p14="http://schemas.microsoft.com/office/powerpoint/2010/main" val="238434202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61DA32FA-1A35-4ED1-A1AF-A1450886C9DC}"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A8A13E31-5465-4AEC-8A7C-9C824777BD96}" type="slidenum">
              <a:rPr lang="en-US"/>
              <a:pPr/>
              <a:t>‹#›</a:t>
            </a:fld>
            <a:endParaRPr lang="en-US" dirty="0"/>
          </a:p>
        </p:txBody>
      </p:sp>
    </p:spTree>
    <p:extLst>
      <p:ext uri="{BB962C8B-B14F-4D97-AF65-F5344CB8AC3E}">
        <p14:creationId xmlns:p14="http://schemas.microsoft.com/office/powerpoint/2010/main" val="311753860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8AA20617-EA57-459C-9757-11D6C84CBEE3}" type="datetime1">
              <a:rPr lang="en-US" smtClean="0"/>
              <a:t>11/2/2020</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3F4D319F-AF2A-46FA-AEAD-0C9377FE6D5B}" type="slidenum">
              <a:rPr lang="en-US"/>
              <a:pPr/>
              <a:t>‹#›</a:t>
            </a:fld>
            <a:endParaRPr lang="en-US" dirty="0"/>
          </a:p>
        </p:txBody>
      </p:sp>
    </p:spTree>
    <p:extLst>
      <p:ext uri="{BB962C8B-B14F-4D97-AF65-F5344CB8AC3E}">
        <p14:creationId xmlns:p14="http://schemas.microsoft.com/office/powerpoint/2010/main" val="13865341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E59DB099-9225-4807-984E-347453EB3B5D}" type="datetime1">
              <a:rPr lang="en-US" smtClean="0"/>
              <a:t>11/2/2020</a:t>
            </a:fld>
            <a:endParaRPr lang="en-US" dirty="0"/>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defTabSz="914400">
              <a:defRPr>
                <a:latin typeface="Arial" panose="020B0604020202020204" pitchFamily="34" charset="0"/>
              </a:defRPr>
            </a:lvl1pPr>
          </a:lstStyle>
          <a:p>
            <a:fld id="{6CDFC3E5-8732-497E-A9AC-0E2625594F8C}" type="slidenum">
              <a:rPr lang="en-US"/>
              <a:pPr/>
              <a:t>‹#›</a:t>
            </a:fld>
            <a:endParaRPr lang="en-US" dirty="0"/>
          </a:p>
        </p:txBody>
      </p:sp>
    </p:spTree>
    <p:extLst>
      <p:ext uri="{BB962C8B-B14F-4D97-AF65-F5344CB8AC3E}">
        <p14:creationId xmlns:p14="http://schemas.microsoft.com/office/powerpoint/2010/main" val="179500197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F308216B-A9B4-4D2C-9B4F-756E68758DE3}" type="datetime1">
              <a:rPr lang="en-US" smtClean="0"/>
              <a:t>11/2/2020</a:t>
            </a:fld>
            <a:endParaRPr lang="en-US" dirty="0"/>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defTabSz="914400">
              <a:defRPr>
                <a:latin typeface="Arial" panose="020B0604020202020204" pitchFamily="34" charset="0"/>
              </a:defRPr>
            </a:lvl1pPr>
          </a:lstStyle>
          <a:p>
            <a:fld id="{1DF6B06B-FED8-42DA-9FF8-37C67E59925B}" type="slidenum">
              <a:rPr lang="en-US"/>
              <a:pPr/>
              <a:t>‹#›</a:t>
            </a:fld>
            <a:endParaRPr lang="en-US" dirty="0"/>
          </a:p>
        </p:txBody>
      </p:sp>
    </p:spTree>
    <p:extLst>
      <p:ext uri="{BB962C8B-B14F-4D97-AF65-F5344CB8AC3E}">
        <p14:creationId xmlns:p14="http://schemas.microsoft.com/office/powerpoint/2010/main" val="198420664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5F295B74-8CC9-41E4-895B-007B68F4A6BA}" type="datetime1">
              <a:rPr lang="en-US" smtClean="0"/>
              <a:t>11/2/2020</a:t>
            </a:fld>
            <a:endParaRPr lang="en-US" dirty="0"/>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defTabSz="914400">
              <a:defRPr>
                <a:latin typeface="Arial" panose="020B0604020202020204" pitchFamily="34" charset="0"/>
              </a:defRPr>
            </a:lvl1pPr>
          </a:lstStyle>
          <a:p>
            <a:fld id="{69DD7D10-7AA0-44BA-8C2C-FD6030C85AA3}" type="slidenum">
              <a:rPr lang="en-US"/>
              <a:pPr/>
              <a:t>‹#›</a:t>
            </a:fld>
            <a:endParaRPr lang="en-US" dirty="0"/>
          </a:p>
        </p:txBody>
      </p:sp>
    </p:spTree>
    <p:extLst>
      <p:ext uri="{BB962C8B-B14F-4D97-AF65-F5344CB8AC3E}">
        <p14:creationId xmlns:p14="http://schemas.microsoft.com/office/powerpoint/2010/main" val="341806216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0C15899-43D8-4F4D-97C1-2FA66DA3B6CA}" type="datetime1">
              <a:rPr lang="en-US" smtClean="0"/>
              <a:t>11/2/2020</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96055358-39AE-443B-914A-5C7839235088}" type="slidenum">
              <a:rPr lang="en-US"/>
              <a:pPr/>
              <a:t>‹#›</a:t>
            </a:fld>
            <a:endParaRPr lang="en-US" dirty="0"/>
          </a:p>
        </p:txBody>
      </p:sp>
    </p:spTree>
    <p:extLst>
      <p:ext uri="{BB962C8B-B14F-4D97-AF65-F5344CB8AC3E}">
        <p14:creationId xmlns:p14="http://schemas.microsoft.com/office/powerpoint/2010/main" val="304064140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CAFA8D59-CD7A-494B-8EB7-07A0A0C047E5}" type="datetime1">
              <a:rPr lang="en-US" smtClean="0"/>
              <a:t>11/2/2020</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B04183A0-8010-473A-B223-CD3A74836E1B}" type="slidenum">
              <a:rPr lang="en-US"/>
              <a:pPr/>
              <a:t>‹#›</a:t>
            </a:fld>
            <a:endParaRPr lang="en-US" dirty="0"/>
          </a:p>
        </p:txBody>
      </p:sp>
    </p:spTree>
    <p:extLst>
      <p:ext uri="{BB962C8B-B14F-4D97-AF65-F5344CB8AC3E}">
        <p14:creationId xmlns:p14="http://schemas.microsoft.com/office/powerpoint/2010/main" val="164687526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E0587DBB-2302-4A0C-8B73-5B84CF5A8E48}"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C69E39A8-BDA4-47FF-B20D-0F926298ED73}" type="slidenum">
              <a:rPr lang="en-US"/>
              <a:pPr/>
              <a:t>‹#›</a:t>
            </a:fld>
            <a:endParaRPr lang="en-US" dirty="0"/>
          </a:p>
        </p:txBody>
      </p:sp>
    </p:spTree>
    <p:extLst>
      <p:ext uri="{BB962C8B-B14F-4D97-AF65-F5344CB8AC3E}">
        <p14:creationId xmlns:p14="http://schemas.microsoft.com/office/powerpoint/2010/main" val="402227808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7CB64A0E-9ADB-4565-AC1C-DD7B16350456}" type="datetime1">
              <a:rPr lang="en-US" smtClean="0"/>
              <a:t>11/2/2020</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64A79421-69AC-4AC1-AA93-00A315F77E59}" type="slidenum">
              <a:rPr lang="en-US"/>
              <a:pPr/>
              <a:t>‹#›</a:t>
            </a:fld>
            <a:endParaRPr lang="en-US" dirty="0"/>
          </a:p>
        </p:txBody>
      </p:sp>
    </p:spTree>
    <p:extLst>
      <p:ext uri="{BB962C8B-B14F-4D97-AF65-F5344CB8AC3E}">
        <p14:creationId xmlns:p14="http://schemas.microsoft.com/office/powerpoint/2010/main" val="969472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pn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pn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5.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image" Target="../media/image1.png"/><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13" Type="http://schemas.openxmlformats.org/officeDocument/2006/relationships/image" Target="../media/image6.png"/><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 Id="rId14" Type="http://schemas.openxmlformats.org/officeDocument/2006/relationships/image" Target="../media/image7.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5.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13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1380" name="Rectangle 4"/>
          <p:cNvSpPr>
            <a:spLocks noGrp="1" noChangeArrowheads="1"/>
          </p:cNvSpPr>
          <p:nvPr>
            <p:ph type="ftr" sz="quarter" idx="3"/>
          </p:nvPr>
        </p:nvSpPr>
        <p:spPr bwMode="auto">
          <a:xfrm>
            <a:off x="3124200" y="63563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chemeClr val="bg1"/>
                </a:solidFill>
                <a:latin typeface="Comic Sans MS" pitchFamily="66" charset="0"/>
              </a:defRPr>
            </a:lvl1pPr>
          </a:lstStyle>
          <a:p>
            <a:endParaRPr lang="en-ZA" dirty="0"/>
          </a:p>
        </p:txBody>
      </p:sp>
      <p:sp>
        <p:nvSpPr>
          <p:cNvPr id="101381" name="Rectangle 5"/>
          <p:cNvSpPr>
            <a:spLocks noGrp="1" noChangeArrowheads="1"/>
          </p:cNvSpPr>
          <p:nvPr>
            <p:ph type="sldNum" sz="quarter" idx="4"/>
          </p:nvPr>
        </p:nvSpPr>
        <p:spPr bwMode="auto">
          <a:xfrm>
            <a:off x="7131050" y="63563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chemeClr val="bg1"/>
                </a:solidFill>
                <a:latin typeface="Comic Sans MS" panose="030F0702030302020204" pitchFamily="66" charset="0"/>
              </a:defRPr>
            </a:lvl1pPr>
          </a:lstStyle>
          <a:p>
            <a:fld id="{4CCAC53F-EEB6-46B6-A607-5E18D0F7F69E}" type="slidenum">
              <a:rPr lang="en-ZA" smtClean="0"/>
              <a:t>‹#›</a:t>
            </a:fld>
            <a:endParaRPr lang="en-ZA" dirty="0"/>
          </a:p>
        </p:txBody>
      </p:sp>
      <p:pic>
        <p:nvPicPr>
          <p:cNvPr id="1030" name="Picture 6"/>
          <p:cNvPicPr>
            <a:picLocks noChangeAspect="1" noChangeArrowheads="1"/>
          </p:cNvPicPr>
          <p:nvPr/>
        </p:nvPicPr>
        <p:blipFill>
          <a:blip r:embed="rId13" cstate="print">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4925" y="5976938"/>
            <a:ext cx="6731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1031" name="Text Box 7"/>
          <p:cNvSpPr txBox="1">
            <a:spLocks noChangeArrowheads="1"/>
          </p:cNvSpPr>
          <p:nvPr/>
        </p:nvSpPr>
        <p:spPr bwMode="auto">
          <a:xfrm>
            <a:off x="684213" y="6051550"/>
            <a:ext cx="2087562" cy="7620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400" u="sng" dirty="0" smtClean="0">
                <a:solidFill>
                  <a:srgbClr val="008000"/>
                </a:solidFill>
              </a:rPr>
              <a:t>defence</a:t>
            </a:r>
          </a:p>
          <a:p>
            <a:pPr>
              <a:defRPr/>
            </a:pPr>
            <a:r>
              <a:rPr lang="en-US" altLang="en-US" sz="1000" dirty="0" smtClean="0">
                <a:solidFill>
                  <a:schemeClr val="bg1"/>
                </a:solidFill>
              </a:rPr>
              <a:t>Department:</a:t>
            </a:r>
          </a:p>
          <a:p>
            <a:pPr>
              <a:defRPr/>
            </a:pPr>
            <a:r>
              <a:rPr lang="en-US" altLang="en-US" sz="1000" dirty="0" smtClean="0">
                <a:solidFill>
                  <a:schemeClr val="bg1"/>
                </a:solidFill>
              </a:rPr>
              <a:t>Defence</a:t>
            </a:r>
          </a:p>
          <a:p>
            <a:pPr>
              <a:defRPr/>
            </a:pPr>
            <a:r>
              <a:rPr lang="en-US" altLang="en-US" sz="1000" dirty="0" smtClean="0">
                <a:solidFill>
                  <a:schemeClr val="bg1"/>
                </a:solidFill>
              </a:rPr>
              <a:t>REPUBLIC OF SOUTH AFRICA</a:t>
            </a:r>
          </a:p>
        </p:txBody>
      </p:sp>
      <p:pic>
        <p:nvPicPr>
          <p:cNvPr id="8"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05991" y="233586"/>
            <a:ext cx="8096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055421" y="214536"/>
            <a:ext cx="98107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920864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tmplLst>
          <p:tmpl lvl="1">
            <p:tnLst>
              <p:par>
                <p:cTn presetID="1" presetClass="entr" presetSubtype="0" fill="hold" nodeType="click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Lst>
      </p:bldP>
    </p:bldLst>
  </p:timing>
  <p:hf hdr="0" ft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hlink"/>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4pPr>
      <a:lvl5pPr marL="20574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5pPr>
      <a:lvl6pPr marL="25146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6pPr>
      <a:lvl7pPr marL="29718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7pPr>
      <a:lvl8pPr marL="34290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8pPr>
      <a:lvl9pPr marL="38862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13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1380" name="Rectangle 4"/>
          <p:cNvSpPr>
            <a:spLocks noGrp="1" noChangeArrowheads="1"/>
          </p:cNvSpPr>
          <p:nvPr>
            <p:ph type="ftr" sz="quarter" idx="3"/>
          </p:nvPr>
        </p:nvSpPr>
        <p:spPr bwMode="auto">
          <a:xfrm>
            <a:off x="3124200" y="63563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rgbClr val="000000"/>
                </a:solidFill>
                <a:latin typeface="Comic Sans MS" pitchFamily="66" charset="0"/>
              </a:defRPr>
            </a:lvl1pPr>
          </a:lstStyle>
          <a:p>
            <a:pPr>
              <a:defRPr/>
            </a:pPr>
            <a:endParaRPr lang="en-US" dirty="0"/>
          </a:p>
        </p:txBody>
      </p:sp>
      <p:sp>
        <p:nvSpPr>
          <p:cNvPr id="101381" name="Rectangle 5"/>
          <p:cNvSpPr>
            <a:spLocks noGrp="1" noChangeArrowheads="1"/>
          </p:cNvSpPr>
          <p:nvPr>
            <p:ph type="sldNum" sz="quarter" idx="4"/>
          </p:nvPr>
        </p:nvSpPr>
        <p:spPr bwMode="auto">
          <a:xfrm>
            <a:off x="7131050" y="63563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rgbClr val="000000"/>
                </a:solidFill>
                <a:latin typeface="Comic Sans MS" panose="030F0702030302020204" pitchFamily="66" charset="0"/>
              </a:defRPr>
            </a:lvl1pPr>
          </a:lstStyle>
          <a:p>
            <a:fld id="{22ED45D8-F189-443A-8E96-B9D80A707741}" type="slidenum">
              <a:rPr lang="en-US"/>
              <a:pPr/>
              <a:t>‹#›</a:t>
            </a:fld>
            <a:endParaRPr lang="en-US" dirty="0"/>
          </a:p>
        </p:txBody>
      </p:sp>
      <p:pic>
        <p:nvPicPr>
          <p:cNvPr id="5126" name="Picture 6"/>
          <p:cNvPicPr>
            <a:picLocks noChangeAspect="1" noChangeArrowheads="1"/>
          </p:cNvPicPr>
          <p:nvPr/>
        </p:nvPicPr>
        <p:blipFill>
          <a:blip r:embed="rId13" cstate="print">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4925" y="5976938"/>
            <a:ext cx="6731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1031" name="Text Box 7"/>
          <p:cNvSpPr txBox="1">
            <a:spLocks noChangeArrowheads="1"/>
          </p:cNvSpPr>
          <p:nvPr/>
        </p:nvSpPr>
        <p:spPr bwMode="auto">
          <a:xfrm>
            <a:off x="684213" y="6051550"/>
            <a:ext cx="2087562" cy="7620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400" u="sng" dirty="0" smtClean="0">
                <a:solidFill>
                  <a:srgbClr val="008000"/>
                </a:solidFill>
              </a:rPr>
              <a:t>defence</a:t>
            </a:r>
          </a:p>
          <a:p>
            <a:pPr>
              <a:defRPr/>
            </a:pPr>
            <a:r>
              <a:rPr lang="en-US" altLang="en-US" sz="1000" dirty="0" smtClean="0">
                <a:solidFill>
                  <a:srgbClr val="000000"/>
                </a:solidFill>
              </a:rPr>
              <a:t>Department:</a:t>
            </a:r>
          </a:p>
          <a:p>
            <a:pPr>
              <a:defRPr/>
            </a:pPr>
            <a:r>
              <a:rPr lang="en-US" altLang="en-US" sz="1000" dirty="0" smtClean="0">
                <a:solidFill>
                  <a:srgbClr val="000000"/>
                </a:solidFill>
              </a:rPr>
              <a:t>Defence</a:t>
            </a:r>
          </a:p>
          <a:p>
            <a:pPr>
              <a:defRPr/>
            </a:pPr>
            <a:r>
              <a:rPr lang="en-US" altLang="en-US" sz="1000" dirty="0" smtClean="0">
                <a:solidFill>
                  <a:srgbClr val="000000"/>
                </a:solidFill>
              </a:rPr>
              <a:t>REPUBLIC OF SOUTH AFRICA</a:t>
            </a:r>
          </a:p>
        </p:txBody>
      </p:sp>
    </p:spTree>
    <p:extLst>
      <p:ext uri="{BB962C8B-B14F-4D97-AF65-F5344CB8AC3E}">
        <p14:creationId xmlns:p14="http://schemas.microsoft.com/office/powerpoint/2010/main" val="1975921893"/>
      </p:ext>
    </p:extLst>
  </p:cSld>
  <p:clrMap bg1="dk2" tx1="lt1" bg2="dk1"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tmplLst>
          <p:tmpl lvl="1">
            <p:tnLst>
              <p:par>
                <p:cTn presetID="1" presetClass="entr" presetSubtype="0" fill="hold" nodeType="click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Lst>
      </p:bldP>
    </p:bldLst>
  </p:timing>
  <p:hf hdr="0" ft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hlink"/>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4pPr>
      <a:lvl5pPr marL="20574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5pPr>
      <a:lvl6pPr marL="25146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6pPr>
      <a:lvl7pPr marL="29718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7pPr>
      <a:lvl8pPr marL="34290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8pPr>
      <a:lvl9pPr marL="38862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13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1380" name="Rectangle 4"/>
          <p:cNvSpPr>
            <a:spLocks noGrp="1" noChangeArrowheads="1"/>
          </p:cNvSpPr>
          <p:nvPr>
            <p:ph type="ftr" sz="quarter" idx="3"/>
          </p:nvPr>
        </p:nvSpPr>
        <p:spPr bwMode="auto">
          <a:xfrm>
            <a:off x="3124200" y="63563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chemeClr val="bg1"/>
                </a:solidFill>
                <a:latin typeface="Comic Sans MS" pitchFamily="66" charset="0"/>
              </a:defRPr>
            </a:lvl1pPr>
          </a:lstStyle>
          <a:p>
            <a:endParaRPr lang="en-ZA" dirty="0"/>
          </a:p>
        </p:txBody>
      </p:sp>
      <p:sp>
        <p:nvSpPr>
          <p:cNvPr id="101381" name="Rectangle 5"/>
          <p:cNvSpPr>
            <a:spLocks noGrp="1" noChangeArrowheads="1"/>
          </p:cNvSpPr>
          <p:nvPr>
            <p:ph type="sldNum" sz="quarter" idx="4"/>
          </p:nvPr>
        </p:nvSpPr>
        <p:spPr bwMode="auto">
          <a:xfrm>
            <a:off x="7131050" y="63563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chemeClr val="bg1"/>
                </a:solidFill>
                <a:latin typeface="Comic Sans MS" panose="030F0702030302020204" pitchFamily="66" charset="0"/>
              </a:defRPr>
            </a:lvl1pPr>
          </a:lstStyle>
          <a:p>
            <a:fld id="{0852D048-FEAD-4B21-97D8-B33618A2071B}" type="slidenum">
              <a:rPr lang="en-ZA" smtClean="0"/>
              <a:t>‹#›</a:t>
            </a:fld>
            <a:endParaRPr lang="en-ZA" dirty="0"/>
          </a:p>
        </p:txBody>
      </p:sp>
      <p:pic>
        <p:nvPicPr>
          <p:cNvPr id="1030" name="Picture 6"/>
          <p:cNvPicPr>
            <a:picLocks noChangeAspect="1" noChangeArrowheads="1"/>
          </p:cNvPicPr>
          <p:nvPr/>
        </p:nvPicPr>
        <p:blipFill>
          <a:blip r:embed="rId13" cstate="print">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4925" y="5976938"/>
            <a:ext cx="6731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1031" name="Text Box 7"/>
          <p:cNvSpPr txBox="1">
            <a:spLocks noChangeArrowheads="1"/>
          </p:cNvSpPr>
          <p:nvPr/>
        </p:nvSpPr>
        <p:spPr bwMode="auto">
          <a:xfrm>
            <a:off x="684213" y="6051550"/>
            <a:ext cx="2087562" cy="7620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400" u="sng" dirty="0" smtClean="0">
                <a:solidFill>
                  <a:srgbClr val="008000"/>
                </a:solidFill>
              </a:rPr>
              <a:t>defence</a:t>
            </a:r>
          </a:p>
          <a:p>
            <a:pPr>
              <a:defRPr/>
            </a:pPr>
            <a:r>
              <a:rPr lang="en-US" altLang="en-US" sz="1000" dirty="0" smtClean="0">
                <a:solidFill>
                  <a:schemeClr val="bg1"/>
                </a:solidFill>
              </a:rPr>
              <a:t>Department:</a:t>
            </a:r>
          </a:p>
          <a:p>
            <a:pPr>
              <a:defRPr/>
            </a:pPr>
            <a:r>
              <a:rPr lang="en-US" altLang="en-US" sz="1000" dirty="0" smtClean="0">
                <a:solidFill>
                  <a:schemeClr val="bg1"/>
                </a:solidFill>
              </a:rPr>
              <a:t>Defence</a:t>
            </a:r>
          </a:p>
          <a:p>
            <a:pPr>
              <a:defRPr/>
            </a:pPr>
            <a:r>
              <a:rPr lang="en-US" altLang="en-US" sz="1000" dirty="0" smtClean="0">
                <a:solidFill>
                  <a:schemeClr val="bg1"/>
                </a:solidFill>
              </a:rPr>
              <a:t>REPUBLIC OF SOUTH AFRICA</a:t>
            </a:r>
          </a:p>
        </p:txBody>
      </p:sp>
    </p:spTree>
    <p:extLst>
      <p:ext uri="{BB962C8B-B14F-4D97-AF65-F5344CB8AC3E}">
        <p14:creationId xmlns:p14="http://schemas.microsoft.com/office/powerpoint/2010/main" val="3449845100"/>
      </p:ext>
    </p:extLst>
  </p:cSld>
  <p:clrMap bg1="dk2" tx1="lt1" bg2="dk1"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tmplLst>
          <p:tmpl lvl="1">
            <p:tnLst>
              <p:par>
                <p:cTn presetID="1" presetClass="entr" presetSubtype="0" fill="hold" nodeType="click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Lst>
      </p:bldP>
    </p:bldLst>
  </p:timing>
  <p:hf hdr="0" ft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hlink"/>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4pPr>
      <a:lvl5pPr marL="20574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5pPr>
      <a:lvl6pPr marL="25146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6pPr>
      <a:lvl7pPr marL="29718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7pPr>
      <a:lvl8pPr marL="34290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8pPr>
      <a:lvl9pPr marL="38862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2051"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latin typeface="Calibri" panose="020F0502020204030204" pitchFamily="34" charset="0"/>
              </a:defRPr>
            </a:lvl1pPr>
          </a:lstStyle>
          <a:p>
            <a:fld id="{B9D0414D-6000-4E28-B969-CED180376EFE}" type="slidenum">
              <a:rPr lang="en-ZA"/>
              <a:pPr/>
              <a:t>‹#›</a:t>
            </a:fld>
            <a:endParaRPr lang="en-ZA"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rgbClr val="DFDCB7"/>
                </a:solidFill>
                <a:latin typeface="Calibri" pitchFamily="34" charset="0"/>
                <a:cs typeface="+mn-cs"/>
              </a:defRPr>
            </a:lvl1pPr>
          </a:lstStyle>
          <a:p>
            <a:pPr>
              <a:defRPr/>
            </a:pPr>
            <a:endParaRPr lang="en-ZA" dirty="0"/>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rgbClr val="DFDCB7"/>
                </a:solidFill>
                <a:latin typeface="Calibri" pitchFamily="34" charset="0"/>
                <a:cs typeface="+mn-cs"/>
              </a:defRPr>
            </a:lvl1pPr>
          </a:lstStyle>
          <a:p>
            <a:pPr>
              <a:defRPr/>
            </a:pPr>
            <a:fld id="{383B2AAD-1C95-464F-B78D-D567599E8750}" type="datetime1">
              <a:rPr lang="en-US" smtClean="0"/>
              <a:t>11/2/2020</a:t>
            </a:fld>
            <a:endParaRPr lang="en-ZA" dirty="0"/>
          </a:p>
        </p:txBody>
      </p:sp>
    </p:spTree>
    <p:extLst>
      <p:ext uri="{BB962C8B-B14F-4D97-AF65-F5344CB8AC3E}">
        <p14:creationId xmlns:p14="http://schemas.microsoft.com/office/powerpoint/2010/main" val="282851760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p:txStyles>
    <p:titleStyle>
      <a:lvl1pPr algn="l" rtl="0" eaLnBrk="1" fontAlgn="base" hangingPunct="1">
        <a:spcBef>
          <a:spcPct val="0"/>
        </a:spcBef>
        <a:spcAft>
          <a:spcPct val="0"/>
        </a:spcAft>
        <a:defRPr sz="4600" kern="1200" spc="-100">
          <a:solidFill>
            <a:schemeClr val="tx2"/>
          </a:solidFill>
          <a:latin typeface="+mj-lt"/>
          <a:ea typeface="+mj-ea"/>
          <a:cs typeface="+mj-cs"/>
        </a:defRPr>
      </a:lvl1pPr>
      <a:lvl2pPr algn="l" rtl="0" eaLnBrk="1" fontAlgn="base" hangingPunct="1">
        <a:spcBef>
          <a:spcPct val="0"/>
        </a:spcBef>
        <a:spcAft>
          <a:spcPct val="0"/>
        </a:spcAft>
        <a:defRPr sz="4600">
          <a:solidFill>
            <a:schemeClr val="tx2"/>
          </a:solidFill>
          <a:latin typeface="Cambria" pitchFamily="18" charset="0"/>
        </a:defRPr>
      </a:lvl2pPr>
      <a:lvl3pPr algn="l" rtl="0" eaLnBrk="1" fontAlgn="base" hangingPunct="1">
        <a:spcBef>
          <a:spcPct val="0"/>
        </a:spcBef>
        <a:spcAft>
          <a:spcPct val="0"/>
        </a:spcAft>
        <a:defRPr sz="4600">
          <a:solidFill>
            <a:schemeClr val="tx2"/>
          </a:solidFill>
          <a:latin typeface="Cambria" pitchFamily="18" charset="0"/>
        </a:defRPr>
      </a:lvl3pPr>
      <a:lvl4pPr algn="l" rtl="0" eaLnBrk="1" fontAlgn="base" hangingPunct="1">
        <a:spcBef>
          <a:spcPct val="0"/>
        </a:spcBef>
        <a:spcAft>
          <a:spcPct val="0"/>
        </a:spcAft>
        <a:defRPr sz="4600">
          <a:solidFill>
            <a:schemeClr val="tx2"/>
          </a:solidFill>
          <a:latin typeface="Cambria" pitchFamily="18" charset="0"/>
        </a:defRPr>
      </a:lvl4pPr>
      <a:lvl5pPr algn="l" rtl="0" eaLnBrk="1" fontAlgn="base" hangingPunct="1">
        <a:spcBef>
          <a:spcPct val="0"/>
        </a:spcBef>
        <a:spcAft>
          <a:spcPct val="0"/>
        </a:spcAft>
        <a:defRPr sz="4600">
          <a:solidFill>
            <a:schemeClr val="tx2"/>
          </a:solidFill>
          <a:latin typeface="Cambria" pitchFamily="18" charset="0"/>
        </a:defRPr>
      </a:lvl5pPr>
      <a:lvl6pPr marL="457200" algn="l" rtl="0" eaLnBrk="1" fontAlgn="base" hangingPunct="1">
        <a:spcBef>
          <a:spcPct val="0"/>
        </a:spcBef>
        <a:spcAft>
          <a:spcPct val="0"/>
        </a:spcAft>
        <a:defRPr sz="4600">
          <a:solidFill>
            <a:schemeClr val="tx2"/>
          </a:solidFill>
          <a:latin typeface="Cambria" pitchFamily="18" charset="0"/>
        </a:defRPr>
      </a:lvl6pPr>
      <a:lvl7pPr marL="914400" algn="l" rtl="0" eaLnBrk="1" fontAlgn="base" hangingPunct="1">
        <a:spcBef>
          <a:spcPct val="0"/>
        </a:spcBef>
        <a:spcAft>
          <a:spcPct val="0"/>
        </a:spcAft>
        <a:defRPr sz="4600">
          <a:solidFill>
            <a:schemeClr val="tx2"/>
          </a:solidFill>
          <a:latin typeface="Cambria" pitchFamily="18" charset="0"/>
        </a:defRPr>
      </a:lvl7pPr>
      <a:lvl8pPr marL="1371600" algn="l" rtl="0" eaLnBrk="1" fontAlgn="base" hangingPunct="1">
        <a:spcBef>
          <a:spcPct val="0"/>
        </a:spcBef>
        <a:spcAft>
          <a:spcPct val="0"/>
        </a:spcAft>
        <a:defRPr sz="4600">
          <a:solidFill>
            <a:schemeClr val="tx2"/>
          </a:solidFill>
          <a:latin typeface="Cambria" pitchFamily="18" charset="0"/>
        </a:defRPr>
      </a:lvl8pPr>
      <a:lvl9pPr marL="1828800" algn="l" rtl="0" eaLnBrk="1" fontAlgn="base" hangingPunct="1">
        <a:spcBef>
          <a:spcPct val="0"/>
        </a:spcBef>
        <a:spcAft>
          <a:spcPct val="0"/>
        </a:spcAft>
        <a:defRPr sz="4600">
          <a:solidFill>
            <a:schemeClr val="tx2"/>
          </a:solidFill>
          <a:latin typeface="Cambria" pitchFamily="18" charset="0"/>
        </a:defRPr>
      </a:lvl9pPr>
    </p:titleStyle>
    <p:bodyStyle>
      <a:lvl1pPr marL="342900" indent="-228600" algn="l" rtl="0" eaLnBrk="1" fontAlgn="base" hangingPunct="1">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1" fontAlgn="base" hangingPunct="1">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1" fontAlgn="base" hangingPunct="1">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1" fontAlgn="base" hangingPunct="1">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1" fontAlgn="base" hangingPunct="1">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200">
                <a:solidFill>
                  <a:prstClr val="black">
                    <a:tint val="75000"/>
                  </a:prstClr>
                </a:solidFill>
                <a:latin typeface="Calibri"/>
              </a:defRPr>
            </a:lvl1pPr>
          </a:lstStyle>
          <a:p>
            <a:pPr>
              <a:defRPr/>
            </a:pPr>
            <a:fld id="{391C73E6-DAA8-4E8D-B6C0-5B0421249162}" type="datetime1">
              <a:rPr lang="en-US" smtClean="0"/>
              <a:t>11/2/2020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Calibri"/>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panose="020F0502020204030204" pitchFamily="34" charset="0"/>
              </a:defRPr>
            </a:lvl1pPr>
          </a:lstStyle>
          <a:p>
            <a:fld id="{2100437D-9075-4E37-A271-0FEE5363F178}" type="slidenum">
              <a:rPr lang="en-US"/>
              <a:pPr/>
              <a:t>‹#›</a:t>
            </a:fld>
            <a:endParaRPr lang="en-US" dirty="0"/>
          </a:p>
        </p:txBody>
      </p:sp>
    </p:spTree>
    <p:extLst>
      <p:ext uri="{BB962C8B-B14F-4D97-AF65-F5344CB8AC3E}">
        <p14:creationId xmlns:p14="http://schemas.microsoft.com/office/powerpoint/2010/main" val="3640295033"/>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200">
                <a:solidFill>
                  <a:prstClr val="black">
                    <a:tint val="75000"/>
                  </a:prstClr>
                </a:solidFill>
                <a:latin typeface="Calibri"/>
              </a:defRPr>
            </a:lvl1pPr>
          </a:lstStyle>
          <a:p>
            <a:pPr>
              <a:defRPr/>
            </a:pPr>
            <a:fld id="{FB10BFA3-CFAE-4538-956A-B1716AB4760C}" type="datetime1">
              <a:rPr lang="en-US" smtClean="0"/>
              <a:t>11/2/2020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Calibri"/>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panose="020F0502020204030204" pitchFamily="34" charset="0"/>
              </a:defRPr>
            </a:lvl1pPr>
          </a:lstStyle>
          <a:p>
            <a:fld id="{682FFC2B-EB53-4DA3-9B51-C837D36E36DD}" type="slidenum">
              <a:rPr lang="en-US"/>
              <a:pPr/>
              <a:t>‹#›</a:t>
            </a:fld>
            <a:endParaRPr lang="en-US" dirty="0"/>
          </a:p>
        </p:txBody>
      </p:sp>
    </p:spTree>
    <p:extLst>
      <p:ext uri="{BB962C8B-B14F-4D97-AF65-F5344CB8AC3E}">
        <p14:creationId xmlns:p14="http://schemas.microsoft.com/office/powerpoint/2010/main" val="39657728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13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1380" name="Rectangle 4"/>
          <p:cNvSpPr>
            <a:spLocks noGrp="1" noChangeArrowheads="1"/>
          </p:cNvSpPr>
          <p:nvPr>
            <p:ph type="ftr" sz="quarter" idx="3"/>
          </p:nvPr>
        </p:nvSpPr>
        <p:spPr bwMode="auto">
          <a:xfrm>
            <a:off x="3124200" y="63563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rgbClr val="000000"/>
                </a:solidFill>
                <a:latin typeface="Comic Sans MS" pitchFamily="66" charset="0"/>
              </a:defRPr>
            </a:lvl1pPr>
          </a:lstStyle>
          <a:p>
            <a:pPr>
              <a:defRPr/>
            </a:pPr>
            <a:endParaRPr lang="en-US" dirty="0"/>
          </a:p>
        </p:txBody>
      </p:sp>
      <p:sp>
        <p:nvSpPr>
          <p:cNvPr id="101381" name="Rectangle 5"/>
          <p:cNvSpPr>
            <a:spLocks noGrp="1" noChangeArrowheads="1"/>
          </p:cNvSpPr>
          <p:nvPr>
            <p:ph type="sldNum" sz="quarter" idx="4"/>
          </p:nvPr>
        </p:nvSpPr>
        <p:spPr bwMode="auto">
          <a:xfrm>
            <a:off x="7131050" y="63563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rgbClr val="000000"/>
                </a:solidFill>
                <a:latin typeface="Comic Sans MS" panose="030F0702030302020204" pitchFamily="66" charset="0"/>
              </a:defRPr>
            </a:lvl1pPr>
          </a:lstStyle>
          <a:p>
            <a:fld id="{22ED45D8-F189-443A-8E96-B9D80A707741}" type="slidenum">
              <a:rPr lang="en-US"/>
              <a:pPr/>
              <a:t>‹#›</a:t>
            </a:fld>
            <a:endParaRPr lang="en-US" dirty="0"/>
          </a:p>
        </p:txBody>
      </p:sp>
      <p:pic>
        <p:nvPicPr>
          <p:cNvPr id="5126" name="Picture 6"/>
          <p:cNvPicPr>
            <a:picLocks noChangeAspect="1" noChangeArrowheads="1"/>
          </p:cNvPicPr>
          <p:nvPr/>
        </p:nvPicPr>
        <p:blipFill>
          <a:blip r:embed="rId13" cstate="print">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4925" y="5976938"/>
            <a:ext cx="6731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1031" name="Text Box 7"/>
          <p:cNvSpPr txBox="1">
            <a:spLocks noChangeArrowheads="1"/>
          </p:cNvSpPr>
          <p:nvPr/>
        </p:nvSpPr>
        <p:spPr bwMode="auto">
          <a:xfrm>
            <a:off x="684213" y="6051550"/>
            <a:ext cx="2087562" cy="7620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400" u="sng" dirty="0" smtClean="0">
                <a:solidFill>
                  <a:srgbClr val="008000"/>
                </a:solidFill>
              </a:rPr>
              <a:t>defence</a:t>
            </a:r>
          </a:p>
          <a:p>
            <a:pPr>
              <a:defRPr/>
            </a:pPr>
            <a:r>
              <a:rPr lang="en-US" altLang="en-US" sz="1000" dirty="0" smtClean="0">
                <a:solidFill>
                  <a:srgbClr val="000000"/>
                </a:solidFill>
              </a:rPr>
              <a:t>Department:</a:t>
            </a:r>
          </a:p>
          <a:p>
            <a:pPr>
              <a:defRPr/>
            </a:pPr>
            <a:r>
              <a:rPr lang="en-US" altLang="en-US" sz="1000" dirty="0" smtClean="0">
                <a:solidFill>
                  <a:srgbClr val="000000"/>
                </a:solidFill>
              </a:rPr>
              <a:t>Defence</a:t>
            </a:r>
          </a:p>
          <a:p>
            <a:pPr>
              <a:defRPr/>
            </a:pPr>
            <a:r>
              <a:rPr lang="en-US" altLang="en-US" sz="1000" dirty="0" smtClean="0">
                <a:solidFill>
                  <a:srgbClr val="000000"/>
                </a:solidFill>
              </a:rPr>
              <a:t>REPUBLIC OF SOUTH AFRICA</a:t>
            </a:r>
          </a:p>
        </p:txBody>
      </p:sp>
    </p:spTree>
    <p:extLst>
      <p:ext uri="{BB962C8B-B14F-4D97-AF65-F5344CB8AC3E}">
        <p14:creationId xmlns:p14="http://schemas.microsoft.com/office/powerpoint/2010/main" val="718765890"/>
      </p:ext>
    </p:extLst>
  </p:cSld>
  <p:clrMap bg1="dk2" tx1="lt1" bg2="dk1"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tmplLst>
          <p:tmpl lvl="1">
            <p:tnLst>
              <p:par>
                <p:cTn presetID="1" presetClass="entr" presetSubtype="0" fill="hold" nodeType="click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Lst>
      </p:bldP>
    </p:bldLst>
  </p:timing>
  <p:hf hdr="0" ft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hlink"/>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4pPr>
      <a:lvl5pPr marL="20574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5pPr>
      <a:lvl6pPr marL="25146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6pPr>
      <a:lvl7pPr marL="29718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7pPr>
      <a:lvl8pPr marL="34290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8pPr>
      <a:lvl9pPr marL="38862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8689FA6-204F-4F00-AC2D-BA3B726E79C1}" type="datetime1">
              <a:rPr lang="en-US" smtClean="0"/>
              <a:t>11/2/2020</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ZA"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852D048-FEAD-4B21-97D8-B33618A2071B}" type="slidenum">
              <a:rPr lang="en-ZA" smtClean="0"/>
              <a:t>‹#›</a:t>
            </a:fld>
            <a:endParaRPr lang="en-ZA"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1053741"/>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hf hdr="0" ft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7CA5953-A77E-4E58-B9A5-74FF15AB893B}" type="datetimeFigureOut">
              <a:rPr lang="en-US" smtClean="0"/>
              <a:t>11/2/2020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CAC53F-EEB6-46B6-A607-5E18D0F7F69E}" type="slidenum">
              <a:rPr lang="en-ZA" smtClean="0"/>
              <a:t>‹#›</a:t>
            </a:fld>
            <a:endParaRPr lang="en-ZA" dirty="0"/>
          </a:p>
        </p:txBody>
      </p:sp>
      <p:pic>
        <p:nvPicPr>
          <p:cNvPr id="7" name="Picture 6"/>
          <p:cNvPicPr>
            <a:picLocks noChangeAspect="1"/>
          </p:cNvPicPr>
          <p:nvPr userDrawn="1"/>
        </p:nvPicPr>
        <p:blipFill>
          <a:blip r:embed="rId13"/>
          <a:stretch>
            <a:fillRect/>
          </a:stretch>
        </p:blipFill>
        <p:spPr>
          <a:xfrm>
            <a:off x="6732240" y="44657"/>
            <a:ext cx="2211545" cy="701222"/>
          </a:xfrm>
          <a:prstGeom prst="rect">
            <a:avLst/>
          </a:prstGeom>
        </p:spPr>
      </p:pic>
      <p:pic>
        <p:nvPicPr>
          <p:cNvPr id="8" name="Picture 7"/>
          <p:cNvPicPr>
            <a:picLocks noChangeAspect="1"/>
          </p:cNvPicPr>
          <p:nvPr userDrawn="1"/>
        </p:nvPicPr>
        <p:blipFill>
          <a:blip r:embed="rId14"/>
          <a:stretch>
            <a:fillRect/>
          </a:stretch>
        </p:blipFill>
        <p:spPr>
          <a:xfrm>
            <a:off x="107504" y="44657"/>
            <a:ext cx="2219381" cy="680244"/>
          </a:xfrm>
          <a:prstGeom prst="rect">
            <a:avLst/>
          </a:prstGeom>
        </p:spPr>
      </p:pic>
    </p:spTree>
    <p:extLst>
      <p:ext uri="{BB962C8B-B14F-4D97-AF65-F5344CB8AC3E}">
        <p14:creationId xmlns:p14="http://schemas.microsoft.com/office/powerpoint/2010/main" val="378658758"/>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iming>
    <p:tnLst>
      <p:par>
        <p:cTn id="1" dur="indefinite" restart="never" nodeType="tmRoot"/>
      </p:par>
    </p:tnLst>
  </p:timing>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2051"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latin typeface="Calibri" panose="020F0502020204030204" pitchFamily="34" charset="0"/>
              </a:defRPr>
            </a:lvl1pPr>
          </a:lstStyle>
          <a:p>
            <a:fld id="{B9D0414D-6000-4E28-B969-CED180376EFE}" type="slidenum">
              <a:rPr lang="en-ZA"/>
              <a:pPr/>
              <a:t>‹#›</a:t>
            </a:fld>
            <a:endParaRPr lang="en-ZA"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rgbClr val="DFDCB7"/>
                </a:solidFill>
                <a:latin typeface="Calibri" pitchFamily="34" charset="0"/>
                <a:cs typeface="+mn-cs"/>
              </a:defRPr>
            </a:lvl1pPr>
          </a:lstStyle>
          <a:p>
            <a:pPr>
              <a:defRPr/>
            </a:pPr>
            <a:endParaRPr lang="en-ZA" dirty="0"/>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rgbClr val="DFDCB7"/>
                </a:solidFill>
                <a:latin typeface="Calibri" pitchFamily="34" charset="0"/>
                <a:cs typeface="+mn-cs"/>
              </a:defRPr>
            </a:lvl1pPr>
          </a:lstStyle>
          <a:p>
            <a:pPr>
              <a:defRPr/>
            </a:pPr>
            <a:fld id="{55C44A5E-F439-45C9-B02A-09547FF7C1CF}" type="datetime1">
              <a:rPr lang="en-US" smtClean="0"/>
              <a:t>11/2/2020</a:t>
            </a:fld>
            <a:endParaRPr lang="en-ZA" dirty="0"/>
          </a:p>
        </p:txBody>
      </p:sp>
    </p:spTree>
    <p:extLst>
      <p:ext uri="{BB962C8B-B14F-4D97-AF65-F5344CB8AC3E}">
        <p14:creationId xmlns:p14="http://schemas.microsoft.com/office/powerpoint/2010/main" val="27700613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fontAlgn="base" hangingPunct="1">
        <a:spcBef>
          <a:spcPct val="0"/>
        </a:spcBef>
        <a:spcAft>
          <a:spcPct val="0"/>
        </a:spcAft>
        <a:defRPr sz="4600" kern="1200" spc="-100">
          <a:solidFill>
            <a:schemeClr val="tx2"/>
          </a:solidFill>
          <a:latin typeface="+mj-lt"/>
          <a:ea typeface="+mj-ea"/>
          <a:cs typeface="+mj-cs"/>
        </a:defRPr>
      </a:lvl1pPr>
      <a:lvl2pPr algn="l" rtl="0" eaLnBrk="1" fontAlgn="base" hangingPunct="1">
        <a:spcBef>
          <a:spcPct val="0"/>
        </a:spcBef>
        <a:spcAft>
          <a:spcPct val="0"/>
        </a:spcAft>
        <a:defRPr sz="4600">
          <a:solidFill>
            <a:schemeClr val="tx2"/>
          </a:solidFill>
          <a:latin typeface="Cambria" pitchFamily="18" charset="0"/>
        </a:defRPr>
      </a:lvl2pPr>
      <a:lvl3pPr algn="l" rtl="0" eaLnBrk="1" fontAlgn="base" hangingPunct="1">
        <a:spcBef>
          <a:spcPct val="0"/>
        </a:spcBef>
        <a:spcAft>
          <a:spcPct val="0"/>
        </a:spcAft>
        <a:defRPr sz="4600">
          <a:solidFill>
            <a:schemeClr val="tx2"/>
          </a:solidFill>
          <a:latin typeface="Cambria" pitchFamily="18" charset="0"/>
        </a:defRPr>
      </a:lvl3pPr>
      <a:lvl4pPr algn="l" rtl="0" eaLnBrk="1" fontAlgn="base" hangingPunct="1">
        <a:spcBef>
          <a:spcPct val="0"/>
        </a:spcBef>
        <a:spcAft>
          <a:spcPct val="0"/>
        </a:spcAft>
        <a:defRPr sz="4600">
          <a:solidFill>
            <a:schemeClr val="tx2"/>
          </a:solidFill>
          <a:latin typeface="Cambria" pitchFamily="18" charset="0"/>
        </a:defRPr>
      </a:lvl4pPr>
      <a:lvl5pPr algn="l" rtl="0" eaLnBrk="1" fontAlgn="base" hangingPunct="1">
        <a:spcBef>
          <a:spcPct val="0"/>
        </a:spcBef>
        <a:spcAft>
          <a:spcPct val="0"/>
        </a:spcAft>
        <a:defRPr sz="4600">
          <a:solidFill>
            <a:schemeClr val="tx2"/>
          </a:solidFill>
          <a:latin typeface="Cambria" pitchFamily="18" charset="0"/>
        </a:defRPr>
      </a:lvl5pPr>
      <a:lvl6pPr marL="457200" algn="l" rtl="0" eaLnBrk="1" fontAlgn="base" hangingPunct="1">
        <a:spcBef>
          <a:spcPct val="0"/>
        </a:spcBef>
        <a:spcAft>
          <a:spcPct val="0"/>
        </a:spcAft>
        <a:defRPr sz="4600">
          <a:solidFill>
            <a:schemeClr val="tx2"/>
          </a:solidFill>
          <a:latin typeface="Cambria" pitchFamily="18" charset="0"/>
        </a:defRPr>
      </a:lvl6pPr>
      <a:lvl7pPr marL="914400" algn="l" rtl="0" eaLnBrk="1" fontAlgn="base" hangingPunct="1">
        <a:spcBef>
          <a:spcPct val="0"/>
        </a:spcBef>
        <a:spcAft>
          <a:spcPct val="0"/>
        </a:spcAft>
        <a:defRPr sz="4600">
          <a:solidFill>
            <a:schemeClr val="tx2"/>
          </a:solidFill>
          <a:latin typeface="Cambria" pitchFamily="18" charset="0"/>
        </a:defRPr>
      </a:lvl7pPr>
      <a:lvl8pPr marL="1371600" algn="l" rtl="0" eaLnBrk="1" fontAlgn="base" hangingPunct="1">
        <a:spcBef>
          <a:spcPct val="0"/>
        </a:spcBef>
        <a:spcAft>
          <a:spcPct val="0"/>
        </a:spcAft>
        <a:defRPr sz="4600">
          <a:solidFill>
            <a:schemeClr val="tx2"/>
          </a:solidFill>
          <a:latin typeface="Cambria" pitchFamily="18" charset="0"/>
        </a:defRPr>
      </a:lvl8pPr>
      <a:lvl9pPr marL="1828800" algn="l" rtl="0" eaLnBrk="1" fontAlgn="base" hangingPunct="1">
        <a:spcBef>
          <a:spcPct val="0"/>
        </a:spcBef>
        <a:spcAft>
          <a:spcPct val="0"/>
        </a:spcAft>
        <a:defRPr sz="4600">
          <a:solidFill>
            <a:schemeClr val="tx2"/>
          </a:solidFill>
          <a:latin typeface="Cambria" pitchFamily="18" charset="0"/>
        </a:defRPr>
      </a:lvl9pPr>
    </p:titleStyle>
    <p:bodyStyle>
      <a:lvl1pPr marL="342900" indent="-228600" algn="l" rtl="0" eaLnBrk="1" fontAlgn="base" hangingPunct="1">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1" fontAlgn="base" hangingPunct="1">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1" fontAlgn="base" hangingPunct="1">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1" fontAlgn="base" hangingPunct="1">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1" fontAlgn="base" hangingPunct="1">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200">
                <a:solidFill>
                  <a:prstClr val="black">
                    <a:tint val="75000"/>
                  </a:prstClr>
                </a:solidFill>
                <a:latin typeface="Calibri"/>
              </a:defRPr>
            </a:lvl1pPr>
          </a:lstStyle>
          <a:p>
            <a:pPr>
              <a:defRPr/>
            </a:pPr>
            <a:fld id="{2F7463A0-74A1-44DD-86D7-6EFF89167954}" type="datetime1">
              <a:rPr lang="en-US" smtClean="0"/>
              <a:t>11/2/2020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Calibri"/>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panose="020F0502020204030204" pitchFamily="34" charset="0"/>
              </a:defRPr>
            </a:lvl1pPr>
          </a:lstStyle>
          <a:p>
            <a:fld id="{2100437D-9075-4E37-A271-0FEE5363F178}" type="slidenum">
              <a:rPr lang="en-US"/>
              <a:pPr/>
              <a:t>‹#›</a:t>
            </a:fld>
            <a:endParaRPr lang="en-US" dirty="0"/>
          </a:p>
        </p:txBody>
      </p:sp>
    </p:spTree>
    <p:extLst>
      <p:ext uri="{BB962C8B-B14F-4D97-AF65-F5344CB8AC3E}">
        <p14:creationId xmlns:p14="http://schemas.microsoft.com/office/powerpoint/2010/main" val="24087158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200">
                <a:solidFill>
                  <a:prstClr val="black">
                    <a:tint val="75000"/>
                  </a:prstClr>
                </a:solidFill>
                <a:latin typeface="Calibri"/>
              </a:defRPr>
            </a:lvl1pPr>
          </a:lstStyle>
          <a:p>
            <a:pPr>
              <a:defRPr/>
            </a:pPr>
            <a:fld id="{49B5C3A0-F154-4839-B959-2146AD9D1269}" type="datetime1">
              <a:rPr lang="en-US" smtClean="0"/>
              <a:t>11/2/2020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Calibri"/>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panose="020F0502020204030204" pitchFamily="34" charset="0"/>
              </a:defRPr>
            </a:lvl1pPr>
          </a:lstStyle>
          <a:p>
            <a:fld id="{682FFC2B-EB53-4DA3-9B51-C837D36E36DD}" type="slidenum">
              <a:rPr lang="en-US"/>
              <a:pPr/>
              <a:t>‹#›</a:t>
            </a:fld>
            <a:endParaRPr lang="en-US" dirty="0"/>
          </a:p>
        </p:txBody>
      </p:sp>
    </p:spTree>
    <p:extLst>
      <p:ext uri="{BB962C8B-B14F-4D97-AF65-F5344CB8AC3E}">
        <p14:creationId xmlns:p14="http://schemas.microsoft.com/office/powerpoint/2010/main" val="357049107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13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1380" name="Rectangle 4"/>
          <p:cNvSpPr>
            <a:spLocks noGrp="1" noChangeArrowheads="1"/>
          </p:cNvSpPr>
          <p:nvPr>
            <p:ph type="ftr" sz="quarter" idx="3"/>
          </p:nvPr>
        </p:nvSpPr>
        <p:spPr bwMode="auto">
          <a:xfrm>
            <a:off x="3124200" y="63563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rgbClr val="000000"/>
                </a:solidFill>
                <a:latin typeface="Comic Sans MS" pitchFamily="66" charset="0"/>
              </a:defRPr>
            </a:lvl1pPr>
          </a:lstStyle>
          <a:p>
            <a:pPr>
              <a:defRPr/>
            </a:pPr>
            <a:endParaRPr lang="en-US" dirty="0"/>
          </a:p>
        </p:txBody>
      </p:sp>
      <p:sp>
        <p:nvSpPr>
          <p:cNvPr id="101381" name="Rectangle 5"/>
          <p:cNvSpPr>
            <a:spLocks noGrp="1" noChangeArrowheads="1"/>
          </p:cNvSpPr>
          <p:nvPr>
            <p:ph type="sldNum" sz="quarter" idx="4"/>
          </p:nvPr>
        </p:nvSpPr>
        <p:spPr bwMode="auto">
          <a:xfrm>
            <a:off x="7131050" y="63563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rgbClr val="000000"/>
                </a:solidFill>
                <a:latin typeface="Comic Sans MS" panose="030F0702030302020204" pitchFamily="66" charset="0"/>
              </a:defRPr>
            </a:lvl1pPr>
          </a:lstStyle>
          <a:p>
            <a:fld id="{22ED45D8-F189-443A-8E96-B9D80A707741}" type="slidenum">
              <a:rPr lang="en-US"/>
              <a:pPr/>
              <a:t>‹#›</a:t>
            </a:fld>
            <a:endParaRPr lang="en-US" dirty="0"/>
          </a:p>
        </p:txBody>
      </p:sp>
      <p:pic>
        <p:nvPicPr>
          <p:cNvPr id="5126" name="Picture 6"/>
          <p:cNvPicPr>
            <a:picLocks noChangeAspect="1" noChangeArrowheads="1"/>
          </p:cNvPicPr>
          <p:nvPr/>
        </p:nvPicPr>
        <p:blipFill>
          <a:blip r:embed="rId13" cstate="print">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4925" y="5976938"/>
            <a:ext cx="6731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1031" name="Text Box 7"/>
          <p:cNvSpPr txBox="1">
            <a:spLocks noChangeArrowheads="1"/>
          </p:cNvSpPr>
          <p:nvPr/>
        </p:nvSpPr>
        <p:spPr bwMode="auto">
          <a:xfrm>
            <a:off x="684213" y="6051550"/>
            <a:ext cx="2087562" cy="7620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400" u="sng" dirty="0" smtClean="0">
                <a:solidFill>
                  <a:srgbClr val="008000"/>
                </a:solidFill>
              </a:rPr>
              <a:t>defence</a:t>
            </a:r>
          </a:p>
          <a:p>
            <a:pPr>
              <a:defRPr/>
            </a:pPr>
            <a:r>
              <a:rPr lang="en-US" altLang="en-US" sz="1000" dirty="0" smtClean="0">
                <a:solidFill>
                  <a:srgbClr val="000000"/>
                </a:solidFill>
              </a:rPr>
              <a:t>Department:</a:t>
            </a:r>
          </a:p>
          <a:p>
            <a:pPr>
              <a:defRPr/>
            </a:pPr>
            <a:r>
              <a:rPr lang="en-US" altLang="en-US" sz="1000" dirty="0" smtClean="0">
                <a:solidFill>
                  <a:srgbClr val="000000"/>
                </a:solidFill>
              </a:rPr>
              <a:t>Defence</a:t>
            </a:r>
          </a:p>
          <a:p>
            <a:pPr>
              <a:defRPr/>
            </a:pPr>
            <a:r>
              <a:rPr lang="en-US" altLang="en-US" sz="1000" dirty="0" smtClean="0">
                <a:solidFill>
                  <a:srgbClr val="000000"/>
                </a:solidFill>
              </a:rPr>
              <a:t>REPUBLIC OF SOUTH AFRICA</a:t>
            </a:r>
          </a:p>
        </p:txBody>
      </p:sp>
    </p:spTree>
    <p:extLst>
      <p:ext uri="{BB962C8B-B14F-4D97-AF65-F5344CB8AC3E}">
        <p14:creationId xmlns:p14="http://schemas.microsoft.com/office/powerpoint/2010/main" val="2349515629"/>
      </p:ext>
    </p:extLst>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tmplLst>
          <p:tmpl lvl="1">
            <p:tnLst>
              <p:par>
                <p:cTn presetID="1" presetClass="entr" presetSubtype="0" fill="hold" nodeType="click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Lst>
      </p:bldP>
    </p:bldLst>
  </p:timing>
  <p:hf hdr="0" ft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hlink"/>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4pPr>
      <a:lvl5pPr marL="20574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5pPr>
      <a:lvl6pPr marL="25146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6pPr>
      <a:lvl7pPr marL="29718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7pPr>
      <a:lvl8pPr marL="34290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8pPr>
      <a:lvl9pPr marL="38862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13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1380" name="Rectangle 4"/>
          <p:cNvSpPr>
            <a:spLocks noGrp="1" noChangeArrowheads="1"/>
          </p:cNvSpPr>
          <p:nvPr>
            <p:ph type="ftr" sz="quarter" idx="3"/>
          </p:nvPr>
        </p:nvSpPr>
        <p:spPr bwMode="auto">
          <a:xfrm>
            <a:off x="3124200" y="63563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chemeClr val="bg1"/>
                </a:solidFill>
                <a:latin typeface="Comic Sans MS" pitchFamily="66" charset="0"/>
              </a:defRPr>
            </a:lvl1pPr>
          </a:lstStyle>
          <a:p>
            <a:endParaRPr lang="en-ZA" dirty="0"/>
          </a:p>
        </p:txBody>
      </p:sp>
      <p:sp>
        <p:nvSpPr>
          <p:cNvPr id="101381" name="Rectangle 5"/>
          <p:cNvSpPr>
            <a:spLocks noGrp="1" noChangeArrowheads="1"/>
          </p:cNvSpPr>
          <p:nvPr>
            <p:ph type="sldNum" sz="quarter" idx="4"/>
          </p:nvPr>
        </p:nvSpPr>
        <p:spPr bwMode="auto">
          <a:xfrm>
            <a:off x="7131050" y="63563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chemeClr val="bg1"/>
                </a:solidFill>
                <a:latin typeface="Comic Sans MS" panose="030F0702030302020204" pitchFamily="66" charset="0"/>
              </a:defRPr>
            </a:lvl1pPr>
          </a:lstStyle>
          <a:p>
            <a:fld id="{0852D048-FEAD-4B21-97D8-B33618A2071B}" type="slidenum">
              <a:rPr lang="en-ZA" smtClean="0"/>
              <a:t>‹#›</a:t>
            </a:fld>
            <a:endParaRPr lang="en-ZA" dirty="0"/>
          </a:p>
        </p:txBody>
      </p:sp>
      <p:pic>
        <p:nvPicPr>
          <p:cNvPr id="1030" name="Picture 6"/>
          <p:cNvPicPr>
            <a:picLocks noChangeAspect="1" noChangeArrowheads="1"/>
          </p:cNvPicPr>
          <p:nvPr/>
        </p:nvPicPr>
        <p:blipFill>
          <a:blip r:embed="rId13" cstate="print">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4925" y="5976938"/>
            <a:ext cx="6731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1031" name="Text Box 7"/>
          <p:cNvSpPr txBox="1">
            <a:spLocks noChangeArrowheads="1"/>
          </p:cNvSpPr>
          <p:nvPr/>
        </p:nvSpPr>
        <p:spPr bwMode="auto">
          <a:xfrm>
            <a:off x="684213" y="6051550"/>
            <a:ext cx="2087562" cy="7620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400" u="sng" dirty="0" smtClean="0">
                <a:solidFill>
                  <a:srgbClr val="008000"/>
                </a:solidFill>
              </a:rPr>
              <a:t>defence</a:t>
            </a:r>
          </a:p>
          <a:p>
            <a:pPr>
              <a:defRPr/>
            </a:pPr>
            <a:r>
              <a:rPr lang="en-US" altLang="en-US" sz="1000" dirty="0" smtClean="0">
                <a:solidFill>
                  <a:schemeClr val="bg1"/>
                </a:solidFill>
              </a:rPr>
              <a:t>Department:</a:t>
            </a:r>
          </a:p>
          <a:p>
            <a:pPr>
              <a:defRPr/>
            </a:pPr>
            <a:r>
              <a:rPr lang="en-US" altLang="en-US" sz="1000" dirty="0" smtClean="0">
                <a:solidFill>
                  <a:schemeClr val="bg1"/>
                </a:solidFill>
              </a:rPr>
              <a:t>Defence</a:t>
            </a:r>
          </a:p>
          <a:p>
            <a:pPr>
              <a:defRPr/>
            </a:pPr>
            <a:r>
              <a:rPr lang="en-US" altLang="en-US" sz="1000" dirty="0" smtClean="0">
                <a:solidFill>
                  <a:schemeClr val="bg1"/>
                </a:solidFill>
              </a:rPr>
              <a:t>REPUBLIC OF SOUTH AFRICA</a:t>
            </a:r>
          </a:p>
        </p:txBody>
      </p:sp>
    </p:spTree>
    <p:extLst>
      <p:ext uri="{BB962C8B-B14F-4D97-AF65-F5344CB8AC3E}">
        <p14:creationId xmlns:p14="http://schemas.microsoft.com/office/powerpoint/2010/main" val="2478504382"/>
      </p:ext>
    </p:extLst>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tmplLst>
          <p:tmpl lvl="1">
            <p:tnLst>
              <p:par>
                <p:cTn presetID="1" presetClass="entr" presetSubtype="0" fill="hold" nodeType="click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Lst>
      </p:bldP>
    </p:bldLst>
  </p:timing>
  <p:hf hdr="0" ft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hlink"/>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4pPr>
      <a:lvl5pPr marL="20574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5pPr>
      <a:lvl6pPr marL="25146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6pPr>
      <a:lvl7pPr marL="29718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7pPr>
      <a:lvl8pPr marL="34290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8pPr>
      <a:lvl9pPr marL="38862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2051"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latin typeface="Calibri" panose="020F0502020204030204" pitchFamily="34" charset="0"/>
              </a:defRPr>
            </a:lvl1pPr>
          </a:lstStyle>
          <a:p>
            <a:fld id="{B9D0414D-6000-4E28-B969-CED180376EFE}" type="slidenum">
              <a:rPr lang="en-ZA"/>
              <a:pPr/>
              <a:t>‹#›</a:t>
            </a:fld>
            <a:endParaRPr lang="en-ZA"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rgbClr val="DFDCB7"/>
                </a:solidFill>
                <a:latin typeface="Calibri" pitchFamily="34" charset="0"/>
                <a:cs typeface="+mn-cs"/>
              </a:defRPr>
            </a:lvl1pPr>
          </a:lstStyle>
          <a:p>
            <a:pPr>
              <a:defRPr/>
            </a:pPr>
            <a:endParaRPr lang="en-ZA" dirty="0"/>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rgbClr val="DFDCB7"/>
                </a:solidFill>
                <a:latin typeface="Calibri" pitchFamily="34" charset="0"/>
                <a:cs typeface="+mn-cs"/>
              </a:defRPr>
            </a:lvl1pPr>
          </a:lstStyle>
          <a:p>
            <a:pPr>
              <a:defRPr/>
            </a:pPr>
            <a:fld id="{E12D20DE-AF4F-4B7E-9310-279BD639BD7C}" type="datetime1">
              <a:rPr lang="en-US" smtClean="0"/>
              <a:t>11/2/2020</a:t>
            </a:fld>
            <a:endParaRPr lang="en-ZA" dirty="0"/>
          </a:p>
        </p:txBody>
      </p:sp>
    </p:spTree>
    <p:extLst>
      <p:ext uri="{BB962C8B-B14F-4D97-AF65-F5344CB8AC3E}">
        <p14:creationId xmlns:p14="http://schemas.microsoft.com/office/powerpoint/2010/main" val="81506785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p:txStyles>
    <p:titleStyle>
      <a:lvl1pPr algn="l" rtl="0" eaLnBrk="1" fontAlgn="base" hangingPunct="1">
        <a:spcBef>
          <a:spcPct val="0"/>
        </a:spcBef>
        <a:spcAft>
          <a:spcPct val="0"/>
        </a:spcAft>
        <a:defRPr sz="4600" kern="1200" spc="-100">
          <a:solidFill>
            <a:schemeClr val="tx2"/>
          </a:solidFill>
          <a:latin typeface="+mj-lt"/>
          <a:ea typeface="+mj-ea"/>
          <a:cs typeface="+mj-cs"/>
        </a:defRPr>
      </a:lvl1pPr>
      <a:lvl2pPr algn="l" rtl="0" eaLnBrk="1" fontAlgn="base" hangingPunct="1">
        <a:spcBef>
          <a:spcPct val="0"/>
        </a:spcBef>
        <a:spcAft>
          <a:spcPct val="0"/>
        </a:spcAft>
        <a:defRPr sz="4600">
          <a:solidFill>
            <a:schemeClr val="tx2"/>
          </a:solidFill>
          <a:latin typeface="Cambria" pitchFamily="18" charset="0"/>
        </a:defRPr>
      </a:lvl2pPr>
      <a:lvl3pPr algn="l" rtl="0" eaLnBrk="1" fontAlgn="base" hangingPunct="1">
        <a:spcBef>
          <a:spcPct val="0"/>
        </a:spcBef>
        <a:spcAft>
          <a:spcPct val="0"/>
        </a:spcAft>
        <a:defRPr sz="4600">
          <a:solidFill>
            <a:schemeClr val="tx2"/>
          </a:solidFill>
          <a:latin typeface="Cambria" pitchFamily="18" charset="0"/>
        </a:defRPr>
      </a:lvl3pPr>
      <a:lvl4pPr algn="l" rtl="0" eaLnBrk="1" fontAlgn="base" hangingPunct="1">
        <a:spcBef>
          <a:spcPct val="0"/>
        </a:spcBef>
        <a:spcAft>
          <a:spcPct val="0"/>
        </a:spcAft>
        <a:defRPr sz="4600">
          <a:solidFill>
            <a:schemeClr val="tx2"/>
          </a:solidFill>
          <a:latin typeface="Cambria" pitchFamily="18" charset="0"/>
        </a:defRPr>
      </a:lvl4pPr>
      <a:lvl5pPr algn="l" rtl="0" eaLnBrk="1" fontAlgn="base" hangingPunct="1">
        <a:spcBef>
          <a:spcPct val="0"/>
        </a:spcBef>
        <a:spcAft>
          <a:spcPct val="0"/>
        </a:spcAft>
        <a:defRPr sz="4600">
          <a:solidFill>
            <a:schemeClr val="tx2"/>
          </a:solidFill>
          <a:latin typeface="Cambria" pitchFamily="18" charset="0"/>
        </a:defRPr>
      </a:lvl5pPr>
      <a:lvl6pPr marL="457200" algn="l" rtl="0" eaLnBrk="1" fontAlgn="base" hangingPunct="1">
        <a:spcBef>
          <a:spcPct val="0"/>
        </a:spcBef>
        <a:spcAft>
          <a:spcPct val="0"/>
        </a:spcAft>
        <a:defRPr sz="4600">
          <a:solidFill>
            <a:schemeClr val="tx2"/>
          </a:solidFill>
          <a:latin typeface="Cambria" pitchFamily="18" charset="0"/>
        </a:defRPr>
      </a:lvl6pPr>
      <a:lvl7pPr marL="914400" algn="l" rtl="0" eaLnBrk="1" fontAlgn="base" hangingPunct="1">
        <a:spcBef>
          <a:spcPct val="0"/>
        </a:spcBef>
        <a:spcAft>
          <a:spcPct val="0"/>
        </a:spcAft>
        <a:defRPr sz="4600">
          <a:solidFill>
            <a:schemeClr val="tx2"/>
          </a:solidFill>
          <a:latin typeface="Cambria" pitchFamily="18" charset="0"/>
        </a:defRPr>
      </a:lvl7pPr>
      <a:lvl8pPr marL="1371600" algn="l" rtl="0" eaLnBrk="1" fontAlgn="base" hangingPunct="1">
        <a:spcBef>
          <a:spcPct val="0"/>
        </a:spcBef>
        <a:spcAft>
          <a:spcPct val="0"/>
        </a:spcAft>
        <a:defRPr sz="4600">
          <a:solidFill>
            <a:schemeClr val="tx2"/>
          </a:solidFill>
          <a:latin typeface="Cambria" pitchFamily="18" charset="0"/>
        </a:defRPr>
      </a:lvl8pPr>
      <a:lvl9pPr marL="1828800" algn="l" rtl="0" eaLnBrk="1" fontAlgn="base" hangingPunct="1">
        <a:spcBef>
          <a:spcPct val="0"/>
        </a:spcBef>
        <a:spcAft>
          <a:spcPct val="0"/>
        </a:spcAft>
        <a:defRPr sz="4600">
          <a:solidFill>
            <a:schemeClr val="tx2"/>
          </a:solidFill>
          <a:latin typeface="Cambria" pitchFamily="18" charset="0"/>
        </a:defRPr>
      </a:lvl9pPr>
    </p:titleStyle>
    <p:bodyStyle>
      <a:lvl1pPr marL="342900" indent="-228600" algn="l" rtl="0" eaLnBrk="1" fontAlgn="base" hangingPunct="1">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1" fontAlgn="base" hangingPunct="1">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1" fontAlgn="base" hangingPunct="1">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1" fontAlgn="base" hangingPunct="1">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1" fontAlgn="base" hangingPunct="1">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200">
                <a:solidFill>
                  <a:prstClr val="black">
                    <a:tint val="75000"/>
                  </a:prstClr>
                </a:solidFill>
                <a:latin typeface="Calibri"/>
              </a:defRPr>
            </a:lvl1pPr>
          </a:lstStyle>
          <a:p>
            <a:pPr>
              <a:defRPr/>
            </a:pPr>
            <a:fld id="{8B4F5F1D-FB50-4F06-9D11-2160FE3568CE}" type="datetime1">
              <a:rPr lang="en-US" smtClean="0"/>
              <a:t>11/2/2020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Calibri"/>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panose="020F0502020204030204" pitchFamily="34" charset="0"/>
              </a:defRPr>
            </a:lvl1pPr>
          </a:lstStyle>
          <a:p>
            <a:fld id="{2100437D-9075-4E37-A271-0FEE5363F178}" type="slidenum">
              <a:rPr lang="en-US"/>
              <a:pPr/>
              <a:t>‹#›</a:t>
            </a:fld>
            <a:endParaRPr lang="en-US" dirty="0"/>
          </a:p>
        </p:txBody>
      </p:sp>
    </p:spTree>
    <p:extLst>
      <p:ext uri="{BB962C8B-B14F-4D97-AF65-F5344CB8AC3E}">
        <p14:creationId xmlns:p14="http://schemas.microsoft.com/office/powerpoint/2010/main" val="3874417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200">
                <a:solidFill>
                  <a:prstClr val="black">
                    <a:tint val="75000"/>
                  </a:prstClr>
                </a:solidFill>
                <a:latin typeface="Calibri"/>
              </a:defRPr>
            </a:lvl1pPr>
          </a:lstStyle>
          <a:p>
            <a:pPr>
              <a:defRPr/>
            </a:pPr>
            <a:fld id="{2E260685-E310-4E0D-9C80-D6D6BF37A60E}" type="datetime1">
              <a:rPr lang="en-US" smtClean="0"/>
              <a:t>11/2/2020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Calibri"/>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panose="020F0502020204030204" pitchFamily="34" charset="0"/>
              </a:defRPr>
            </a:lvl1pPr>
          </a:lstStyle>
          <a:p>
            <a:fld id="{682FFC2B-EB53-4DA3-9B51-C837D36E36DD}" type="slidenum">
              <a:rPr lang="en-US"/>
              <a:pPr/>
              <a:t>‹#›</a:t>
            </a:fld>
            <a:endParaRPr lang="en-US" dirty="0"/>
          </a:p>
        </p:txBody>
      </p:sp>
    </p:spTree>
    <p:extLst>
      <p:ext uri="{BB962C8B-B14F-4D97-AF65-F5344CB8AC3E}">
        <p14:creationId xmlns:p14="http://schemas.microsoft.com/office/powerpoint/2010/main" val="271103836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77.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467544" y="2697215"/>
            <a:ext cx="8352928" cy="720080"/>
          </a:xfrm>
        </p:spPr>
        <p:txBody>
          <a:bodyPr>
            <a:normAutofit fontScale="90000"/>
          </a:bodyPr>
          <a:lstStyle/>
          <a:p>
            <a:pPr algn="l"/>
            <a:r>
              <a:rPr lang="en-ZA" sz="2800" b="1" dirty="0" smtClean="0">
                <a:solidFill>
                  <a:schemeClr val="tx1"/>
                </a:solidFill>
                <a:latin typeface="Arial" panose="020B0604020202020204" pitchFamily="34" charset="0"/>
                <a:cs typeface="Arial" panose="020B0604020202020204" pitchFamily="34" charset="0"/>
              </a:rPr>
              <a:t>AN INFORMATION </a:t>
            </a:r>
            <a:r>
              <a:rPr lang="en-ZA" sz="2800" b="1" dirty="0" smtClean="0">
                <a:latin typeface="Arial" panose="020B0604020202020204" pitchFamily="34" charset="0"/>
                <a:cs typeface="Arial" panose="020B0604020202020204" pitchFamily="34" charset="0"/>
              </a:rPr>
              <a:t>B</a:t>
            </a:r>
            <a:r>
              <a:rPr lang="en-ZA" sz="2800" b="1" dirty="0" smtClean="0">
                <a:solidFill>
                  <a:schemeClr val="tx1"/>
                </a:solidFill>
                <a:latin typeface="Arial" panose="020B0604020202020204" pitchFamily="34" charset="0"/>
                <a:cs typeface="Arial" panose="020B0604020202020204" pitchFamily="34" charset="0"/>
              </a:rPr>
              <a:t>RIEF TO THE PORTFOLIO COMMITTEEE ON DEFENCE ON AN APPRECIATION TO </a:t>
            </a:r>
            <a:r>
              <a:rPr lang="en-ZA" sz="2800" b="1" dirty="0" smtClean="0">
                <a:latin typeface="Arial" panose="020B0604020202020204" pitchFamily="34" charset="0"/>
                <a:cs typeface="Arial" panose="020B0604020202020204" pitchFamily="34" charset="0"/>
              </a:rPr>
              <a:t>REDUCE HR COST PRESSURES:  FY2020/21</a:t>
            </a:r>
            <a:endParaRPr lang="en-ZA" sz="2800" b="1" dirty="0">
              <a:solidFill>
                <a:schemeClr val="tx1"/>
              </a:solidFill>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a:xfrm>
            <a:off x="0" y="6459538"/>
            <a:ext cx="1854200" cy="365125"/>
          </a:xfrm>
          <a:prstGeom prst="rect">
            <a:avLst/>
          </a:prstGeom>
        </p:spPr>
        <p:txBody>
          <a:bodyPr/>
          <a:lstStyle/>
          <a:p>
            <a:pPr>
              <a:defRPr/>
            </a:pPr>
            <a:fld id="{1BBF59E6-FE24-43DA-8F97-C990753D244B}" type="datetime1">
              <a:rPr lang="en-US" smtClean="0">
                <a:latin typeface="Arial" panose="020B0604020202020204" pitchFamily="34" charset="0"/>
                <a:cs typeface="Arial" panose="020B0604020202020204" pitchFamily="34" charset="0"/>
              </a:rPr>
              <a:t>11/2/2020</a:t>
            </a:fld>
            <a:endParaRPr lang="en-ZA"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43BABEF-4287-46FB-9A49-96D17A9A3AEC}" type="slidenum">
              <a:rPr lang="en-ZA" sz="1200" smtClean="0">
                <a:latin typeface="Arial" panose="020B0604020202020204" pitchFamily="34" charset="0"/>
                <a:cs typeface="Arial" panose="020B0604020202020204" pitchFamily="34" charset="0"/>
              </a:rPr>
              <a:t>1</a:t>
            </a:fld>
            <a:endParaRPr lang="en-ZA" sz="12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6732240" y="44657"/>
            <a:ext cx="2211545" cy="701222"/>
          </a:xfrm>
          <a:prstGeom prst="rect">
            <a:avLst/>
          </a:prstGeom>
        </p:spPr>
      </p:pic>
      <p:pic>
        <p:nvPicPr>
          <p:cNvPr id="6" name="Picture 5"/>
          <p:cNvPicPr>
            <a:picLocks noChangeAspect="1"/>
          </p:cNvPicPr>
          <p:nvPr/>
        </p:nvPicPr>
        <p:blipFill>
          <a:blip r:embed="rId4"/>
          <a:stretch>
            <a:fillRect/>
          </a:stretch>
        </p:blipFill>
        <p:spPr>
          <a:xfrm>
            <a:off x="107504" y="44657"/>
            <a:ext cx="2219381" cy="680244"/>
          </a:xfrm>
          <a:prstGeom prst="rect">
            <a:avLst/>
          </a:prstGeom>
        </p:spPr>
      </p:pic>
      <p:sp>
        <p:nvSpPr>
          <p:cNvPr id="7" name="Subtitle 2"/>
          <p:cNvSpPr txBox="1">
            <a:spLocks/>
          </p:cNvSpPr>
          <p:nvPr/>
        </p:nvSpPr>
        <p:spPr>
          <a:xfrm>
            <a:off x="2843808" y="6453336"/>
            <a:ext cx="3456384" cy="294234"/>
          </a:xfrm>
          <a:prstGeom prst="rect">
            <a:avLst/>
          </a:prstGeom>
        </p:spPr>
        <p:txBody>
          <a:bodyPr vert="horz" lIns="91440" tIns="45720" rIns="91440" bIns="45720" rtlCol="0">
            <a:normAutofit fontScale="925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nSpc>
                <a:spcPct val="100000"/>
              </a:lnSpc>
              <a:spcBef>
                <a:spcPts val="0"/>
              </a:spcBef>
              <a:spcAft>
                <a:spcPts val="0"/>
              </a:spcAft>
            </a:pPr>
            <a:r>
              <a:rPr lang="en-GB" sz="800" cap="none" dirty="0">
                <a:solidFill>
                  <a:schemeClr val="tx1"/>
                </a:solidFill>
                <a:latin typeface="Arial Narrow" panose="020B0606020202030204" pitchFamily="34" charset="0"/>
                <a:cs typeface="Arial" panose="020B0604020202020204" pitchFamily="34" charset="0"/>
              </a:rPr>
              <a:t>P</a:t>
            </a:r>
            <a:r>
              <a:rPr lang="en-GB" sz="800" cap="none" dirty="0" smtClean="0">
                <a:solidFill>
                  <a:schemeClr val="tx1"/>
                </a:solidFill>
                <a:latin typeface="Arial Narrow" panose="020B0606020202030204" pitchFamily="34" charset="0"/>
                <a:cs typeface="Arial" panose="020B0604020202020204" pitchFamily="34" charset="0"/>
              </a:rPr>
              <a:t>repared by the Directorate HR Strategy and Planning</a:t>
            </a:r>
          </a:p>
        </p:txBody>
      </p:sp>
      <p:sp>
        <p:nvSpPr>
          <p:cNvPr id="2" name="Rectangle 1"/>
          <p:cNvSpPr/>
          <p:nvPr/>
        </p:nvSpPr>
        <p:spPr>
          <a:xfrm>
            <a:off x="5126595" y="5445224"/>
            <a:ext cx="3211289" cy="523220"/>
          </a:xfrm>
          <a:prstGeom prst="rect">
            <a:avLst/>
          </a:prstGeom>
        </p:spPr>
        <p:txBody>
          <a:bodyPr wrap="square">
            <a:spAutoFit/>
          </a:bodyPr>
          <a:lstStyle/>
          <a:p>
            <a:pPr>
              <a:lnSpc>
                <a:spcPct val="100000"/>
              </a:lnSpc>
              <a:spcBef>
                <a:spcPts val="0"/>
              </a:spcBef>
              <a:spcAft>
                <a:spcPts val="0"/>
              </a:spcAft>
            </a:pPr>
            <a:r>
              <a:rPr lang="en-GB" sz="1400" dirty="0" smtClean="0">
                <a:latin typeface="Arial" panose="020B0604020202020204" pitchFamily="34" charset="0"/>
                <a:cs typeface="Arial" panose="020B0604020202020204" pitchFamily="34" charset="0"/>
              </a:rPr>
              <a:t>Presented </a:t>
            </a:r>
            <a:r>
              <a:rPr lang="en-GB" sz="1400" dirty="0">
                <a:latin typeface="Arial" panose="020B0604020202020204" pitchFamily="34" charset="0"/>
                <a:cs typeface="Arial" panose="020B0604020202020204" pitchFamily="34" charset="0"/>
              </a:rPr>
              <a:t>by </a:t>
            </a:r>
            <a:r>
              <a:rPr lang="en-GB" sz="1400" dirty="0" smtClean="0">
                <a:latin typeface="Arial" panose="020B0604020202020204" pitchFamily="34" charset="0"/>
                <a:cs typeface="Arial" panose="020B0604020202020204" pitchFamily="34" charset="0"/>
              </a:rPr>
              <a:t>CHR</a:t>
            </a:r>
          </a:p>
          <a:p>
            <a:pPr>
              <a:lnSpc>
                <a:spcPct val="100000"/>
              </a:lnSpc>
              <a:spcBef>
                <a:spcPts val="0"/>
              </a:spcBef>
              <a:spcAft>
                <a:spcPts val="0"/>
              </a:spcAft>
            </a:pPr>
            <a:r>
              <a:rPr lang="en-GB" sz="1400" dirty="0" smtClean="0">
                <a:latin typeface="Arial" panose="020B0604020202020204" pitchFamily="34" charset="0"/>
                <a:cs typeface="Arial" panose="020B0604020202020204" pitchFamily="34" charset="0"/>
              </a:rPr>
              <a:t>4 November 2020 to PCD</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5221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COLLECTIVE AGREEMENT</a:t>
            </a:r>
            <a:endParaRPr lang="en-US" dirty="0"/>
          </a:p>
        </p:txBody>
      </p:sp>
      <p:sp>
        <p:nvSpPr>
          <p:cNvPr id="3" name="Content Placeholder 2"/>
          <p:cNvSpPr>
            <a:spLocks noGrp="1"/>
          </p:cNvSpPr>
          <p:nvPr>
            <p:ph idx="1"/>
          </p:nvPr>
        </p:nvSpPr>
        <p:spPr/>
        <p:txBody>
          <a:bodyPr/>
          <a:lstStyle/>
          <a:p>
            <a:r>
              <a:rPr lang="en-US" dirty="0" smtClean="0"/>
              <a:t>Single most important factor is ICS payable to soldiers, Rb1,198, as it represents 87.3% of personnel on strength as at 30 Sept 20</a:t>
            </a:r>
          </a:p>
          <a:p>
            <a:r>
              <a:rPr lang="en-US" dirty="0" smtClean="0"/>
              <a:t>Other factors include:</a:t>
            </a:r>
          </a:p>
          <a:p>
            <a:pPr lvl="1"/>
            <a:r>
              <a:rPr lang="en-US" dirty="0" smtClean="0"/>
              <a:t>A 4,8% increase in housing allowances as from 1 Jul 20</a:t>
            </a:r>
          </a:p>
          <a:p>
            <a:pPr lvl="1"/>
            <a:r>
              <a:rPr lang="en-US" dirty="0" smtClean="0"/>
              <a:t>An increase of medical (PSAP) allowances of 7,0% as from 1 Jan 21</a:t>
            </a:r>
          </a:p>
          <a:p>
            <a:pPr lvl="1"/>
            <a:r>
              <a:rPr lang="en-US" dirty="0" smtClean="0"/>
              <a:t>0.5% of the wage bill to pay performance awards</a:t>
            </a:r>
          </a:p>
          <a:p>
            <a:pPr lvl="1"/>
            <a:r>
              <a:rPr lang="en-US" dirty="0" smtClean="0"/>
              <a:t>1,5% pay progression for PSAP and 2% for uniformed members</a:t>
            </a:r>
          </a:p>
          <a:p>
            <a:pPr lvl="1"/>
            <a:r>
              <a:rPr lang="en-US" dirty="0" smtClean="0"/>
              <a:t>An average increase of ICS by 6% (currently under arbitration)</a:t>
            </a:r>
          </a:p>
          <a:p>
            <a:r>
              <a:rPr lang="en-US" dirty="0" smtClean="0"/>
              <a:t>Defence is excluded from bargaining process: adopts equal benefits annually</a:t>
            </a:r>
            <a:endParaRPr lang="en-US" dirty="0"/>
          </a:p>
        </p:txBody>
      </p:sp>
      <p:sp>
        <p:nvSpPr>
          <p:cNvPr id="4" name="Date Placeholder 3"/>
          <p:cNvSpPr>
            <a:spLocks noGrp="1"/>
          </p:cNvSpPr>
          <p:nvPr>
            <p:ph type="dt" sz="half" idx="10"/>
          </p:nvPr>
        </p:nvSpPr>
        <p:spPr/>
        <p:txBody>
          <a:bodyPr/>
          <a:lstStyle/>
          <a:p>
            <a:fld id="{4F9FB6D0-EC4C-4834-9E04-58DF3E8069B3}" type="datetime1">
              <a:rPr lang="en-US" smtClean="0"/>
              <a:t>11/2/2020</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10</a:t>
            </a:fld>
            <a:endParaRPr lang="en-US" dirty="0"/>
          </a:p>
        </p:txBody>
      </p:sp>
    </p:spTree>
    <p:extLst>
      <p:ext uri="{BB962C8B-B14F-4D97-AF65-F5344CB8AC3E}">
        <p14:creationId xmlns:p14="http://schemas.microsoft.com/office/powerpoint/2010/main" val="879692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HEADCOUNT AND DISTRIBUTION</a:t>
            </a:r>
            <a:endParaRPr lang="en-US" dirty="0"/>
          </a:p>
        </p:txBody>
      </p:sp>
      <p:sp>
        <p:nvSpPr>
          <p:cNvPr id="3" name="Content Placeholder 2"/>
          <p:cNvSpPr>
            <a:spLocks noGrp="1"/>
          </p:cNvSpPr>
          <p:nvPr>
            <p:ph idx="1"/>
          </p:nvPr>
        </p:nvSpPr>
        <p:spPr/>
        <p:txBody>
          <a:bodyPr/>
          <a:lstStyle/>
          <a:p>
            <a:r>
              <a:rPr lang="en-US" dirty="0" smtClean="0"/>
              <a:t>CoE budget based on DOD position:</a:t>
            </a:r>
          </a:p>
          <a:p>
            <a:pPr lvl="1"/>
            <a:r>
              <a:rPr lang="en-US" dirty="0" smtClean="0"/>
              <a:t>Average planned HR strength:  75,000</a:t>
            </a:r>
          </a:p>
          <a:p>
            <a:pPr lvl="1"/>
            <a:r>
              <a:rPr lang="en-US" dirty="0" smtClean="0"/>
              <a:t>Average planned reserve force utilisation:  2,6 million man-days</a:t>
            </a:r>
          </a:p>
          <a:p>
            <a:r>
              <a:rPr lang="en-US" dirty="0" smtClean="0"/>
              <a:t>Actual HR strength as at 30 Sept 20:  73,241 of which 8,984 are employees and 64,257 are uniformed members as well as 14,671 reserves </a:t>
            </a:r>
            <a:r>
              <a:rPr lang="en-US" dirty="0" err="1" smtClean="0"/>
              <a:t>utilised</a:t>
            </a:r>
            <a:r>
              <a:rPr lang="en-US" dirty="0" smtClean="0"/>
              <a:t>.  Attrition is estimated at 2,242.</a:t>
            </a:r>
          </a:p>
          <a:p>
            <a:r>
              <a:rPr lang="en-US" dirty="0" smtClean="0"/>
              <a:t>The CoE shortfall of Rb3,633 is equal to 9,700 personnel based on an average HR cost of R340,000 per person per annum</a:t>
            </a:r>
            <a:endParaRPr lang="en-US" dirty="0"/>
          </a:p>
        </p:txBody>
      </p:sp>
      <p:sp>
        <p:nvSpPr>
          <p:cNvPr id="4" name="Date Placeholder 3"/>
          <p:cNvSpPr>
            <a:spLocks noGrp="1"/>
          </p:cNvSpPr>
          <p:nvPr>
            <p:ph type="dt" sz="half" idx="10"/>
          </p:nvPr>
        </p:nvSpPr>
        <p:spPr/>
        <p:txBody>
          <a:bodyPr/>
          <a:lstStyle/>
          <a:p>
            <a:fld id="{C7EC9137-5D53-4D1B-A4AE-7DAFECA19A32}" type="datetime1">
              <a:rPr lang="en-US" smtClean="0"/>
              <a:t>11/2/2020</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11</a:t>
            </a:fld>
            <a:endParaRPr lang="en-US" dirty="0"/>
          </a:p>
        </p:txBody>
      </p:sp>
    </p:spTree>
    <p:extLst>
      <p:ext uri="{BB962C8B-B14F-4D97-AF65-F5344CB8AC3E}">
        <p14:creationId xmlns:p14="http://schemas.microsoft.com/office/powerpoint/2010/main" val="1356066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ORGANISATIONAL DESIGN AND STRUCTURE</a:t>
            </a:r>
            <a:endParaRPr lang="en-US" dirty="0"/>
          </a:p>
        </p:txBody>
      </p:sp>
      <p:sp>
        <p:nvSpPr>
          <p:cNvPr id="3" name="Content Placeholder 2"/>
          <p:cNvSpPr>
            <a:spLocks noGrp="1"/>
          </p:cNvSpPr>
          <p:nvPr>
            <p:ph idx="1"/>
          </p:nvPr>
        </p:nvSpPr>
        <p:spPr/>
        <p:txBody>
          <a:bodyPr/>
          <a:lstStyle/>
          <a:p>
            <a:r>
              <a:rPr lang="en-US" dirty="0" smtClean="0"/>
              <a:t>Structure follows design</a:t>
            </a:r>
          </a:p>
          <a:p>
            <a:r>
              <a:rPr lang="en-US" dirty="0" smtClean="0"/>
              <a:t>Operational requirements have a direct bearing on how personnel is accounted for ito structure and HR expenditure</a:t>
            </a:r>
          </a:p>
          <a:p>
            <a:r>
              <a:rPr lang="en-US" dirty="0" smtClean="0"/>
              <a:t>Evolving structures implies delays to account for personnel ito functions and HR expenditure</a:t>
            </a:r>
            <a:endParaRPr lang="en-US" dirty="0"/>
          </a:p>
          <a:p>
            <a:r>
              <a:rPr lang="en-US" dirty="0" smtClean="0"/>
              <a:t>A need to conclude approval process of structural adjustments</a:t>
            </a:r>
          </a:p>
        </p:txBody>
      </p:sp>
      <p:sp>
        <p:nvSpPr>
          <p:cNvPr id="4" name="Date Placeholder 3"/>
          <p:cNvSpPr>
            <a:spLocks noGrp="1"/>
          </p:cNvSpPr>
          <p:nvPr>
            <p:ph type="dt" sz="half" idx="10"/>
          </p:nvPr>
        </p:nvSpPr>
        <p:spPr/>
        <p:txBody>
          <a:bodyPr/>
          <a:lstStyle/>
          <a:p>
            <a:fld id="{1150ECF6-FC61-4990-A0E3-D680006C1CFC}" type="datetime1">
              <a:rPr lang="en-US" smtClean="0"/>
              <a:t>11/2/2020</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12</a:t>
            </a:fld>
            <a:endParaRPr lang="en-US" dirty="0"/>
          </a:p>
        </p:txBody>
      </p:sp>
    </p:spTree>
    <p:extLst>
      <p:ext uri="{BB962C8B-B14F-4D97-AF65-F5344CB8AC3E}">
        <p14:creationId xmlns:p14="http://schemas.microsoft.com/office/powerpoint/2010/main" val="30338408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SOLUTION</a:t>
            </a:r>
            <a:endParaRPr lang="en-US" dirty="0"/>
          </a:p>
        </p:txBody>
      </p:sp>
      <p:sp>
        <p:nvSpPr>
          <p:cNvPr id="3" name="Content Placeholder 2"/>
          <p:cNvSpPr>
            <a:spLocks noGrp="1"/>
          </p:cNvSpPr>
          <p:nvPr>
            <p:ph idx="1"/>
          </p:nvPr>
        </p:nvSpPr>
        <p:spPr/>
        <p:txBody>
          <a:bodyPr/>
          <a:lstStyle/>
          <a:p>
            <a:r>
              <a:rPr lang="en-US" dirty="0" smtClean="0"/>
              <a:t>Collective agreement potential saving, Rb1,198</a:t>
            </a:r>
          </a:p>
          <a:p>
            <a:r>
              <a:rPr lang="en-US" dirty="0" smtClean="0"/>
              <a:t>Headcount and Distribution:</a:t>
            </a:r>
          </a:p>
          <a:p>
            <a:pPr lvl="1"/>
            <a:r>
              <a:rPr lang="en-US" dirty="0" smtClean="0"/>
              <a:t>Based on natural attrition, consider not to replace 638 members in the rank levels Col to </a:t>
            </a:r>
            <a:r>
              <a:rPr lang="en-US" dirty="0" err="1" smtClean="0"/>
              <a:t>Maj</a:t>
            </a:r>
            <a:r>
              <a:rPr lang="en-US" dirty="0" smtClean="0"/>
              <a:t> Gen and WOs, Rm343</a:t>
            </a:r>
          </a:p>
          <a:p>
            <a:pPr lvl="1"/>
            <a:r>
              <a:rPr lang="en-US" dirty="0" smtClean="0"/>
              <a:t>No MSDS intake Jan 21, Rm46 (3x months)</a:t>
            </a:r>
          </a:p>
          <a:p>
            <a:pPr lvl="1"/>
            <a:r>
              <a:rPr lang="en-US" dirty="0" smtClean="0"/>
              <a:t>Reduce departmental allowances by 10%, Rm417</a:t>
            </a:r>
          </a:p>
          <a:p>
            <a:r>
              <a:rPr lang="en-US" dirty="0" smtClean="0"/>
              <a:t>Organisation Design and Structure</a:t>
            </a:r>
          </a:p>
          <a:p>
            <a:pPr lvl="1"/>
            <a:r>
              <a:rPr lang="en-US" dirty="0" smtClean="0"/>
              <a:t>Pursue the approval of structures</a:t>
            </a:r>
          </a:p>
          <a:p>
            <a:r>
              <a:rPr lang="en-US" dirty="0" smtClean="0"/>
              <a:t>Potential Saving:</a:t>
            </a:r>
          </a:p>
          <a:p>
            <a:pPr lvl="1"/>
            <a:r>
              <a:rPr lang="en-US" dirty="0" smtClean="0"/>
              <a:t>Rb2,004 equating to saving the jobs of 5,905 mainly soldiers</a:t>
            </a:r>
            <a:endParaRPr lang="en-US" dirty="0"/>
          </a:p>
        </p:txBody>
      </p:sp>
      <p:sp>
        <p:nvSpPr>
          <p:cNvPr id="4" name="Date Placeholder 3"/>
          <p:cNvSpPr>
            <a:spLocks noGrp="1"/>
          </p:cNvSpPr>
          <p:nvPr>
            <p:ph type="dt" sz="half" idx="10"/>
          </p:nvPr>
        </p:nvSpPr>
        <p:spPr/>
        <p:txBody>
          <a:bodyPr/>
          <a:lstStyle/>
          <a:p>
            <a:fld id="{DA521B91-E438-40C8-B98D-BFD908AB12CC}" type="datetime1">
              <a:rPr lang="en-US" smtClean="0"/>
              <a:t>11/2/2020</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13</a:t>
            </a:fld>
            <a:endParaRPr lang="en-US" dirty="0"/>
          </a:p>
        </p:txBody>
      </p:sp>
    </p:spTree>
    <p:extLst>
      <p:ext uri="{BB962C8B-B14F-4D97-AF65-F5344CB8AC3E}">
        <p14:creationId xmlns:p14="http://schemas.microsoft.com/office/powerpoint/2010/main" val="3168144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0594" y="908720"/>
            <a:ext cx="7886700" cy="399843"/>
          </a:xfrm>
        </p:spPr>
        <p:txBody>
          <a:bodyPr>
            <a:noAutofit/>
          </a:bodyPr>
          <a:lstStyle/>
          <a:p>
            <a:r>
              <a:rPr lang="en-ZA" sz="2000" dirty="0"/>
              <a:t>SUMMARY OF ADVANTAGES AND DISADVANTAGES</a:t>
            </a:r>
            <a:endParaRPr lang="en-US" sz="2000" dirty="0"/>
          </a:p>
        </p:txBody>
      </p:sp>
      <p:sp>
        <p:nvSpPr>
          <p:cNvPr id="4" name="Date Placeholder 3"/>
          <p:cNvSpPr>
            <a:spLocks noGrp="1"/>
          </p:cNvSpPr>
          <p:nvPr>
            <p:ph type="dt" sz="half" idx="10"/>
          </p:nvPr>
        </p:nvSpPr>
        <p:spPr/>
        <p:txBody>
          <a:bodyPr/>
          <a:lstStyle/>
          <a:p>
            <a:fld id="{2D1498F8-B5C8-4614-977D-DD15FE446F51}" type="datetime1">
              <a:rPr lang="en-US" smtClean="0"/>
              <a:t>11/2/2020</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14</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055407497"/>
              </p:ext>
            </p:extLst>
          </p:nvPr>
        </p:nvGraphicFramePr>
        <p:xfrm>
          <a:off x="571429" y="1484784"/>
          <a:ext cx="7948930" cy="1615036"/>
        </p:xfrm>
        <a:graphic>
          <a:graphicData uri="http://schemas.openxmlformats.org/drawingml/2006/table">
            <a:tbl>
              <a:tblPr firstRow="1" firstCol="1" bandRow="1">
                <a:tableStyleId>{5C22544A-7EE6-4342-B048-85BDC9FD1C3A}</a:tableStyleId>
              </a:tblPr>
              <a:tblGrid>
                <a:gridCol w="477188">
                  <a:extLst>
                    <a:ext uri="{9D8B030D-6E8A-4147-A177-3AD203B41FA5}">
                      <a16:colId xmlns:a16="http://schemas.microsoft.com/office/drawing/2014/main" val="20000"/>
                    </a:ext>
                  </a:extLst>
                </a:gridCol>
                <a:gridCol w="7471742">
                  <a:extLst>
                    <a:ext uri="{9D8B030D-6E8A-4147-A177-3AD203B41FA5}">
                      <a16:colId xmlns:a16="http://schemas.microsoft.com/office/drawing/2014/main" val="20001"/>
                    </a:ext>
                  </a:extLst>
                </a:gridCol>
              </a:tblGrid>
              <a:tr h="185163">
                <a:tc rowSpan="2">
                  <a:txBody>
                    <a:bodyPr/>
                    <a:lstStyle/>
                    <a:p>
                      <a:pPr marL="0" marR="0" algn="ctr">
                        <a:spcBef>
                          <a:spcPts val="0"/>
                        </a:spcBef>
                        <a:spcAft>
                          <a:spcPts val="0"/>
                        </a:spcAft>
                      </a:pPr>
                      <a:r>
                        <a:rPr lang="en-GB" sz="1200" dirty="0">
                          <a:solidFill>
                            <a:schemeClr val="tx1"/>
                          </a:solidFill>
                          <a:effectLst/>
                          <a:latin typeface="Arial" panose="020B0604020202020204" pitchFamily="34" charset="0"/>
                          <a:cs typeface="Arial" panose="020B0604020202020204" pitchFamily="34" charset="0"/>
                        </a:rPr>
                        <a:t>Ser No</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GB" sz="1200">
                          <a:solidFill>
                            <a:schemeClr val="tx1"/>
                          </a:solidFill>
                          <a:effectLst/>
                          <a:latin typeface="Arial" panose="020B0604020202020204" pitchFamily="34" charset="0"/>
                          <a:cs typeface="Arial" panose="020B0604020202020204" pitchFamily="34" charset="0"/>
                        </a:rPr>
                        <a:t>ADVANTAGES</a:t>
                      </a:r>
                      <a:endParaRPr lang="en-US"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85163">
                <a:tc vMerge="1">
                  <a:txBody>
                    <a:bodyPr/>
                    <a:lstStyle/>
                    <a:p>
                      <a:endParaRPr lang="en-US"/>
                    </a:p>
                  </a:txBody>
                  <a:tcPr/>
                </a:tc>
                <a:tc>
                  <a:txBody>
                    <a:bodyPr/>
                    <a:lstStyle/>
                    <a:p>
                      <a:pPr marL="0" marR="0" algn="ctr">
                        <a:spcBef>
                          <a:spcPts val="0"/>
                        </a:spcBef>
                        <a:spcAft>
                          <a:spcPts val="0"/>
                        </a:spcAft>
                      </a:pPr>
                      <a:r>
                        <a:rPr lang="en-GB" sz="1200">
                          <a:solidFill>
                            <a:schemeClr val="tx1"/>
                          </a:solidFill>
                          <a:effectLst/>
                          <a:latin typeface="Arial" panose="020B0604020202020204" pitchFamily="34" charset="0"/>
                          <a:cs typeface="Arial" panose="020B0604020202020204" pitchFamily="34" charset="0"/>
                        </a:rPr>
                        <a:t>a.</a:t>
                      </a:r>
                      <a:endParaRPr lang="en-US"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05738">
                <a:tc>
                  <a:txBody>
                    <a:bodyPr/>
                    <a:lstStyle/>
                    <a:p>
                      <a:pPr marL="0" marR="0" algn="ctr">
                        <a:spcBef>
                          <a:spcPts val="0"/>
                        </a:spcBef>
                        <a:spcAft>
                          <a:spcPts val="0"/>
                        </a:spcAft>
                      </a:pPr>
                      <a:r>
                        <a:rPr lang="en-GB" sz="1200">
                          <a:solidFill>
                            <a:schemeClr val="tx1"/>
                          </a:solidFill>
                          <a:effectLst/>
                          <a:latin typeface="Arial" panose="020B0604020202020204" pitchFamily="34" charset="0"/>
                          <a:cs typeface="Arial" panose="020B0604020202020204" pitchFamily="34" charset="0"/>
                        </a:rPr>
                        <a:t>1</a:t>
                      </a:r>
                      <a:endParaRPr lang="en-US"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spcBef>
                          <a:spcPts val="0"/>
                        </a:spcBef>
                        <a:spcAft>
                          <a:spcPts val="0"/>
                        </a:spcAft>
                      </a:pPr>
                      <a:r>
                        <a:rPr lang="en-GB" sz="1200">
                          <a:solidFill>
                            <a:schemeClr val="tx1"/>
                          </a:solidFill>
                          <a:effectLst/>
                          <a:latin typeface="Arial" panose="020B0604020202020204" pitchFamily="34" charset="0"/>
                          <a:cs typeface="Arial" panose="020B0604020202020204" pitchFamily="34" charset="0"/>
                        </a:rPr>
                        <a:t>Increased compliance ito the management of the Compensation of Employee shortfall (PFMA)</a:t>
                      </a:r>
                      <a:endParaRPr lang="en-US"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16024">
                <a:tc>
                  <a:txBody>
                    <a:bodyPr/>
                    <a:lstStyle/>
                    <a:p>
                      <a:pPr marL="0" marR="0" algn="ctr">
                        <a:spcBef>
                          <a:spcPts val="0"/>
                        </a:spcBef>
                        <a:spcAft>
                          <a:spcPts val="0"/>
                        </a:spcAft>
                      </a:pPr>
                      <a:r>
                        <a:rPr lang="en-GB" sz="1200">
                          <a:solidFill>
                            <a:schemeClr val="tx1"/>
                          </a:solidFill>
                          <a:effectLst/>
                          <a:latin typeface="Arial" panose="020B0604020202020204" pitchFamily="34" charset="0"/>
                          <a:cs typeface="Arial" panose="020B0604020202020204" pitchFamily="34" charset="0"/>
                        </a:rPr>
                        <a:t>2</a:t>
                      </a:r>
                      <a:endParaRPr lang="en-US"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spcBef>
                          <a:spcPts val="0"/>
                        </a:spcBef>
                        <a:spcAft>
                          <a:spcPts val="0"/>
                        </a:spcAft>
                      </a:pPr>
                      <a:r>
                        <a:rPr lang="en-GB" sz="1200">
                          <a:solidFill>
                            <a:schemeClr val="tx1"/>
                          </a:solidFill>
                          <a:effectLst/>
                          <a:latin typeface="Arial" panose="020B0604020202020204" pitchFamily="34" charset="0"/>
                          <a:cs typeface="Arial" panose="020B0604020202020204" pitchFamily="34" charset="0"/>
                        </a:rPr>
                        <a:t>Increased accommodation of governmental guidelines on curbing HR costs</a:t>
                      </a:r>
                      <a:endParaRPr lang="en-US"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16024">
                <a:tc>
                  <a:txBody>
                    <a:bodyPr/>
                    <a:lstStyle/>
                    <a:p>
                      <a:pPr marL="0" marR="0" algn="ctr">
                        <a:spcBef>
                          <a:spcPts val="0"/>
                        </a:spcBef>
                        <a:spcAft>
                          <a:spcPts val="0"/>
                        </a:spcAft>
                      </a:pPr>
                      <a:r>
                        <a:rPr lang="en-GB" sz="1200">
                          <a:solidFill>
                            <a:schemeClr val="tx1"/>
                          </a:solidFill>
                          <a:effectLst/>
                          <a:latin typeface="Arial" panose="020B0604020202020204" pitchFamily="34" charset="0"/>
                          <a:cs typeface="Arial" panose="020B0604020202020204" pitchFamily="34" charset="0"/>
                        </a:rPr>
                        <a:t>3</a:t>
                      </a:r>
                      <a:endParaRPr lang="en-US"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spcBef>
                          <a:spcPts val="0"/>
                        </a:spcBef>
                        <a:spcAft>
                          <a:spcPts val="0"/>
                        </a:spcAft>
                      </a:pPr>
                      <a:r>
                        <a:rPr lang="en-GB" sz="1200">
                          <a:solidFill>
                            <a:schemeClr val="tx1"/>
                          </a:solidFill>
                          <a:effectLst/>
                          <a:latin typeface="Arial" panose="020B0604020202020204" pitchFamily="34" charset="0"/>
                          <a:cs typeface="Arial" panose="020B0604020202020204" pitchFamily="34" charset="0"/>
                        </a:rPr>
                        <a:t>A reduction in the Compensation of Employee shortfall</a:t>
                      </a:r>
                      <a:endParaRPr lang="en-US"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05737">
                <a:tc>
                  <a:txBody>
                    <a:bodyPr/>
                    <a:lstStyle/>
                    <a:p>
                      <a:pPr marL="0" marR="0" algn="ctr">
                        <a:spcBef>
                          <a:spcPts val="0"/>
                        </a:spcBef>
                        <a:spcAft>
                          <a:spcPts val="0"/>
                        </a:spcAft>
                      </a:pPr>
                      <a:r>
                        <a:rPr lang="en-GB" sz="1200">
                          <a:solidFill>
                            <a:schemeClr val="tx1"/>
                          </a:solidFill>
                          <a:effectLst/>
                          <a:latin typeface="Arial" panose="020B0604020202020204" pitchFamily="34" charset="0"/>
                          <a:cs typeface="Arial" panose="020B0604020202020204" pitchFamily="34" charset="0"/>
                        </a:rPr>
                        <a:t>4</a:t>
                      </a:r>
                      <a:endParaRPr lang="en-US"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spcBef>
                          <a:spcPts val="0"/>
                        </a:spcBef>
                        <a:spcAft>
                          <a:spcPts val="0"/>
                        </a:spcAft>
                      </a:pPr>
                      <a:r>
                        <a:rPr lang="en-GB" sz="1200" dirty="0">
                          <a:solidFill>
                            <a:schemeClr val="tx1"/>
                          </a:solidFill>
                          <a:effectLst/>
                          <a:latin typeface="Arial" panose="020B0604020202020204" pitchFamily="34" charset="0"/>
                          <a:cs typeface="Arial" panose="020B0604020202020204" pitchFamily="34" charset="0"/>
                        </a:rPr>
                        <a:t>Potential to save 5,905 jobs (mainly military personnel)</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16024">
                <a:tc>
                  <a:txBody>
                    <a:bodyPr/>
                    <a:lstStyle/>
                    <a:p>
                      <a:pPr marL="0" marR="0" algn="ctr">
                        <a:spcBef>
                          <a:spcPts val="0"/>
                        </a:spcBef>
                        <a:spcAft>
                          <a:spcPts val="0"/>
                        </a:spcAft>
                      </a:pPr>
                      <a:r>
                        <a:rPr lang="en-GB" sz="1200">
                          <a:solidFill>
                            <a:schemeClr val="tx1"/>
                          </a:solidFill>
                          <a:effectLst/>
                          <a:latin typeface="Arial" panose="020B0604020202020204" pitchFamily="34" charset="0"/>
                          <a:cs typeface="Arial" panose="020B0604020202020204" pitchFamily="34" charset="0"/>
                        </a:rPr>
                        <a:t>5</a:t>
                      </a:r>
                      <a:endParaRPr lang="en-US"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spcBef>
                          <a:spcPts val="0"/>
                        </a:spcBef>
                        <a:spcAft>
                          <a:spcPts val="0"/>
                        </a:spcAft>
                      </a:pPr>
                      <a:r>
                        <a:rPr lang="en-GB" sz="1200" dirty="0">
                          <a:solidFill>
                            <a:schemeClr val="tx1"/>
                          </a:solidFill>
                          <a:effectLst/>
                          <a:latin typeface="Arial" panose="020B0604020202020204" pitchFamily="34" charset="0"/>
                          <a:cs typeface="Arial" panose="020B0604020202020204" pitchFamily="34" charset="0"/>
                        </a:rPr>
                        <a:t>Greater certainty for forecast HR planning and budgeting</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85163">
                <a:tc>
                  <a:txBody>
                    <a:bodyPr/>
                    <a:lstStyle/>
                    <a:p>
                      <a:pPr marL="0" marR="0" algn="ctr">
                        <a:spcBef>
                          <a:spcPts val="0"/>
                        </a:spcBef>
                        <a:spcAft>
                          <a:spcPts val="0"/>
                        </a:spcAft>
                      </a:pPr>
                      <a:r>
                        <a:rPr lang="en-GB" sz="1200">
                          <a:solidFill>
                            <a:schemeClr val="tx1"/>
                          </a:solidFill>
                          <a:effectLst/>
                          <a:latin typeface="Arial" panose="020B0604020202020204" pitchFamily="34" charset="0"/>
                          <a:cs typeface="Arial" panose="020B0604020202020204" pitchFamily="34" charset="0"/>
                        </a:rPr>
                        <a:t>6</a:t>
                      </a:r>
                      <a:endParaRPr lang="en-US"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spcBef>
                          <a:spcPts val="0"/>
                        </a:spcBef>
                        <a:spcAft>
                          <a:spcPts val="0"/>
                        </a:spcAft>
                      </a:pPr>
                      <a:r>
                        <a:rPr lang="en-GB" sz="1200" dirty="0">
                          <a:solidFill>
                            <a:schemeClr val="tx1"/>
                          </a:solidFill>
                          <a:effectLst/>
                          <a:latin typeface="Arial" panose="020B0604020202020204" pitchFamily="34" charset="0"/>
                          <a:cs typeface="Arial" panose="020B0604020202020204" pitchFamily="34" charset="0"/>
                        </a:rPr>
                        <a:t>Alignment to the position of the DOD</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38760535"/>
              </p:ext>
            </p:extLst>
          </p:nvPr>
        </p:nvGraphicFramePr>
        <p:xfrm>
          <a:off x="612448" y="3438839"/>
          <a:ext cx="7902902" cy="2631042"/>
        </p:xfrm>
        <a:graphic>
          <a:graphicData uri="http://schemas.openxmlformats.org/drawingml/2006/table">
            <a:tbl>
              <a:tblPr firstRow="1" firstCol="1" bandRow="1">
                <a:tableStyleId>{5C22544A-7EE6-4342-B048-85BDC9FD1C3A}</a:tableStyleId>
              </a:tblPr>
              <a:tblGrid>
                <a:gridCol w="432046">
                  <a:extLst>
                    <a:ext uri="{9D8B030D-6E8A-4147-A177-3AD203B41FA5}">
                      <a16:colId xmlns:a16="http://schemas.microsoft.com/office/drawing/2014/main" val="20000"/>
                    </a:ext>
                  </a:extLst>
                </a:gridCol>
                <a:gridCol w="7470856">
                  <a:extLst>
                    <a:ext uri="{9D8B030D-6E8A-4147-A177-3AD203B41FA5}">
                      <a16:colId xmlns:a16="http://schemas.microsoft.com/office/drawing/2014/main" val="20001"/>
                    </a:ext>
                  </a:extLst>
                </a:gridCol>
              </a:tblGrid>
              <a:tr h="176806">
                <a:tc rowSpan="2">
                  <a:txBody>
                    <a:bodyPr/>
                    <a:lstStyle/>
                    <a:p>
                      <a:pPr marL="0" marR="0" algn="ctr">
                        <a:spcBef>
                          <a:spcPts val="0"/>
                        </a:spcBef>
                        <a:spcAft>
                          <a:spcPts val="0"/>
                        </a:spcAft>
                      </a:pPr>
                      <a:r>
                        <a:rPr lang="en-GB" sz="1200" dirty="0">
                          <a:solidFill>
                            <a:schemeClr val="tx1"/>
                          </a:solidFill>
                          <a:effectLst/>
                          <a:latin typeface="Arial" panose="020B0604020202020204" pitchFamily="34" charset="0"/>
                          <a:cs typeface="Arial" panose="020B0604020202020204" pitchFamily="34" charset="0"/>
                        </a:rPr>
                        <a:t>Ser No</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GB" sz="1200">
                          <a:solidFill>
                            <a:schemeClr val="tx1"/>
                          </a:solidFill>
                          <a:effectLst/>
                          <a:latin typeface="Arial" panose="020B0604020202020204" pitchFamily="34" charset="0"/>
                          <a:cs typeface="Arial" panose="020B0604020202020204" pitchFamily="34" charset="0"/>
                        </a:rPr>
                        <a:t>DISADVANTAGES</a:t>
                      </a:r>
                      <a:endParaRPr lang="en-US"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76806">
                <a:tc vMerge="1">
                  <a:txBody>
                    <a:bodyPr/>
                    <a:lstStyle/>
                    <a:p>
                      <a:endParaRPr lang="en-US"/>
                    </a:p>
                  </a:txBody>
                  <a:tcPr/>
                </a:tc>
                <a:tc>
                  <a:txBody>
                    <a:bodyPr/>
                    <a:lstStyle/>
                    <a:p>
                      <a:pPr marL="0" marR="0" algn="ctr">
                        <a:spcBef>
                          <a:spcPts val="0"/>
                        </a:spcBef>
                        <a:spcAft>
                          <a:spcPts val="0"/>
                        </a:spcAft>
                      </a:pPr>
                      <a:r>
                        <a:rPr lang="en-GB" sz="1200">
                          <a:solidFill>
                            <a:schemeClr val="tx1"/>
                          </a:solidFill>
                          <a:effectLst/>
                          <a:latin typeface="Arial" panose="020B0604020202020204" pitchFamily="34" charset="0"/>
                          <a:cs typeface="Arial" panose="020B0604020202020204" pitchFamily="34" charset="0"/>
                        </a:rPr>
                        <a:t>a.</a:t>
                      </a:r>
                      <a:endParaRPr lang="en-US"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4661">
                <a:tc>
                  <a:txBody>
                    <a:bodyPr/>
                    <a:lstStyle/>
                    <a:p>
                      <a:pPr marL="0" marR="0" algn="ctr">
                        <a:spcBef>
                          <a:spcPts val="0"/>
                        </a:spcBef>
                        <a:spcAft>
                          <a:spcPts val="0"/>
                        </a:spcAft>
                      </a:pPr>
                      <a:r>
                        <a:rPr lang="en-GB" sz="1200">
                          <a:solidFill>
                            <a:schemeClr val="tx1"/>
                          </a:solidFill>
                          <a:effectLst/>
                          <a:latin typeface="Arial" panose="020B0604020202020204" pitchFamily="34" charset="0"/>
                          <a:cs typeface="Arial" panose="020B0604020202020204" pitchFamily="34" charset="0"/>
                        </a:rPr>
                        <a:t>1</a:t>
                      </a:r>
                      <a:endParaRPr lang="en-US"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spcBef>
                          <a:spcPts val="0"/>
                        </a:spcBef>
                        <a:spcAft>
                          <a:spcPts val="0"/>
                        </a:spcAft>
                      </a:pPr>
                      <a:r>
                        <a:rPr lang="en-GB" sz="1200" dirty="0">
                          <a:solidFill>
                            <a:schemeClr val="tx1"/>
                          </a:solidFill>
                          <a:effectLst/>
                          <a:latin typeface="Arial" panose="020B0604020202020204" pitchFamily="34" charset="0"/>
                          <a:cs typeface="Arial" panose="020B0604020202020204" pitchFamily="34" charset="0"/>
                        </a:rPr>
                        <a:t>Hastening Military Unionisation</a:t>
                      </a:r>
                      <a:endParaRPr lang="en-US" sz="1200" dirty="0">
                        <a:solidFill>
                          <a:schemeClr val="tx1"/>
                        </a:solidFill>
                        <a:effectLst/>
                        <a:latin typeface="Arial" panose="020B0604020202020204" pitchFamily="34" charset="0"/>
                        <a:cs typeface="Arial" panose="020B0604020202020204" pitchFamily="34" charset="0"/>
                      </a:endParaRPr>
                    </a:p>
                    <a:p>
                      <a:pPr marL="342900" marR="0" lvl="0" indent="-342900" algn="just">
                        <a:spcBef>
                          <a:spcPts val="0"/>
                        </a:spcBef>
                        <a:spcAft>
                          <a:spcPts val="0"/>
                        </a:spcAft>
                        <a:buFont typeface="Symbol" panose="05050102010706020507" pitchFamily="18" charset="2"/>
                        <a:buChar char=""/>
                      </a:pPr>
                      <a:r>
                        <a:rPr lang="en-GB" sz="1200" dirty="0">
                          <a:solidFill>
                            <a:schemeClr val="tx1"/>
                          </a:solidFill>
                          <a:effectLst/>
                          <a:latin typeface="Arial" panose="020B0604020202020204" pitchFamily="34" charset="0"/>
                          <a:cs typeface="Arial" panose="020B0604020202020204" pitchFamily="34" charset="0"/>
                        </a:rPr>
                        <a:t>Members may adversely consider the proposal’s implementation, as it may imply negative remuneration growth</a:t>
                      </a:r>
                      <a:endParaRPr lang="en-US" sz="1200" dirty="0">
                        <a:solidFill>
                          <a:schemeClr val="tx1"/>
                        </a:solidFill>
                        <a:effectLst/>
                        <a:latin typeface="Arial" panose="020B0604020202020204" pitchFamily="34" charset="0"/>
                        <a:cs typeface="Arial" panose="020B0604020202020204" pitchFamily="34" charset="0"/>
                      </a:endParaRPr>
                    </a:p>
                    <a:p>
                      <a:pPr marL="342900" marR="0" lvl="0" indent="-342900" algn="just">
                        <a:spcBef>
                          <a:spcPts val="0"/>
                        </a:spcBef>
                        <a:spcAft>
                          <a:spcPts val="0"/>
                        </a:spcAft>
                        <a:buFont typeface="Symbol" panose="05050102010706020507" pitchFamily="18" charset="2"/>
                        <a:buChar char=""/>
                      </a:pPr>
                      <a:r>
                        <a:rPr lang="en-GB" sz="1200" dirty="0">
                          <a:solidFill>
                            <a:schemeClr val="tx1"/>
                          </a:solidFill>
                          <a:effectLst/>
                          <a:latin typeface="Arial" panose="020B0604020202020204" pitchFamily="34" charset="0"/>
                          <a:cs typeface="Arial" panose="020B0604020202020204" pitchFamily="34" charset="0"/>
                        </a:rPr>
                        <a:t>Should military unionisation be increased, it would imply the establishment of a military bargaining council (Labour Relations Act, 1995) and potentially impact SANDF command and control</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53602">
                <a:tc>
                  <a:txBody>
                    <a:bodyPr/>
                    <a:lstStyle/>
                    <a:p>
                      <a:pPr marL="0" marR="0" algn="ctr">
                        <a:spcBef>
                          <a:spcPts val="0"/>
                        </a:spcBef>
                        <a:spcAft>
                          <a:spcPts val="0"/>
                        </a:spcAft>
                      </a:pPr>
                      <a:r>
                        <a:rPr lang="en-GB" sz="1200">
                          <a:solidFill>
                            <a:schemeClr val="tx1"/>
                          </a:solidFill>
                          <a:effectLst/>
                          <a:latin typeface="Arial" panose="020B0604020202020204" pitchFamily="34" charset="0"/>
                          <a:cs typeface="Arial" panose="020B0604020202020204" pitchFamily="34" charset="0"/>
                        </a:rPr>
                        <a:t>2</a:t>
                      </a:r>
                      <a:endParaRPr lang="en-US"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spcBef>
                          <a:spcPts val="0"/>
                        </a:spcBef>
                        <a:spcAft>
                          <a:spcPts val="0"/>
                        </a:spcAft>
                      </a:pPr>
                      <a:r>
                        <a:rPr lang="en-GB" sz="1200">
                          <a:solidFill>
                            <a:schemeClr val="tx1"/>
                          </a:solidFill>
                          <a:effectLst/>
                          <a:latin typeface="Arial" panose="020B0604020202020204" pitchFamily="34" charset="0"/>
                          <a:cs typeface="Arial" panose="020B0604020202020204" pitchFamily="34" charset="0"/>
                        </a:rPr>
                        <a:t>Low Morale.  The proposal would negatively impact household financial status</a:t>
                      </a:r>
                      <a:endParaRPr lang="en-US"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0454">
                <a:tc>
                  <a:txBody>
                    <a:bodyPr/>
                    <a:lstStyle/>
                    <a:p>
                      <a:pPr marL="0" marR="0" algn="ctr">
                        <a:spcBef>
                          <a:spcPts val="0"/>
                        </a:spcBef>
                        <a:spcAft>
                          <a:spcPts val="0"/>
                        </a:spcAft>
                      </a:pPr>
                      <a:r>
                        <a:rPr lang="en-GB" sz="1200">
                          <a:solidFill>
                            <a:schemeClr val="tx1"/>
                          </a:solidFill>
                          <a:effectLst/>
                          <a:latin typeface="Arial" panose="020B0604020202020204" pitchFamily="34" charset="0"/>
                          <a:cs typeface="Arial" panose="020B0604020202020204" pitchFamily="34" charset="0"/>
                        </a:rPr>
                        <a:t>3</a:t>
                      </a:r>
                      <a:endParaRPr lang="en-US"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spcBef>
                          <a:spcPts val="0"/>
                        </a:spcBef>
                        <a:spcAft>
                          <a:spcPts val="0"/>
                        </a:spcAft>
                      </a:pPr>
                      <a:r>
                        <a:rPr lang="en-GB" sz="1200" dirty="0">
                          <a:solidFill>
                            <a:schemeClr val="tx1"/>
                          </a:solidFill>
                          <a:effectLst/>
                          <a:latin typeface="Arial" panose="020B0604020202020204" pitchFamily="34" charset="0"/>
                          <a:cs typeface="Arial" panose="020B0604020202020204" pitchFamily="34" charset="0"/>
                        </a:rPr>
                        <a:t>Not Replace Attrition.  The SANDF may suffer institutional memory loss as senior posts remain vacant for an unspecified period</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707225">
                <a:tc>
                  <a:txBody>
                    <a:bodyPr/>
                    <a:lstStyle/>
                    <a:p>
                      <a:pPr marL="0" marR="0" algn="ctr">
                        <a:spcBef>
                          <a:spcPts val="0"/>
                        </a:spcBef>
                        <a:spcAft>
                          <a:spcPts val="0"/>
                        </a:spcAft>
                      </a:pPr>
                      <a:r>
                        <a:rPr lang="en-GB" sz="1200">
                          <a:solidFill>
                            <a:schemeClr val="tx1"/>
                          </a:solidFill>
                          <a:effectLst/>
                          <a:latin typeface="Arial" panose="020B0604020202020204" pitchFamily="34" charset="0"/>
                          <a:cs typeface="Arial" panose="020B0604020202020204" pitchFamily="34" charset="0"/>
                        </a:rPr>
                        <a:t>4</a:t>
                      </a:r>
                      <a:endParaRPr lang="en-US"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spcBef>
                          <a:spcPts val="0"/>
                        </a:spcBef>
                        <a:spcAft>
                          <a:spcPts val="0"/>
                        </a:spcAft>
                      </a:pPr>
                      <a:r>
                        <a:rPr lang="en-GB" sz="1200" dirty="0">
                          <a:solidFill>
                            <a:schemeClr val="tx1"/>
                          </a:solidFill>
                          <a:effectLst/>
                          <a:latin typeface="Arial" panose="020B0604020202020204" pitchFamily="34" charset="0"/>
                          <a:cs typeface="Arial" panose="020B0604020202020204" pitchFamily="34" charset="0"/>
                        </a:rPr>
                        <a:t>Suspend MSDS Intake  </a:t>
                      </a:r>
                      <a:endParaRPr lang="en-US" sz="1200" dirty="0">
                        <a:solidFill>
                          <a:schemeClr val="tx1"/>
                        </a:solidFill>
                        <a:effectLst/>
                        <a:latin typeface="Arial" panose="020B0604020202020204" pitchFamily="34" charset="0"/>
                        <a:cs typeface="Arial" panose="020B0604020202020204" pitchFamily="34" charset="0"/>
                      </a:endParaRPr>
                    </a:p>
                    <a:p>
                      <a:pPr marL="342900" marR="0" lvl="0" indent="-342900" algn="just">
                        <a:spcBef>
                          <a:spcPts val="0"/>
                        </a:spcBef>
                        <a:spcAft>
                          <a:spcPts val="0"/>
                        </a:spcAft>
                        <a:buFont typeface="Symbol" panose="05050102010706020507" pitchFamily="18" charset="2"/>
                        <a:buChar char=""/>
                      </a:pPr>
                      <a:r>
                        <a:rPr lang="en-GB" sz="1200" dirty="0">
                          <a:solidFill>
                            <a:schemeClr val="tx1"/>
                          </a:solidFill>
                          <a:effectLst/>
                          <a:latin typeface="Arial" panose="020B0604020202020204" pitchFamily="34" charset="0"/>
                          <a:cs typeface="Arial" panose="020B0604020202020204" pitchFamily="34" charset="0"/>
                        </a:rPr>
                        <a:t>Recent attempts of a similar nature has demonstrated the inability to re-establish in-house training capabilities and infra-structure maintenance requirements</a:t>
                      </a:r>
                      <a:endParaRPr lang="en-US" sz="1200" dirty="0">
                        <a:solidFill>
                          <a:schemeClr val="tx1"/>
                        </a:solidFill>
                        <a:effectLst/>
                        <a:latin typeface="Arial" panose="020B0604020202020204" pitchFamily="34" charset="0"/>
                        <a:cs typeface="Arial" panose="020B0604020202020204" pitchFamily="34" charset="0"/>
                      </a:endParaRPr>
                    </a:p>
                    <a:p>
                      <a:pPr marL="342900" marR="0" lvl="0" indent="-342900" algn="just">
                        <a:spcBef>
                          <a:spcPts val="0"/>
                        </a:spcBef>
                        <a:spcAft>
                          <a:spcPts val="0"/>
                        </a:spcAft>
                        <a:buFont typeface="Symbol" panose="05050102010706020507" pitchFamily="18" charset="2"/>
                        <a:buChar char=""/>
                      </a:pPr>
                      <a:r>
                        <a:rPr lang="en-GB" sz="1200" dirty="0">
                          <a:solidFill>
                            <a:schemeClr val="tx1"/>
                          </a:solidFill>
                          <a:effectLst/>
                          <a:latin typeface="Arial" panose="020B0604020202020204" pitchFamily="34" charset="0"/>
                          <a:cs typeface="Arial" panose="020B0604020202020204" pitchFamily="34" charset="0"/>
                        </a:rPr>
                        <a:t>No feeder for regulars and reserves at entry levels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217184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SUMMARY OF POTENTIAL SAVINGS  EMANATING FROM MEASURES TO CURB HR COST PRESSURES:  FY2020/21</a:t>
            </a:r>
            <a:endParaRPr lang="en-US"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40351688"/>
              </p:ext>
            </p:extLst>
          </p:nvPr>
        </p:nvGraphicFramePr>
        <p:xfrm>
          <a:off x="628650" y="1825625"/>
          <a:ext cx="7886700" cy="3342640"/>
        </p:xfrm>
        <a:graphic>
          <a:graphicData uri="http://schemas.openxmlformats.org/drawingml/2006/table">
            <a:tbl>
              <a:tblPr firstRow="1" bandRow="1">
                <a:tableStyleId>{5C22544A-7EE6-4342-B048-85BDC9FD1C3A}</a:tableStyleId>
              </a:tblPr>
              <a:tblGrid>
                <a:gridCol w="4807446">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999567">
                  <a:extLst>
                    <a:ext uri="{9D8B030D-6E8A-4147-A177-3AD203B41FA5}">
                      <a16:colId xmlns:a16="http://schemas.microsoft.com/office/drawing/2014/main" val="20002"/>
                    </a:ext>
                  </a:extLst>
                </a:gridCol>
                <a:gridCol w="999567">
                  <a:extLst>
                    <a:ext uri="{9D8B030D-6E8A-4147-A177-3AD203B41FA5}">
                      <a16:colId xmlns:a16="http://schemas.microsoft.com/office/drawing/2014/main" val="20003"/>
                    </a:ext>
                  </a:extLst>
                </a:gridCol>
              </a:tblGrid>
              <a:tr h="370840">
                <a:tc>
                  <a:txBody>
                    <a:bodyPr/>
                    <a:lstStyle/>
                    <a:p>
                      <a:r>
                        <a:rPr lang="en-US" dirty="0" smtClean="0">
                          <a:solidFill>
                            <a:schemeClr val="tx1"/>
                          </a:solidFill>
                        </a:rPr>
                        <a:t>Description</a:t>
                      </a:r>
                      <a:endParaRPr lang="en-US" dirty="0">
                        <a:solidFill>
                          <a:schemeClr val="tx1"/>
                        </a:solidFill>
                      </a:endParaRPr>
                    </a:p>
                  </a:txBody>
                  <a:tcPr>
                    <a:noFill/>
                  </a:tcPr>
                </a:tc>
                <a:tc>
                  <a:txBody>
                    <a:bodyPr/>
                    <a:lstStyle/>
                    <a:p>
                      <a:r>
                        <a:rPr lang="en-US" dirty="0" smtClean="0">
                          <a:solidFill>
                            <a:schemeClr val="tx1"/>
                          </a:solidFill>
                        </a:rPr>
                        <a:t>Allocation</a:t>
                      </a:r>
                      <a:endParaRPr lang="en-US" dirty="0">
                        <a:solidFill>
                          <a:schemeClr val="tx1"/>
                        </a:solidFill>
                      </a:endParaRPr>
                    </a:p>
                  </a:txBody>
                  <a:tcPr>
                    <a:noFill/>
                  </a:tcPr>
                </a:tc>
                <a:tc>
                  <a:txBody>
                    <a:bodyPr/>
                    <a:lstStyle/>
                    <a:p>
                      <a:r>
                        <a:rPr lang="en-US" dirty="0" smtClean="0">
                          <a:solidFill>
                            <a:schemeClr val="tx1"/>
                          </a:solidFill>
                        </a:rPr>
                        <a:t>Required</a:t>
                      </a:r>
                      <a:endParaRPr lang="en-US" dirty="0">
                        <a:solidFill>
                          <a:schemeClr val="tx1"/>
                        </a:solidFill>
                      </a:endParaRPr>
                    </a:p>
                  </a:txBody>
                  <a:tcPr>
                    <a:noFill/>
                  </a:tcPr>
                </a:tc>
                <a:tc>
                  <a:txBody>
                    <a:bodyPr/>
                    <a:lstStyle/>
                    <a:p>
                      <a:r>
                        <a:rPr lang="en-US" dirty="0" smtClean="0">
                          <a:solidFill>
                            <a:schemeClr val="tx1"/>
                          </a:solidFill>
                        </a:rPr>
                        <a:t>Shortfall</a:t>
                      </a:r>
                      <a:endParaRPr lang="en-US" dirty="0">
                        <a:solidFill>
                          <a:schemeClr val="tx1"/>
                        </a:solidFill>
                      </a:endParaRPr>
                    </a:p>
                  </a:txBody>
                  <a:tcPr>
                    <a:noFill/>
                  </a:tcPr>
                </a:tc>
                <a:extLst>
                  <a:ext uri="{0D108BD9-81ED-4DB2-BD59-A6C34878D82A}">
                    <a16:rowId xmlns:a16="http://schemas.microsoft.com/office/drawing/2014/main" val="10000"/>
                  </a:ext>
                </a:extLst>
              </a:tr>
              <a:tr h="274320">
                <a:tc>
                  <a:txBody>
                    <a:bodyPr/>
                    <a:lstStyle/>
                    <a:p>
                      <a:r>
                        <a:rPr lang="en-US" dirty="0" smtClean="0">
                          <a:solidFill>
                            <a:schemeClr val="tx1"/>
                          </a:solidFill>
                        </a:rPr>
                        <a:t>CoE</a:t>
                      </a:r>
                      <a:r>
                        <a:rPr lang="en-US" baseline="0" dirty="0" smtClean="0">
                          <a:solidFill>
                            <a:schemeClr val="tx1"/>
                          </a:solidFill>
                        </a:rPr>
                        <a:t> Budget Required</a:t>
                      </a:r>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r"/>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r"/>
                      <a:r>
                        <a:rPr lang="en-US" dirty="0" smtClean="0">
                          <a:solidFill>
                            <a:schemeClr val="tx1"/>
                          </a:solidFill>
                        </a:rPr>
                        <a:t>Rb34,617</a:t>
                      </a:r>
                      <a:endParaRPr lang="en-US" dirty="0">
                        <a:solidFill>
                          <a:schemeClr val="tx1"/>
                        </a:solidFill>
                      </a:endParaRPr>
                    </a:p>
                  </a:txBody>
                  <a:tcPr>
                    <a:noFill/>
                  </a:tcPr>
                </a:tc>
                <a:tc>
                  <a:txBody>
                    <a:bodyPr/>
                    <a:lstStyle/>
                    <a:p>
                      <a:pPr algn="r"/>
                      <a:endParaRPr lang="en-US" dirty="0">
                        <a:solidFill>
                          <a:schemeClr val="tx1"/>
                        </a:solidFill>
                      </a:endParaRPr>
                    </a:p>
                  </a:txBody>
                  <a:tcPr>
                    <a:noFill/>
                  </a:tcPr>
                </a:tc>
                <a:extLst>
                  <a:ext uri="{0D108BD9-81ED-4DB2-BD59-A6C34878D82A}">
                    <a16:rowId xmlns:a16="http://schemas.microsoft.com/office/drawing/2014/main" val="10001"/>
                  </a:ext>
                </a:extLst>
              </a:tr>
              <a:tr h="274320">
                <a:tc>
                  <a:txBody>
                    <a:bodyPr/>
                    <a:lstStyle/>
                    <a:p>
                      <a:r>
                        <a:rPr lang="en-US" dirty="0" smtClean="0">
                          <a:solidFill>
                            <a:schemeClr val="tx1"/>
                          </a:solidFill>
                        </a:rPr>
                        <a:t>CoE Allocation</a:t>
                      </a:r>
                      <a:endParaRPr lang="en-US"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r"/>
                      <a:r>
                        <a:rPr lang="en-US" dirty="0" smtClean="0">
                          <a:solidFill>
                            <a:schemeClr val="tx1"/>
                          </a:solidFill>
                        </a:rPr>
                        <a:t>Rb31,177</a:t>
                      </a:r>
                      <a:endParaRPr lang="en-US"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r"/>
                      <a:endParaRPr lang="en-US" dirty="0">
                        <a:solidFill>
                          <a:schemeClr val="tx1"/>
                        </a:solidFill>
                      </a:endParaRPr>
                    </a:p>
                  </a:txBody>
                  <a:tcPr>
                    <a:noFill/>
                  </a:tcPr>
                </a:tc>
                <a:extLst>
                  <a:ext uri="{0D108BD9-81ED-4DB2-BD59-A6C34878D82A}">
                    <a16:rowId xmlns:a16="http://schemas.microsoft.com/office/drawing/2014/main" val="10002"/>
                  </a:ext>
                </a:extLst>
              </a:tr>
              <a:tr h="274320">
                <a:tc>
                  <a:txBody>
                    <a:bodyPr/>
                    <a:lstStyle/>
                    <a:p>
                      <a:pPr marL="457200" indent="0"/>
                      <a:r>
                        <a:rPr lang="en-US" dirty="0" smtClean="0">
                          <a:solidFill>
                            <a:schemeClr val="tx1"/>
                          </a:solidFill>
                        </a:rPr>
                        <a:t>Additional Allocation: OP NOTLELA*</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r"/>
                      <a:r>
                        <a:rPr lang="en-US" dirty="0" smtClean="0">
                          <a:solidFill>
                            <a:schemeClr val="tx1"/>
                          </a:solidFill>
                        </a:rPr>
                        <a:t>Rm763</a:t>
                      </a:r>
                      <a:endParaRPr lang="en-US" dirty="0">
                        <a:solidFill>
                          <a:schemeClr val="tx1"/>
                        </a:solidFill>
                      </a:endParaRPr>
                    </a:p>
                  </a:txBody>
                  <a:tcPr>
                    <a:lnR w="12700" cap="flat" cmpd="sng" algn="ctr">
                      <a:solidFill>
                        <a:schemeClr val="tx1"/>
                      </a:solidFill>
                      <a:prstDash val="solid"/>
                      <a:round/>
                      <a:headEnd type="none" w="med" len="med"/>
                      <a:tailEnd type="none" w="med" len="med"/>
                    </a:lnR>
                    <a:noFill/>
                  </a:tcPr>
                </a:tc>
                <a:tc>
                  <a:txBody>
                    <a:bodyPr/>
                    <a:lstStyle/>
                    <a:p>
                      <a:pPr algn="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r"/>
                      <a:endParaRPr lang="en-US" dirty="0">
                        <a:solidFill>
                          <a:schemeClr val="tx1"/>
                        </a:solidFill>
                      </a:endParaRPr>
                    </a:p>
                  </a:txBody>
                  <a:tcPr>
                    <a:noFill/>
                  </a:tcPr>
                </a:tc>
                <a:extLst>
                  <a:ext uri="{0D108BD9-81ED-4DB2-BD59-A6C34878D82A}">
                    <a16:rowId xmlns:a16="http://schemas.microsoft.com/office/drawing/2014/main" val="10003"/>
                  </a:ext>
                </a:extLst>
              </a:tr>
              <a:tr h="274320">
                <a:tc>
                  <a:txBody>
                    <a:bodyPr/>
                    <a:lstStyle/>
                    <a:p>
                      <a:pPr marL="457200" indent="0"/>
                      <a:r>
                        <a:rPr lang="en-US" dirty="0" smtClean="0">
                          <a:solidFill>
                            <a:schemeClr val="tx1"/>
                          </a:solidFill>
                        </a:rPr>
                        <a:t>Additional</a:t>
                      </a:r>
                      <a:r>
                        <a:rPr lang="en-US" baseline="0" dirty="0" smtClean="0">
                          <a:solidFill>
                            <a:schemeClr val="tx1"/>
                          </a:solidFill>
                        </a:rPr>
                        <a:t> Allocation: Baseline Ceiling Lift</a:t>
                      </a:r>
                      <a:endParaRPr lang="en-US"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a:r>
                        <a:rPr lang="en-US" dirty="0" smtClean="0">
                          <a:solidFill>
                            <a:schemeClr val="tx1"/>
                          </a:solidFill>
                        </a:rPr>
                        <a:t>Rm930</a:t>
                      </a:r>
                      <a:endParaRPr lang="en-US" dirty="0">
                        <a:solidFill>
                          <a:schemeClr val="tx1"/>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r"/>
                      <a:endParaRPr lang="en-US" dirty="0">
                        <a:solidFill>
                          <a:schemeClr val="tx1"/>
                        </a:solidFill>
                      </a:endParaRPr>
                    </a:p>
                  </a:txBody>
                  <a:tcPr>
                    <a:noFill/>
                  </a:tcPr>
                </a:tc>
                <a:extLst>
                  <a:ext uri="{0D108BD9-81ED-4DB2-BD59-A6C34878D82A}">
                    <a16:rowId xmlns:a16="http://schemas.microsoft.com/office/drawing/2014/main" val="10004"/>
                  </a:ext>
                </a:extLst>
              </a:tr>
              <a:tr h="274320">
                <a:tc>
                  <a:txBody>
                    <a:bodyPr/>
                    <a:lstStyle/>
                    <a:p>
                      <a:pPr marL="0" indent="0"/>
                      <a:r>
                        <a:rPr lang="en-US" b="1" dirty="0" smtClean="0">
                          <a:solidFill>
                            <a:schemeClr val="tx1"/>
                          </a:solidFill>
                        </a:rPr>
                        <a:t>Sub-Total</a:t>
                      </a:r>
                      <a:endParaRPr lang="en-US"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b="1" dirty="0" smtClean="0">
                          <a:solidFill>
                            <a:schemeClr val="tx1"/>
                          </a:solidFill>
                        </a:rPr>
                        <a:t>Rb32,870</a:t>
                      </a:r>
                      <a:endParaRPr lang="en-US"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b="1" dirty="0" smtClean="0">
                          <a:solidFill>
                            <a:schemeClr val="tx1"/>
                          </a:solidFill>
                        </a:rPr>
                        <a:t>Rb34,615</a:t>
                      </a:r>
                      <a:endParaRPr lang="en-US" b="1" dirty="0">
                        <a:solidFill>
                          <a:schemeClr val="tx1"/>
                        </a:solidFill>
                      </a:endParaRPr>
                    </a:p>
                  </a:txBody>
                  <a:tcPr>
                    <a:lnB w="12700" cap="flat" cmpd="sng" algn="ctr">
                      <a:noFill/>
                      <a:prstDash val="solid"/>
                      <a:round/>
                      <a:headEnd type="none" w="med" len="med"/>
                      <a:tailEnd type="none" w="med" len="med"/>
                    </a:lnB>
                    <a:noFill/>
                  </a:tcPr>
                </a:tc>
                <a:tc>
                  <a:txBody>
                    <a:bodyPr/>
                    <a:lstStyle/>
                    <a:p>
                      <a:pPr algn="r"/>
                      <a:r>
                        <a:rPr lang="en-US" b="1" dirty="0" smtClean="0">
                          <a:solidFill>
                            <a:schemeClr val="tx1"/>
                          </a:solidFill>
                        </a:rPr>
                        <a:t>(Rb1,747)</a:t>
                      </a:r>
                      <a:endParaRPr lang="en-US" b="1" dirty="0">
                        <a:solidFill>
                          <a:schemeClr val="tx1"/>
                        </a:solidFill>
                      </a:endParaRPr>
                    </a:p>
                  </a:txBody>
                  <a:tcPr>
                    <a:lnB w="12700" cap="flat" cmpd="sng" algn="ctr">
                      <a:noFill/>
                      <a:prstDash val="solid"/>
                      <a:round/>
                      <a:headEnd type="none" w="med" len="med"/>
                      <a:tailEnd type="none" w="med" len="med"/>
                    </a:lnB>
                    <a:noFill/>
                  </a:tcPr>
                </a:tc>
                <a:extLst>
                  <a:ext uri="{0D108BD9-81ED-4DB2-BD59-A6C34878D82A}">
                    <a16:rowId xmlns:a16="http://schemas.microsoft.com/office/drawing/2014/main" val="10005"/>
                  </a:ext>
                </a:extLst>
              </a:tr>
              <a:tr h="274320">
                <a:tc>
                  <a:txBody>
                    <a:bodyPr/>
                    <a:lstStyle/>
                    <a:p>
                      <a:pPr marL="0" indent="0"/>
                      <a:r>
                        <a:rPr lang="en-US" dirty="0" smtClean="0">
                          <a:solidFill>
                            <a:schemeClr val="tx1"/>
                          </a:solidFill>
                        </a:rPr>
                        <a:t>Allocation Reduction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dirty="0" smtClean="0">
                          <a:solidFill>
                            <a:schemeClr val="tx1"/>
                          </a:solidFill>
                        </a:rPr>
                        <a:t>(Rb1,886)</a:t>
                      </a:r>
                      <a:endParaRPr lang="en-US"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dirty="0">
                        <a:solidFill>
                          <a:schemeClr val="tx1"/>
                        </a:solidFill>
                      </a:endParaRP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4320">
                <a:tc>
                  <a:txBody>
                    <a:bodyPr/>
                    <a:lstStyle/>
                    <a:p>
                      <a:pPr marL="0" indent="0"/>
                      <a:r>
                        <a:rPr lang="en-US" b="1" dirty="0" smtClean="0">
                          <a:solidFill>
                            <a:schemeClr val="tx1"/>
                          </a:solidFill>
                        </a:rPr>
                        <a:t>Total</a:t>
                      </a:r>
                      <a:endParaRPr lang="en-US" b="1" dirty="0">
                        <a:solidFill>
                          <a:schemeClr val="tx1"/>
                        </a:solidFill>
                      </a:endParaRPr>
                    </a:p>
                  </a:txBody>
                  <a:tcP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b="1" dirty="0" smtClean="0">
                          <a:solidFill>
                            <a:schemeClr val="tx1"/>
                          </a:solidFill>
                        </a:rPr>
                        <a:t>Rb30,984</a:t>
                      </a:r>
                      <a:endParaRPr lang="en-US" b="1"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b="1" dirty="0" smtClean="0">
                          <a:solidFill>
                            <a:schemeClr val="tx1"/>
                          </a:solidFill>
                        </a:rPr>
                        <a:t>Rb34,615</a:t>
                      </a:r>
                      <a:endParaRPr lang="en-US" b="1"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b="1" dirty="0" smtClean="0">
                          <a:solidFill>
                            <a:schemeClr val="tx1"/>
                          </a:solidFill>
                        </a:rPr>
                        <a:t>(Rb3,633)</a:t>
                      </a:r>
                      <a:endParaRPr lang="en-US" b="1" dirty="0">
                        <a:solidFill>
                          <a:schemeClr val="tx1"/>
                        </a:solidFill>
                      </a:endParaRP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74320">
                <a:tc>
                  <a:txBody>
                    <a:bodyPr/>
                    <a:lstStyle/>
                    <a:p>
                      <a:pPr marL="0" indent="0"/>
                      <a:r>
                        <a:rPr lang="en-US" dirty="0" smtClean="0">
                          <a:solidFill>
                            <a:srgbClr val="FF0000"/>
                          </a:solidFill>
                        </a:rPr>
                        <a:t>HR Cost Pressure Potential Saving</a:t>
                      </a:r>
                      <a:endParaRPr lang="en-US" dirty="0">
                        <a:solidFill>
                          <a:srgbClr val="FF0000"/>
                        </a:solidFill>
                      </a:endParaRP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dirty="0">
                        <a:solidFill>
                          <a:srgbClr val="FF0000"/>
                        </a:solidFill>
                      </a:endParaRP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dirty="0">
                        <a:solidFill>
                          <a:srgbClr val="FF0000"/>
                        </a:solidFill>
                      </a:endParaRP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dirty="0" smtClean="0">
                          <a:solidFill>
                            <a:srgbClr val="FF0000"/>
                          </a:solidFill>
                        </a:rPr>
                        <a:t>Rb2,004</a:t>
                      </a:r>
                      <a:endParaRPr lang="en-US" dirty="0">
                        <a:solidFill>
                          <a:srgbClr val="FF0000"/>
                        </a:solidFill>
                      </a:endParaRP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74320">
                <a:tc>
                  <a:txBody>
                    <a:bodyPr/>
                    <a:lstStyle/>
                    <a:p>
                      <a:pPr marL="0" indent="0"/>
                      <a:r>
                        <a:rPr lang="en-US" b="1" dirty="0" smtClean="0">
                          <a:solidFill>
                            <a:schemeClr val="tx1"/>
                          </a:solidFill>
                        </a:rPr>
                        <a:t>Adjusted CoE Shortfall</a:t>
                      </a:r>
                      <a:endParaRPr lang="en-US" b="1" dirty="0">
                        <a:solidFill>
                          <a:schemeClr val="tx1"/>
                        </a:solidFill>
                      </a:endParaRPr>
                    </a:p>
                  </a:txBody>
                  <a:tcP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b="1"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b="1"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b="1" dirty="0" smtClean="0">
                          <a:solidFill>
                            <a:schemeClr val="tx1"/>
                          </a:solidFill>
                        </a:rPr>
                        <a:t>(Rb1,629)</a:t>
                      </a:r>
                      <a:endParaRPr lang="en-US" b="1" dirty="0">
                        <a:solidFill>
                          <a:schemeClr val="tx1"/>
                        </a:solidFill>
                      </a:endParaRPr>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74320">
                <a:tc>
                  <a:txBody>
                    <a:bodyPr/>
                    <a:lstStyle/>
                    <a:p>
                      <a:pPr marL="0" indent="0"/>
                      <a:r>
                        <a:rPr lang="en-US" b="1" dirty="0" smtClean="0">
                          <a:solidFill>
                            <a:schemeClr val="tx1"/>
                          </a:solidFill>
                        </a:rPr>
                        <a:t>Adjusted CoE Shortfall excluding Rm763 ring-fenced</a:t>
                      </a:r>
                      <a:endParaRPr lang="en-US" b="1" dirty="0">
                        <a:solidFill>
                          <a:schemeClr val="tx1"/>
                        </a:solidFill>
                      </a:endParaRP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b="1"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b="1"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b="1" dirty="0" smtClean="0">
                          <a:solidFill>
                            <a:schemeClr val="tx1"/>
                          </a:solidFill>
                        </a:rPr>
                        <a:t>(Rb2,392)</a:t>
                      </a:r>
                      <a:endParaRPr lang="en-US" b="1" dirty="0">
                        <a:solidFill>
                          <a:schemeClr val="tx1"/>
                        </a:solidFill>
                      </a:endParaRP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4" name="Date Placeholder 3"/>
          <p:cNvSpPr>
            <a:spLocks noGrp="1"/>
          </p:cNvSpPr>
          <p:nvPr>
            <p:ph type="dt" sz="half" idx="10"/>
          </p:nvPr>
        </p:nvSpPr>
        <p:spPr/>
        <p:txBody>
          <a:bodyPr/>
          <a:lstStyle/>
          <a:p>
            <a:fld id="{E856D3E3-A56C-4BB1-A5CC-4861EEA70A21}" type="datetime1">
              <a:rPr lang="en-US" smtClean="0"/>
              <a:t>11/2/2020</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15</a:t>
            </a:fld>
            <a:endParaRPr lang="en-US" dirty="0"/>
          </a:p>
        </p:txBody>
      </p:sp>
      <p:sp>
        <p:nvSpPr>
          <p:cNvPr id="7" name="TextBox 6"/>
          <p:cNvSpPr txBox="1"/>
          <p:nvPr/>
        </p:nvSpPr>
        <p:spPr>
          <a:xfrm>
            <a:off x="628650" y="6202462"/>
            <a:ext cx="3268267" cy="307777"/>
          </a:xfrm>
          <a:prstGeom prst="rect">
            <a:avLst/>
          </a:prstGeom>
          <a:noFill/>
        </p:spPr>
        <p:txBody>
          <a:bodyPr wrap="none" rtlCol="0">
            <a:spAutoFit/>
          </a:bodyPr>
          <a:lstStyle/>
          <a:p>
            <a:r>
              <a:rPr lang="en-US" sz="1400" dirty="0" smtClean="0"/>
              <a:t>* Separately appropriated and ring-fenced</a:t>
            </a:r>
            <a:endParaRPr lang="en-US" sz="1400" dirty="0"/>
          </a:p>
        </p:txBody>
      </p:sp>
    </p:spTree>
    <p:extLst>
      <p:ext uri="{BB962C8B-B14F-4D97-AF65-F5344CB8AC3E}">
        <p14:creationId xmlns:p14="http://schemas.microsoft.com/office/powerpoint/2010/main" val="10428558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0" y="6459538"/>
            <a:ext cx="1854200" cy="365125"/>
          </a:xfrm>
          <a:prstGeom prst="rect">
            <a:avLst/>
          </a:prstGeom>
        </p:spPr>
        <p:txBody>
          <a:bodyPr/>
          <a:lstStyle/>
          <a:p>
            <a:pPr>
              <a:defRPr/>
            </a:pPr>
            <a:fld id="{1BBF59E6-FE24-43DA-8F97-C990753D244B}" type="datetime1">
              <a:rPr lang="en-US" smtClean="0">
                <a:latin typeface="Arial" panose="020B0604020202020204" pitchFamily="34" charset="0"/>
                <a:cs typeface="Arial" panose="020B0604020202020204" pitchFamily="34" charset="0"/>
              </a:rPr>
              <a:t>11/2/2020</a:t>
            </a:fld>
            <a:endParaRPr lang="en-ZA"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43BABEF-4287-46FB-9A49-96D17A9A3AEC}" type="slidenum">
              <a:rPr lang="en-ZA" sz="1200" smtClean="0">
                <a:latin typeface="Arial" panose="020B0604020202020204" pitchFamily="34" charset="0"/>
                <a:cs typeface="Arial" panose="020B0604020202020204" pitchFamily="34" charset="0"/>
              </a:rPr>
              <a:t>16</a:t>
            </a:fld>
            <a:endParaRPr lang="en-ZA" sz="1200" dirty="0">
              <a:latin typeface="Arial" panose="020B0604020202020204" pitchFamily="34" charset="0"/>
              <a:cs typeface="Arial" panose="020B0604020202020204" pitchFamily="34" charset="0"/>
            </a:endParaRPr>
          </a:p>
        </p:txBody>
      </p:sp>
      <p:sp>
        <p:nvSpPr>
          <p:cNvPr id="6" name="Rectangle 5"/>
          <p:cNvSpPr/>
          <p:nvPr/>
        </p:nvSpPr>
        <p:spPr>
          <a:xfrm>
            <a:off x="2714764" y="2967335"/>
            <a:ext cx="3714479" cy="923330"/>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5400" b="1" cap="all" dirty="0" smtClean="0">
                <a:ln w="0"/>
                <a:solidFill>
                  <a:sysClr val="windowText" lastClr="000000"/>
                </a:solidFill>
                <a:effectLst>
                  <a:reflection blurRad="12700" stA="50000" endPos="50000" dist="5000" dir="5400000" sy="-100000" rotWithShape="0"/>
                </a:effectLst>
                <a:latin typeface="+mn-lt"/>
                <a:cs typeface="+mn-cs"/>
              </a:rPr>
              <a:t>DISCUSSION</a:t>
            </a:r>
            <a:endParaRPr lang="en-US" sz="5400" b="1" cap="all" dirty="0">
              <a:ln w="0"/>
              <a:solidFill>
                <a:sysClr val="windowText" lastClr="000000"/>
              </a:solidFill>
              <a:effectLst>
                <a:reflection blurRad="12700" stA="50000" endPos="50000" dist="5000" dir="5400000" sy="-100000" rotWithShape="0"/>
              </a:effectLst>
              <a:latin typeface="+mn-lt"/>
              <a:cs typeface="+mn-cs"/>
            </a:endParaRPr>
          </a:p>
        </p:txBody>
      </p:sp>
    </p:spTree>
    <p:extLst>
      <p:ext uri="{BB962C8B-B14F-4D97-AF65-F5344CB8AC3E}">
        <p14:creationId xmlns:p14="http://schemas.microsoft.com/office/powerpoint/2010/main" val="4051355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a:t>
            </a:r>
            <a:endParaRPr lang="en-US" dirty="0"/>
          </a:p>
        </p:txBody>
      </p:sp>
      <p:sp>
        <p:nvSpPr>
          <p:cNvPr id="3" name="Content Placeholder 2"/>
          <p:cNvSpPr>
            <a:spLocks noGrp="1"/>
          </p:cNvSpPr>
          <p:nvPr>
            <p:ph idx="1"/>
          </p:nvPr>
        </p:nvSpPr>
        <p:spPr/>
        <p:txBody>
          <a:bodyPr/>
          <a:lstStyle/>
          <a:p>
            <a:r>
              <a:rPr lang="en-US" dirty="0" smtClean="0"/>
              <a:t>To brief the Portfolio Committee on Defence on a prepared Information Brief to Reduce HR Cost Pressures on the Compensation of Employee’s Shortfall in the Department of Defence for the Financial Year 2020/21</a:t>
            </a:r>
          </a:p>
          <a:p>
            <a:endParaRPr lang="en-US" dirty="0"/>
          </a:p>
          <a:p>
            <a:pPr marL="0" indent="0">
              <a:buNone/>
            </a:pPr>
            <a:r>
              <a:rPr lang="en-US" sz="1800" dirty="0" smtClean="0"/>
              <a:t>(The content of this appreciation is subject to considerations by the Military Command Council, Plenary Defence Staff Council and Council on Defence) </a:t>
            </a:r>
          </a:p>
          <a:p>
            <a:endParaRPr lang="en-US" dirty="0"/>
          </a:p>
          <a:p>
            <a:endParaRPr lang="en-US" dirty="0"/>
          </a:p>
        </p:txBody>
      </p:sp>
      <p:sp>
        <p:nvSpPr>
          <p:cNvPr id="4" name="Date Placeholder 3"/>
          <p:cNvSpPr>
            <a:spLocks noGrp="1"/>
          </p:cNvSpPr>
          <p:nvPr>
            <p:ph type="dt" sz="half" idx="10"/>
          </p:nvPr>
        </p:nvSpPr>
        <p:spPr/>
        <p:txBody>
          <a:bodyPr/>
          <a:lstStyle/>
          <a:p>
            <a:fld id="{B49C4BFF-87AF-443C-BAC2-F308E57BDC6A}" type="datetime1">
              <a:rPr lang="en-US" smtClean="0"/>
              <a:t>11/2/2020</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2</a:t>
            </a:fld>
            <a:endParaRPr lang="en-US" dirty="0"/>
          </a:p>
        </p:txBody>
      </p:sp>
    </p:spTree>
    <p:extLst>
      <p:ext uri="{BB962C8B-B14F-4D97-AF65-F5344CB8AC3E}">
        <p14:creationId xmlns:p14="http://schemas.microsoft.com/office/powerpoint/2010/main" val="4065775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p:txBody>
          <a:bodyPr>
            <a:normAutofit/>
          </a:bodyPr>
          <a:lstStyle/>
          <a:p>
            <a:r>
              <a:rPr lang="en-US" dirty="0" smtClean="0"/>
              <a:t>Background</a:t>
            </a:r>
          </a:p>
          <a:p>
            <a:r>
              <a:rPr lang="en-US" dirty="0" smtClean="0"/>
              <a:t>Scenario</a:t>
            </a:r>
          </a:p>
          <a:p>
            <a:r>
              <a:rPr lang="en-US" dirty="0" smtClean="0"/>
              <a:t>Composition of the CoE Budget</a:t>
            </a:r>
          </a:p>
          <a:p>
            <a:r>
              <a:rPr lang="en-US" dirty="0" smtClean="0"/>
              <a:t>Explaining HR Cost Pressures</a:t>
            </a:r>
          </a:p>
          <a:p>
            <a:r>
              <a:rPr lang="en-US" dirty="0" smtClean="0"/>
              <a:t>Summary of the CoE Budget</a:t>
            </a:r>
          </a:p>
          <a:p>
            <a:r>
              <a:rPr lang="en-US" dirty="0" smtClean="0"/>
              <a:t>Impact of Collective Agreement</a:t>
            </a:r>
          </a:p>
          <a:p>
            <a:r>
              <a:rPr lang="en-US" dirty="0" smtClean="0"/>
              <a:t>Impact of Headcount and Distribution</a:t>
            </a:r>
          </a:p>
          <a:p>
            <a:r>
              <a:rPr lang="en-US" dirty="0" smtClean="0"/>
              <a:t>Impact of Organisational Design and Structure</a:t>
            </a:r>
          </a:p>
          <a:p>
            <a:r>
              <a:rPr lang="en-US" dirty="0" smtClean="0"/>
              <a:t>Suggested Solution</a:t>
            </a:r>
          </a:p>
          <a:p>
            <a:r>
              <a:rPr lang="en-US" dirty="0" smtClean="0"/>
              <a:t>Summary of Potential Savings</a:t>
            </a:r>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6E47085B-E0F3-40F5-99D2-632A8306D343}" type="datetime1">
              <a:rPr lang="en-US" smtClean="0"/>
              <a:t>11/2/2020</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3</a:t>
            </a:fld>
            <a:endParaRPr lang="en-US" dirty="0"/>
          </a:p>
        </p:txBody>
      </p:sp>
    </p:spTree>
    <p:extLst>
      <p:ext uri="{BB962C8B-B14F-4D97-AF65-F5344CB8AC3E}">
        <p14:creationId xmlns:p14="http://schemas.microsoft.com/office/powerpoint/2010/main" val="854056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US" dirty="0" smtClean="0"/>
              <a:t>Recent deliberations by parliamentary committees on the defence funding dilemma</a:t>
            </a:r>
          </a:p>
          <a:p>
            <a:r>
              <a:rPr lang="en-US" dirty="0" smtClean="0"/>
              <a:t>Defence funding, especially CoE funding requirements has been severely impacted by:</a:t>
            </a:r>
          </a:p>
          <a:p>
            <a:pPr lvl="1"/>
            <a:r>
              <a:rPr lang="en-US" dirty="0" smtClean="0"/>
              <a:t>Low economic growth outlook</a:t>
            </a:r>
          </a:p>
          <a:p>
            <a:pPr lvl="1"/>
            <a:r>
              <a:rPr lang="en-US" dirty="0" smtClean="0"/>
              <a:t>Growth in unemployment </a:t>
            </a:r>
          </a:p>
          <a:p>
            <a:pPr lvl="1"/>
            <a:r>
              <a:rPr lang="en-US" dirty="0" smtClean="0"/>
              <a:t>Adverse impact on managing COVID-19</a:t>
            </a:r>
          </a:p>
          <a:p>
            <a:r>
              <a:rPr lang="en-US" dirty="0" smtClean="0"/>
              <a:t>DOD is resolute to assure a workforce that is able to plan, prepare and conduct successful military operations</a:t>
            </a:r>
          </a:p>
          <a:p>
            <a:r>
              <a:rPr lang="en-US" dirty="0" smtClean="0"/>
              <a:t>Notwithstanding the DOD position, consideration should be given to measures to reduce HR cost pressures on the allocation</a:t>
            </a:r>
          </a:p>
          <a:p>
            <a:r>
              <a:rPr lang="en-US" dirty="0" smtClean="0"/>
              <a:t>The brief prepared to consider an immediate and once-off intervention</a:t>
            </a:r>
            <a:endParaRPr lang="en-US" dirty="0"/>
          </a:p>
        </p:txBody>
      </p:sp>
      <p:sp>
        <p:nvSpPr>
          <p:cNvPr id="4" name="Date Placeholder 3"/>
          <p:cNvSpPr>
            <a:spLocks noGrp="1"/>
          </p:cNvSpPr>
          <p:nvPr>
            <p:ph type="dt" sz="half" idx="10"/>
          </p:nvPr>
        </p:nvSpPr>
        <p:spPr/>
        <p:txBody>
          <a:bodyPr/>
          <a:lstStyle/>
          <a:p>
            <a:fld id="{FF10BB54-7A39-4A7F-8103-22ED4047ED5E}" type="datetime1">
              <a:rPr lang="en-US" smtClean="0"/>
              <a:t>11/2/2020</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4</a:t>
            </a:fld>
            <a:endParaRPr lang="en-US" dirty="0"/>
          </a:p>
        </p:txBody>
      </p:sp>
    </p:spTree>
    <p:extLst>
      <p:ext uri="{BB962C8B-B14F-4D97-AF65-F5344CB8AC3E}">
        <p14:creationId xmlns:p14="http://schemas.microsoft.com/office/powerpoint/2010/main" val="700107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pPr lvl="0" algn="just"/>
            <a:r>
              <a:rPr lang="en-GB" dirty="0"/>
              <a:t>The trajectory of under-funding the compensation of employees budget </a:t>
            </a:r>
            <a:r>
              <a:rPr lang="en-GB" u="sng" dirty="0"/>
              <a:t>will continue and even increase in propensity</a:t>
            </a:r>
            <a:r>
              <a:rPr lang="en-GB" dirty="0"/>
              <a:t> as the economic outlook of the RSA declines and greater emphasis is placed on a headcount reduction to save on HR costs.  </a:t>
            </a:r>
            <a:endParaRPr lang="en-GB" dirty="0" smtClean="0"/>
          </a:p>
          <a:p>
            <a:pPr lvl="0" algn="just"/>
            <a:r>
              <a:rPr lang="en-GB" dirty="0" smtClean="0"/>
              <a:t>To </a:t>
            </a:r>
            <a:r>
              <a:rPr lang="en-GB" dirty="0"/>
              <a:t>date, all attempts by the DOD to seek relief have come to naught, even when it has demonstrated its resolve to maintain the current workforce levels to meet with its constitutional obligations to prepare, plan and conduct military operations.  </a:t>
            </a:r>
            <a:endParaRPr lang="en-GB" dirty="0" smtClean="0"/>
          </a:p>
          <a:p>
            <a:pPr lvl="0" algn="just"/>
            <a:r>
              <a:rPr lang="en-GB" dirty="0" smtClean="0"/>
              <a:t>It </a:t>
            </a:r>
            <a:r>
              <a:rPr lang="en-GB" dirty="0"/>
              <a:t>is expected that the DOD will come </a:t>
            </a:r>
            <a:r>
              <a:rPr lang="en-GB" u="sng" dirty="0"/>
              <a:t>under increasing pressure</a:t>
            </a:r>
            <a:r>
              <a:rPr lang="en-GB" dirty="0"/>
              <a:t>, as per deliberations of oversight committees, to show compliance with government-wide guidelines to curb HR costs.  </a:t>
            </a:r>
            <a:endParaRPr lang="en-US" dirty="0"/>
          </a:p>
          <a:p>
            <a:pPr algn="just"/>
            <a:endParaRPr lang="en-US" dirty="0"/>
          </a:p>
        </p:txBody>
      </p:sp>
      <p:sp>
        <p:nvSpPr>
          <p:cNvPr id="4" name="Date Placeholder 3"/>
          <p:cNvSpPr>
            <a:spLocks noGrp="1"/>
          </p:cNvSpPr>
          <p:nvPr>
            <p:ph type="dt" sz="half" idx="10"/>
          </p:nvPr>
        </p:nvSpPr>
        <p:spPr/>
        <p:txBody>
          <a:bodyPr/>
          <a:lstStyle/>
          <a:p>
            <a:fld id="{E5EE17C1-1C82-430C-A413-BF2722BA0387}" type="datetime1">
              <a:rPr lang="en-US" smtClean="0"/>
              <a:t>11/2/2020</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5</a:t>
            </a:fld>
            <a:endParaRPr lang="en-US" dirty="0"/>
          </a:p>
        </p:txBody>
      </p:sp>
    </p:spTree>
    <p:extLst>
      <p:ext uri="{BB962C8B-B14F-4D97-AF65-F5344CB8AC3E}">
        <p14:creationId xmlns:p14="http://schemas.microsoft.com/office/powerpoint/2010/main" val="1895561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 OF COE BUDGET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2929444"/>
              </p:ext>
            </p:extLst>
          </p:nvPr>
        </p:nvGraphicFramePr>
        <p:xfrm>
          <a:off x="628650" y="1825625"/>
          <a:ext cx="8047806" cy="4542044"/>
        </p:xfrm>
        <a:graphic>
          <a:graphicData uri="http://schemas.openxmlformats.org/drawingml/2006/table">
            <a:tbl>
              <a:tblPr firstRow="1" bandRow="1">
                <a:tableStyleId>{5C22544A-7EE6-4342-B048-85BDC9FD1C3A}</a:tableStyleId>
              </a:tblPr>
              <a:tblGrid>
                <a:gridCol w="4023903">
                  <a:extLst>
                    <a:ext uri="{9D8B030D-6E8A-4147-A177-3AD203B41FA5}">
                      <a16:colId xmlns:a16="http://schemas.microsoft.com/office/drawing/2014/main" val="20000"/>
                    </a:ext>
                  </a:extLst>
                </a:gridCol>
                <a:gridCol w="4023903">
                  <a:extLst>
                    <a:ext uri="{9D8B030D-6E8A-4147-A177-3AD203B41FA5}">
                      <a16:colId xmlns:a16="http://schemas.microsoft.com/office/drawing/2014/main" val="20001"/>
                    </a:ext>
                  </a:extLst>
                </a:gridCol>
              </a:tblGrid>
              <a:tr h="254083">
                <a:tc>
                  <a:txBody>
                    <a:bodyPr/>
                    <a:lstStyle/>
                    <a:p>
                      <a:pPr algn="ctr"/>
                      <a:r>
                        <a:rPr lang="en-US" sz="1200" dirty="0" smtClean="0">
                          <a:solidFill>
                            <a:schemeClr val="tx1"/>
                          </a:solidFill>
                          <a:latin typeface="Arial" panose="020B0604020202020204" pitchFamily="34" charset="0"/>
                          <a:cs typeface="Arial" panose="020B0604020202020204" pitchFamily="34" charset="0"/>
                        </a:rPr>
                        <a:t>NON-DISCRETIONARY</a:t>
                      </a:r>
                      <a:r>
                        <a:rPr lang="en-US" sz="1200" baseline="0" dirty="0" smtClean="0">
                          <a:solidFill>
                            <a:schemeClr val="tx1"/>
                          </a:solidFill>
                          <a:latin typeface="Arial" panose="020B0604020202020204" pitchFamily="34" charset="0"/>
                          <a:cs typeface="Arial" panose="020B0604020202020204" pitchFamily="34" charset="0"/>
                        </a:rPr>
                        <a:t> BUDGET ITEMS </a:t>
                      </a:r>
                      <a:endParaRPr lang="en-US"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DISCRETIONARY BUDGET ITEMS</a:t>
                      </a:r>
                      <a:endParaRPr lang="en-US"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286751">
                <a:tc>
                  <a:txBody>
                    <a:bodyPr/>
                    <a:lstStyle/>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Prescribed</a:t>
                      </a:r>
                      <a:r>
                        <a:rPr lang="en-US" sz="1200" baseline="0" dirty="0" smtClean="0">
                          <a:latin typeface="Arial" panose="020B0604020202020204" pitchFamily="34" charset="0"/>
                          <a:cs typeface="Arial" panose="020B0604020202020204" pitchFamily="34" charset="0"/>
                        </a:rPr>
                        <a:t> by laws, regulations, policy and collective agreement</a:t>
                      </a:r>
                    </a:p>
                    <a:p>
                      <a:pPr marL="573088"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Improvement</a:t>
                      </a:r>
                      <a:r>
                        <a:rPr lang="en-US" sz="1200" baseline="0" dirty="0" smtClean="0">
                          <a:latin typeface="Arial" panose="020B0604020202020204" pitchFamily="34" charset="0"/>
                          <a:cs typeface="Arial" panose="020B0604020202020204" pitchFamily="34" charset="0"/>
                        </a:rPr>
                        <a:t> of Conditions of Service (ICS)</a:t>
                      </a:r>
                    </a:p>
                    <a:p>
                      <a:pPr marL="573088" indent="-285750">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Pay Progression</a:t>
                      </a:r>
                    </a:p>
                    <a:p>
                      <a:pPr marL="573088" indent="-285750">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Leave Liabilities</a:t>
                      </a:r>
                    </a:p>
                    <a:p>
                      <a:pPr marL="573088" indent="-285750">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Housing</a:t>
                      </a:r>
                    </a:p>
                    <a:p>
                      <a:pPr marL="573088" indent="-285750">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Medical</a:t>
                      </a:r>
                    </a:p>
                    <a:p>
                      <a:pPr marL="573088" indent="-285750">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Remuneration</a:t>
                      </a:r>
                    </a:p>
                    <a:p>
                      <a:pPr marL="573088"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Annual bonus</a:t>
                      </a:r>
                    </a:p>
                    <a:p>
                      <a:pPr marL="573088"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Leave</a:t>
                      </a:r>
                      <a:r>
                        <a:rPr lang="en-US" sz="1200" baseline="0" dirty="0" smtClean="0">
                          <a:latin typeface="Arial" panose="020B0604020202020204" pitchFamily="34" charset="0"/>
                          <a:cs typeface="Arial" panose="020B0604020202020204" pitchFamily="34" charset="0"/>
                        </a:rPr>
                        <a:t> discounting</a:t>
                      </a:r>
                    </a:p>
                    <a:p>
                      <a:pPr marL="573088" indent="-285750">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GEPF contribution</a:t>
                      </a:r>
                    </a:p>
                    <a:p>
                      <a:pPr marL="573088" indent="-285750">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Pension liabilities</a:t>
                      </a:r>
                    </a:p>
                    <a:p>
                      <a:pPr marL="573088" indent="-285750">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PSCBC levies (not all)</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Departmental determinations governed by policies</a:t>
                      </a:r>
                    </a:p>
                    <a:p>
                      <a:pPr marL="573088"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Reserve force wages</a:t>
                      </a:r>
                    </a:p>
                    <a:p>
                      <a:pPr marL="573088"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Regimental allowances</a:t>
                      </a:r>
                    </a:p>
                    <a:p>
                      <a:pPr marL="573088"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Operational allowances</a:t>
                      </a:r>
                    </a:p>
                    <a:p>
                      <a:pPr marL="573088"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Overtime allowances</a:t>
                      </a:r>
                    </a:p>
                    <a:p>
                      <a:pPr marL="573088"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Cell-phone allowances</a:t>
                      </a:r>
                    </a:p>
                    <a:p>
                      <a:pPr marL="573088"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Allowances to retain expertise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11747">
                <a:tc>
                  <a:txBody>
                    <a:bodyPr/>
                    <a:lstStyle/>
                    <a:p>
                      <a:pPr marL="0" indent="0" algn="ctr">
                        <a:buFont typeface="Arial" panose="020B0604020202020204" pitchFamily="34" charset="0"/>
                        <a:buNone/>
                      </a:pPr>
                      <a:r>
                        <a:rPr lang="en-US" sz="1200" b="1" dirty="0" smtClean="0">
                          <a:latin typeface="Arial" panose="020B0604020202020204" pitchFamily="34" charset="0"/>
                          <a:cs typeface="Arial" panose="020B0604020202020204" pitchFamily="34" charset="0"/>
                        </a:rPr>
                        <a:t>ACCUMMULATIVE</a:t>
                      </a:r>
                      <a:r>
                        <a:rPr lang="en-US" sz="1200" b="1" baseline="0" dirty="0" smtClean="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VALUE</a:t>
                      </a:r>
                    </a:p>
                    <a:p>
                      <a:pPr marL="0" indent="0" algn="ctr">
                        <a:buFont typeface="Arial" panose="020B0604020202020204" pitchFamily="34" charset="0"/>
                        <a:buNone/>
                      </a:pPr>
                      <a:endParaRPr lang="en-US" sz="1200" dirty="0" smtClean="0">
                        <a:latin typeface="Arial" panose="020B0604020202020204" pitchFamily="34" charset="0"/>
                        <a:cs typeface="Arial" panose="020B0604020202020204" pitchFamily="34" charset="0"/>
                      </a:endParaRPr>
                    </a:p>
                    <a:p>
                      <a:pPr marL="0" indent="0" algn="ctr">
                        <a:buFont typeface="Arial" panose="020B0604020202020204" pitchFamily="34" charset="0"/>
                        <a:buNone/>
                      </a:pPr>
                      <a:r>
                        <a:rPr lang="en-US" sz="1200" dirty="0" smtClean="0">
                          <a:latin typeface="Arial" panose="020B0604020202020204" pitchFamily="34" charset="0"/>
                          <a:cs typeface="Arial" panose="020B0604020202020204" pitchFamily="34" charset="0"/>
                        </a:rPr>
                        <a:t>R29,608,873,258.00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US" sz="1200" b="1" dirty="0" smtClean="0">
                          <a:latin typeface="Arial" panose="020B0604020202020204" pitchFamily="34" charset="0"/>
                          <a:cs typeface="Arial" panose="020B0604020202020204" pitchFamily="34" charset="0"/>
                        </a:rPr>
                        <a:t>ACCUMMULATIVE VALUE</a:t>
                      </a:r>
                    </a:p>
                    <a:p>
                      <a:pPr marL="0" indent="0" algn="ctr">
                        <a:buFont typeface="Arial" panose="020B0604020202020204" pitchFamily="34" charset="0"/>
                        <a:buNone/>
                      </a:pPr>
                      <a:endParaRPr lang="en-US" sz="1200" dirty="0" smtClean="0">
                        <a:latin typeface="Arial" panose="020B0604020202020204" pitchFamily="34" charset="0"/>
                        <a:cs typeface="Arial" panose="020B0604020202020204" pitchFamily="34" charset="0"/>
                      </a:endParaRPr>
                    </a:p>
                    <a:p>
                      <a:pPr marL="0" indent="0" algn="ctr">
                        <a:buFont typeface="Arial" panose="020B0604020202020204" pitchFamily="34" charset="0"/>
                        <a:buNone/>
                      </a:pPr>
                      <a:r>
                        <a:rPr lang="en-US" sz="1200" dirty="0" smtClean="0">
                          <a:latin typeface="Arial" panose="020B0604020202020204" pitchFamily="34" charset="0"/>
                          <a:cs typeface="Arial" panose="020B0604020202020204" pitchFamily="34" charset="0"/>
                        </a:rPr>
                        <a:t>R5,008,769,269.00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87097">
                <a:tc gridSpan="2">
                  <a:txBody>
                    <a:bodyPr/>
                    <a:lstStyle/>
                    <a:p>
                      <a:pPr marL="0" indent="0" algn="ctr">
                        <a:buFont typeface="Arial" panose="020B0604020202020204" pitchFamily="34" charset="0"/>
                        <a:buNone/>
                      </a:pPr>
                      <a:endParaRPr lang="en-US" sz="1200" dirty="0" smtClean="0">
                        <a:latin typeface="Arial" panose="020B0604020202020204" pitchFamily="34" charset="0"/>
                        <a:cs typeface="Arial" panose="020B0604020202020204" pitchFamily="34" charset="0"/>
                      </a:endParaRPr>
                    </a:p>
                    <a:p>
                      <a:pPr marL="0" indent="0" algn="ctr">
                        <a:buFont typeface="Arial" panose="020B0604020202020204" pitchFamily="34" charset="0"/>
                        <a:buNone/>
                      </a:pPr>
                      <a:r>
                        <a:rPr lang="en-US" sz="1200" b="1" dirty="0" smtClean="0">
                          <a:latin typeface="Arial" panose="020B0604020202020204" pitchFamily="34" charset="0"/>
                          <a:cs typeface="Arial" panose="020B0604020202020204" pitchFamily="34" charset="0"/>
                        </a:rPr>
                        <a:t>COMPENSATION OF EMPLOYEE BUDGET REQUIRED</a:t>
                      </a:r>
                    </a:p>
                    <a:p>
                      <a:pPr marL="0" indent="0" algn="ctr">
                        <a:buFont typeface="Arial" panose="020B0604020202020204" pitchFamily="34" charset="0"/>
                        <a:buNone/>
                      </a:pPr>
                      <a:endParaRPr lang="en-US" sz="1200" dirty="0" smtClean="0">
                        <a:latin typeface="Arial" panose="020B0604020202020204" pitchFamily="34" charset="0"/>
                        <a:cs typeface="Arial" panose="020B0604020202020204" pitchFamily="34" charset="0"/>
                      </a:endParaRPr>
                    </a:p>
                    <a:p>
                      <a:pPr marL="0" indent="0" algn="ctr">
                        <a:buFont typeface="Arial" panose="020B0604020202020204" pitchFamily="34" charset="0"/>
                        <a:buNone/>
                      </a:pPr>
                      <a:r>
                        <a:rPr lang="en-US" sz="1200" dirty="0" smtClean="0">
                          <a:latin typeface="Arial" panose="020B0604020202020204" pitchFamily="34" charset="0"/>
                          <a:cs typeface="Arial" panose="020B0604020202020204" pitchFamily="34" charset="0"/>
                        </a:rPr>
                        <a:t>R34,617,642,527.00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indent="0" algn="ctr">
                        <a:buFont typeface="Arial" panose="020B0604020202020204" pitchFamily="34" charset="0"/>
                        <a:buNone/>
                      </a:pPr>
                      <a:endParaRPr lang="en-US" sz="12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Date Placeholder 3"/>
          <p:cNvSpPr>
            <a:spLocks noGrp="1"/>
          </p:cNvSpPr>
          <p:nvPr>
            <p:ph type="dt" sz="half" idx="10"/>
          </p:nvPr>
        </p:nvSpPr>
        <p:spPr/>
        <p:txBody>
          <a:bodyPr/>
          <a:lstStyle/>
          <a:p>
            <a:fld id="{D61629B9-FAD7-456F-AF5B-43A41DE1D81C}" type="datetime1">
              <a:rPr lang="en-US" smtClean="0"/>
              <a:t>11/2/2020</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6</a:t>
            </a:fld>
            <a:endParaRPr lang="en-US" dirty="0"/>
          </a:p>
        </p:txBody>
      </p:sp>
    </p:spTree>
    <p:extLst>
      <p:ext uri="{BB962C8B-B14F-4D97-AF65-F5344CB8AC3E}">
        <p14:creationId xmlns:p14="http://schemas.microsoft.com/office/powerpoint/2010/main" val="2699374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EXPLAINING HR COST PRESSURES</a:t>
            </a:r>
            <a:endParaRPr lang="en-US" dirty="0"/>
          </a:p>
        </p:txBody>
      </p:sp>
      <p:sp>
        <p:nvSpPr>
          <p:cNvPr id="3" name="Content Placeholder 2"/>
          <p:cNvSpPr>
            <a:spLocks noGrp="1"/>
          </p:cNvSpPr>
          <p:nvPr>
            <p:ph idx="1"/>
          </p:nvPr>
        </p:nvSpPr>
        <p:spPr/>
        <p:txBody>
          <a:bodyPr/>
          <a:lstStyle/>
          <a:p>
            <a:r>
              <a:rPr lang="en-US" dirty="0" smtClean="0"/>
              <a:t>Three main cost divers of HR budgeting:</a:t>
            </a:r>
          </a:p>
          <a:p>
            <a:pPr lvl="1"/>
            <a:r>
              <a:rPr lang="en-US" dirty="0" smtClean="0"/>
              <a:t>Outcomes of Collective Agreement</a:t>
            </a:r>
          </a:p>
          <a:p>
            <a:pPr lvl="2"/>
            <a:r>
              <a:rPr lang="en-US" dirty="0" smtClean="0"/>
              <a:t>An equal impact on discretionary budget items</a:t>
            </a:r>
          </a:p>
          <a:p>
            <a:pPr lvl="1"/>
            <a:r>
              <a:rPr lang="en-US" dirty="0" smtClean="0"/>
              <a:t>Headcount, its distribution and employment systems</a:t>
            </a:r>
          </a:p>
          <a:p>
            <a:pPr lvl="2"/>
            <a:r>
              <a:rPr lang="en-US" dirty="0" smtClean="0"/>
              <a:t>Number on strength</a:t>
            </a:r>
          </a:p>
          <a:p>
            <a:pPr lvl="2"/>
            <a:r>
              <a:rPr lang="en-US" dirty="0" smtClean="0"/>
              <a:t>Rank and salary level grading as well as distribution</a:t>
            </a:r>
          </a:p>
          <a:p>
            <a:pPr lvl="2"/>
            <a:r>
              <a:rPr lang="en-US" dirty="0" smtClean="0"/>
              <a:t>Composition</a:t>
            </a:r>
          </a:p>
          <a:p>
            <a:pPr lvl="2"/>
            <a:r>
              <a:rPr lang="en-US" dirty="0" smtClean="0"/>
              <a:t>Employment systems (LTS compared to CSS and OSD)</a:t>
            </a:r>
          </a:p>
          <a:p>
            <a:pPr lvl="1"/>
            <a:r>
              <a:rPr lang="en-US" dirty="0" smtClean="0"/>
              <a:t>Organisational Design and Structure</a:t>
            </a:r>
          </a:p>
          <a:p>
            <a:pPr lvl="2"/>
            <a:r>
              <a:rPr lang="en-US" dirty="0" smtClean="0"/>
              <a:t>Expansion</a:t>
            </a:r>
          </a:p>
          <a:p>
            <a:pPr lvl="2"/>
            <a:r>
              <a:rPr lang="en-US" dirty="0" smtClean="0"/>
              <a:t>Re-alignment</a:t>
            </a:r>
          </a:p>
          <a:p>
            <a:pPr lvl="2"/>
            <a:r>
              <a:rPr lang="en-US" dirty="0" smtClean="0"/>
              <a:t>Duplication</a:t>
            </a:r>
          </a:p>
          <a:p>
            <a:r>
              <a:rPr lang="en-US" dirty="0" smtClean="0"/>
              <a:t>Net impact on budgeting of HR cost drivers is a proportional increase in HR expenditure year-on-year</a:t>
            </a:r>
            <a:endParaRPr lang="en-US" dirty="0"/>
          </a:p>
        </p:txBody>
      </p:sp>
      <p:sp>
        <p:nvSpPr>
          <p:cNvPr id="4" name="Date Placeholder 3"/>
          <p:cNvSpPr>
            <a:spLocks noGrp="1"/>
          </p:cNvSpPr>
          <p:nvPr>
            <p:ph type="dt" sz="half" idx="10"/>
          </p:nvPr>
        </p:nvSpPr>
        <p:spPr/>
        <p:txBody>
          <a:bodyPr/>
          <a:lstStyle/>
          <a:p>
            <a:fld id="{7CB4DBEC-6B6B-4ED0-BA23-992AB6F8EA56}" type="datetime1">
              <a:rPr lang="en-US" smtClean="0"/>
              <a:t>11/2/2020</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7</a:t>
            </a:fld>
            <a:endParaRPr lang="en-US" dirty="0"/>
          </a:p>
        </p:txBody>
      </p:sp>
    </p:spTree>
    <p:extLst>
      <p:ext uri="{BB962C8B-B14F-4D97-AF65-F5344CB8AC3E}">
        <p14:creationId xmlns:p14="http://schemas.microsoft.com/office/powerpoint/2010/main" val="2292567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OF THE COE </a:t>
            </a:r>
            <a:r>
              <a:rPr lang="en-US" sz="1600" dirty="0" smtClean="0"/>
              <a:t>(as at 30 Sept 20)</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29132570"/>
              </p:ext>
            </p:extLst>
          </p:nvPr>
        </p:nvGraphicFramePr>
        <p:xfrm>
          <a:off x="628650" y="1825625"/>
          <a:ext cx="7886700" cy="2582679"/>
        </p:xfrm>
        <a:graphic>
          <a:graphicData uri="http://schemas.openxmlformats.org/drawingml/2006/table">
            <a:tbl>
              <a:tblPr firstRow="1" bandRow="1">
                <a:tableStyleId>{5C22544A-7EE6-4342-B048-85BDC9FD1C3A}</a:tableStyleId>
              </a:tblPr>
              <a:tblGrid>
                <a:gridCol w="4807446">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999567">
                  <a:extLst>
                    <a:ext uri="{9D8B030D-6E8A-4147-A177-3AD203B41FA5}">
                      <a16:colId xmlns:a16="http://schemas.microsoft.com/office/drawing/2014/main" val="20002"/>
                    </a:ext>
                  </a:extLst>
                </a:gridCol>
                <a:gridCol w="999567">
                  <a:extLst>
                    <a:ext uri="{9D8B030D-6E8A-4147-A177-3AD203B41FA5}">
                      <a16:colId xmlns:a16="http://schemas.microsoft.com/office/drawing/2014/main" val="20003"/>
                    </a:ext>
                  </a:extLst>
                </a:gridCol>
              </a:tblGrid>
              <a:tr h="370840">
                <a:tc>
                  <a:txBody>
                    <a:bodyPr/>
                    <a:lstStyle/>
                    <a:p>
                      <a:r>
                        <a:rPr lang="en-US" dirty="0" smtClean="0">
                          <a:solidFill>
                            <a:schemeClr val="tx1"/>
                          </a:solidFill>
                        </a:rPr>
                        <a:t>Description</a:t>
                      </a:r>
                      <a:endParaRPr lang="en-US" dirty="0">
                        <a:solidFill>
                          <a:schemeClr val="tx1"/>
                        </a:solidFill>
                      </a:endParaRPr>
                    </a:p>
                  </a:txBody>
                  <a:tcPr>
                    <a:noFill/>
                  </a:tcPr>
                </a:tc>
                <a:tc>
                  <a:txBody>
                    <a:bodyPr/>
                    <a:lstStyle/>
                    <a:p>
                      <a:r>
                        <a:rPr lang="en-US" dirty="0" smtClean="0">
                          <a:solidFill>
                            <a:schemeClr val="tx1"/>
                          </a:solidFill>
                        </a:rPr>
                        <a:t>Allocation</a:t>
                      </a:r>
                      <a:endParaRPr lang="en-US" dirty="0">
                        <a:solidFill>
                          <a:schemeClr val="tx1"/>
                        </a:solidFill>
                      </a:endParaRPr>
                    </a:p>
                  </a:txBody>
                  <a:tcPr>
                    <a:noFill/>
                  </a:tcPr>
                </a:tc>
                <a:tc>
                  <a:txBody>
                    <a:bodyPr/>
                    <a:lstStyle/>
                    <a:p>
                      <a:r>
                        <a:rPr lang="en-US" dirty="0" smtClean="0">
                          <a:solidFill>
                            <a:schemeClr val="tx1"/>
                          </a:solidFill>
                        </a:rPr>
                        <a:t>Required</a:t>
                      </a:r>
                      <a:endParaRPr lang="en-US" dirty="0">
                        <a:solidFill>
                          <a:schemeClr val="tx1"/>
                        </a:solidFill>
                      </a:endParaRPr>
                    </a:p>
                  </a:txBody>
                  <a:tcPr>
                    <a:noFill/>
                  </a:tcPr>
                </a:tc>
                <a:tc>
                  <a:txBody>
                    <a:bodyPr/>
                    <a:lstStyle/>
                    <a:p>
                      <a:r>
                        <a:rPr lang="en-US" dirty="0" smtClean="0">
                          <a:solidFill>
                            <a:schemeClr val="tx1"/>
                          </a:solidFill>
                        </a:rPr>
                        <a:t>Shortfall</a:t>
                      </a:r>
                      <a:endParaRPr lang="en-US" dirty="0">
                        <a:solidFill>
                          <a:schemeClr val="tx1"/>
                        </a:solidFill>
                      </a:endParaRPr>
                    </a:p>
                  </a:txBody>
                  <a:tcPr>
                    <a:noFill/>
                  </a:tcPr>
                </a:tc>
                <a:extLst>
                  <a:ext uri="{0D108BD9-81ED-4DB2-BD59-A6C34878D82A}">
                    <a16:rowId xmlns:a16="http://schemas.microsoft.com/office/drawing/2014/main" val="10000"/>
                  </a:ext>
                </a:extLst>
              </a:tr>
              <a:tr h="370840">
                <a:tc>
                  <a:txBody>
                    <a:bodyPr/>
                    <a:lstStyle/>
                    <a:p>
                      <a:r>
                        <a:rPr lang="en-US" dirty="0" smtClean="0">
                          <a:solidFill>
                            <a:schemeClr val="tx1"/>
                          </a:solidFill>
                        </a:rPr>
                        <a:t>CoE</a:t>
                      </a:r>
                      <a:r>
                        <a:rPr lang="en-US" baseline="0" dirty="0" smtClean="0">
                          <a:solidFill>
                            <a:schemeClr val="tx1"/>
                          </a:solidFill>
                        </a:rPr>
                        <a:t> Budget Required</a:t>
                      </a:r>
                      <a:endParaRPr lang="en-US" dirty="0">
                        <a:solidFill>
                          <a:schemeClr val="tx1"/>
                        </a:solidFill>
                      </a:endParaRPr>
                    </a:p>
                  </a:txBody>
                  <a:tcPr>
                    <a:noFill/>
                  </a:tcPr>
                </a:tc>
                <a:tc>
                  <a:txBody>
                    <a:bodyPr/>
                    <a:lstStyle/>
                    <a:p>
                      <a:pPr algn="r"/>
                      <a:endParaRPr lang="en-US" dirty="0">
                        <a:solidFill>
                          <a:schemeClr val="tx1"/>
                        </a:solidFill>
                      </a:endParaRPr>
                    </a:p>
                  </a:txBody>
                  <a:tcPr>
                    <a:noFill/>
                  </a:tcPr>
                </a:tc>
                <a:tc>
                  <a:txBody>
                    <a:bodyPr/>
                    <a:lstStyle/>
                    <a:p>
                      <a:pPr algn="r"/>
                      <a:r>
                        <a:rPr lang="en-US" dirty="0" smtClean="0">
                          <a:solidFill>
                            <a:schemeClr val="tx1"/>
                          </a:solidFill>
                        </a:rPr>
                        <a:t>Rb34,617</a:t>
                      </a:r>
                      <a:endParaRPr lang="en-US" dirty="0">
                        <a:solidFill>
                          <a:schemeClr val="tx1"/>
                        </a:solidFill>
                      </a:endParaRPr>
                    </a:p>
                  </a:txBody>
                  <a:tcPr>
                    <a:noFill/>
                  </a:tcPr>
                </a:tc>
                <a:tc>
                  <a:txBody>
                    <a:bodyPr/>
                    <a:lstStyle/>
                    <a:p>
                      <a:pPr algn="r"/>
                      <a:endParaRPr lang="en-US" dirty="0">
                        <a:solidFill>
                          <a:schemeClr val="tx1"/>
                        </a:solidFill>
                      </a:endParaRPr>
                    </a:p>
                  </a:txBody>
                  <a:tcPr>
                    <a:noFill/>
                  </a:tcPr>
                </a:tc>
                <a:extLst>
                  <a:ext uri="{0D108BD9-81ED-4DB2-BD59-A6C34878D82A}">
                    <a16:rowId xmlns:a16="http://schemas.microsoft.com/office/drawing/2014/main" val="10001"/>
                  </a:ext>
                </a:extLst>
              </a:tr>
              <a:tr h="357639">
                <a:tc>
                  <a:txBody>
                    <a:bodyPr/>
                    <a:lstStyle/>
                    <a:p>
                      <a:r>
                        <a:rPr lang="en-US" dirty="0" smtClean="0">
                          <a:solidFill>
                            <a:schemeClr val="tx1"/>
                          </a:solidFill>
                        </a:rPr>
                        <a:t>CoE Allocation</a:t>
                      </a:r>
                      <a:endParaRPr lang="en-US" dirty="0">
                        <a:solidFill>
                          <a:schemeClr val="tx1"/>
                        </a:solidFill>
                      </a:endParaRPr>
                    </a:p>
                  </a:txBody>
                  <a:tcPr>
                    <a:noFill/>
                  </a:tcPr>
                </a:tc>
                <a:tc>
                  <a:txBody>
                    <a:bodyPr/>
                    <a:lstStyle/>
                    <a:p>
                      <a:pPr algn="r"/>
                      <a:r>
                        <a:rPr lang="en-US" dirty="0" smtClean="0">
                          <a:solidFill>
                            <a:schemeClr val="tx1"/>
                          </a:solidFill>
                        </a:rPr>
                        <a:t>Rb31,177</a:t>
                      </a:r>
                      <a:endParaRPr lang="en-US" dirty="0">
                        <a:solidFill>
                          <a:schemeClr val="tx1"/>
                        </a:solidFill>
                      </a:endParaRPr>
                    </a:p>
                  </a:txBody>
                  <a:tcPr>
                    <a:noFill/>
                  </a:tcPr>
                </a:tc>
                <a:tc>
                  <a:txBody>
                    <a:bodyPr/>
                    <a:lstStyle/>
                    <a:p>
                      <a:pPr algn="r"/>
                      <a:endParaRPr lang="en-US" dirty="0">
                        <a:solidFill>
                          <a:schemeClr val="tx1"/>
                        </a:solidFill>
                      </a:endParaRPr>
                    </a:p>
                  </a:txBody>
                  <a:tcPr>
                    <a:noFill/>
                  </a:tcPr>
                </a:tc>
                <a:tc>
                  <a:txBody>
                    <a:bodyPr/>
                    <a:lstStyle/>
                    <a:p>
                      <a:pPr algn="r"/>
                      <a:endParaRPr lang="en-US" dirty="0">
                        <a:solidFill>
                          <a:schemeClr val="tx1"/>
                        </a:solidFill>
                      </a:endParaRPr>
                    </a:p>
                  </a:txBody>
                  <a:tcPr>
                    <a:noFill/>
                  </a:tcPr>
                </a:tc>
                <a:extLst>
                  <a:ext uri="{0D108BD9-81ED-4DB2-BD59-A6C34878D82A}">
                    <a16:rowId xmlns:a16="http://schemas.microsoft.com/office/drawing/2014/main" val="10002"/>
                  </a:ext>
                </a:extLst>
              </a:tr>
              <a:tr h="370840">
                <a:tc>
                  <a:txBody>
                    <a:bodyPr/>
                    <a:lstStyle/>
                    <a:p>
                      <a:pPr marL="457200" indent="0"/>
                      <a:r>
                        <a:rPr lang="en-US" dirty="0" smtClean="0">
                          <a:solidFill>
                            <a:schemeClr val="tx1"/>
                          </a:solidFill>
                        </a:rPr>
                        <a:t>Additional Allocation: OP NOTLELA*</a:t>
                      </a:r>
                      <a:endParaRPr lang="en-US" dirty="0">
                        <a:solidFill>
                          <a:schemeClr val="tx1"/>
                        </a:solidFill>
                      </a:endParaRPr>
                    </a:p>
                  </a:txBody>
                  <a:tcPr>
                    <a:noFill/>
                  </a:tcPr>
                </a:tc>
                <a:tc>
                  <a:txBody>
                    <a:bodyPr/>
                    <a:lstStyle/>
                    <a:p>
                      <a:pPr algn="r"/>
                      <a:r>
                        <a:rPr lang="en-US" dirty="0" smtClean="0">
                          <a:solidFill>
                            <a:schemeClr val="tx1"/>
                          </a:solidFill>
                        </a:rPr>
                        <a:t>Rm763</a:t>
                      </a:r>
                      <a:endParaRPr lang="en-US" dirty="0">
                        <a:solidFill>
                          <a:schemeClr val="tx1"/>
                        </a:solidFill>
                      </a:endParaRPr>
                    </a:p>
                  </a:txBody>
                  <a:tcPr>
                    <a:noFill/>
                  </a:tcPr>
                </a:tc>
                <a:tc>
                  <a:txBody>
                    <a:bodyPr/>
                    <a:lstStyle/>
                    <a:p>
                      <a:pPr algn="r"/>
                      <a:endParaRPr lang="en-US" dirty="0">
                        <a:solidFill>
                          <a:schemeClr val="tx1"/>
                        </a:solidFill>
                      </a:endParaRPr>
                    </a:p>
                  </a:txBody>
                  <a:tcPr>
                    <a:noFill/>
                  </a:tcPr>
                </a:tc>
                <a:tc>
                  <a:txBody>
                    <a:bodyPr/>
                    <a:lstStyle/>
                    <a:p>
                      <a:pPr algn="r"/>
                      <a:endParaRPr lang="en-US" dirty="0">
                        <a:solidFill>
                          <a:schemeClr val="tx1"/>
                        </a:solidFill>
                      </a:endParaRPr>
                    </a:p>
                  </a:txBody>
                  <a:tcPr>
                    <a:noFill/>
                  </a:tcPr>
                </a:tc>
                <a:extLst>
                  <a:ext uri="{0D108BD9-81ED-4DB2-BD59-A6C34878D82A}">
                    <a16:rowId xmlns:a16="http://schemas.microsoft.com/office/drawing/2014/main" val="10003"/>
                  </a:ext>
                </a:extLst>
              </a:tr>
              <a:tr h="370840">
                <a:tc>
                  <a:txBody>
                    <a:bodyPr/>
                    <a:lstStyle/>
                    <a:p>
                      <a:pPr marL="457200" indent="0"/>
                      <a:r>
                        <a:rPr lang="en-US" dirty="0" smtClean="0">
                          <a:solidFill>
                            <a:schemeClr val="tx1"/>
                          </a:solidFill>
                        </a:rPr>
                        <a:t>Additional</a:t>
                      </a:r>
                      <a:r>
                        <a:rPr lang="en-US" baseline="0" dirty="0" smtClean="0">
                          <a:solidFill>
                            <a:schemeClr val="tx1"/>
                          </a:solidFill>
                        </a:rPr>
                        <a:t> Allocation: Baseline Ceiling Lift</a:t>
                      </a:r>
                      <a:endParaRPr lang="en-US" dirty="0">
                        <a:solidFill>
                          <a:schemeClr val="tx1"/>
                        </a:solidFill>
                      </a:endParaRPr>
                    </a:p>
                  </a:txBody>
                  <a:tcPr>
                    <a:noFill/>
                  </a:tcPr>
                </a:tc>
                <a:tc>
                  <a:txBody>
                    <a:bodyPr/>
                    <a:lstStyle/>
                    <a:p>
                      <a:pPr algn="r"/>
                      <a:r>
                        <a:rPr lang="en-US" dirty="0" smtClean="0">
                          <a:solidFill>
                            <a:schemeClr val="tx1"/>
                          </a:solidFill>
                        </a:rPr>
                        <a:t>Rm930</a:t>
                      </a:r>
                      <a:endParaRPr lang="en-US" dirty="0">
                        <a:solidFill>
                          <a:schemeClr val="tx1"/>
                        </a:solidFill>
                      </a:endParaRPr>
                    </a:p>
                  </a:txBody>
                  <a:tcPr>
                    <a:noFill/>
                  </a:tcPr>
                </a:tc>
                <a:tc>
                  <a:txBody>
                    <a:bodyPr/>
                    <a:lstStyle/>
                    <a:p>
                      <a:pPr algn="r"/>
                      <a:endParaRPr lang="en-US" dirty="0">
                        <a:solidFill>
                          <a:schemeClr val="tx1"/>
                        </a:solidFill>
                      </a:endParaRPr>
                    </a:p>
                  </a:txBody>
                  <a:tcPr>
                    <a:noFill/>
                  </a:tcPr>
                </a:tc>
                <a:tc>
                  <a:txBody>
                    <a:bodyPr/>
                    <a:lstStyle/>
                    <a:p>
                      <a:pPr algn="r"/>
                      <a:endParaRPr lang="en-US" dirty="0">
                        <a:solidFill>
                          <a:schemeClr val="tx1"/>
                        </a:solidFill>
                      </a:endParaRPr>
                    </a:p>
                  </a:txBody>
                  <a:tcPr>
                    <a:noFill/>
                  </a:tcPr>
                </a:tc>
                <a:extLst>
                  <a:ext uri="{0D108BD9-81ED-4DB2-BD59-A6C34878D82A}">
                    <a16:rowId xmlns:a16="http://schemas.microsoft.com/office/drawing/2014/main" val="10004"/>
                  </a:ext>
                </a:extLst>
              </a:tr>
              <a:tr h="370840">
                <a:tc>
                  <a:txBody>
                    <a:bodyPr/>
                    <a:lstStyle/>
                    <a:p>
                      <a:pPr marL="0" indent="0"/>
                      <a:r>
                        <a:rPr lang="en-US" dirty="0" smtClean="0">
                          <a:solidFill>
                            <a:schemeClr val="tx1"/>
                          </a:solidFill>
                        </a:rPr>
                        <a:t>Reduction of Allocation</a:t>
                      </a:r>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r"/>
                      <a:r>
                        <a:rPr lang="en-US" dirty="0" smtClean="0">
                          <a:solidFill>
                            <a:schemeClr val="tx1"/>
                          </a:solidFill>
                        </a:rPr>
                        <a:t>(Rb1,886)</a:t>
                      </a:r>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r"/>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r"/>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pPr marL="0" indent="0"/>
                      <a:r>
                        <a:rPr lang="en-US" dirty="0" smtClean="0">
                          <a:solidFill>
                            <a:schemeClr val="tx1"/>
                          </a:solidFill>
                        </a:rPr>
                        <a:t>Total </a:t>
                      </a:r>
                      <a:endParaRPr lang="en-US"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smtClean="0">
                          <a:solidFill>
                            <a:schemeClr val="tx1"/>
                          </a:solidFill>
                        </a:rPr>
                        <a:t>Rb30,984</a:t>
                      </a:r>
                      <a:endParaRPr lang="en-US"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smtClean="0">
                          <a:solidFill>
                            <a:schemeClr val="tx1"/>
                          </a:solidFill>
                        </a:rPr>
                        <a:t>Rb34,617</a:t>
                      </a:r>
                      <a:endParaRPr lang="en-US"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smtClean="0">
                          <a:solidFill>
                            <a:schemeClr val="tx1"/>
                          </a:solidFill>
                        </a:rPr>
                        <a:t>(Rb3,633)</a:t>
                      </a:r>
                      <a:endParaRPr lang="en-US"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4" name="Date Placeholder 3"/>
          <p:cNvSpPr>
            <a:spLocks noGrp="1"/>
          </p:cNvSpPr>
          <p:nvPr>
            <p:ph type="dt" sz="half" idx="10"/>
          </p:nvPr>
        </p:nvSpPr>
        <p:spPr/>
        <p:txBody>
          <a:bodyPr/>
          <a:lstStyle/>
          <a:p>
            <a:fld id="{E856D3E3-A56C-4BB1-A5CC-4861EEA70A21}" type="datetime1">
              <a:rPr lang="en-US" smtClean="0"/>
              <a:t>11/2/2020</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8</a:t>
            </a:fld>
            <a:endParaRPr lang="en-US" dirty="0"/>
          </a:p>
        </p:txBody>
      </p:sp>
      <p:sp>
        <p:nvSpPr>
          <p:cNvPr id="7" name="TextBox 6"/>
          <p:cNvSpPr txBox="1"/>
          <p:nvPr/>
        </p:nvSpPr>
        <p:spPr>
          <a:xfrm>
            <a:off x="539552" y="4581128"/>
            <a:ext cx="3268267" cy="307777"/>
          </a:xfrm>
          <a:prstGeom prst="rect">
            <a:avLst/>
          </a:prstGeom>
          <a:noFill/>
        </p:spPr>
        <p:txBody>
          <a:bodyPr wrap="none" rtlCol="0">
            <a:spAutoFit/>
          </a:bodyPr>
          <a:lstStyle/>
          <a:p>
            <a:r>
              <a:rPr lang="en-US" sz="1400" dirty="0" smtClean="0"/>
              <a:t>* Separately appropriated and ring-fenced</a:t>
            </a:r>
            <a:endParaRPr lang="en-US" sz="1400" dirty="0"/>
          </a:p>
        </p:txBody>
      </p:sp>
      <p:sp>
        <p:nvSpPr>
          <p:cNvPr id="3" name="Oval 2"/>
          <p:cNvSpPr/>
          <p:nvPr/>
        </p:nvSpPr>
        <p:spPr>
          <a:xfrm>
            <a:off x="7648434" y="3789040"/>
            <a:ext cx="956014" cy="79208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154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EXPLAINING FORECAST HR EXPENDITURE</a:t>
            </a:r>
            <a:endParaRPr lang="en-US" dirty="0"/>
          </a:p>
        </p:txBody>
      </p:sp>
      <p:sp>
        <p:nvSpPr>
          <p:cNvPr id="3" name="Content Placeholder 2"/>
          <p:cNvSpPr>
            <a:spLocks noGrp="1"/>
          </p:cNvSpPr>
          <p:nvPr>
            <p:ph idx="1"/>
          </p:nvPr>
        </p:nvSpPr>
        <p:spPr/>
        <p:txBody>
          <a:bodyPr/>
          <a:lstStyle/>
          <a:p>
            <a:r>
              <a:rPr lang="en-US" dirty="0" smtClean="0"/>
              <a:t>CoE Shortfall is accounted for in the CoE budget:</a:t>
            </a:r>
          </a:p>
          <a:p>
            <a:pPr lvl="1"/>
            <a:r>
              <a:rPr lang="en-US" dirty="0" smtClean="0"/>
              <a:t>IN THE MAIN, spread across programmes and budget holders</a:t>
            </a:r>
          </a:p>
          <a:p>
            <a:pPr lvl="1"/>
            <a:r>
              <a:rPr lang="en-US" dirty="0" smtClean="0"/>
              <a:t>ON THE WHOLE, between non-discretionary and discretionary budget items</a:t>
            </a:r>
          </a:p>
          <a:p>
            <a:r>
              <a:rPr lang="en-US" dirty="0" smtClean="0"/>
              <a:t>Advantage:</a:t>
            </a:r>
          </a:p>
          <a:p>
            <a:pPr lvl="1"/>
            <a:r>
              <a:rPr lang="en-US" dirty="0" smtClean="0"/>
              <a:t>No entity, budget item, function or group of personnel can be identified as the source of the budget shortfall</a:t>
            </a:r>
          </a:p>
          <a:p>
            <a:pPr lvl="1"/>
            <a:r>
              <a:rPr lang="en-US" dirty="0" smtClean="0"/>
              <a:t>Liability is spread across all categories</a:t>
            </a:r>
          </a:p>
          <a:p>
            <a:pPr lvl="1"/>
            <a:endParaRPr lang="en-US" dirty="0"/>
          </a:p>
        </p:txBody>
      </p:sp>
      <p:sp>
        <p:nvSpPr>
          <p:cNvPr id="4" name="Date Placeholder 3"/>
          <p:cNvSpPr>
            <a:spLocks noGrp="1"/>
          </p:cNvSpPr>
          <p:nvPr>
            <p:ph type="dt" sz="half" idx="10"/>
          </p:nvPr>
        </p:nvSpPr>
        <p:spPr/>
        <p:txBody>
          <a:bodyPr/>
          <a:lstStyle/>
          <a:p>
            <a:fld id="{D76E37E2-B3F2-45BE-8D1D-23356A61A28D}" type="datetime1">
              <a:rPr lang="en-US" smtClean="0"/>
              <a:t>11/2/2020</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9</a:t>
            </a:fld>
            <a:endParaRPr lang="en-US" dirty="0"/>
          </a:p>
        </p:txBody>
      </p:sp>
    </p:spTree>
    <p:extLst>
      <p:ext uri="{BB962C8B-B14F-4D97-AF65-F5344CB8AC3E}">
        <p14:creationId xmlns:p14="http://schemas.microsoft.com/office/powerpoint/2010/main" val="1217055360"/>
      </p:ext>
    </p:extLst>
  </p:cSld>
  <p:clrMapOvr>
    <a:masterClrMapping/>
  </p:clrMapOvr>
  <p:timing>
    <p:tnLst>
      <p:par>
        <p:cTn id="1" dur="indefinite" restart="never" nodeType="tmRoot"/>
      </p:par>
    </p:tnLst>
  </p:timing>
</p:sld>
</file>

<file path=ppt/theme/_rels/theme12.xml.rels><?xml version="1.0" encoding="UTF-8" standalone="yes"?>
<Relationships xmlns="http://schemas.openxmlformats.org/package/2006/relationships"><Relationship Id="rId1" Type="http://schemas.openxmlformats.org/officeDocument/2006/relationships/image" Target="../media/image4.jpeg"/></Relationships>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_rels/theme7.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Theme3">
  <a:themeElements>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Defence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Defence_White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Defence_White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Defence_White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3" id="{FA56BAA7-FF65-482F-A18A-6FB9FA7B1F15}" vid="{F081C95D-1DDF-4FC6-BC55-C08B9F898BFA}"/>
    </a:ext>
  </a:extLst>
</a:theme>
</file>

<file path=ppt/theme/theme10.xml><?xml version="1.0" encoding="utf-8"?>
<a:theme xmlns:a="http://schemas.openxmlformats.org/drawingml/2006/main" name="2_Defence_White">
  <a:themeElements>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Defence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Defence_White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Defence_White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Defence_White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_SANDF and HR Div">
  <a:themeElements>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Defence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Defence_White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Defence_White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Defence_White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NDF and HR Div" id="{068850F4-1854-47ED-8E44-6155140C3A00}" vid="{9064EF1D-B947-464F-AB42-0FC96ECB39BF}"/>
    </a:ext>
  </a:extLst>
</a:theme>
</file>

<file path=ppt/theme/theme12.xml><?xml version="1.0" encoding="utf-8"?>
<a:theme xmlns:a="http://schemas.openxmlformats.org/drawingml/2006/main" name="2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1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5.xml><?xml version="1.0" encoding="utf-8"?>
<a:theme xmlns:a="http://schemas.openxmlformats.org/drawingml/2006/main" name="3_Defence_White">
  <a:themeElements>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Defence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Defence_White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Defence_White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Defence_White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17.xml><?xml version="1.0" encoding="utf-8"?>
<a:theme xmlns:a="http://schemas.openxmlformats.org/drawingml/2006/main" name="6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Defence_White">
  <a:themeElements>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Defence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Defence_White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Defence_White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Defence_White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SANDF and HR Div">
  <a:themeElements>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Defence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Defence_White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Defence_White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Defence_White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NDF and HR Div" id="{068850F4-1854-47ED-8E44-6155140C3A00}" vid="{9064EF1D-B947-464F-AB42-0FC96ECB39BF}"/>
    </a:ext>
  </a:extLst>
</a:theme>
</file>

<file path=ppt/theme/theme7.xml><?xml version="1.0" encoding="utf-8"?>
<a:theme xmlns:a="http://schemas.openxmlformats.org/drawingml/2006/main" name="1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Theme3</Template>
  <TotalTime>11801</TotalTime>
  <Words>1224</Words>
  <Application>Microsoft Office PowerPoint</Application>
  <PresentationFormat>On-screen Show (4:3)</PresentationFormat>
  <Paragraphs>232</Paragraphs>
  <Slides>16</Slides>
  <Notes>2</Notes>
  <HiddenSlides>0</HiddenSlides>
  <MMClips>0</MMClips>
  <ScaleCrop>false</ScaleCrop>
  <HeadingPairs>
    <vt:vector size="6" baseType="variant">
      <vt:variant>
        <vt:lpstr>Fonts Used</vt:lpstr>
      </vt:variant>
      <vt:variant>
        <vt:i4>8</vt:i4>
      </vt:variant>
      <vt:variant>
        <vt:lpstr>Theme</vt:lpstr>
      </vt:variant>
      <vt:variant>
        <vt:i4>17</vt:i4>
      </vt:variant>
      <vt:variant>
        <vt:lpstr>Slide Titles</vt:lpstr>
      </vt:variant>
      <vt:variant>
        <vt:i4>16</vt:i4>
      </vt:variant>
    </vt:vector>
  </HeadingPairs>
  <TitlesOfParts>
    <vt:vector size="41" baseType="lpstr">
      <vt:lpstr>Arial</vt:lpstr>
      <vt:lpstr>Arial Narrow</vt:lpstr>
      <vt:lpstr>Calibri</vt:lpstr>
      <vt:lpstr>Calibri Light</vt:lpstr>
      <vt:lpstr>Cambria</vt:lpstr>
      <vt:lpstr>Comic Sans MS</vt:lpstr>
      <vt:lpstr>Symbol</vt:lpstr>
      <vt:lpstr>Times New Roman</vt:lpstr>
      <vt:lpstr>Theme3</vt:lpstr>
      <vt:lpstr>Adjacency</vt:lpstr>
      <vt:lpstr>Office Theme</vt:lpstr>
      <vt:lpstr>1_Office Theme</vt:lpstr>
      <vt:lpstr>1_Defence_White</vt:lpstr>
      <vt:lpstr>1_SANDF and HR Div</vt:lpstr>
      <vt:lpstr>1_Adjacency</vt:lpstr>
      <vt:lpstr>2_Office Theme</vt:lpstr>
      <vt:lpstr>3_Office Theme</vt:lpstr>
      <vt:lpstr>2_Defence_White</vt:lpstr>
      <vt:lpstr>2_SANDF and HR Div</vt:lpstr>
      <vt:lpstr>2_Adjacency</vt:lpstr>
      <vt:lpstr>4_Office Theme</vt:lpstr>
      <vt:lpstr>5_Office Theme</vt:lpstr>
      <vt:lpstr>3_Defence_White</vt:lpstr>
      <vt:lpstr>Retrospect</vt:lpstr>
      <vt:lpstr>6_Office Theme</vt:lpstr>
      <vt:lpstr>AN INFORMATION BRIEF TO THE PORTFOLIO COMMITTEEE ON DEFENCE ON AN APPRECIATION TO REDUCE HR COST PRESSURES:  FY2020/21</vt:lpstr>
      <vt:lpstr>AIM</vt:lpstr>
      <vt:lpstr>SCOPE</vt:lpstr>
      <vt:lpstr>BACKGROUND</vt:lpstr>
      <vt:lpstr>SCENARIO</vt:lpstr>
      <vt:lpstr>COMPOSITION OF COE BUDGET</vt:lpstr>
      <vt:lpstr>EXPLAINING HR COST PRESSURES</vt:lpstr>
      <vt:lpstr>SUMMARY OF THE COE (as at 30 Sept 20)</vt:lpstr>
      <vt:lpstr>EXPLAINING FORECAST HR EXPENDITURE</vt:lpstr>
      <vt:lpstr>IMPACT OF COLLECTIVE AGREEMENT</vt:lpstr>
      <vt:lpstr>IMPACT OF HEADCOUNT AND DISTRIBUTION</vt:lpstr>
      <vt:lpstr>IMPACT OF ORGANISATIONAL DESIGN AND STRUCTURE</vt:lpstr>
      <vt:lpstr>SUGGESTED SOLUTION</vt:lpstr>
      <vt:lpstr>SUMMARY OF ADVANTAGES AND DISADVANTAGES</vt:lpstr>
      <vt:lpstr>SUMMARY OF POTENTIAL SAVINGS  EMANATING FROM MEASURES TO CURB HR COST PRESSURES:  FY2020/21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2016/17: COMPENSATION OF EMPLOYEE EXPENDITURE (PERSONNEL)</dc:title>
  <dc:creator>LEMMER M</dc:creator>
  <cp:lastModifiedBy>Bryan Mantyi</cp:lastModifiedBy>
  <cp:revision>382</cp:revision>
  <cp:lastPrinted>2020-10-30T08:28:06Z</cp:lastPrinted>
  <dcterms:created xsi:type="dcterms:W3CDTF">2017-03-17T10:39:20Z</dcterms:created>
  <dcterms:modified xsi:type="dcterms:W3CDTF">2020-11-02T14:47:04Z</dcterms:modified>
</cp:coreProperties>
</file>